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369" r:id="rId2"/>
    <p:sldId id="852" r:id="rId3"/>
    <p:sldId id="856" r:id="rId4"/>
    <p:sldId id="807" r:id="rId5"/>
    <p:sldId id="809" r:id="rId6"/>
    <p:sldId id="854" r:id="rId7"/>
    <p:sldId id="810" r:id="rId8"/>
    <p:sldId id="811" r:id="rId9"/>
    <p:sldId id="812" r:id="rId10"/>
    <p:sldId id="813" r:id="rId11"/>
    <p:sldId id="814" r:id="rId12"/>
    <p:sldId id="815" r:id="rId13"/>
    <p:sldId id="817" r:id="rId14"/>
    <p:sldId id="818" r:id="rId15"/>
    <p:sldId id="819" r:id="rId16"/>
    <p:sldId id="841" r:id="rId17"/>
    <p:sldId id="839" r:id="rId18"/>
    <p:sldId id="842" r:id="rId19"/>
    <p:sldId id="843" r:id="rId20"/>
    <p:sldId id="855" r:id="rId21"/>
    <p:sldId id="821" r:id="rId22"/>
    <p:sldId id="846" r:id="rId23"/>
    <p:sldId id="847" r:id="rId24"/>
    <p:sldId id="848" r:id="rId25"/>
    <p:sldId id="849" r:id="rId26"/>
    <p:sldId id="850" r:id="rId2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00"/>
    <a:srgbClr val="FFFFCC"/>
    <a:srgbClr val="FFFF00"/>
    <a:srgbClr val="DBF7C9"/>
    <a:srgbClr val="B0ED8B"/>
    <a:srgbClr val="0033CC"/>
    <a:srgbClr val="3399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77449" autoAdjust="0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31:47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2683 7350 0,'-16'0'141,"32"0"-126,63 0-15,128 0 16,31 0 0,0 0 15,0 0-31,-79 0 16,-16 0-1,-16 0 16,-16 0-15,-32 0 0,-15 16-1,-32-16 1,31 0 0,1 0-1,-1 0 1,1 0-1,-17 0 1,-15 0 0,0 0-1,-16 0 1,15 0 0,-15 0-1,0 0 1,0 0 15</inkml:trace>
  <inkml:trace contextRef="#ctx0" brushRef="#br0" timeOffset="40912.164">21400 1715 0,'16'0'63,"31"0"-48,1 0-15,-16 0 16,31 0-16,-15 0 15,-1 0 1,17 0 0,-1 0-1,-31 0-15,16 0 16,-17 0 0,-15 0-1,0 0 1</inkml:trace>
  <inkml:trace contextRef="#ctx0" brushRef="#br0" timeOffset="67983.893">21241 2524 0,'0'16'0,"16"0"16,0-16 15,0 32-31,-1-32 16,65 0-1,15 0 1,-16 16-16,48-1 15,48-15 17,-127 32-17,-17-32 1,1 0 0,-16 0 15</inkml:trace>
  <inkml:trace contextRef="#ctx0" brushRef="#br0" timeOffset="69150.79">21257 4334 0,'32'0'78,"-1"0"-78,33 0 16,-17-16-16,33 16 15,-1 0-15,48 0 16,-32 0-1,-31 0 17,-32 0-17,-16 0 1,-1 0 109,1 0-125,0 0 16,0 0 30,0 0-30,0 0 0</inkml:trace>
  <inkml:trace contextRef="#ctx0" brushRef="#br0" timeOffset="119110.771">19018 12430 0,'48'0'63,"0"-16"-63,31-15 15,-15 31 1,-1 0-16,1 0 16,-49 0-16,65-16 15,-33 16 1,1 0 0,16-16-1,15 16 1,-16 0-1,-47 0 1,32 0 15,-16 0-15,-16 0 0,15 0-1,-15 0 1,16 0-1,-16 0 17,31 0-17,-15 0 1,-16 0 0</inkml:trace>
  <inkml:trace contextRef="#ctx0" brushRef="#br0" timeOffset="132735.76">17098 15478 0,'15'0'109,"17"0"-109,-16 0 16,32 0-16,-32 0 16,15 0-16,33 0 15,31 0 16,-79 0-31,79 0 16,-31 0 0,-17 0-1,-15 0 1,0 0 0,-16 0-1,31 0 1,1 0-1,-16 0 1,15 0 0,1 0-1,-16 0 1,-1 0 0,-15 0 15</inkml:trace>
  <inkml:trace contextRef="#ctx0" brushRef="#br0" timeOffset="134175.758">18225 15462 0,'16'0'109,"15"0"-109,1 0 16,0 0-16,-16 0 15,15 0 17,-15 0-17,32 0-15,79 0 16,48 0 15,15 0-15,-63 0-1,-95 0 1,-16 0 15,0 0 32,-1 0-48,1 0-15,0 0 16,16 0-16,0 0 16,-16 0-1,-1 0 1,1 0 78,0 0-79,0 0 1,0 0 15,0 0-31,0 0 16,0 0-1,15 0-15,-15 0 32,0 0-32</inkml:trace>
  <inkml:trace contextRef="#ctx0" brushRef="#br0" timeOffset="136922.664">22574 7382 0,'0'16'16,"0"47"-1,0-15 1,0 79-1,0 16 1,-15-16-16,15 0 16,0-48-1,0-63 1,0 0 0</inkml:trace>
  <inkml:trace contextRef="#ctx0" brushRef="#br0" timeOffset="137535.758">22336 7795 0,'-16'0'31,"16"16"-15,0 15-16,32 17 16,0-16-1,16 47 1,-1-31 0,-47-32-1,32-1 1,0-15 31,15-15-32,-31-1 1,48-48 0,15 1-1,48-64 1,-95 111-1</inkml:trace>
  <inkml:trace contextRef="#ctx0" brushRef="#br0" timeOffset="140774.777">17098 14605 0,'0'-16'141,"15"16"-126,33 0-15,-32 0 16,32 0-16,15 0 15,48 0 1,-16 0 0,1 0-1,-33 0 1,17 0 0,-33 0-1,1 0-15,15 0 16,-15 0 15,-16 0-15,-1 0-1,1 0 1,16 0 0,-32 0-1,15 0 1,17 0-1,0 0 1,-32 0 0,31 0-1,-15 0 1,-16 0 0,16 0-1,-17 0 48,17 0-32</inkml:trace>
  <inkml:trace contextRef="#ctx0" brushRef="#br0" timeOffset="141799.626">18701 14653 0,'16'0'125,"16"0"-109,-1 0 0,-15 0-16,16 0 15,-16 0-15,79 0 16,-31 0 15,31 0-15,-32 0-1,-31 0 1,0 0 0,-16 0-1,15 0 1,-15-16-1,0 16 1,16 0 0,0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34:53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7049 4588 0,'0'32'31,"0"-1"-15,0 1-16,0 0 15,0 63 1,0 0 0,0 80-1,0-16 1,0-16-1,-32 0 1,0-32 0,32-80-16,0 49 31,-16-48 0</inkml:trace>
  <inkml:trace contextRef="#ctx0" brushRef="#br0" timeOffset="683.899">6636 5413 0,'0'16'47,"0"16"-32,0 0-15,16 31 16,0-63-16,31 64 15,17 15 1,-17-31 0,1-32-1,-48 0 17,16-1-17,0-15 16,31-31-15,1-17-16,47-79 16,1 48-1,-49 47 1,-15 16 0,0 0-1,-16 16 1,15 0-1,-15-16 1</inkml:trace>
  <inkml:trace contextRef="#ctx0" brushRef="#br0" timeOffset="43353.036">4159 16653 0,'16'0'62,"64"0"-62,-17 0 16,48 0-16,-15 0 15,158 0 1,-143 0-16,79 0 16,-47 0-1,-64 0 1,-63 0-1,16 0 17,32 0-17,15 0 1,0 0 0,-63 0-1,32 0 1,15 0-1,33 0 1,-49 0 0,-31 16 46</inkml:trace>
  <inkml:trace contextRef="#ctx0" brushRef="#br0" timeOffset="45791.033">8096 7493 0,'16'-16'62,"16"16"-46,32 16-16,63 0 15,31 47 1,65-15-16,396 143 16,63-64-1,17-16 1,-191 0-1,-48 16 17,-190-32-17,-238-95 1,-16 16-16,-16 0 203,-32 16-187,-16 15-1,17-15-15,-1-32 16,-63 79 0,-32 1-1,-80 94 1,-63 1-1,-95 127 1,48-48 0,110-112-1,128-94 1,31-32 0,17 16-1,-33-1 1,-15 33-1,47-64 17,16 32-17,0-16 1,0-1 0,0 33-1,-15 16 1,-33 15-1,48-31 1,0-48-16,16 15 281,0 128-281,143 95 16,-47-47-16,-1 15 16,0-31-16,16 47 15,-63-127 1,-48 1-1,47-1 17,-31 16-17,0-32-15,16 17 16,-16-33 0,0-47 15,-16 16 0,0-16-15,16-16 46,-1 63-46,1 1-1,32 158 1,-16 0 0,31-63-1,-47-96 1</inkml:trace>
  <inkml:trace contextRef="#ctx0" brushRef="#br0" timeOffset="46789.749">11049 13097 0,'0'-16'16,"0"0"15,-16 16-31,16-16 15,-31 0 1,-1-15 0,-48-17-1,1 0 1,0 1 0,31 47-16,-31-48 15,15 48 1,17 0-1,-33 0 1,-15 0 0,-64 48-1,64 15 1,63-47 0,0 0-1,17 16 16,-17 0-15,0 47 0,32 32-1,0 64 1,48 15 0,63-63-1,-32-63 1,-15-17-1,31 17 1,32-17 0,63-47-1,-31 0 1,48-63 0,-1-143 15,-174 63-16,-32 47 1,0 33 0,0 15-1,0 32 1,-16 1 0,-16-17-1,-16 0 1,17 16-1,-17-16 1,32 32-16</inkml:trace>
  <inkml:trace contextRef="#ctx0" brushRef="#br0" timeOffset="59266.02">17050 5175 0,'-16'0'94,"16"48"-94,0 0 15,0 15-15,0 1 16,0 78 0,16 17-1,0-111 1,-16-32-1,0 15 32,0-15-31,0 16-16,0 0 16,0-16 15</inkml:trace>
  <inkml:trace contextRef="#ctx0" brushRef="#br0" timeOffset="60070.786">16891 5794 0,'0'16'93,"16"0"-93,32 0 32,-32-16-32,-16 16 15,15 0 1,1-16 0,0 16-1,0-16 1,0 16-16,0-16 140,47-48-124,-31 16-16,-16 16 16,32-15-16,-17-1 31,-15 32-15,0 0 30</inkml:trace>
  <inkml:trace contextRef="#ctx0" brushRef="#br0" timeOffset="66701.782">4223 18066 0,'16'0'63,"31"0"-48,17 0-15,-1 0 16,1 0-16,-16 0 16,47 0-1,-32 0 1,-15 0 0</inkml:trace>
  <inkml:trace contextRef="#ctx0" brushRef="#br0" timeOffset="74134.392">17955 6683 0,'32'48'0,"63"31"15,-16 1 1,270 190 0,48 31-1,95 64 1,48-111-1,-32 64 1,32-32 0,-191-80-1,-174-79 1,-175-111-16,16 0 16,31 31-1,-47 1 1,0 0-1,16 15 17,-16-15-17,0 15 1,-32 33 0,-47 46-1,16 33 1,-17 111-1,-31 174 1,16-190 0,-32-16-1,32 32 1,-48 0 0,32-1-1,15-78 1,17-1 15,0-15-15,-1-33-1,1 33 1,-48-17 0,32-47-1,31-15 1,32-33-1,-15 32 1,-1-47 0,16 31-1,1 0 1,-33 0 0,16 48-1,33-95 1,-1-32-1,16 31 95,0-31-95</inkml:trace>
  <inkml:trace contextRef="#ctx0" brushRef="#br0" timeOffset="76605.69">16018 16812 0,'16'0'156,"0"0"-140,16 0-16,31 0 15,-31 0-15,0 0 16,15 0 0,1 0-16,15-16 15,17 16 1,31-32 0,16 16-1,174 16 1,33 0-1,-64 0 1,-112 0 0,-110 0-1,-16 0 48,0 0-63,63 0 31,-16 0-15,16 0-1,-31 0 1,-1 0 0,-15 0-1,-16 0 1,0 0-1,-1 0 1,17 0-16,-32 0 16,31 0-1,1 0 1,-32 0 0,0 0 15,0 0-16,31 0 1,33 0 0,-64 0-1,15 0 1,1 0 0,-16-16-1,0 16 1,0 0-1,15 0 1,-15 0 15,0 0-15,0-16 0,0 16 15,16 0 0</inkml:trace>
  <inkml:trace contextRef="#ctx0" brushRef="#br0" timeOffset="78048.658">17098 6922 0,'-16'0'31,"-48"15"-16,-31 81-15,-16-17 16,-159 32 0,-63 32-1,-17-32 1,112-31 0,64-1-1,47 48 1,31-32-1,1 32 1,47-63 0,17-1-1,-1-47 1,16 16 0,16-16 30</inkml:trace>
  <inkml:trace contextRef="#ctx0" brushRef="#br0" timeOffset="79246.778">19257 16812 0,'31'0'63,"33"0"-63,-1 0 16,33 0-16,15 0 15,-16 0-15,-47 0 16,15 0-1,-47 0-15</inkml:trace>
  <inkml:trace contextRef="#ctx0" brushRef="#br0" timeOffset="84304.731">18082 6985 0,'0'-16'47,"16"16"-15,0 0-32,-1 0 15,33 16-15,0-16 16,63 79-1,79 80 1,-63-79 0,80 62-1,31 81 1,190 62 0,65 81-1,-33-97 1,-222-142-1,-127-79 1,-111-32 375,0 0-344,0 0-32,-32 0-15,1-1 16,31 1-16,-32 0 15,16 0 1,-16 32 265,-79-17-281,0 33 16,-64 15-16,1 1 16,-48-1-16,31 16 15,-285 112 1,15 47-1,303-143 1,-49 0 0,112-48-1,63-47 1,16 0 0,16 0-1,-31-16 1,-1 32-1,-16 0 1,-79 31 0,64 16-1,-96 33 1,-190 78 0,238-142-1,95-32 1,0-1 156,16 17-157,48 79-15,-1 16 16,48 80-16,112 221 16,31-31-1,-95-143 1,-64-127-1,-15-47 17,-48-49-17,15 17 1,1-16 0,-32-1-1,16-31 1,-16 16-16,16-16 15,0 32 1,15 63 0,49 32-1</inkml:trace>
  <inkml:trace contextRef="#ctx0" brushRef="#br0" timeOffset="85383.008">20003 16843 0,'16'0'31,"-1"0"-15,49 0-16,-1 0 16,64 0-16,112 0 15,126 0 1,-32 0 0,-95 0-1,-174 0 1,-64-15 15,31 15 63,-15 0-79,0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42:36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20019 556 0,'-16'0'63,"16"47"-63,0 17 15,0-1 1,0 33-16,-16 126 31,0 64-15,16-159-16,0 254 15,0 0 1,0 79 0,0-79-1,-64 16 1,-15 0 0,47-48-1,16 16 1,16 0-1,0-111 1,-31-47 0,31-1-1,0-95 1,0-47 15,0 15-15,0 16-1,0-15 1,0 47 0,-32 31-1,-32 65 1,1 15 0,-16 16-1,63-111 1,16-80-1,-16-63 95</inkml:trace>
  <inkml:trace contextRef="#ctx0" brushRef="#br0" timeOffset="2446.848">19907 429 0,'32'0'94,"32"0"-79,-1 0-15,64 0 16,0 0-16,207 0 16,47 0-1,-16 0 17,-16 0-17,-32 0 1,-31 0-1,-64 0 1,1 0 0,15 0-1,-16 0 1,16 0 0,-16 0-1,17 0 1,-112 0-1,-32 0 1,-79-16 0,0 16 156,-16 32-157,-48 47 1,48-31-16,-48 47 15,32-48-15,1 112 16,-1 16 0,-16 47-1,32 48 17,-48 63-17,-15 96 1,47-80-1,16-206-15,0 32 16,0 31 0,-16 32-1,16 96 1,0 31 0,0 32-1,0-96 1,0-110-1,0-1 1,0-15 0,0 79-1,0 127 17,0-191-17,0-15 1,0 0-1,0-33 1,0 17 0,0-79-1,0-33 1,0 48 0,0-15-1,0-17 1,0 48-1,0-31 1,0-48 0,0-1 15,0-15-15,0 48-1,0 15 1,0-31-1,0 31 1,0-47 0,0-16-1,0 0 1,-32 15 31,-63-31-32,-80 32 1,-190 32 0,-95-33 15,95 33-15,16-64-1,47 0 1,96 0-1,-1-16 1,112-16 0,47 16-16,-15-15 15,-1-17 1,-31 0 0,0 1-1,-32-1 1,16 48-1,15-48 1,-15 33 0,-95-1 15,31 16-15,80-32-1,47 32 1,33-16 31,-1 0-32,0 0 1,0 0 0,-16 16-1</inkml:trace>
  <inkml:trace contextRef="#ctx0" brushRef="#br0" timeOffset="47008.176">4429 2318 0,'-16'-32'62,"48"-63"-46,16 0-16,-1-32 15,17-16-15,31 16 16,-15-16 0,-1-64-1,-16 80 1,-63 112-1,16-1 32,0 16-47,32 47 16,31 191 0,1 32-1,-33-63 1,1-96 15,15-48-15,-63-47-1</inkml:trace>
  <inkml:trace contextRef="#ctx0" brushRef="#br0" timeOffset="47335.055">5287 2127 0,'-16'0'16,"0"16"-16,0 16 15,-48 47-15,17 1 16,-33 110 0,-15 32-1,32-15 1,-17-48-1,80-128 1</inkml:trace>
  <inkml:trace contextRef="#ctx0" brushRef="#br0" timeOffset="47702.939">5461 2080 0,'16'0'31,"16"111"-31,15 32 16,-47 0-16,32-1 16,-16 33-16,32 111 15,-32-191 1,-16-79 15</inkml:trace>
  <inkml:trace contextRef="#ctx0" brushRef="#br0" timeOffset="48104.786">5604 3286 0,'0'32'16,"0"16"-1,-32 15-15,-15 1 16,31-17-16,-32 33 16,-31 62-1,-1 97 1,65-112-1,-33-16 1,48-80 0,79-94 31</inkml:trace>
  <inkml:trace contextRef="#ctx0" brushRef="#br0" timeOffset="48471.918">5906 3175 0,'0'32'31,"47"47"-31,-31-15 16,0 47-16,16-16 16,0 0-16,-1 48 15,49 0 16,-64-95-15,-1-32 0</inkml:trace>
  <inkml:trace contextRef="#ctx0" brushRef="#br0" timeOffset="48839.727">6191 4001 0,'0'15'15,"0"81"1,-47-49-16,-17 49 16,1 78-1,-1-63 1,48-47-1,16-32 1</inkml:trace>
  <inkml:trace contextRef="#ctx0" brushRef="#br0" timeOffset="49184.154">6525 3874 0,'16'-16'15,"0"32"1,15 15-1,-15 17-15,0 31 16,63 80 0,64 79-1,0-47 1,-63-96 0,-33-79 15</inkml:trace>
  <inkml:trace contextRef="#ctx0" brushRef="#br0" timeOffset="49551.977">7160 4731 0,'0'32'62,"-48"63"-62,1-16 16,-17 16-16,32-31 16,16 15-16,1-47 15,-1 16 1,16-32-1</inkml:trace>
  <inkml:trace contextRef="#ctx0" brushRef="#br0" timeOffset="49863.151">7398 4509 0,'0'47'47,"48"64"-47,-17-31 15,33 31-15,31 48 16,48 95-1,47 15 1,-63-110 0,-95-127-1</inkml:trace>
  <inkml:trace contextRef="#ctx0" brushRef="#br0" timeOffset="54894.771">7096 889 0,'-31'0'78,"-33"0"-78,-15 0 16,-64 0-16,0 0 15,-48 0-15,-15 0 16,-64 0-16,-158 0 16,-1 0 15,143 0-15,80 0-1,126 0 1,1 0-1,-16 0 1,-16 0 0,-48 0-1,48 0 1,63 0 0,-47 0-1,0 0 1,-16 0-1,47 0 1,48 0 15,0 0 79,16 32-95,0 31 1,-16 17-16,-15 31 16,-1-32-16,16 159 15,16-15 1,0 31-1,0 63 1,0-31 15,0 31-15,0-15 0,0-32-1,0-16 1,0-127-16,0 111 15,0-48 1,0-31 0,0 32-1,-16-17 1,16-15 0,0-32-1,0-16 1,0-16-1,0-31 1,0-16 15,0 94-15,0-62 0,-32 15-1,32 0 1,0-47-1,0-32 48,0 0-47,0 15-1,32-15 16,-16 0-31,48 0 16,78 32 15,-15-32-15,96 47 0,94 32-1,64 1 1,334 15-1,31-16 1,32 32 0,-334-95-1,-31 15 1,-318-31 0,-31-16-1,-33 16 1,-15-16 31,0 0-32,16 0 1,0 0 0,15 0-1,1 0 1,31 0-1,-31 0-15,-16 0 16,-17 0 0,1 0-1,16 0 1,-32-16 78,16-63-79,-16-48-15,48 0 16,-48-64-16,15-31 16,17-381-1,-32-48 1,0-95-1,0 47 1,0-31 0,0 127-1,0 174 1,16 175 0,16 111-1,-32 64 1,16 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43:41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 13256 0,'16'0'110,"0"0"-95,16 16-15,15-16 32,-15 0-32,0 0 15,15 0-15,207 0 16,159 15 0,-32 17-1,-16 0 1,-111-16-1,-190-16 1,-48 16 15</inkml:trace>
  <inkml:trace contextRef="#ctx0" brushRef="#br0" timeOffset="3223.62">19130 4001 0,'15'0'15,"1"0"1,16 0 0,32 0-1,31 0 1,16 0-1,-16 0 1,-79 0 0,0 0-1,16-16 1</inkml:trace>
  <inkml:trace contextRef="#ctx0" brushRef="#br0" timeOffset="3726.225">19463 3715 0,'0'32'31,"16"-32"-31,0 15 16,15 17-16,1 16 16,-16-32-1,0 15 1,-16-15 0,16 0-16,-16 16 15,0-16 1,0 16-1,0-17 1,-48 17 0,-15 16-1,15-16 1,32-17 0</inkml:trace>
  <inkml:trace contextRef="#ctx0" brushRef="#br0" timeOffset="5094.262">5826 13414 0,'48'0'47,"0"0"-31,15 0-16,32 0 15,159-15 1,-31-17 0,-65 16-1,-62 0 1,-81 16 0,17 0 30</inkml:trace>
  <inkml:trace contextRef="#ctx0" brushRef="#br0" timeOffset="6631.676">11192 13430 0,'32'0'63,"31"0"-63,1 0 15,47-16 1,-48 16-16,160-15 16,15-1-1,48 16 1,-112 0-1,-126 0 1</inkml:trace>
  <inkml:trace contextRef="#ctx0" brushRef="#br0" timeOffset="13439.185">7779 15589 0,'48'0'63,"15"0"-48,-15 0-15,63 0 16,-48 0-16,33 0 16,78 0-1,-47 0 1,0 0-1,-32 0 1,-63 0 0,0 0-1</inkml:trace>
  <inkml:trace contextRef="#ctx0" brushRef="#br0" timeOffset="17407.776">3286 16605 0,'16'0'109,"16"0"-93,16 16-16,-1-16 15,17 0-15,31 0 16,32 0-1,270 0 1,79 0 0,-222 0-16,222 0 15,-63 0 1,-95 0 0,-49 0-1,-110 32 1,16-32-1,-1 0 1,-62 0 0,-33 0 15,32 0-15,32 0-1,159 0 1,-144 0-1,-47 0 1,16 0 0,-31 16-1,-17-16 1,16 16 0,-15-16-1,-33 31 1,1-31-1,-32 0 1,31 0 0,-15 0 15,16 0-15</inkml:trace>
  <inkml:trace contextRef="#ctx0" brushRef="#br0" timeOffset="18648.559">9224 16685 0,'15'0'172,"17"0"-157,-16 0-15,32 0 16,15 0-16,32-16 15,239 0 1,15-32 0,-16 48-1,-94 0 1,-160 0 0,-31 0 46,-17 0-62,1 0 16,0 0-16,15-16 31,-31 16-15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45:42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22241 16018 0,'0'-16'110,"-16"0"-95,16 0-15,-16 16 16,16-16-16,-47 1 16,-17-17 15,32 16-15,1 0-1,-17 16 1,0-32-1,-15 16 1,31 1 0,-47-1-1,47 0 1,-47 0 0,63 16-1,0 0-15,-32 0 16,32 0-1,-31-16 1,-1 16 15,-15 0-15,15 0 0,0 0-1,17 0 1,-17 0-1,16 0 1,-15 0 0,-33 0-1,64 0 1,-31 0 0,15 0-1,0 0 1,-15 32-1,15-32 1,16 16 15,-16 0-15,-15-1 0,31 1-1,0 0 1,-32 32-1,32-16 1,1-32 0,-1 31-1,0 1 1,0 16 0,16 15-1,-16 17 1,0-33-1,16 33 1,0-49 15,-32 33-15,32-48 0,0 47-1,-15-15 1,15-1-1,0 1 1,0 0 0,0-32-1,0 15 1,0 1 0,0 0-1,15 15 1,17-15-1,-16-16 17,0 16-17,0 0 1,16-1 0,15-15-1,1 32 1,15-16-1,-15-17 1,0 1 0,15 16-1,32-16 1,-31-16 0,15 0-1,16 0 1,-15 0-1,-1 0 17,-31 0-17,-16 0 1,15 0 0,-31 0-1,63 0 1,-15 0-1,47-16 1,-47 0 0,15-31-1,32-17 1,-63 32 0,-17 16-1,1-15 1,0-17 15,0 16-15,-1 1-1,1-33 1,-16 32 0,0-47-1,-16 15 1,16 1-1,-16-16 1,0 15 0,0-15-1,0 47 1,0-16 0,0 17-1,-16 15 1,-16-16-1,0 0 32,17 16-47,15-15 16,-16 15 0,-16-16-1,0 32 1,32-16-1,-16-16 1,0 32 0,1-16 15</inkml:trace>
  <inkml:trace contextRef="#ctx0" brushRef="#br0" timeOffset="4556.663">16351 12906 0,'-15'-15'78,"-1"15"-62,0-16-16,0 16 15,-16-16 1,0-16 0,17 32-1,-33-16 1,0-16 0,17 32-16,-49-15 15,48-17 1,-31 16-1,-1-16 1,-15 32 0,16-16-1,-33 16 1,17 0 0,0 0 15,63 0-16,-48 0 1,48 0 0,-15 0-1,15 16 1,-16-16 0,16 32-1,0 16 1,-16-1-1,1 48 1,-1-31 0,16 15-1,-16-15 1,32 15 15,0-47-15,0 31-1,0-31 1,0 0 0,16 16-1,16-1 1,-16-15 0,16 0-1,-1 15 1,1-31-1,32 32 1,-1-48 0,-15 32-1,-1-32 1,17 15 15,-1-15-15,-15 16-1,0-16 1,-1 16 0,17-16-1,15 0 1,32 0 0,0 0-1,48 0 1,-80 0-1,-47 0 1,16-16 0,-16 0-1,-1-15 1,1 15 15,16-32-15,-17-47-1,-15 31 1,-16-31 0,0 16-1,-16-48 1,-31 63 0,47 1-1,-16-17 1,-16 49-1,16-1 1,-15 0 0,31 16-1,-16 16 1,0-16 15,-16-15-15,-16-1-1,33 16 1,-17-16 0,0 16-1,16 1 1</inkml:trace>
  <inkml:trace contextRef="#ctx0" brushRef="#br0" timeOffset="39128.278">14970 13922 0,'32'-15'15,"32"-33"1,15-79-16,32 0 15,0 16-15,207-96 16,63 49 15,-111-1-15,-143 80 0,-96 47-1,1 32 1,-32-16-1</inkml:trace>
  <inkml:trace contextRef="#ctx0" brushRef="#br0" timeOffset="39656.59">14859 12764 0,'80'95'16,"78"32"-1,49 111-15,-17 0 16,-47-16-16,206 159 31,-142-95-15,-17-159 0,-142-95-1,-32-32 1</inkml:trace>
  <inkml:trace contextRef="#ctx0" brushRef="#br0" timeOffset="189335.99">20098 4366 0,'-16'16'62,"16"63"-46,0 48-16,0-16 15,0-16-15,0 32 16,0 96 0,0-96-1,0-48 1,0 16 0,0-15-1,0 15 1,0 32-1,-16-48 1,16-15 0,-32-1 15,32-47-15,0 16-1,0 0 1,0 15-1,0-31 1,0 16 47,0-16-63,-15 31 15,15 1 1</inkml:trace>
  <inkml:trace contextRef="#ctx0" brushRef="#br0" timeOffset="191424.624">19955 4286 0,'0'-16'46,"16"16"-30,0 0-16,16 0 16,15 0-16,1 0 15,15 0 1,64 0 0,48 0-1,-16 0 1,79 0-1,-111 0-15,190 0 16,48 0 0,1 0-1,-97 0 1,-126 0 0,-95 0-1,15 0 1,-47 0-1,64 0 1,15 0 15,0 0-15,48 0 0,-48 0-1,-47-31 1,-32 31-1,0 0 1,15 0 0,33 0-1,-1 0 1,-31 0 0,-16 0 124,-16 47-140,0 17 16,0 15-16,0-15 15,0 79 1,-32 95 0,32-64-1,0-78 1,0-33 0,0-15-1,0-17-15,0 33 16,0-16-1,0-1 17,0 1-17,0 15 1,0 17 0,0-17-1,-16 32 1,1-47-1,15-32 17,-16 32-17,-16 63 1,-16 32 0,32-48-1,1-79 1,15 0 93,-32-1-93,-16-15-1,-15 0-15,-1 0 16,-63 0-16,0 0 16,-270 0-1,16 0 1,0 0 0,96 0-1,62 0 1,33 0-1,31 0 1,16 0 15,96 0-31,-65 0 16,1-15 0,16-1-1,32 16 1,-33 0-1,17 0 1,63 0 0</inkml:trace>
  <inkml:trace contextRef="#ctx0" brushRef="#br0" timeOffset="194629.894">19558 16145 0,'0'-16'31,"0"0"-31,-32-16 16,-15 1 0,15-1-1,-47 16 1,31 0 15,-47 0-15,0 16-1,31 0-15,-47 0 16,32 0 0,31 0-1,-47 32 1,15 63-1,-15 48 1,47-16 0,1-63-1,47-1 1,0-31 0,0-16-1,16 47 16,47 1-15,32 15 0,17 1-1,-1-17 1,-32-31 0,16-16-1,16-16 1,32 47-1,16-31 1,-48-16 0,-47 16-1,31-16 1,-47 0 0,15 0-1,16-16 16,-31-16-15,16-15 0,-33-17-1,-15-31 1,16-32 0,0-16-1,-16 48 1,-16 16-1,-64-1 1,-15 33 0,15 15-1,17 0 1,-1 16 0,0 16 15,1-16-16,-1-15 1,16 15 0</inkml:trace>
  <inkml:trace contextRef="#ctx0" brushRef="#br0" timeOffset="195337.214">19685 15748 0,'0'-32'47,"16"-47"-47,79-32 16,-15-48-16,-1 48 16,0 16-1,33-32 1,-49 63-16,64-31 15,-95 79 1,0 16 0,-1 0-1,49 0 1,94 159 0,-15 0-1,-80-1 1,-31-31-1,0 0 1,-32 0 0,-1 0-1</inkml:trace>
  <inkml:trace contextRef="#ctx0" brushRef="#br0" timeOffset="195824.282">20796 15621 0,'16'0'62,"16"16"-62,16 32 16,-17-1-16,33-15 16,-64 0-1,63 47 1,-31-79 15,-16 0-31,32-32 16,79-111-1,-16-47 1,-48 79 0,-47 79-1,-16 64 63</inkml:trace>
  <inkml:trace contextRef="#ctx0" brushRef="#br0" timeOffset="197016.583">19479 15256 0,'16'0'15,"0"0"1,15 63 0,-31 33-1,0-17 1,16-47-1,0 15 1,0-15 0,0 32-1,0-33 17,-16-15 30,16-16-62,-16 16 16,31-16 46,1 0-62,32-16 16,-1 0-16,48-31 15,96-1 1,-96 32 0,-95 16-1</inkml:trace>
  <inkml:trace contextRef="#ctx0" brushRef="#br0" timeOffset="208119.959">19177 5159 0,'16'0'125,"-16"-15"-125,0-17 32,-16 32-17,16-16 1,-32 0 0,17 16-1,-1-16 1,0 16-1,0 0-15,0 0 16,0 0 0,-16 0-1,17 0 17,-1 0-17,0 0 1,0 0-1,16 16 1,-48 63 0,32 1-1,16-17 1,-15-15 0,15-16-1,0-16 1,0-1-1,0 17 1,15-16 0,17-16-1,0 32 17,0-16-32,31-16 15,-15 0 1,-1 0-1,1 0 1,-16-16 0,15-32-1,1-31 1,0 15 0,-32 33-1,-16-17 1,15 16-1,-15 16 1,0-15 0,0 15-1,0 63 110,0 17-109,32 31-16,-16-31 16,-16-1-16,16-15 15,0 47-15,-16 0 16,0-15-1,0-17 1,0 32 0,0-31 15,-16-48-15,0-16-1,-32 0 1,17 0-1,-1 0 1,-32 0 0,33-16-1,31 0 1,-32 0 0</inkml:trace>
  <inkml:trace contextRef="#ctx0" brushRef="#br0" timeOffset="212011.431">24019 5032 0,'0'32'47,"0"0"-32,0 0-15,0-1 16,0 17 0,0 16-1,0 31 1,0-16 0,0-31-1,0-16 1,0-17-1,0 1 1,0 0 31</inkml:trace>
  <inkml:trace contextRef="#ctx0" brushRef="#br0" timeOffset="212727.928">24400 4890 0,'0'31'63,"-32"1"-63,32 32 15,-31-17-15,15 1 16,0-1-16,16 49 31,0-17-15,0-15-1,32-17 1,-17-31 0,1 0-1,0 0 1,0-16-1,32 0 1,-1-32 0,17-63-1,-48 47 1,-16 32 0,0 0 30,0 1-30,-48-33 0,-47 32-1,79 16 1</inkml:trace>
  <inkml:trace contextRef="#ctx0" brushRef="#br0" timeOffset="213711.95">24702 4858 0,'0'16'94,"0"0"-78,0 31-1,0-15-15,0-16 16,0 31-16,0-31 16,0 0-1,16-16 32,-1 0-47,49-32 16,-32-31 15,-1-16-15,-31 15-1,0 32 1,0 1 0,0 46 77,16 1-93,0 0 16,32 16-16,31 31 16,-15-31-16,-64-16 15,0 0 16,0 32-15,0-1 0,-64 48-1,-15 1 1,31 31 0,32-80-1,16 1 1</inkml:trace>
  <inkml:trace contextRef="#ctx0" brushRef="#br0" timeOffset="214379.646">24987 5461 0,'16'0'46,"-16"16"-46,0 0 32,0 0-32,16 15 15,0-31 1,-16 16 0,16-16 15,0 16-16,0-16 1,0 0 0,15-63-1,17-33 1,-16 33 0,-32 31 46,-16 32-46,0 0-16,0 0 15,0 0-15,0 0 47,-15 0-31,15 0-1,0 0 1</inkml:trace>
  <inkml:trace contextRef="#ctx0" brushRef="#br0" timeOffset="-210656.346">20987 889 0,'-32'0'125,"-15"0"-125,-17 0 15,-15-16-15,15 16 16,-79-47 0,48 31-1,-16 0 1,-16 16-1,16 0 1,47 16 0,1-16-1,47 0 1,0 0 62,16 16-62,0 15-1,0 1-15,0 0 16,-16 79 0,16 32-1,0 47 1,-16 80-1,16 79 1,0 32 0,0-15-1,0-160 1,32-63 15,-32-96-31,0 49 16,0-17-1,0 32 1,0-16 0,0-15-1,0-64 1,0 15 0,0-15-1,0 16 16,-32-32 79,1 0-110,-17 0 15,-16 0-15,1 16 16,-32-16 0,-80 32-1,-31 15 1,95-31 0,63 16-1,0-16-15,17 0 16,-17 0-1,16 15 1,-15-31 0,15 32-1,0-32 17,0 16-17,1 16 1,-1 31-1,0 17 1,-16 78 0,-15 192-1,63-65 1,0-15 0,16-127-1,-16-16 1,0 0-1,16 16 1,31 32 0,-47-33-1,16-30 17,-16-65-17,16-31 1,0 0 31,0-16-47,-16 16 15,95 16 1,111 31 0,64-15-1,0-48 1,-79 0-1,-144 0 1,-15 0 15,-32-16-15,32-32-16,-16-31 31,0 15-15,-1 33-1,1-65 1,16 17 0,0-64-1,-16-47 1,-16-1 0,16 32-1,-16 96 1,31-1-1,1-47 1,-16 32 0,-16-1-1,16 33 1,0-17 15,-16 17-15,16-17-1,-1 48 1,-15 0 0,16 1-1,0 15 1,0-32 0,-16 16-16,16 16 62,16 0-62,-1 0 16,49 0-1,-33 0 1,17 0 15,-1 0-15,-15 0-1,16 0 1,-1-16 0,-47 0-16,0 16 15,0 0 1,0 0 15,-1 0-15,1-32-1,32 1 1,-16-1 0,-16 16-1,-1-32 17,1 17-17,16 15-15,-32-32 16,32 16-1,-16 17 1,15-49 0,-15 1-1,0-49 1,32-46 0,-32-1-1,0-32 1,15 33-1,-31-1 1,0 0 0,32-127 15,-16 80-15,-16 63-1,0 0 1,32 16-1,-32 0 1,0 0 0,16 16-1,-1 32 1,17-1 0,-32 17-1,0-1 1,0-31-1,0 32 1,0 15 0,0 32 15,0-31-15,0 31-1,0-16 1,0-16-1,0 32 1,0-15 0,0 15-1,-16-16 1,16 16 0,0 0-1,0 0 126</inkml:trace>
  <inkml:trace contextRef="#ctx0" brushRef="#br0" timeOffset="-197719.806">24384 4985 0,'-16'-16'63,"0"16"-63,1 0 16,-33 48-16,16-33 15,-15 17-15,-96 48 16,79-49-1,48-15 1,0 0 15,16 0-15,0 0 0,0 0-1,0 0 1,32-16 31,-16 0-47,32 0 15,63-16 1,-32 0 0,-47 0-1,-64 32 110,0 31-125,-31-31 16,-1 32-16,17 0 15,94-80 95,-15 0-95,0 0-15,31 16 16,-47 1-16,0 15 16,0-16 15,0 16-15,32-16-1,15-16 1,16 16-1,-94 48 95,-17 0-110,-32 47 15,17-47-15,-17 0 16,48-1 0,16-62 93,32-1-109,63-48 16,-63 65-16,47-33 15,-47 48 1,-16 0 15,0 0-15,-16 32 62,0-16-62,0 15-1,0 1-15,-16-16 31,0 0 32,16 0-47,0 15-16</inkml:trace>
  <inkml:trace contextRef="#ctx0" brushRef="#br0" timeOffset="-197327.806">24051 5874 0,'0'0'0,"0"32"16,0-17-16,0 33 15,0-16 1,0 15-16,0 49 15,0-49 17,0-31-17</inkml:trace>
  <inkml:trace contextRef="#ctx0" brushRef="#br0" timeOffset="-196648.81">24511 5763 0,'-16'63'93,"0"-15"-93,-31-16 16,31 31-16,-32 1 16,32-49-16,16 17 15,-15-16 1,15 0 15,0 0-15,31-16 46,33 0-62,-1 0 16,17 0 0,15 0-1,-79 0 48,0 0-48,0 0 1,-1 0 0</inkml:trace>
  <inkml:trace contextRef="#ctx0" brushRef="#br0" timeOffset="-196168.278">24591 5842 0,'0'16'63,"0"32"-63,0 15 16,0-15-16,0-17 15,0 33 1,-16-16-1,16-17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49:39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17352 17796 0,'15'0'47,"49"0"-31,-1 0-16,17 0 16,79 0-16,47 0 15,223 32 1,-271-32-16,128 0 15,-127-16 1,-143 0 0</inkml:trace>
  <inkml:trace contextRef="#ctx0" brushRef="#br0" timeOffset="516.586">20288 17685 0,'0'0'0,"16"0"0,-16-16 15,32 16 1,79 0 0,143 0-1,127 0 1,16 0 0,-64 0-1,-206 0 1,-111 0-1</inkml:trace>
  <inkml:trace contextRef="#ctx0" brushRef="#br0" timeOffset="1909.281">23448 4477 0,'0'-16'62,"31"0"-62,33 16 16,-17 0-16,-15 0 16,0 0-16,0 0 15,-1 0 1,-15 0-1,16 0 1,-16 32 15,-16 15 1,0 65-17,0 46 1,0 112-1,0 48 1,0-64 0,0-16-1,0-64 1,16-142 0,-16 0-1,0-16 63,-32-16-62,-31 0-16,15 0 16,-16 0-16,33 0 15,-1-16 1,-16 16-1,32 0 1,-15 0 0,15 0-1,-16 0 17</inkml:trace>
  <inkml:trace contextRef="#ctx0" brushRef="#br0" timeOffset="2318.585">24368 5112 0,'0'47'63,"0"1"-63,0 47 15,0-47-15,0 15 16,-16 1 0,-15 47-1,31-79-15,0 0 16,0-1-1</inkml:trace>
  <inkml:trace contextRef="#ctx0" brushRef="#br0" timeOffset="2923.795">24733 5017 0,'0'15'63,"0"33"-47,-15 47-16,-1-15 15,-16-17-15,16 1 16,-16 15-16,16 48 15,-15-63 1,31-33 0,0-15 15,0 0-15,0 0-1,0 0 1,79-16-1,-15 0 1,-17 0 0,-15 0-1,-16 0 1</inkml:trace>
  <inkml:trace contextRef="#ctx0" brushRef="#br0" timeOffset="3286.313">24749 5318 0,'-16'16'47,"1"111"-31,-17 0-16,32-48 15,-32 33 1,-16 46 0,33-94-16,15-32 15,0-17 1</inkml:trace>
  <inkml:trace contextRef="#ctx0" brushRef="#br0" timeOffset="10820.395">23257 1635 0,'-48'0'109,"-31"0"-109,-32 0 16,-16 0-16,-16 0 15,-174 0 1,-1 0 0,48 0-1,48 0 1,79 0 0,-16 0 15,48 0-16,48 0-15,-1 0 16,-31 0 0,16 0-1,15 0 1,1 0 0,15 0-1,0 0 1,1 0-1,-1 0 1,32 0 0,0 0 15,-31 0-15,-64 0 15,-1 0-16,33 0 1,47 0 0,16 0-1,1 0 17,-1 48 139,16 15-155,0 1-16,0-32 16,0 31-16,0-15 15,0-1 1,0 80 0,0 32-1,0 0 1,0-64-1,0 16 1,-16 0 0,16-31-1,0 31 1,-32 16 0,32-64 15,0-15-16,0-16 1,-16-16 0,16 31-1,0-31 1,0 16 0,0-16 46,0 0-62,0 15 16,16-31-1,16 0 17,-16 0-17,15 0 1,17 16-1,16-16 1,15 32 0,96-16-1,31 31 1,16-31 0,64 0-1,-64 0 1,64 16-1,16-16 1,-1 0 0,17-16-1,-191 15-15,47 33 16,-63-48 15,-31 0-15,-17 0-1,33 0 1,-17 0 0,0 0-1,-63 0 1,0 0 125,-16-16-48,0-16-93,0-15 16,0-17-16,0 17 16,0-128-1,0-79 1,0 16-1,0-48 1,0-15 0,0 31-1,0 32 1,0 158 15,0 48-15</inkml:trace>
  <inkml:trace contextRef="#ctx0" brushRef="#br0" timeOffset="12483.902">13891 11367 0,'0'-16'16,"0"0"15,-16 16-31,-16-16 16,-31 0 0,-33 0-1,1 16 1,16 0-1,-32 0 1,15 0 0,33 16 15,-16 16-15,15 15-1,16 49 1,-15-17-1,-1 64 1,49-48 0,15 16-1,0 0 1,0 1 0,0 15-1,15-16 1,17-16-1,32 0 1,-33-31-16,49 47 16,15 0 15,32-16-15,16-47-1,-48-32 1,48 0-1,16-16 1,63-32 0,80-143-1,-144-31 1,-78 15 0,-80 96-1,0-16 1,0-16-1,-64-111 1,-47-80 0,-16 128 15,48 110-15,63 49-1,0 15 1,0 16-1,16-16 1,-16 0 0</inkml:trace>
  <inkml:trace contextRef="#ctx0" brushRef="#br0" timeOffset="13917.261">23860 2477 0,'-16'0'16,"16"-16"0,0 0-16,16 16 31,16 0-15,0 0-1,-16 0 1,31 0-1,-47 16 1,16-16-16,0 16 16,0-1-1,-16 1 17,0 16-17,0 16 1,0 15-1,-48 32 1,-15-31 0,47-32 15,0-1-15,48-15 109,31-16-125,-15 0 15,15 0-15,-15 0 16,-32 0-16,16 0 15,-1 0 1,-15 0 15,16 0-15,-16 0 0</inkml:trace>
  <inkml:trace contextRef="#ctx0" brushRef="#br0" timeOffset="14605.259">24495 2365 0,'0'32'32,"-31"32"-17,15-1-15,0 32 16,0-47 0,32-16 93,0-32-109,15 0 16,33 16-16,-16-16 15,-17 0 1,-15 16-16,0-16 62,-16 15-62,0 1 16,-32 48 0,-15-17-1,15-31 1,0 0-1</inkml:trace>
  <inkml:trace contextRef="#ctx0" brushRef="#br0" timeOffset="15052.787">24495 2477 0,'16'0'31,"0"0"-15,0 0-16,32 0 15,-33 0-15,49 0 16,31 0 0,-31-32-1,-48 32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50:27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5715 0,'-32'0'47,"-15"0"-32,-17 0-15,-63 0 16,0-63-16,-47 63 16,-33-16-1,-174 0 1,-47 16-1,221 0-15,-174 0 16,96 0 0,46 0-1,65 0 1,63 32 0,63-32-1,-31 31 16,-64 17-15,-64 15 0,-78 17-1,47-33 1,126 1-16,-62 16 16,126-49-1,1 17 1,15 32-1,16 15 1,16-31 0,0 47-1,0-32 1,0-15 0,48 47-1,47-15 16,-32 31-15,80-16 0,32-47-1,-16-32 1,110 15 0,128-31-1,64 0 1,-1 0-1,-31 0 1,-159 0 0,-64 0-1,16-31 1,80-96 0,-128 31 15,-31 33-16,-16-17 1,-47 33 0,-17-1-1,-15-31 1,-16-16 0,-1-32-1,-15 15 1,-16 1-1,-16 32 1,-95-48 0,32 16-1,47 63 1,16 32 0</inkml:trace>
  <inkml:trace contextRef="#ctx0" brushRef="#br0" timeOffset="2502.034">24273 12097 0,'-63'16'0,"-1"0"16,-31 31-1,31-31-15,-142 32 16,47-1 0,16 17-1,-47 15 1,63-31 0,47-1-1,1 1 1,47-16-1</inkml:trace>
  <inkml:trace contextRef="#ctx0" brushRef="#br0" timeOffset="3101.121">23225 12160 0,'0'48'93,"0"0"-93,0 15 16,-31 1 0,-1 15-1,0-31 1,16 31 0,-16-16-1,32-47 1,0 16 46,16-16-46,127 47-16,48-47 31,-64-16-15,-80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1:51:14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9192 12081 0,'47'0'47,"96"0"-47,48 0 15,412 16 1,191 16-1,-461-32-15,96 0 32,-270 0-17</inkml:trace>
  <inkml:trace contextRef="#ctx0" brushRef="#br0" timeOffset="968.636">13145 12097 0,'63'0'63,"48"16"-63,96-16 15,-17 0-15,128 0 16,539 0-1,159-16 1,-95-32 0,-302 48-1,-302 0 1,-174 0 0,-127 0-1</inkml:trace>
  <inkml:trace contextRef="#ctx0" brushRef="#br0" timeOffset="4007.761">6731 12398 0,'0'-15'78,"-63"-1"-62,-17-16-16,-15 16 16,32 0-16,-64-31 15,-16 31 1,47 0-1,65 16 1,31 16 125,16 95-141,-1 16 15,17-32-15,-16 16 16,0-16 0,-16 17-1,32-17 1,-32-32-1,0-47 1,0 16 0,16-16-1,-16 0 1,15 15 0,1 17-1,0-16 16,-16-16-15,32-16 47,0 0-48,15 0-15,17 0 16,-1 0-16,1-16 15,79 16 1,-80 0 0,1 0-1,-48 16-15,-16-64 94,0-63-94,0 0 16,0 16-16,0-64 15,-16 0 1,0-127 0,-16 112-1,32 158 1</inkml:trace>
  <inkml:trace contextRef="#ctx0" brushRef="#br0" timeOffset="4760.634">8747 13383 0,'16'0'47,"79"16"-47,17 15 16,46-15-16,255-16 31,159 0-16,-112 0 1,-222 0 0,-206 0-1</inkml:trace>
  <inkml:trace contextRef="#ctx0" brushRef="#br0" timeOffset="10255.983">2620 6620 0,'-32'0'156,"-63"-16"-156,15 16 16,-31 0-16,-16-32 15,32 16-15,-80 1 16,159 15-1,0 31 235,16 96-234,0 32-16,0 16 16,0-1-16,0 33 15,32 15 1,-32 175 0,0 16-1,0-191-15,0 238 16,0 1-1,0-96 1,0-16 0,0-127-1,0 16 1,0-15 0,0-1-1,0-63 1,0-17-1,0-30 1,0-1 15,-16-48-15,16-15 0,0 15-1,-31-15 1,31-16-1,0-16 1,0 31 0,0 1-1,-16 31 1,0-15 0,0-1-1,16-47 16,-16 32 1,-32 95-17,-31 63 1,31-111 0,33-63-1,30-32 360,1 0-359,0 0-16,16 0 15,16 0-15,-17 0 16,17 32 0,31-16-1,48-1 1,-79-15-16,15 0 16,-15 0-1,-16 0 16</inkml:trace>
  <inkml:trace contextRef="#ctx0" brushRef="#br0" timeOffset="12984.98">10684 9144 0,'48'0'62,"-1"0"-46,17 0-16,-1 0 16,1 0-16,15 0 15,1 0 1,-17 0-16,32 0 16,-47 0-1,-32 0 1</inkml:trace>
  <inkml:trace contextRef="#ctx0" brushRef="#br0" timeOffset="24415.606">603 7890 0,'0'16'79,"0"31"-64,0-15-15,0 16 16,0-1-1,0 1 1,0 0 0,0-32-1,0-1 1,0 17 0,0-48 77,0-79-93,16 47 16,-16 1-16,32-1 16,-16 16-16,16 17 31,-16-17-16,15 16 1,-15 16 31,0 0-47,0 48 16,0 31-1,16 16 1,-32-47-1,0-32 17,0 0 30,0-1-62,0 1 16,0 16-1,0 0 1,0-16-16</inkml:trace>
  <inkml:trace contextRef="#ctx0" brushRef="#br0" timeOffset="29380.711">19765 7969 0,'95'0'94,"0"0"-78,32 0-16,0 0 15,0 0-15,-16 0 16,-79 0-1,-16 0 1,-16 32 31,0 32-31,0 31-1,-64 286 1,1-143-1,47-48 1,16-94 0,0-49-1,0-31 1,0 0 46,-16-16-46,-32 0 0,17 0-16,-49 16 15,-63 16 1,-31 15 0,31 1-1,48-16 1,-32 15-1,95-31 1,16-16 0</inkml:trace>
  <inkml:trace contextRef="#ctx0" brushRef="#br0" timeOffset="30791.685">19987 12208 0,'32'0'78,"-1"0"-63,33 0-15,47 0 16,-32 0-16,-15 0 16,79 0-1,-127 0 1,-16 16 0,0 0 124,0 31-140,0 33 16,0-17-16,0-15 15,31 95 1,-31 0 0,0 15-1,0-31 1,0-63-16,0-1 16,0 33-1,0-81 16,-31-15 79,-17 0-95,-16 0-15,1 0 16,-16 0-16,-1 0 16,-63-15-1,80 15 1,31 0 0</inkml:trace>
  <inkml:trace contextRef="#ctx0" brushRef="#br0" timeOffset="32944.585">7827 14796 0,'47'0'47,"96"0"-47,-16 0 16,64 0-16,-1 0 16,159 0-1,-126 0 1,-176 0-1</inkml:trace>
  <inkml:trace contextRef="#ctx0" brushRef="#br0" timeOffset="33934.577">22019 8477 0,'0'111'31,"0"1"-15,-16 46-16,-16-15 15,-31 79 1,63-126 0,0-65-1,0-15 1,47-16 0,-15 0-1</inkml:trace>
  <inkml:trace contextRef="#ctx0" brushRef="#br0" timeOffset="34455.943">22432 8985 0,'15'16'47,"-62"32"-47,31-16 15,-16 15-15,-15 1 16,31-1-16,0 33 16,48-17 15,63-47-16,-32 0 1,17-16 0,31-48-1,-48-15 1,-31-64 0,0 16-1,-32 16 1,-95-1-1,47 65 1,32 31 0,0 0-1</inkml:trace>
  <inkml:trace contextRef="#ctx0" brushRef="#br0" timeOffset="35143.989">23321 9049 0,'0'0'0,"-16"16"31,0 0-31,-16 15 16,16 17-1,16 79 1,0-16 0,32-32-1,16-63 1,-17 0-1,17-32 1,-16-47 0,-16-48-1,-1 0 1,-15-1 15,0 97-15,0 30 15,0 65-31,0 31 16,0 32-1,-79 63 1,0-15 0,-1-33-1,-31 1 1,79-111-1,17-32 1,15-80 31</inkml:trace>
  <inkml:trace contextRef="#ctx0" brushRef="#br0" timeOffset="35718.796">23844 9192 0,'0'31'31,"0"33"-15,16-16-16,-16 15 15,0-15-15,0 31 16,0-63 15,16-111 32,-16-32-63,48 63 15,-16-15-15,-17 63 16,1 0 0,16 16 30,0 16-46,0 16 16,-17 47 0,1 32-1,-16 48 1,0 0 15,0-48-15,0-64-1</inkml:trace>
  <inkml:trace contextRef="#ctx0" brushRef="#br0" timeOffset="36252.946">21860 11970 0,'0'111'47,"-32"0"-47,16 16 16,-15-63-16,31 31 16,0-32-1,-32 48 1,32-47-1,16-48 1,0-16 0,0 0-16</inkml:trace>
  <inkml:trace contextRef="#ctx0" brushRef="#br0" timeOffset="36769.665">22178 12398 0,'0'32'31,"0"32"-15,-16-1-16,16 1 15,0-33 1,0 65 0,16-49-1,15 1-15,33-16 16,-48-32 0,31 0-1,33-48 1,15-111-1,-63 48 1,-32 32 0,0 63-1,0-48 17,-48 49-17,16-17 1,16 32-1</inkml:trace>
  <inkml:trace contextRef="#ctx0" brushRef="#br0" timeOffset="37538.303">22924 12525 0,'-16'0'78,"-16"0"-78,-16 32 15,48-16-15,-15 0 16,15 0-16,0 47 16,0 64-1,0 0 17,47-63-17,-15-1 1,-16-63 15,16 0-31,-17-47 16,49-49-1,-48 1 1,-16 48 0,0 31-16,0 0 15,0 95 48,0 48-63,-16 95 31,-16 1-15,-15-80-1,-17-64 1,32-47-1,-15-16 1,-1 15 0,32-31 15,0-31-15</inkml:trace>
  <inkml:trace contextRef="#ctx0" brushRef="#br0" timeOffset="38171.694">23590 12684 0,'0'48'47,"0"31"-47,0 16 16,0 17-16,0-33 16,0 96-1,0-64 1,0-48-1,0-47 1,0-32 31,96-206-31,62-32-1,-62 95 1,-17 112-1,-47 31 1,-16 16 0,0 0-1,63 79 1,-31 64 0,-33-80-1,-15 33 1,0-80-16,0 63 15,0 0 1,-15-15 0,-1-1 15,16-47-15,-16 16-16</inkml:trace>
  <inkml:trace contextRef="#ctx0" brushRef="#br0" timeOffset="56080.555">13907 16574 0,'79'0'78,"16"0"-62,-31 0-16,47 0 16,32 0-16,-16 0 15,206 0 1,96 0 0,-112 0-1,-110 0 1,-80 0-1,-80 0 1,-15 0 47,0 0-63,0 0 15,15 0 1,17 0-1,-33 0 1,-15 0 0</inkml:trace>
  <inkml:trace contextRef="#ctx0" brushRef="#br0" timeOffset="57168.908">17479 16764 0,'95'0'62,"64"0"-62,-1 0 16,17 16-16,47 0 15,32 31-15,80-15 32,31 16-32,286 47 15,-207-79 1,-15 0-1,-207-16 1,-143 0 0</inkml:trace>
  <inkml:trace contextRef="#ctx0" brushRef="#br0" timeOffset="168696.362">4953 15177 0,'-79'-48'16,"-1"16"-16,-62-31 15,-97-17 1,-253 17 15,461 63-15,-65 0 0,-78 0-1,-49 0 1,65 0-16,-112 32 15,63 31 1,1 1 0,79-64-1,16 31 1,79 17 15,-15 0-15,-33 126-1,-31 1 1,63-32 0,17-64-1,-1 143 1,32-63 0,0-48-1,0-16 1,0-47-1,16 0 1,63 31 0,16 48-1,32 32 17,48 0-17,63-48 1,-79-32-1,-16-47 1,-80-32 0,17 0-1,94 0 1,112 0 0,63 0-1,-47 0 1,-96 0-1,-110 0 1,-17 0 0,0-16-1,64-48 17,95-78-17,-63-49 1,-112 32-1,17 16 1,-64 80 0,-16-1-1,0 17 1,0-1 0,0-95-1,-32-15 1,-79-65-1,-32-31 1,-32 0 0,17 64-1,-81 15 17,-15 64-17,16 16 1,16 31-1,63 48 1,64 16 0,16-47-1,-80 31 1,-95-63 0,238 63-1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4T22:10:00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17479 1556 0,'15'0'78,"1"0"-47,0 16-31,-16 0 32,0-1-17,-32 1-15,-15-16 16,-1 0-1,32 0 1,0 0 15,16-31-31,0 15 16,32-16 0,-32 16-1,16 16 1,16 0-1,-32 32 48,-32 0-47,0-17-1,16 17-15,-15-32 16,31 16-1,0-32 32,0-16-47,0 1 16,63-17 0,-15 32-1,-32 0 1</inkml:trace>
  <inkml:trace contextRef="#ctx0" brushRef="#br0" timeOffset="934.634">19558 1667 0,'16'0'78,"-32"0"-47,-31 0-15,-1 0-16,32 0 15,0-16 32,16 0-47,0 0 16,0-31-1,32 15 1,16 32 0,-1 0-1,-47 32 32,-16-32-31,-47 16-16,15 15 15,1-31 1,62-47 47,17-1-48,-16 48-15,-16-16 16,0 32 46,0 16-46,0 0-16,-16-17 16,16 1-16,-32 16 15</inkml:trace>
  <inkml:trace contextRef="#ctx0" brushRef="#br0" timeOffset="1847.739">16971 3175 0,'15'0'31,"-15"16"-15,0 16 0,0-16-1,-31-16 1,15 0 15,16-16-15,0-16-1,0 0 1,47 32 0,-15 0-1,-16 0 16,0 16-15,-16 0-16,0 16 16,-32 31-1,-47-47 1,79-32 31,0-16-32,32 1-15,-1-17 16,1 48 15,-32 16 47,0 16-62</inkml:trace>
  <inkml:trace contextRef="#ctx0" brushRef="#br0" timeOffset="5774.542">17399 1651 0,'0'32'125,"0"0"-125,0-1 16,0 1-16,0 32 16,0 15-1,0 96 1,0-64 0,0-16-1,-16-32 1,-15-15-1,31 0 1,0-1 0,0 1-1,-16-16 1,16-1 0,-16 1-1,16-16-15,0 16 31,-16 47-15,0-31 0,0-1-1,0 1 1,-15-16 0,31 15-1,0-15 1,-32 0-1,32 0 1,0-16 0,0-1-1</inkml:trace>
  <inkml:trace contextRef="#ctx0" brushRef="#br0" timeOffset="6742.537">17193 3127 0,'16'-15'78,"31"-1"-78,1-32 16,31 0 0,1-15-16,110-96 15,1-15 1,-1 47 0,-31 31-1,-80 33 16,-15 15-15,47-47 0,-32 0-1,-15 31 1,-17 1 0,1-1-1,-32 32 1,32-15-1,-1-17 1,-15 17 0,16 15-1,-33 16 1,1 16 0,16-16-1,32-31 16,-17 47-15,-15-32 0,0 16-1,-16 16 1,15-16 0,1 0-1,0 0 1,0 16-1,-17-16 1</inkml:trace>
  <inkml:trace contextRef="#ctx0" brushRef="#br0" timeOffset="7782.52">17590 1619 0,'31'0'78,"-15"0"-63,48 0-15,-1 16 16,17 0-16,158 0 16,0 0 15,-16-16-16,-95 0 1,-16 0 0,-15 0-1,-17 0 1,0 0 0,-31 0-1,-16-16 1,-16 16-1,-1 0 17</inkml:trace>
  <inkml:trace contextRef="#ctx0" brushRef="#br0" timeOffset="23279.96">19511 1127 0,'-32'16'78,"-16"-16"-62,1 0-16,-49 0 15,1 0-15,-32 0 16,-317 0-1,221 0 1,49 0 15,-1 0-15,0 0 0,-63-48-1,-16 48 1,32 0-1,32 0 1,110 0 0,1 0-1,15 0 1,-15-15 0,31 15-16,17 0 15,-33 0 1,-15 0-1,31 0 1,-15-16 15,-1 16-15,32 0 0,16-16 93,16 48 32,0 31-126,0 32-15,0-31 16,0-1-16,0 48 15,48 143 1,-32 32 0,-16-16-1,0 32 1,0-32 0,0-48-1,0-16 1,0-63-1,0-79 1,0 15 15,32-31-15,-32-17 0,0-15-1,16 16 1,-1 0-1,-15-16 1,16-1 0,48 17-1,253 0 1,271 47 0,205-63-1,-62-16 1,-96 0-1,-461-32 1,-158 17 15,0-1-15,-16 0 93,16-16-93,16-16-16,-1-15 16,1 15-16,32-63 15,-17-48 1,1-95-1,-32-15 17,-16-112-17,0-16 1,-32 79 0,16 96-1,-31 63 1,47 127-1,0-15 1,0 31-16,-16 0 16,16 0 15,0 0-15</inkml:trace>
  <inkml:trace contextRef="#ctx0" brushRef="#br0" timeOffset="30274.581">17669 1349 0,'-16'0'78,"-16"0"-63,1-31 1,-1 15 0,16 0-16,-16 0 15,1 0-15,-1 0 16,0 0 0,16 1-1,0 15-15,-31 0 16,-1 0-1,0 0 1,1 0 0,-1 0-1,-15 31 17,-17 65-17,1-17 1,63-31-1,0-1 1,0 1 0,16-1-1,0 17 1,16-1 0,32-31-1,-32 0 1,31-16-1,17 31 1,15-15 0,-15-32-1,15 0 17,32 0-17,0 0 1,0-16-1,-79 16 1,0-31 0,16-49-1,-33-31 1,1-16 0,16 64-1,-32 15 1,0 16-1,0 0 17,-63 17-17,-1-33 17,32 48-32,-79-48 15,48 48 1,-1-16-1,32 16 1,17 0 0,-17 0 15</inkml:trace>
  <inkml:trace contextRef="#ctx0" brushRef="#br0" timeOffset="31692.544">17352 2699 0,'0'-16'46,"0"0"-30,-16 0-16,-32-16 16,0 17-16,33 15 15,-65 0 17,64 0-17,-31 0 1,31 0-16,-16 0 15,0 15 1,1 1 0,-17 48-1,0 31 1,1 0 0,15 1-1,16-49 1,-16 1-1,32-1 1,0 33 0,0-33 15,0 17-15,0-32-1,0-16 1,32 31-1,16 1 1,31 31 0,-15-31-1,-17-32 1,17-16 0,31 0-1,-16 0 1,17 0-1,-1 0 1,-48 0 0,1-48 15,16 0-15,-49-31-1,17-48 1,-32-16-1,0 0 1,-32 16 0,1 80-1,31 31 1,-16 0 15,0 16-15,0 0-1,-32 0 1,33 0 0,-1 0 15,0 0-15</inkml:trace>
  <inkml:trace contextRef="#ctx0" brushRef="#br0" timeOffset="34358.575">17780 873 0,'-47'0'78,"-65"0"-63,-15 0-15,0 0 16,32 0-16,-16 0 16,-48 0-1,80 0 1,-32-16 0,63 0-1,16 16 1,-15-15-1,15-1 1,-16 0 15,17 16-15,15 0 93,16 47-109,0 33 16,0 31-16,0-16 16,16 32-16,0 0 15,-1 143 1,17-48-1,-32 128 17,0-81-17,0 1 1,0 16 0,0-64-1,0-79 1,0-48-1,0-47 1,0 16 0,0-17-1,-16 48 1,16-47 0,-16 16-1,16-49 126,16 1-126,0-16 1,48 32-16,-17-32 16,-15 16-16,95 0 15,0-16 1,-16 0 0,16 0-1,0 0 1,-47 0-1,15 0 1,-32 0 15,-15-16-15,0 16 0,-33 0-1,17 0 1,-16 0-1,16 0 17,-16-16-1,0 16 31,15-16-62,-31 0 16,32 16 0,-32-16-1,32-15-15,-32-33 16,32-79 0,-32-111-1,15-63 1,1-64-1,-16 63 1,0-31 0,0 16-1,0 15 1,0 32 0,0 64-1,16 63 1,16 112-16,-32 31 31</inkml:trace>
  <inkml:trace contextRef="#ctx0" brushRef="#br0" timeOffset="36212.607">16923 7969 0,'16'0'31,"31"32"-15,-15 79-1,32 0 1,-48-47 0,-16-80 15,0-63-16</inkml:trace>
  <inkml:trace contextRef="#ctx0" brushRef="#br0" timeOffset="36558.935">17002 7303 0</inkml:trace>
  <inkml:trace contextRef="#ctx0" brushRef="#br0" timeOffset="37230.567">17113 7684 0,'16'0'31,"0"0"-31,0 0 16,-16 15-16,16-15 15,0 64 1,0 95 0,-16-48-1,16-79 1,15-48 31,-15-32-47,32-47 15,31-48 1,-63 79-16,32 33 16,-1 47 30,-15 63-30,-32 16 0,32-31-1,-32-1 1,0-47 0,0-32 30,32-47-30</inkml:trace>
  <inkml:trace contextRef="#ctx0" brushRef="#br0" timeOffset="37731.526">18383 7430 0,'32'0'78,"48"0"-78,-1 0 16,0 0-16,-63 0 16,16 0-1,0-32 1,-16-16-1,-1 1-15</inkml:trace>
  <inkml:trace contextRef="#ctx0" brushRef="#br0" timeOffset="38014.09">18733 7160 0,'-16'0'16,"-32"127"-16,32-48 15,-15 32-15,-1-16 16,-16 80 0,32-16-1,16-64 1,0-16-1,16-63 1,48-16 0,142-95-1</inkml:trace>
  <inkml:trace contextRef="#ctx0" brushRef="#br0" timeOffset="38547.655">19098 7207 0,'0'32'16,"0"79"-1,0-16-15,0 80 16,0-48 0,0-48-1,0-63 1,0 0 15,0-48 0,32-47-15,31 0 0,-15 31-1,-17 48 1,1 16 0,-16 47-1,16 80 1,-32-63-1,0-33 1,16 1 0,0-16 15,15-32-31,17 0 16</inkml:trace>
  <inkml:trace contextRef="#ctx0" brushRef="#br0" timeOffset="38965.879">20019 7699 0,'0'32'47,"0"32"-31,0 15-16,0 32 16,0 0-1,-16 32 1,16-111-1,0-48 48,0-16-63,0 1 16,0 15-1,-16-16 1</inkml:trace>
  <inkml:trace contextRef="#ctx0" brushRef="#br0" timeOffset="39599.72">19780 8017 0,'16'0'63,"32"-32"-48,-48 16-15,48 0 16,-33-15-16,1-49 31,16-47-15,-32 32-1,0 63 1,0 1 0,-32 31-1,1 0 1,-192 15 0,1 81-1,127-1 1,79-32-1,16 1 1,0-1 0,0-31-1,32 0 1,-1 0 15,49-16-15,47-16-1,-64 0-15,-15 0 0</inkml:trace>
  <inkml:trace contextRef="#ctx0" brushRef="#br0" timeOffset="40103.152">20193 7604 0,'48'0'31,"-32"0"-31,15 0 16,33 0 0,-32 0-1,-16 16 1,-16 32-1,0-1 1,-16 33 0,-111 15-1,0-16 1,47-31 15,64-32-15,16 0-1,48-16 1</inkml:trace>
  <inkml:trace contextRef="#ctx0" brushRef="#br0" timeOffset="41117.657">20447 7858 0,'-16'-16'47,"-31"16"-47,15 0 15,32 16-15,-32 16 16,0-16 0,32 79-1,0-47 1,0 15 0,16-47-1,32 16 1,15-32-1,1-16 1,-32-32 0,-16-31-1,-1 0 17,1 79-1,0 0-16,0 47 1,-16 17 0,32-33-1,0 1 1,95-32 0,31-32-1,-62-31 1,-81 63-1,1 0 32,-16 16-31,0 79 0,0-31-1,0-33 1,0-62 15,0-33-31,48-31 16,31-127-1,-47 110 1,-32 97 0,16 15 15,16 0-16,-16 15-15,79 33 16,-63-16 0,-17-32 15,1 0-15,32 0-1,31 0 1,-31 0-1,-16 0 1</inkml:trace>
  <inkml:trace contextRef="#ctx0" brushRef="#br0" timeOffset="41517.99">21606 7414 0,'48'0'78,"-32"0"-62,31 0-16,1 0 16,-16 16-16,15-16 15,1 0 1,-16 0-1,-32-32 1,0 16 0,0 0-1</inkml:trace>
  <inkml:trace contextRef="#ctx0" brushRef="#br0" timeOffset="41868.613">21781 7223 0,'0'64'16,"-16"15"-16,-16 32 15,0-16-15,32-15 16,-31-17-16,31 48 31,-16-15-15,16-33 0,0-31-1,16 0 1,15-16-1,17-16 1,0 0-16</inkml:trace>
  <inkml:trace contextRef="#ctx0" brushRef="#br0" timeOffset="42153.187">22114 7715 0,'0'64'32,"0"-32"-32,32 31 15,-16-15-15,0-1 16,-1-31-1,17 32 1,-16-48 15,16 0-15,15-16-16</inkml:trace>
  <inkml:trace contextRef="#ctx0" brushRef="#br0" timeOffset="42470.698">22606 7715 0,'0'16'47,"0"32"-47,-47 47 15,-1-16-15,-47 64 16,-32 64 0,47-17-1,33-95 1,47-15 0</inkml:trace>
  <inkml:trace contextRef="#ctx0" brushRef="#br0" timeOffset="56730.571">2620 873 0,'15'0'156,"-15"16"-156,0 0 16,-15 0-16,15 0 15,-16-16 1,0 16 0,0-16 15,-16-16-15,32-16-1,0-32 1,0 17-16,64 15 15,-33 32 1,1 0 31,-32 16-16,0 0-15,0 16-1,-32 15 1,-15 1 0,31-32-1,0-16-15,16-16 63,32-32-48,-16 48-15,15-16 16</inkml:trace>
  <inkml:trace contextRef="#ctx0" brushRef="#br0" timeOffset="57781.735">4810 841 0,'0'0'0,"0"-15"0,-16 15 16,16-16 0,-15 0-1,15 0 1,0 0-1,0 0 1,0 0 0,15 16-1,1 0 1,32 0 0,-16 16-1,-32 16 1,0 31-1,-32-15 1,-32 0 0,33-48-1,15 0 32,16-16-31,0-48-1,0 1 1,63-1 0,-47 64-1,-16 16 32,0 0-31,0 0-16,-16-16 15,-47 32 1,-32 31 0,63-47-1</inkml:trace>
  <inkml:trace contextRef="#ctx0" brushRef="#br0" timeOffset="58781.726">2429 2619 0,'16'0'31,"0"0"-31,0 0 15,-16 16 1,0 0 0,0 16 15,-16-32 31,0 0-46,16-16 0,16 16-16,31-16 15,-15 16-15,-16 0 16,0 0 0,0 0-1,-16 16 16,0 16-15,-32-16 0,0 0-16,1-16 15,15 0 1,0 0 31,16-16-32,0-16 1,16-32-16,31 33 16,-15-1-1,-16 32 17,0 0-1,-16 32-16,0 15-15,0-15 16,-16 16 0,0-32-1</inkml:trace>
  <inkml:trace contextRef="#ctx0" brushRef="#br0" timeOffset="59933.543">4969 2905 0,'-32'0'47,"1"32"-47,15-16 15,0-16 32,0 0-31,0-16-1,16-32-15,16-15 32,95 15-17,-79 48 1,0 0-1,-32 32 1,0 16 0,0-17-1,0 1 1,-32-32 0,0 0-1,16 0 1,-16 0-1,17 0 1,-17-16 0,32-16-16,16 17 15,63 15 17,-63 0-17,0 0 16,16 0-15,-32 15 0,0 17-1,-16-16 1,-32 0 0,32-16-1</inkml:trace>
  <inkml:trace contextRef="#ctx0" brushRef="#br0" timeOffset="68838.878">18050 778 0,'-16'-32'78,"0"32"-62,-31 0-16,-17 0 15,1 0-15,-64 0 16,-64 0 0,-47 0-1,48 0 1,15 0-1,0 0 1,112 0 0,15 0-1,16 0 1,17 0 0,-33 0 15,16 0-16,16 0-15,-15 0 32,15 0-17,0 0 126,16 16-141,0 16 16,0 0-1,16 95 1,15 79-1,33 80 1,-16 15 0,-48-47-1,0 0 1,0-16 0,0 1-1,0-1 1,15-95-1,-15-64 1,0-47-16,0 15 16,0 17-1,0 15 1,0 1 0,0-17 15,-15 1-16,15-33 1,0 17 0,-16 31-1,-16 17 1,16-33 0,0-15-1,16-32 79,0-1-94,32 1 16,16 0-16,15-16 15,1 0 1,94 0-1,-15 0 1,32 0 0,-32 0-1,-112 0-15,65 0 16,-49 0 0,-31 0-1,16 0 1,-16 0 15,0 0 16,0 0-47,-1-16 47,1 16-32,-16-16 1,16 1 0,16 15-1,0-16 17,-32 0-32,16 0 15,31-32 1,-31 1-1,0 47 1,0-32 0,16-16-1,-17-15 1,-15-1 15,16-15-15,16-96-1,0-63 1,15-63 0,-31-112-1,0 0 1,-16 143 0,48 32-1,-48 79 1,0 16-1,0 96-15,0-48 16,0 31 0,0 48-1,0 0 1,0 0 31,0 1-32,0-33 1,0 0 0,0-47-1,0 32 1,0 47 0</inkml:trace>
  <inkml:trace contextRef="#ctx0" brushRef="#br0" timeOffset="73311.64">17510 1524 0,'-16'0'125,"-15"0"-110,15 16 1,0-16 46,0-16-62,0 0 16,16 0 0,0 0-1,0 48 79,0-16-78,0 0-16,-16 16 15,0-16-15,-15-1 16,15-15-1,16-31 79,16 31-78,0-16-16,-1 16 15,1 0-15,16-16 16,-16 16 0,-16-16 31</inkml:trace>
  <inkml:trace contextRef="#ctx0" brushRef="#br0" timeOffset="76222.866">5128 8461 0,'0'0'0,"47"16"15,1-16-15,16 0 16,47 32 0,222 0-1,127 15 1,-31-47-1,-207 0-15,302 0 16,48 0 0,-96 32-1,-143-16 1,-31-16 0,0 0-1,15 0 16,-31 0-15,0 0 0,-96 0-1,-47 0 1,63 0 0,-47-16-1,79-16 1,32 32-1,63-15 1,-31 15 0,-32 0-1,-16 0 1,0 0 0,79-64-1,48 48 16,223 16-15,-239 0 0,-16 0-1,-32 0 1,1 0 0,-64 0-1,-16 0 1,-47 0-1,-80 0 1,-95 0 0,15 0-1</inkml:trace>
  <inkml:trace contextRef="#ctx0" brushRef="#br0" timeOffset="182799.686">7192 857 0,'15'0'140,"-15"16"-140,16 0 16,-16 16-16,0-16 16,0 0-1,0-1 1,-31 17-1,-33-32 1,48 0 0,16-16 31,0-31-47,16-1 15,32 0 1,-1 17-1,1 31 1,-32 0 0,0 0 15,0 0-15,-16 16-1,0 47 1,-64-15-1,16-32 1,33-32 47,15 0-63,0-16 15,0 16-15,15 0 16,17 0-1,-16 16 1,0 0 62</inkml:trace>
  <inkml:trace contextRef="#ctx0" brushRef="#br0" timeOffset="184001.816">9462 794 0,'-16'0'46,"0"0"-30,-16-16 0,32 0 15,0-16-15,32 32-1,0 0-15,-1 0 16,-15 0 15,-16 32 0,0-16-15,0 0 0,-16 31-16,1-31 15,-1 0 1,0-16 46,16-32-30,16 17-17,0 15-15,15 0 16,-15-16-1,0 16 32,-16 16 0,0-1-31,-32 1-1,1 0 1,15 0 0</inkml:trace>
  <inkml:trace contextRef="#ctx0" brushRef="#br0" timeOffset="185569.304">7223 2969 0,'16'16'16,"48"-16"-1,31-16 1,-32 16 0,-47 0 30,-16 16-14,0-1-32,-16-15 78,16-15-63,-15-17-15,15-16 16,0 1-16,0 15 16,0 16-1,15-16 1,17 16 0,-32 48 15,0 16-16,-32 15 1,-15 1 0,31-33-1,-16-31 1,16 0 62,16-15-78,0-1 16,16 0-1,32 16-15,-32-16 16,0 16 15,-1 0 0,-15 32-15,0-16-16,0 15 16,-31-15-1,-1 0 1,16-16 0,0 0 46,16-16-62,0-16 16,0 17-1,48-1 1,63 0 0</inkml:trace>
  <inkml:trace contextRef="#ctx0" brushRef="#br0" timeOffset="187055.01">9478 3000 0,'0'-31'31,"15"15"-15,33 0-16,-16 0 15,15-16 1,-31 32 31,-16 32-16,0 0-15,-16 0-1,-47-32 1,47 15 0,0-15 46,16-15-46,0-1-1,16 16 17,16 0-32,0 16 15,-32-1 32,0 1-31,0 16-1,-64 32 1,16-17 0,33-47 30,15-16-30,0-47 0,0 15-16,31 1 15,17 31 1,-32 16 0,-16 16 46,0 15-62,0-15 16,0 16-1,-16-16 1,0-16 0</inkml:trace>
  <inkml:trace contextRef="#ctx0" brushRef="#br0" timeOffset="188199.443">2778 794 0,'143'0'15,"48"0"1,317 0 0,-16 0-1,-111 0 1,-286 47-1,-79-47 48</inkml:trace>
  <inkml:trace contextRef="#ctx0" brushRef="#br0" timeOffset="190703.097">22352 1524 0,'16'0'16,"16"0"-16,-32 32 16,0 15-1,0-31 1,0 16-16,-16 0 31,-79-32-15,47 0-1,32 0 1,16-32 31,16 16-31,0 16-16,0 0 46,-16 16 1,0 0-47,0 0 32</inkml:trace>
  <inkml:trace contextRef="#ctx0" brushRef="#br0" timeOffset="191491.011">21416 2905 0,'0'-32'62,"0"17"32,15 15-78,-15 15-16,0 1 15,0 16-15,0 0 16,-47 15 0,-1-47-1,48-31 17,0-17-17,48-15 1,31-1-1,-47 64 1,-16 0 31,-16 16-16,0 16-15,-16-16 15</inkml:trace>
  <inkml:trace contextRef="#ctx0" brushRef="#br0" timeOffset="192224.951">22527 3461 0,'-16'0'125,"16"-16"-109,0-16-16,16 16 15,16 16 1,-17 0 0,-30 32 62,-17-16-63,16-16 32,16-16-31,0-32-1,32 33-15,-1-1 16</inkml:trace>
  <inkml:trace contextRef="#ctx0" brushRef="#br0" timeOffset="192892.544">23543 2604 0,'-16'0'63,"-16"0"-48,0 0-15,-31 31 16,15-31-16,1 16 16,47-32 62,63 0-63,-47 16 1,0 0 31,-16 16-16,0 0-31,-32 32 16,-63-32-1,16 0 1,79-1 0</inkml:trace>
  <inkml:trace contextRef="#ctx0" brushRef="#br0" timeOffset="193518.664">22495 1683 0,'0'16'47,"64"47"-47,15 32 15,0-15-15,17-1 16,15 16-16,111 48 15,-16 32 1,-47-16 0,-143-112 15,0-31-15,0 0 77</inkml:trace>
  <inkml:trace contextRef="#ctx0" brushRef="#br0" timeOffset="194302.663">22352 1619 0,'-16'0'47,"-15"0"-47,-49 64 15,1-17-15,31 1 16,-126 95 0,31 16-1,63-16 1,17-48-1,31-32 1,-16 1 0,1-1 15,-1 1-15,32-32 62,0-1-78,1-15 15,15 0-15,0 0 16</inkml:trace>
  <inkml:trace contextRef="#ctx0" brushRef="#br0" timeOffset="194807.665">21463 2746 0,'16'16'16,"0"0"-16,79 16 15,32 47 1,32 17 0,16-17-1,-2398 16 1,4827 0-1,-2477-47 1,-16 0 15,-64-48-15,-31 16 0,0-16-1,16 31 1</inkml:trace>
  <inkml:trace contextRef="#ctx0" brushRef="#br0" timeOffset="195479.456">22781 3397 0,'16'-31'78,"47"-33"-78,17-31 15,15 0-15,-32 15 16,17-15 0,-17 16-1,-31 31 1,-16 32-1,0 0 1,15-31 0,-15 31-1,0-16 1,0 32 15,0 0 0</inkml:trace>
  <inkml:trace contextRef="#ctx0" brushRef="#br0" timeOffset="198597.89">24130 2096 0,'0'15'94,"-16"-15"-47,16-15 15,16-33-62,0 16 16,48-15-16,-49 47 15,1-16-15,32 16 16,-48 16 31,0 15-31,0 1-16,0 16 31,-32-32-16,-15-1 1,31 1 0,0-16-1,16-16 17,0-31-17,32-1 1,-17 48 46,1 16-46,-16 0-16,0 0 16,0 16-16,0-17 31,-31 49-16,-65-48-15</inkml:trace>
  <inkml:trace contextRef="#ctx0" brushRef="#br0" timeOffset="199287.871">22559 1603 0,'47'0'47,"-15"0"-47,47 0 16,17 32-1,173 16 1,49 31 0,95 48-1,-159-79 1,-175-1 0</inkml:trace>
  <inkml:trace contextRef="#ctx0" brushRef="#br0" timeOffset="200833.191">24003 2143 0,'0'0'0,"-32"32"0,-31 0 15,-80 95 1,16-32-1,-32 32 1,96-48 0,31-47-1,32-16-15</inkml:trace>
  <inkml:trace contextRef="#ctx0" brushRef="#br0" timeOffset="201838.65">21590 2667 0,'-16'-16'31,"32"0"-15,64-15-1,221-49 1,350-79-1,16 48 1,-366 16 0,-237 63-1,-32 32 1,-1-16 0,-31 1-1,48-1 1,0 0-1,-32 16 1,15 0 0,-15 0-1</inkml:trace>
  <inkml:trace contextRef="#ctx0" brushRef="#br0" timeOffset="202471.425">22384 1778 0,'16'16'47,"31"95"-32,-15-32-15,0 64 16,-16 0 0,16 143-1,31 16 1,1-48-1,-33-112-15,33-30 16,-17-65 0</inkml:trace>
  <inkml:trace contextRef="#ctx0" brushRef="#br0" timeOffset="204471.414">22559 4937 0,'-16'0'234,"0"16"-202,16-32 61,32 0-77,-17 16-16,33 0 16,-32 0-16,0 0 15,0 0 1,0 0-1,-16 16 1,0 16 0,-16-16-1,0 0 1,0-16 0,0 0 62,16-16-63,0-16 1,0 16-16,0 0 16,16 0-1,-16 32 79,0 0-63</inkml:trace>
  <inkml:trace contextRef="#ctx0" brushRef="#br0" timeOffset="205206.634">21670 5620 0,'0'16'172,"47"-16"-141,-31 0-15,0 0-16,0 0 46,0 16-30,-16-1 0,-16 1-1,16 0-15,-16 0 16</inkml:trace>
  <inkml:trace contextRef="#ctx0" brushRef="#br0" timeOffset="205951.231">21860 5794 0,'16'32'31,"16"0"-15,15 31 0,49 33-1,46 78 1,17 1-1,-95-80 1,-48-63 0,15-16-1</inkml:trace>
  <inkml:trace contextRef="#ctx0" brushRef="#br0" timeOffset="206518.534">21971 5636 0,'0'-32'31,"32"-32"-31,47 17 16,96-112 0,31 16-1,17 0 1,-192 127 0,-15-15-1,0 31 79</inkml:trace>
  <inkml:trace contextRef="#ctx0" brushRef="#br0" timeOffset="206903.532">22828 5096 0,'0'0'0,"96"79"31,-1-15-31,-32-32 0,49 47 16,-49 0 15,-2397-15-15,4843 15-1,-2430 16 1,0-15 0,-15-33-1,-48-47 32</inkml:trace>
  <inkml:trace contextRef="#ctx0" brushRef="#br0" timeOffset="207414.278">23670 5794 0,'16'16'47,"-32"0"-47,-16 16 16,-16 0-16,-94 111 31,-65 31-15,-47 64-1,159-142-15,-48 78 16,95-110 0</inkml:trace>
  <inkml:trace contextRef="#ctx0" brushRef="#br0" timeOffset="211551.426">22416 6398 0,'16'0'63,"-1"16"-47,-15-1-16,16-15 15,-16 16-15,16 0 16,0-16-1,-16 16-15,16 0 16,0 0 0,0 0-1,0-16 17,-1 16-17,1-1 1,0 1 15,0 0-15</inkml:trace>
  <inkml:trace contextRef="#ctx0" brushRef="#br0" timeOffset="212734.632">23479 6572 0,'-16'0'78,"1"0"-78,-1 16 15,0-16 1,0 0 0,16-16 77,0-15-93,16 31 16,0 0 0,0 0-1,-1 0-15,1 0 16,0 0-1,16 0 1,-32 31 0,-16 1 15,-47 0-15,31-32-1,16 0 32</inkml:trace>
  <inkml:trace contextRef="#ctx0" brushRef="#br0" timeOffset="213311.056">22162 5779 0,'31'0'31,"65"79"-31,47 16 16,253 80-1,-15-32 1,-142-80-1,-144-31 1,-79-16 0,0 0-1</inkml:trace>
  <inkml:trace contextRef="#ctx0" brushRef="#br0" timeOffset="213793.124">22987 4953 0,'-16'32'15,"16"47"-15,-16 64 16,16-48-16,0 64 16,0-80-1,16 239 1,48-80 0,-17-16-1,-15-95 1,-32-111-16,0 48 15,0-33 1,0-15 0,0 0-1</inkml:trace>
  <inkml:trace contextRef="#ctx0" brushRef="#br0" timeOffset="214215.421">23717 6080 0,'-63'32'78,"-48"47"-78,-16 48 16,-32-16-16,0 32 15,32 0-15,0 32 16,96-128 15,31-78 32,15-1-48,33-16-15</inkml:trace>
  <inkml:trace contextRef="#ctx0" brushRef="#br0" timeOffset="214694.499">22035 5953 0,'47'0'47,"17"0"-47,15 0 15,48 0-15,127 0 16,64 0-1,-48-16 1,-191-31 15,-47 31-15</inkml:trace>
  <inkml:trace contextRef="#ctx0" brushRef="#br0" timeOffset="-211929.725">24448 730 0,'-96'0'125,"-62"0"-109,-49 0-16,-15 0 15,-111-63-15,-48 15 16,-238-47 0,142-64-1,144 127 1,47 32-1,143 0 17,80 0-32,47 0 15,-32 0 1,32 0 0,-15 0-1,-33 0 1,1 0-1,-33 0 1,49 0 0,15 16-1,0 0 1,1 16 0,15 16-1,0-1-15,-32 33 16,48 31 15,0 63-15,0 112-1,0 0 1,0 142 0,0 160-1,-32 79 1,32 15-1,0-174 1,0-79 0,48 174-1,-16-222 1,-32-63 0,32-17-1,-17-47 1,1-16 15,0-79-15,-16-32-1,0 0 1,0-48 0,0-63-1,0 16 32,0 32-31,-16-49-16,0 65 15,1-48 1,15-17 15,15 1 0,1-16-15,207 16 0,173-16-1,97 0 1,237 0 0,-333 0-1,-175 32 1,-79-16-1,-16 0 1,-32 0 0,48-16-1,32 0 1,-33 0 0,1 31-1,16-31 1,16 32 15,-64-16-31,-32 0 16,-31-16-1,31 0 1,1 0 0,31 0-1,-16 0 1,-63 0-1,15-16 1,-31 16 47,0 0-48,-16-16-15,16 0 16,32-47 15,-2461-48-15,4937-48-1,-2429-175 1,-32-47 0,-63-142-1,0-33 1,0-95-1,0-47 1,0 126 0,0 350-16,0-159 15,0-16 1,0 32 0,0 31-1,0-94 16,0 158-15,0 79 0,0 49-1,0 30 1,0 33 0,0 31-1,0 1 1,0 31-1</inkml:trace>
  <inkml:trace contextRef="#ctx0" brushRef="#br0" timeOffset="-210982.911">24527 492 0,'-16'0'79,"48"80"-64,-16-33-15,31 48 16,-15 1-16,16 15 15,-1 48 1,17 47 0,-16 48-1,-17 365 1,49-111 0,-17-111-1,-15-48 16,-1-31-15,-47-1 0,0 175-1,0 0 1,0 64 0,0-143-1,0 0 1,0-48-1,0-222-15,0 222 16,0-127 0,0-175-1,0-31 1,16 0 31,-16 15-32,0 1 1,0 16 0,0-1-1,0 1 32,0-33-31,0 17-16,0-32 15,0 47 1,0-31 0</inkml:trace>
  <inkml:trace contextRef="#ctx0" brushRef="#br0" timeOffset="-206089.108">1350 7541 0,'-16'0'78,"-32"0"-63,-15 0 1,-1 0-16,-15 0 16,15 0-16,1 0 15,-33 0 1,65 0 0,31 47 109,0 17-110,0 15-15,0 48 16,31 32-16,-2459-32 15,4888 175 1,-2444-33 0,-16-46-1,0-33 1,0-95 0,0-31-16,0 15 15,0 32 1,0-79-1,0 16 1,16-32 172,0-16-188,31 0 15,1 0-15,-16 0 16,31 0-16,48 0 15,-15 0 1,-33 0 15,-15 0-15,-32 0 0</inkml:trace>
  <inkml:trace contextRef="#ctx0" brushRef="#br0" timeOffset="-201153.491">1318 7207 0,'0'16'63,"63"-16"-63,96-32 16,-64 1-16,112-17 15,15-15-15,270-49 31,-79 17-15,-270 63 0,-127 17-1,-1 15 17,1 0 77,32-16-93,31 16-16,-15-16 15,31 0-15,16 16 16,-63-16-1,-1-16-15,-15 32 16</inkml:trace>
  <inkml:trace contextRef="#ctx0" brushRef="#br0" timeOffset="-200529.055">1794 6255 0,'16'16'47,"63"31"-31,17 33-16,15-33 15,32 80 1,174 64 0,80 31-1,-222-143-15,126 80 16,-158-79-1,-79-33 1,-49-31 62</inkml:trace>
  <inkml:trace contextRef="#ctx0" brushRef="#br0" timeOffset="-29065.196">1794 10271 0,'-16'0'125,"-31"0"-109,-17 0-16,1-16 16,-33 0-16,1 16 15,-111-47 1,31 15-1,143 32 1,16 0 234,16 95-250,0-31 16,0 15-16,0 16 15,0-15-15,0 31 16,0 95 0,0 64 15,0-95-31,0 142 15,0 1 1,-31-96 0,31-127-1,0-31 1,0-32 0,0-1 124,0-15-140,0 0 16,16 0 109,-1-16-110,17 0-15,32 0 16,63 0-16,127 0 16,47 0-1,-174 0 1,-79 0 0,-32 0 15</inkml:trace>
  <inkml:trace contextRef="#ctx0" brushRef="#br0" timeOffset="-27417.413">5874 11382 0,'32'0'47,"63"0"-47,48 0 15,47 0-15,1 0 16,31 0-16,302 0 16,111 0 15,-111 0-16,31 0 1,17 0 0,-96 0-1,-111 0 1,-206 0 0,-64 0-1,32 0 1,80 0-1,15 0 1,16 0 0,0 0-1,-31 0 1,15 0 0,-32 0 15,-15 0-16,-112 0-15,64 0 16,-31 0 0,-80 0-1</inkml:trace>
  <inkml:trace contextRef="#ctx0" brushRef="#br0" timeOffset="-24193.786">12605 12414 0,'-16'16'63,"16"48"-48,0-17-15,-16 17 16,16-32-16,-16 15 16,0-47-1,16 16 1,0 0 0,0 0-1,64 31 16,269-31-15,223-16 0,142 0-1,80 0 1,461 0 0,-81 111-1,81 64 1,332-16-1,-761-159 1,-159 0 15,-223 0-15,-47 0 0,-63 16-1,-48 15 1,-127-15-1,-96-16 1,-15 0 0,-16 0-1,16 0 1,15 0 0,-15 0-1,-16 0 16,0-47 79,-16 15-110,16-32 15,-16 17-15,16-17 16,-1-63 0,1 48-1,-16 63 1</inkml:trace>
  <inkml:trace contextRef="#ctx0" brushRef="#br0" timeOffset="-19209.427">2159 7604 0,'-47'0'125,"-1"0"-125,0 0 16,-31 0 0,15 0-16,-31 0 15,48 0-15,-49 0 31,49 0-31,-33 0 16,33 0 0,-1-16-1,32 16 17,0 0-17,0 0 95,-15 0-95,-1 0-15,-16 0 16,17 0-1,-33 0 1,16 16 0,33-16-1,-1 0 1,0 16 46,16 16-46,-16 31 0,-16 48-16,0 112 15,17 15 1,-33 32 0,48-64-1,0-15 16,0-96-15,0-48 0,16 1-1,0-32 1,-16 0 0,0 0-1,-2445 15 1,4890 33-1,-2445-1 1,0-15 0,0 0-1,0-32 17,0-1-17,0 1 48,16-16-48,-1 16-15,33-16 16,47 48 0,64-32-1,-80 0 1,33-16-1,-17 0 1,-16 0 0,-31 0-1,-32 0 1</inkml:trace>
  <inkml:trace contextRef="#ctx0" brushRef="#br0" timeOffset="-16627.953">20751 8583 0</inkml:trace>
  <inkml:trace contextRef="#ctx0" brushRef="#br0" timeOffset="-16419.885">20751 8583 0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12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31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2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8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2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3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1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360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05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291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440E9-56C6-40EF-8A79-D77A972699B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603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EB8DC-76D8-4C4C-8386-C94E271FA46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34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33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188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20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48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00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To</a:t>
            </a:r>
            <a:r>
              <a:rPr lang="en-US" altLang="en-US" baseline="0" dirty="0"/>
              <a:t> avoid swapping, we know the lowest frequent letters must be at the bottom. So, we can group them together. Then, think it as a meta letter.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47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8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mahoney.net/dc/text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Greedy: Huffman Codes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latin typeface="+mn-lt"/>
              </a:rPr>
              <a:pPr/>
              <a:t>1</a:t>
            </a:fld>
            <a:endParaRPr lang="en-US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3" name="Text Box 105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1705" y="6341699"/>
            <a:ext cx="2014495" cy="5163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9</a:t>
            </a:r>
          </a:p>
        </p:txBody>
      </p:sp>
      <p:sp>
        <p:nvSpPr>
          <p:cNvPr id="75" name="Rectangle 1027"/>
          <p:cNvSpPr txBox="1">
            <a:spLocks noChangeArrowheads="1"/>
          </p:cNvSpPr>
          <p:nvPr/>
        </p:nvSpPr>
        <p:spPr>
          <a:xfrm>
            <a:off x="239059" y="1449294"/>
            <a:ext cx="8219141" cy="46467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Bottom up: Group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i="1" dirty="0">
                <a:ea typeface="Osaka" charset="0"/>
                <a:cs typeface="Osaka" charset="0"/>
              </a:rPr>
              <a:t>least </a:t>
            </a:r>
            <a:r>
              <a:rPr lang="en-US" dirty="0">
                <a:ea typeface="Osaka" charset="0"/>
                <a:cs typeface="Osaka" charset="0"/>
              </a:rPr>
              <a:t>frequent letters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near bottom</a:t>
            </a:r>
          </a:p>
        </p:txBody>
      </p:sp>
      <p:sp>
        <p:nvSpPr>
          <p:cNvPr id="76" name="Oval 1030"/>
          <p:cNvSpPr>
            <a:spLocks noChangeArrowheads="1"/>
          </p:cNvSpPr>
          <p:nvPr/>
        </p:nvSpPr>
        <p:spPr bwMode="auto">
          <a:xfrm>
            <a:off x="5684444" y="23745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100</a:t>
            </a:r>
          </a:p>
        </p:txBody>
      </p:sp>
      <p:sp>
        <p:nvSpPr>
          <p:cNvPr id="77" name="Rectangle 1036"/>
          <p:cNvSpPr>
            <a:spLocks noChangeArrowheads="1"/>
          </p:cNvSpPr>
          <p:nvPr/>
        </p:nvSpPr>
        <p:spPr bwMode="auto">
          <a:xfrm>
            <a:off x="60610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f:5</a:t>
            </a:r>
          </a:p>
        </p:txBody>
      </p:sp>
      <p:sp>
        <p:nvSpPr>
          <p:cNvPr id="78" name="Oval 1037"/>
          <p:cNvSpPr>
            <a:spLocks noChangeArrowheads="1"/>
          </p:cNvSpPr>
          <p:nvPr/>
        </p:nvSpPr>
        <p:spPr bwMode="auto">
          <a:xfrm>
            <a:off x="6751244" y="45843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14</a:t>
            </a:r>
          </a:p>
        </p:txBody>
      </p:sp>
      <p:cxnSp>
        <p:nvCxnSpPr>
          <p:cNvPr id="79" name="AutoShape 1038"/>
          <p:cNvCxnSpPr>
            <a:cxnSpLocks noChangeShapeType="1"/>
            <a:stCxn id="77" idx="0"/>
            <a:endCxn id="78" idx="3"/>
          </p:cNvCxnSpPr>
          <p:nvPr/>
        </p:nvCxnSpPr>
        <p:spPr bwMode="auto">
          <a:xfrm flipV="1">
            <a:off x="6423674" y="51719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" name="Text Box 1041"/>
          <p:cNvSpPr txBox="1">
            <a:spLocks noChangeArrowheads="1"/>
          </p:cNvSpPr>
          <p:nvPr/>
        </p:nvSpPr>
        <p:spPr bwMode="auto">
          <a:xfrm>
            <a:off x="6409879" y="3375402"/>
            <a:ext cx="528804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  <p:sp>
        <p:nvSpPr>
          <p:cNvPr id="81" name="Rectangle 1042"/>
          <p:cNvSpPr>
            <a:spLocks noChangeArrowheads="1"/>
          </p:cNvSpPr>
          <p:nvPr/>
        </p:nvSpPr>
        <p:spPr bwMode="auto">
          <a:xfrm>
            <a:off x="72802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e:9</a:t>
            </a:r>
          </a:p>
        </p:txBody>
      </p:sp>
      <p:cxnSp>
        <p:nvCxnSpPr>
          <p:cNvPr id="82" name="AutoShape 1043"/>
          <p:cNvCxnSpPr>
            <a:cxnSpLocks noChangeShapeType="1"/>
            <a:stCxn id="81" idx="0"/>
            <a:endCxn id="78" idx="5"/>
          </p:cNvCxnSpPr>
          <p:nvPr/>
        </p:nvCxnSpPr>
        <p:spPr bwMode="auto">
          <a:xfrm flipH="1" flipV="1">
            <a:off x="7301478" y="51719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3" name="Rectangle 1044"/>
          <p:cNvSpPr>
            <a:spLocks noChangeArrowheads="1"/>
          </p:cNvSpPr>
          <p:nvPr/>
        </p:nvSpPr>
        <p:spPr bwMode="auto">
          <a:xfrm>
            <a:off x="38512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c:12</a:t>
            </a:r>
          </a:p>
        </p:txBody>
      </p:sp>
      <p:sp>
        <p:nvSpPr>
          <p:cNvPr id="85" name="Oval 1045"/>
          <p:cNvSpPr>
            <a:spLocks noChangeArrowheads="1"/>
          </p:cNvSpPr>
          <p:nvPr/>
        </p:nvSpPr>
        <p:spPr bwMode="auto">
          <a:xfrm>
            <a:off x="4541444" y="40509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25</a:t>
            </a:r>
          </a:p>
        </p:txBody>
      </p:sp>
      <p:cxnSp>
        <p:nvCxnSpPr>
          <p:cNvPr id="86" name="AutoShape 1046"/>
          <p:cNvCxnSpPr>
            <a:cxnSpLocks noChangeShapeType="1"/>
            <a:stCxn id="83" idx="0"/>
            <a:endCxn id="85" idx="3"/>
          </p:cNvCxnSpPr>
          <p:nvPr/>
        </p:nvCxnSpPr>
        <p:spPr bwMode="auto">
          <a:xfrm flipV="1">
            <a:off x="4213874" y="46385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7" name="Rectangle 1047"/>
          <p:cNvSpPr>
            <a:spLocks noChangeArrowheads="1"/>
          </p:cNvSpPr>
          <p:nvPr/>
        </p:nvSpPr>
        <p:spPr bwMode="auto">
          <a:xfrm>
            <a:off x="50704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cxnSp>
        <p:nvCxnSpPr>
          <p:cNvPr id="89" name="AutoShape 1048"/>
          <p:cNvCxnSpPr>
            <a:cxnSpLocks noChangeShapeType="1"/>
            <a:stCxn id="87" idx="0"/>
            <a:endCxn id="85" idx="5"/>
          </p:cNvCxnSpPr>
          <p:nvPr/>
        </p:nvCxnSpPr>
        <p:spPr bwMode="auto">
          <a:xfrm flipH="1" flipV="1">
            <a:off x="5091678" y="46385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4" name="Line 1049"/>
          <p:cNvSpPr>
            <a:spLocks noChangeShapeType="1"/>
          </p:cNvSpPr>
          <p:nvPr/>
        </p:nvSpPr>
        <p:spPr bwMode="auto">
          <a:xfrm flipH="1">
            <a:off x="5553944" y="2947342"/>
            <a:ext cx="241739" cy="34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" name="Line 1050"/>
          <p:cNvSpPr>
            <a:spLocks noChangeShapeType="1"/>
          </p:cNvSpPr>
          <p:nvPr/>
        </p:nvSpPr>
        <p:spPr bwMode="auto">
          <a:xfrm>
            <a:off x="6185769" y="2959716"/>
            <a:ext cx="241739" cy="430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0" name="Text Box 1051"/>
          <p:cNvSpPr txBox="1">
            <a:spLocks noChangeArrowheads="1"/>
          </p:cNvSpPr>
          <p:nvPr/>
        </p:nvSpPr>
        <p:spPr bwMode="auto">
          <a:xfrm>
            <a:off x="5081141" y="3375402"/>
            <a:ext cx="528806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B6CE4C-A20E-4C8A-A257-E8DD4E8211AA}"/>
                  </a:ext>
                </a:extLst>
              </p14:cNvPr>
              <p14:cNvContentPartPr/>
              <p14:nvPr/>
            </p14:nvContentPartPr>
            <p14:xfrm>
              <a:off x="4646520" y="577080"/>
              <a:ext cx="4298040" cy="584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B6CE4C-A20E-4C8A-A257-E8DD4E8211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7160" y="567720"/>
                <a:ext cx="4316760" cy="58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17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71" name="Group 192"/>
          <p:cNvGrpSpPr>
            <a:grpSpLocks/>
          </p:cNvGrpSpPr>
          <p:nvPr/>
        </p:nvGrpSpPr>
        <p:grpSpPr bwMode="auto">
          <a:xfrm>
            <a:off x="4800600" y="609600"/>
            <a:ext cx="3733800" cy="1219200"/>
            <a:chOff x="4876800" y="381000"/>
            <a:chExt cx="3733800" cy="1219200"/>
          </a:xfrm>
        </p:grpSpPr>
        <p:sp>
          <p:nvSpPr>
            <p:cNvPr id="72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(b)</a:t>
              </a:r>
            </a:p>
          </p:txBody>
        </p:sp>
        <p:sp>
          <p:nvSpPr>
            <p:cNvPr id="73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74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75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76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77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78" name="AutoShape 1053"/>
              <p:cNvCxnSpPr>
                <a:cxnSpLocks noChangeShapeType="1"/>
                <a:stCxn id="80" idx="3"/>
                <a:endCxn id="79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9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80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1" name="AutoShape 1064"/>
              <p:cNvCxnSpPr>
                <a:cxnSpLocks noChangeShapeType="1"/>
                <a:stCxn id="80" idx="5"/>
                <a:endCxn id="82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2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83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85" name="Group 191"/>
          <p:cNvGrpSpPr>
            <a:grpSpLocks/>
          </p:cNvGrpSpPr>
          <p:nvPr/>
        </p:nvGrpSpPr>
        <p:grpSpPr bwMode="auto">
          <a:xfrm>
            <a:off x="838200" y="609600"/>
            <a:ext cx="3733800" cy="1219200"/>
            <a:chOff x="533400" y="381000"/>
            <a:chExt cx="3733800" cy="1219200"/>
          </a:xfrm>
        </p:grpSpPr>
        <p:sp>
          <p:nvSpPr>
            <p:cNvPr id="86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87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88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89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90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93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94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95" name="Group 188"/>
          <p:cNvGrpSpPr>
            <a:grpSpLocks/>
          </p:cNvGrpSpPr>
          <p:nvPr/>
        </p:nvGrpSpPr>
        <p:grpSpPr bwMode="auto">
          <a:xfrm>
            <a:off x="4800600" y="3886200"/>
            <a:ext cx="3733800" cy="2667000"/>
            <a:chOff x="4876800" y="3991598"/>
            <a:chExt cx="3733800" cy="2667000"/>
          </a:xfrm>
        </p:grpSpPr>
        <p:sp>
          <p:nvSpPr>
            <p:cNvPr id="100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(f)</a:t>
              </a:r>
            </a:p>
          </p:txBody>
        </p:sp>
        <p:grpSp>
          <p:nvGrpSpPr>
            <p:cNvPr id="101" name="Group 52"/>
            <p:cNvGrpSpPr>
              <a:grpSpLocks/>
            </p:cNvGrpSpPr>
            <p:nvPr/>
          </p:nvGrpSpPr>
          <p:grpSpPr bwMode="auto">
            <a:xfrm>
              <a:off x="5638800" y="4038600"/>
              <a:ext cx="2438400" cy="2569464"/>
              <a:chOff x="9189720" y="3965448"/>
              <a:chExt cx="2438400" cy="2569464"/>
            </a:xfrm>
          </p:grpSpPr>
          <p:sp>
            <p:nvSpPr>
              <p:cNvPr id="103" name="Oval 1029"/>
              <p:cNvSpPr>
                <a:spLocks noChangeArrowheads="1"/>
              </p:cNvSpPr>
              <p:nvPr/>
            </p:nvSpPr>
            <p:spPr bwMode="auto">
              <a:xfrm>
                <a:off x="9784080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104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06" name="AutoShape 1033"/>
              <p:cNvCxnSpPr>
                <a:cxnSpLocks noChangeShapeType="1"/>
                <a:stCxn id="118" idx="0"/>
                <a:endCxn id="104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7" name="AutoShape 1034"/>
              <p:cNvCxnSpPr>
                <a:cxnSpLocks noChangeShapeType="1"/>
                <a:stCxn id="103" idx="5"/>
                <a:endCxn id="104" idx="0"/>
              </p:cNvCxnSpPr>
              <p:nvPr/>
            </p:nvCxnSpPr>
            <p:spPr bwMode="auto">
              <a:xfrm rot="16200000" flipH="1">
                <a:off x="10202171" y="4234187"/>
                <a:ext cx="290046" cy="3977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9" name="AutoShape 1039"/>
              <p:cNvCxnSpPr>
                <a:cxnSpLocks noChangeShapeType="1"/>
                <a:stCxn id="112" idx="3"/>
                <a:endCxn id="126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0" name="Rectangle 1049"/>
              <p:cNvSpPr>
                <a:spLocks noChangeArrowheads="1"/>
              </p:cNvSpPr>
              <p:nvPr/>
            </p:nvSpPr>
            <p:spPr bwMode="auto">
              <a:xfrm>
                <a:off x="9189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12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13" name="AutoShape 1051"/>
              <p:cNvCxnSpPr>
                <a:cxnSpLocks noChangeShapeType="1"/>
                <a:stCxn id="110" idx="0"/>
                <a:endCxn id="103" idx="3"/>
              </p:cNvCxnSpPr>
              <p:nvPr/>
            </p:nvCxnSpPr>
            <p:spPr bwMode="auto">
              <a:xfrm rot="5400000" flipH="1" flipV="1">
                <a:off x="9468119" y="4249681"/>
                <a:ext cx="340084" cy="4168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1053"/>
              <p:cNvCxnSpPr>
                <a:cxnSpLocks noChangeShapeType="1"/>
                <a:stCxn id="126" idx="3"/>
                <a:endCxn id="11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1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1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20" name="AutoShape 1058"/>
              <p:cNvCxnSpPr>
                <a:cxnSpLocks noChangeShapeType="1"/>
                <a:stCxn id="117" idx="0"/>
                <a:endCxn id="11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1059"/>
              <p:cNvCxnSpPr>
                <a:cxnSpLocks noChangeShapeType="1"/>
                <a:stCxn id="118" idx="5"/>
                <a:endCxn id="123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3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24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26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27" name="AutoShape 1063"/>
              <p:cNvCxnSpPr>
                <a:cxnSpLocks noChangeShapeType="1"/>
                <a:stCxn id="124" idx="0"/>
                <a:endCxn id="112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AutoShape 1064"/>
              <p:cNvCxnSpPr>
                <a:cxnSpLocks noChangeShapeType="1"/>
                <a:stCxn id="126" idx="5"/>
                <a:endCxn id="130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32" name="AutoShape 1039"/>
              <p:cNvCxnSpPr>
                <a:cxnSpLocks noChangeShapeType="1"/>
                <a:stCxn id="104" idx="5"/>
                <a:endCxn id="112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" name="TextBox 40"/>
              <p:cNvSpPr txBox="1">
                <a:spLocks noChangeArrowheads="1"/>
              </p:cNvSpPr>
              <p:nvPr/>
            </p:nvSpPr>
            <p:spPr bwMode="auto">
              <a:xfrm>
                <a:off x="9469085" y="41940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4" name="TextBox 41"/>
              <p:cNvSpPr txBox="1">
                <a:spLocks noChangeArrowheads="1"/>
              </p:cNvSpPr>
              <p:nvPr/>
            </p:nvSpPr>
            <p:spPr bwMode="auto">
              <a:xfrm>
                <a:off x="10256520" y="42003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5" name="TextBox 44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6" name="TextBox 45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8" name="TextBox 46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9" name="TextBox 47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1" name="TextBox 48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2" name="TextBox 49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4" name="TextBox 50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5" name="TextBox 51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47" name="Group 187"/>
          <p:cNvGrpSpPr>
            <a:grpSpLocks/>
          </p:cNvGrpSpPr>
          <p:nvPr/>
        </p:nvGrpSpPr>
        <p:grpSpPr bwMode="auto">
          <a:xfrm>
            <a:off x="838200" y="3886200"/>
            <a:ext cx="3733800" cy="2667000"/>
            <a:chOff x="533400" y="4067798"/>
            <a:chExt cx="3733800" cy="2667000"/>
          </a:xfrm>
        </p:grpSpPr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533400" y="40677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(e)</a:t>
              </a:r>
            </a:p>
          </p:txBody>
        </p:sp>
        <p:grpSp>
          <p:nvGrpSpPr>
            <p:cNvPr id="150" name="Group 64"/>
            <p:cNvGrpSpPr>
              <a:grpSpLocks/>
            </p:cNvGrpSpPr>
            <p:nvPr/>
          </p:nvGrpSpPr>
          <p:grpSpPr bwMode="auto">
            <a:xfrm>
              <a:off x="914400" y="4117848"/>
              <a:ext cx="2819400" cy="1956816"/>
              <a:chOff x="8808720" y="4578096"/>
              <a:chExt cx="2819400" cy="1956816"/>
            </a:xfrm>
          </p:grpSpPr>
          <p:sp>
            <p:nvSpPr>
              <p:cNvPr id="151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53" name="AutoShape 1033"/>
              <p:cNvCxnSpPr>
                <a:cxnSpLocks noChangeShapeType="1"/>
                <a:stCxn id="171" idx="0"/>
                <a:endCxn id="151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4" name="AutoShape 1039"/>
              <p:cNvCxnSpPr>
                <a:cxnSpLocks noChangeShapeType="1"/>
                <a:stCxn id="157" idx="3"/>
                <a:endCxn id="179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6" name="Rectangle 1049"/>
              <p:cNvSpPr>
                <a:spLocks noChangeArrowheads="1"/>
              </p:cNvSpPr>
              <p:nvPr/>
            </p:nvSpPr>
            <p:spPr bwMode="auto">
              <a:xfrm>
                <a:off x="8808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57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59" name="AutoShape 1053"/>
              <p:cNvCxnSpPr>
                <a:cxnSpLocks noChangeShapeType="1"/>
                <a:stCxn id="179" idx="3"/>
                <a:endCxn id="160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0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70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71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73" name="AutoShape 1058"/>
              <p:cNvCxnSpPr>
                <a:cxnSpLocks noChangeShapeType="1"/>
                <a:stCxn id="170" idx="0"/>
                <a:endCxn id="171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4" name="AutoShape 1059"/>
              <p:cNvCxnSpPr>
                <a:cxnSpLocks noChangeShapeType="1"/>
                <a:stCxn id="171" idx="5"/>
                <a:endCxn id="176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6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77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79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80" name="AutoShape 1063"/>
              <p:cNvCxnSpPr>
                <a:cxnSpLocks noChangeShapeType="1"/>
                <a:stCxn id="177" idx="0"/>
                <a:endCxn id="157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2" name="AutoShape 1064"/>
              <p:cNvCxnSpPr>
                <a:cxnSpLocks noChangeShapeType="1"/>
                <a:stCxn id="179" idx="5"/>
                <a:endCxn id="18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8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85" name="AutoShape 1039"/>
              <p:cNvCxnSpPr>
                <a:cxnSpLocks noChangeShapeType="1"/>
                <a:stCxn id="151" idx="5"/>
                <a:endCxn id="157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86" name="TextBox 88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88" name="TextBox 89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89" name="TextBox 90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1" name="TextBox 91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2" name="TextBox 92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3" name="TextBox 93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7" name="TextBox 94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8" name="TextBox 95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99" name="Group 190"/>
          <p:cNvGrpSpPr>
            <a:grpSpLocks/>
          </p:cNvGrpSpPr>
          <p:nvPr/>
        </p:nvGrpSpPr>
        <p:grpSpPr bwMode="auto">
          <a:xfrm>
            <a:off x="4800600" y="1981200"/>
            <a:ext cx="3733800" cy="1752600"/>
            <a:chOff x="4876800" y="1905000"/>
            <a:chExt cx="3733800" cy="1752600"/>
          </a:xfrm>
        </p:grpSpPr>
        <p:sp>
          <p:nvSpPr>
            <p:cNvPr id="200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(d)</a:t>
              </a:r>
            </a:p>
          </p:txBody>
        </p:sp>
        <p:grpSp>
          <p:nvGrpSpPr>
            <p:cNvPr id="201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02" name="AutoShape 1039"/>
              <p:cNvCxnSpPr>
                <a:cxnSpLocks noChangeShapeType="1"/>
                <a:stCxn id="204" idx="3"/>
                <a:endCxn id="213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3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04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05" name="AutoShape 1053"/>
              <p:cNvCxnSpPr>
                <a:cxnSpLocks noChangeShapeType="1"/>
                <a:stCxn id="213" idx="3"/>
                <a:endCxn id="20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0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0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09" name="AutoShape 1058"/>
              <p:cNvCxnSpPr>
                <a:cxnSpLocks noChangeShapeType="1"/>
                <a:stCxn id="207" idx="0"/>
                <a:endCxn id="20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0" name="AutoShape 1059"/>
              <p:cNvCxnSpPr>
                <a:cxnSpLocks noChangeShapeType="1"/>
                <a:stCxn id="208" idx="5"/>
                <a:endCxn id="211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1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12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13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14" name="AutoShape 1063"/>
              <p:cNvCxnSpPr>
                <a:cxnSpLocks noChangeShapeType="1"/>
                <a:stCxn id="212" idx="0"/>
                <a:endCxn id="204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" name="AutoShape 1064"/>
              <p:cNvCxnSpPr>
                <a:cxnSpLocks noChangeShapeType="1"/>
                <a:stCxn id="213" idx="5"/>
                <a:endCxn id="216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6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17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18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19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0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21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2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23" name="Group 189"/>
          <p:cNvGrpSpPr>
            <a:grpSpLocks/>
          </p:cNvGrpSpPr>
          <p:nvPr/>
        </p:nvGrpSpPr>
        <p:grpSpPr bwMode="auto">
          <a:xfrm>
            <a:off x="838200" y="1981200"/>
            <a:ext cx="3733800" cy="1752600"/>
            <a:chOff x="533400" y="1905000"/>
            <a:chExt cx="3733800" cy="1752600"/>
          </a:xfrm>
        </p:grpSpPr>
        <p:sp>
          <p:nvSpPr>
            <p:cNvPr id="224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225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26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227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236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37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38" name="AutoShape 1058"/>
              <p:cNvCxnSpPr>
                <a:cxnSpLocks noChangeShapeType="1"/>
                <a:stCxn id="236" idx="0"/>
                <a:endCxn id="237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1059"/>
              <p:cNvCxnSpPr>
                <a:cxnSpLocks noChangeShapeType="1"/>
                <a:stCxn id="237" idx="5"/>
                <a:endCxn id="240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40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41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42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  <p:grpSp>
          <p:nvGrpSpPr>
            <p:cNvPr id="228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229" name="AutoShape 1053"/>
              <p:cNvCxnSpPr>
                <a:cxnSpLocks noChangeShapeType="1"/>
                <a:stCxn id="231" idx="3"/>
                <a:endCxn id="230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0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31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32" name="AutoShape 1064"/>
              <p:cNvCxnSpPr>
                <a:cxnSpLocks noChangeShapeType="1"/>
                <a:stCxn id="231" idx="5"/>
                <a:endCxn id="233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3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34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35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43" name="Group 196"/>
          <p:cNvGrpSpPr>
            <a:grpSpLocks/>
          </p:cNvGrpSpPr>
          <p:nvPr/>
        </p:nvGrpSpPr>
        <p:grpSpPr bwMode="auto">
          <a:xfrm>
            <a:off x="990600" y="457200"/>
            <a:ext cx="6477000" cy="1371600"/>
            <a:chOff x="838200" y="304800"/>
            <a:chExt cx="6477000" cy="1371600"/>
          </a:xfrm>
        </p:grpSpPr>
        <p:cxnSp>
          <p:nvCxnSpPr>
            <p:cNvPr id="244" name="AutoShape 9"/>
            <p:cNvCxnSpPr>
              <a:cxnSpLocks noChangeShapeType="1"/>
              <a:stCxn id="245" idx="0"/>
              <a:endCxn id="246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2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5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6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7" name="Group 194"/>
          <p:cNvGrpSpPr>
            <a:grpSpLocks/>
          </p:cNvGrpSpPr>
          <p:nvPr/>
        </p:nvGrpSpPr>
        <p:grpSpPr bwMode="auto">
          <a:xfrm>
            <a:off x="2286000" y="685800"/>
            <a:ext cx="3962400" cy="2514600"/>
            <a:chOff x="2133600" y="533400"/>
            <a:chExt cx="3962400" cy="2514600"/>
          </a:xfrm>
        </p:grpSpPr>
        <p:sp>
          <p:nvSpPr>
            <p:cNvPr id="248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49" name="AutoShape 12"/>
            <p:cNvCxnSpPr>
              <a:cxnSpLocks noChangeShapeType="1"/>
              <a:stCxn id="248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0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51" name="Group 199"/>
          <p:cNvGrpSpPr>
            <a:grpSpLocks/>
          </p:cNvGrpSpPr>
          <p:nvPr/>
        </p:nvGrpSpPr>
        <p:grpSpPr bwMode="auto">
          <a:xfrm>
            <a:off x="838200" y="1828800"/>
            <a:ext cx="7086600" cy="1981200"/>
            <a:chOff x="685799" y="1676400"/>
            <a:chExt cx="7086600" cy="1981200"/>
          </a:xfrm>
        </p:grpSpPr>
        <p:cxnSp>
          <p:nvCxnSpPr>
            <p:cNvPr id="252" name="AutoShape 15"/>
            <p:cNvCxnSpPr>
              <a:cxnSpLocks noChangeShapeType="1"/>
              <a:endCxn id="253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3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4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</p:grpSp>
      <p:sp>
        <p:nvSpPr>
          <p:cNvPr id="255" name="Text Box 20"/>
          <p:cNvSpPr txBox="1">
            <a:spLocks noChangeArrowheads="1"/>
          </p:cNvSpPr>
          <p:nvPr/>
        </p:nvSpPr>
        <p:spPr bwMode="auto">
          <a:xfrm>
            <a:off x="4800600" y="6553200"/>
            <a:ext cx="373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dirty="0">
                <a:latin typeface="+mn-lt"/>
                <a:cs typeface="+mn-cs"/>
              </a:rPr>
              <a:t>.45*1 +  .41*3 + .14*4 = 2.24 bits per char</a:t>
            </a:r>
          </a:p>
        </p:txBody>
      </p:sp>
      <p:sp>
        <p:nvSpPr>
          <p:cNvPr id="25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9600" y="64008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CE292D-BC06-4C29-A03F-852A9E8DADEF}"/>
                  </a:ext>
                </a:extLst>
              </p14:cNvPr>
              <p14:cNvContentPartPr/>
              <p14:nvPr/>
            </p14:nvContentPartPr>
            <p14:xfrm>
              <a:off x="5452200" y="2000160"/>
              <a:ext cx="3286440" cy="260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CE292D-BC06-4C29-A03F-852A9E8DA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2840" y="1990800"/>
                <a:ext cx="3305160" cy="26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0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Huffman’s Algorithm (1952)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652" y="6069105"/>
            <a:ext cx="2072722" cy="57174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3"/>
              <p:cNvSpPr txBox="1">
                <a:spLocks noChangeArrowheads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Algorithm: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</a:rPr>
                  <a:t>Insert each letter as a leaf into priority queue by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endParaRPr lang="en-US" sz="2400" dirty="0"/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While queue length &gt; 1</a:t>
                </a:r>
                <a:endParaRPr lang="en-US" sz="2400" dirty="0"/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Remove smallest 2 nodes; call them x, y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/>
                  <a:t>		Create a new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children and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/>
                  <a:t>				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insert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into queue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Runtime: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Goal: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freq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depth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  <a:blipFill>
                <a:blip r:embed="rId3"/>
                <a:stretch>
                  <a:fillRect l="-1298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352777" y="5087324"/>
            <a:ext cx="179122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 = Tree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 = alphabet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(leaves)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0F0E95-4981-477E-9B56-18145F4775EA}"/>
              </a:ext>
            </a:extLst>
          </p:cNvPr>
          <p:cNvSpPr/>
          <p:nvPr/>
        </p:nvSpPr>
        <p:spPr bwMode="auto">
          <a:xfrm>
            <a:off x="5657222" y="999811"/>
            <a:ext cx="3346102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According to wiki, this is Huffman’s class project.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10507F-6632-47E3-AD40-E3F0EE5260C1}"/>
                  </a:ext>
                </a:extLst>
              </p14:cNvPr>
              <p14:cNvContentPartPr/>
              <p14:nvPr/>
            </p14:nvContentPartPr>
            <p14:xfrm>
              <a:off x="217080" y="2354760"/>
              <a:ext cx="8504280" cy="382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10507F-6632-47E3-AD40-E3F0EE5260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720" y="2345400"/>
                <a:ext cx="852300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8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Optimal solution may not 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unique</a:t>
            </a:r>
            <a:r>
              <a:rPr lang="en-US" sz="2400" dirty="0"/>
              <a:t>, so cannot prove that greedy gives the </a:t>
            </a:r>
            <a:r>
              <a:rPr lang="en-US" sz="2400" i="1" dirty="0"/>
              <a:t>only</a:t>
            </a:r>
            <a:r>
              <a:rPr lang="en-US" sz="2400" dirty="0"/>
              <a:t> possible answer.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Instead, show </a:t>
            </a:r>
            <a:r>
              <a:rPr lang="en-US" sz="2400" dirty="0" err="1"/>
              <a:t>greedy’s</a:t>
            </a:r>
            <a:r>
              <a:rPr lang="en-US" sz="2400" dirty="0"/>
              <a:t> solution is </a:t>
            </a:r>
            <a:r>
              <a:rPr lang="en-US" sz="2400" dirty="0">
                <a:solidFill>
                  <a:srgbClr val="3C8C93"/>
                </a:solidFill>
              </a:rPr>
              <a:t>as good as any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How: an exchange argument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/>
              <a:t>Identify inversions: node-pairs whose swap improves tree</a:t>
            </a:r>
          </a:p>
        </p:txBody>
      </p:sp>
    </p:spTree>
    <p:extLst>
      <p:ext uri="{BB962C8B-B14F-4D97-AF65-F5344CB8AC3E}">
        <p14:creationId xmlns:p14="http://schemas.microsoft.com/office/powerpoint/2010/main" val="204399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25718" y="2679218"/>
            <a:ext cx="8229600" cy="393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Claim: If we </a:t>
            </a:r>
            <a:r>
              <a:rPr lang="en-US" b="1" dirty="0">
                <a:latin typeface="+mn-lt"/>
              </a:rPr>
              <a:t>flip</a:t>
            </a:r>
            <a:r>
              <a:rPr lang="en-US" dirty="0">
                <a:latin typeface="+mn-lt"/>
              </a:rPr>
              <a:t> an inversion, cost never increases.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Why?  All other things being equal, better to give more frequent letter the shorter code.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    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before   </a:t>
            </a:r>
            <a:r>
              <a:rPr lang="en-US" dirty="0">
                <a:solidFill>
                  <a:schemeClr val="folHlink"/>
                </a:solidFill>
                <a:latin typeface="+mn-lt"/>
              </a:rPr>
              <a:t>                          </a:t>
            </a:r>
            <a:r>
              <a:rPr lang="en-US" dirty="0">
                <a:solidFill>
                  <a:srgbClr val="3C8C93"/>
                </a:solidFill>
                <a:latin typeface="+mn-lt"/>
              </a:rPr>
              <a:t>after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I.e., non-negative cost savings.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25718" y="274918"/>
            <a:ext cx="6128870" cy="1994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b="1" dirty="0" err="1">
                <a:latin typeface="+mn-lt"/>
              </a:rPr>
              <a:t>Defn</a:t>
            </a:r>
            <a:r>
              <a:rPr lang="en-US" dirty="0">
                <a:latin typeface="+mn-lt"/>
              </a:rPr>
              <a:t>:  A pair of leaves 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 is an </a:t>
            </a:r>
            <a:r>
              <a:rPr lang="en-US" b="1" dirty="0">
                <a:latin typeface="+mn-lt"/>
              </a:rPr>
              <a:t>inversion</a:t>
            </a:r>
            <a:r>
              <a:rPr lang="en-US" dirty="0">
                <a:latin typeface="+mn-lt"/>
              </a:rPr>
              <a:t> if 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depth(x)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depth(y)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i="1" dirty="0">
                <a:latin typeface="+mn-lt"/>
              </a:rPr>
              <a:t>and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(y)</a:t>
            </a: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1134722" y="4609241"/>
            <a:ext cx="6904047" cy="1473201"/>
            <a:chOff x="1081" y="3167"/>
            <a:chExt cx="4349" cy="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9pPr>
                </a:lstStyle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latin typeface="+mn-lt"/>
                  </a:endParaRPr>
                </a:p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utoShape 11"/>
            <p:cNvSpPr>
              <a:spLocks/>
            </p:cNvSpPr>
            <p:nvPr/>
          </p:nvSpPr>
          <p:spPr bwMode="auto">
            <a:xfrm rot="16200000">
              <a:off x="2155" y="2324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rgbClr val="3C8C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52" name="AutoShape 12"/>
            <p:cNvSpPr>
              <a:spLocks/>
            </p:cNvSpPr>
            <p:nvPr/>
          </p:nvSpPr>
          <p:spPr bwMode="auto">
            <a:xfrm rot="16200000">
              <a:off x="4255" y="2303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solidFill>
                  <a:srgbClr val="3C8C93"/>
                </a:solidFill>
                <a:latin typeface="+mn-lt"/>
              </a:endParaRPr>
            </a:p>
          </p:txBody>
        </p:sp>
      </p:grpSp>
      <p:grpSp>
        <p:nvGrpSpPr>
          <p:cNvPr id="53" name="Group 43"/>
          <p:cNvGrpSpPr>
            <a:grpSpLocks/>
          </p:cNvGrpSpPr>
          <p:nvPr/>
        </p:nvGrpSpPr>
        <p:grpSpPr bwMode="auto">
          <a:xfrm>
            <a:off x="6116918" y="122518"/>
            <a:ext cx="2590800" cy="3048559"/>
            <a:chOff x="6400800" y="152400"/>
            <a:chExt cx="2590800" cy="3048000"/>
          </a:xfrm>
        </p:grpSpPr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8056796" y="28194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r>
                <a:rPr lang="en-US" sz="3200" dirty="0">
                  <a:latin typeface="+mn-lt"/>
                </a:rPr>
                <a:t>x</a:t>
              </a: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8357198" y="1236512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bIns="91440" anchor="b"/>
            <a:lstStyle/>
            <a:p>
              <a:pPr algn="l"/>
              <a:r>
                <a:rPr lang="en-US" sz="3200" dirty="0">
                  <a:latin typeface="+mn-lt"/>
                </a:rPr>
                <a:t>y</a:t>
              </a: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7599596" y="2133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58" name="Straight Connector 16"/>
            <p:cNvCxnSpPr>
              <a:cxnSpLocks noChangeShapeType="1"/>
              <a:endCxn id="57" idx="5"/>
            </p:cNvCxnSpPr>
            <p:nvPr/>
          </p:nvCxnSpPr>
          <p:spPr bwMode="auto">
            <a:xfrm rot="16200000" flipV="1">
              <a:off x="7905750" y="2477854"/>
              <a:ext cx="360596" cy="32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9" name="Freeform 17"/>
            <p:cNvSpPr>
              <a:spLocks noChangeArrowheads="1"/>
            </p:cNvSpPr>
            <p:nvPr/>
          </p:nvSpPr>
          <p:spPr bwMode="auto">
            <a:xfrm flipH="1">
              <a:off x="8534400" y="1676400"/>
              <a:ext cx="457200" cy="1143000"/>
            </a:xfrm>
            <a:custGeom>
              <a:avLst/>
              <a:gdLst>
                <a:gd name="T0" fmla="*/ 312821 w 857955"/>
                <a:gd name="T1" fmla="*/ 0 h 1049867"/>
                <a:gd name="T2" fmla="*/ 24063 w 857955"/>
                <a:gd name="T3" fmla="*/ 848033 h 1049867"/>
                <a:gd name="T4" fmla="*/ 457200 w 857955"/>
                <a:gd name="T5" fmla="*/ 1143000 h 1049867"/>
                <a:gd name="T6" fmla="*/ 0 60000 65536"/>
                <a:gd name="T7" fmla="*/ 0 60000 65536"/>
                <a:gd name="T8" fmla="*/ 0 60000 65536"/>
                <a:gd name="T9" fmla="*/ 0 w 857955"/>
                <a:gd name="T10" fmla="*/ 0 h 1049867"/>
                <a:gd name="T11" fmla="*/ 857955 w 857955"/>
                <a:gd name="T12" fmla="*/ 1049867 h 10498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955" h="1049867">
                  <a:moveTo>
                    <a:pt x="587022" y="0"/>
                  </a:moveTo>
                  <a:cubicBezTo>
                    <a:pt x="293511" y="301978"/>
                    <a:pt x="0" y="603956"/>
                    <a:pt x="45155" y="778934"/>
                  </a:cubicBezTo>
                  <a:cubicBezTo>
                    <a:pt x="90310" y="953912"/>
                    <a:pt x="857955" y="1049867"/>
                    <a:pt x="857955" y="1049867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6685196" y="1905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7772400" y="68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7218596" y="1295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7218596" y="152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64" name="Straight Connector 23"/>
            <p:cNvCxnSpPr>
              <a:cxnSpLocks noChangeShapeType="1"/>
              <a:stCxn id="63" idx="5"/>
              <a:endCxn id="61" idx="1"/>
            </p:cNvCxnSpPr>
            <p:nvPr/>
          </p:nvCxnSpPr>
          <p:spPr bwMode="auto">
            <a:xfrm rot="16200000" flipH="1">
              <a:off x="7554002" y="467402"/>
              <a:ext cx="263992" cy="284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5" name="Straight Connector 25"/>
            <p:cNvCxnSpPr>
              <a:cxnSpLocks noChangeShapeType="1"/>
              <a:stCxn id="61" idx="5"/>
              <a:endCxn id="56" idx="0"/>
            </p:cNvCxnSpPr>
            <p:nvPr/>
          </p:nvCxnSpPr>
          <p:spPr bwMode="auto">
            <a:xfrm>
              <a:off x="8097604" y="1011005"/>
              <a:ext cx="450094" cy="225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Straight Connector 27"/>
            <p:cNvCxnSpPr>
              <a:cxnSpLocks noChangeShapeType="1"/>
              <a:stCxn id="63" idx="3"/>
            </p:cNvCxnSpPr>
            <p:nvPr/>
          </p:nvCxnSpPr>
          <p:spPr bwMode="auto">
            <a:xfrm rot="5400000">
              <a:off x="6989996" y="401404"/>
              <a:ext cx="208196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Straight Connector 29"/>
            <p:cNvCxnSpPr>
              <a:cxnSpLocks noChangeShapeType="1"/>
              <a:stCxn id="61" idx="3"/>
              <a:endCxn id="62" idx="0"/>
            </p:cNvCxnSpPr>
            <p:nvPr/>
          </p:nvCxnSpPr>
          <p:spPr bwMode="auto">
            <a:xfrm rot="5400000">
              <a:off x="7476448" y="943652"/>
              <a:ext cx="284396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Straight Connector 31"/>
            <p:cNvCxnSpPr>
              <a:cxnSpLocks noChangeShapeType="1"/>
              <a:stCxn id="62" idx="3"/>
              <a:endCxn id="60" idx="0"/>
            </p:cNvCxnSpPr>
            <p:nvPr/>
          </p:nvCxnSpPr>
          <p:spPr bwMode="auto">
            <a:xfrm rot="5400000">
              <a:off x="6932846" y="1563454"/>
              <a:ext cx="284396" cy="398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Straight Connector 33"/>
            <p:cNvCxnSpPr>
              <a:cxnSpLocks noChangeShapeType="1"/>
              <a:stCxn id="62" idx="4"/>
              <a:endCxn id="57" idx="1"/>
            </p:cNvCxnSpPr>
            <p:nvPr/>
          </p:nvCxnSpPr>
          <p:spPr bwMode="auto">
            <a:xfrm rot="16200000" flipH="1">
              <a:off x="7275746" y="1809750"/>
              <a:ext cx="512996" cy="246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0" name="Straight Connector 35"/>
            <p:cNvCxnSpPr>
              <a:cxnSpLocks noChangeShapeType="1"/>
              <a:stCxn id="60" idx="3"/>
            </p:cNvCxnSpPr>
            <p:nvPr/>
          </p:nvCxnSpPr>
          <p:spPr bwMode="auto">
            <a:xfrm rot="5400000">
              <a:off x="6477000" y="2154004"/>
              <a:ext cx="187792" cy="340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Straight Connector 36"/>
            <p:cNvCxnSpPr>
              <a:cxnSpLocks noChangeShapeType="1"/>
              <a:stCxn id="57" idx="3"/>
            </p:cNvCxnSpPr>
            <p:nvPr/>
          </p:nvCxnSpPr>
          <p:spPr bwMode="auto">
            <a:xfrm rot="5400000">
              <a:off x="7343098" y="2410502"/>
              <a:ext cx="263992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Straight Connector 37"/>
            <p:cNvCxnSpPr>
              <a:cxnSpLocks noChangeShapeType="1"/>
              <a:stCxn id="60" idx="4"/>
            </p:cNvCxnSpPr>
            <p:nvPr/>
          </p:nvCxnSpPr>
          <p:spPr bwMode="auto">
            <a:xfrm rot="16200000" flipH="1">
              <a:off x="6666146" y="2495550"/>
              <a:ext cx="45720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6847" y="624840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7187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09109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General Inversions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353" y="1382286"/>
            <a:ext cx="7769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Define the frequency of an </a:t>
            </a:r>
            <a:r>
              <a:rPr lang="en-US" sz="2400" b="1" dirty="0"/>
              <a:t>internal</a:t>
            </a:r>
            <a:r>
              <a:rPr lang="en-US" sz="2400" dirty="0"/>
              <a:t> node to be the </a:t>
            </a:r>
          </a:p>
          <a:p>
            <a:pPr algn="l"/>
            <a:r>
              <a:rPr lang="en-US" sz="2400" dirty="0"/>
              <a:t>	sum of the frequencies of the leaves in that 	subtree.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We can generalize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defn</a:t>
            </a:r>
            <a:r>
              <a:rPr lang="en-US" sz="2400" dirty="0"/>
              <a:t> of inversion for any pair of disjoint nodes.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associated claim still holds: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400" dirty="0"/>
              <a:t>exchanging an inverted pair of nodes (&amp; associated subtrees) cannot raise the cost of a 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Proof: Same.</a:t>
            </a:r>
          </a:p>
          <a:p>
            <a:pPr algn="l"/>
            <a:endParaRPr lang="en-US" sz="2400" dirty="0"/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11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/>
                <a:r>
                  <a:rPr lang="en-US" altLang="en-US" sz="2400" b="1" dirty="0">
                    <a:solidFill>
                      <a:srgbClr val="002060"/>
                    </a:solidFill>
                  </a:rPr>
                  <a:t>Lemma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: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Any prefix code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can be converted to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huffman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via inversion-exchanges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Corollary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/>
                <a:r>
                  <a:rPr lang="en-US" sz="2400" dirty="0"/>
                  <a:t>Huffman tree is optimal.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Proof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l"/>
                <a:r>
                  <a:rPr lang="en-US" sz="2400" dirty="0"/>
                  <a:t>Apply the above lemma to any optimal tree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algn="l"/>
                <a:r>
                  <a:rPr lang="en-US" sz="2400" dirty="0"/>
                  <a:t>The lemma only exchanges inversions, which never increase cost.</a:t>
                </a:r>
              </a:p>
              <a:p>
                <a:pPr algn="l"/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≥⋯≥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  <a:blipFill>
                <a:blip r:embed="rId3"/>
                <a:stretch>
                  <a:fillRect l="-115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0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022082" y="5897880"/>
            <a:ext cx="1104123" cy="274320"/>
            <a:chOff x="990600" y="5367903"/>
            <a:chExt cx="1104123" cy="274320"/>
          </a:xfrm>
        </p:grpSpPr>
        <p:sp>
          <p:nvSpPr>
            <p:cNvPr id="125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6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90600" y="5367903"/>
            <a:ext cx="1104123" cy="274320"/>
            <a:chOff x="990600" y="5367903"/>
            <a:chExt cx="1104123" cy="274320"/>
          </a:xfrm>
        </p:grpSpPr>
        <p:sp>
          <p:nvSpPr>
            <p:cNvPr id="128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9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sp>
        <p:nvSpPr>
          <p:cNvPr id="130" name="Oval 1050"/>
          <p:cNvSpPr>
            <a:spLocks noChangeArrowheads="1"/>
          </p:cNvSpPr>
          <p:nvPr/>
        </p:nvSpPr>
        <p:spPr bwMode="auto">
          <a:xfrm>
            <a:off x="3339707" y="53340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sp>
        <p:nvSpPr>
          <p:cNvPr id="131" name="Oval 1050"/>
          <p:cNvSpPr>
            <a:spLocks noChangeArrowheads="1"/>
          </p:cNvSpPr>
          <p:nvPr/>
        </p:nvSpPr>
        <p:spPr bwMode="auto">
          <a:xfrm>
            <a:off x="1325880" y="48006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grpSp>
        <p:nvGrpSpPr>
          <p:cNvPr id="132" name="Group 52"/>
          <p:cNvGrpSpPr>
            <a:grpSpLocks/>
          </p:cNvGrpSpPr>
          <p:nvPr/>
        </p:nvGrpSpPr>
        <p:grpSpPr bwMode="auto">
          <a:xfrm>
            <a:off x="990600" y="3992880"/>
            <a:ext cx="3124200" cy="2179320"/>
            <a:chOff x="7284720" y="3768598"/>
            <a:chExt cx="3124200" cy="2179320"/>
          </a:xfrm>
        </p:grpSpPr>
        <p:sp>
          <p:nvSpPr>
            <p:cNvPr id="133" name="Rectangle 1056"/>
            <p:cNvSpPr>
              <a:spLocks noChangeArrowheads="1"/>
            </p:cNvSpPr>
            <p:nvPr/>
          </p:nvSpPr>
          <p:spPr bwMode="auto">
            <a:xfrm>
              <a:off x="930783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140" name="Oval 1057"/>
            <p:cNvSpPr>
              <a:spLocks noChangeArrowheads="1"/>
            </p:cNvSpPr>
            <p:nvPr/>
          </p:nvSpPr>
          <p:spPr bwMode="auto">
            <a:xfrm>
              <a:off x="9635490" y="51097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sp>
          <p:nvSpPr>
            <p:cNvPr id="143" name="Oval 1062"/>
            <p:cNvSpPr>
              <a:spLocks noChangeArrowheads="1"/>
            </p:cNvSpPr>
            <p:nvPr/>
          </p:nvSpPr>
          <p:spPr bwMode="auto">
            <a:xfrm>
              <a:off x="7628799" y="45763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14</a:t>
              </a:r>
            </a:p>
          </p:txBody>
        </p:sp>
        <p:sp>
          <p:nvSpPr>
            <p:cNvPr id="146" name="Oval 1050"/>
            <p:cNvSpPr>
              <a:spLocks noChangeArrowheads="1"/>
            </p:cNvSpPr>
            <p:nvPr/>
          </p:nvSpPr>
          <p:spPr bwMode="auto">
            <a:xfrm>
              <a:off x="9189720" y="4609846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41</a:t>
              </a:r>
            </a:p>
          </p:txBody>
        </p:sp>
        <p:sp>
          <p:nvSpPr>
            <p:cNvPr id="149" name="Rectangle 1065"/>
            <p:cNvSpPr>
              <a:spLocks noChangeArrowheads="1"/>
            </p:cNvSpPr>
            <p:nvPr/>
          </p:nvSpPr>
          <p:spPr bwMode="auto">
            <a:xfrm>
              <a:off x="788289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e:9</a:t>
              </a:r>
            </a:p>
          </p:txBody>
        </p:sp>
        <p:sp>
          <p:nvSpPr>
            <p:cNvPr id="152" name="Rectangle 1061"/>
            <p:cNvSpPr>
              <a:spLocks noChangeArrowheads="1"/>
            </p:cNvSpPr>
            <p:nvPr/>
          </p:nvSpPr>
          <p:spPr bwMode="auto">
            <a:xfrm>
              <a:off x="8686800" y="5149000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155" name="Oval 1029"/>
            <p:cNvSpPr>
              <a:spLocks noChangeArrowheads="1"/>
            </p:cNvSpPr>
            <p:nvPr/>
          </p:nvSpPr>
          <p:spPr bwMode="auto">
            <a:xfrm>
              <a:off x="8503920" y="41191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55</a:t>
              </a:r>
            </a:p>
          </p:txBody>
        </p:sp>
        <p:sp>
          <p:nvSpPr>
            <p:cNvPr id="158" name="Oval 1032"/>
            <p:cNvSpPr>
              <a:spLocks noChangeArrowheads="1"/>
            </p:cNvSpPr>
            <p:nvPr/>
          </p:nvSpPr>
          <p:spPr bwMode="auto">
            <a:xfrm>
              <a:off x="9265920" y="376859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100</a:t>
              </a:r>
            </a:p>
          </p:txBody>
        </p:sp>
        <p:cxnSp>
          <p:nvCxnSpPr>
            <p:cNvPr id="161" name="AutoShape 1033"/>
            <p:cNvCxnSpPr>
              <a:cxnSpLocks noChangeShapeType="1"/>
              <a:stCxn id="155" idx="7"/>
              <a:endCxn id="158" idx="3"/>
            </p:cNvCxnSpPr>
            <p:nvPr/>
          </p:nvCxnSpPr>
          <p:spPr bwMode="auto">
            <a:xfrm flipV="1">
              <a:off x="8868148" y="4091200"/>
              <a:ext cx="460264" cy="83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2" name="AutoShape 1034"/>
            <p:cNvCxnSpPr>
              <a:cxnSpLocks noChangeShapeType="1"/>
              <a:stCxn id="146" idx="5"/>
              <a:endCxn id="140" idx="0"/>
            </p:cNvCxnSpPr>
            <p:nvPr/>
          </p:nvCxnSpPr>
          <p:spPr bwMode="auto">
            <a:xfrm>
              <a:off x="9553948" y="4932448"/>
              <a:ext cx="294902" cy="177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3" name="AutoShape 1039"/>
            <p:cNvCxnSpPr>
              <a:cxnSpLocks noChangeShapeType="1"/>
              <a:stCxn id="164" idx="0"/>
              <a:endCxn id="158" idx="5"/>
            </p:cNvCxnSpPr>
            <p:nvPr/>
          </p:nvCxnSpPr>
          <p:spPr bwMode="auto">
            <a:xfrm flipH="1" flipV="1">
              <a:off x="9630148" y="4091200"/>
              <a:ext cx="451112" cy="134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" name="Rectangle 1049"/>
            <p:cNvSpPr>
              <a:spLocks noChangeArrowheads="1"/>
            </p:cNvSpPr>
            <p:nvPr/>
          </p:nvSpPr>
          <p:spPr bwMode="auto">
            <a:xfrm>
              <a:off x="9829800" y="4225798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cxnSp>
          <p:nvCxnSpPr>
            <p:cNvPr id="165" name="AutoShape 1051"/>
            <p:cNvCxnSpPr>
              <a:cxnSpLocks noChangeShapeType="1"/>
              <a:stCxn id="143" idx="7"/>
              <a:endCxn id="155" idx="3"/>
            </p:cNvCxnSpPr>
            <p:nvPr/>
          </p:nvCxnSpPr>
          <p:spPr bwMode="auto">
            <a:xfrm flipV="1">
              <a:off x="7993027" y="4441720"/>
              <a:ext cx="573385" cy="1899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6" name="AutoShape 1053"/>
            <p:cNvCxnSpPr>
              <a:cxnSpLocks noChangeShapeType="1"/>
              <a:stCxn id="143" idx="3"/>
              <a:endCxn id="167" idx="0"/>
            </p:cNvCxnSpPr>
            <p:nvPr/>
          </p:nvCxnSpPr>
          <p:spPr bwMode="auto">
            <a:xfrm flipH="1">
              <a:off x="7536180" y="4898920"/>
              <a:ext cx="155111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7" name="Rectangle 1054"/>
            <p:cNvSpPr>
              <a:spLocks noChangeArrowheads="1"/>
            </p:cNvSpPr>
            <p:nvPr/>
          </p:nvSpPr>
          <p:spPr bwMode="auto">
            <a:xfrm>
              <a:off x="728472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f:5</a:t>
              </a:r>
            </a:p>
          </p:txBody>
        </p:sp>
        <p:cxnSp>
          <p:nvCxnSpPr>
            <p:cNvPr id="168" name="AutoShape 1058"/>
            <p:cNvCxnSpPr>
              <a:cxnSpLocks noChangeShapeType="1"/>
              <a:stCxn id="133" idx="0"/>
              <a:endCxn id="140" idx="3"/>
            </p:cNvCxnSpPr>
            <p:nvPr/>
          </p:nvCxnSpPr>
          <p:spPr bwMode="auto">
            <a:xfrm flipV="1">
              <a:off x="9559290" y="5432320"/>
              <a:ext cx="13869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9" name="AutoShape 1059"/>
            <p:cNvCxnSpPr>
              <a:cxnSpLocks noChangeShapeType="1"/>
              <a:stCxn id="140" idx="5"/>
              <a:endCxn id="172" idx="0"/>
            </p:cNvCxnSpPr>
            <p:nvPr/>
          </p:nvCxnSpPr>
          <p:spPr bwMode="auto">
            <a:xfrm>
              <a:off x="9999718" y="5432320"/>
              <a:ext cx="15774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2" name="Rectangle 1060"/>
            <p:cNvSpPr>
              <a:spLocks noChangeArrowheads="1"/>
            </p:cNvSpPr>
            <p:nvPr/>
          </p:nvSpPr>
          <p:spPr bwMode="auto">
            <a:xfrm>
              <a:off x="990600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cxnSp>
          <p:nvCxnSpPr>
            <p:cNvPr id="175" name="AutoShape 1063"/>
            <p:cNvCxnSpPr>
              <a:cxnSpLocks noChangeShapeType="1"/>
              <a:stCxn id="152" idx="0"/>
              <a:endCxn id="146" idx="3"/>
            </p:cNvCxnSpPr>
            <p:nvPr/>
          </p:nvCxnSpPr>
          <p:spPr bwMode="auto">
            <a:xfrm flipV="1">
              <a:off x="8938260" y="4932448"/>
              <a:ext cx="313952" cy="216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8" name="AutoShape 1064"/>
            <p:cNvCxnSpPr>
              <a:cxnSpLocks noChangeShapeType="1"/>
              <a:stCxn id="143" idx="5"/>
              <a:endCxn id="149" idx="0"/>
            </p:cNvCxnSpPr>
            <p:nvPr/>
          </p:nvCxnSpPr>
          <p:spPr bwMode="auto">
            <a:xfrm>
              <a:off x="7993027" y="4898920"/>
              <a:ext cx="141323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1" name="AutoShape 1039"/>
            <p:cNvCxnSpPr>
              <a:cxnSpLocks noChangeShapeType="1"/>
              <a:stCxn id="155" idx="5"/>
              <a:endCxn id="146" idx="1"/>
            </p:cNvCxnSpPr>
            <p:nvPr/>
          </p:nvCxnSpPr>
          <p:spPr bwMode="auto">
            <a:xfrm>
              <a:off x="8868148" y="4441720"/>
              <a:ext cx="384064" cy="2234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84" name="Group 192"/>
          <p:cNvGrpSpPr>
            <a:grpSpLocks/>
          </p:cNvGrpSpPr>
          <p:nvPr/>
        </p:nvGrpSpPr>
        <p:grpSpPr bwMode="auto">
          <a:xfrm>
            <a:off x="4648200" y="457200"/>
            <a:ext cx="3733800" cy="1219200"/>
            <a:chOff x="4876800" y="381000"/>
            <a:chExt cx="3733800" cy="1219200"/>
          </a:xfrm>
        </p:grpSpPr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(b)</a:t>
              </a:r>
            </a:p>
          </p:txBody>
        </p:sp>
        <p:sp>
          <p:nvSpPr>
            <p:cNvPr id="254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57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58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59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260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261" name="AutoShape 1053"/>
              <p:cNvCxnSpPr>
                <a:cxnSpLocks noChangeShapeType="1"/>
                <a:stCxn id="263" idx="3"/>
                <a:endCxn id="262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2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63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64" name="AutoShape 1064"/>
              <p:cNvCxnSpPr>
                <a:cxnSpLocks noChangeShapeType="1"/>
                <a:stCxn id="263" idx="5"/>
                <a:endCxn id="265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5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66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67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268" name="Group 191"/>
          <p:cNvGrpSpPr>
            <a:grpSpLocks/>
          </p:cNvGrpSpPr>
          <p:nvPr/>
        </p:nvGrpSpPr>
        <p:grpSpPr bwMode="auto">
          <a:xfrm>
            <a:off x="685800" y="457200"/>
            <a:ext cx="3733800" cy="1219200"/>
            <a:chOff x="533400" y="381000"/>
            <a:chExt cx="3733800" cy="1219200"/>
          </a:xfrm>
        </p:grpSpPr>
        <p:sp>
          <p:nvSpPr>
            <p:cNvPr id="269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270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71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72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73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274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275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276" name="Group 190"/>
          <p:cNvGrpSpPr>
            <a:grpSpLocks/>
          </p:cNvGrpSpPr>
          <p:nvPr/>
        </p:nvGrpSpPr>
        <p:grpSpPr bwMode="auto">
          <a:xfrm>
            <a:off x="4648200" y="1828800"/>
            <a:ext cx="3733800" cy="1752600"/>
            <a:chOff x="4876800" y="1905000"/>
            <a:chExt cx="3733800" cy="1752600"/>
          </a:xfrm>
        </p:grpSpPr>
        <p:sp>
          <p:nvSpPr>
            <p:cNvPr id="277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(d)</a:t>
              </a:r>
            </a:p>
          </p:txBody>
        </p:sp>
        <p:grpSp>
          <p:nvGrpSpPr>
            <p:cNvPr id="278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79" name="AutoShape 1039"/>
              <p:cNvCxnSpPr>
                <a:cxnSpLocks noChangeShapeType="1"/>
                <a:stCxn id="281" idx="3"/>
                <a:endCxn id="290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0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81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82" name="AutoShape 1053"/>
              <p:cNvCxnSpPr>
                <a:cxnSpLocks noChangeShapeType="1"/>
                <a:stCxn id="290" idx="3"/>
                <a:endCxn id="283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3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84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85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86" name="AutoShape 1058"/>
              <p:cNvCxnSpPr>
                <a:cxnSpLocks noChangeShapeType="1"/>
                <a:stCxn id="284" idx="0"/>
                <a:endCxn id="285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7" name="AutoShape 1059"/>
              <p:cNvCxnSpPr>
                <a:cxnSpLocks noChangeShapeType="1"/>
                <a:stCxn id="285" idx="5"/>
                <a:endCxn id="288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8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89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90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91" name="AutoShape 1063"/>
              <p:cNvCxnSpPr>
                <a:cxnSpLocks noChangeShapeType="1"/>
                <a:stCxn id="289" idx="0"/>
                <a:endCxn id="281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2" name="AutoShape 1064"/>
              <p:cNvCxnSpPr>
                <a:cxnSpLocks noChangeShapeType="1"/>
                <a:stCxn id="290" idx="5"/>
                <a:endCxn id="29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94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5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6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7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8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9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00" name="Group 189"/>
          <p:cNvGrpSpPr>
            <a:grpSpLocks/>
          </p:cNvGrpSpPr>
          <p:nvPr/>
        </p:nvGrpSpPr>
        <p:grpSpPr bwMode="auto">
          <a:xfrm>
            <a:off x="685800" y="1828800"/>
            <a:ext cx="3733800" cy="1752600"/>
            <a:chOff x="533400" y="1905000"/>
            <a:chExt cx="3733800" cy="1752600"/>
          </a:xfrm>
        </p:grpSpPr>
        <p:sp>
          <p:nvSpPr>
            <p:cNvPr id="301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302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03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304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313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314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315" name="AutoShape 1058"/>
              <p:cNvCxnSpPr>
                <a:cxnSpLocks noChangeShapeType="1"/>
                <a:stCxn id="313" idx="0"/>
                <a:endCxn id="314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6" name="AutoShape 1059"/>
              <p:cNvCxnSpPr>
                <a:cxnSpLocks noChangeShapeType="1"/>
                <a:stCxn id="314" idx="5"/>
                <a:endCxn id="317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7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318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9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  <p:grpSp>
          <p:nvGrpSpPr>
            <p:cNvPr id="305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306" name="AutoShape 1053"/>
              <p:cNvCxnSpPr>
                <a:cxnSpLocks noChangeShapeType="1"/>
                <a:stCxn id="308" idx="3"/>
                <a:endCxn id="307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7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308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309" name="AutoShape 1064"/>
              <p:cNvCxnSpPr>
                <a:cxnSpLocks noChangeShapeType="1"/>
                <a:stCxn id="308" idx="5"/>
                <a:endCxn id="310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0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311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2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20" name="Group 196"/>
          <p:cNvGrpSpPr>
            <a:grpSpLocks/>
          </p:cNvGrpSpPr>
          <p:nvPr/>
        </p:nvGrpSpPr>
        <p:grpSpPr bwMode="auto">
          <a:xfrm>
            <a:off x="876300" y="434432"/>
            <a:ext cx="6477000" cy="1371600"/>
            <a:chOff x="838200" y="304800"/>
            <a:chExt cx="6477000" cy="1371600"/>
          </a:xfrm>
        </p:grpSpPr>
        <p:cxnSp>
          <p:nvCxnSpPr>
            <p:cNvPr id="321" name="AutoShape 9"/>
            <p:cNvCxnSpPr>
              <a:cxnSpLocks noChangeShapeType="1"/>
              <a:stCxn id="322" idx="0"/>
              <a:endCxn id="323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120968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2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3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4" name="Group 194"/>
          <p:cNvGrpSpPr>
            <a:grpSpLocks/>
          </p:cNvGrpSpPr>
          <p:nvPr/>
        </p:nvGrpSpPr>
        <p:grpSpPr bwMode="auto">
          <a:xfrm>
            <a:off x="2133600" y="533400"/>
            <a:ext cx="3962400" cy="2514600"/>
            <a:chOff x="2133600" y="533400"/>
            <a:chExt cx="3962400" cy="2514600"/>
          </a:xfrm>
        </p:grpSpPr>
        <p:sp>
          <p:nvSpPr>
            <p:cNvPr id="325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26" name="AutoShape 12"/>
            <p:cNvCxnSpPr>
              <a:cxnSpLocks noChangeShapeType="1"/>
              <a:stCxn id="325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8" name="Group 199"/>
          <p:cNvGrpSpPr>
            <a:grpSpLocks/>
          </p:cNvGrpSpPr>
          <p:nvPr/>
        </p:nvGrpSpPr>
        <p:grpSpPr bwMode="auto">
          <a:xfrm>
            <a:off x="685800" y="1676400"/>
            <a:ext cx="7086600" cy="1981200"/>
            <a:chOff x="685799" y="1676400"/>
            <a:chExt cx="7086600" cy="1981200"/>
          </a:xfrm>
        </p:grpSpPr>
        <p:cxnSp>
          <p:nvCxnSpPr>
            <p:cNvPr id="329" name="AutoShape 15"/>
            <p:cNvCxnSpPr>
              <a:cxnSpLocks noChangeShapeType="1"/>
              <a:endCxn id="330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0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1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17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685800" y="4469612"/>
            <a:ext cx="3733800" cy="1854988"/>
            <a:chOff x="4343400" y="4469612"/>
            <a:chExt cx="3733800" cy="1854988"/>
          </a:xfrm>
        </p:grpSpPr>
        <p:sp>
          <p:nvSpPr>
            <p:cNvPr id="334" name="Isosceles Triangle 185"/>
            <p:cNvSpPr>
              <a:spLocks noChangeArrowheads="1"/>
            </p:cNvSpPr>
            <p:nvPr/>
          </p:nvSpPr>
          <p:spPr bwMode="auto">
            <a:xfrm>
              <a:off x="6324600" y="49530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5" name="Isosceles Triangle 171"/>
            <p:cNvSpPr>
              <a:spLocks noChangeArrowheads="1"/>
            </p:cNvSpPr>
            <p:nvPr/>
          </p:nvSpPr>
          <p:spPr bwMode="auto">
            <a:xfrm>
              <a:off x="4343400" y="4469612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36" name="Curved Connector 335"/>
            <p:cNvCxnSpPr>
              <a:stCxn id="335" idx="3"/>
              <a:endCxn id="334" idx="2"/>
            </p:cNvCxnSpPr>
            <p:nvPr/>
          </p:nvCxnSpPr>
          <p:spPr bwMode="auto">
            <a:xfrm rot="16200000" flipH="1">
              <a:off x="5530456" y="5530456"/>
              <a:ext cx="483388" cy="1104900"/>
            </a:xfrm>
            <a:prstGeom prst="curvedConnector3">
              <a:avLst>
                <a:gd name="adj1" fmla="val 10395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sp>
        <p:nvSpPr>
          <p:cNvPr id="337" name="TextBox 336"/>
          <p:cNvSpPr txBox="1"/>
          <p:nvPr/>
        </p:nvSpPr>
        <p:spPr>
          <a:xfrm>
            <a:off x="150770" y="36663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H: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155441" y="4034135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T:</a:t>
            </a:r>
          </a:p>
        </p:txBody>
      </p:sp>
      <p:grpSp>
        <p:nvGrpSpPr>
          <p:cNvPr id="339" name="Group 338"/>
          <p:cNvGrpSpPr/>
          <p:nvPr/>
        </p:nvGrpSpPr>
        <p:grpSpPr>
          <a:xfrm>
            <a:off x="4343400" y="3992880"/>
            <a:ext cx="3733800" cy="2179320"/>
            <a:chOff x="4343400" y="3992880"/>
            <a:chExt cx="3733800" cy="2179320"/>
          </a:xfrm>
        </p:grpSpPr>
        <p:grpSp>
          <p:nvGrpSpPr>
            <p:cNvPr id="340" name="Group 339"/>
            <p:cNvGrpSpPr/>
            <p:nvPr/>
          </p:nvGrpSpPr>
          <p:grpSpPr>
            <a:xfrm>
              <a:off x="4343400" y="3992880"/>
              <a:ext cx="3733800" cy="2179320"/>
              <a:chOff x="4343400" y="3992880"/>
              <a:chExt cx="3733800" cy="2179320"/>
            </a:xfrm>
          </p:grpSpPr>
          <p:sp>
            <p:nvSpPr>
              <p:cNvPr id="342" name="Oval 1050"/>
              <p:cNvSpPr>
                <a:spLocks noChangeArrowheads="1"/>
              </p:cNvSpPr>
              <p:nvPr/>
            </p:nvSpPr>
            <p:spPr bwMode="auto">
              <a:xfrm>
                <a:off x="7302107" y="5334000"/>
                <a:ext cx="426720" cy="37795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43" name="Oval 1050"/>
              <p:cNvSpPr>
                <a:spLocks noChangeArrowheads="1"/>
              </p:cNvSpPr>
              <p:nvPr/>
            </p:nvSpPr>
            <p:spPr bwMode="auto">
              <a:xfrm>
                <a:off x="5288280" y="4800600"/>
                <a:ext cx="426720" cy="3779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grpSp>
            <p:nvGrpSpPr>
              <p:cNvPr id="344" name="Group 52"/>
              <p:cNvGrpSpPr>
                <a:grpSpLocks/>
              </p:cNvGrpSpPr>
              <p:nvPr/>
            </p:nvGrpSpPr>
            <p:grpSpPr bwMode="auto">
              <a:xfrm>
                <a:off x="4953000" y="3992880"/>
                <a:ext cx="3124200" cy="2179320"/>
                <a:chOff x="7284720" y="3768598"/>
                <a:chExt cx="3124200" cy="2179320"/>
              </a:xfrm>
            </p:grpSpPr>
            <p:sp>
              <p:nvSpPr>
                <p:cNvPr id="346" name="Rectangle 1056"/>
                <p:cNvSpPr>
                  <a:spLocks noChangeArrowheads="1"/>
                </p:cNvSpPr>
                <p:nvPr/>
              </p:nvSpPr>
              <p:spPr bwMode="auto">
                <a:xfrm>
                  <a:off x="930783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f:5</a:t>
                  </a:r>
                </a:p>
              </p:txBody>
            </p:sp>
            <p:sp>
              <p:nvSpPr>
                <p:cNvPr id="347" name="Oval 1057"/>
                <p:cNvSpPr>
                  <a:spLocks noChangeArrowheads="1"/>
                </p:cNvSpPr>
                <p:nvPr/>
              </p:nvSpPr>
              <p:spPr bwMode="auto">
                <a:xfrm>
                  <a:off x="9635490" y="51097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14</a:t>
                  </a:r>
                </a:p>
              </p:txBody>
            </p:sp>
            <p:sp>
              <p:nvSpPr>
                <p:cNvPr id="348" name="Oval 1062"/>
                <p:cNvSpPr>
                  <a:spLocks noChangeArrowheads="1"/>
                </p:cNvSpPr>
                <p:nvPr/>
              </p:nvSpPr>
              <p:spPr bwMode="auto">
                <a:xfrm>
                  <a:off x="7628799" y="45763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25</a:t>
                  </a:r>
                </a:p>
              </p:txBody>
            </p:sp>
            <p:sp>
              <p:nvSpPr>
                <p:cNvPr id="349" name="Oval 1050"/>
                <p:cNvSpPr>
                  <a:spLocks noChangeArrowheads="1"/>
                </p:cNvSpPr>
                <p:nvPr/>
              </p:nvSpPr>
              <p:spPr bwMode="auto">
                <a:xfrm>
                  <a:off x="9189720" y="4609846"/>
                  <a:ext cx="426720" cy="37795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30</a:t>
                  </a:r>
                </a:p>
              </p:txBody>
            </p:sp>
            <p:sp>
              <p:nvSpPr>
                <p:cNvPr id="350" name="Rectangle 1065"/>
                <p:cNvSpPr>
                  <a:spLocks noChangeArrowheads="1"/>
                </p:cNvSpPr>
                <p:nvPr/>
              </p:nvSpPr>
              <p:spPr bwMode="auto">
                <a:xfrm>
                  <a:off x="788289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b:13</a:t>
                  </a:r>
                </a:p>
              </p:txBody>
            </p:sp>
            <p:sp>
              <p:nvSpPr>
                <p:cNvPr id="351" name="Rectangle 1061"/>
                <p:cNvSpPr>
                  <a:spLocks noChangeArrowheads="1"/>
                </p:cNvSpPr>
                <p:nvPr/>
              </p:nvSpPr>
              <p:spPr bwMode="auto">
                <a:xfrm>
                  <a:off x="8686800" y="5149000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d:16</a:t>
                  </a:r>
                </a:p>
              </p:txBody>
            </p:sp>
            <p:sp>
              <p:nvSpPr>
                <p:cNvPr id="352" name="Oval 1029"/>
                <p:cNvSpPr>
                  <a:spLocks noChangeArrowheads="1"/>
                </p:cNvSpPr>
                <p:nvPr/>
              </p:nvSpPr>
              <p:spPr bwMode="auto">
                <a:xfrm>
                  <a:off x="8503920" y="41191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55</a:t>
                  </a:r>
                </a:p>
              </p:txBody>
            </p:sp>
            <p:sp>
              <p:nvSpPr>
                <p:cNvPr id="353" name="Oval 1032"/>
                <p:cNvSpPr>
                  <a:spLocks noChangeArrowheads="1"/>
                </p:cNvSpPr>
                <p:nvPr/>
              </p:nvSpPr>
              <p:spPr bwMode="auto">
                <a:xfrm>
                  <a:off x="9265920" y="376859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100</a:t>
                  </a:r>
                </a:p>
              </p:txBody>
            </p:sp>
            <p:cxnSp>
              <p:nvCxnSpPr>
                <p:cNvPr id="354" name="AutoShape 1033"/>
                <p:cNvCxnSpPr>
                  <a:cxnSpLocks noChangeShapeType="1"/>
                  <a:stCxn id="352" idx="7"/>
                  <a:endCxn id="353" idx="3"/>
                </p:cNvCxnSpPr>
                <p:nvPr/>
              </p:nvCxnSpPr>
              <p:spPr bwMode="auto">
                <a:xfrm flipV="1">
                  <a:off x="8868148" y="4091200"/>
                  <a:ext cx="460264" cy="832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5" name="AutoShape 1034"/>
                <p:cNvCxnSpPr>
                  <a:cxnSpLocks noChangeShapeType="1"/>
                  <a:stCxn id="349" idx="5"/>
                  <a:endCxn id="347" idx="0"/>
                </p:cNvCxnSpPr>
                <p:nvPr/>
              </p:nvCxnSpPr>
              <p:spPr bwMode="auto">
                <a:xfrm>
                  <a:off x="9553948" y="4932448"/>
                  <a:ext cx="294902" cy="17727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6" name="AutoShape 1039"/>
                <p:cNvCxnSpPr>
                  <a:cxnSpLocks noChangeShapeType="1"/>
                  <a:stCxn id="357" idx="0"/>
                  <a:endCxn id="353" idx="5"/>
                </p:cNvCxnSpPr>
                <p:nvPr/>
              </p:nvCxnSpPr>
              <p:spPr bwMode="auto">
                <a:xfrm flipH="1" flipV="1">
                  <a:off x="9630148" y="4091200"/>
                  <a:ext cx="451112" cy="13459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57" name="Rectangle 1049"/>
                <p:cNvSpPr>
                  <a:spLocks noChangeArrowheads="1"/>
                </p:cNvSpPr>
                <p:nvPr/>
              </p:nvSpPr>
              <p:spPr bwMode="auto">
                <a:xfrm>
                  <a:off x="9829800" y="4225798"/>
                  <a:ext cx="502920" cy="2743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a:45</a:t>
                  </a:r>
                </a:p>
              </p:txBody>
            </p:sp>
            <p:cxnSp>
              <p:nvCxnSpPr>
                <p:cNvPr id="358" name="AutoShape 1051"/>
                <p:cNvCxnSpPr>
                  <a:cxnSpLocks noChangeShapeType="1"/>
                  <a:stCxn id="343" idx="7"/>
                  <a:endCxn id="352" idx="3"/>
                </p:cNvCxnSpPr>
                <p:nvPr/>
              </p:nvCxnSpPr>
              <p:spPr bwMode="auto">
                <a:xfrm flipV="1">
                  <a:off x="7984228" y="4441720"/>
                  <a:ext cx="582184" cy="1899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9" name="AutoShape 1053"/>
                <p:cNvCxnSpPr>
                  <a:cxnSpLocks noChangeShapeType="1"/>
                  <a:stCxn id="348" idx="3"/>
                  <a:endCxn id="360" idx="0"/>
                </p:cNvCxnSpPr>
                <p:nvPr/>
              </p:nvCxnSpPr>
              <p:spPr bwMode="auto">
                <a:xfrm flipH="1">
                  <a:off x="7536180" y="4898920"/>
                  <a:ext cx="155111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28472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c:12</a:t>
                  </a:r>
                </a:p>
              </p:txBody>
            </p:sp>
            <p:cxnSp>
              <p:nvCxnSpPr>
                <p:cNvPr id="361" name="AutoShape 1058"/>
                <p:cNvCxnSpPr>
                  <a:cxnSpLocks noChangeShapeType="1"/>
                  <a:stCxn id="346" idx="0"/>
                  <a:endCxn id="347" idx="3"/>
                </p:cNvCxnSpPr>
                <p:nvPr/>
              </p:nvCxnSpPr>
              <p:spPr bwMode="auto">
                <a:xfrm flipV="1">
                  <a:off x="9559290" y="5432320"/>
                  <a:ext cx="13869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2" name="AutoShape 1059"/>
                <p:cNvCxnSpPr>
                  <a:cxnSpLocks noChangeShapeType="1"/>
                  <a:stCxn id="347" idx="5"/>
                  <a:endCxn id="363" idx="0"/>
                </p:cNvCxnSpPr>
                <p:nvPr/>
              </p:nvCxnSpPr>
              <p:spPr bwMode="auto">
                <a:xfrm>
                  <a:off x="9999718" y="5432320"/>
                  <a:ext cx="15774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3" name="Rectangle 1060"/>
                <p:cNvSpPr>
                  <a:spLocks noChangeArrowheads="1"/>
                </p:cNvSpPr>
                <p:nvPr/>
              </p:nvSpPr>
              <p:spPr bwMode="auto">
                <a:xfrm>
                  <a:off x="990600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e:9</a:t>
                  </a:r>
                </a:p>
              </p:txBody>
            </p:sp>
            <p:cxnSp>
              <p:nvCxnSpPr>
                <p:cNvPr id="364" name="AutoShape 1063"/>
                <p:cNvCxnSpPr>
                  <a:cxnSpLocks noChangeShapeType="1"/>
                  <a:stCxn id="351" idx="0"/>
                  <a:endCxn id="349" idx="3"/>
                </p:cNvCxnSpPr>
                <p:nvPr/>
              </p:nvCxnSpPr>
              <p:spPr bwMode="auto">
                <a:xfrm flipV="1">
                  <a:off x="8938260" y="4932448"/>
                  <a:ext cx="313952" cy="2165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5" name="AutoShape 1064"/>
                <p:cNvCxnSpPr>
                  <a:cxnSpLocks noChangeShapeType="1"/>
                  <a:stCxn id="348" idx="5"/>
                  <a:endCxn id="350" idx="0"/>
                </p:cNvCxnSpPr>
                <p:nvPr/>
              </p:nvCxnSpPr>
              <p:spPr bwMode="auto">
                <a:xfrm>
                  <a:off x="7993027" y="4898920"/>
                  <a:ext cx="141323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6" name="AutoShape 1039"/>
                <p:cNvCxnSpPr>
                  <a:cxnSpLocks noChangeShapeType="1"/>
                  <a:stCxn id="352" idx="5"/>
                  <a:endCxn id="349" idx="1"/>
                </p:cNvCxnSpPr>
                <p:nvPr/>
              </p:nvCxnSpPr>
              <p:spPr bwMode="auto">
                <a:xfrm>
                  <a:off x="8868148" y="4441720"/>
                  <a:ext cx="384064" cy="22347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345" name="Right Arrow 344"/>
              <p:cNvSpPr/>
              <p:nvPr/>
            </p:nvSpPr>
            <p:spPr bwMode="auto">
              <a:xfrm>
                <a:off x="4343400" y="5029200"/>
                <a:ext cx="381000" cy="1524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4703540" y="4034135"/>
              <a:ext cx="469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r>
                <a:rPr lang="en-US" dirty="0">
                  <a:latin typeface="+mn-lt"/>
                  <a:cs typeface="Avenir Roman"/>
                </a:rPr>
                <a:t>’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All nodes in the queue is a subtree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  <a:blipFill>
                <a:blip r:embed="rId3"/>
                <a:stretch>
                  <a:fillRect l="-949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6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Base case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all nodes are leaves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Inductive step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Huffman extracts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from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𝑄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2400" b="1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1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siblings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Their newly created parent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𝐻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corresponds to their parent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(used induction hypothesis here.)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  <a:blipFill>
                <a:blip r:embed="rId4"/>
                <a:stretch>
                  <a:fillRect l="-1159" t="-2037" r="-1236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18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2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not a siblings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WLOG, in 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&amp; A is C’s sib.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Note B can’t overlap C because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we have case 1.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overlaps.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Now, note that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because Huff picks the min 2.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an inversion.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Swapping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′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that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         satisfies the induction.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  <a:blipFill>
                <a:blip r:embed="rId4"/>
                <a:stretch>
                  <a:fillRect l="-1159" t="-1506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 bwMode="auto">
          <a:xfrm>
            <a:off x="7049109" y="5557918"/>
            <a:ext cx="204380" cy="100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0788" y="4703212"/>
            <a:ext cx="1890512" cy="2011078"/>
            <a:chOff x="5260788" y="4703212"/>
            <a:chExt cx="1890512" cy="2011078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5260788" y="4703212"/>
              <a:ext cx="1890512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28915" y="6110967"/>
              <a:ext cx="613139" cy="603323"/>
              <a:chOff x="4724400" y="5638800"/>
              <a:chExt cx="685800" cy="685800"/>
            </a:xfrm>
          </p:grpSpPr>
          <p:sp>
            <p:nvSpPr>
              <p:cNvPr id="60" name="Trapezoid 59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61" name="Oval 1057"/>
              <p:cNvSpPr>
                <a:spLocks noChangeArrowheads="1"/>
              </p:cNvSpPr>
              <p:nvPr/>
            </p:nvSpPr>
            <p:spPr bwMode="auto">
              <a:xfrm>
                <a:off x="4965699" y="5638800"/>
                <a:ext cx="205740" cy="13716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sp>
          <p:nvSpPr>
            <p:cNvPr id="13" name="Oval 1057"/>
            <p:cNvSpPr>
              <a:spLocks noChangeArrowheads="1"/>
            </p:cNvSpPr>
            <p:nvPr/>
          </p:nvSpPr>
          <p:spPr bwMode="auto">
            <a:xfrm>
              <a:off x="5894365" y="5839469"/>
              <a:ext cx="183942" cy="1206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4" name="AutoShape 1059"/>
            <p:cNvCxnSpPr>
              <a:cxnSpLocks noChangeShapeType="1"/>
              <a:endCxn id="13" idx="5"/>
            </p:cNvCxnSpPr>
            <p:nvPr/>
          </p:nvCxnSpPr>
          <p:spPr bwMode="auto">
            <a:xfrm flipH="1" flipV="1">
              <a:off x="6051369" y="5942463"/>
              <a:ext cx="231317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1059"/>
            <p:cNvCxnSpPr>
              <a:cxnSpLocks noChangeShapeType="1"/>
            </p:cNvCxnSpPr>
            <p:nvPr/>
          </p:nvCxnSpPr>
          <p:spPr bwMode="auto">
            <a:xfrm flipH="1" flipV="1">
              <a:off x="6555192" y="5775787"/>
              <a:ext cx="68127" cy="67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6524911" y="5842823"/>
              <a:ext cx="272506" cy="391044"/>
              <a:chOff x="6062130" y="5334000"/>
              <a:chExt cx="304800" cy="444501"/>
            </a:xfrm>
          </p:grpSpPr>
          <p:sp>
            <p:nvSpPr>
              <p:cNvPr id="56" name="Trapezoid 55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57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cxnSp>
          <p:nvCxnSpPr>
            <p:cNvPr id="21" name="AutoShape 1059"/>
            <p:cNvCxnSpPr>
              <a:cxnSpLocks noChangeShapeType="1"/>
              <a:stCxn id="13" idx="3"/>
              <a:endCxn id="61" idx="0"/>
            </p:cNvCxnSpPr>
            <p:nvPr/>
          </p:nvCxnSpPr>
          <p:spPr bwMode="auto">
            <a:xfrm flipH="1">
              <a:off x="5636618" y="5942463"/>
              <a:ext cx="284684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2" name="Group 21"/>
            <p:cNvGrpSpPr/>
            <p:nvPr/>
          </p:nvGrpSpPr>
          <p:grpSpPr>
            <a:xfrm>
              <a:off x="6010180" y="6110967"/>
              <a:ext cx="613139" cy="603323"/>
              <a:chOff x="5486400" y="5638800"/>
              <a:chExt cx="685800" cy="6858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52" name="Trapezoid 51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3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50" name="Trapezoid 49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1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48" name="Trapezoid 47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49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45" name="Trapezoid 44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46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253489" y="4703210"/>
            <a:ext cx="1890511" cy="2011080"/>
            <a:chOff x="7253489" y="4703210"/>
            <a:chExt cx="1890511" cy="2011080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7253489" y="4703210"/>
              <a:ext cx="1890511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  <a:r>
                <a: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Roman"/>
                  <a:cs typeface="Avenir Roman"/>
                </a:rPr>
                <a:t>’</a:t>
              </a:r>
            </a:p>
          </p:txBody>
        </p:sp>
        <p:sp>
          <p:nvSpPr>
            <p:cNvPr id="9" name="Oval 1057"/>
            <p:cNvSpPr>
              <a:spLocks noChangeArrowheads="1"/>
            </p:cNvSpPr>
            <p:nvPr/>
          </p:nvSpPr>
          <p:spPr bwMode="auto">
            <a:xfrm>
              <a:off x="7764438" y="5839469"/>
              <a:ext cx="183942" cy="12066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0" name="AutoShape 1059"/>
            <p:cNvCxnSpPr>
              <a:cxnSpLocks noChangeShapeType="1"/>
              <a:stCxn id="9" idx="3"/>
              <a:endCxn id="59" idx="0"/>
            </p:cNvCxnSpPr>
            <p:nvPr/>
          </p:nvCxnSpPr>
          <p:spPr bwMode="auto">
            <a:xfrm flipH="1">
              <a:off x="7612288" y="5942463"/>
              <a:ext cx="179088" cy="1819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59"/>
            <p:cNvCxnSpPr>
              <a:cxnSpLocks noChangeShapeType="1"/>
              <a:endCxn id="9" idx="5"/>
            </p:cNvCxnSpPr>
            <p:nvPr/>
          </p:nvCxnSpPr>
          <p:spPr bwMode="auto">
            <a:xfrm flipH="1" flipV="1">
              <a:off x="7921442" y="5942463"/>
              <a:ext cx="200660" cy="1685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9"/>
            <p:cNvCxnSpPr>
              <a:cxnSpLocks noChangeShapeType="1"/>
            </p:cNvCxnSpPr>
            <p:nvPr/>
          </p:nvCxnSpPr>
          <p:spPr bwMode="auto">
            <a:xfrm flipH="1" flipV="1">
              <a:off x="8530863" y="5775787"/>
              <a:ext cx="153284" cy="83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7304584" y="6124374"/>
              <a:ext cx="613139" cy="589916"/>
              <a:chOff x="4724400" y="5654040"/>
              <a:chExt cx="685800" cy="670560"/>
            </a:xfrm>
          </p:grpSpPr>
          <p:sp>
            <p:nvSpPr>
              <p:cNvPr id="58" name="Trapezoid 57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59" name="Oval 1057"/>
              <p:cNvSpPr>
                <a:spLocks noChangeArrowheads="1"/>
              </p:cNvSpPr>
              <p:nvPr/>
            </p:nvSpPr>
            <p:spPr bwMode="auto">
              <a:xfrm>
                <a:off x="4965699" y="5654040"/>
                <a:ext cx="205740" cy="1371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985849" y="6110967"/>
              <a:ext cx="272506" cy="391044"/>
              <a:chOff x="6062130" y="5334000"/>
              <a:chExt cx="304800" cy="444501"/>
            </a:xfrm>
          </p:grpSpPr>
          <p:sp>
            <p:nvSpPr>
              <p:cNvPr id="38" name="Trapezoid 37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39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54868" y="5842823"/>
              <a:ext cx="613139" cy="603323"/>
              <a:chOff x="5486400" y="5638800"/>
              <a:chExt cx="685800" cy="6858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36" name="Trapezoid 35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7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34" name="Trapezoid 33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5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32" name="Trapezoid 31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3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29" name="Trapezoid 28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30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8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1" y="257971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Experiment Y: Iteration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71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0804" y="1229715"/>
            <a:ext cx="8367058" cy="5304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82675" eaLnBrk="1" hangingPunct="1"/>
            <a:r>
              <a:rPr lang="en-US" sz="2800" dirty="0"/>
              <a:t>Iteration 1:</a:t>
            </a:r>
          </a:p>
          <a:p>
            <a:pPr marL="0" indent="0" defTabSz="1082675" eaLnBrk="1" hangingPunct="1">
              <a:buNone/>
            </a:pPr>
            <a:endParaRPr lang="en-US" sz="2400" dirty="0"/>
          </a:p>
          <a:p>
            <a:pPr marL="0" indent="0" defTabSz="1082675" eaLnBrk="1" hangingPunct="1">
              <a:buNone/>
            </a:pPr>
            <a:r>
              <a:rPr lang="en-US" sz="2400" dirty="0"/>
              <a:t>More quizzes or polls (Connor </a:t>
            </a:r>
            <a:r>
              <a:rPr lang="en-US" sz="2400" dirty="0" err="1"/>
              <a:t>Aksama</a:t>
            </a:r>
            <a:r>
              <a:rPr lang="en-US" sz="2400" dirty="0"/>
              <a:t>)</a:t>
            </a:r>
          </a:p>
          <a:p>
            <a:pPr marL="0" indent="0" defTabSz="1082675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76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  <a:endParaRPr lang="en-US" altLang="en-US" sz="3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8471" y="1389154"/>
                <a:ext cx="8088779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eaLnBrk="1" hangingPunct="1"/>
                <a:r>
                  <a:rPr lang="en-US" sz="1800" dirty="0">
                    <a:latin typeface="+mn-lt"/>
                    <a:ea typeface="Osaka" charset="0"/>
                    <a:cs typeface="Osaka" charset="0"/>
                  </a:rPr>
                  <a:t>This is the last lecture of greedy method.</a:t>
                </a:r>
              </a:p>
              <a:p>
                <a:pPr marL="0" indent="0" algn="l" eaLnBrk="1" hangingPunct="1"/>
                <a:r>
                  <a:rPr lang="en-US" sz="1800" dirty="0">
                    <a:latin typeface="+mn-lt"/>
                    <a:ea typeface="Osaka" charset="0"/>
                    <a:cs typeface="Osaka" charset="0"/>
                  </a:rPr>
                  <a:t>So, I give some example with different favors. </a:t>
                </a:r>
              </a:p>
              <a:p>
                <a:pPr marL="0" indent="0" algn="l" eaLnBrk="1" hangingPunct="1"/>
                <a:endParaRPr lang="en-US" sz="18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YinTat wants to throw a zoom party where</a:t>
                </a:r>
              </a:p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every person knows at least 4 people</a:t>
                </a:r>
              </a:p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every person doesn’t know at least 4 people.</a:t>
                </a:r>
              </a:p>
              <a:p>
                <a:pPr marL="0" indent="0" algn="l" eaLnBrk="1" hangingPunct="1"/>
                <a:endParaRPr lang="en-US" sz="24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Given the undirected graph representing the friendship status of his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 friends.</a:t>
                </a:r>
              </a:p>
              <a:p>
                <a:pPr marL="0" indent="0" algn="l" eaLnBrk="1" hangingPunct="1"/>
                <a:endParaRPr lang="en-US" sz="24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b="1" dirty="0">
                    <a:latin typeface="+mn-lt"/>
                    <a:ea typeface="Osaka" charset="0"/>
                    <a:cs typeface="Osaka" charset="0"/>
                  </a:rPr>
                  <a:t>Question</a:t>
                </a: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: Find an efficient algorithm that finds the largest number of people he can invite subject to</a:t>
                </a: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those constraints.</a:t>
                </a:r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1" y="1389154"/>
                <a:ext cx="8088779" cy="4616648"/>
              </a:xfrm>
              <a:prstGeom prst="rect">
                <a:avLst/>
              </a:prstGeom>
              <a:blipFill>
                <a:blip r:embed="rId3"/>
                <a:stretch>
                  <a:fillRect l="-1206" t="-793" r="-904" b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7A07AB-A039-4F62-9966-4339A1CC7F27}"/>
                  </a:ext>
                </a:extLst>
              </p14:cNvPr>
              <p14:cNvContentPartPr/>
              <p14:nvPr/>
            </p14:nvContentPartPr>
            <p14:xfrm>
              <a:off x="-565560" y="119880"/>
              <a:ext cx="9744120" cy="466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7A07AB-A039-4F62-9966-4339A1CC7F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74920" y="110520"/>
                <a:ext cx="976284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48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471"/>
            <a:ext cx="8340350" cy="4733052"/>
          </a:xfrm>
        </p:spPr>
        <p:txBody>
          <a:bodyPr/>
          <a:lstStyle/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Huffman is </a:t>
            </a:r>
            <a:r>
              <a:rPr lang="en-US" sz="2800" dirty="0">
                <a:solidFill>
                  <a:srgbClr val="3C8C93"/>
                </a:solidFill>
                <a:ea typeface="Osaka" charset="0"/>
                <a:cs typeface="Osaka" charset="0"/>
              </a:rPr>
              <a:t>optimal</a:t>
            </a:r>
            <a:r>
              <a:rPr lang="en-US" sz="2800" dirty="0">
                <a:solidFill>
                  <a:schemeClr val="accent2"/>
                </a:solidFill>
                <a:ea typeface="Osaka" charset="0"/>
                <a:cs typeface="Osaka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Osaka" charset="0"/>
                <a:cs typeface="Osaka" charset="0"/>
              </a:rPr>
              <a:t>BUT</a:t>
            </a:r>
            <a:r>
              <a:rPr lang="en-US" sz="2800" dirty="0">
                <a:ea typeface="Osaka" charset="0"/>
                <a:cs typeface="Osaka" charset="0"/>
              </a:rPr>
              <a:t> still might do better!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encodes fixed length blocks.  What if we vary them?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uses one encoding throughout a file.  What if characteristics change?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What if data has structure?  E.g. raster images, video,…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is lossless.  Necessary?</a:t>
            </a:r>
          </a:p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GZIP, JPG, MPEG, …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585E3-B22F-4B40-A35E-0B3164D3A4D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Adaptive Huffman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altLang="en-US" sz="2400" dirty="0"/>
              <a:t>Often, data comes from a stream.</a:t>
            </a:r>
          </a:p>
          <a:p>
            <a:pPr marL="0" indent="0" algn="l"/>
            <a:r>
              <a:rPr lang="en-US" altLang="en-US" sz="2400" dirty="0"/>
              <a:t>Difficult to know the frequencies in the beginning.</a:t>
            </a:r>
            <a:br>
              <a:rPr lang="en-US" altLang="en-US" sz="2400" dirty="0"/>
            </a:br>
            <a:r>
              <a:rPr lang="en-US" altLang="en-US" sz="2400" dirty="0"/>
              <a:t>There are multiple ways to update Huffman tree.</a:t>
            </a:r>
          </a:p>
          <a:p>
            <a:pPr marL="0" indent="0" algn="l"/>
            <a:endParaRPr lang="en-US" altLang="en-US" sz="2400" dirty="0"/>
          </a:p>
          <a:p>
            <a:pPr marL="0" indent="0" algn="l"/>
            <a:r>
              <a:rPr lang="en-US" altLang="en-US" sz="2400" dirty="0"/>
              <a:t>FGK (Faller-</a:t>
            </a:r>
            <a:r>
              <a:rPr lang="en-US" altLang="en-US" sz="2400" dirty="0" err="1"/>
              <a:t>Gallager</a:t>
            </a:r>
            <a:r>
              <a:rPr lang="en-US" altLang="en-US" sz="2400" dirty="0"/>
              <a:t>-Knuth)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There is a special external node, called 0-node, is used to identify a newly-coming character.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Maintain the tree is sorted.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When the </a:t>
            </a:r>
            <a:r>
              <a:rPr lang="en-US" altLang="en-US" sz="2400" dirty="0" err="1"/>
              <a:t>freq</a:t>
            </a:r>
            <a:r>
              <a:rPr lang="en-US" altLang="en-US" sz="2400" dirty="0"/>
              <a:t> is increased by 1, it can create inverted pairs. In that case, we swap nodes, subtrees, or both.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A2249-4508-41F3-A03C-9819107D70E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u="sng" dirty="0"/>
              <a:t>Dictionary</a:t>
            </a:r>
            <a:r>
              <a:rPr lang="en-US" altLang="en-US" sz="2400" dirty="0"/>
              <a:t> and </a:t>
            </a:r>
            <a:r>
              <a:rPr lang="en-US" altLang="en-US" sz="2400" b="1" u="sng" dirty="0"/>
              <a:t>buffer</a:t>
            </a:r>
            <a:r>
              <a:rPr lang="en-US" altLang="en-US" sz="2400" dirty="0"/>
              <a:t> “windows” are fixed length and slide with the </a:t>
            </a:r>
            <a:r>
              <a:rPr lang="en-US" altLang="en-US" sz="2400" b="1" u="sng" dirty="0"/>
              <a:t>cursor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dirty="0"/>
              <a:t>Repeat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Output </a:t>
            </a:r>
            <a:r>
              <a:rPr lang="en-US" altLang="en-US" sz="2000" b="1" dirty="0"/>
              <a:t>(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,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b="1" dirty="0"/>
              <a:t>, c)</a:t>
            </a:r>
            <a:r>
              <a:rPr lang="en-US" altLang="en-US" sz="2000" dirty="0"/>
              <a:t> where</a:t>
            </a:r>
            <a:br>
              <a:rPr lang="en-US" altLang="en-US" sz="2000" dirty="0"/>
            </a:br>
            <a:r>
              <a:rPr lang="en-US" altLang="en-US" sz="2000" b="1" i="1" dirty="0"/>
              <a:t>p</a:t>
            </a:r>
            <a:r>
              <a:rPr lang="en-US" altLang="en-US" sz="2000" dirty="0"/>
              <a:t> = position of the longest match that starts in the dictionary (relative to the cursor)</a:t>
            </a:r>
            <a:br>
              <a:rPr lang="en-US" altLang="en-US" sz="2000" dirty="0"/>
            </a:b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= length of longest match</a:t>
            </a:r>
            <a:br>
              <a:rPr lang="en-US" altLang="en-US" sz="2000" dirty="0"/>
            </a:br>
            <a:r>
              <a:rPr lang="en-US" altLang="en-US" sz="2000" b="1" dirty="0"/>
              <a:t>c</a:t>
            </a:r>
            <a:r>
              <a:rPr lang="en-US" altLang="en-US" sz="2000" dirty="0"/>
              <a:t> = next char in buffer beyond longest match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Advance window by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+ 1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52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90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28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66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04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429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810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191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572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953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533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571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609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647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685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5715000" y="14478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2400300" y="1946275"/>
            <a:ext cx="2476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Dictionary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(previously coded)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778500" y="2022475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Lookahead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</a:rPr>
              <a:t>Buffer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5208588" y="1031875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Cursor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Theory: it is optimal if the windows size tends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and </a:t>
                </a:r>
              </a:p>
              <a:p>
                <a:r>
                  <a:rPr lang="en-US" dirty="0"/>
                  <a:t>string is generated by Markov chain. [WZ94]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95670" y="30778"/>
            <a:ext cx="4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algorithm in the </a:t>
            </a:r>
            <a:r>
              <a:rPr lang="en-US" u="sng" dirty="0"/>
              <a:t>IEEE Milestones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627015-4313-498E-A85B-569E300783B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914400" y="1447800"/>
            <a:ext cx="7315200" cy="609600"/>
            <a:chOff x="576" y="912"/>
            <a:chExt cx="4608" cy="384"/>
          </a:xfrm>
        </p:grpSpPr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8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10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12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5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17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20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22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24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27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29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9" name="Rectangle 15"/>
            <p:cNvSpPr>
              <a:spLocks noChangeArrowheads="1"/>
            </p:cNvSpPr>
            <p:nvPr/>
          </p:nvSpPr>
          <p:spPr bwMode="auto">
            <a:xfrm>
              <a:off x="32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34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1" name="Rectangle 17"/>
            <p:cNvSpPr>
              <a:spLocks noChangeArrowheads="1"/>
            </p:cNvSpPr>
            <p:nvPr/>
          </p:nvSpPr>
          <p:spPr bwMode="auto">
            <a:xfrm>
              <a:off x="36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2" name="Rectangle 18"/>
            <p:cNvSpPr>
              <a:spLocks noChangeArrowheads="1"/>
            </p:cNvSpPr>
            <p:nvPr/>
          </p:nvSpPr>
          <p:spPr bwMode="auto">
            <a:xfrm>
              <a:off x="39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>
              <a:off x="576" y="912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>
              <a:off x="1536" y="91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4263" y="960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(_,0,a)</a:t>
              </a: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914400" y="2133600"/>
            <a:ext cx="7318375" cy="609600"/>
            <a:chOff x="576" y="1344"/>
            <a:chExt cx="4610" cy="384"/>
          </a:xfrm>
        </p:grpSpPr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576" y="144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816" y="144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056" y="144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2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5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7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20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22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24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27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>
              <a:off x="29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8" name="Rectangle 34"/>
            <p:cNvSpPr>
              <a:spLocks noChangeArrowheads="1"/>
            </p:cNvSpPr>
            <p:nvPr/>
          </p:nvSpPr>
          <p:spPr bwMode="auto">
            <a:xfrm>
              <a:off x="32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34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>
              <a:off x="36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1" name="Rectangle 37"/>
            <p:cNvSpPr>
              <a:spLocks noChangeArrowheads="1"/>
            </p:cNvSpPr>
            <p:nvPr/>
          </p:nvSpPr>
          <p:spPr bwMode="auto">
            <a:xfrm>
              <a:off x="39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2" name="Line 38"/>
            <p:cNvSpPr>
              <a:spLocks noChangeShapeType="1"/>
            </p:cNvSpPr>
            <p:nvPr/>
          </p:nvSpPr>
          <p:spPr bwMode="auto">
            <a:xfrm>
              <a:off x="816" y="1344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3" name="Line 39"/>
            <p:cNvSpPr>
              <a:spLocks noChangeShapeType="1"/>
            </p:cNvSpPr>
            <p:nvPr/>
          </p:nvSpPr>
          <p:spPr bwMode="auto">
            <a:xfrm>
              <a:off x="177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4" name="Text Box 40"/>
            <p:cNvSpPr txBox="1">
              <a:spLocks noChangeArrowheads="1"/>
            </p:cNvSpPr>
            <p:nvPr/>
          </p:nvSpPr>
          <p:spPr bwMode="auto">
            <a:xfrm>
              <a:off x="4265" y="1392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(1,1,c)</a:t>
              </a:r>
            </a:p>
          </p:txBody>
        </p: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914400" y="2819400"/>
            <a:ext cx="7315200" cy="609600"/>
            <a:chOff x="576" y="1776"/>
            <a:chExt cx="4608" cy="384"/>
          </a:xfrm>
        </p:grpSpPr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57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81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8" name="Rectangle 44"/>
            <p:cNvSpPr>
              <a:spLocks noChangeArrowheads="1"/>
            </p:cNvSpPr>
            <p:nvPr/>
          </p:nvSpPr>
          <p:spPr bwMode="auto">
            <a:xfrm>
              <a:off x="105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9" name="Rectangle 45"/>
            <p:cNvSpPr>
              <a:spLocks noChangeArrowheads="1"/>
            </p:cNvSpPr>
            <p:nvPr/>
          </p:nvSpPr>
          <p:spPr bwMode="auto">
            <a:xfrm>
              <a:off x="129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0" name="Rectangle 46"/>
            <p:cNvSpPr>
              <a:spLocks noChangeArrowheads="1"/>
            </p:cNvSpPr>
            <p:nvPr/>
          </p:nvSpPr>
          <p:spPr bwMode="auto">
            <a:xfrm>
              <a:off x="153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1" name="Rectangle 47"/>
            <p:cNvSpPr>
              <a:spLocks noChangeArrowheads="1"/>
            </p:cNvSpPr>
            <p:nvPr/>
          </p:nvSpPr>
          <p:spPr bwMode="auto">
            <a:xfrm>
              <a:off x="177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2" name="Rectangle 48"/>
            <p:cNvSpPr>
              <a:spLocks noChangeArrowheads="1"/>
            </p:cNvSpPr>
            <p:nvPr/>
          </p:nvSpPr>
          <p:spPr bwMode="auto">
            <a:xfrm>
              <a:off x="201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3" name="Rectangle 49"/>
            <p:cNvSpPr>
              <a:spLocks noChangeArrowheads="1"/>
            </p:cNvSpPr>
            <p:nvPr/>
          </p:nvSpPr>
          <p:spPr bwMode="auto">
            <a:xfrm>
              <a:off x="2256" y="18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4" name="Rectangle 50"/>
            <p:cNvSpPr>
              <a:spLocks noChangeArrowheads="1"/>
            </p:cNvSpPr>
            <p:nvPr/>
          </p:nvSpPr>
          <p:spPr bwMode="auto">
            <a:xfrm>
              <a:off x="24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5" name="Rectangle 51"/>
            <p:cNvSpPr>
              <a:spLocks noChangeArrowheads="1"/>
            </p:cNvSpPr>
            <p:nvPr/>
          </p:nvSpPr>
          <p:spPr bwMode="auto">
            <a:xfrm>
              <a:off x="27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6" name="Rectangle 52"/>
            <p:cNvSpPr>
              <a:spLocks noChangeArrowheads="1"/>
            </p:cNvSpPr>
            <p:nvPr/>
          </p:nvSpPr>
          <p:spPr bwMode="auto">
            <a:xfrm>
              <a:off x="297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7" name="Rectangle 53"/>
            <p:cNvSpPr>
              <a:spLocks noChangeArrowheads="1"/>
            </p:cNvSpPr>
            <p:nvPr/>
          </p:nvSpPr>
          <p:spPr bwMode="auto">
            <a:xfrm>
              <a:off x="321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8" name="Rectangle 54"/>
            <p:cNvSpPr>
              <a:spLocks noChangeArrowheads="1"/>
            </p:cNvSpPr>
            <p:nvPr/>
          </p:nvSpPr>
          <p:spPr bwMode="auto">
            <a:xfrm>
              <a:off x="345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9" name="Rectangle 55"/>
            <p:cNvSpPr>
              <a:spLocks noChangeArrowheads="1"/>
            </p:cNvSpPr>
            <p:nvPr/>
          </p:nvSpPr>
          <p:spPr bwMode="auto">
            <a:xfrm>
              <a:off x="36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0" name="Rectangle 56"/>
            <p:cNvSpPr>
              <a:spLocks noChangeArrowheads="1"/>
            </p:cNvSpPr>
            <p:nvPr/>
          </p:nvSpPr>
          <p:spPr bwMode="auto">
            <a:xfrm>
              <a:off x="39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1" name="Line 57"/>
            <p:cNvSpPr>
              <a:spLocks noChangeShapeType="1"/>
            </p:cNvSpPr>
            <p:nvPr/>
          </p:nvSpPr>
          <p:spPr bwMode="auto">
            <a:xfrm>
              <a:off x="2256" y="17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2" name="Text Box 58"/>
            <p:cNvSpPr txBox="1">
              <a:spLocks noChangeArrowheads="1"/>
            </p:cNvSpPr>
            <p:nvPr/>
          </p:nvSpPr>
          <p:spPr bwMode="auto">
            <a:xfrm>
              <a:off x="4263" y="1824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(3,4,b)</a:t>
              </a:r>
            </a:p>
          </p:txBody>
        </p:sp>
        <p:sp>
          <p:nvSpPr>
            <p:cNvPr id="139323" name="Line 59"/>
            <p:cNvSpPr>
              <a:spLocks noChangeShapeType="1"/>
            </p:cNvSpPr>
            <p:nvPr/>
          </p:nvSpPr>
          <p:spPr bwMode="auto">
            <a:xfrm>
              <a:off x="1296" y="177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24" name="Group 60"/>
          <p:cNvGrpSpPr>
            <a:grpSpLocks/>
          </p:cNvGrpSpPr>
          <p:nvPr/>
        </p:nvGrpSpPr>
        <p:grpSpPr bwMode="auto">
          <a:xfrm>
            <a:off x="914400" y="3505200"/>
            <a:ext cx="7316788" cy="609600"/>
            <a:chOff x="576" y="2208"/>
            <a:chExt cx="4609" cy="384"/>
          </a:xfrm>
        </p:grpSpPr>
        <p:sp>
          <p:nvSpPr>
            <p:cNvPr id="139325" name="Rectangle 61"/>
            <p:cNvSpPr>
              <a:spLocks noChangeArrowheads="1"/>
            </p:cNvSpPr>
            <p:nvPr/>
          </p:nvSpPr>
          <p:spPr bwMode="auto">
            <a:xfrm>
              <a:off x="57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6" name="Rectangle 62"/>
            <p:cNvSpPr>
              <a:spLocks noChangeArrowheads="1"/>
            </p:cNvSpPr>
            <p:nvPr/>
          </p:nvSpPr>
          <p:spPr bwMode="auto">
            <a:xfrm>
              <a:off x="81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7" name="Rectangle 63"/>
            <p:cNvSpPr>
              <a:spLocks noChangeArrowheads="1"/>
            </p:cNvSpPr>
            <p:nvPr/>
          </p:nvSpPr>
          <p:spPr bwMode="auto">
            <a:xfrm>
              <a:off x="10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8" name="Rectangle 64"/>
            <p:cNvSpPr>
              <a:spLocks noChangeArrowheads="1"/>
            </p:cNvSpPr>
            <p:nvPr/>
          </p:nvSpPr>
          <p:spPr bwMode="auto">
            <a:xfrm>
              <a:off x="129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9" name="Rectangle 65"/>
            <p:cNvSpPr>
              <a:spLocks noChangeArrowheads="1"/>
            </p:cNvSpPr>
            <p:nvPr/>
          </p:nvSpPr>
          <p:spPr bwMode="auto">
            <a:xfrm>
              <a:off x="153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0" name="Rectangle 66"/>
            <p:cNvSpPr>
              <a:spLocks noChangeArrowheads="1"/>
            </p:cNvSpPr>
            <p:nvPr/>
          </p:nvSpPr>
          <p:spPr bwMode="auto">
            <a:xfrm>
              <a:off x="177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1" name="Rectangle 67"/>
            <p:cNvSpPr>
              <a:spLocks noChangeArrowheads="1"/>
            </p:cNvSpPr>
            <p:nvPr/>
          </p:nvSpPr>
          <p:spPr bwMode="auto">
            <a:xfrm>
              <a:off x="201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2" name="Rectangle 68"/>
            <p:cNvSpPr>
              <a:spLocks noChangeArrowheads="1"/>
            </p:cNvSpPr>
            <p:nvPr/>
          </p:nvSpPr>
          <p:spPr bwMode="auto">
            <a:xfrm>
              <a:off x="22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3" name="Rectangle 69"/>
            <p:cNvSpPr>
              <a:spLocks noChangeArrowheads="1"/>
            </p:cNvSpPr>
            <p:nvPr/>
          </p:nvSpPr>
          <p:spPr bwMode="auto">
            <a:xfrm>
              <a:off x="249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4" name="Rectangle 70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5" name="Rectangle 71"/>
            <p:cNvSpPr>
              <a:spLocks noChangeArrowheads="1"/>
            </p:cNvSpPr>
            <p:nvPr/>
          </p:nvSpPr>
          <p:spPr bwMode="auto">
            <a:xfrm>
              <a:off x="297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6" name="Rectangle 72"/>
            <p:cNvSpPr>
              <a:spLocks noChangeArrowheads="1"/>
            </p:cNvSpPr>
            <p:nvPr/>
          </p:nvSpPr>
          <p:spPr bwMode="auto">
            <a:xfrm>
              <a:off x="3216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7" name="Rectangle 73"/>
            <p:cNvSpPr>
              <a:spLocks noChangeArrowheads="1"/>
            </p:cNvSpPr>
            <p:nvPr/>
          </p:nvSpPr>
          <p:spPr bwMode="auto">
            <a:xfrm>
              <a:off x="345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8" name="Rectangle 74"/>
            <p:cNvSpPr>
              <a:spLocks noChangeArrowheads="1"/>
            </p:cNvSpPr>
            <p:nvPr/>
          </p:nvSpPr>
          <p:spPr bwMode="auto">
            <a:xfrm>
              <a:off x="369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9" name="Rectangle 75"/>
            <p:cNvSpPr>
              <a:spLocks noChangeArrowheads="1"/>
            </p:cNvSpPr>
            <p:nvPr/>
          </p:nvSpPr>
          <p:spPr bwMode="auto">
            <a:xfrm>
              <a:off x="393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0" name="Line 76"/>
            <p:cNvSpPr>
              <a:spLocks noChangeShapeType="1"/>
            </p:cNvSpPr>
            <p:nvPr/>
          </p:nvSpPr>
          <p:spPr bwMode="auto">
            <a:xfrm>
              <a:off x="10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1" name="Line 77"/>
            <p:cNvSpPr>
              <a:spLocks noChangeShapeType="1"/>
            </p:cNvSpPr>
            <p:nvPr/>
          </p:nvSpPr>
          <p:spPr bwMode="auto">
            <a:xfrm>
              <a:off x="2496" y="2208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4264" y="2256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(3,3,a)</a:t>
              </a:r>
            </a:p>
          </p:txBody>
        </p:sp>
        <p:sp>
          <p:nvSpPr>
            <p:cNvPr id="139343" name="Line 79"/>
            <p:cNvSpPr>
              <a:spLocks noChangeShapeType="1"/>
            </p:cNvSpPr>
            <p:nvPr/>
          </p:nvSpPr>
          <p:spPr bwMode="auto">
            <a:xfrm>
              <a:off x="34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44" name="Group 80"/>
          <p:cNvGrpSpPr>
            <a:grpSpLocks/>
          </p:cNvGrpSpPr>
          <p:nvPr/>
        </p:nvGrpSpPr>
        <p:grpSpPr bwMode="auto">
          <a:xfrm>
            <a:off x="914400" y="4191000"/>
            <a:ext cx="7319963" cy="609600"/>
            <a:chOff x="576" y="2640"/>
            <a:chExt cx="4611" cy="384"/>
          </a:xfrm>
        </p:grpSpPr>
        <p:sp>
          <p:nvSpPr>
            <p:cNvPr id="139345" name="Rectangle 81"/>
            <p:cNvSpPr>
              <a:spLocks noChangeArrowheads="1"/>
            </p:cNvSpPr>
            <p:nvPr/>
          </p:nvSpPr>
          <p:spPr bwMode="auto">
            <a:xfrm>
              <a:off x="5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6" name="Rectangle 82"/>
            <p:cNvSpPr>
              <a:spLocks noChangeArrowheads="1"/>
            </p:cNvSpPr>
            <p:nvPr/>
          </p:nvSpPr>
          <p:spPr bwMode="auto">
            <a:xfrm>
              <a:off x="81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7" name="Rectangle 83"/>
            <p:cNvSpPr>
              <a:spLocks noChangeArrowheads="1"/>
            </p:cNvSpPr>
            <p:nvPr/>
          </p:nvSpPr>
          <p:spPr bwMode="auto">
            <a:xfrm>
              <a:off x="105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8" name="Rectangle 84"/>
            <p:cNvSpPr>
              <a:spLocks noChangeArrowheads="1"/>
            </p:cNvSpPr>
            <p:nvPr/>
          </p:nvSpPr>
          <p:spPr bwMode="auto">
            <a:xfrm>
              <a:off x="129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9" name="Rectangle 85"/>
            <p:cNvSpPr>
              <a:spLocks noChangeArrowheads="1"/>
            </p:cNvSpPr>
            <p:nvPr/>
          </p:nvSpPr>
          <p:spPr bwMode="auto">
            <a:xfrm>
              <a:off x="153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0" name="Rectangle 86"/>
            <p:cNvSpPr>
              <a:spLocks noChangeArrowheads="1"/>
            </p:cNvSpPr>
            <p:nvPr/>
          </p:nvSpPr>
          <p:spPr bwMode="auto">
            <a:xfrm>
              <a:off x="17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1" name="Rectangle 87"/>
            <p:cNvSpPr>
              <a:spLocks noChangeArrowheads="1"/>
            </p:cNvSpPr>
            <p:nvPr/>
          </p:nvSpPr>
          <p:spPr bwMode="auto">
            <a:xfrm>
              <a:off x="20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2" name="Rectangle 88"/>
            <p:cNvSpPr>
              <a:spLocks noChangeArrowheads="1"/>
            </p:cNvSpPr>
            <p:nvPr/>
          </p:nvSpPr>
          <p:spPr bwMode="auto">
            <a:xfrm>
              <a:off x="225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3" name="Rectangle 89"/>
            <p:cNvSpPr>
              <a:spLocks noChangeArrowheads="1"/>
            </p:cNvSpPr>
            <p:nvPr/>
          </p:nvSpPr>
          <p:spPr bwMode="auto">
            <a:xfrm>
              <a:off x="249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4" name="Rectangle 90"/>
            <p:cNvSpPr>
              <a:spLocks noChangeArrowheads="1"/>
            </p:cNvSpPr>
            <p:nvPr/>
          </p:nvSpPr>
          <p:spPr bwMode="auto">
            <a:xfrm>
              <a:off x="273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5" name="Rectangle 91"/>
            <p:cNvSpPr>
              <a:spLocks noChangeArrowheads="1"/>
            </p:cNvSpPr>
            <p:nvPr/>
          </p:nvSpPr>
          <p:spPr bwMode="auto">
            <a:xfrm>
              <a:off x="297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6" name="Rectangle 92"/>
            <p:cNvSpPr>
              <a:spLocks noChangeArrowheads="1"/>
            </p:cNvSpPr>
            <p:nvPr/>
          </p:nvSpPr>
          <p:spPr bwMode="auto">
            <a:xfrm>
              <a:off x="32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7" name="Rectangle 93"/>
            <p:cNvSpPr>
              <a:spLocks noChangeArrowheads="1"/>
            </p:cNvSpPr>
            <p:nvPr/>
          </p:nvSpPr>
          <p:spPr bwMode="auto">
            <a:xfrm>
              <a:off x="345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8" name="Rectangle 94"/>
            <p:cNvSpPr>
              <a:spLocks noChangeArrowheads="1"/>
            </p:cNvSpPr>
            <p:nvPr/>
          </p:nvSpPr>
          <p:spPr bwMode="auto">
            <a:xfrm>
              <a:off x="369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9" name="Rectangle 95"/>
            <p:cNvSpPr>
              <a:spLocks noChangeArrowheads="1"/>
            </p:cNvSpPr>
            <p:nvPr/>
          </p:nvSpPr>
          <p:spPr bwMode="auto">
            <a:xfrm>
              <a:off x="3936" y="273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60" name="Line 96"/>
            <p:cNvSpPr>
              <a:spLocks noChangeShapeType="1"/>
            </p:cNvSpPr>
            <p:nvPr/>
          </p:nvSpPr>
          <p:spPr bwMode="auto">
            <a:xfrm>
              <a:off x="2016" y="26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61" name="Text Box 97"/>
            <p:cNvSpPr txBox="1">
              <a:spLocks noChangeArrowheads="1"/>
            </p:cNvSpPr>
            <p:nvPr/>
          </p:nvSpPr>
          <p:spPr bwMode="auto">
            <a:xfrm>
              <a:off x="4266" y="2688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(1,2,c)</a:t>
              </a:r>
            </a:p>
          </p:txBody>
        </p:sp>
        <p:sp>
          <p:nvSpPr>
            <p:cNvPr id="139362" name="Line 98"/>
            <p:cNvSpPr>
              <a:spLocks noChangeShapeType="1"/>
            </p:cNvSpPr>
            <p:nvPr/>
          </p:nvSpPr>
          <p:spPr bwMode="auto">
            <a:xfrm>
              <a:off x="3456" y="2640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63" name="Group 99"/>
          <p:cNvGrpSpPr>
            <a:grpSpLocks/>
          </p:cNvGrpSpPr>
          <p:nvPr/>
        </p:nvGrpSpPr>
        <p:grpSpPr bwMode="auto">
          <a:xfrm>
            <a:off x="914400" y="4953000"/>
            <a:ext cx="6781800" cy="1143000"/>
            <a:chOff x="576" y="3120"/>
            <a:chExt cx="4272" cy="720"/>
          </a:xfrm>
        </p:grpSpPr>
        <p:grpSp>
          <p:nvGrpSpPr>
            <p:cNvPr id="139364" name="Group 100"/>
            <p:cNvGrpSpPr>
              <a:grpSpLocks/>
            </p:cNvGrpSpPr>
            <p:nvPr/>
          </p:nvGrpSpPr>
          <p:grpSpPr bwMode="auto">
            <a:xfrm>
              <a:off x="576" y="3120"/>
              <a:ext cx="1968" cy="288"/>
              <a:chOff x="576" y="3120"/>
              <a:chExt cx="1968" cy="288"/>
            </a:xfrm>
          </p:grpSpPr>
          <p:sp>
            <p:nvSpPr>
              <p:cNvPr id="139365" name="Rectangle 101"/>
              <p:cNvSpPr>
                <a:spLocks noChangeArrowheads="1"/>
              </p:cNvSpPr>
              <p:nvPr/>
            </p:nvSpPr>
            <p:spPr bwMode="auto">
              <a:xfrm>
                <a:off x="576" y="319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6" name="Text Box 102"/>
              <p:cNvSpPr txBox="1">
                <a:spLocks noChangeArrowheads="1"/>
              </p:cNvSpPr>
              <p:nvPr/>
            </p:nvSpPr>
            <p:spPr bwMode="auto">
              <a:xfrm>
                <a:off x="834" y="3120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Dictionary (size = 6)</a:t>
                </a:r>
              </a:p>
            </p:txBody>
          </p:sp>
        </p:grpSp>
        <p:grpSp>
          <p:nvGrpSpPr>
            <p:cNvPr id="139367" name="Group 103"/>
            <p:cNvGrpSpPr>
              <a:grpSpLocks/>
            </p:cNvGrpSpPr>
            <p:nvPr/>
          </p:nvGrpSpPr>
          <p:grpSpPr bwMode="auto">
            <a:xfrm>
              <a:off x="3312" y="3120"/>
              <a:ext cx="1536" cy="288"/>
              <a:chOff x="576" y="3504"/>
              <a:chExt cx="1536" cy="288"/>
            </a:xfrm>
          </p:grpSpPr>
          <p:sp>
            <p:nvSpPr>
              <p:cNvPr id="139368" name="Rectangle 104"/>
              <p:cNvSpPr>
                <a:spLocks noChangeArrowheads="1"/>
              </p:cNvSpPr>
              <p:nvPr/>
            </p:nvSpPr>
            <p:spPr bwMode="auto">
              <a:xfrm>
                <a:off x="576" y="3552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9" name="Text Box 105"/>
              <p:cNvSpPr txBox="1">
                <a:spLocks noChangeArrowheads="1"/>
              </p:cNvSpPr>
              <p:nvPr/>
            </p:nvSpPr>
            <p:spPr bwMode="auto">
              <a:xfrm>
                <a:off x="862" y="3504"/>
                <a:ext cx="1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Longest match</a:t>
                </a:r>
              </a:p>
            </p:txBody>
          </p:sp>
        </p:grpSp>
        <p:grpSp>
          <p:nvGrpSpPr>
            <p:cNvPr id="139370" name="Group 106"/>
            <p:cNvGrpSpPr>
              <a:grpSpLocks/>
            </p:cNvGrpSpPr>
            <p:nvPr/>
          </p:nvGrpSpPr>
          <p:grpSpPr bwMode="auto">
            <a:xfrm>
              <a:off x="3312" y="3504"/>
              <a:ext cx="1488" cy="288"/>
              <a:chOff x="3024" y="3504"/>
              <a:chExt cx="1488" cy="288"/>
            </a:xfrm>
          </p:grpSpPr>
          <p:sp>
            <p:nvSpPr>
              <p:cNvPr id="139371" name="Rectangle 107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72" name="Text Box 108"/>
              <p:cNvSpPr txBox="1">
                <a:spLocks noChangeArrowheads="1"/>
              </p:cNvSpPr>
              <p:nvPr/>
            </p:nvSpPr>
            <p:spPr bwMode="auto">
              <a:xfrm>
                <a:off x="3273" y="3504"/>
                <a:ext cx="12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Next character</a:t>
                </a:r>
              </a:p>
            </p:txBody>
          </p:sp>
        </p:grpSp>
        <p:grpSp>
          <p:nvGrpSpPr>
            <p:cNvPr id="139373" name="Group 109"/>
            <p:cNvGrpSpPr>
              <a:grpSpLocks/>
            </p:cNvGrpSpPr>
            <p:nvPr/>
          </p:nvGrpSpPr>
          <p:grpSpPr bwMode="auto">
            <a:xfrm>
              <a:off x="603" y="3456"/>
              <a:ext cx="2373" cy="384"/>
              <a:chOff x="384" y="3552"/>
              <a:chExt cx="2373" cy="384"/>
            </a:xfrm>
          </p:grpSpPr>
          <p:grpSp>
            <p:nvGrpSpPr>
              <p:cNvPr id="139374" name="Group 110"/>
              <p:cNvGrpSpPr>
                <a:grpSpLocks/>
              </p:cNvGrpSpPr>
              <p:nvPr/>
            </p:nvGrpSpPr>
            <p:grpSpPr bwMode="auto">
              <a:xfrm>
                <a:off x="384" y="3552"/>
                <a:ext cx="960" cy="384"/>
                <a:chOff x="2784" y="3120"/>
                <a:chExt cx="960" cy="384"/>
              </a:xfrm>
            </p:grpSpPr>
            <p:sp>
              <p:nvSpPr>
                <p:cNvPr id="1393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8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6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50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9" name="Line 115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80" name="Line 116"/>
                <p:cNvSpPr>
                  <a:spLocks noChangeShapeType="1"/>
                </p:cNvSpPr>
                <p:nvPr/>
              </p:nvSpPr>
              <p:spPr bwMode="auto">
                <a:xfrm>
                  <a:off x="374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9381" name="Text Box 117"/>
              <p:cNvSpPr txBox="1">
                <a:spLocks noChangeArrowheads="1"/>
              </p:cNvSpPr>
              <p:nvPr/>
            </p:nvSpPr>
            <p:spPr bwMode="auto">
              <a:xfrm>
                <a:off x="1366" y="3600"/>
                <a:ext cx="13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Buffer (size = 4)</a:t>
                </a:r>
              </a:p>
            </p:txBody>
          </p:sp>
        </p:grpSp>
      </p:grpSp>
      <p:sp>
        <p:nvSpPr>
          <p:cNvPr id="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LZ77: Example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209B5AD-9874-497B-9B00-E2058010CB03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5840"/>
            <a:ext cx="8229600" cy="576072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/>
              <a:t>gzip</a:t>
            </a:r>
            <a:endParaRPr lang="en-US" altLang="en-US" sz="2400" dirty="0"/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Based on LZ77.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Adaptive Huffman code the positions, lengths and chars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….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In general, compression is like prediction.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The entropy of English letter is 4.219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3-letter model yields 2.77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Human experiments suggested 0.6 to 1.3 bits per letter.</a:t>
            </a:r>
          </a:p>
          <a:p>
            <a:pPr marL="0" indent="0">
              <a:buNone/>
            </a:pPr>
            <a:r>
              <a:rPr lang="en-US" altLang="en-US" sz="2400" dirty="0"/>
              <a:t>For example, you can use neural network to predict and compression 1 GB of wiki to 108MB.</a:t>
            </a:r>
          </a:p>
          <a:p>
            <a:pPr marL="0" indent="0">
              <a:buNone/>
            </a:pPr>
            <a:r>
              <a:rPr lang="en-US" altLang="en-US" sz="2400" dirty="0"/>
              <a:t>(to compare, </a:t>
            </a:r>
            <a:r>
              <a:rPr lang="en-US" altLang="en-US" sz="2400" dirty="0" err="1"/>
              <a:t>gzip</a:t>
            </a:r>
            <a:r>
              <a:rPr lang="en-US" altLang="en-US" sz="2400" dirty="0"/>
              <a:t> 330MB, Huffman 500-600MB)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See </a:t>
            </a:r>
            <a:r>
              <a:rPr lang="en-US" altLang="en-US" sz="2400" dirty="0">
                <a:hlinkClick r:id="rId3"/>
              </a:rPr>
              <a:t>http://www.mattmahoney.net/dc/text.html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do it even better?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6A68C-B937-433C-AB12-77E7F9971D67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4592F-6824-4F43-AAD4-511F4683480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6C471-68CB-4684-A3DE-1BC008A7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5936"/>
            <a:ext cx="9144000" cy="5908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1563" y="5824764"/>
                <a:ext cx="7280391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Ultimate Answer?</a:t>
                </a:r>
              </a:p>
              <a:p>
                <a:r>
                  <a:rPr lang="en-US" dirty="0"/>
                  <a:t>Kolmogorov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Program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outputs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length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63" y="5824764"/>
                <a:ext cx="7280391" cy="736868"/>
              </a:xfrm>
              <a:prstGeom prst="rect">
                <a:avLst/>
              </a:prstGeom>
              <a:blipFill>
                <a:blip r:embed="rId3"/>
                <a:stretch>
                  <a:fillRect t="-41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151AD-804A-4D07-833E-051C5B30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EC968-EDC6-485A-8EC0-17CCABA2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3" y="1602972"/>
            <a:ext cx="6924675" cy="36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1" y="257971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Compression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71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0804" y="1229715"/>
            <a:ext cx="8367058" cy="5304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82675" eaLnBrk="1" hangingPunct="1"/>
            <a:r>
              <a:rPr lang="en-US" sz="2800" dirty="0"/>
              <a:t>100k file, 6 letter alphabet:</a:t>
            </a:r>
            <a:endParaRPr lang="en-US" sz="2000" dirty="0"/>
          </a:p>
          <a:p>
            <a:pPr defTabSz="1082675" eaLnBrk="1" hangingPunct="1"/>
            <a:r>
              <a:rPr lang="en-US" sz="2800" dirty="0"/>
              <a:t>File Size:</a:t>
            </a:r>
          </a:p>
          <a:p>
            <a:pPr lvl="1" defTabSz="1082675" eaLnBrk="1" hangingPunct="1"/>
            <a:r>
              <a:rPr lang="en-US" sz="2400" dirty="0"/>
              <a:t>ASCII, 8 bits/char:  800kbits</a:t>
            </a:r>
          </a:p>
          <a:p>
            <a:pPr lvl="1" defTabSz="1082675" eaLnBrk="1" hangingPunct="1"/>
            <a:r>
              <a:rPr lang="en-US" sz="2400" dirty="0"/>
              <a:t>Better?</a:t>
            </a:r>
          </a:p>
          <a:p>
            <a:pPr lvl="1" defTabSz="1082675" eaLnBrk="1" hangingPunct="1"/>
            <a:r>
              <a:rPr lang="en-US" sz="2400" dirty="0"/>
              <a:t>2</a:t>
            </a:r>
            <a:r>
              <a:rPr lang="en-US" sz="2400" baseline="30000" dirty="0"/>
              <a:t>3 </a:t>
            </a:r>
            <a:r>
              <a:rPr lang="en-US" sz="2400" dirty="0"/>
              <a:t>&gt; 6;  3 bits/char:  300kbits</a:t>
            </a:r>
          </a:p>
          <a:p>
            <a:pPr lvl="1" defTabSz="1082675" eaLnBrk="1" hangingPunct="1"/>
            <a:r>
              <a:rPr lang="en-US" sz="2400" dirty="0"/>
              <a:t>Even better:  </a:t>
            </a:r>
          </a:p>
          <a:p>
            <a:pPr lvl="1" defTabSz="1082675" eaLnBrk="1" hangingPunct="1"/>
            <a:r>
              <a:rPr lang="en-US" sz="2400" dirty="0"/>
              <a:t>2.52 bits/char </a:t>
            </a:r>
            <a:r>
              <a:rPr lang="en-US" sz="1600" dirty="0"/>
              <a:t>74%*2 +26%*4</a:t>
            </a:r>
            <a:r>
              <a:rPr lang="en-US" sz="2400" dirty="0"/>
              <a:t>: 252kbits</a:t>
            </a:r>
          </a:p>
          <a:p>
            <a:pPr lvl="1" defTabSz="1082675" eaLnBrk="1" hangingPunct="1"/>
            <a:r>
              <a:rPr lang="en-US" sz="2400" dirty="0"/>
              <a:t>Optimal?</a:t>
            </a:r>
          </a:p>
          <a:p>
            <a:pPr lvl="1" defTabSz="1082675" eaLnBrk="1" hangingPunct="1"/>
            <a:endParaRPr lang="en-US" sz="2400" dirty="0"/>
          </a:p>
          <a:p>
            <a:pPr eaLnBrk="1" hangingPunct="1"/>
            <a:r>
              <a:rPr lang="en-US" sz="2800" dirty="0"/>
              <a:t>Prefix codes</a:t>
            </a:r>
          </a:p>
          <a:p>
            <a:pPr lvl="1" eaLnBrk="1" hangingPunct="1"/>
            <a:r>
              <a:rPr lang="en-US" sz="2400" dirty="0"/>
              <a:t>no code word is prefix of another (unique decoding)</a:t>
            </a:r>
          </a:p>
          <a:p>
            <a:pPr marL="0" indent="0" defTabSz="1082675" eaLnBrk="1" hangingPunct="1"/>
            <a:endParaRPr lang="en-US" sz="28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30471" y="2913529"/>
            <a:ext cx="15090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E.g.: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a	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b	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d	10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c	1100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	1101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f	1110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575176" y="2913530"/>
            <a:ext cx="13297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Why not: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1110</a:t>
            </a: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5797176" y="3021106"/>
            <a:ext cx="222624" cy="2088776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2748277" y="3815326"/>
            <a:ext cx="2878800" cy="18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7871" y="5221692"/>
            <a:ext cx="2401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1101110 =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cf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 or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ec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18430" y="152400"/>
            <a:ext cx="1934100" cy="2199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000" dirty="0">
              <a:solidFill>
                <a:schemeClr val="accent1">
                  <a:lumMod val="50000"/>
                </a:schemeClr>
              </a:solidFill>
              <a:latin typeface="+mn-lt"/>
              <a:ea typeface="Gill Sans"/>
              <a:cs typeface="Gill Sans"/>
            </a:endParaRP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f	  5%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913071-6EB3-4B31-AA0A-14542E25F378}"/>
                  </a:ext>
                </a:extLst>
              </p14:cNvPr>
              <p14:cNvContentPartPr/>
              <p14:nvPr/>
            </p14:nvContentPartPr>
            <p14:xfrm>
              <a:off x="960120" y="617400"/>
              <a:ext cx="7287120" cy="495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913071-6EB3-4B31-AA0A-14542E25F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760" y="608040"/>
                <a:ext cx="7305840" cy="49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1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Prefix Codes =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751918" y="164353"/>
            <a:ext cx="2182906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829100" y="6042212"/>
            <a:ext cx="1981200" cy="590550"/>
            <a:chOff x="3984" y="3936"/>
            <a:chExt cx="1248" cy="372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204" y="3940"/>
              <a:ext cx="9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f    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a    b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 flipV="1">
              <a:off x="39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45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1" name="AutoShape 31"/>
            <p:cNvCxnSpPr>
              <a:cxnSpLocks noChangeShapeType="1"/>
              <a:stCxn id="9" idx="0"/>
              <a:endCxn id="10" idx="0"/>
            </p:cNvCxnSpPr>
            <p:nvPr/>
          </p:nvCxnSpPr>
          <p:spPr bwMode="auto">
            <a:xfrm>
              <a:off x="4032" y="3993"/>
              <a:ext cx="480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480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51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4" name="AutoShape 34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>
              <a:off x="4848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 flipV="1">
              <a:off x="461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V="1">
              <a:off x="471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7" name="AutoShape 37"/>
            <p:cNvCxnSpPr>
              <a:cxnSpLocks noChangeShapeType="1"/>
              <a:stCxn id="15" idx="0"/>
              <a:endCxn id="16" idx="0"/>
            </p:cNvCxnSpPr>
            <p:nvPr/>
          </p:nvCxnSpPr>
          <p:spPr bwMode="auto">
            <a:xfrm>
              <a:off x="4662" y="3993"/>
              <a:ext cx="48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1295774" y="5508812"/>
            <a:ext cx="246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1 0 1 0 0 0 0 0 1</a:t>
            </a:r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1329263" y="5992178"/>
            <a:ext cx="2258480" cy="584537"/>
            <a:chOff x="883" y="3892"/>
            <a:chExt cx="1445" cy="43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9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2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20" idx="0"/>
              <a:endCxn id="21" idx="0"/>
            </p:cNvCxnSpPr>
            <p:nvPr/>
          </p:nvCxnSpPr>
          <p:spPr bwMode="auto">
            <a:xfrm>
              <a:off x="960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404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88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5" name="AutoShape 25"/>
            <p:cNvCxnSpPr>
              <a:cxnSpLocks noChangeShapeType="1"/>
              <a:stCxn id="23" idx="0"/>
              <a:endCxn id="24" idx="0"/>
            </p:cNvCxnSpPr>
            <p:nvPr/>
          </p:nvCxnSpPr>
          <p:spPr bwMode="auto">
            <a:xfrm>
              <a:off x="1452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8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280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8" name="AutoShape 28"/>
            <p:cNvCxnSpPr>
              <a:cxnSpLocks noChangeShapeType="1"/>
              <a:stCxn id="26" idx="0"/>
              <a:endCxn id="27" idx="0"/>
            </p:cNvCxnSpPr>
            <p:nvPr/>
          </p:nvCxnSpPr>
          <p:spPr bwMode="auto">
            <a:xfrm>
              <a:off x="1944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883" y="3892"/>
              <a:ext cx="144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algn="l"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folHlink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f        a       b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67624" y="2308412"/>
            <a:ext cx="4114800" cy="3276600"/>
            <a:chOff x="4724400" y="2514600"/>
            <a:chExt cx="4114800" cy="3276600"/>
          </a:xfrm>
        </p:grpSpPr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4724400" y="2514600"/>
              <a:ext cx="4114800" cy="3276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Oval 1029"/>
            <p:cNvSpPr>
              <a:spLocks noChangeArrowheads="1"/>
            </p:cNvSpPr>
            <p:nvPr/>
          </p:nvSpPr>
          <p:spPr bwMode="auto">
            <a:xfrm>
              <a:off x="6172200" y="2561602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100</a:t>
              </a:r>
            </a:p>
          </p:txBody>
        </p:sp>
        <p:sp>
          <p:nvSpPr>
            <p:cNvPr id="33" name="Oval 1032"/>
            <p:cNvSpPr>
              <a:spLocks noChangeArrowheads="1"/>
            </p:cNvSpPr>
            <p:nvPr/>
          </p:nvSpPr>
          <p:spPr bwMode="auto">
            <a:xfrm>
              <a:off x="6781800" y="3224784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55</a:t>
              </a:r>
            </a:p>
          </p:txBody>
        </p:sp>
        <p:cxnSp>
          <p:nvCxnSpPr>
            <p:cNvPr id="34" name="AutoShape 1033"/>
            <p:cNvCxnSpPr>
              <a:cxnSpLocks noChangeShapeType="1"/>
              <a:stCxn id="43" idx="0"/>
              <a:endCxn id="33" idx="3"/>
            </p:cNvCxnSpPr>
            <p:nvPr/>
          </p:nvCxnSpPr>
          <p:spPr bwMode="auto">
            <a:xfrm flipV="1">
              <a:off x="6178732" y="3547386"/>
              <a:ext cx="671936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AutoShape 1034"/>
            <p:cNvCxnSpPr>
              <a:cxnSpLocks noChangeShapeType="1"/>
              <a:stCxn id="32" idx="5"/>
              <a:endCxn id="33" idx="0"/>
            </p:cNvCxnSpPr>
            <p:nvPr/>
          </p:nvCxnSpPr>
          <p:spPr bwMode="auto">
            <a:xfrm>
              <a:off x="6573595" y="2884204"/>
              <a:ext cx="443337" cy="3405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1039"/>
            <p:cNvCxnSpPr>
              <a:cxnSpLocks noChangeShapeType="1"/>
              <a:stCxn id="38" idx="3"/>
              <a:endCxn id="48" idx="0"/>
            </p:cNvCxnSpPr>
            <p:nvPr/>
          </p:nvCxnSpPr>
          <p:spPr bwMode="auto">
            <a:xfrm flipH="1">
              <a:off x="7369629" y="4335052"/>
              <a:ext cx="229976" cy="4106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Rectangle 1049"/>
            <p:cNvSpPr>
              <a:spLocks noChangeArrowheads="1"/>
            </p:cNvSpPr>
            <p:nvPr/>
          </p:nvSpPr>
          <p:spPr bwMode="auto">
            <a:xfrm>
              <a:off x="5410200" y="3274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8" name="Oval 1050"/>
            <p:cNvSpPr>
              <a:spLocks noChangeArrowheads="1"/>
            </p:cNvSpPr>
            <p:nvPr/>
          </p:nvSpPr>
          <p:spPr bwMode="auto">
            <a:xfrm>
              <a:off x="7530737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30</a:t>
              </a:r>
            </a:p>
          </p:txBody>
        </p:sp>
        <p:cxnSp>
          <p:nvCxnSpPr>
            <p:cNvPr id="39" name="AutoShape 1051"/>
            <p:cNvCxnSpPr>
              <a:cxnSpLocks noChangeShapeType="1"/>
              <a:stCxn id="37" idx="0"/>
              <a:endCxn id="32" idx="3"/>
            </p:cNvCxnSpPr>
            <p:nvPr/>
          </p:nvCxnSpPr>
          <p:spPr bwMode="auto">
            <a:xfrm flipV="1">
              <a:off x="5674723" y="2884204"/>
              <a:ext cx="566345" cy="3906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AutoShape 1053"/>
            <p:cNvCxnSpPr>
              <a:cxnSpLocks noChangeShapeType="1"/>
              <a:stCxn id="48" idx="3"/>
              <a:endCxn id="41" idx="0"/>
            </p:cNvCxnSpPr>
            <p:nvPr/>
          </p:nvCxnSpPr>
          <p:spPr bwMode="auto">
            <a:xfrm flipH="1">
              <a:off x="7046323" y="5068338"/>
              <a:ext cx="157042" cy="3616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" name="Rectangle 1054"/>
            <p:cNvSpPr>
              <a:spLocks noChangeArrowheads="1"/>
            </p:cNvSpPr>
            <p:nvPr/>
          </p:nvSpPr>
          <p:spPr bwMode="auto">
            <a:xfrm>
              <a:off x="6781800" y="543001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42" name="Rectangle 1056"/>
            <p:cNvSpPr>
              <a:spLocks noChangeArrowheads="1"/>
            </p:cNvSpPr>
            <p:nvPr/>
          </p:nvSpPr>
          <p:spPr bwMode="auto">
            <a:xfrm>
              <a:off x="5562600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43" name="Oval 1057"/>
            <p:cNvSpPr>
              <a:spLocks noChangeArrowheads="1"/>
            </p:cNvSpPr>
            <p:nvPr/>
          </p:nvSpPr>
          <p:spPr bwMode="auto">
            <a:xfrm>
              <a:off x="5943600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cxnSp>
          <p:nvCxnSpPr>
            <p:cNvPr id="44" name="AutoShape 1058"/>
            <p:cNvCxnSpPr>
              <a:cxnSpLocks noChangeShapeType="1"/>
              <a:stCxn id="42" idx="0"/>
              <a:endCxn id="43" idx="3"/>
            </p:cNvCxnSpPr>
            <p:nvPr/>
          </p:nvCxnSpPr>
          <p:spPr bwMode="auto">
            <a:xfrm flipV="1">
              <a:off x="5827123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1059"/>
            <p:cNvCxnSpPr>
              <a:cxnSpLocks noChangeShapeType="1"/>
              <a:stCxn id="43" idx="5"/>
              <a:endCxn id="46" idx="0"/>
            </p:cNvCxnSpPr>
            <p:nvPr/>
          </p:nvCxnSpPr>
          <p:spPr bwMode="auto">
            <a:xfrm>
              <a:off x="6344995" y="4335052"/>
              <a:ext cx="222357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Rectangle 1060"/>
            <p:cNvSpPr>
              <a:spLocks noChangeArrowheads="1"/>
            </p:cNvSpPr>
            <p:nvPr/>
          </p:nvSpPr>
          <p:spPr bwMode="auto">
            <a:xfrm>
              <a:off x="6302829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47" name="Rectangle 1061"/>
            <p:cNvSpPr>
              <a:spLocks noChangeArrowheads="1"/>
            </p:cNvSpPr>
            <p:nvPr/>
          </p:nvSpPr>
          <p:spPr bwMode="auto">
            <a:xfrm>
              <a:off x="7852954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48" name="Oval 1062"/>
            <p:cNvSpPr>
              <a:spLocks noChangeArrowheads="1"/>
            </p:cNvSpPr>
            <p:nvPr/>
          </p:nvSpPr>
          <p:spPr bwMode="auto">
            <a:xfrm>
              <a:off x="7134497" y="4745736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14</a:t>
              </a:r>
            </a:p>
          </p:txBody>
        </p:sp>
        <p:cxnSp>
          <p:nvCxnSpPr>
            <p:cNvPr id="49" name="AutoShape 1063"/>
            <p:cNvCxnSpPr>
              <a:cxnSpLocks noChangeShapeType="1"/>
              <a:stCxn id="47" idx="0"/>
              <a:endCxn id="38" idx="5"/>
            </p:cNvCxnSpPr>
            <p:nvPr/>
          </p:nvCxnSpPr>
          <p:spPr bwMode="auto">
            <a:xfrm flipH="1" flipV="1">
              <a:off x="7932132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1064"/>
            <p:cNvCxnSpPr>
              <a:cxnSpLocks noChangeShapeType="1"/>
              <a:stCxn id="48" idx="5"/>
              <a:endCxn id="51" idx="0"/>
            </p:cNvCxnSpPr>
            <p:nvPr/>
          </p:nvCxnSpPr>
          <p:spPr bwMode="auto">
            <a:xfrm>
              <a:off x="7535892" y="5068338"/>
              <a:ext cx="200585" cy="363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1" name="Rectangle 1065"/>
            <p:cNvSpPr>
              <a:spLocks noChangeArrowheads="1"/>
            </p:cNvSpPr>
            <p:nvPr/>
          </p:nvSpPr>
          <p:spPr bwMode="auto">
            <a:xfrm>
              <a:off x="7471954" y="5431536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  <p:cxnSp>
          <p:nvCxnSpPr>
            <p:cNvPr id="52" name="AutoShape 1039"/>
            <p:cNvCxnSpPr>
              <a:cxnSpLocks noChangeShapeType="1"/>
              <a:stCxn id="33" idx="5"/>
              <a:endCxn id="38" idx="0"/>
            </p:cNvCxnSpPr>
            <p:nvPr/>
          </p:nvCxnSpPr>
          <p:spPr bwMode="auto">
            <a:xfrm>
              <a:off x="7183195" y="3547386"/>
              <a:ext cx="582674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" name="TextBox 40"/>
            <p:cNvSpPr txBox="1">
              <a:spLocks noChangeArrowheads="1"/>
            </p:cNvSpPr>
            <p:nvPr/>
          </p:nvSpPr>
          <p:spPr bwMode="auto">
            <a:xfrm>
              <a:off x="5805716" y="279020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4" name="TextBox 41"/>
            <p:cNvSpPr txBox="1">
              <a:spLocks noChangeArrowheads="1"/>
            </p:cNvSpPr>
            <p:nvPr/>
          </p:nvSpPr>
          <p:spPr bwMode="auto">
            <a:xfrm>
              <a:off x="6787569" y="279655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6339116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6" name="TextBox 45"/>
            <p:cNvSpPr txBox="1">
              <a:spLocks noChangeArrowheads="1"/>
            </p:cNvSpPr>
            <p:nvPr/>
          </p:nvSpPr>
          <p:spPr bwMode="auto">
            <a:xfrm>
              <a:off x="7473369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7" name="TextBox 46"/>
            <p:cNvSpPr txBox="1">
              <a:spLocks noChangeArrowheads="1"/>
            </p:cNvSpPr>
            <p:nvPr/>
          </p:nvSpPr>
          <p:spPr bwMode="auto">
            <a:xfrm>
              <a:off x="7174206" y="43434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8" name="TextBox 47"/>
            <p:cNvSpPr txBox="1">
              <a:spLocks noChangeArrowheads="1"/>
            </p:cNvSpPr>
            <p:nvPr/>
          </p:nvSpPr>
          <p:spPr bwMode="auto">
            <a:xfrm>
              <a:off x="8006769" y="434975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9" name="TextBox 48"/>
            <p:cNvSpPr txBox="1">
              <a:spLocks noChangeArrowheads="1"/>
            </p:cNvSpPr>
            <p:nvPr/>
          </p:nvSpPr>
          <p:spPr bwMode="auto">
            <a:xfrm>
              <a:off x="5653316" y="435272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0" name="TextBox 49"/>
            <p:cNvSpPr txBox="1">
              <a:spLocks noChangeArrowheads="1"/>
            </p:cNvSpPr>
            <p:nvPr/>
          </p:nvSpPr>
          <p:spPr bwMode="auto">
            <a:xfrm>
              <a:off x="6415316" y="435907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61" name="TextBox 50"/>
            <p:cNvSpPr txBox="1">
              <a:spLocks noChangeArrowheads="1"/>
            </p:cNvSpPr>
            <p:nvPr/>
          </p:nvSpPr>
          <p:spPr bwMode="auto">
            <a:xfrm>
              <a:off x="6887290" y="503816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2" name="TextBox 51"/>
            <p:cNvSpPr txBox="1">
              <a:spLocks noChangeArrowheads="1"/>
            </p:cNvSpPr>
            <p:nvPr/>
          </p:nvSpPr>
          <p:spPr bwMode="auto">
            <a:xfrm>
              <a:off x="7625769" y="504451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248024" y="2308412"/>
            <a:ext cx="4114800" cy="2667000"/>
            <a:chOff x="4876800" y="3991598"/>
            <a:chExt cx="3733800" cy="2667000"/>
          </a:xfrm>
        </p:grpSpPr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65" name="Group 52"/>
            <p:cNvGrpSpPr>
              <a:grpSpLocks/>
            </p:cNvGrpSpPr>
            <p:nvPr/>
          </p:nvGrpSpPr>
          <p:grpSpPr bwMode="auto">
            <a:xfrm>
              <a:off x="4949895" y="4038600"/>
              <a:ext cx="3591560" cy="2522462"/>
              <a:chOff x="8500815" y="3965448"/>
              <a:chExt cx="3591560" cy="2522462"/>
            </a:xfrm>
          </p:grpSpPr>
          <p:sp>
            <p:nvSpPr>
              <p:cNvPr id="66" name="Oval 1029"/>
              <p:cNvSpPr>
                <a:spLocks noChangeArrowheads="1"/>
              </p:cNvSpPr>
              <p:nvPr/>
            </p:nvSpPr>
            <p:spPr bwMode="auto">
              <a:xfrm>
                <a:off x="10559344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67" name="Oval 1032"/>
              <p:cNvSpPr>
                <a:spLocks noChangeArrowheads="1"/>
              </p:cNvSpPr>
              <p:nvPr/>
            </p:nvSpPr>
            <p:spPr bwMode="auto">
              <a:xfrm>
                <a:off x="9418320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86</a:t>
                </a:r>
              </a:p>
            </p:txBody>
          </p:sp>
          <p:cxnSp>
            <p:nvCxnSpPr>
              <p:cNvPr id="68" name="AutoShape 1033"/>
              <p:cNvCxnSpPr>
                <a:cxnSpLocks noChangeShapeType="1"/>
                <a:stCxn id="97" idx="0"/>
                <a:endCxn id="67" idx="3"/>
              </p:cNvCxnSpPr>
              <p:nvPr/>
            </p:nvCxnSpPr>
            <p:spPr bwMode="auto">
              <a:xfrm flipV="1">
                <a:off x="9044093" y="4988449"/>
                <a:ext cx="436718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9" name="AutoShape 1034"/>
              <p:cNvCxnSpPr>
                <a:cxnSpLocks noChangeShapeType="1"/>
                <a:stCxn id="66" idx="3"/>
                <a:endCxn id="67" idx="0"/>
              </p:cNvCxnSpPr>
              <p:nvPr/>
            </p:nvCxnSpPr>
            <p:spPr bwMode="auto">
              <a:xfrm flipH="1">
                <a:off x="9631680" y="4288050"/>
                <a:ext cx="990155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0" name="AutoShape 1039"/>
              <p:cNvCxnSpPr>
                <a:cxnSpLocks noChangeShapeType="1"/>
                <a:stCxn id="72" idx="3"/>
                <a:endCxn id="82" idx="0"/>
              </p:cNvCxnSpPr>
              <p:nvPr/>
            </p:nvCxnSpPr>
            <p:spPr bwMode="auto">
              <a:xfrm flipH="1">
                <a:off x="11395004" y="4988449"/>
                <a:ext cx="333142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1" name="Rectangle 1049"/>
              <p:cNvSpPr>
                <a:spLocks noChangeArrowheads="1"/>
              </p:cNvSpPr>
              <p:nvPr/>
            </p:nvSpPr>
            <p:spPr bwMode="auto">
              <a:xfrm>
                <a:off x="8500815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72" name="Oval 1050"/>
              <p:cNvSpPr>
                <a:spLocks noChangeArrowheads="1"/>
              </p:cNvSpPr>
              <p:nvPr/>
            </p:nvSpPr>
            <p:spPr bwMode="auto">
              <a:xfrm>
                <a:off x="11665655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73" name="AutoShape 1051"/>
              <p:cNvCxnSpPr>
                <a:cxnSpLocks noChangeShapeType="1"/>
                <a:stCxn id="71" idx="0"/>
                <a:endCxn id="97" idx="3"/>
              </p:cNvCxnSpPr>
              <p:nvPr/>
            </p:nvCxnSpPr>
            <p:spPr bwMode="auto">
              <a:xfrm flipV="1">
                <a:off x="8740845" y="5788549"/>
                <a:ext cx="15237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4" name="AutoShape 1053"/>
              <p:cNvCxnSpPr>
                <a:cxnSpLocks noChangeShapeType="1"/>
                <a:stCxn id="82" idx="3"/>
                <a:endCxn id="75" idx="0"/>
              </p:cNvCxnSpPr>
              <p:nvPr/>
            </p:nvCxnSpPr>
            <p:spPr bwMode="auto">
              <a:xfrm flipH="1">
                <a:off x="11082069" y="5788549"/>
                <a:ext cx="16206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5" name="Rectangle 1054"/>
              <p:cNvSpPr>
                <a:spLocks noChangeArrowheads="1"/>
              </p:cNvSpPr>
              <p:nvPr/>
            </p:nvSpPr>
            <p:spPr bwMode="auto">
              <a:xfrm>
                <a:off x="10842039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76" name="Rectangle 1056"/>
              <p:cNvSpPr>
                <a:spLocks noChangeArrowheads="1"/>
              </p:cNvSpPr>
              <p:nvPr/>
            </p:nvSpPr>
            <p:spPr bwMode="auto">
              <a:xfrm>
                <a:off x="9086121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77" name="Oval 1057"/>
              <p:cNvSpPr>
                <a:spLocks noChangeArrowheads="1"/>
              </p:cNvSpPr>
              <p:nvPr/>
            </p:nvSpPr>
            <p:spPr bwMode="auto">
              <a:xfrm>
                <a:off x="9948898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28</a:t>
                </a:r>
              </a:p>
            </p:txBody>
          </p:sp>
          <p:cxnSp>
            <p:nvCxnSpPr>
              <p:cNvPr id="78" name="AutoShape 1058"/>
              <p:cNvCxnSpPr>
                <a:cxnSpLocks noChangeShapeType="1"/>
                <a:stCxn id="76" idx="0"/>
                <a:endCxn id="97" idx="5"/>
              </p:cNvCxnSpPr>
              <p:nvPr/>
            </p:nvCxnSpPr>
            <p:spPr bwMode="auto">
              <a:xfrm flipH="1" flipV="1">
                <a:off x="9194962" y="5788549"/>
                <a:ext cx="13118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9" name="AutoShape 1059"/>
              <p:cNvCxnSpPr>
                <a:cxnSpLocks noChangeShapeType="1"/>
                <a:stCxn id="77" idx="3"/>
                <a:endCxn id="80" idx="0"/>
              </p:cNvCxnSpPr>
              <p:nvPr/>
            </p:nvCxnSpPr>
            <p:spPr bwMode="auto">
              <a:xfrm flipH="1">
                <a:off x="9911457" y="5788549"/>
                <a:ext cx="99932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0" name="Rectangle 1060"/>
              <p:cNvSpPr>
                <a:spLocks noChangeArrowheads="1"/>
              </p:cNvSpPr>
              <p:nvPr/>
            </p:nvSpPr>
            <p:spPr bwMode="auto">
              <a:xfrm>
                <a:off x="9671427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81" name="Rectangle 1061"/>
              <p:cNvSpPr>
                <a:spLocks noChangeArrowheads="1"/>
              </p:cNvSpPr>
              <p:nvPr/>
            </p:nvSpPr>
            <p:spPr bwMode="auto">
              <a:xfrm>
                <a:off x="10256733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82" name="Oval 1062"/>
              <p:cNvSpPr>
                <a:spLocks noChangeArrowheads="1"/>
              </p:cNvSpPr>
              <p:nvPr/>
            </p:nvSpPr>
            <p:spPr bwMode="auto">
              <a:xfrm>
                <a:off x="11181644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3" name="AutoShape 1063"/>
              <p:cNvCxnSpPr>
                <a:cxnSpLocks noChangeShapeType="1"/>
                <a:stCxn id="81" idx="0"/>
                <a:endCxn id="77" idx="5"/>
              </p:cNvCxnSpPr>
              <p:nvPr/>
            </p:nvCxnSpPr>
            <p:spPr bwMode="auto">
              <a:xfrm flipH="1" flipV="1">
                <a:off x="10313126" y="5788549"/>
                <a:ext cx="18363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4" name="AutoShape 1064"/>
              <p:cNvCxnSpPr>
                <a:cxnSpLocks noChangeShapeType="1"/>
                <a:stCxn id="82" idx="5"/>
                <a:endCxn id="85" idx="0"/>
              </p:cNvCxnSpPr>
              <p:nvPr/>
            </p:nvCxnSpPr>
            <p:spPr bwMode="auto">
              <a:xfrm>
                <a:off x="11545873" y="5788549"/>
                <a:ext cx="121503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5" name="Rectangle 1065"/>
              <p:cNvSpPr>
                <a:spLocks noChangeArrowheads="1"/>
              </p:cNvSpPr>
              <p:nvPr/>
            </p:nvSpPr>
            <p:spPr bwMode="auto">
              <a:xfrm>
                <a:off x="11427346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cxnSp>
            <p:nvCxnSpPr>
              <p:cNvPr id="86" name="AutoShape 1039"/>
              <p:cNvCxnSpPr>
                <a:cxnSpLocks noChangeShapeType="1"/>
                <a:stCxn id="67" idx="5"/>
                <a:endCxn id="77" idx="0"/>
              </p:cNvCxnSpPr>
              <p:nvPr/>
            </p:nvCxnSpPr>
            <p:spPr bwMode="auto">
              <a:xfrm>
                <a:off x="9782549" y="4988449"/>
                <a:ext cx="379709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7" name="TextBox 40"/>
              <p:cNvSpPr txBox="1">
                <a:spLocks noChangeArrowheads="1"/>
              </p:cNvSpPr>
              <p:nvPr/>
            </p:nvSpPr>
            <p:spPr bwMode="auto">
              <a:xfrm>
                <a:off x="10023277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41"/>
              <p:cNvSpPr txBox="1">
                <a:spLocks noChangeArrowheads="1"/>
              </p:cNvSpPr>
              <p:nvPr/>
            </p:nvSpPr>
            <p:spPr bwMode="auto">
              <a:xfrm>
                <a:off x="11129588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89" name="TextBox 44"/>
              <p:cNvSpPr txBox="1">
                <a:spLocks noChangeArrowheads="1"/>
              </p:cNvSpPr>
              <p:nvPr/>
            </p:nvSpPr>
            <p:spPr bwMode="auto">
              <a:xfrm>
                <a:off x="89742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45"/>
              <p:cNvSpPr txBox="1">
                <a:spLocks noChangeArrowheads="1"/>
              </p:cNvSpPr>
              <p:nvPr/>
            </p:nvSpPr>
            <p:spPr bwMode="auto">
              <a:xfrm>
                <a:off x="99648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1" name="TextBox 46"/>
              <p:cNvSpPr txBox="1">
                <a:spLocks noChangeArrowheads="1"/>
              </p:cNvSpPr>
              <p:nvPr/>
            </p:nvSpPr>
            <p:spPr bwMode="auto">
              <a:xfrm>
                <a:off x="10930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2" name="TextBox 47"/>
              <p:cNvSpPr txBox="1">
                <a:spLocks noChangeArrowheads="1"/>
              </p:cNvSpPr>
              <p:nvPr/>
            </p:nvSpPr>
            <p:spPr bwMode="auto">
              <a:xfrm>
                <a:off x="11613599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48"/>
              <p:cNvSpPr txBox="1">
                <a:spLocks noChangeArrowheads="1"/>
              </p:cNvSpPr>
              <p:nvPr/>
            </p:nvSpPr>
            <p:spPr bwMode="auto">
              <a:xfrm>
                <a:off x="97362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4" name="TextBox 49"/>
              <p:cNvSpPr txBox="1">
                <a:spLocks noChangeArrowheads="1"/>
              </p:cNvSpPr>
              <p:nvPr/>
            </p:nvSpPr>
            <p:spPr bwMode="auto">
              <a:xfrm>
                <a:off x="10376936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5" name="TextBox 50"/>
              <p:cNvSpPr txBox="1">
                <a:spLocks noChangeArrowheads="1"/>
              </p:cNvSpPr>
              <p:nvPr/>
            </p:nvSpPr>
            <p:spPr bwMode="auto">
              <a:xfrm>
                <a:off x="8517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6" name="TextBox 51"/>
              <p:cNvSpPr txBox="1">
                <a:spLocks noChangeArrowheads="1"/>
              </p:cNvSpPr>
              <p:nvPr/>
            </p:nvSpPr>
            <p:spPr bwMode="auto">
              <a:xfrm>
                <a:off x="9270625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7" name="Oval 1057"/>
              <p:cNvSpPr>
                <a:spLocks noChangeArrowheads="1"/>
              </p:cNvSpPr>
              <p:nvPr/>
            </p:nvSpPr>
            <p:spPr bwMode="auto">
              <a:xfrm>
                <a:off x="8830733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58</a:t>
                </a:r>
              </a:p>
            </p:txBody>
          </p:sp>
          <p:cxnSp>
            <p:nvCxnSpPr>
              <p:cNvPr id="98" name="AutoShape 1034"/>
              <p:cNvCxnSpPr>
                <a:cxnSpLocks noChangeShapeType="1"/>
                <a:stCxn id="72" idx="0"/>
                <a:endCxn id="66" idx="5"/>
              </p:cNvCxnSpPr>
              <p:nvPr/>
            </p:nvCxnSpPr>
            <p:spPr bwMode="auto">
              <a:xfrm flipH="1" flipV="1">
                <a:off x="10923573" y="4288050"/>
                <a:ext cx="955443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9" name="TextBox 44"/>
              <p:cNvSpPr txBox="1">
                <a:spLocks noChangeArrowheads="1"/>
              </p:cNvSpPr>
              <p:nvPr/>
            </p:nvSpPr>
            <p:spPr bwMode="auto">
              <a:xfrm>
                <a:off x="11356777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</p:grpSp>
      </p:grp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5734424" y="5508812"/>
            <a:ext cx="2202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1 1 0 0 0 1 0 1</a:t>
            </a: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439604-064E-46D3-BD8B-EDE03C892B95}"/>
                  </a:ext>
                </a:extLst>
              </p14:cNvPr>
              <p14:cNvContentPartPr/>
              <p14:nvPr/>
            </p14:nvContentPartPr>
            <p14:xfrm>
              <a:off x="1497240" y="1651680"/>
              <a:ext cx="6275520" cy="485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439604-064E-46D3-BD8B-EDE03C892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880" y="1642320"/>
                <a:ext cx="6294240" cy="48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1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  <a:endParaRPr lang="en-US" altLang="en-US" sz="3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471" y="1389154"/>
                <a:ext cx="8069729" cy="2764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eaLnBrk="1" hangingPunct="1"/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𝑘</m:t>
                    </m:r>
                  </m:oMath>
                </a14:m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 symbols. Show that there is a prefix code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 for symbol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𝑖</m:t>
                    </m:r>
                  </m:oMath>
                </a14:m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if </a:t>
                </a:r>
              </a:p>
              <a:p>
                <a:pPr marL="0" indent="0"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Osaka" charset="0"/>
                              <a:cs typeface="Osaka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Osaka" charset="0"/>
                              <a:cs typeface="Osaka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  <a:ea typeface="Osaka" charset="0"/>
                          <a:cs typeface="Osaka" charset="0"/>
                        </a:rPr>
                        <m:t>=1.</m:t>
                      </m:r>
                    </m:oMath>
                  </m:oMathPara>
                </a14:m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1" y="1389154"/>
                <a:ext cx="8069729" cy="2764668"/>
              </a:xfrm>
              <a:prstGeom prst="rect">
                <a:avLst/>
              </a:prstGeom>
              <a:blipFill>
                <a:blip r:embed="rId3"/>
                <a:stretch>
                  <a:fillRect l="-1964" t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8456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</a:t>
            </a:r>
            <a:r>
              <a:rPr lang="en-US" altLang="en-US" sz="3400" dirty="0">
                <a:solidFill>
                  <a:srgbClr val="002060"/>
                </a:solidFill>
              </a:rPr>
              <a:t>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471" y="1598704"/>
            <a:ext cx="772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/>
            <a:r>
              <a:rPr lang="en-US" sz="3200" dirty="0">
                <a:latin typeface="+mn-lt"/>
                <a:ea typeface="Osaka" charset="0"/>
                <a:cs typeface="Osaka" charset="0"/>
              </a:rPr>
              <a:t>Put most frequent </a:t>
            </a:r>
            <a:br>
              <a:rPr lang="en-US" sz="3200" dirty="0">
                <a:latin typeface="+mn-lt"/>
                <a:ea typeface="Osaka" charset="0"/>
                <a:cs typeface="Osaka" charset="0"/>
              </a:rPr>
            </a:br>
            <a:r>
              <a:rPr lang="en-US" sz="3200" dirty="0">
                <a:latin typeface="+mn-lt"/>
                <a:ea typeface="Osaka" charset="0"/>
                <a:cs typeface="Osaka" charset="0"/>
              </a:rPr>
              <a:t>under root, then recurse …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4941048" y="4255247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a:45</a:t>
            </a:r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5779248" y="3112247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12" name="AutoShape 7"/>
          <p:cNvCxnSpPr>
            <a:cxnSpLocks noChangeShapeType="1"/>
            <a:stCxn id="109" idx="0"/>
            <a:endCxn id="110" idx="3"/>
          </p:cNvCxnSpPr>
          <p:nvPr/>
        </p:nvCxnSpPr>
        <p:spPr bwMode="auto">
          <a:xfrm flipV="1">
            <a:off x="5283948" y="3632947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" name="Line 8"/>
          <p:cNvSpPr>
            <a:spLocks noChangeShapeType="1"/>
          </p:cNvSpPr>
          <p:nvPr/>
        </p:nvSpPr>
        <p:spPr bwMode="auto">
          <a:xfrm>
            <a:off x="6236448" y="3645647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6388848" y="4255247"/>
            <a:ext cx="688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.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.      .</a:t>
            </a:r>
          </a:p>
        </p:txBody>
      </p:sp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29603D-B634-4D0A-B9C1-DD2A45540076}"/>
                  </a:ext>
                </a:extLst>
              </p14:cNvPr>
              <p14:cNvContentPartPr/>
              <p14:nvPr/>
            </p14:nvContentPartPr>
            <p14:xfrm>
              <a:off x="1222920" y="148680"/>
              <a:ext cx="7493040" cy="274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29603D-B634-4D0A-B9C1-DD2A45540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560" y="139320"/>
                <a:ext cx="751176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66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767697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grpSp>
        <p:nvGrpSpPr>
          <p:cNvPr id="98" name="Group 26"/>
          <p:cNvGrpSpPr>
            <a:grpSpLocks/>
          </p:cNvGrpSpPr>
          <p:nvPr/>
        </p:nvGrpSpPr>
        <p:grpSpPr bwMode="auto">
          <a:xfrm>
            <a:off x="388472" y="254000"/>
            <a:ext cx="6230470" cy="2883647"/>
            <a:chOff x="288" y="336"/>
            <a:chExt cx="3936" cy="1776"/>
          </a:xfrm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" name="AutoShape 22"/>
            <p:cNvCxnSpPr>
              <a:cxnSpLocks noChangeShapeType="1"/>
              <a:stCxn id="100" idx="7"/>
              <a:endCxn id="100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1788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>
                <a:latin typeface="+mn-lt"/>
              </a:rPr>
              <a:t>7</a:t>
            </a: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Top down: Put </a:t>
            </a:r>
            <a:r>
              <a:rPr lang="en-US" i="1" dirty="0">
                <a:ea typeface="Osaka" charset="0"/>
                <a:cs typeface="Osaka" charset="0"/>
              </a:rPr>
              <a:t>most </a:t>
            </a:r>
            <a:r>
              <a:rPr lang="en-US" dirty="0">
                <a:ea typeface="Osaka" charset="0"/>
                <a:cs typeface="Osaka" charset="0"/>
              </a:rPr>
              <a:t>frequent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under root, then recurse</a:t>
            </a:r>
            <a:endParaRPr lang="en-US" sz="1200" dirty="0"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sz="1200" b="1" dirty="0">
              <a:solidFill>
                <a:schemeClr val="hlink"/>
              </a:solidFill>
              <a:ea typeface="Osaka" charset="0"/>
              <a:cs typeface="Osak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Too greedy: 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unbalanced tree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.45*1 + .16*2 + .13*3 … = 2.34</a:t>
            </a:r>
            <a:r>
              <a:rPr lang="en-US" sz="2400" dirty="0">
                <a:ea typeface="Osaka" charset="0"/>
                <a:cs typeface="Osaka" charset="0"/>
              </a:rPr>
              <a:t>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not too bad, but imagine if all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 err="1">
                <a:ea typeface="Osaka" charset="0"/>
                <a:cs typeface="Osaka" charset="0"/>
              </a:rPr>
              <a:t>freqs</a:t>
            </a:r>
            <a:r>
              <a:rPr lang="en-US" sz="2400" dirty="0">
                <a:ea typeface="Osaka" charset="0"/>
                <a:cs typeface="Osaka" charset="0"/>
              </a:rPr>
              <a:t> were ~1/6: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 </a:t>
            </a:r>
            <a:r>
              <a:rPr lang="en-US" sz="2000" dirty="0">
                <a:ea typeface="Osaka" charset="0"/>
                <a:cs typeface="Osaka" charset="0"/>
              </a:rPr>
              <a:t>(1+2+3+4+5+5)/6=3.33</a:t>
            </a:r>
            <a:endParaRPr lang="en-US" sz="2400" dirty="0">
              <a:ea typeface="Osaka" charset="0"/>
              <a:cs typeface="Osaka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5389282" y="3717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a:45</a:t>
            </a:r>
          </a:p>
        </p:txBody>
      </p:sp>
      <p:sp>
        <p:nvSpPr>
          <p:cNvPr id="107" name="Oval 6"/>
          <p:cNvSpPr>
            <a:spLocks noChangeArrowheads="1"/>
          </p:cNvSpPr>
          <p:nvPr/>
        </p:nvSpPr>
        <p:spPr bwMode="auto">
          <a:xfrm>
            <a:off x="6227482" y="2574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09" name="AutoShape 7"/>
          <p:cNvCxnSpPr>
            <a:cxnSpLocks noChangeShapeType="1"/>
            <a:stCxn id="106" idx="0"/>
            <a:endCxn id="107" idx="3"/>
          </p:cNvCxnSpPr>
          <p:nvPr/>
        </p:nvCxnSpPr>
        <p:spPr bwMode="auto">
          <a:xfrm flipV="1">
            <a:off x="5732182" y="3095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5998882" y="4860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d:16</a:t>
            </a:r>
          </a:p>
        </p:txBody>
      </p:sp>
      <p:sp>
        <p:nvSpPr>
          <p:cNvPr id="112" name="Oval 10"/>
          <p:cNvSpPr>
            <a:spLocks noChangeArrowheads="1"/>
          </p:cNvSpPr>
          <p:nvPr/>
        </p:nvSpPr>
        <p:spPr bwMode="auto">
          <a:xfrm>
            <a:off x="6837082" y="3717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55</a:t>
            </a:r>
          </a:p>
        </p:txBody>
      </p:sp>
      <p:cxnSp>
        <p:nvCxnSpPr>
          <p:cNvPr id="113" name="AutoShape 11"/>
          <p:cNvCxnSpPr>
            <a:cxnSpLocks noChangeShapeType="1"/>
            <a:stCxn id="110" idx="0"/>
            <a:endCxn id="112" idx="3"/>
          </p:cNvCxnSpPr>
          <p:nvPr/>
        </p:nvCxnSpPr>
        <p:spPr bwMode="auto">
          <a:xfrm flipV="1">
            <a:off x="6341782" y="4238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AutoShape 13"/>
          <p:cNvCxnSpPr>
            <a:cxnSpLocks noChangeShapeType="1"/>
            <a:stCxn id="107" idx="5"/>
            <a:endCxn id="112" idx="0"/>
          </p:cNvCxnSpPr>
          <p:nvPr/>
        </p:nvCxnSpPr>
        <p:spPr bwMode="auto">
          <a:xfrm>
            <a:off x="6748182" y="3095065"/>
            <a:ext cx="393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6608482" y="59271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sp>
        <p:nvSpPr>
          <p:cNvPr id="117" name="Oval 15"/>
          <p:cNvSpPr>
            <a:spLocks noChangeArrowheads="1"/>
          </p:cNvSpPr>
          <p:nvPr/>
        </p:nvSpPr>
        <p:spPr bwMode="auto">
          <a:xfrm>
            <a:off x="7446682" y="47841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29</a:t>
            </a:r>
          </a:p>
        </p:txBody>
      </p:sp>
      <p:cxnSp>
        <p:nvCxnSpPr>
          <p:cNvPr id="118" name="AutoShape 16"/>
          <p:cNvCxnSpPr>
            <a:cxnSpLocks noChangeShapeType="1"/>
            <a:stCxn id="116" idx="0"/>
            <a:endCxn id="117" idx="3"/>
          </p:cNvCxnSpPr>
          <p:nvPr/>
        </p:nvCxnSpPr>
        <p:spPr bwMode="auto">
          <a:xfrm flipV="1">
            <a:off x="6951382" y="53048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0" name="Line 17"/>
          <p:cNvSpPr>
            <a:spLocks noChangeShapeType="1"/>
          </p:cNvSpPr>
          <p:nvPr/>
        </p:nvSpPr>
        <p:spPr bwMode="auto">
          <a:xfrm>
            <a:off x="7903882" y="53175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cxnSp>
        <p:nvCxnSpPr>
          <p:cNvPr id="121" name="AutoShape 18"/>
          <p:cNvCxnSpPr>
            <a:cxnSpLocks noChangeShapeType="1"/>
            <a:stCxn id="112" idx="5"/>
            <a:endCxn id="117" idx="0"/>
          </p:cNvCxnSpPr>
          <p:nvPr/>
        </p:nvCxnSpPr>
        <p:spPr bwMode="auto">
          <a:xfrm>
            <a:off x="7357782" y="4238065"/>
            <a:ext cx="3937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4" name="Text Box 19"/>
          <p:cNvSpPr txBox="1">
            <a:spLocks noChangeArrowheads="1"/>
          </p:cNvSpPr>
          <p:nvPr/>
        </p:nvSpPr>
        <p:spPr bwMode="auto">
          <a:xfrm>
            <a:off x="8181001" y="5774765"/>
            <a:ext cx="469700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5B3559-8B12-42C9-A8A7-60EC1E11FA63}"/>
                  </a:ext>
                </a:extLst>
              </p14:cNvPr>
              <p14:cNvContentPartPr/>
              <p14:nvPr/>
            </p14:nvContentPartPr>
            <p14:xfrm>
              <a:off x="1051560" y="1337400"/>
              <a:ext cx="6012720" cy="468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5B3559-8B12-42C9-A8A7-60EC1E11FA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200" y="1328040"/>
                <a:ext cx="6031440" cy="46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795" y="588403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#2</a:t>
            </a:r>
          </a:p>
        </p:txBody>
      </p:sp>
      <p:sp>
        <p:nvSpPr>
          <p:cNvPr id="94" name="Text Box 1048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4195" y="6353320"/>
            <a:ext cx="1952240" cy="5046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8</a:t>
            </a:r>
          </a:p>
        </p:txBody>
      </p:sp>
      <p:sp>
        <p:nvSpPr>
          <p:cNvPr id="100" name="Rectangle 1027"/>
          <p:cNvSpPr txBox="1">
            <a:spLocks noChangeArrowheads="1"/>
          </p:cNvSpPr>
          <p:nvPr/>
        </p:nvSpPr>
        <p:spPr>
          <a:xfrm>
            <a:off x="343647" y="1538941"/>
            <a:ext cx="7965141" cy="45421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Top down: Divide letters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into 2 groups, with ~50%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weight in each; </a:t>
            </a:r>
            <a:r>
              <a:rPr lang="en-US" sz="2800" dirty="0" err="1">
                <a:ea typeface="Osaka" charset="0"/>
                <a:cs typeface="Osaka" charset="0"/>
              </a:rPr>
              <a:t>recurse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(Shannon-</a:t>
            </a:r>
            <a:r>
              <a:rPr lang="en-US" sz="2000" dirty="0" err="1">
                <a:ea typeface="Osaka" charset="0"/>
                <a:cs typeface="Osaka" charset="0"/>
              </a:rPr>
              <a:t>Fano</a:t>
            </a:r>
            <a:r>
              <a:rPr lang="en-US" sz="2000" dirty="0">
                <a:ea typeface="Osaka" charset="0"/>
                <a:cs typeface="Osaka" charset="0"/>
              </a:rPr>
              <a:t> code)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Again, not terrible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2*.5+3*.5 = 2.5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But this tree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can easily be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improved!  (How?)</a:t>
            </a:r>
          </a:p>
        </p:txBody>
      </p:sp>
      <p:grpSp>
        <p:nvGrpSpPr>
          <p:cNvPr id="101" name="Group 1069"/>
          <p:cNvGrpSpPr>
            <a:grpSpLocks/>
          </p:cNvGrpSpPr>
          <p:nvPr/>
        </p:nvGrpSpPr>
        <p:grpSpPr bwMode="auto">
          <a:xfrm>
            <a:off x="4547259" y="2027794"/>
            <a:ext cx="4294929" cy="4205665"/>
            <a:chOff x="3024" y="1584"/>
            <a:chExt cx="2640" cy="2400"/>
          </a:xfrm>
        </p:grpSpPr>
        <p:sp>
          <p:nvSpPr>
            <p:cNvPr id="103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+mn-lt"/>
                </a:rPr>
                <a:t>100</a:t>
              </a:r>
            </a:p>
          </p:txBody>
        </p:sp>
        <p:cxnSp>
          <p:nvCxnSpPr>
            <p:cNvPr id="104" name="AutoShape 1030"/>
            <p:cNvCxnSpPr>
              <a:cxnSpLocks noChangeShapeType="1"/>
              <a:stCxn id="113" idx="0"/>
              <a:endCxn id="103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6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07" name="AutoShape 1033"/>
            <p:cNvCxnSpPr>
              <a:cxnSpLocks noChangeShapeType="1"/>
              <a:stCxn id="120" idx="0"/>
              <a:endCxn id="106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AutoShape 1034"/>
            <p:cNvCxnSpPr>
              <a:cxnSpLocks noChangeShapeType="1"/>
              <a:stCxn id="103" idx="5"/>
              <a:endCxn id="106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AutoShape 1039"/>
            <p:cNvCxnSpPr>
              <a:cxnSpLocks noChangeShapeType="1"/>
              <a:stCxn id="106" idx="5"/>
              <a:endCxn id="127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a:45</a:t>
              </a:r>
            </a:p>
          </p:txBody>
        </p:sp>
        <p:sp>
          <p:nvSpPr>
            <p:cNvPr id="113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15" name="AutoShape 1051"/>
            <p:cNvCxnSpPr>
              <a:cxnSpLocks noChangeShapeType="1"/>
              <a:stCxn id="112" idx="0"/>
              <a:endCxn id="113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AutoShape 1053"/>
            <p:cNvCxnSpPr>
              <a:cxnSpLocks noChangeShapeType="1"/>
              <a:stCxn id="113" idx="5"/>
              <a:endCxn id="1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f:5</a:t>
              </a:r>
            </a:p>
          </p:txBody>
        </p:sp>
        <p:sp>
          <p:nvSpPr>
            <p:cNvPr id="1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b:13</a:t>
              </a:r>
            </a:p>
          </p:txBody>
        </p:sp>
        <p:sp>
          <p:nvSpPr>
            <p:cNvPr id="120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1" name="AutoShape 1058"/>
            <p:cNvCxnSpPr>
              <a:cxnSpLocks noChangeShapeType="1"/>
              <a:stCxn id="118" idx="0"/>
              <a:endCxn id="120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3" name="AutoShape 1059"/>
            <p:cNvCxnSpPr>
              <a:cxnSpLocks noChangeShapeType="1"/>
              <a:stCxn id="120" idx="5"/>
              <a:endCxn id="124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4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c:12</a:t>
              </a:r>
            </a:p>
          </p:txBody>
        </p:sp>
        <p:sp>
          <p:nvSpPr>
            <p:cNvPr id="126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d:16</a:t>
              </a:r>
            </a:p>
          </p:txBody>
        </p:sp>
        <p:sp>
          <p:nvSpPr>
            <p:cNvPr id="127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9" name="AutoShape 1063"/>
            <p:cNvCxnSpPr>
              <a:cxnSpLocks noChangeShapeType="1"/>
              <a:stCxn id="126" idx="0"/>
              <a:endCxn id="127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0" name="AutoShape 1064"/>
            <p:cNvCxnSpPr>
              <a:cxnSpLocks noChangeShapeType="1"/>
              <a:stCxn id="127" idx="5"/>
              <a:endCxn id="132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e:9</a:t>
              </a:r>
            </a:p>
          </p:txBody>
        </p:sp>
      </p:grpSp>
      <p:grpSp>
        <p:nvGrpSpPr>
          <p:cNvPr id="133" name="Group 26"/>
          <p:cNvGrpSpPr>
            <a:grpSpLocks/>
          </p:cNvGrpSpPr>
          <p:nvPr/>
        </p:nvGrpSpPr>
        <p:grpSpPr bwMode="auto">
          <a:xfrm>
            <a:off x="537882" y="254000"/>
            <a:ext cx="5752353" cy="2345765"/>
            <a:chOff x="288" y="336"/>
            <a:chExt cx="3936" cy="1776"/>
          </a:xfrm>
        </p:grpSpPr>
        <p:sp>
          <p:nvSpPr>
            <p:cNvPr id="134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5" name="AutoShape 22"/>
            <p:cNvCxnSpPr>
              <a:cxnSpLocks noChangeShapeType="1"/>
              <a:stCxn id="134" idx="7"/>
              <a:endCxn id="134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21A455-23D2-4B46-973A-4A9339961D46}"/>
              </a:ext>
            </a:extLst>
          </p:cNvPr>
          <p:cNvSpPr/>
          <p:nvPr/>
        </p:nvSpPr>
        <p:spPr bwMode="auto">
          <a:xfrm>
            <a:off x="76659" y="5970772"/>
            <a:ext cx="56029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Idea: </a:t>
            </a:r>
            <a:r>
              <a:rPr lang="en-US" altLang="en-US" dirty="0"/>
              <a:t>To</a:t>
            </a:r>
            <a:r>
              <a:rPr lang="en-US" altLang="en-US" baseline="0" dirty="0"/>
              <a:t> avoid swapping, the lowest frequent letters must be at the bottom.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F6E2BF-66C5-478E-9E41-E3163CEB2E20}"/>
                  </a:ext>
                </a:extLst>
              </p14:cNvPr>
              <p14:cNvContentPartPr/>
              <p14:nvPr/>
            </p14:nvContentPartPr>
            <p14:xfrm>
              <a:off x="5349240" y="285840"/>
              <a:ext cx="3726720" cy="589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F6E2BF-66C5-478E-9E41-E3163CEB2E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9880" y="276480"/>
                <a:ext cx="3745440" cy="59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4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73289</TotalTime>
  <Words>2311</Words>
  <Application>Microsoft Office PowerPoint</Application>
  <PresentationFormat>On-screen Show (4:3)</PresentationFormat>
  <Paragraphs>638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Avenir Roman</vt:lpstr>
      <vt:lpstr>Gill Sans</vt:lpstr>
      <vt:lpstr>ＭＳ Ｐゴシック</vt:lpstr>
      <vt:lpstr>Osaka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Custom Design</vt:lpstr>
      <vt:lpstr>CSE 421</vt:lpstr>
      <vt:lpstr>Experiment Y: Iteration 1</vt:lpstr>
      <vt:lpstr>PowerPoint Presentation</vt:lpstr>
      <vt:lpstr>Compression Example</vt:lpstr>
      <vt:lpstr>Prefix Codes = Trees</vt:lpstr>
      <vt:lpstr>Quiz</vt:lpstr>
      <vt:lpstr>Greedy Idea #1</vt:lpstr>
      <vt:lpstr>Greedy Idea #1</vt:lpstr>
      <vt:lpstr>Greedy Idea #2</vt:lpstr>
      <vt:lpstr>Greedy idea #3</vt:lpstr>
      <vt:lpstr>PowerPoint Presentation</vt:lpstr>
      <vt:lpstr>Huffman’s Algorithm (1952)</vt:lpstr>
      <vt:lpstr>Correctness Strategy</vt:lpstr>
      <vt:lpstr>PowerPoint Presentation</vt:lpstr>
      <vt:lpstr>General Inversions</vt:lpstr>
      <vt:lpstr>Correctness Strategy</vt:lpstr>
      <vt:lpstr>PowerPoint Presentation</vt:lpstr>
      <vt:lpstr>Lemma: prefix T → Huffman H via inversion</vt:lpstr>
      <vt:lpstr>Lemma: prefix T → Huffman H via inversion</vt:lpstr>
      <vt:lpstr>Quiz</vt:lpstr>
      <vt:lpstr>Data Compression</vt:lpstr>
      <vt:lpstr>Adaptive Huffman coding</vt:lpstr>
      <vt:lpstr>LZ77</vt:lpstr>
      <vt:lpstr>LZ77: Example</vt:lpstr>
      <vt:lpstr>How to do it even better?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518</cp:revision>
  <cp:lastPrinted>2000-07-01T21:41:59Z</cp:lastPrinted>
  <dcterms:created xsi:type="dcterms:W3CDTF">1998-04-21T02:39:18Z</dcterms:created>
  <dcterms:modified xsi:type="dcterms:W3CDTF">2022-01-24T23:05:35Z</dcterms:modified>
</cp:coreProperties>
</file>