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3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4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302" r:id="rId3"/>
    <p:sldId id="330" r:id="rId4"/>
    <p:sldId id="331" r:id="rId5"/>
    <p:sldId id="332" r:id="rId6"/>
    <p:sldId id="333" r:id="rId7"/>
    <p:sldId id="334" r:id="rId8"/>
    <p:sldId id="380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2E9D0FE-6F33-40AD-917B-99261697D75B}"/>
    <pc:docChg chg="undo custSel addSld delSld modSld modMainMaster">
      <pc:chgData name="Richard Anderson" userId="4654cc452026b74c" providerId="LiveId" clId="{A2E9D0FE-6F33-40AD-917B-99261697D75B}" dt="2024-01-11T19:14:00.349" v="285" actId="2696"/>
      <pc:docMkLst>
        <pc:docMk/>
      </pc:docMkLst>
      <pc:sldChg chg="addSp modSp mod setBg">
        <pc:chgData name="Richard Anderson" userId="4654cc452026b74c" providerId="LiveId" clId="{A2E9D0FE-6F33-40AD-917B-99261697D75B}" dt="2024-01-11T19:02:41.795" v="114"/>
        <pc:sldMkLst>
          <pc:docMk/>
          <pc:sldMk cId="0" sldId="256"/>
        </pc:sldMkLst>
        <pc:spChg chg="mod">
          <ac:chgData name="Richard Anderson" userId="4654cc452026b74c" providerId="LiveId" clId="{A2E9D0FE-6F33-40AD-917B-99261697D75B}" dt="2024-01-11T18:59:59.185" v="26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2E9D0FE-6F33-40AD-917B-99261697D75B}" dt="2024-01-11T19:00:42.487" v="58" actId="313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A2E9D0FE-6F33-40AD-917B-99261697D75B}" dt="2024-01-11T19:00:35.573" v="57"/>
          <ac:picMkLst>
            <pc:docMk/>
            <pc:sldMk cId="0" sldId="256"/>
            <ac:picMk id="4" creationId="{389DAC5F-F84E-4DA7-B890-2FC67A13A88F}"/>
          </ac:picMkLst>
        </pc:picChg>
      </pc:sldChg>
      <pc:sldChg chg="delSp modSp add del mod">
        <pc:chgData name="Richard Anderson" userId="4654cc452026b74c" providerId="LiveId" clId="{A2E9D0FE-6F33-40AD-917B-99261697D75B}" dt="2024-01-11T19:01:43.970" v="109" actId="20577"/>
        <pc:sldMkLst>
          <pc:docMk/>
          <pc:sldMk cId="0" sldId="302"/>
        </pc:sldMkLst>
        <pc:spChg chg="del">
          <ac:chgData name="Richard Anderson" userId="4654cc452026b74c" providerId="LiveId" clId="{A2E9D0FE-6F33-40AD-917B-99261697D75B}" dt="2024-01-11T19:00:59.108" v="61" actId="21"/>
          <ac:spMkLst>
            <pc:docMk/>
            <pc:sldMk cId="0" sldId="302"/>
            <ac:spMk id="2" creationId="{00000000-0000-0000-0000-000000000000}"/>
          </ac:spMkLst>
        </pc:spChg>
        <pc:spChg chg="mod">
          <ac:chgData name="Richard Anderson" userId="4654cc452026b74c" providerId="LiveId" clId="{A2E9D0FE-6F33-40AD-917B-99261697D75B}" dt="2024-01-11T19:01:43.970" v="109" actId="20577"/>
          <ac:spMkLst>
            <pc:docMk/>
            <pc:sldMk cId="0" sldId="302"/>
            <ac:spMk id="3075" creationId="{00000000-0000-0000-0000-000000000000}"/>
          </ac:spMkLst>
        </pc:spChg>
        <pc:picChg chg="del">
          <ac:chgData name="Richard Anderson" userId="4654cc452026b74c" providerId="LiveId" clId="{A2E9D0FE-6F33-40AD-917B-99261697D75B}" dt="2024-01-11T19:01:02.037" v="62" actId="21"/>
          <ac:picMkLst>
            <pc:docMk/>
            <pc:sldMk cId="0" sldId="302"/>
            <ac:picMk id="1026" creationId="{00000000-0000-0000-0000-000000000000}"/>
          </ac:picMkLst>
        </pc:picChg>
      </pc:sldChg>
      <pc:sldChg chg="del">
        <pc:chgData name="Richard Anderson" userId="4654cc452026b74c" providerId="LiveId" clId="{A2E9D0FE-6F33-40AD-917B-99261697D75B}" dt="2024-01-11T19:01:47.986" v="110" actId="2696"/>
        <pc:sldMkLst>
          <pc:docMk/>
          <pc:sldMk cId="72826439" sldId="329"/>
        </pc:sldMkLst>
      </pc:sldChg>
      <pc:sldChg chg="modSp mod">
        <pc:chgData name="Richard Anderson" userId="4654cc452026b74c" providerId="LiveId" clId="{A2E9D0FE-6F33-40AD-917B-99261697D75B}" dt="2024-01-11T19:03:23.950" v="119" actId="20577"/>
        <pc:sldMkLst>
          <pc:docMk/>
          <pc:sldMk cId="1305471887" sldId="332"/>
        </pc:sldMkLst>
        <pc:spChg chg="mod">
          <ac:chgData name="Richard Anderson" userId="4654cc452026b74c" providerId="LiveId" clId="{A2E9D0FE-6F33-40AD-917B-99261697D75B}" dt="2024-01-11T19:03:23.950" v="119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A2E9D0FE-6F33-40AD-917B-99261697D75B}" dt="2024-01-11T19:11:00.967" v="284" actId="20577"/>
        <pc:sldMkLst>
          <pc:docMk/>
          <pc:sldMk cId="3042659458" sldId="337"/>
        </pc:sldMkLst>
        <pc:spChg chg="mod">
          <ac:chgData name="Richard Anderson" userId="4654cc452026b74c" providerId="LiveId" clId="{A2E9D0FE-6F33-40AD-917B-99261697D75B}" dt="2024-01-11T19:11:00.967" v="284" actId="20577"/>
          <ac:spMkLst>
            <pc:docMk/>
            <pc:sldMk cId="3042659458" sldId="337"/>
            <ac:spMk id="10243" creationId="{00000000-0000-0000-0000-000000000000}"/>
          </ac:spMkLst>
        </pc:spChg>
      </pc:sldChg>
      <pc:sldChg chg="del">
        <pc:chgData name="Richard Anderson" userId="4654cc452026b74c" providerId="LiveId" clId="{A2E9D0FE-6F33-40AD-917B-99261697D75B}" dt="2024-01-11T19:14:00.349" v="28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2E9D0FE-6F33-40AD-917B-99261697D75B}" dt="2024-01-11T19:14:00.349" v="285" actId="2696"/>
        <pc:sldMkLst>
          <pc:docMk/>
          <pc:sldMk cId="3115321268" sldId="379"/>
        </pc:sldMkLst>
      </pc:sldChg>
      <pc:sldChg chg="modSp new mod">
        <pc:chgData name="Richard Anderson" userId="4654cc452026b74c" providerId="LiveId" clId="{A2E9D0FE-6F33-40AD-917B-99261697D75B}" dt="2024-01-11T19:07:10.579" v="283" actId="20577"/>
        <pc:sldMkLst>
          <pc:docMk/>
          <pc:sldMk cId="429372555" sldId="380"/>
        </pc:sldMkLst>
        <pc:spChg chg="mod">
          <ac:chgData name="Richard Anderson" userId="4654cc452026b74c" providerId="LiveId" clId="{A2E9D0FE-6F33-40AD-917B-99261697D75B}" dt="2024-01-11T19:05:27.770" v="150" actId="20577"/>
          <ac:spMkLst>
            <pc:docMk/>
            <pc:sldMk cId="429372555" sldId="380"/>
            <ac:spMk id="2" creationId="{2E5C7955-BBA2-41B3-9B0D-940066147AF1}"/>
          </ac:spMkLst>
        </pc:spChg>
        <pc:spChg chg="mod">
          <ac:chgData name="Richard Anderson" userId="4654cc452026b74c" providerId="LiveId" clId="{A2E9D0FE-6F33-40AD-917B-99261697D75B}" dt="2024-01-11T19:07:10.579" v="283" actId="20577"/>
          <ac:spMkLst>
            <pc:docMk/>
            <pc:sldMk cId="429372555" sldId="380"/>
            <ac:spMk id="3" creationId="{7A2E82EF-5200-45C6-894C-0B078199937F}"/>
          </ac:spMkLst>
        </pc:spChg>
      </pc:sldChg>
      <pc:sldChg chg="del">
        <pc:chgData name="Richard Anderson" userId="4654cc452026b74c" providerId="LiveId" clId="{A2E9D0FE-6F33-40AD-917B-99261697D75B}" dt="2024-01-11T19:00:24.414" v="56" actId="2696"/>
        <pc:sldMkLst>
          <pc:docMk/>
          <pc:sldMk cId="724613205" sldId="380"/>
        </pc:sldMkLst>
      </pc:sldChg>
      <pc:sldMasterChg chg="setBg modSldLayout">
        <pc:chgData name="Richard Anderson" userId="4654cc452026b74c" providerId="LiveId" clId="{A2E9D0FE-6F33-40AD-917B-99261697D75B}" dt="2024-01-11T19:02:41.795" v="114"/>
        <pc:sldMasterMkLst>
          <pc:docMk/>
          <pc:sldMasterMk cId="0" sldId="2147483661"/>
        </pc:sldMasterMkLst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2852920629" sldId="2147483662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1526494641" sldId="2147483663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507775771" sldId="2147483664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3032184863" sldId="2147483665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1637928749" sldId="2147483666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4046009721" sldId="2147483667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1031362715" sldId="2147483668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3992633738" sldId="2147483669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3716874504" sldId="2147483670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2876697872" sldId="2147483671"/>
          </pc:sldLayoutMkLst>
        </pc:sldLayoutChg>
        <pc:sldLayoutChg chg="setBg">
          <pc:chgData name="Richard Anderson" userId="4654cc452026b74c" providerId="LiveId" clId="{A2E9D0FE-6F33-40AD-917B-99261697D75B}" dt="2024-01-11T19:02:41.795" v="114"/>
          <pc:sldLayoutMkLst>
            <pc:docMk/>
            <pc:sldMasterMk cId="0" sldId="2147483661"/>
            <pc:sldLayoutMk cId="3497813589" sldId="2147483672"/>
          </pc:sldLayoutMkLst>
        </pc:sldLayoutChg>
      </pc:sldMasterChg>
    </pc:docChg>
  </pc:docChgLst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9" Type="http://schemas.openxmlformats.org/officeDocument/2006/relationships/tags" Target="../tags/tag136.xml"/><Relationship Id="rId21" Type="http://schemas.openxmlformats.org/officeDocument/2006/relationships/tags" Target="../tags/tag118.xml"/><Relationship Id="rId34" Type="http://schemas.openxmlformats.org/officeDocument/2006/relationships/tags" Target="../tags/tag131.xml"/><Relationship Id="rId42" Type="http://schemas.openxmlformats.org/officeDocument/2006/relationships/tags" Target="../tags/tag139.xml"/><Relationship Id="rId47" Type="http://schemas.openxmlformats.org/officeDocument/2006/relationships/tags" Target="../tags/tag144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9" Type="http://schemas.openxmlformats.org/officeDocument/2006/relationships/tags" Target="../tags/tag126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32" Type="http://schemas.openxmlformats.org/officeDocument/2006/relationships/tags" Target="../tags/tag129.xml"/><Relationship Id="rId37" Type="http://schemas.openxmlformats.org/officeDocument/2006/relationships/tags" Target="../tags/tag134.xml"/><Relationship Id="rId40" Type="http://schemas.openxmlformats.org/officeDocument/2006/relationships/tags" Target="../tags/tag137.xml"/><Relationship Id="rId45" Type="http://schemas.openxmlformats.org/officeDocument/2006/relationships/tags" Target="../tags/tag142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tags" Target="../tags/tag125.xml"/><Relationship Id="rId36" Type="http://schemas.openxmlformats.org/officeDocument/2006/relationships/tags" Target="../tags/tag133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31" Type="http://schemas.openxmlformats.org/officeDocument/2006/relationships/tags" Target="../tags/tag128.xml"/><Relationship Id="rId44" Type="http://schemas.openxmlformats.org/officeDocument/2006/relationships/tags" Target="../tags/tag141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Relationship Id="rId30" Type="http://schemas.openxmlformats.org/officeDocument/2006/relationships/tags" Target="../tags/tag127.xml"/><Relationship Id="rId35" Type="http://schemas.openxmlformats.org/officeDocument/2006/relationships/tags" Target="../tags/tag132.xml"/><Relationship Id="rId43" Type="http://schemas.openxmlformats.org/officeDocument/2006/relationships/tags" Target="../tags/tag140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33" Type="http://schemas.openxmlformats.org/officeDocument/2006/relationships/tags" Target="../tags/tag130.xml"/><Relationship Id="rId38" Type="http://schemas.openxmlformats.org/officeDocument/2006/relationships/tags" Target="../tags/tag135.xml"/><Relationship Id="rId46" Type="http://schemas.openxmlformats.org/officeDocument/2006/relationships/tags" Target="../tags/tag143.xml"/><Relationship Id="rId20" Type="http://schemas.openxmlformats.org/officeDocument/2006/relationships/tags" Target="../tags/tag117.xml"/><Relationship Id="rId41" Type="http://schemas.openxmlformats.org/officeDocument/2006/relationships/tags" Target="../tags/tag138.xml"/><Relationship Id="rId1" Type="http://schemas.openxmlformats.org/officeDocument/2006/relationships/tags" Target="../tags/tag98.xml"/><Relationship Id="rId6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5" Type="http://schemas.openxmlformats.org/officeDocument/2006/relationships/tags" Target="../tags/tag156.xml"/><Relationship Id="rId10" Type="http://schemas.openxmlformats.org/officeDocument/2006/relationships/tags" Target="../tags/tag161.xml"/><Relationship Id="rId4" Type="http://schemas.openxmlformats.org/officeDocument/2006/relationships/tags" Target="../tags/tag155.xml"/><Relationship Id="rId9" Type="http://schemas.openxmlformats.org/officeDocument/2006/relationships/tags" Target="../tags/tag16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0" Type="http://schemas.openxmlformats.org/officeDocument/2006/relationships/tags" Target="../tags/tag196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10" Type="http://schemas.openxmlformats.org/officeDocument/2006/relationships/tags" Target="../tags/tag207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10" Type="http://schemas.openxmlformats.org/officeDocument/2006/relationships/tags" Target="../tags/tag227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3" Type="http://schemas.openxmlformats.org/officeDocument/2006/relationships/tags" Target="../tags/tag236.xml"/><Relationship Id="rId21" Type="http://schemas.openxmlformats.org/officeDocument/2006/relationships/tags" Target="../tags/tag254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tags" Target="../tags/tag253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tags" Target="../tags/tag76.xml"/><Relationship Id="rId39" Type="http://schemas.openxmlformats.org/officeDocument/2006/relationships/tags" Target="../tags/tag89.xml"/><Relationship Id="rId21" Type="http://schemas.openxmlformats.org/officeDocument/2006/relationships/tags" Target="../tags/tag71.xml"/><Relationship Id="rId34" Type="http://schemas.openxmlformats.org/officeDocument/2006/relationships/tags" Target="../tags/tag84.xml"/><Relationship Id="rId42" Type="http://schemas.openxmlformats.org/officeDocument/2006/relationships/tags" Target="../tags/tag92.xml"/><Relationship Id="rId47" Type="http://schemas.openxmlformats.org/officeDocument/2006/relationships/tags" Target="../tags/tag97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9" Type="http://schemas.openxmlformats.org/officeDocument/2006/relationships/tags" Target="../tags/tag79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32" Type="http://schemas.openxmlformats.org/officeDocument/2006/relationships/tags" Target="../tags/tag82.xml"/><Relationship Id="rId37" Type="http://schemas.openxmlformats.org/officeDocument/2006/relationships/tags" Target="../tags/tag87.xml"/><Relationship Id="rId40" Type="http://schemas.openxmlformats.org/officeDocument/2006/relationships/tags" Target="../tags/tag90.xml"/><Relationship Id="rId45" Type="http://schemas.openxmlformats.org/officeDocument/2006/relationships/tags" Target="../tags/tag95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tags" Target="../tags/tag78.xml"/><Relationship Id="rId36" Type="http://schemas.openxmlformats.org/officeDocument/2006/relationships/tags" Target="../tags/tag86.xml"/><Relationship Id="rId49" Type="http://schemas.openxmlformats.org/officeDocument/2006/relationships/notesSlide" Target="../notesSlides/notesSlide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31" Type="http://schemas.openxmlformats.org/officeDocument/2006/relationships/tags" Target="../tags/tag81.xml"/><Relationship Id="rId44" Type="http://schemas.openxmlformats.org/officeDocument/2006/relationships/tags" Target="../tags/tag94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tags" Target="../tags/tag80.xml"/><Relationship Id="rId35" Type="http://schemas.openxmlformats.org/officeDocument/2006/relationships/tags" Target="../tags/tag85.xml"/><Relationship Id="rId43" Type="http://schemas.openxmlformats.org/officeDocument/2006/relationships/tags" Target="../tags/tag93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33" Type="http://schemas.openxmlformats.org/officeDocument/2006/relationships/tags" Target="../tags/tag83.xml"/><Relationship Id="rId38" Type="http://schemas.openxmlformats.org/officeDocument/2006/relationships/tags" Target="../tags/tag88.xml"/><Relationship Id="rId46" Type="http://schemas.openxmlformats.org/officeDocument/2006/relationships/tags" Target="../tags/tag96.xml"/><Relationship Id="rId20" Type="http://schemas.openxmlformats.org/officeDocument/2006/relationships/tags" Target="../tags/tag70.xml"/><Relationship Id="rId41" Type="http://schemas.openxmlformats.org/officeDocument/2006/relationships/tags" Target="../tags/tag91.xml"/><Relationship Id="rId1" Type="http://schemas.openxmlformats.org/officeDocument/2006/relationships/tags" Target="../tags/tag51.xml"/><Relationship Id="rId6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421</a:t>
            </a:r>
            <a:br>
              <a:rPr lang="en-US" dirty="0"/>
            </a:br>
            <a:r>
              <a:rPr lang="en-US" dirty="0"/>
              <a:t>Introduction to Algorithm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  <a:p>
            <a:pPr eaLnBrk="1" hangingPunct="1"/>
            <a:r>
              <a:rPr lang="en-US" dirty="0"/>
              <a:t>Winter 2024</a:t>
            </a:r>
          </a:p>
          <a:p>
            <a:pPr eaLnBrk="1" hangingPunct="1"/>
            <a:r>
              <a:rPr lang="en-US" dirty="0"/>
              <a:t>Lecture 5</a:t>
            </a:r>
          </a:p>
        </p:txBody>
      </p:sp>
      <p:pic>
        <p:nvPicPr>
          <p:cNvPr id="4" name="Picture 4" descr="Burns">
            <a:extLst>
              <a:ext uri="{FF2B5EF4-FFF2-40B4-BE49-F238E27FC236}">
                <a16:creationId xmlns:a16="http://schemas.microsoft.com/office/drawing/2014/main" id="{389DAC5F-F84E-4DA7-B890-2FC67A13A88F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64FA2F-DB52-4879-B590-2646074D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51901D-5E61-49E5-BA0D-417B8345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Key idea: Earliest Finish Algorithm stays ahead</a:t>
            </a:r>
          </a:p>
          <a:p>
            <a:pPr eaLnBrk="1" hangingPunct="1"/>
            <a:r>
              <a:rPr lang="en-US" dirty="0"/>
              <a:t>Let A = {i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} be the set of tasks found by EFA in increasing order of finish times</a:t>
            </a:r>
          </a:p>
          <a:p>
            <a:pPr eaLnBrk="1" hangingPunct="1"/>
            <a:r>
              <a:rPr lang="en-US" dirty="0"/>
              <a:t>Let B = {j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j</a:t>
            </a:r>
            <a:r>
              <a:rPr lang="en-US" baseline="-25000" dirty="0" err="1"/>
              <a:t>m</a:t>
            </a:r>
            <a:r>
              <a:rPr lang="en-US" dirty="0"/>
              <a:t>} be the set of tasks found by a different algorithm in increasing order of finish times</a:t>
            </a:r>
          </a:p>
          <a:p>
            <a:pPr eaLnBrk="1" hangingPunct="1"/>
            <a:r>
              <a:rPr lang="en-US" dirty="0"/>
              <a:t>Show that for r ≤ min(k, m),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10B936-ACAE-40A9-97AE-7FE6ACD3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always stays ahead of B,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Induction argument</a:t>
            </a:r>
          </a:p>
          <a:p>
            <a:pPr lvl="1" eaLnBrk="1" hangingPunct="1"/>
            <a:r>
              <a:rPr lang="en-US" dirty="0"/>
              <a:t>f(i</a:t>
            </a:r>
            <a:r>
              <a:rPr lang="en-US" baseline="-25000" dirty="0"/>
              <a:t>1</a:t>
            </a:r>
            <a:r>
              <a:rPr lang="en-US" dirty="0"/>
              <a:t>) ≤ f(j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If f(i</a:t>
            </a:r>
            <a:r>
              <a:rPr lang="en-US" baseline="-25000" dirty="0"/>
              <a:t>r-1</a:t>
            </a:r>
            <a:r>
              <a:rPr lang="en-US" dirty="0"/>
              <a:t>) ≤ f(j</a:t>
            </a:r>
            <a:r>
              <a:rPr lang="en-US" baseline="-25000" dirty="0"/>
              <a:t>r-1</a:t>
            </a:r>
            <a:r>
              <a:rPr lang="en-US" dirty="0"/>
              <a:t>) then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D3C96-7A26-410B-B92C-EC40D87C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Let A = {i</a:t>
            </a:r>
            <a:r>
              <a:rPr lang="en-US" sz="2800" baseline="-25000"/>
              <a:t>1</a:t>
            </a:r>
            <a:r>
              <a:rPr lang="en-US" sz="2800"/>
              <a:t>, . . ., i</a:t>
            </a:r>
            <a:r>
              <a:rPr lang="en-US" sz="2800" baseline="-25000"/>
              <a:t>k</a:t>
            </a:r>
            <a:r>
              <a:rPr lang="en-US" sz="280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Let O = {j</a:t>
            </a:r>
            <a:r>
              <a:rPr lang="en-US" sz="2800" baseline="-25000"/>
              <a:t>1</a:t>
            </a:r>
            <a:r>
              <a:rPr lang="en-US" sz="2800"/>
              <a:t>, . . ., j</a:t>
            </a:r>
            <a:r>
              <a:rPr lang="en-US" sz="2800" baseline="-25000"/>
              <a:t>m</a:t>
            </a:r>
            <a:r>
              <a:rPr lang="en-US" sz="280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929368-1DEA-4106-87A3-661BB0FD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78B216-A51B-4039-A673-723B4105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A46277-6020-4E45-921E-FB3B7EC2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D3599-C891-4E56-8711-FA2D5294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8FB10-0C8D-4E95-A9D2-8FA8758F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4D838F-F484-4838-BFAC-F3F203F2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Each task has a length t</a:t>
            </a:r>
            <a:r>
              <a:rPr lang="en-US" baseline="-25000"/>
              <a:t>i</a:t>
            </a:r>
            <a:r>
              <a:rPr lang="en-US"/>
              <a:t> and a deadline d</a:t>
            </a:r>
            <a:r>
              <a:rPr lang="en-US" baseline="-25000"/>
              <a:t>i</a:t>
            </a:r>
          </a:p>
          <a:p>
            <a:pPr eaLnBrk="1" hangingPunct="1"/>
            <a:r>
              <a:rPr lang="en-US"/>
              <a:t>All tasks are available at the start</a:t>
            </a:r>
          </a:p>
          <a:p>
            <a:pPr eaLnBrk="1" hangingPunct="1"/>
            <a:r>
              <a:rPr lang="en-US"/>
              <a:t>One task may be worked on at a time</a:t>
            </a:r>
          </a:p>
          <a:p>
            <a:pPr eaLnBrk="1" hangingPunct="1"/>
            <a:r>
              <a:rPr lang="en-US"/>
              <a:t>All tasks must be completed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Goal minimize maximum lateness</a:t>
            </a:r>
          </a:p>
          <a:p>
            <a:pPr lvl="1" eaLnBrk="1" hangingPunct="1"/>
            <a:r>
              <a:rPr lang="en-US"/>
              <a:t>Lateness = f</a:t>
            </a:r>
            <a:r>
              <a:rPr lang="en-US" baseline="-25000"/>
              <a:t>i</a:t>
            </a:r>
            <a:r>
              <a:rPr lang="en-US"/>
              <a:t> – d</a:t>
            </a:r>
            <a:r>
              <a:rPr lang="en-US" baseline="-25000"/>
              <a:t>i</a:t>
            </a:r>
            <a:r>
              <a:rPr lang="en-US"/>
              <a:t> if f</a:t>
            </a:r>
            <a:r>
              <a:rPr lang="en-US" baseline="-25000"/>
              <a:t>i</a:t>
            </a:r>
            <a:r>
              <a:rPr lang="en-US"/>
              <a:t> &gt;= d</a:t>
            </a:r>
            <a:r>
              <a:rPr lang="en-US" baseline="-25000"/>
              <a:t>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35928-3BEC-4BC1-B3A4-0084192A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sections 4.1, 4.2,  </a:t>
            </a:r>
          </a:p>
          <a:p>
            <a:pPr lvl="1">
              <a:defRPr/>
            </a:pPr>
            <a:r>
              <a:rPr lang="en-US" dirty="0"/>
              <a:t>For Wednesday, sections 4.4, 4.5, 4.7, 4.8  </a:t>
            </a:r>
          </a:p>
          <a:p>
            <a:pPr>
              <a:defRPr/>
            </a:pPr>
            <a:r>
              <a:rPr lang="en-US" dirty="0"/>
              <a:t>No class on Monday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556B3E-EC22-489B-AD8C-E7F0AAE0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00E8-3D5B-4AC2-97C8-74E88B6567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488FF-CA2C-4D39-A4E1-A4832A04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B7D83B-DB93-4C33-8CB8-CA0DFBA3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2C6ED1-977C-457B-A3B0-10DAB2D7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5BAC10-BB4B-4E8D-9E4E-FAB646A4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</a:t>
            </a:r>
          </a:p>
          <a:p>
            <a:pPr eaLnBrk="1" hangingPunct="1"/>
            <a:r>
              <a:rPr lang="en-US" dirty="0"/>
              <a:t>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Tasks {1, 2, . . ., n}</a:t>
            </a:r>
          </a:p>
          <a:p>
            <a:pPr eaLnBrk="1" hangingPunct="1"/>
            <a:r>
              <a:rPr lang="en-US" dirty="0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8D63D-5609-4BA5-836B-25F451F9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2FA7F2-A508-40A3-9C8F-E8B82968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3360E-D688-493B-898B-625FD5C3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C7955-BBA2-41B3-9B0D-94006614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Heuristics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E82EF-5200-45C6-894C-0B078199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Earliest starting time first</a:t>
            </a:r>
          </a:p>
          <a:p>
            <a:r>
              <a:rPr lang="en-US" dirty="0"/>
              <a:t>Shortest interval first</a:t>
            </a:r>
          </a:p>
          <a:p>
            <a:r>
              <a:rPr lang="en-US" dirty="0"/>
              <a:t>Smallest number of conflicting tasks</a:t>
            </a:r>
          </a:p>
          <a:p>
            <a:r>
              <a:rPr lang="en-US" dirty="0"/>
              <a:t>Earliest finishing time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37C4B-D0B4-478F-9317-4BFFF4EB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EADD29-12A1-4A2C-9F65-7BAC6ADF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</TotalTime>
  <Words>691</Words>
  <Application>Microsoft Office PowerPoint</Application>
  <PresentationFormat>On-screen Show (4:3)</PresentationFormat>
  <Paragraphs>136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1_Default Design</vt:lpstr>
      <vt:lpstr>CSE 421 Introduction to Algorithm  </vt:lpstr>
      <vt:lpstr>Announcements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Interval Scheduling Heuristics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50</cp:revision>
  <dcterms:created xsi:type="dcterms:W3CDTF">1601-01-01T00:00:00Z</dcterms:created>
  <dcterms:modified xsi:type="dcterms:W3CDTF">2024-01-11T22:23:48Z</dcterms:modified>
</cp:coreProperties>
</file>