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sldIdLst>
    <p:sldId id="256" r:id="rId2"/>
    <p:sldId id="302" r:id="rId3"/>
    <p:sldId id="380" r:id="rId4"/>
    <p:sldId id="381" r:id="rId5"/>
    <p:sldId id="378" r:id="rId6"/>
    <p:sldId id="362" r:id="rId7"/>
    <p:sldId id="371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8" r:id="rId21"/>
    <p:sldId id="359" r:id="rId22"/>
    <p:sldId id="363" r:id="rId23"/>
    <p:sldId id="364" r:id="rId24"/>
    <p:sldId id="365" r:id="rId25"/>
    <p:sldId id="366" r:id="rId26"/>
    <p:sldId id="367" r:id="rId27"/>
    <p:sldId id="368" r:id="rId28"/>
    <p:sldId id="370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FA3C"/>
    <a:srgbClr val="F7A7DC"/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06" d="100"/>
          <a:sy n="106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E0C2E543-4EDC-41AE-A6E3-C3021E3E3134}"/>
    <pc:docChg chg="custSel addSld delSld modSld modMainMaster">
      <pc:chgData name="Richard Anderson" userId="4654cc452026b74c" providerId="LiveId" clId="{E0C2E543-4EDC-41AE-A6E3-C3021E3E3134}" dt="2024-01-15T23:33:59.346" v="522" actId="2696"/>
      <pc:docMkLst>
        <pc:docMk/>
      </pc:docMkLst>
      <pc:sldChg chg="modSp mod setBg">
        <pc:chgData name="Richard Anderson" userId="4654cc452026b74c" providerId="LiveId" clId="{E0C2E543-4EDC-41AE-A6E3-C3021E3E3134}" dt="2024-01-15T19:16:30.135" v="30"/>
        <pc:sldMkLst>
          <pc:docMk/>
          <pc:sldMk cId="0" sldId="256"/>
        </pc:sldMkLst>
        <pc:spChg chg="mod">
          <ac:chgData name="Richard Anderson" userId="4654cc452026b74c" providerId="LiveId" clId="{E0C2E543-4EDC-41AE-A6E3-C3021E3E3134}" dt="2024-01-15T19:15:38.929" v="15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E0C2E543-4EDC-41AE-A6E3-C3021E3E3134}" dt="2024-01-15T19:15:52.689" v="2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E0C2E543-4EDC-41AE-A6E3-C3021E3E3134}" dt="2024-01-15T19:16:41.383" v="36" actId="20577"/>
        <pc:sldMkLst>
          <pc:docMk/>
          <pc:sldMk cId="0" sldId="302"/>
        </pc:sldMkLst>
        <pc:spChg chg="mod">
          <ac:chgData name="Richard Anderson" userId="4654cc452026b74c" providerId="LiveId" clId="{E0C2E543-4EDC-41AE-A6E3-C3021E3E3134}" dt="2024-01-15T19:16:41.383" v="36" actId="20577"/>
          <ac:spMkLst>
            <pc:docMk/>
            <pc:sldMk cId="0" sldId="302"/>
            <ac:spMk id="3075" creationId="{00000000-0000-0000-0000-000000000000}"/>
          </ac:spMkLst>
        </pc:spChg>
      </pc:sldChg>
      <pc:sldChg chg="addSp delSp modSp mod">
        <pc:chgData name="Richard Anderson" userId="4654cc452026b74c" providerId="LiveId" clId="{E0C2E543-4EDC-41AE-A6E3-C3021E3E3134}" dt="2024-01-15T19:31:56.432" v="166" actId="1037"/>
        <pc:sldMkLst>
          <pc:docMk/>
          <pc:sldMk cId="84525983" sldId="368"/>
        </pc:sldMkLst>
        <pc:spChg chg="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2" creationId="{00000000-0000-0000-0000-000000000000}"/>
          </ac:spMkLst>
        </pc:spChg>
        <pc:spChg chg="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5" creationId="{00000000-0000-0000-0000-000000000000}"/>
          </ac:spMkLst>
        </pc:spChg>
        <pc:spChg chg="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6" creationId="{00000000-0000-0000-0000-000000000000}"/>
          </ac:spMkLst>
        </pc:spChg>
        <pc:spChg chg="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7" creationId="{00000000-0000-0000-0000-000000000000}"/>
          </ac:spMkLst>
        </pc:spChg>
        <pc:spChg chg="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20" creationId="{00000000-0000-0000-0000-000000000000}"/>
          </ac:spMkLst>
        </pc:spChg>
        <pc:spChg chg="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21" creationId="{00000000-0000-0000-0000-000000000000}"/>
          </ac:spMkLst>
        </pc:spChg>
        <pc:spChg chg="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22" creationId="{00000000-0000-0000-0000-000000000000}"/>
          </ac:spMkLst>
        </pc:spChg>
        <pc:spChg chg="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23" creationId="{00000000-0000-0000-0000-000000000000}"/>
          </ac:spMkLst>
        </pc:spChg>
        <pc:spChg chg="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24" creationId="{00000000-0000-0000-0000-000000000000}"/>
          </ac:spMkLst>
        </pc:spChg>
        <pc:spChg chg="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25" creationId="{00000000-0000-0000-0000-000000000000}"/>
          </ac:spMkLst>
        </pc:spChg>
        <pc:spChg chg="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26" creationId="{00000000-0000-0000-0000-000000000000}"/>
          </ac:spMkLst>
        </pc:spChg>
        <pc:spChg chg="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27" creationId="{00000000-0000-0000-0000-000000000000}"/>
          </ac:spMkLst>
        </pc:spChg>
        <pc:spChg chg="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28" creationId="{00000000-0000-0000-0000-000000000000}"/>
          </ac:spMkLst>
        </pc:spChg>
        <pc:spChg chg="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29" creationId="{00000000-0000-0000-0000-000000000000}"/>
          </ac:spMkLst>
        </pc:spChg>
        <pc:spChg chg="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30" creationId="{00000000-0000-0000-0000-000000000000}"/>
          </ac:spMkLst>
        </pc:spChg>
        <pc:spChg chg="add 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31" creationId="{B3143A26-7096-4DBC-9933-223F67E2E9A5}"/>
          </ac:spMkLst>
        </pc:spChg>
        <pc:spChg chg="add 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32" creationId="{6A4A0E69-A974-4F2E-AC47-D13F7C9A47DB}"/>
          </ac:spMkLst>
        </pc:spChg>
        <pc:spChg chg="add 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33" creationId="{B0352A4A-E681-46E1-B9B7-00AD4EFE7E87}"/>
          </ac:spMkLst>
        </pc:spChg>
        <pc:spChg chg="add 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34" creationId="{E9A944F2-BC45-4DAA-A4F9-D71459350F4B}"/>
          </ac:spMkLst>
        </pc:spChg>
        <pc:spChg chg="add 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35" creationId="{32E404DE-AAB3-4732-8E3B-A00E4619B94A}"/>
          </ac:spMkLst>
        </pc:spChg>
        <pc:spChg chg="add 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36" creationId="{FD63B32D-C25F-4F44-BA63-A73888C3D915}"/>
          </ac:spMkLst>
        </pc:spChg>
        <pc:spChg chg="add 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37" creationId="{5166B5C2-54A6-4AA2-89F8-FE5E81B7BE63}"/>
          </ac:spMkLst>
        </pc:spChg>
        <pc:spChg chg="add 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38" creationId="{B0E19D06-B57C-4813-8807-F72768547DF5}"/>
          </ac:spMkLst>
        </pc:spChg>
        <pc:spChg chg="add 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39" creationId="{7962088E-12BF-49EF-8037-4B38A71483AD}"/>
          </ac:spMkLst>
        </pc:spChg>
        <pc:spChg chg="add mod">
          <ac:chgData name="Richard Anderson" userId="4654cc452026b74c" providerId="LiveId" clId="{E0C2E543-4EDC-41AE-A6E3-C3021E3E3134}" dt="2024-01-15T19:31:56.432" v="166" actId="1037"/>
          <ac:spMkLst>
            <pc:docMk/>
            <pc:sldMk cId="84525983" sldId="368"/>
            <ac:spMk id="40" creationId="{C9DB2193-BEC0-4640-B21B-D47C89F8E6CC}"/>
          </ac:spMkLst>
        </pc:spChg>
        <pc:spChg chg="add del mod">
          <ac:chgData name="Richard Anderson" userId="4654cc452026b74c" providerId="LiveId" clId="{E0C2E543-4EDC-41AE-A6E3-C3021E3E3134}" dt="2024-01-15T19:31:42.354" v="149" actId="21"/>
          <ac:spMkLst>
            <pc:docMk/>
            <pc:sldMk cId="84525983" sldId="368"/>
            <ac:spMk id="41" creationId="{F41F45CC-E7DD-47E2-9708-F37CCDA0D6D9}"/>
          </ac:spMkLst>
        </pc:spChg>
        <pc:spChg chg="add del mod">
          <ac:chgData name="Richard Anderson" userId="4654cc452026b74c" providerId="LiveId" clId="{E0C2E543-4EDC-41AE-A6E3-C3021E3E3134}" dt="2024-01-15T19:31:44.009" v="150" actId="21"/>
          <ac:spMkLst>
            <pc:docMk/>
            <pc:sldMk cId="84525983" sldId="368"/>
            <ac:spMk id="42" creationId="{33E62A11-4B62-4D2F-8611-474A6436ADB5}"/>
          </ac:spMkLst>
        </pc:spChg>
        <pc:spChg chg="add del mod">
          <ac:chgData name="Richard Anderson" userId="4654cc452026b74c" providerId="LiveId" clId="{E0C2E543-4EDC-41AE-A6E3-C3021E3E3134}" dt="2024-01-15T19:31:45.225" v="151" actId="21"/>
          <ac:spMkLst>
            <pc:docMk/>
            <pc:sldMk cId="84525983" sldId="368"/>
            <ac:spMk id="43" creationId="{64C7DD25-C989-4800-9824-06EBC27CD91E}"/>
          </ac:spMkLst>
        </pc:spChg>
        <pc:spChg chg="add del mod">
          <ac:chgData name="Richard Anderson" userId="4654cc452026b74c" providerId="LiveId" clId="{E0C2E543-4EDC-41AE-A6E3-C3021E3E3134}" dt="2024-01-15T19:31:46.838" v="152" actId="21"/>
          <ac:spMkLst>
            <pc:docMk/>
            <pc:sldMk cId="84525983" sldId="368"/>
            <ac:spMk id="44" creationId="{3CFC09CC-7179-48B7-90F7-67B4B98D65C7}"/>
          </ac:spMkLst>
        </pc:spChg>
        <pc:spChg chg="mod">
          <ac:chgData name="Richard Anderson" userId="4654cc452026b74c" providerId="LiveId" clId="{E0C2E543-4EDC-41AE-A6E3-C3021E3E3134}" dt="2024-01-15T19:28:32.963" v="112" actId="20577"/>
          <ac:spMkLst>
            <pc:docMk/>
            <pc:sldMk cId="84525983" sldId="368"/>
            <ac:spMk id="24579" creationId="{00000000-0000-0000-0000-000000000000}"/>
          </ac:spMkLst>
        </pc:spChg>
      </pc:sldChg>
      <pc:sldChg chg="modSp mod">
        <pc:chgData name="Richard Anderson" userId="4654cc452026b74c" providerId="LiveId" clId="{E0C2E543-4EDC-41AE-A6E3-C3021E3E3134}" dt="2024-01-15T19:21:44.446" v="42" actId="20577"/>
        <pc:sldMkLst>
          <pc:docMk/>
          <pc:sldMk cId="3435722431" sldId="370"/>
        </pc:sldMkLst>
        <pc:spChg chg="mod">
          <ac:chgData name="Richard Anderson" userId="4654cc452026b74c" providerId="LiveId" clId="{E0C2E543-4EDC-41AE-A6E3-C3021E3E3134}" dt="2024-01-15T19:21:44.446" v="42" actId="20577"/>
          <ac:spMkLst>
            <pc:docMk/>
            <pc:sldMk cId="3435722431" sldId="370"/>
            <ac:spMk id="2" creationId="{00000000-0000-0000-0000-000000000000}"/>
          </ac:spMkLst>
        </pc:spChg>
      </pc:sldChg>
      <pc:sldChg chg="modSp mod">
        <pc:chgData name="Richard Anderson" userId="4654cc452026b74c" providerId="LiveId" clId="{E0C2E543-4EDC-41AE-A6E3-C3021E3E3134}" dt="2024-01-15T23:33:55.774" v="521" actId="20577"/>
        <pc:sldMkLst>
          <pc:docMk/>
          <pc:sldMk cId="3354885597" sldId="378"/>
        </pc:sldMkLst>
        <pc:spChg chg="mod">
          <ac:chgData name="Richard Anderson" userId="4654cc452026b74c" providerId="LiveId" clId="{E0C2E543-4EDC-41AE-A6E3-C3021E3E3134}" dt="2024-01-15T23:33:55.774" v="521" actId="20577"/>
          <ac:spMkLst>
            <pc:docMk/>
            <pc:sldMk cId="3354885597" sldId="378"/>
            <ac:spMk id="3" creationId="{2DA2D841-B4C6-4F6F-BEA8-9C9B01F119E2}"/>
          </ac:spMkLst>
        </pc:spChg>
      </pc:sldChg>
      <pc:sldChg chg="del">
        <pc:chgData name="Richard Anderson" userId="4654cc452026b74c" providerId="LiveId" clId="{E0C2E543-4EDC-41AE-A6E3-C3021E3E3134}" dt="2024-01-15T23:33:59.346" v="522" actId="2696"/>
        <pc:sldMkLst>
          <pc:docMk/>
          <pc:sldMk cId="3115321268" sldId="379"/>
        </pc:sldMkLst>
      </pc:sldChg>
      <pc:sldChg chg="addSp delSp modSp new mod modClrScheme chgLayout">
        <pc:chgData name="Richard Anderson" userId="4654cc452026b74c" providerId="LiveId" clId="{E0C2E543-4EDC-41AE-A6E3-C3021E3E3134}" dt="2024-01-15T23:31:50.962" v="405" actId="20577"/>
        <pc:sldMkLst>
          <pc:docMk/>
          <pc:sldMk cId="3274242973" sldId="381"/>
        </pc:sldMkLst>
        <pc:spChg chg="mod ord">
          <ac:chgData name="Richard Anderson" userId="4654cc452026b74c" providerId="LiveId" clId="{E0C2E543-4EDC-41AE-A6E3-C3021E3E3134}" dt="2024-01-15T23:28:32.681" v="207" actId="20577"/>
          <ac:spMkLst>
            <pc:docMk/>
            <pc:sldMk cId="3274242973" sldId="381"/>
            <ac:spMk id="2" creationId="{8FF84980-E33A-4725-972E-5570572789F2}"/>
          </ac:spMkLst>
        </pc:spChg>
        <pc:spChg chg="del mod ord">
          <ac:chgData name="Richard Anderson" userId="4654cc452026b74c" providerId="LiveId" clId="{E0C2E543-4EDC-41AE-A6E3-C3021E3E3134}" dt="2024-01-15T23:20:48.899" v="188" actId="700"/>
          <ac:spMkLst>
            <pc:docMk/>
            <pc:sldMk cId="3274242973" sldId="381"/>
            <ac:spMk id="3" creationId="{773EA6FE-4635-41A6-B803-DCC68AB938DC}"/>
          </ac:spMkLst>
        </pc:spChg>
        <pc:spChg chg="del">
          <ac:chgData name="Richard Anderson" userId="4654cc452026b74c" providerId="LiveId" clId="{E0C2E543-4EDC-41AE-A6E3-C3021E3E3134}" dt="2024-01-15T23:20:48.899" v="188" actId="700"/>
          <ac:spMkLst>
            <pc:docMk/>
            <pc:sldMk cId="3274242973" sldId="381"/>
            <ac:spMk id="4" creationId="{5FB4AA32-FC2F-45A6-B722-58DB9E5806A8}"/>
          </ac:spMkLst>
        </pc:spChg>
        <pc:spChg chg="mod ord">
          <ac:chgData name="Richard Anderson" userId="4654cc452026b74c" providerId="LiveId" clId="{E0C2E543-4EDC-41AE-A6E3-C3021E3E3134}" dt="2024-01-15T23:20:48.899" v="188" actId="700"/>
          <ac:spMkLst>
            <pc:docMk/>
            <pc:sldMk cId="3274242973" sldId="381"/>
            <ac:spMk id="5" creationId="{E83445DC-65FA-4A8C-A698-2EF14D635893}"/>
          </ac:spMkLst>
        </pc:spChg>
        <pc:spChg chg="add mod ord">
          <ac:chgData name="Richard Anderson" userId="4654cc452026b74c" providerId="LiveId" clId="{E0C2E543-4EDC-41AE-A6E3-C3021E3E3134}" dt="2024-01-15T23:31:50.962" v="405" actId="20577"/>
          <ac:spMkLst>
            <pc:docMk/>
            <pc:sldMk cId="3274242973" sldId="381"/>
            <ac:spMk id="6" creationId="{5CE72FE0-00E0-4E0E-B96E-A0998110FC66}"/>
          </ac:spMkLst>
        </pc:spChg>
      </pc:sldChg>
      <pc:sldMasterChg chg="setBg modSldLayout">
        <pc:chgData name="Richard Anderson" userId="4654cc452026b74c" providerId="LiveId" clId="{E0C2E543-4EDC-41AE-A6E3-C3021E3E3134}" dt="2024-01-15T19:16:30.135" v="30"/>
        <pc:sldMasterMkLst>
          <pc:docMk/>
          <pc:sldMasterMk cId="0" sldId="2147483661"/>
        </pc:sldMasterMkLst>
        <pc:sldLayoutChg chg="setBg">
          <pc:chgData name="Richard Anderson" userId="4654cc452026b74c" providerId="LiveId" clId="{E0C2E543-4EDC-41AE-A6E3-C3021E3E3134}" dt="2024-01-15T19:16:30.135" v="30"/>
          <pc:sldLayoutMkLst>
            <pc:docMk/>
            <pc:sldMasterMk cId="0" sldId="2147483661"/>
            <pc:sldLayoutMk cId="2852920629" sldId="2147483662"/>
          </pc:sldLayoutMkLst>
        </pc:sldLayoutChg>
        <pc:sldLayoutChg chg="setBg">
          <pc:chgData name="Richard Anderson" userId="4654cc452026b74c" providerId="LiveId" clId="{E0C2E543-4EDC-41AE-A6E3-C3021E3E3134}" dt="2024-01-15T19:16:30.135" v="30"/>
          <pc:sldLayoutMkLst>
            <pc:docMk/>
            <pc:sldMasterMk cId="0" sldId="2147483661"/>
            <pc:sldLayoutMk cId="1526494641" sldId="2147483663"/>
          </pc:sldLayoutMkLst>
        </pc:sldLayoutChg>
        <pc:sldLayoutChg chg="setBg">
          <pc:chgData name="Richard Anderson" userId="4654cc452026b74c" providerId="LiveId" clId="{E0C2E543-4EDC-41AE-A6E3-C3021E3E3134}" dt="2024-01-15T19:16:30.135" v="30"/>
          <pc:sldLayoutMkLst>
            <pc:docMk/>
            <pc:sldMasterMk cId="0" sldId="2147483661"/>
            <pc:sldLayoutMk cId="507775771" sldId="2147483664"/>
          </pc:sldLayoutMkLst>
        </pc:sldLayoutChg>
        <pc:sldLayoutChg chg="setBg">
          <pc:chgData name="Richard Anderson" userId="4654cc452026b74c" providerId="LiveId" clId="{E0C2E543-4EDC-41AE-A6E3-C3021E3E3134}" dt="2024-01-15T19:16:30.135" v="30"/>
          <pc:sldLayoutMkLst>
            <pc:docMk/>
            <pc:sldMasterMk cId="0" sldId="2147483661"/>
            <pc:sldLayoutMk cId="3032184863" sldId="2147483665"/>
          </pc:sldLayoutMkLst>
        </pc:sldLayoutChg>
        <pc:sldLayoutChg chg="setBg">
          <pc:chgData name="Richard Anderson" userId="4654cc452026b74c" providerId="LiveId" clId="{E0C2E543-4EDC-41AE-A6E3-C3021E3E3134}" dt="2024-01-15T19:16:30.135" v="30"/>
          <pc:sldLayoutMkLst>
            <pc:docMk/>
            <pc:sldMasterMk cId="0" sldId="2147483661"/>
            <pc:sldLayoutMk cId="1637928749" sldId="2147483666"/>
          </pc:sldLayoutMkLst>
        </pc:sldLayoutChg>
        <pc:sldLayoutChg chg="setBg">
          <pc:chgData name="Richard Anderson" userId="4654cc452026b74c" providerId="LiveId" clId="{E0C2E543-4EDC-41AE-A6E3-C3021E3E3134}" dt="2024-01-15T19:16:30.135" v="30"/>
          <pc:sldLayoutMkLst>
            <pc:docMk/>
            <pc:sldMasterMk cId="0" sldId="2147483661"/>
            <pc:sldLayoutMk cId="4046009721" sldId="2147483667"/>
          </pc:sldLayoutMkLst>
        </pc:sldLayoutChg>
        <pc:sldLayoutChg chg="setBg">
          <pc:chgData name="Richard Anderson" userId="4654cc452026b74c" providerId="LiveId" clId="{E0C2E543-4EDC-41AE-A6E3-C3021E3E3134}" dt="2024-01-15T19:16:30.135" v="30"/>
          <pc:sldLayoutMkLst>
            <pc:docMk/>
            <pc:sldMasterMk cId="0" sldId="2147483661"/>
            <pc:sldLayoutMk cId="1031362715" sldId="2147483668"/>
          </pc:sldLayoutMkLst>
        </pc:sldLayoutChg>
        <pc:sldLayoutChg chg="setBg">
          <pc:chgData name="Richard Anderson" userId="4654cc452026b74c" providerId="LiveId" clId="{E0C2E543-4EDC-41AE-A6E3-C3021E3E3134}" dt="2024-01-15T19:16:30.135" v="30"/>
          <pc:sldLayoutMkLst>
            <pc:docMk/>
            <pc:sldMasterMk cId="0" sldId="2147483661"/>
            <pc:sldLayoutMk cId="3992633738" sldId="2147483669"/>
          </pc:sldLayoutMkLst>
        </pc:sldLayoutChg>
        <pc:sldLayoutChg chg="setBg">
          <pc:chgData name="Richard Anderson" userId="4654cc452026b74c" providerId="LiveId" clId="{E0C2E543-4EDC-41AE-A6E3-C3021E3E3134}" dt="2024-01-15T19:16:30.135" v="30"/>
          <pc:sldLayoutMkLst>
            <pc:docMk/>
            <pc:sldMasterMk cId="0" sldId="2147483661"/>
            <pc:sldLayoutMk cId="3716874504" sldId="2147483670"/>
          </pc:sldLayoutMkLst>
        </pc:sldLayoutChg>
        <pc:sldLayoutChg chg="setBg">
          <pc:chgData name="Richard Anderson" userId="4654cc452026b74c" providerId="LiveId" clId="{E0C2E543-4EDC-41AE-A6E3-C3021E3E3134}" dt="2024-01-15T19:16:30.135" v="30"/>
          <pc:sldLayoutMkLst>
            <pc:docMk/>
            <pc:sldMasterMk cId="0" sldId="2147483661"/>
            <pc:sldLayoutMk cId="2876697872" sldId="2147483671"/>
          </pc:sldLayoutMkLst>
        </pc:sldLayoutChg>
        <pc:sldLayoutChg chg="setBg">
          <pc:chgData name="Richard Anderson" userId="4654cc452026b74c" providerId="LiveId" clId="{E0C2E543-4EDC-41AE-A6E3-C3021E3E3134}" dt="2024-01-15T19:16:30.135" v="30"/>
          <pc:sldLayoutMkLst>
            <pc:docMk/>
            <pc:sldMasterMk cId="0" sldId="2147483661"/>
            <pc:sldLayoutMk cId="3497813589" sldId="2147483672"/>
          </pc:sldLayoutMkLst>
        </pc:sldLayoutChg>
      </pc:sldMasterChg>
    </pc:docChg>
  </pc:docChgLst>
  <pc:docChgLst>
    <pc:chgData name="Richard Anderson" userId="4654cc452026b74c" providerId="LiveId" clId="{31CE1C53-573A-46A0-8628-8953A52975BD}"/>
    <pc:docChg chg="custSel addSld delSld modSld">
      <pc:chgData name="Richard Anderson" userId="4654cc452026b74c" providerId="LiveId" clId="{31CE1C53-573A-46A0-8628-8953A52975BD}" dt="2019-10-10T05:54:42.407" v="264" actId="20577"/>
      <pc:docMkLst>
        <pc:docMk/>
      </pc:docMkLst>
      <pc:sldChg chg="modSp">
        <pc:chgData name="Richard Anderson" userId="4654cc452026b74c" providerId="LiveId" clId="{31CE1C53-573A-46A0-8628-8953A52975BD}" dt="2019-10-10T05:17:31.772" v="5" actId="20577"/>
        <pc:sldMkLst>
          <pc:docMk/>
          <pc:sldMk cId="0" sldId="256"/>
        </pc:sldMkLst>
        <pc:spChg chg="mod">
          <ac:chgData name="Richard Anderson" userId="4654cc452026b74c" providerId="LiveId" clId="{31CE1C53-573A-46A0-8628-8953A52975BD}" dt="2019-10-10T05:17:31.772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31CE1C53-573A-46A0-8628-8953A52975BD}" dt="2019-10-10T05:54:01.736" v="242" actId="20577"/>
        <pc:sldMkLst>
          <pc:docMk/>
          <pc:sldMk cId="3354885597" sldId="378"/>
        </pc:sldMkLst>
        <pc:spChg chg="mod">
          <ac:chgData name="Richard Anderson" userId="4654cc452026b74c" providerId="LiveId" clId="{31CE1C53-573A-46A0-8628-8953A52975BD}" dt="2019-10-10T05:19:37.596" v="29" actId="20577"/>
          <ac:spMkLst>
            <pc:docMk/>
            <pc:sldMk cId="3354885597" sldId="378"/>
            <ac:spMk id="2" creationId="{E7410BE4-1F51-443B-9C97-FE6076ADA87B}"/>
          </ac:spMkLst>
        </pc:spChg>
        <pc:spChg chg="mod">
          <ac:chgData name="Richard Anderson" userId="4654cc452026b74c" providerId="LiveId" clId="{31CE1C53-573A-46A0-8628-8953A52975BD}" dt="2019-10-10T05:54:01.736" v="242" actId="20577"/>
          <ac:spMkLst>
            <pc:docMk/>
            <pc:sldMk cId="3354885597" sldId="378"/>
            <ac:spMk id="3" creationId="{2DA2D841-B4C6-4F6F-BEA8-9C9B01F119E2}"/>
          </ac:spMkLst>
        </pc:spChg>
      </pc:sldChg>
      <pc:sldChg chg="modSp">
        <pc:chgData name="Richard Anderson" userId="4654cc452026b74c" providerId="LiveId" clId="{31CE1C53-573A-46A0-8628-8953A52975BD}" dt="2019-10-10T05:54:42.407" v="264" actId="20577"/>
        <pc:sldMkLst>
          <pc:docMk/>
          <pc:sldMk cId="3115321268" sldId="379"/>
        </pc:sldMkLst>
        <pc:spChg chg="mod">
          <ac:chgData name="Richard Anderson" userId="4654cc452026b74c" providerId="LiveId" clId="{31CE1C53-573A-46A0-8628-8953A52975BD}" dt="2019-10-10T05:54:42.407" v="264" actId="20577"/>
          <ac:spMkLst>
            <pc:docMk/>
            <pc:sldMk cId="3115321268" sldId="379"/>
            <ac:spMk id="2" creationId="{11407F9B-99A9-4C96-A08E-8F0B3005EC94}"/>
          </ac:spMkLst>
        </pc:spChg>
      </pc:sldChg>
      <pc:sldChg chg="add del">
        <pc:chgData name="Richard Anderson" userId="4654cc452026b74c" providerId="LiveId" clId="{31CE1C53-573A-46A0-8628-8953A52975BD}" dt="2019-10-10T05:54:25.968" v="243" actId="2696"/>
        <pc:sldMkLst>
          <pc:docMk/>
          <pc:sldMk cId="320458368" sldId="380"/>
        </pc:sldMkLst>
      </pc:sldChg>
      <pc:sldChg chg="add del">
        <pc:chgData name="Richard Anderson" userId="4654cc452026b74c" providerId="LiveId" clId="{31CE1C53-573A-46A0-8628-8953A52975BD}" dt="2019-10-10T05:54:29.761" v="244" actId="2696"/>
        <pc:sldMkLst>
          <pc:docMk/>
          <pc:sldMk cId="752759101" sldId="3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0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2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slideLayout" Target="../slideLayouts/slideLayout6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26" Type="http://schemas.openxmlformats.org/officeDocument/2006/relationships/tags" Target="../tags/tag87.xml"/><Relationship Id="rId21" Type="http://schemas.openxmlformats.org/officeDocument/2006/relationships/tags" Target="../tags/tag82.xml"/><Relationship Id="rId34" Type="http://schemas.openxmlformats.org/officeDocument/2006/relationships/tags" Target="../tags/tag95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tags" Target="../tags/tag86.xml"/><Relationship Id="rId33" Type="http://schemas.openxmlformats.org/officeDocument/2006/relationships/tags" Target="../tags/tag94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29" Type="http://schemas.openxmlformats.org/officeDocument/2006/relationships/tags" Target="../tags/tag90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tags" Target="../tags/tag85.xml"/><Relationship Id="rId32" Type="http://schemas.openxmlformats.org/officeDocument/2006/relationships/tags" Target="../tags/tag93.xml"/><Relationship Id="rId37" Type="http://schemas.openxmlformats.org/officeDocument/2006/relationships/slideLayout" Target="../slideLayouts/slideLayout6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tags" Target="../tags/tag84.xml"/><Relationship Id="rId28" Type="http://schemas.openxmlformats.org/officeDocument/2006/relationships/tags" Target="../tags/tag89.xml"/><Relationship Id="rId36" Type="http://schemas.openxmlformats.org/officeDocument/2006/relationships/tags" Target="../tags/tag97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31" Type="http://schemas.openxmlformats.org/officeDocument/2006/relationships/tags" Target="../tags/tag92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Relationship Id="rId27" Type="http://schemas.openxmlformats.org/officeDocument/2006/relationships/tags" Target="../tags/tag88.xml"/><Relationship Id="rId30" Type="http://schemas.openxmlformats.org/officeDocument/2006/relationships/tags" Target="../tags/tag91.xml"/><Relationship Id="rId35" Type="http://schemas.openxmlformats.org/officeDocument/2006/relationships/tags" Target="../tags/tag96.xml"/><Relationship Id="rId8" Type="http://schemas.openxmlformats.org/officeDocument/2006/relationships/tags" Target="../tags/tag69.xml"/><Relationship Id="rId3" Type="http://schemas.openxmlformats.org/officeDocument/2006/relationships/tags" Target="../tags/tag6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tags" Target="../tags/tag110.xml"/><Relationship Id="rId18" Type="http://schemas.openxmlformats.org/officeDocument/2006/relationships/tags" Target="../tags/tag115.xml"/><Relationship Id="rId3" Type="http://schemas.openxmlformats.org/officeDocument/2006/relationships/tags" Target="../tags/tag100.xml"/><Relationship Id="rId21" Type="http://schemas.openxmlformats.org/officeDocument/2006/relationships/tags" Target="../tags/tag118.xml"/><Relationship Id="rId7" Type="http://schemas.openxmlformats.org/officeDocument/2006/relationships/tags" Target="../tags/tag104.xml"/><Relationship Id="rId12" Type="http://schemas.openxmlformats.org/officeDocument/2006/relationships/tags" Target="../tags/tag109.xml"/><Relationship Id="rId17" Type="http://schemas.openxmlformats.org/officeDocument/2006/relationships/tags" Target="../tags/tag114.xml"/><Relationship Id="rId2" Type="http://schemas.openxmlformats.org/officeDocument/2006/relationships/tags" Target="../tags/tag99.xml"/><Relationship Id="rId16" Type="http://schemas.openxmlformats.org/officeDocument/2006/relationships/tags" Target="../tags/tag113.xml"/><Relationship Id="rId20" Type="http://schemas.openxmlformats.org/officeDocument/2006/relationships/tags" Target="../tags/tag117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02.xml"/><Relationship Id="rId15" Type="http://schemas.openxmlformats.org/officeDocument/2006/relationships/tags" Target="../tags/tag112.xml"/><Relationship Id="rId23" Type="http://schemas.openxmlformats.org/officeDocument/2006/relationships/tags" Target="../tags/tag120.xml"/><Relationship Id="rId10" Type="http://schemas.openxmlformats.org/officeDocument/2006/relationships/tags" Target="../tags/tag107.xml"/><Relationship Id="rId19" Type="http://schemas.openxmlformats.org/officeDocument/2006/relationships/tags" Target="../tags/tag116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tags" Target="../tags/tag111.xml"/><Relationship Id="rId22" Type="http://schemas.openxmlformats.org/officeDocument/2006/relationships/tags" Target="../tags/tag11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3" Type="http://schemas.openxmlformats.org/officeDocument/2006/relationships/tags" Target="../tags/tag142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5" Type="http://schemas.openxmlformats.org/officeDocument/2006/relationships/tags" Target="../tags/tag144.xml"/><Relationship Id="rId10" Type="http://schemas.openxmlformats.org/officeDocument/2006/relationships/tags" Target="../tags/tag149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178.xml"/><Relationship Id="rId21" Type="http://schemas.openxmlformats.org/officeDocument/2006/relationships/tags" Target="../tags/tag173.xml"/><Relationship Id="rId42" Type="http://schemas.openxmlformats.org/officeDocument/2006/relationships/tags" Target="../tags/tag194.xml"/><Relationship Id="rId47" Type="http://schemas.openxmlformats.org/officeDocument/2006/relationships/tags" Target="../tags/tag199.xml"/><Relationship Id="rId63" Type="http://schemas.openxmlformats.org/officeDocument/2006/relationships/tags" Target="../tags/tag215.xml"/><Relationship Id="rId68" Type="http://schemas.openxmlformats.org/officeDocument/2006/relationships/tags" Target="../tags/tag220.xml"/><Relationship Id="rId84" Type="http://schemas.openxmlformats.org/officeDocument/2006/relationships/tags" Target="../tags/tag236.xml"/><Relationship Id="rId89" Type="http://schemas.openxmlformats.org/officeDocument/2006/relationships/tags" Target="../tags/tag241.xml"/><Relationship Id="rId112" Type="http://schemas.openxmlformats.org/officeDocument/2006/relationships/tags" Target="../tags/tag264.xml"/><Relationship Id="rId16" Type="http://schemas.openxmlformats.org/officeDocument/2006/relationships/tags" Target="../tags/tag168.xml"/><Relationship Id="rId107" Type="http://schemas.openxmlformats.org/officeDocument/2006/relationships/tags" Target="../tags/tag259.xml"/><Relationship Id="rId11" Type="http://schemas.openxmlformats.org/officeDocument/2006/relationships/tags" Target="../tags/tag163.xml"/><Relationship Id="rId32" Type="http://schemas.openxmlformats.org/officeDocument/2006/relationships/tags" Target="../tags/tag184.xml"/><Relationship Id="rId37" Type="http://schemas.openxmlformats.org/officeDocument/2006/relationships/tags" Target="../tags/tag189.xml"/><Relationship Id="rId53" Type="http://schemas.openxmlformats.org/officeDocument/2006/relationships/tags" Target="../tags/tag205.xml"/><Relationship Id="rId58" Type="http://schemas.openxmlformats.org/officeDocument/2006/relationships/tags" Target="../tags/tag210.xml"/><Relationship Id="rId74" Type="http://schemas.openxmlformats.org/officeDocument/2006/relationships/tags" Target="../tags/tag226.xml"/><Relationship Id="rId79" Type="http://schemas.openxmlformats.org/officeDocument/2006/relationships/tags" Target="../tags/tag231.xml"/><Relationship Id="rId102" Type="http://schemas.openxmlformats.org/officeDocument/2006/relationships/tags" Target="../tags/tag254.xml"/><Relationship Id="rId5" Type="http://schemas.openxmlformats.org/officeDocument/2006/relationships/tags" Target="../tags/tag157.xml"/><Relationship Id="rId90" Type="http://schemas.openxmlformats.org/officeDocument/2006/relationships/tags" Target="../tags/tag242.xml"/><Relationship Id="rId95" Type="http://schemas.openxmlformats.org/officeDocument/2006/relationships/tags" Target="../tags/tag247.xml"/><Relationship Id="rId22" Type="http://schemas.openxmlformats.org/officeDocument/2006/relationships/tags" Target="../tags/tag174.xml"/><Relationship Id="rId27" Type="http://schemas.openxmlformats.org/officeDocument/2006/relationships/tags" Target="../tags/tag179.xml"/><Relationship Id="rId43" Type="http://schemas.openxmlformats.org/officeDocument/2006/relationships/tags" Target="../tags/tag195.xml"/><Relationship Id="rId48" Type="http://schemas.openxmlformats.org/officeDocument/2006/relationships/tags" Target="../tags/tag200.xml"/><Relationship Id="rId64" Type="http://schemas.openxmlformats.org/officeDocument/2006/relationships/tags" Target="../tags/tag216.xml"/><Relationship Id="rId69" Type="http://schemas.openxmlformats.org/officeDocument/2006/relationships/tags" Target="../tags/tag221.xml"/><Relationship Id="rId113" Type="http://schemas.openxmlformats.org/officeDocument/2006/relationships/tags" Target="../tags/tag265.xml"/><Relationship Id="rId80" Type="http://schemas.openxmlformats.org/officeDocument/2006/relationships/tags" Target="../tags/tag232.xml"/><Relationship Id="rId85" Type="http://schemas.openxmlformats.org/officeDocument/2006/relationships/tags" Target="../tags/tag237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33" Type="http://schemas.openxmlformats.org/officeDocument/2006/relationships/tags" Target="../tags/tag185.xml"/><Relationship Id="rId38" Type="http://schemas.openxmlformats.org/officeDocument/2006/relationships/tags" Target="../tags/tag190.xml"/><Relationship Id="rId59" Type="http://schemas.openxmlformats.org/officeDocument/2006/relationships/tags" Target="../tags/tag211.xml"/><Relationship Id="rId103" Type="http://schemas.openxmlformats.org/officeDocument/2006/relationships/tags" Target="../tags/tag255.xml"/><Relationship Id="rId108" Type="http://schemas.openxmlformats.org/officeDocument/2006/relationships/tags" Target="../tags/tag260.xml"/><Relationship Id="rId54" Type="http://schemas.openxmlformats.org/officeDocument/2006/relationships/tags" Target="../tags/tag206.xml"/><Relationship Id="rId70" Type="http://schemas.openxmlformats.org/officeDocument/2006/relationships/tags" Target="../tags/tag222.xml"/><Relationship Id="rId75" Type="http://schemas.openxmlformats.org/officeDocument/2006/relationships/tags" Target="../tags/tag227.xml"/><Relationship Id="rId91" Type="http://schemas.openxmlformats.org/officeDocument/2006/relationships/tags" Target="../tags/tag243.xml"/><Relationship Id="rId96" Type="http://schemas.openxmlformats.org/officeDocument/2006/relationships/tags" Target="../tags/tag248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5" Type="http://schemas.openxmlformats.org/officeDocument/2006/relationships/tags" Target="../tags/tag167.xml"/><Relationship Id="rId23" Type="http://schemas.openxmlformats.org/officeDocument/2006/relationships/tags" Target="../tags/tag175.xml"/><Relationship Id="rId28" Type="http://schemas.openxmlformats.org/officeDocument/2006/relationships/tags" Target="../tags/tag180.xml"/><Relationship Id="rId36" Type="http://schemas.openxmlformats.org/officeDocument/2006/relationships/tags" Target="../tags/tag188.xml"/><Relationship Id="rId49" Type="http://schemas.openxmlformats.org/officeDocument/2006/relationships/tags" Target="../tags/tag201.xml"/><Relationship Id="rId57" Type="http://schemas.openxmlformats.org/officeDocument/2006/relationships/tags" Target="../tags/tag209.xml"/><Relationship Id="rId106" Type="http://schemas.openxmlformats.org/officeDocument/2006/relationships/tags" Target="../tags/tag258.xml"/><Relationship Id="rId114" Type="http://schemas.openxmlformats.org/officeDocument/2006/relationships/tags" Target="../tags/tag266.xml"/><Relationship Id="rId10" Type="http://schemas.openxmlformats.org/officeDocument/2006/relationships/tags" Target="../tags/tag162.xml"/><Relationship Id="rId31" Type="http://schemas.openxmlformats.org/officeDocument/2006/relationships/tags" Target="../tags/tag183.xml"/><Relationship Id="rId44" Type="http://schemas.openxmlformats.org/officeDocument/2006/relationships/tags" Target="../tags/tag196.xml"/><Relationship Id="rId52" Type="http://schemas.openxmlformats.org/officeDocument/2006/relationships/tags" Target="../tags/tag204.xml"/><Relationship Id="rId60" Type="http://schemas.openxmlformats.org/officeDocument/2006/relationships/tags" Target="../tags/tag212.xml"/><Relationship Id="rId65" Type="http://schemas.openxmlformats.org/officeDocument/2006/relationships/tags" Target="../tags/tag217.xml"/><Relationship Id="rId73" Type="http://schemas.openxmlformats.org/officeDocument/2006/relationships/tags" Target="../tags/tag225.xml"/><Relationship Id="rId78" Type="http://schemas.openxmlformats.org/officeDocument/2006/relationships/tags" Target="../tags/tag230.xml"/><Relationship Id="rId81" Type="http://schemas.openxmlformats.org/officeDocument/2006/relationships/tags" Target="../tags/tag233.xml"/><Relationship Id="rId86" Type="http://schemas.openxmlformats.org/officeDocument/2006/relationships/tags" Target="../tags/tag238.xml"/><Relationship Id="rId94" Type="http://schemas.openxmlformats.org/officeDocument/2006/relationships/tags" Target="../tags/tag246.xml"/><Relationship Id="rId99" Type="http://schemas.openxmlformats.org/officeDocument/2006/relationships/tags" Target="../tags/tag251.xml"/><Relationship Id="rId101" Type="http://schemas.openxmlformats.org/officeDocument/2006/relationships/tags" Target="../tags/tag253.xml"/><Relationship Id="rId4" Type="http://schemas.openxmlformats.org/officeDocument/2006/relationships/tags" Target="../tags/tag156.xml"/><Relationship Id="rId9" Type="http://schemas.openxmlformats.org/officeDocument/2006/relationships/tags" Target="../tags/tag161.xml"/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39" Type="http://schemas.openxmlformats.org/officeDocument/2006/relationships/tags" Target="../tags/tag191.xml"/><Relationship Id="rId109" Type="http://schemas.openxmlformats.org/officeDocument/2006/relationships/tags" Target="../tags/tag261.xml"/><Relationship Id="rId34" Type="http://schemas.openxmlformats.org/officeDocument/2006/relationships/tags" Target="../tags/tag186.xml"/><Relationship Id="rId50" Type="http://schemas.openxmlformats.org/officeDocument/2006/relationships/tags" Target="../tags/tag202.xml"/><Relationship Id="rId55" Type="http://schemas.openxmlformats.org/officeDocument/2006/relationships/tags" Target="../tags/tag207.xml"/><Relationship Id="rId76" Type="http://schemas.openxmlformats.org/officeDocument/2006/relationships/tags" Target="../tags/tag228.xml"/><Relationship Id="rId97" Type="http://schemas.openxmlformats.org/officeDocument/2006/relationships/tags" Target="../tags/tag249.xml"/><Relationship Id="rId104" Type="http://schemas.openxmlformats.org/officeDocument/2006/relationships/tags" Target="../tags/tag256.xml"/><Relationship Id="rId7" Type="http://schemas.openxmlformats.org/officeDocument/2006/relationships/tags" Target="../tags/tag159.xml"/><Relationship Id="rId71" Type="http://schemas.openxmlformats.org/officeDocument/2006/relationships/tags" Target="../tags/tag223.xml"/><Relationship Id="rId92" Type="http://schemas.openxmlformats.org/officeDocument/2006/relationships/tags" Target="../tags/tag244.xml"/><Relationship Id="rId2" Type="http://schemas.openxmlformats.org/officeDocument/2006/relationships/tags" Target="../tags/tag154.xml"/><Relationship Id="rId29" Type="http://schemas.openxmlformats.org/officeDocument/2006/relationships/tags" Target="../tags/tag181.xml"/><Relationship Id="rId24" Type="http://schemas.openxmlformats.org/officeDocument/2006/relationships/tags" Target="../tags/tag176.xml"/><Relationship Id="rId40" Type="http://schemas.openxmlformats.org/officeDocument/2006/relationships/tags" Target="../tags/tag192.xml"/><Relationship Id="rId45" Type="http://schemas.openxmlformats.org/officeDocument/2006/relationships/tags" Target="../tags/tag197.xml"/><Relationship Id="rId66" Type="http://schemas.openxmlformats.org/officeDocument/2006/relationships/tags" Target="../tags/tag218.xml"/><Relationship Id="rId87" Type="http://schemas.openxmlformats.org/officeDocument/2006/relationships/tags" Target="../tags/tag239.xml"/><Relationship Id="rId110" Type="http://schemas.openxmlformats.org/officeDocument/2006/relationships/tags" Target="../tags/tag262.xml"/><Relationship Id="rId115" Type="http://schemas.openxmlformats.org/officeDocument/2006/relationships/tags" Target="../tags/tag267.xml"/><Relationship Id="rId61" Type="http://schemas.openxmlformats.org/officeDocument/2006/relationships/tags" Target="../tags/tag213.xml"/><Relationship Id="rId82" Type="http://schemas.openxmlformats.org/officeDocument/2006/relationships/tags" Target="../tags/tag234.xml"/><Relationship Id="rId19" Type="http://schemas.openxmlformats.org/officeDocument/2006/relationships/tags" Target="../tags/tag171.xml"/><Relationship Id="rId14" Type="http://schemas.openxmlformats.org/officeDocument/2006/relationships/tags" Target="../tags/tag166.xml"/><Relationship Id="rId30" Type="http://schemas.openxmlformats.org/officeDocument/2006/relationships/tags" Target="../tags/tag182.xml"/><Relationship Id="rId35" Type="http://schemas.openxmlformats.org/officeDocument/2006/relationships/tags" Target="../tags/tag187.xml"/><Relationship Id="rId56" Type="http://schemas.openxmlformats.org/officeDocument/2006/relationships/tags" Target="../tags/tag208.xml"/><Relationship Id="rId77" Type="http://schemas.openxmlformats.org/officeDocument/2006/relationships/tags" Target="../tags/tag229.xml"/><Relationship Id="rId100" Type="http://schemas.openxmlformats.org/officeDocument/2006/relationships/tags" Target="../tags/tag252.xml"/><Relationship Id="rId105" Type="http://schemas.openxmlformats.org/officeDocument/2006/relationships/tags" Target="../tags/tag257.xml"/><Relationship Id="rId8" Type="http://schemas.openxmlformats.org/officeDocument/2006/relationships/tags" Target="../tags/tag160.xml"/><Relationship Id="rId51" Type="http://schemas.openxmlformats.org/officeDocument/2006/relationships/tags" Target="../tags/tag203.xml"/><Relationship Id="rId72" Type="http://schemas.openxmlformats.org/officeDocument/2006/relationships/tags" Target="../tags/tag224.xml"/><Relationship Id="rId93" Type="http://schemas.openxmlformats.org/officeDocument/2006/relationships/tags" Target="../tags/tag245.xml"/><Relationship Id="rId98" Type="http://schemas.openxmlformats.org/officeDocument/2006/relationships/tags" Target="../tags/tag250.xml"/><Relationship Id="rId3" Type="http://schemas.openxmlformats.org/officeDocument/2006/relationships/tags" Target="../tags/tag155.xml"/><Relationship Id="rId25" Type="http://schemas.openxmlformats.org/officeDocument/2006/relationships/tags" Target="../tags/tag177.xml"/><Relationship Id="rId46" Type="http://schemas.openxmlformats.org/officeDocument/2006/relationships/tags" Target="../tags/tag198.xml"/><Relationship Id="rId67" Type="http://schemas.openxmlformats.org/officeDocument/2006/relationships/tags" Target="../tags/tag219.xml"/><Relationship Id="rId116" Type="http://schemas.openxmlformats.org/officeDocument/2006/relationships/slideLayout" Target="../slideLayouts/slideLayout6.xml"/><Relationship Id="rId20" Type="http://schemas.openxmlformats.org/officeDocument/2006/relationships/tags" Target="../tags/tag172.xml"/><Relationship Id="rId41" Type="http://schemas.openxmlformats.org/officeDocument/2006/relationships/tags" Target="../tags/tag193.xml"/><Relationship Id="rId62" Type="http://schemas.openxmlformats.org/officeDocument/2006/relationships/tags" Target="../tags/tag214.xml"/><Relationship Id="rId83" Type="http://schemas.openxmlformats.org/officeDocument/2006/relationships/tags" Target="../tags/tag235.xml"/><Relationship Id="rId88" Type="http://schemas.openxmlformats.org/officeDocument/2006/relationships/tags" Target="../tags/tag240.xml"/><Relationship Id="rId111" Type="http://schemas.openxmlformats.org/officeDocument/2006/relationships/tags" Target="../tags/tag26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9.xml"/><Relationship Id="rId1" Type="http://schemas.openxmlformats.org/officeDocument/2006/relationships/tags" Target="../tags/tag26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1.xml"/><Relationship Id="rId1" Type="http://schemas.openxmlformats.org/officeDocument/2006/relationships/tags" Target="../tags/tag27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3.xml"/><Relationship Id="rId1" Type="http://schemas.openxmlformats.org/officeDocument/2006/relationships/tags" Target="../tags/tag27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5.xml"/><Relationship Id="rId1" Type="http://schemas.openxmlformats.org/officeDocument/2006/relationships/tags" Target="../tags/tag27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7.xml"/><Relationship Id="rId1" Type="http://schemas.openxmlformats.org/officeDocument/2006/relationships/tags" Target="../tags/tag27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80.xml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2.xml"/><Relationship Id="rId4" Type="http://schemas.openxmlformats.org/officeDocument/2006/relationships/tags" Target="../tags/tag28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4.xml"/><Relationship Id="rId1" Type="http://schemas.openxmlformats.org/officeDocument/2006/relationships/tags" Target="../tags/tag28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87.xml"/><Relationship Id="rId2" Type="http://schemas.openxmlformats.org/officeDocument/2006/relationships/tags" Target="../tags/tag286.xml"/><Relationship Id="rId1" Type="http://schemas.openxmlformats.org/officeDocument/2006/relationships/tags" Target="../tags/tag28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9.xml"/><Relationship Id="rId4" Type="http://schemas.openxmlformats.org/officeDocument/2006/relationships/tags" Target="../tags/tag28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1.xml"/><Relationship Id="rId1" Type="http://schemas.openxmlformats.org/officeDocument/2006/relationships/tags" Target="../tags/tag29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3.xml"/><Relationship Id="rId1" Type="http://schemas.openxmlformats.org/officeDocument/2006/relationships/tags" Target="../tags/tag29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9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10" Type="http://schemas.openxmlformats.org/officeDocument/2006/relationships/tags" Target="../tags/tag2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CSE 421</a:t>
            </a:r>
            <a:br>
              <a:rPr lang="en-US" dirty="0"/>
            </a:br>
            <a:r>
              <a:rPr 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Richard Anderson</a:t>
            </a:r>
          </a:p>
          <a:p>
            <a:pPr eaLnBrk="1" hangingPunct="1"/>
            <a:r>
              <a:rPr lang="en-US" dirty="0"/>
              <a:t>Winter 2024</a:t>
            </a:r>
          </a:p>
          <a:p>
            <a:pPr eaLnBrk="1" hangingPunct="1"/>
            <a:r>
              <a:rPr lang="en-US" dirty="0"/>
              <a:t>Lecture 6 – Greedy Algorithms II</a:t>
            </a:r>
          </a:p>
        </p:txBody>
      </p:sp>
      <p:pic>
        <p:nvPicPr>
          <p:cNvPr id="5" name="Picture 9" descr="mr-burns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0"/>
            <a:ext cx="15049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7E3CA1-3906-4BB9-8FA1-0B429A74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6240D-9A1C-40A1-BCA5-AB14053254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rgbClr val="F7A7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rgbClr val="45FA3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 Box 4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6063" y="1919287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24" name="Text Box 5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6063" y="24368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4" name="Text Box 5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6063" y="311943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35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46063" y="3886200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C47393-D870-4AD6-B61A-E6F83878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Earliest deadline first</a:t>
            </a:r>
          </a:p>
          <a:p>
            <a:pPr eaLnBrk="1" hangingPunct="1"/>
            <a:r>
              <a:rPr lang="en-US"/>
              <a:t>Order jobs by deadline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This algorithm is optimal</a:t>
            </a:r>
          </a:p>
        </p:txBody>
      </p:sp>
      <p:sp>
        <p:nvSpPr>
          <p:cNvPr id="8196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0200" y="4343400"/>
            <a:ext cx="5943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This result may be surprising, since it ignores the job lengths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3CEF01-4372-4041-BED8-5D735C768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4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Suppose the jobs are ordered by deadlines,     d</a:t>
            </a:r>
            <a:r>
              <a:rPr lang="en-US" sz="2800" baseline="-25000" dirty="0"/>
              <a:t>1</a:t>
            </a:r>
            <a:r>
              <a:rPr lang="en-US" sz="2800" dirty="0"/>
              <a:t> ≤ d</a:t>
            </a:r>
            <a:r>
              <a:rPr lang="en-US" sz="2800" baseline="-25000" dirty="0"/>
              <a:t>2</a:t>
            </a:r>
            <a:r>
              <a:rPr lang="en-US" sz="2800" dirty="0"/>
              <a:t> ≤ . . . ≤ </a:t>
            </a:r>
            <a:r>
              <a:rPr lang="en-US" sz="2800" dirty="0" err="1"/>
              <a:t>d</a:t>
            </a:r>
            <a:r>
              <a:rPr lang="en-US" sz="2800" baseline="-25000" dirty="0" err="1"/>
              <a:t>n</a:t>
            </a:r>
            <a:endParaRPr lang="en-US" sz="2800" baseline="-25000" dirty="0"/>
          </a:p>
          <a:p>
            <a:pPr eaLnBrk="1" hangingPunct="1"/>
            <a:r>
              <a:rPr lang="en-US" sz="2800" dirty="0"/>
              <a:t>A schedule has an </a:t>
            </a:r>
            <a:r>
              <a:rPr lang="en-US" sz="2800" i="1" dirty="0">
                <a:solidFill>
                  <a:srgbClr val="FF0000"/>
                </a:solidFill>
              </a:rPr>
              <a:t>inversion</a:t>
            </a:r>
            <a:r>
              <a:rPr lang="en-US" sz="2800" dirty="0"/>
              <a:t> if job j is scheduled before i where j &gt; i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The schedule A computed by the greedy algorithm has no inversions.</a:t>
            </a:r>
          </a:p>
          <a:p>
            <a:pPr eaLnBrk="1" hangingPunct="1"/>
            <a:r>
              <a:rPr lang="en-US" sz="2800" dirty="0"/>
              <a:t>Let O be the optimal schedule, we want to show that A has the same maximum lateness as 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18F641-AFA0-42A8-9B18-CA7C6FA14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58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List the inversions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30495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4234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6827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23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8688" y="236696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4</a:t>
            </a:r>
          </a:p>
        </p:txBody>
      </p:sp>
      <p:sp>
        <p:nvSpPr>
          <p:cNvPr id="14234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28688" y="38846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5</a:t>
            </a:r>
          </a:p>
        </p:txBody>
      </p:sp>
      <p:sp>
        <p:nvSpPr>
          <p:cNvPr id="1024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0248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1024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0253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28688" y="48704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3843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8399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955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7511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20516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6607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1163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5720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76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388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39445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8484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3040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77597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53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4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46063" y="1682750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0271" name="Text Box 5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6063" y="236696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0272" name="Text Box 5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46063" y="304958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0273" name="Text Box 5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46063" y="38846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1" name="Rectangle 5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928688" y="48704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2" name="Rectangle 5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5163" y="48704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10276" name="Rectangle 5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92863" y="48704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2395" name="Rectangle 5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027613" y="48704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F4CCF0-7C57-495D-9F9C-AF206CF0A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08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Lemma: There is an optimal schedule with no idle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81400"/>
            <a:ext cx="8229600" cy="2959100"/>
          </a:xfrm>
        </p:spPr>
        <p:txBody>
          <a:bodyPr/>
          <a:lstStyle/>
          <a:p>
            <a:pPr eaLnBrk="1" hangingPunct="1"/>
            <a:r>
              <a:rPr lang="en-US" sz="2800"/>
              <a:t>It doesn’t hurt to start your homework early!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Note on proof techniques</a:t>
            </a:r>
          </a:p>
          <a:p>
            <a:pPr lvl="1" eaLnBrk="1" hangingPunct="1"/>
            <a:r>
              <a:rPr lang="en-US" sz="2400"/>
              <a:t>This type of can be important for keeping proofs clean</a:t>
            </a:r>
          </a:p>
          <a:p>
            <a:pPr lvl="1" eaLnBrk="1" hangingPunct="1"/>
            <a:r>
              <a:rPr lang="en-US" sz="2400"/>
              <a:t>It allows us to make a simplifying assumption for the remainder of the proof</a:t>
            </a:r>
          </a:p>
        </p:txBody>
      </p:sp>
      <p:sp>
        <p:nvSpPr>
          <p:cNvPr id="112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338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60775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128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83225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38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48475" y="1835150"/>
            <a:ext cx="136683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08050A-379C-437A-8E15-BCC92720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39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Lemma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If there is an inversion i, j, there is a pair of adjacent jobs i’, j’ which form an inversion</a:t>
            </a:r>
          </a:p>
        </p:txBody>
      </p:sp>
      <p:sp>
        <p:nvSpPr>
          <p:cNvPr id="12292" name="Rectangle 2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3429000"/>
            <a:ext cx="730091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2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700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256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2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812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2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368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2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19087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64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3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021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3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577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3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133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3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689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3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245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3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8016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341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2898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454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010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BEFCFD-FA47-45DD-B0AF-931F2F5B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3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Interchange argument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dirty="0"/>
              <a:t>Suppose there is a pair of jobs i and j, with  d</a:t>
            </a:r>
            <a:r>
              <a:rPr lang="en-US" baseline="-25000" dirty="0"/>
              <a:t>i</a:t>
            </a:r>
            <a:r>
              <a:rPr lang="en-US" dirty="0"/>
              <a:t> ≤ </a:t>
            </a:r>
            <a:r>
              <a:rPr lang="en-US" dirty="0" err="1"/>
              <a:t>d</a:t>
            </a:r>
            <a:r>
              <a:rPr lang="en-US" baseline="-25000" dirty="0" err="1"/>
              <a:t>j</a:t>
            </a:r>
            <a:r>
              <a:rPr lang="en-US" dirty="0"/>
              <a:t>,  and j scheduled immediately before i.  Interchanging i and j does not increase the maximum lateness.  </a:t>
            </a:r>
            <a:endParaRPr lang="en-US" baseline="-25000" dirty="0"/>
          </a:p>
        </p:txBody>
      </p:sp>
      <p:sp>
        <p:nvSpPr>
          <p:cNvPr id="1331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19600" y="5105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3317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18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4953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334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21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5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38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28688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6" name="Rectangle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46338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  <p:sp>
        <p:nvSpPr>
          <p:cNvPr id="13325" name="Rectangle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21463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8" name="Rectangle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3225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B199C8-B4EA-4B9C-A03A-D55E1D52D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04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Proof by Bubble Sort</a:t>
            </a:r>
          </a:p>
        </p:txBody>
      </p:sp>
      <p:sp>
        <p:nvSpPr>
          <p:cNvPr id="143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743200" y="182880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07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58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7613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09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938838" y="18351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36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28688" y="2517775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3843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8399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2955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511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0516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6607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1163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5720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0276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4832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388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39445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8484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3040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7597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6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82153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27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751138" y="2517775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28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28688" y="2517775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79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392863" y="2517775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80" name="Rectangle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28688" y="3960813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13843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8399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3" name="Line 50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2955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5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7511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5" name="Line 52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20516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6" name="Line 5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607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7" name="Line 5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1163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8" name="Line 55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45720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9" name="Line 5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0276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0" name="Line 57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4832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1" name="Line 5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59388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2" name="Line 5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639445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Line 60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68484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61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3040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Line 62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7597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Line 6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82153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48" name="Rectangle 6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027613" y="39608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49" name="Rectangle 6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928688" y="396081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99" name="Rectangle 66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116388" y="3960813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51" name="Rectangle 67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51138" y="3960813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01" name="Rectangle 68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928688" y="471963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Line 69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13843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3" name="Line 7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18399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4" name="Line 7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22955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5" name="Line 7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27511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6" name="Line 7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320516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" name="Line 74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36607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" name="Line 7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1163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9" name="Line 76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45720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0" name="Line 77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50276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1" name="Line 7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54832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2" name="Line 7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59388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3" name="Line 80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639445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4" name="Line 8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68484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5" name="Line 82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73040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6" name="Line 8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7597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7" name="Line 8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153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9" name="Rectangle 85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27613" y="471963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70" name="Rectangle 86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2295525" y="471963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20" name="Rectangle 87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4116388" y="471963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72" name="Rectangle 88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928688" y="471963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30" name="Rectangle 46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027613" y="2517775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423" name="Rectangle 93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928688" y="320198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4" name="Line 94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13843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5" name="Line 95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18399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6" name="Line 96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22955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7" name="Line 97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7511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8" name="Line 98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320516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9" name="Line 9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36607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0" name="Line 100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41163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1" name="Line 101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45720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2" name="Line 102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0276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3" name="Line 103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4832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4" name="Line 104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59388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5" name="Line 10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39445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6" name="Line 106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8484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7" name="Line 107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73040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8" name="Line 10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7597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9" name="Line 109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>
            <a:off x="82153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4" name="Rectangle 110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16388" y="320198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95" name="Rectangle 111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928688" y="320198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42" name="Rectangle 112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392863" y="32019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97" name="Rectangle 113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2751138" y="320198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4" name="Line 92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63928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5" name="Line 91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660775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" name="Line 90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32051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7" name="Line 8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2751138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8" name="Text Box 114"/>
          <p:cNvSpPr txBox="1"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169863" y="6237288"/>
            <a:ext cx="3263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Determine maximum lateness</a:t>
            </a:r>
          </a:p>
        </p:txBody>
      </p:sp>
      <p:sp>
        <p:nvSpPr>
          <p:cNvPr id="14449" name="Text Box 117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2371725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14450" name="Text Box 118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28257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14451" name="Text Box 119"/>
          <p:cNvSpPr txBox="1">
            <a:spLocks noChangeArrowheads="1"/>
          </p:cNvSpPr>
          <p:nvPr>
            <p:custDataLst>
              <p:tags r:id="rId114"/>
            </p:custDataLst>
          </p:nvPr>
        </p:nvSpPr>
        <p:spPr bwMode="auto">
          <a:xfrm>
            <a:off x="3281363" y="1303338"/>
            <a:ext cx="395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3</a:t>
            </a:r>
          </a:p>
        </p:txBody>
      </p:sp>
      <p:sp>
        <p:nvSpPr>
          <p:cNvPr id="14452" name="Text Box 120"/>
          <p:cNvSpPr txBox="1"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60134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7E49CE-91AA-43A3-A1DC-0F8EEB78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8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Real 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There is an optimal schedule with no inversions and no idle time.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Let O be an optimal schedule k inversions, we construct a new optimal schedule with k-1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Repeat until we have an optimal schedule with 0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This is the solution found by the earliest deadline first algorithm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109651-71E4-48C9-921F-45B8A4C8D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66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Result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Earliest Deadline First algorithm constructs a schedule that minimizes the maximum lateness</a:t>
            </a:r>
          </a:p>
          <a:p>
            <a:pPr lvl="1" eaLnBrk="1" hangingPunct="1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2A9EE3-6C3A-4526-B00F-9964BD525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4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Today’s lecture</a:t>
            </a:r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 4.2, 4.3</a:t>
            </a:r>
          </a:p>
          <a:p>
            <a:pPr>
              <a:defRPr/>
            </a:pPr>
            <a:r>
              <a:rPr lang="en-US" dirty="0"/>
              <a:t>Friday</a:t>
            </a:r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4.4, 4.5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942E81-15CA-46AB-9474-0E0B3B65D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Homework Scheduling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How is the model unrealistic?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B206C2-FB23-465C-8BA8-304B563E7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0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Extensions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What if the objective is to minimize the sum of the lateness?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EDF does not work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If the tasks have release times and deadlines, and are non-</a:t>
            </a:r>
            <a:r>
              <a:rPr lang="en-US" dirty="0" err="1"/>
              <a:t>preemptable</a:t>
            </a:r>
            <a:r>
              <a:rPr lang="en-US" dirty="0"/>
              <a:t>, the problem is NP-complete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What about the case with release times and deadlines where tasks are </a:t>
            </a:r>
            <a:r>
              <a:rPr lang="en-US" dirty="0" err="1"/>
              <a:t>preemptable</a:t>
            </a:r>
            <a:r>
              <a:rPr lang="en-US" dirty="0"/>
              <a:t>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C99DB7-9F81-41E1-82CF-7C6283E33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85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problem:</a:t>
            </a:r>
          </a:p>
          <a:p>
            <a:pPr lvl="1" eaLnBrk="1" hangingPunct="1"/>
            <a:r>
              <a:rPr lang="en-US" altLang="en-US"/>
              <a:t>Maintain collection of items in local memory</a:t>
            </a:r>
          </a:p>
          <a:p>
            <a:pPr lvl="1" eaLnBrk="1" hangingPunct="1"/>
            <a:r>
              <a:rPr lang="en-US" altLang="en-US"/>
              <a:t>Minimize number of items fetched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09B275-EADE-4EEC-AA30-4D730622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84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example</a:t>
            </a:r>
          </a:p>
        </p:txBody>
      </p:sp>
      <p:sp>
        <p:nvSpPr>
          <p:cNvPr id="13619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752600"/>
            <a:ext cx="2133600" cy="7620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4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2098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5240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1897063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D, A, E, B, A, D, A, C, B, D, 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8E82A7-6632-4FB0-A8C8-E5667F44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08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If you know the sequence of requests, what is the optimal replacement pattern?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Note – it is rare to know what the requests are in advance – but we still might want to do this: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Some specific applications, the sequence is known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Register allocation in code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Competitive analysis, compare performance on an online algorithm with an optimal offline algorithm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B6BC6A-7296-46AA-8F71-3BDF10133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72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Farthest in the future algorithm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/>
              <a:t>Discard element used farthest in the future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1382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2293938"/>
            <a:ext cx="1066800" cy="6096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057400" y="229393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2362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A, C, D, C, B, C, A, 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F51609-4F02-4FA7-9300-B1C008989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08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 Proof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Sketch</a:t>
            </a:r>
          </a:p>
          <a:p>
            <a:pPr eaLnBrk="1" hangingPunct="1"/>
            <a:r>
              <a:rPr lang="en-US" altLang="en-US"/>
              <a:t>Start with Optimal Solution O</a:t>
            </a:r>
          </a:p>
          <a:p>
            <a:pPr eaLnBrk="1" hangingPunct="1"/>
            <a:r>
              <a:rPr lang="en-US" altLang="en-US"/>
              <a:t>Convert to Farthest in the Future Solution F-F</a:t>
            </a:r>
          </a:p>
          <a:p>
            <a:pPr eaLnBrk="1" hangingPunct="1"/>
            <a:r>
              <a:rPr lang="en-US" altLang="en-US"/>
              <a:t>Look at the first place where they differ</a:t>
            </a:r>
          </a:p>
          <a:p>
            <a:pPr eaLnBrk="1" hangingPunct="1"/>
            <a:r>
              <a:rPr lang="en-US" altLang="en-US"/>
              <a:t>Convert O to evict F-F element</a:t>
            </a:r>
          </a:p>
          <a:p>
            <a:pPr lvl="1" eaLnBrk="1" hangingPunct="1"/>
            <a:r>
              <a:rPr lang="en-US" altLang="en-US"/>
              <a:t>There are some technicalities here to ensure the caches have the same configuration . . 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763F3A-1586-4795-A23F-F7A471E9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57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Subsequence Testing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en-US" dirty="0"/>
              <a:t>Is a</a:t>
            </a:r>
            <a:r>
              <a:rPr lang="en-US" altLang="en-US" baseline="-25000" dirty="0"/>
              <a:t>1</a:t>
            </a:r>
            <a:r>
              <a:rPr lang="en-US" altLang="en-US" dirty="0"/>
              <a:t>a</a:t>
            </a:r>
            <a:r>
              <a:rPr lang="en-US" altLang="en-US" baseline="-25000" dirty="0"/>
              <a:t>2</a:t>
            </a:r>
            <a:r>
              <a:rPr lang="en-US" altLang="en-US" dirty="0"/>
              <a:t>…a</a:t>
            </a:r>
            <a:r>
              <a:rPr lang="en-US" altLang="en-US" baseline="-25000" dirty="0"/>
              <a:t>m</a:t>
            </a:r>
            <a:r>
              <a:rPr lang="en-US" altLang="en-US" dirty="0"/>
              <a:t> a subsequence of b</a:t>
            </a:r>
            <a:r>
              <a:rPr lang="en-US" altLang="en-US" baseline="-25000" dirty="0"/>
              <a:t>1</a:t>
            </a:r>
            <a:r>
              <a:rPr lang="en-US" altLang="en-US" dirty="0"/>
              <a:t>b</a:t>
            </a:r>
            <a:r>
              <a:rPr lang="en-US" altLang="en-US" baseline="-25000" dirty="0"/>
              <a:t>2</a:t>
            </a:r>
            <a:r>
              <a:rPr lang="en-US" altLang="en-US" dirty="0"/>
              <a:t>…</a:t>
            </a:r>
            <a:r>
              <a:rPr lang="en-US" altLang="en-US" dirty="0" err="1"/>
              <a:t>b</a:t>
            </a:r>
            <a:r>
              <a:rPr lang="en-US" altLang="en-US" baseline="-25000" dirty="0" err="1"/>
              <a:t>n</a:t>
            </a:r>
            <a:r>
              <a:rPr lang="en-US" altLang="en-US" baseline="-25000" dirty="0"/>
              <a:t> </a:t>
            </a:r>
            <a:r>
              <a:rPr lang="en-US" altLang="en-US" dirty="0"/>
              <a:t>?</a:t>
            </a:r>
          </a:p>
          <a:p>
            <a:pPr lvl="1" eaLnBrk="1" hangingPunct="1"/>
            <a:r>
              <a:rPr lang="en-US" altLang="en-US" dirty="0"/>
              <a:t>e.g. is A,B,C,D,C,B,A a subsequence of A,A,C,B,A,B,C,B,D,B,D,C,B,C,B,A,B,A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35814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35814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/>
        </p:nvSpPr>
        <p:spPr>
          <a:xfrm>
            <a:off x="1288338" y="35814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1752600" y="35814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10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382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2954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52223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2098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667000" y="4496172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124200" y="4496172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581400" y="4496172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0386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4958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530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1A6B31-EA68-4EA8-9857-E6E86117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143A26-7096-4DBC-9933-223F67E2E9A5}"/>
              </a:ext>
            </a:extLst>
          </p:cNvPr>
          <p:cNvSpPr/>
          <p:nvPr/>
        </p:nvSpPr>
        <p:spPr>
          <a:xfrm>
            <a:off x="3117138" y="3592346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A4A0E69-A974-4F2E-AC47-D13F7C9A47DB}"/>
              </a:ext>
            </a:extLst>
          </p:cNvPr>
          <p:cNvSpPr/>
          <p:nvPr/>
        </p:nvSpPr>
        <p:spPr>
          <a:xfrm>
            <a:off x="2667000" y="3588574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0352A4A-E681-46E1-B9B7-00AD4EFE7E87}"/>
              </a:ext>
            </a:extLst>
          </p:cNvPr>
          <p:cNvSpPr/>
          <p:nvPr/>
        </p:nvSpPr>
        <p:spPr>
          <a:xfrm>
            <a:off x="2209800" y="3592909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A944F2-BC45-4DAA-A4F9-D71459350F4B}"/>
              </a:ext>
            </a:extLst>
          </p:cNvPr>
          <p:cNvSpPr/>
          <p:nvPr/>
        </p:nvSpPr>
        <p:spPr>
          <a:xfrm>
            <a:off x="5410954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2E404DE-AAB3-4732-8E3B-A00E4619B94A}"/>
              </a:ext>
            </a:extLst>
          </p:cNvPr>
          <p:cNvSpPr/>
          <p:nvPr/>
        </p:nvSpPr>
        <p:spPr>
          <a:xfrm>
            <a:off x="5868154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D63B32D-C25F-4F44-BA63-A73888C3D915}"/>
              </a:ext>
            </a:extLst>
          </p:cNvPr>
          <p:cNvSpPr/>
          <p:nvPr/>
        </p:nvSpPr>
        <p:spPr>
          <a:xfrm>
            <a:off x="6325354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166B5C2-54A6-4AA2-89F8-FE5E81B7BE63}"/>
              </a:ext>
            </a:extLst>
          </p:cNvPr>
          <p:cNvSpPr/>
          <p:nvPr/>
        </p:nvSpPr>
        <p:spPr>
          <a:xfrm>
            <a:off x="6782554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0E19D06-B57C-4813-8807-F72768547DF5}"/>
              </a:ext>
            </a:extLst>
          </p:cNvPr>
          <p:cNvSpPr/>
          <p:nvPr/>
        </p:nvSpPr>
        <p:spPr>
          <a:xfrm>
            <a:off x="7239754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962088E-12BF-49EF-8037-4B38A71483AD}"/>
              </a:ext>
            </a:extLst>
          </p:cNvPr>
          <p:cNvSpPr/>
          <p:nvPr/>
        </p:nvSpPr>
        <p:spPr>
          <a:xfrm>
            <a:off x="7696954" y="4496172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9DB2193-BEC0-4640-B21B-D47C89F8E6CC}"/>
              </a:ext>
            </a:extLst>
          </p:cNvPr>
          <p:cNvSpPr/>
          <p:nvPr/>
        </p:nvSpPr>
        <p:spPr>
          <a:xfrm>
            <a:off x="8154154" y="4496172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4525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</a:t>
            </a:r>
          </a:p>
        </p:txBody>
      </p:sp>
      <p:pic>
        <p:nvPicPr>
          <p:cNvPr id="3" name="Picture 4" descr="EWDwww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2766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D124E5-3FEC-4755-AD88-59F7A3D3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2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Matching Results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dirty="0"/>
              <a:t>Averages of 5 runs</a:t>
            </a:r>
          </a:p>
          <a:p>
            <a:r>
              <a:rPr lang="en-US" dirty="0"/>
              <a:t>Much better for M than W</a:t>
            </a:r>
          </a:p>
          <a:p>
            <a:r>
              <a:rPr lang="en-US" dirty="0"/>
              <a:t>Why is it better for M?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the growth of m-rank and w-rank as a function of n?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562600" y="1524000"/>
          <a:ext cx="2819400" cy="4524219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0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61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4980-E33A-4725-972E-557057278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Approximation Algorithms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E72FE0-00E0-4E0E-B96E-A0998110F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solution of approximation algorithm with the optimal algorithm</a:t>
            </a:r>
          </a:p>
          <a:p>
            <a:pPr lvl="1"/>
            <a:r>
              <a:rPr lang="en-US" dirty="0"/>
              <a:t>Earliest deadline first</a:t>
            </a:r>
          </a:p>
          <a:p>
            <a:pPr lvl="1"/>
            <a:r>
              <a:rPr lang="en-US" dirty="0"/>
              <a:t>Earliest </a:t>
            </a:r>
            <a:r>
              <a:rPr lang="en-US" dirty="0" err="1"/>
              <a:t>starttime</a:t>
            </a:r>
            <a:r>
              <a:rPr lang="en-US" dirty="0"/>
              <a:t> first</a:t>
            </a:r>
          </a:p>
          <a:p>
            <a:pPr lvl="1"/>
            <a:r>
              <a:rPr lang="en-US" dirty="0"/>
              <a:t>Shortest interval first</a:t>
            </a:r>
          </a:p>
          <a:p>
            <a:pPr lvl="1"/>
            <a:r>
              <a:rPr lang="en-US" dirty="0"/>
              <a:t>Fewest conflicts first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445DC-65FA-4A8C-A698-2EF14D635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200E8-3D5B-4AC2-97C8-74E88B6567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4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10BE4-1F51-443B-9C97-FE6076A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Intervals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2D841-B4C6-4F6F-BEA8-9C9B01F11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Given a set of intervals</a:t>
            </a:r>
          </a:p>
          <a:p>
            <a:pPr lvl="1"/>
            <a:r>
              <a:rPr lang="en-US" dirty="0"/>
              <a:t>What is the largest set of non-overlapping intervals</a:t>
            </a:r>
          </a:p>
          <a:p>
            <a:pPr lvl="1"/>
            <a:r>
              <a:rPr lang="en-US" dirty="0"/>
              <a:t>Compare heuristics with optimal</a:t>
            </a:r>
          </a:p>
          <a:p>
            <a:r>
              <a:rPr lang="en-US" dirty="0"/>
              <a:t>Suppose the n intervals are “random”</a:t>
            </a:r>
          </a:p>
          <a:p>
            <a:pPr lvl="1"/>
            <a:r>
              <a:rPr lang="en-US" dirty="0"/>
              <a:t>What is the expected number of independent intervals</a:t>
            </a:r>
          </a:p>
          <a:p>
            <a:pPr lvl="1"/>
            <a:r>
              <a:rPr lang="en-US" dirty="0"/>
              <a:t>Generate random interval [</a:t>
            </a:r>
            <a:r>
              <a:rPr lang="en-US" dirty="0" err="1"/>
              <a:t>a,b</a:t>
            </a:r>
            <a:r>
              <a:rPr lang="en-US" dirty="0"/>
              <a:t>]:</a:t>
            </a:r>
          </a:p>
          <a:p>
            <a:pPr lvl="2"/>
            <a:r>
              <a:rPr lang="en-US" dirty="0"/>
              <a:t>x = </a:t>
            </a:r>
            <a:r>
              <a:rPr lang="en-US" dirty="0" err="1"/>
              <a:t>randomDouble</a:t>
            </a:r>
            <a:r>
              <a:rPr lang="en-US" dirty="0"/>
              <a:t>(0, 1.0); y = </a:t>
            </a:r>
            <a:r>
              <a:rPr lang="en-US" dirty="0" err="1"/>
              <a:t>randomDouble</a:t>
            </a:r>
            <a:r>
              <a:rPr lang="en-US" dirty="0"/>
              <a:t>(x, 1.0)</a:t>
            </a:r>
          </a:p>
          <a:p>
            <a:pPr lvl="2"/>
            <a:r>
              <a:rPr lang="en-US" dirty="0"/>
              <a:t>a = min(</a:t>
            </a:r>
            <a:r>
              <a:rPr lang="en-US" dirty="0" err="1"/>
              <a:t>x,y</a:t>
            </a:r>
            <a:r>
              <a:rPr lang="en-US" dirty="0"/>
              <a:t>);  b = max(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D9CB7-5B03-483F-9F01-4B104FEC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85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Solve problems with the simplest possible algorithm</a:t>
            </a:r>
          </a:p>
          <a:p>
            <a:pPr eaLnBrk="1" hangingPunct="1"/>
            <a:r>
              <a:rPr lang="en-US" altLang="en-US" dirty="0"/>
              <a:t>The hard part: showing that something simple actually works</a:t>
            </a:r>
          </a:p>
          <a:p>
            <a:pPr eaLnBrk="1" hangingPunct="1"/>
            <a:r>
              <a:rPr lang="en-US" altLang="en-US" dirty="0"/>
              <a:t>Today’s problems (Sections 4.2, 4.3)</a:t>
            </a:r>
          </a:p>
          <a:p>
            <a:pPr lvl="1" eaLnBrk="1" hangingPunct="1"/>
            <a:r>
              <a:rPr lang="en-US" altLang="en-US" dirty="0"/>
              <a:t>Homework Scheduling</a:t>
            </a:r>
          </a:p>
          <a:p>
            <a:pPr lvl="1" eaLnBrk="1" hangingPunct="1"/>
            <a:r>
              <a:rPr lang="en-US" altLang="en-US" dirty="0"/>
              <a:t>Optimal Caching</a:t>
            </a:r>
          </a:p>
          <a:p>
            <a:pPr lvl="1" eaLnBrk="1" hangingPunct="1"/>
            <a:r>
              <a:rPr lang="en-US" altLang="en-US" dirty="0"/>
              <a:t>Subsequence testing</a:t>
            </a:r>
          </a:p>
        </p:txBody>
      </p:sp>
      <p:pic>
        <p:nvPicPr>
          <p:cNvPr id="3076" name="Picture 6" descr="monty1"/>
          <p:cNvPicPr>
            <a:picLocks noGrp="1" noChangeAspect="1" noChangeArrowheads="1"/>
          </p:cNvPicPr>
          <p:nvPr>
            <p:ph sz="half" idx="4294967295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301750" cy="1447800"/>
          </a:xfrm>
          <a:noFill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FF9916-98DC-4D17-977D-A640942C3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05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Homework Scheduling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Tasks to perform</a:t>
            </a:r>
          </a:p>
          <a:p>
            <a:pPr eaLnBrk="1" hangingPunct="1"/>
            <a:r>
              <a:rPr lang="en-US" altLang="en-US" dirty="0"/>
              <a:t>Deadlines on the tasks</a:t>
            </a:r>
          </a:p>
          <a:p>
            <a:pPr eaLnBrk="1" hangingPunct="1"/>
            <a:r>
              <a:rPr lang="en-US" altLang="en-US" dirty="0"/>
              <a:t>Freedom to schedule tasks in any order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Can I get all my work turned in on time?</a:t>
            </a:r>
          </a:p>
          <a:p>
            <a:pPr eaLnBrk="1" hangingPunct="1"/>
            <a:r>
              <a:rPr lang="en-US" altLang="en-US" dirty="0"/>
              <a:t>If I can’t get everything in, I want to minimize the maximum lateness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EDDE4D-17F7-457A-AA3A-F1375887C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8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Each task has a length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and a deadline d</a:t>
            </a:r>
            <a:r>
              <a:rPr lang="en-US" baseline="-25000" dirty="0"/>
              <a:t>i</a:t>
            </a:r>
          </a:p>
          <a:p>
            <a:pPr eaLnBrk="1" hangingPunct="1"/>
            <a:r>
              <a:rPr lang="en-US" dirty="0"/>
              <a:t>All tasks are available at the start</a:t>
            </a:r>
          </a:p>
          <a:p>
            <a:pPr eaLnBrk="1" hangingPunct="1"/>
            <a:r>
              <a:rPr lang="en-US" dirty="0"/>
              <a:t>One task may be worked on at a time</a:t>
            </a:r>
          </a:p>
          <a:p>
            <a:pPr eaLnBrk="1" hangingPunct="1"/>
            <a:r>
              <a:rPr lang="en-US" dirty="0"/>
              <a:t>All tasks must be completed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Goal minimize maximum lateness</a:t>
            </a:r>
          </a:p>
          <a:p>
            <a:pPr lvl="1" eaLnBrk="1" hangingPunct="1"/>
            <a:r>
              <a:rPr lang="en-US" dirty="0"/>
              <a:t>Lateness:   L</a:t>
            </a:r>
            <a:r>
              <a:rPr lang="en-US" baseline="-25000" dirty="0"/>
              <a:t>i</a:t>
            </a:r>
            <a:r>
              <a:rPr lang="en-US" dirty="0"/>
              <a:t> = f</a:t>
            </a:r>
            <a:r>
              <a:rPr lang="en-US" baseline="-25000" dirty="0"/>
              <a:t>i</a:t>
            </a:r>
            <a:r>
              <a:rPr lang="en-US" dirty="0"/>
              <a:t> – d</a:t>
            </a:r>
            <a:r>
              <a:rPr lang="en-US" baseline="-25000" dirty="0"/>
              <a:t>i</a:t>
            </a:r>
            <a:r>
              <a:rPr lang="en-US" dirty="0"/>
              <a:t> if f</a:t>
            </a:r>
            <a:r>
              <a:rPr lang="en-US" baseline="-25000" dirty="0"/>
              <a:t>i</a:t>
            </a:r>
            <a:r>
              <a:rPr lang="en-US" dirty="0"/>
              <a:t> ≥ d</a:t>
            </a:r>
            <a:r>
              <a:rPr lang="en-US" baseline="-25000" dirty="0"/>
              <a:t>i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B6BBDF-C572-427A-87CC-96491DDCE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  <p:sp>
        <p:nvSpPr>
          <p:cNvPr id="18" name="Text Box 4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57200" y="1948656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9" name="Text Box 5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2150" y="2499284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FD6A28-A3A1-4F6D-BA4F-A59DA89F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4288</TotalTime>
  <Words>1094</Words>
  <Application>Microsoft Office PowerPoint</Application>
  <PresentationFormat>On-screen Show (4:3)</PresentationFormat>
  <Paragraphs>316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1_Default Design</vt:lpstr>
      <vt:lpstr>CSE 421 Introduction to Algorithms</vt:lpstr>
      <vt:lpstr>Announcements</vt:lpstr>
      <vt:lpstr>Stable Matching Results</vt:lpstr>
      <vt:lpstr>Approximation Algorithms</vt:lpstr>
      <vt:lpstr>Scheduling Intervals</vt:lpstr>
      <vt:lpstr>Greedy Algorithms</vt:lpstr>
      <vt:lpstr>Homework Scheduling</vt:lpstr>
      <vt:lpstr>Scheduling tasks</vt:lpstr>
      <vt:lpstr>Example</vt:lpstr>
      <vt:lpstr>Determine the minimum lateness</vt:lpstr>
      <vt:lpstr>Greedy Algorithm</vt:lpstr>
      <vt:lpstr>Analysis</vt:lpstr>
      <vt:lpstr>List the inversions</vt:lpstr>
      <vt:lpstr>Lemma: There is an optimal schedule with no idle time</vt:lpstr>
      <vt:lpstr>Lemma</vt:lpstr>
      <vt:lpstr>Interchange argument</vt:lpstr>
      <vt:lpstr>Proof by Bubble Sort</vt:lpstr>
      <vt:lpstr>Real Proof</vt:lpstr>
      <vt:lpstr>Result</vt:lpstr>
      <vt:lpstr>Homework Scheduling</vt:lpstr>
      <vt:lpstr>Extensions</vt:lpstr>
      <vt:lpstr>Optimal Caching</vt:lpstr>
      <vt:lpstr>Caching example</vt:lpstr>
      <vt:lpstr>Optimal Caching</vt:lpstr>
      <vt:lpstr>Farthest in the future algorithm</vt:lpstr>
      <vt:lpstr>Correctness Proof</vt:lpstr>
      <vt:lpstr>Subsequence Testing</vt:lpstr>
      <vt:lpstr>Friday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59</cp:revision>
  <dcterms:created xsi:type="dcterms:W3CDTF">1601-01-01T00:00:00Z</dcterms:created>
  <dcterms:modified xsi:type="dcterms:W3CDTF">2024-01-17T18:11:24Z</dcterms:modified>
</cp:coreProperties>
</file>