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notesSlides/notesSlide1.xml" ContentType="application/vnd.openxmlformats-officedocument.presentationml.notesSlide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tags/tag669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tags/tag678.xml" ContentType="application/vnd.openxmlformats-officedocument.presentationml.tags+xml"/>
  <Override PartName="/ppt/tags/tag679.xml" ContentType="application/vnd.openxmlformats-officedocument.presentationml.tags+xml"/>
  <Override PartName="/ppt/tags/tag680.xml" ContentType="application/vnd.openxmlformats-officedocument.presentationml.tags+xml"/>
  <Override PartName="/ppt/tags/tag681.xml" ContentType="application/vnd.openxmlformats-officedocument.presentationml.tags+xml"/>
  <Override PartName="/ppt/tags/tag682.xml" ContentType="application/vnd.openxmlformats-officedocument.presentationml.tags+xml"/>
  <Override PartName="/ppt/tags/tag683.xml" ContentType="application/vnd.openxmlformats-officedocument.presentationml.tags+xml"/>
  <Override PartName="/ppt/tags/tag684.xml" ContentType="application/vnd.openxmlformats-officedocument.presentationml.tags+xml"/>
  <Override PartName="/ppt/tags/tag685.xml" ContentType="application/vnd.openxmlformats-officedocument.presentationml.tags+xml"/>
  <Override PartName="/ppt/tags/tag686.xml" ContentType="application/vnd.openxmlformats-officedocument.presentationml.tags+xml"/>
  <Override PartName="/ppt/tags/tag687.xml" ContentType="application/vnd.openxmlformats-officedocument.presentationml.tags+xml"/>
  <Override PartName="/ppt/tags/tag688.xml" ContentType="application/vnd.openxmlformats-officedocument.presentationml.tags+xml"/>
  <Override PartName="/ppt/tags/tag689.xml" ContentType="application/vnd.openxmlformats-officedocument.presentationml.tags+xml"/>
  <Override PartName="/ppt/tags/tag690.xml" ContentType="application/vnd.openxmlformats-officedocument.presentationml.tags+xml"/>
  <Override PartName="/ppt/tags/tag691.xml" ContentType="application/vnd.openxmlformats-officedocument.presentationml.tags+xml"/>
  <Override PartName="/ppt/tags/tag692.xml" ContentType="application/vnd.openxmlformats-officedocument.presentationml.tags+xml"/>
  <Override PartName="/ppt/tags/tag693.xml" ContentType="application/vnd.openxmlformats-officedocument.presentationml.tags+xml"/>
  <Override PartName="/ppt/tags/tag694.xml" ContentType="application/vnd.openxmlformats-officedocument.presentationml.tags+xml"/>
  <Override PartName="/ppt/tags/tag695.xml" ContentType="application/vnd.openxmlformats-officedocument.presentationml.tags+xml"/>
  <Override PartName="/ppt/tags/tag696.xml" ContentType="application/vnd.openxmlformats-officedocument.presentationml.tags+xml"/>
  <Override PartName="/ppt/tags/tag697.xml" ContentType="application/vnd.openxmlformats-officedocument.presentationml.tags+xml"/>
  <Override PartName="/ppt/tags/tag698.xml" ContentType="application/vnd.openxmlformats-officedocument.presentationml.tags+xml"/>
  <Override PartName="/ppt/tags/tag699.xml" ContentType="application/vnd.openxmlformats-officedocument.presentationml.tags+xml"/>
  <Override PartName="/ppt/tags/tag700.xml" ContentType="application/vnd.openxmlformats-officedocument.presentationml.tags+xml"/>
  <Override PartName="/ppt/tags/tag701.xml" ContentType="application/vnd.openxmlformats-officedocument.presentationml.tags+xml"/>
  <Override PartName="/ppt/tags/tag702.xml" ContentType="application/vnd.openxmlformats-officedocument.presentationml.tags+xml"/>
  <Override PartName="/ppt/tags/tag703.xml" ContentType="application/vnd.openxmlformats-officedocument.presentationml.tags+xml"/>
  <Override PartName="/ppt/tags/tag704.xml" ContentType="application/vnd.openxmlformats-officedocument.presentationml.tags+xml"/>
  <Override PartName="/ppt/tags/tag705.xml" ContentType="application/vnd.openxmlformats-officedocument.presentationml.tags+xml"/>
  <Override PartName="/ppt/tags/tag706.xml" ContentType="application/vnd.openxmlformats-officedocument.presentationml.tags+xml"/>
  <Override PartName="/ppt/tags/tag707.xml" ContentType="application/vnd.openxmlformats-officedocument.presentationml.tags+xml"/>
  <Override PartName="/ppt/tags/tag708.xml" ContentType="application/vnd.openxmlformats-officedocument.presentationml.tags+xml"/>
  <Override PartName="/ppt/tags/tag709.xml" ContentType="application/vnd.openxmlformats-officedocument.presentationml.tags+xml"/>
  <Override PartName="/ppt/tags/tag710.xml" ContentType="application/vnd.openxmlformats-officedocument.presentationml.tags+xml"/>
  <Override PartName="/ppt/tags/tag711.xml" ContentType="application/vnd.openxmlformats-officedocument.presentationml.tags+xml"/>
  <Override PartName="/ppt/tags/tag712.xml" ContentType="application/vnd.openxmlformats-officedocument.presentationml.tags+xml"/>
  <Override PartName="/ppt/tags/tag713.xml" ContentType="application/vnd.openxmlformats-officedocument.presentationml.tags+xml"/>
  <Override PartName="/ppt/tags/tag714.xml" ContentType="application/vnd.openxmlformats-officedocument.presentationml.tags+xml"/>
  <Override PartName="/ppt/tags/tag715.xml" ContentType="application/vnd.openxmlformats-officedocument.presentationml.tags+xml"/>
  <Override PartName="/ppt/tags/tag716.xml" ContentType="application/vnd.openxmlformats-officedocument.presentationml.tags+xml"/>
  <Override PartName="/ppt/tags/tag717.xml" ContentType="application/vnd.openxmlformats-officedocument.presentationml.tags+xml"/>
  <Override PartName="/ppt/tags/tag718.xml" ContentType="application/vnd.openxmlformats-officedocument.presentationml.tags+xml"/>
  <Override PartName="/ppt/tags/tag719.xml" ContentType="application/vnd.openxmlformats-officedocument.presentationml.tags+xml"/>
  <Override PartName="/ppt/tags/tag720.xml" ContentType="application/vnd.openxmlformats-officedocument.presentationml.tags+xml"/>
  <Override PartName="/ppt/tags/tag721.xml" ContentType="application/vnd.openxmlformats-officedocument.presentationml.tags+xml"/>
  <Override PartName="/ppt/tags/tag722.xml" ContentType="application/vnd.openxmlformats-officedocument.presentationml.tags+xml"/>
  <Override PartName="/ppt/tags/tag723.xml" ContentType="application/vnd.openxmlformats-officedocument.presentationml.tags+xml"/>
  <Override PartName="/ppt/tags/tag724.xml" ContentType="application/vnd.openxmlformats-officedocument.presentationml.tags+xml"/>
  <Override PartName="/ppt/tags/tag725.xml" ContentType="application/vnd.openxmlformats-officedocument.presentationml.tags+xml"/>
  <Override PartName="/ppt/tags/tag726.xml" ContentType="application/vnd.openxmlformats-officedocument.presentationml.tags+xml"/>
  <Override PartName="/ppt/tags/tag727.xml" ContentType="application/vnd.openxmlformats-officedocument.presentationml.tags+xml"/>
  <Override PartName="/ppt/tags/tag728.xml" ContentType="application/vnd.openxmlformats-officedocument.presentationml.tags+xml"/>
  <Override PartName="/ppt/tags/tag729.xml" ContentType="application/vnd.openxmlformats-officedocument.presentationml.tags+xml"/>
  <Override PartName="/ppt/tags/tag730.xml" ContentType="application/vnd.openxmlformats-officedocument.presentationml.tags+xml"/>
  <Override PartName="/ppt/tags/tag731.xml" ContentType="application/vnd.openxmlformats-officedocument.presentationml.tags+xml"/>
  <Override PartName="/ppt/tags/tag732.xml" ContentType="application/vnd.openxmlformats-officedocument.presentationml.tags+xml"/>
  <Override PartName="/ppt/tags/tag733.xml" ContentType="application/vnd.openxmlformats-officedocument.presentationml.tags+xml"/>
  <Override PartName="/ppt/tags/tag734.xml" ContentType="application/vnd.openxmlformats-officedocument.presentationml.tags+xml"/>
  <Override PartName="/ppt/tags/tag735.xml" ContentType="application/vnd.openxmlformats-officedocument.presentationml.tags+xml"/>
  <Override PartName="/ppt/tags/tag736.xml" ContentType="application/vnd.openxmlformats-officedocument.presentationml.tags+xml"/>
  <Override PartName="/ppt/tags/tag737.xml" ContentType="application/vnd.openxmlformats-officedocument.presentationml.tags+xml"/>
  <Override PartName="/ppt/tags/tag738.xml" ContentType="application/vnd.openxmlformats-officedocument.presentationml.tags+xml"/>
  <Override PartName="/ppt/tags/tag739.xml" ContentType="application/vnd.openxmlformats-officedocument.presentationml.tags+xml"/>
  <Override PartName="/ppt/tags/tag740.xml" ContentType="application/vnd.openxmlformats-officedocument.presentationml.tags+xml"/>
  <Override PartName="/ppt/tags/tag741.xml" ContentType="application/vnd.openxmlformats-officedocument.presentationml.tags+xml"/>
  <Override PartName="/ppt/tags/tag742.xml" ContentType="application/vnd.openxmlformats-officedocument.presentationml.tags+xml"/>
  <Override PartName="/ppt/tags/tag743.xml" ContentType="application/vnd.openxmlformats-officedocument.presentationml.tags+xml"/>
  <Override PartName="/ppt/tags/tag744.xml" ContentType="application/vnd.openxmlformats-officedocument.presentationml.tags+xml"/>
  <Override PartName="/ppt/tags/tag745.xml" ContentType="application/vnd.openxmlformats-officedocument.presentationml.tags+xml"/>
  <Override PartName="/ppt/tags/tag746.xml" ContentType="application/vnd.openxmlformats-officedocument.presentationml.tags+xml"/>
  <Override PartName="/ppt/tags/tag747.xml" ContentType="application/vnd.openxmlformats-officedocument.presentationml.tags+xml"/>
  <Override PartName="/ppt/tags/tag748.xml" ContentType="application/vnd.openxmlformats-officedocument.presentationml.tags+xml"/>
  <Override PartName="/ppt/tags/tag749.xml" ContentType="application/vnd.openxmlformats-officedocument.presentationml.tags+xml"/>
  <Override PartName="/ppt/tags/tag750.xml" ContentType="application/vnd.openxmlformats-officedocument.presentationml.tags+xml"/>
  <Override PartName="/ppt/tags/tag751.xml" ContentType="application/vnd.openxmlformats-officedocument.presentationml.tags+xml"/>
  <Override PartName="/ppt/tags/tag752.xml" ContentType="application/vnd.openxmlformats-officedocument.presentationml.tags+xml"/>
  <Override PartName="/ppt/tags/tag753.xml" ContentType="application/vnd.openxmlformats-officedocument.presentationml.tags+xml"/>
  <Override PartName="/ppt/tags/tag754.xml" ContentType="application/vnd.openxmlformats-officedocument.presentationml.tags+xml"/>
  <Override PartName="/ppt/tags/tag755.xml" ContentType="application/vnd.openxmlformats-officedocument.presentationml.tags+xml"/>
  <Override PartName="/ppt/tags/tag756.xml" ContentType="application/vnd.openxmlformats-officedocument.presentationml.tags+xml"/>
  <Override PartName="/ppt/tags/tag757.xml" ContentType="application/vnd.openxmlformats-officedocument.presentationml.tags+xml"/>
  <Override PartName="/ppt/tags/tag758.xml" ContentType="application/vnd.openxmlformats-officedocument.presentationml.tags+xml"/>
  <Override PartName="/ppt/tags/tag759.xml" ContentType="application/vnd.openxmlformats-officedocument.presentationml.tags+xml"/>
  <Override PartName="/ppt/tags/tag760.xml" ContentType="application/vnd.openxmlformats-officedocument.presentationml.tags+xml"/>
  <Override PartName="/ppt/tags/tag761.xml" ContentType="application/vnd.openxmlformats-officedocument.presentationml.tags+xml"/>
  <Override PartName="/ppt/tags/tag762.xml" ContentType="application/vnd.openxmlformats-officedocument.presentationml.tags+xml"/>
  <Override PartName="/ppt/tags/tag763.xml" ContentType="application/vnd.openxmlformats-officedocument.presentationml.tags+xml"/>
  <Override PartName="/ppt/tags/tag764.xml" ContentType="application/vnd.openxmlformats-officedocument.presentationml.tags+xml"/>
  <Override PartName="/ppt/tags/tag765.xml" ContentType="application/vnd.openxmlformats-officedocument.presentationml.tags+xml"/>
  <Override PartName="/ppt/tags/tag766.xml" ContentType="application/vnd.openxmlformats-officedocument.presentationml.tags+xml"/>
  <Override PartName="/ppt/tags/tag767.xml" ContentType="application/vnd.openxmlformats-officedocument.presentationml.tags+xml"/>
  <Override PartName="/ppt/tags/tag768.xml" ContentType="application/vnd.openxmlformats-officedocument.presentationml.tags+xml"/>
  <Override PartName="/ppt/tags/tag769.xml" ContentType="application/vnd.openxmlformats-officedocument.presentationml.tags+xml"/>
  <Override PartName="/ppt/tags/tag770.xml" ContentType="application/vnd.openxmlformats-officedocument.presentationml.tags+xml"/>
  <Override PartName="/ppt/tags/tag771.xml" ContentType="application/vnd.openxmlformats-officedocument.presentationml.tags+xml"/>
  <Override PartName="/ppt/tags/tag772.xml" ContentType="application/vnd.openxmlformats-officedocument.presentationml.tags+xml"/>
  <Override PartName="/ppt/tags/tag773.xml" ContentType="application/vnd.openxmlformats-officedocument.presentationml.tags+xml"/>
  <Override PartName="/ppt/tags/tag774.xml" ContentType="application/vnd.openxmlformats-officedocument.presentationml.tags+xml"/>
  <Override PartName="/ppt/tags/tag775.xml" ContentType="application/vnd.openxmlformats-officedocument.presentationml.tags+xml"/>
  <Override PartName="/ppt/tags/tag776.xml" ContentType="application/vnd.openxmlformats-officedocument.presentationml.tags+xml"/>
  <Override PartName="/ppt/tags/tag777.xml" ContentType="application/vnd.openxmlformats-officedocument.presentationml.tags+xml"/>
  <Override PartName="/ppt/tags/tag778.xml" ContentType="application/vnd.openxmlformats-officedocument.presentationml.tags+xml"/>
  <Override PartName="/ppt/tags/tag779.xml" ContentType="application/vnd.openxmlformats-officedocument.presentationml.tags+xml"/>
  <Override PartName="/ppt/tags/tag780.xml" ContentType="application/vnd.openxmlformats-officedocument.presentationml.tags+xml"/>
  <Override PartName="/ppt/tags/tag781.xml" ContentType="application/vnd.openxmlformats-officedocument.presentationml.tags+xml"/>
  <Override PartName="/ppt/tags/tag782.xml" ContentType="application/vnd.openxmlformats-officedocument.presentationml.tags+xml"/>
  <Override PartName="/ppt/tags/tag783.xml" ContentType="application/vnd.openxmlformats-officedocument.presentationml.tags+xml"/>
  <Override PartName="/ppt/tags/tag784.xml" ContentType="application/vnd.openxmlformats-officedocument.presentationml.tags+xml"/>
  <Override PartName="/ppt/tags/tag785.xml" ContentType="application/vnd.openxmlformats-officedocument.presentationml.tags+xml"/>
  <Override PartName="/ppt/tags/tag786.xml" ContentType="application/vnd.openxmlformats-officedocument.presentationml.tags+xml"/>
  <Override PartName="/ppt/tags/tag787.xml" ContentType="application/vnd.openxmlformats-officedocument.presentationml.tags+xml"/>
  <Override PartName="/ppt/tags/tag788.xml" ContentType="application/vnd.openxmlformats-officedocument.presentationml.tags+xml"/>
  <Override PartName="/ppt/tags/tag789.xml" ContentType="application/vnd.openxmlformats-officedocument.presentationml.tags+xml"/>
  <Override PartName="/ppt/tags/tag790.xml" ContentType="application/vnd.openxmlformats-officedocument.presentationml.tags+xml"/>
  <Override PartName="/ppt/tags/tag791.xml" ContentType="application/vnd.openxmlformats-officedocument.presentationml.tags+xml"/>
  <Override PartName="/ppt/tags/tag792.xml" ContentType="application/vnd.openxmlformats-officedocument.presentationml.tags+xml"/>
  <Override PartName="/ppt/tags/tag793.xml" ContentType="application/vnd.openxmlformats-officedocument.presentationml.tags+xml"/>
  <Override PartName="/ppt/tags/tag794.xml" ContentType="application/vnd.openxmlformats-officedocument.presentationml.tags+xml"/>
  <Override PartName="/ppt/tags/tag795.xml" ContentType="application/vnd.openxmlformats-officedocument.presentationml.tags+xml"/>
  <Override PartName="/ppt/tags/tag796.xml" ContentType="application/vnd.openxmlformats-officedocument.presentationml.tags+xml"/>
  <Override PartName="/ppt/tags/tag797.xml" ContentType="application/vnd.openxmlformats-officedocument.presentationml.tags+xml"/>
  <Override PartName="/ppt/tags/tag798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6"/>
  </p:notesMasterIdLst>
  <p:handoutMasterIdLst>
    <p:handoutMasterId r:id="rId37"/>
  </p:handoutMasterIdLst>
  <p:sldIdLst>
    <p:sldId id="256" r:id="rId2"/>
    <p:sldId id="286" r:id="rId3"/>
    <p:sldId id="302" r:id="rId4"/>
    <p:sldId id="304" r:id="rId5"/>
    <p:sldId id="293" r:id="rId6"/>
    <p:sldId id="303" r:id="rId7"/>
    <p:sldId id="305" r:id="rId8"/>
    <p:sldId id="306" r:id="rId9"/>
    <p:sldId id="308" r:id="rId10"/>
    <p:sldId id="309" r:id="rId11"/>
    <p:sldId id="310" r:id="rId12"/>
    <p:sldId id="311" r:id="rId13"/>
    <p:sldId id="312" r:id="rId14"/>
    <p:sldId id="314" r:id="rId15"/>
    <p:sldId id="315" r:id="rId16"/>
    <p:sldId id="316" r:id="rId17"/>
    <p:sldId id="317" r:id="rId18"/>
    <p:sldId id="318" r:id="rId19"/>
    <p:sldId id="319" r:id="rId20"/>
    <p:sldId id="335" r:id="rId21"/>
    <p:sldId id="336" r:id="rId22"/>
    <p:sldId id="337" r:id="rId23"/>
    <p:sldId id="338" r:id="rId24"/>
    <p:sldId id="339" r:id="rId25"/>
    <p:sldId id="340" r:id="rId26"/>
    <p:sldId id="326" r:id="rId27"/>
    <p:sldId id="327" r:id="rId28"/>
    <p:sldId id="341" r:id="rId29"/>
    <p:sldId id="329" r:id="rId30"/>
    <p:sldId id="330" r:id="rId31"/>
    <p:sldId id="331" r:id="rId32"/>
    <p:sldId id="332" r:id="rId33"/>
    <p:sldId id="333" r:id="rId34"/>
    <p:sldId id="342" r:id="rId35"/>
  </p:sldIdLst>
  <p:sldSz cx="9144000" cy="6858000" type="screen4x3"/>
  <p:notesSz cx="7315200" cy="9601200"/>
  <p:custDataLst>
    <p:tags r:id="rId3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99"/>
    <a:srgbClr val="CCFF99"/>
    <a:srgbClr val="0000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58" autoAdjust="0"/>
    <p:restoredTop sz="94660"/>
  </p:normalViewPr>
  <p:slideViewPr>
    <p:cSldViewPr>
      <p:cViewPr varScale="1">
        <p:scale>
          <a:sx n="106" d="100"/>
          <a:sy n="106" d="100"/>
        </p:scale>
        <p:origin x="150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microsoft.com/office/2016/11/relationships/changesInfo" Target="changesInfos/changesInfo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gs" Target="tags/tag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82A9C299-64AD-4005-9CE7-735E42E2CD64}"/>
    <pc:docChg chg="modSld">
      <pc:chgData name="Richard Anderson" userId="4654cc452026b74c" providerId="LiveId" clId="{82A9C299-64AD-4005-9CE7-735E42E2CD64}" dt="2019-10-15T05:47:42.057" v="5" actId="20577"/>
      <pc:docMkLst>
        <pc:docMk/>
      </pc:docMkLst>
      <pc:sldChg chg="modSp">
        <pc:chgData name="Richard Anderson" userId="4654cc452026b74c" providerId="LiveId" clId="{82A9C299-64AD-4005-9CE7-735E42E2CD64}" dt="2019-10-15T05:47:42.057" v="5" actId="20577"/>
        <pc:sldMkLst>
          <pc:docMk/>
          <pc:sldMk cId="0" sldId="256"/>
        </pc:sldMkLst>
        <pc:spChg chg="mod">
          <ac:chgData name="Richard Anderson" userId="4654cc452026b74c" providerId="LiveId" clId="{82A9C299-64AD-4005-9CE7-735E42E2CD64}" dt="2019-10-15T05:47:42.057" v="5" actId="20577"/>
          <ac:spMkLst>
            <pc:docMk/>
            <pc:sldMk cId="0" sldId="256"/>
            <ac:spMk id="2051" creationId="{00000000-0000-0000-0000-000000000000}"/>
          </ac:spMkLst>
        </pc:spChg>
      </pc:sldChg>
    </pc:docChg>
  </pc:docChgLst>
  <pc:docChgLst>
    <pc:chgData name="Richard Anderson" userId="4654cc452026b74c" providerId="LiveId" clId="{77E045F0-B09F-4E45-8A4B-EBB40C45CEAE}"/>
    <pc:docChg chg="undo custSel addSld delSld modSld modMainMaster">
      <pc:chgData name="Richard Anderson" userId="4654cc452026b74c" providerId="LiveId" clId="{77E045F0-B09F-4E45-8A4B-EBB40C45CEAE}" dt="2024-01-22T18:35:53.011" v="234"/>
      <pc:docMkLst>
        <pc:docMk/>
      </pc:docMkLst>
      <pc:sldChg chg="modSp mod setBg">
        <pc:chgData name="Richard Anderson" userId="4654cc452026b74c" providerId="LiveId" clId="{77E045F0-B09F-4E45-8A4B-EBB40C45CEAE}" dt="2024-01-22T18:35:53.011" v="234"/>
        <pc:sldMkLst>
          <pc:docMk/>
          <pc:sldMk cId="0" sldId="256"/>
        </pc:sldMkLst>
        <pc:spChg chg="mod">
          <ac:chgData name="Richard Anderson" userId="4654cc452026b74c" providerId="LiveId" clId="{77E045F0-B09F-4E45-8A4B-EBB40C45CEAE}" dt="2024-01-19T23:53:25.576" v="29" actId="20577"/>
          <ac:spMkLst>
            <pc:docMk/>
            <pc:sldMk cId="0" sldId="256"/>
            <ac:spMk id="2050" creationId="{00000000-0000-0000-0000-000000000000}"/>
          </ac:spMkLst>
        </pc:spChg>
        <pc:spChg chg="mod">
          <ac:chgData name="Richard Anderson" userId="4654cc452026b74c" providerId="LiveId" clId="{77E045F0-B09F-4E45-8A4B-EBB40C45CEAE}" dt="2024-01-19T23:53:18.505" v="13" actId="20577"/>
          <ac:spMkLst>
            <pc:docMk/>
            <pc:sldMk cId="0" sldId="256"/>
            <ac:spMk id="2051" creationId="{00000000-0000-0000-0000-000000000000}"/>
          </ac:spMkLst>
        </pc:spChg>
      </pc:sldChg>
      <pc:sldChg chg="addSp modSp mod">
        <pc:chgData name="Richard Anderson" userId="4654cc452026b74c" providerId="LiveId" clId="{77E045F0-B09F-4E45-8A4B-EBB40C45CEAE}" dt="2024-01-19T23:59:54.104" v="182" actId="208"/>
        <pc:sldMkLst>
          <pc:docMk/>
          <pc:sldMk cId="0" sldId="286"/>
        </pc:sldMkLst>
        <pc:spChg chg="add mod">
          <ac:chgData name="Richard Anderson" userId="4654cc452026b74c" providerId="LiveId" clId="{77E045F0-B09F-4E45-8A4B-EBB40C45CEAE}" dt="2024-01-19T23:59:36.650" v="179" actId="1076"/>
          <ac:spMkLst>
            <pc:docMk/>
            <pc:sldMk cId="0" sldId="286"/>
            <ac:spMk id="2" creationId="{BB5FA669-EE7A-4CEF-A52A-3C3D8E99E92A}"/>
          </ac:spMkLst>
        </pc:spChg>
        <pc:spChg chg="add mod">
          <ac:chgData name="Richard Anderson" userId="4654cc452026b74c" providerId="LiveId" clId="{77E045F0-B09F-4E45-8A4B-EBB40C45CEAE}" dt="2024-01-19T23:57:41.968" v="123" actId="1035"/>
          <ac:spMkLst>
            <pc:docMk/>
            <pc:sldMk cId="0" sldId="286"/>
            <ac:spMk id="20" creationId="{8CD0A623-E65E-4CFA-BFAA-824487BC47DA}"/>
          </ac:spMkLst>
        </pc:spChg>
        <pc:spChg chg="add mod">
          <ac:chgData name="Richard Anderson" userId="4654cc452026b74c" providerId="LiveId" clId="{77E045F0-B09F-4E45-8A4B-EBB40C45CEAE}" dt="2024-01-19T23:57:41.968" v="123" actId="1035"/>
          <ac:spMkLst>
            <pc:docMk/>
            <pc:sldMk cId="0" sldId="286"/>
            <ac:spMk id="21" creationId="{43A93014-05D8-4999-BB3C-2842B6AD1A15}"/>
          </ac:spMkLst>
        </pc:spChg>
        <pc:spChg chg="add mod">
          <ac:chgData name="Richard Anderson" userId="4654cc452026b74c" providerId="LiveId" clId="{77E045F0-B09F-4E45-8A4B-EBB40C45CEAE}" dt="2024-01-19T23:57:41.968" v="123" actId="1035"/>
          <ac:spMkLst>
            <pc:docMk/>
            <pc:sldMk cId="0" sldId="286"/>
            <ac:spMk id="22" creationId="{12D6D3D0-6668-4474-A680-6D3E6BD8C298}"/>
          </ac:spMkLst>
        </pc:spChg>
        <pc:spChg chg="add mod">
          <ac:chgData name="Richard Anderson" userId="4654cc452026b74c" providerId="LiveId" clId="{77E045F0-B09F-4E45-8A4B-EBB40C45CEAE}" dt="2024-01-19T23:57:41.968" v="123" actId="1035"/>
          <ac:spMkLst>
            <pc:docMk/>
            <pc:sldMk cId="0" sldId="286"/>
            <ac:spMk id="23" creationId="{0457DFFD-36D5-4FD4-B74D-087CB2D0AA03}"/>
          </ac:spMkLst>
        </pc:spChg>
        <pc:spChg chg="add mod">
          <ac:chgData name="Richard Anderson" userId="4654cc452026b74c" providerId="LiveId" clId="{77E045F0-B09F-4E45-8A4B-EBB40C45CEAE}" dt="2024-01-19T23:57:41.968" v="123" actId="1035"/>
          <ac:spMkLst>
            <pc:docMk/>
            <pc:sldMk cId="0" sldId="286"/>
            <ac:spMk id="24" creationId="{6F6C8785-24FC-4CD7-95B2-06F866176F52}"/>
          </ac:spMkLst>
        </pc:spChg>
        <pc:spChg chg="add mod">
          <ac:chgData name="Richard Anderson" userId="4654cc452026b74c" providerId="LiveId" clId="{77E045F0-B09F-4E45-8A4B-EBB40C45CEAE}" dt="2024-01-19T23:59:48.720" v="181" actId="208"/>
          <ac:spMkLst>
            <pc:docMk/>
            <pc:sldMk cId="0" sldId="286"/>
            <ac:spMk id="25" creationId="{E2653FEC-20A8-4E62-A101-483A3FA541AD}"/>
          </ac:spMkLst>
        </pc:spChg>
        <pc:spChg chg="add mod">
          <ac:chgData name="Richard Anderson" userId="4654cc452026b74c" providerId="LiveId" clId="{77E045F0-B09F-4E45-8A4B-EBB40C45CEAE}" dt="2024-01-19T23:59:44.186" v="180" actId="208"/>
          <ac:spMkLst>
            <pc:docMk/>
            <pc:sldMk cId="0" sldId="286"/>
            <ac:spMk id="26" creationId="{8CE9D375-CAAA-4766-BE5C-B60361938DF7}"/>
          </ac:spMkLst>
        </pc:spChg>
        <pc:spChg chg="add mod">
          <ac:chgData name="Richard Anderson" userId="4654cc452026b74c" providerId="LiveId" clId="{77E045F0-B09F-4E45-8A4B-EBB40C45CEAE}" dt="2024-01-19T23:59:54.104" v="182" actId="208"/>
          <ac:spMkLst>
            <pc:docMk/>
            <pc:sldMk cId="0" sldId="286"/>
            <ac:spMk id="27" creationId="{0045DAAE-B865-4BD6-8654-0C765BE0B884}"/>
          </ac:spMkLst>
        </pc:spChg>
        <pc:spChg chg="add mod">
          <ac:chgData name="Richard Anderson" userId="4654cc452026b74c" providerId="LiveId" clId="{77E045F0-B09F-4E45-8A4B-EBB40C45CEAE}" dt="2024-01-19T23:57:41.968" v="123" actId="1035"/>
          <ac:spMkLst>
            <pc:docMk/>
            <pc:sldMk cId="0" sldId="286"/>
            <ac:spMk id="28" creationId="{669A8B3C-3389-4D19-83F2-5F947D4BF6A9}"/>
          </ac:spMkLst>
        </pc:spChg>
        <pc:spChg chg="add mod">
          <ac:chgData name="Richard Anderson" userId="4654cc452026b74c" providerId="LiveId" clId="{77E045F0-B09F-4E45-8A4B-EBB40C45CEAE}" dt="2024-01-19T23:57:41.968" v="123" actId="1035"/>
          <ac:spMkLst>
            <pc:docMk/>
            <pc:sldMk cId="0" sldId="286"/>
            <ac:spMk id="29" creationId="{B770F633-E684-46C2-808F-B6107E44B94E}"/>
          </ac:spMkLst>
        </pc:spChg>
        <pc:spChg chg="add mod">
          <ac:chgData name="Richard Anderson" userId="4654cc452026b74c" providerId="LiveId" clId="{77E045F0-B09F-4E45-8A4B-EBB40C45CEAE}" dt="2024-01-19T23:57:41.968" v="123" actId="1035"/>
          <ac:spMkLst>
            <pc:docMk/>
            <pc:sldMk cId="0" sldId="286"/>
            <ac:spMk id="30" creationId="{136E8862-E61D-4472-A9FF-45AE69DC172A}"/>
          </ac:spMkLst>
        </pc:spChg>
        <pc:spChg chg="add mod">
          <ac:chgData name="Richard Anderson" userId="4654cc452026b74c" providerId="LiveId" clId="{77E045F0-B09F-4E45-8A4B-EBB40C45CEAE}" dt="2024-01-19T23:57:41.968" v="123" actId="1035"/>
          <ac:spMkLst>
            <pc:docMk/>
            <pc:sldMk cId="0" sldId="286"/>
            <ac:spMk id="31" creationId="{C09BA8A8-E4C3-4DAB-86F2-5414C82C869D}"/>
          </ac:spMkLst>
        </pc:spChg>
        <pc:spChg chg="add mod">
          <ac:chgData name="Richard Anderson" userId="4654cc452026b74c" providerId="LiveId" clId="{77E045F0-B09F-4E45-8A4B-EBB40C45CEAE}" dt="2024-01-19T23:57:41.968" v="123" actId="1035"/>
          <ac:spMkLst>
            <pc:docMk/>
            <pc:sldMk cId="0" sldId="286"/>
            <ac:spMk id="32" creationId="{054FB42D-9FC3-450A-8132-4545CBB91D41}"/>
          </ac:spMkLst>
        </pc:spChg>
        <pc:spChg chg="add mod">
          <ac:chgData name="Richard Anderson" userId="4654cc452026b74c" providerId="LiveId" clId="{77E045F0-B09F-4E45-8A4B-EBB40C45CEAE}" dt="2024-01-19T23:57:41.968" v="123" actId="1035"/>
          <ac:spMkLst>
            <pc:docMk/>
            <pc:sldMk cId="0" sldId="286"/>
            <ac:spMk id="33" creationId="{8E9DA7BE-D56E-4441-A6DB-6D4B93B1C8C1}"/>
          </ac:spMkLst>
        </pc:spChg>
        <pc:spChg chg="add mod">
          <ac:chgData name="Richard Anderson" userId="4654cc452026b74c" providerId="LiveId" clId="{77E045F0-B09F-4E45-8A4B-EBB40C45CEAE}" dt="2024-01-19T23:57:41.968" v="123" actId="1035"/>
          <ac:spMkLst>
            <pc:docMk/>
            <pc:sldMk cId="0" sldId="286"/>
            <ac:spMk id="34" creationId="{ECD0052B-ECA0-43DA-A282-5F30A3954D4F}"/>
          </ac:spMkLst>
        </pc:spChg>
        <pc:spChg chg="add mod">
          <ac:chgData name="Richard Anderson" userId="4654cc452026b74c" providerId="LiveId" clId="{77E045F0-B09F-4E45-8A4B-EBB40C45CEAE}" dt="2024-01-19T23:57:41.968" v="123" actId="1035"/>
          <ac:spMkLst>
            <pc:docMk/>
            <pc:sldMk cId="0" sldId="286"/>
            <ac:spMk id="35" creationId="{7AA737A7-F1B3-43F7-92F6-122D844701A2}"/>
          </ac:spMkLst>
        </pc:spChg>
        <pc:spChg chg="mod">
          <ac:chgData name="Richard Anderson" userId="4654cc452026b74c" providerId="LiveId" clId="{77E045F0-B09F-4E45-8A4B-EBB40C45CEAE}" dt="2024-01-19T23:57:14.939" v="122" actId="58"/>
          <ac:spMkLst>
            <pc:docMk/>
            <pc:sldMk cId="0" sldId="286"/>
            <ac:spMk id="5123" creationId="{00000000-0000-0000-0000-000000000000}"/>
          </ac:spMkLst>
        </pc:spChg>
        <pc:spChg chg="mod">
          <ac:chgData name="Richard Anderson" userId="4654cc452026b74c" providerId="LiveId" clId="{77E045F0-B09F-4E45-8A4B-EBB40C45CEAE}" dt="2024-01-19T23:55:30.080" v="46" actId="1035"/>
          <ac:spMkLst>
            <pc:docMk/>
            <pc:sldMk cId="0" sldId="286"/>
            <ac:spMk id="5124" creationId="{00000000-0000-0000-0000-000000000000}"/>
          </ac:spMkLst>
        </pc:spChg>
        <pc:spChg chg="mod">
          <ac:chgData name="Richard Anderson" userId="4654cc452026b74c" providerId="LiveId" clId="{77E045F0-B09F-4E45-8A4B-EBB40C45CEAE}" dt="2024-01-19T23:55:30.080" v="46" actId="1035"/>
          <ac:spMkLst>
            <pc:docMk/>
            <pc:sldMk cId="0" sldId="286"/>
            <ac:spMk id="5125" creationId="{00000000-0000-0000-0000-000000000000}"/>
          </ac:spMkLst>
        </pc:spChg>
        <pc:spChg chg="mod">
          <ac:chgData name="Richard Anderson" userId="4654cc452026b74c" providerId="LiveId" clId="{77E045F0-B09F-4E45-8A4B-EBB40C45CEAE}" dt="2024-01-19T23:55:30.080" v="46" actId="1035"/>
          <ac:spMkLst>
            <pc:docMk/>
            <pc:sldMk cId="0" sldId="286"/>
            <ac:spMk id="5126" creationId="{00000000-0000-0000-0000-000000000000}"/>
          </ac:spMkLst>
        </pc:spChg>
        <pc:spChg chg="mod">
          <ac:chgData name="Richard Anderson" userId="4654cc452026b74c" providerId="LiveId" clId="{77E045F0-B09F-4E45-8A4B-EBB40C45CEAE}" dt="2024-01-19T23:55:30.080" v="46" actId="1035"/>
          <ac:spMkLst>
            <pc:docMk/>
            <pc:sldMk cId="0" sldId="286"/>
            <ac:spMk id="5127" creationId="{00000000-0000-0000-0000-000000000000}"/>
          </ac:spMkLst>
        </pc:spChg>
        <pc:spChg chg="mod">
          <ac:chgData name="Richard Anderson" userId="4654cc452026b74c" providerId="LiveId" clId="{77E045F0-B09F-4E45-8A4B-EBB40C45CEAE}" dt="2024-01-19T23:55:30.080" v="46" actId="1035"/>
          <ac:spMkLst>
            <pc:docMk/>
            <pc:sldMk cId="0" sldId="286"/>
            <ac:spMk id="5128" creationId="{00000000-0000-0000-0000-000000000000}"/>
          </ac:spMkLst>
        </pc:spChg>
        <pc:spChg chg="mod">
          <ac:chgData name="Richard Anderson" userId="4654cc452026b74c" providerId="LiveId" clId="{77E045F0-B09F-4E45-8A4B-EBB40C45CEAE}" dt="2024-01-19T23:55:30.080" v="46" actId="1035"/>
          <ac:spMkLst>
            <pc:docMk/>
            <pc:sldMk cId="0" sldId="286"/>
            <ac:spMk id="5129" creationId="{00000000-0000-0000-0000-000000000000}"/>
          </ac:spMkLst>
        </pc:spChg>
        <pc:spChg chg="mod">
          <ac:chgData name="Richard Anderson" userId="4654cc452026b74c" providerId="LiveId" clId="{77E045F0-B09F-4E45-8A4B-EBB40C45CEAE}" dt="2024-01-19T23:55:30.080" v="46" actId="1035"/>
          <ac:spMkLst>
            <pc:docMk/>
            <pc:sldMk cId="0" sldId="286"/>
            <ac:spMk id="5130" creationId="{00000000-0000-0000-0000-000000000000}"/>
          </ac:spMkLst>
        </pc:spChg>
        <pc:spChg chg="mod">
          <ac:chgData name="Richard Anderson" userId="4654cc452026b74c" providerId="LiveId" clId="{77E045F0-B09F-4E45-8A4B-EBB40C45CEAE}" dt="2024-01-19T23:55:30.080" v="46" actId="1035"/>
          <ac:spMkLst>
            <pc:docMk/>
            <pc:sldMk cId="0" sldId="286"/>
            <ac:spMk id="5131" creationId="{00000000-0000-0000-0000-000000000000}"/>
          </ac:spMkLst>
        </pc:spChg>
        <pc:spChg chg="mod">
          <ac:chgData name="Richard Anderson" userId="4654cc452026b74c" providerId="LiveId" clId="{77E045F0-B09F-4E45-8A4B-EBB40C45CEAE}" dt="2024-01-19T23:55:30.080" v="46" actId="1035"/>
          <ac:spMkLst>
            <pc:docMk/>
            <pc:sldMk cId="0" sldId="286"/>
            <ac:spMk id="5132" creationId="{00000000-0000-0000-0000-000000000000}"/>
          </ac:spMkLst>
        </pc:spChg>
        <pc:spChg chg="mod">
          <ac:chgData name="Richard Anderson" userId="4654cc452026b74c" providerId="LiveId" clId="{77E045F0-B09F-4E45-8A4B-EBB40C45CEAE}" dt="2024-01-19T23:55:30.080" v="46" actId="1035"/>
          <ac:spMkLst>
            <pc:docMk/>
            <pc:sldMk cId="0" sldId="286"/>
            <ac:spMk id="5133" creationId="{00000000-0000-0000-0000-000000000000}"/>
          </ac:spMkLst>
        </pc:spChg>
        <pc:spChg chg="mod">
          <ac:chgData name="Richard Anderson" userId="4654cc452026b74c" providerId="LiveId" clId="{77E045F0-B09F-4E45-8A4B-EBB40C45CEAE}" dt="2024-01-19T23:55:30.080" v="46" actId="1035"/>
          <ac:spMkLst>
            <pc:docMk/>
            <pc:sldMk cId="0" sldId="286"/>
            <ac:spMk id="5134" creationId="{00000000-0000-0000-0000-000000000000}"/>
          </ac:spMkLst>
        </pc:spChg>
        <pc:spChg chg="mod">
          <ac:chgData name="Richard Anderson" userId="4654cc452026b74c" providerId="LiveId" clId="{77E045F0-B09F-4E45-8A4B-EBB40C45CEAE}" dt="2024-01-19T23:55:30.080" v="46" actId="1035"/>
          <ac:spMkLst>
            <pc:docMk/>
            <pc:sldMk cId="0" sldId="286"/>
            <ac:spMk id="5135" creationId="{00000000-0000-0000-0000-000000000000}"/>
          </ac:spMkLst>
        </pc:spChg>
        <pc:spChg chg="mod">
          <ac:chgData name="Richard Anderson" userId="4654cc452026b74c" providerId="LiveId" clId="{77E045F0-B09F-4E45-8A4B-EBB40C45CEAE}" dt="2024-01-19T23:55:30.080" v="46" actId="1035"/>
          <ac:spMkLst>
            <pc:docMk/>
            <pc:sldMk cId="0" sldId="286"/>
            <ac:spMk id="5136" creationId="{00000000-0000-0000-0000-000000000000}"/>
          </ac:spMkLst>
        </pc:spChg>
        <pc:spChg chg="mod">
          <ac:chgData name="Richard Anderson" userId="4654cc452026b74c" providerId="LiveId" clId="{77E045F0-B09F-4E45-8A4B-EBB40C45CEAE}" dt="2024-01-19T23:55:30.080" v="46" actId="1035"/>
          <ac:spMkLst>
            <pc:docMk/>
            <pc:sldMk cId="0" sldId="286"/>
            <ac:spMk id="5137" creationId="{00000000-0000-0000-0000-000000000000}"/>
          </ac:spMkLst>
        </pc:spChg>
        <pc:spChg chg="mod">
          <ac:chgData name="Richard Anderson" userId="4654cc452026b74c" providerId="LiveId" clId="{77E045F0-B09F-4E45-8A4B-EBB40C45CEAE}" dt="2024-01-19T23:55:30.080" v="46" actId="1035"/>
          <ac:spMkLst>
            <pc:docMk/>
            <pc:sldMk cId="0" sldId="286"/>
            <ac:spMk id="5138" creationId="{00000000-0000-0000-0000-000000000000}"/>
          </ac:spMkLst>
        </pc:spChg>
        <pc:spChg chg="mod">
          <ac:chgData name="Richard Anderson" userId="4654cc452026b74c" providerId="LiveId" clId="{77E045F0-B09F-4E45-8A4B-EBB40C45CEAE}" dt="2024-01-19T23:55:30.080" v="46" actId="1035"/>
          <ac:spMkLst>
            <pc:docMk/>
            <pc:sldMk cId="0" sldId="286"/>
            <ac:spMk id="5139" creationId="{00000000-0000-0000-0000-000000000000}"/>
          </ac:spMkLst>
        </pc:spChg>
      </pc:sldChg>
      <pc:sldChg chg="del">
        <pc:chgData name="Richard Anderson" userId="4654cc452026b74c" providerId="LiveId" clId="{77E045F0-B09F-4E45-8A4B-EBB40C45CEAE}" dt="2024-01-20T00:00:43.651" v="183" actId="2696"/>
        <pc:sldMkLst>
          <pc:docMk/>
          <pc:sldMk cId="0" sldId="287"/>
        </pc:sldMkLst>
      </pc:sldChg>
      <pc:sldChg chg="del">
        <pc:chgData name="Richard Anderson" userId="4654cc452026b74c" providerId="LiveId" clId="{77E045F0-B09F-4E45-8A4B-EBB40C45CEAE}" dt="2024-01-19T23:55:21.011" v="30" actId="2696"/>
        <pc:sldMkLst>
          <pc:docMk/>
          <pc:sldMk cId="0" sldId="290"/>
        </pc:sldMkLst>
      </pc:sldChg>
      <pc:sldChg chg="del">
        <pc:chgData name="Richard Anderson" userId="4654cc452026b74c" providerId="LiveId" clId="{77E045F0-B09F-4E45-8A4B-EBB40C45CEAE}" dt="2024-01-19T23:55:21.011" v="30" actId="2696"/>
        <pc:sldMkLst>
          <pc:docMk/>
          <pc:sldMk cId="0" sldId="291"/>
        </pc:sldMkLst>
      </pc:sldChg>
      <pc:sldChg chg="modSp mod">
        <pc:chgData name="Richard Anderson" userId="4654cc452026b74c" providerId="LiveId" clId="{77E045F0-B09F-4E45-8A4B-EBB40C45CEAE}" dt="2024-01-20T00:01:47.974" v="218" actId="400"/>
        <pc:sldMkLst>
          <pc:docMk/>
          <pc:sldMk cId="0" sldId="303"/>
        </pc:sldMkLst>
        <pc:spChg chg="mod">
          <ac:chgData name="Richard Anderson" userId="4654cc452026b74c" providerId="LiveId" clId="{77E045F0-B09F-4E45-8A4B-EBB40C45CEAE}" dt="2024-01-20T00:01:47.974" v="218" actId="400"/>
          <ac:spMkLst>
            <pc:docMk/>
            <pc:sldMk cId="0" sldId="303"/>
            <ac:spMk id="10243" creationId="{00000000-0000-0000-0000-000000000000}"/>
          </ac:spMkLst>
        </pc:spChg>
      </pc:sldChg>
      <pc:sldChg chg="modSp mod">
        <pc:chgData name="Richard Anderson" userId="4654cc452026b74c" providerId="LiveId" clId="{77E045F0-B09F-4E45-8A4B-EBB40C45CEAE}" dt="2024-01-20T00:01:15.823" v="216" actId="20577"/>
        <pc:sldMkLst>
          <pc:docMk/>
          <pc:sldMk cId="0" sldId="304"/>
        </pc:sldMkLst>
        <pc:spChg chg="mod">
          <ac:chgData name="Richard Anderson" userId="4654cc452026b74c" providerId="LiveId" clId="{77E045F0-B09F-4E45-8A4B-EBB40C45CEAE}" dt="2024-01-20T00:01:15.823" v="216" actId="20577"/>
          <ac:spMkLst>
            <pc:docMk/>
            <pc:sldMk cId="0" sldId="304"/>
            <ac:spMk id="8195" creationId="{00000000-0000-0000-0000-000000000000}"/>
          </ac:spMkLst>
        </pc:spChg>
      </pc:sldChg>
      <pc:sldChg chg="del">
        <pc:chgData name="Richard Anderson" userId="4654cc452026b74c" providerId="LiveId" clId="{77E045F0-B09F-4E45-8A4B-EBB40C45CEAE}" dt="2024-01-20T00:01:37.957" v="217" actId="2696"/>
        <pc:sldMkLst>
          <pc:docMk/>
          <pc:sldMk cId="0" sldId="307"/>
        </pc:sldMkLst>
      </pc:sldChg>
      <pc:sldChg chg="modSp mod">
        <pc:chgData name="Richard Anderson" userId="4654cc452026b74c" providerId="LiveId" clId="{77E045F0-B09F-4E45-8A4B-EBB40C45CEAE}" dt="2024-01-20T00:02:26.434" v="219" actId="20577"/>
        <pc:sldMkLst>
          <pc:docMk/>
          <pc:sldMk cId="0" sldId="310"/>
        </pc:sldMkLst>
        <pc:spChg chg="mod">
          <ac:chgData name="Richard Anderson" userId="4654cc452026b74c" providerId="LiveId" clId="{77E045F0-B09F-4E45-8A4B-EBB40C45CEAE}" dt="2024-01-20T00:02:26.434" v="219" actId="20577"/>
          <ac:spMkLst>
            <pc:docMk/>
            <pc:sldMk cId="0" sldId="310"/>
            <ac:spMk id="21507" creationId="{00000000-0000-0000-0000-000000000000}"/>
          </ac:spMkLst>
        </pc:spChg>
      </pc:sldChg>
      <pc:sldChg chg="del">
        <pc:chgData name="Richard Anderson" userId="4654cc452026b74c" providerId="LiveId" clId="{77E045F0-B09F-4E45-8A4B-EBB40C45CEAE}" dt="2024-01-20T00:03:35.764" v="220" actId="2696"/>
        <pc:sldMkLst>
          <pc:docMk/>
          <pc:sldMk cId="0" sldId="313"/>
        </pc:sldMkLst>
      </pc:sldChg>
      <pc:sldChg chg="add del">
        <pc:chgData name="Richard Anderson" userId="4654cc452026b74c" providerId="LiveId" clId="{77E045F0-B09F-4E45-8A4B-EBB40C45CEAE}" dt="2024-01-22T18:29:40.871" v="222" actId="2696"/>
        <pc:sldMkLst>
          <pc:docMk/>
          <pc:sldMk cId="0" sldId="317"/>
        </pc:sldMkLst>
      </pc:sldChg>
      <pc:sldChg chg="del">
        <pc:chgData name="Richard Anderson" userId="4654cc452026b74c" providerId="LiveId" clId="{77E045F0-B09F-4E45-8A4B-EBB40C45CEAE}" dt="2024-01-22T18:30:46.860" v="223" actId="2696"/>
        <pc:sldMkLst>
          <pc:docMk/>
          <pc:sldMk cId="0" sldId="320"/>
        </pc:sldMkLst>
      </pc:sldChg>
      <pc:sldChg chg="del">
        <pc:chgData name="Richard Anderson" userId="4654cc452026b74c" providerId="LiveId" clId="{77E045F0-B09F-4E45-8A4B-EBB40C45CEAE}" dt="2024-01-22T18:30:46.860" v="223" actId="2696"/>
        <pc:sldMkLst>
          <pc:docMk/>
          <pc:sldMk cId="0" sldId="321"/>
        </pc:sldMkLst>
      </pc:sldChg>
      <pc:sldChg chg="del">
        <pc:chgData name="Richard Anderson" userId="4654cc452026b74c" providerId="LiveId" clId="{77E045F0-B09F-4E45-8A4B-EBB40C45CEAE}" dt="2024-01-22T18:30:46.860" v="223" actId="2696"/>
        <pc:sldMkLst>
          <pc:docMk/>
          <pc:sldMk cId="0" sldId="322"/>
        </pc:sldMkLst>
      </pc:sldChg>
      <pc:sldChg chg="del">
        <pc:chgData name="Richard Anderson" userId="4654cc452026b74c" providerId="LiveId" clId="{77E045F0-B09F-4E45-8A4B-EBB40C45CEAE}" dt="2024-01-22T18:30:46.860" v="223" actId="2696"/>
        <pc:sldMkLst>
          <pc:docMk/>
          <pc:sldMk cId="0" sldId="323"/>
        </pc:sldMkLst>
      </pc:sldChg>
      <pc:sldChg chg="del">
        <pc:chgData name="Richard Anderson" userId="4654cc452026b74c" providerId="LiveId" clId="{77E045F0-B09F-4E45-8A4B-EBB40C45CEAE}" dt="2024-01-22T18:30:46.860" v="223" actId="2696"/>
        <pc:sldMkLst>
          <pc:docMk/>
          <pc:sldMk cId="0" sldId="324"/>
        </pc:sldMkLst>
      </pc:sldChg>
      <pc:sldChg chg="del">
        <pc:chgData name="Richard Anderson" userId="4654cc452026b74c" providerId="LiveId" clId="{77E045F0-B09F-4E45-8A4B-EBB40C45CEAE}" dt="2024-01-22T18:30:46.860" v="223" actId="2696"/>
        <pc:sldMkLst>
          <pc:docMk/>
          <pc:sldMk cId="0" sldId="325"/>
        </pc:sldMkLst>
      </pc:sldChg>
      <pc:sldChg chg="del">
        <pc:chgData name="Richard Anderson" userId="4654cc452026b74c" providerId="LiveId" clId="{77E045F0-B09F-4E45-8A4B-EBB40C45CEAE}" dt="2024-01-19T23:55:21.011" v="30" actId="2696"/>
        <pc:sldMkLst>
          <pc:docMk/>
          <pc:sldMk cId="3179300598" sldId="328"/>
        </pc:sldMkLst>
      </pc:sldChg>
      <pc:sldChg chg="del">
        <pc:chgData name="Richard Anderson" userId="4654cc452026b74c" providerId="LiveId" clId="{77E045F0-B09F-4E45-8A4B-EBB40C45CEAE}" dt="2024-01-19T23:55:21.011" v="30" actId="2696"/>
        <pc:sldMkLst>
          <pc:docMk/>
          <pc:sldMk cId="1937807073" sldId="329"/>
        </pc:sldMkLst>
      </pc:sldChg>
      <pc:sldChg chg="modSp mod">
        <pc:chgData name="Richard Anderson" userId="4654cc452026b74c" providerId="LiveId" clId="{77E045F0-B09F-4E45-8A4B-EBB40C45CEAE}" dt="2024-01-22T18:32:43.828" v="232" actId="1076"/>
        <pc:sldMkLst>
          <pc:docMk/>
          <pc:sldMk cId="3295411890" sldId="329"/>
        </pc:sldMkLst>
        <pc:spChg chg="mod">
          <ac:chgData name="Richard Anderson" userId="4654cc452026b74c" providerId="LiveId" clId="{77E045F0-B09F-4E45-8A4B-EBB40C45CEAE}" dt="2024-01-22T18:32:28.403" v="231" actId="1035"/>
          <ac:spMkLst>
            <pc:docMk/>
            <pc:sldMk cId="3295411890" sldId="329"/>
            <ac:spMk id="4" creationId="{00000000-0000-0000-0000-000000000000}"/>
          </ac:spMkLst>
        </pc:spChg>
        <pc:spChg chg="mod">
          <ac:chgData name="Richard Anderson" userId="4654cc452026b74c" providerId="LiveId" clId="{77E045F0-B09F-4E45-8A4B-EBB40C45CEAE}" dt="2024-01-22T18:32:28.403" v="231" actId="1035"/>
          <ac:spMkLst>
            <pc:docMk/>
            <pc:sldMk cId="3295411890" sldId="329"/>
            <ac:spMk id="5" creationId="{00000000-0000-0000-0000-000000000000}"/>
          </ac:spMkLst>
        </pc:spChg>
        <pc:spChg chg="mod">
          <ac:chgData name="Richard Anderson" userId="4654cc452026b74c" providerId="LiveId" clId="{77E045F0-B09F-4E45-8A4B-EBB40C45CEAE}" dt="2024-01-22T18:32:28.403" v="231" actId="1035"/>
          <ac:spMkLst>
            <pc:docMk/>
            <pc:sldMk cId="3295411890" sldId="329"/>
            <ac:spMk id="6" creationId="{00000000-0000-0000-0000-000000000000}"/>
          </ac:spMkLst>
        </pc:spChg>
        <pc:spChg chg="mod">
          <ac:chgData name="Richard Anderson" userId="4654cc452026b74c" providerId="LiveId" clId="{77E045F0-B09F-4E45-8A4B-EBB40C45CEAE}" dt="2024-01-22T18:32:28.403" v="231" actId="1035"/>
          <ac:spMkLst>
            <pc:docMk/>
            <pc:sldMk cId="3295411890" sldId="329"/>
            <ac:spMk id="7" creationId="{00000000-0000-0000-0000-000000000000}"/>
          </ac:spMkLst>
        </pc:spChg>
        <pc:spChg chg="mod">
          <ac:chgData name="Richard Anderson" userId="4654cc452026b74c" providerId="LiveId" clId="{77E045F0-B09F-4E45-8A4B-EBB40C45CEAE}" dt="2024-01-22T18:32:28.403" v="231" actId="1035"/>
          <ac:spMkLst>
            <pc:docMk/>
            <pc:sldMk cId="3295411890" sldId="329"/>
            <ac:spMk id="8" creationId="{00000000-0000-0000-0000-000000000000}"/>
          </ac:spMkLst>
        </pc:spChg>
        <pc:spChg chg="mod">
          <ac:chgData name="Richard Anderson" userId="4654cc452026b74c" providerId="LiveId" clId="{77E045F0-B09F-4E45-8A4B-EBB40C45CEAE}" dt="2024-01-22T18:32:28.403" v="231" actId="1035"/>
          <ac:spMkLst>
            <pc:docMk/>
            <pc:sldMk cId="3295411890" sldId="329"/>
            <ac:spMk id="9" creationId="{00000000-0000-0000-0000-000000000000}"/>
          </ac:spMkLst>
        </pc:spChg>
        <pc:spChg chg="mod">
          <ac:chgData name="Richard Anderson" userId="4654cc452026b74c" providerId="LiveId" clId="{77E045F0-B09F-4E45-8A4B-EBB40C45CEAE}" dt="2024-01-22T18:32:28.403" v="231" actId="1035"/>
          <ac:spMkLst>
            <pc:docMk/>
            <pc:sldMk cId="3295411890" sldId="329"/>
            <ac:spMk id="10" creationId="{00000000-0000-0000-0000-000000000000}"/>
          </ac:spMkLst>
        </pc:spChg>
        <pc:spChg chg="mod">
          <ac:chgData name="Richard Anderson" userId="4654cc452026b74c" providerId="LiveId" clId="{77E045F0-B09F-4E45-8A4B-EBB40C45CEAE}" dt="2024-01-22T18:32:28.403" v="231" actId="1035"/>
          <ac:spMkLst>
            <pc:docMk/>
            <pc:sldMk cId="3295411890" sldId="329"/>
            <ac:spMk id="11" creationId="{00000000-0000-0000-0000-000000000000}"/>
          </ac:spMkLst>
        </pc:spChg>
        <pc:spChg chg="mod">
          <ac:chgData name="Richard Anderson" userId="4654cc452026b74c" providerId="LiveId" clId="{77E045F0-B09F-4E45-8A4B-EBB40C45CEAE}" dt="2024-01-22T18:32:28.403" v="231" actId="1035"/>
          <ac:spMkLst>
            <pc:docMk/>
            <pc:sldMk cId="3295411890" sldId="329"/>
            <ac:spMk id="12" creationId="{00000000-0000-0000-0000-000000000000}"/>
          </ac:spMkLst>
        </pc:spChg>
        <pc:spChg chg="mod">
          <ac:chgData name="Richard Anderson" userId="4654cc452026b74c" providerId="LiveId" clId="{77E045F0-B09F-4E45-8A4B-EBB40C45CEAE}" dt="2024-01-22T18:32:28.403" v="231" actId="1035"/>
          <ac:spMkLst>
            <pc:docMk/>
            <pc:sldMk cId="3295411890" sldId="329"/>
            <ac:spMk id="13" creationId="{00000000-0000-0000-0000-000000000000}"/>
          </ac:spMkLst>
        </pc:spChg>
        <pc:spChg chg="mod">
          <ac:chgData name="Richard Anderson" userId="4654cc452026b74c" providerId="LiveId" clId="{77E045F0-B09F-4E45-8A4B-EBB40C45CEAE}" dt="2024-01-22T18:32:28.403" v="231" actId="1035"/>
          <ac:spMkLst>
            <pc:docMk/>
            <pc:sldMk cId="3295411890" sldId="329"/>
            <ac:spMk id="14" creationId="{00000000-0000-0000-0000-000000000000}"/>
          </ac:spMkLst>
        </pc:spChg>
        <pc:spChg chg="mod">
          <ac:chgData name="Richard Anderson" userId="4654cc452026b74c" providerId="LiveId" clId="{77E045F0-B09F-4E45-8A4B-EBB40C45CEAE}" dt="2024-01-22T18:32:28.403" v="231" actId="1035"/>
          <ac:spMkLst>
            <pc:docMk/>
            <pc:sldMk cId="3295411890" sldId="329"/>
            <ac:spMk id="15" creationId="{00000000-0000-0000-0000-000000000000}"/>
          </ac:spMkLst>
        </pc:spChg>
        <pc:spChg chg="mod">
          <ac:chgData name="Richard Anderson" userId="4654cc452026b74c" providerId="LiveId" clId="{77E045F0-B09F-4E45-8A4B-EBB40C45CEAE}" dt="2024-01-22T18:32:28.403" v="231" actId="1035"/>
          <ac:spMkLst>
            <pc:docMk/>
            <pc:sldMk cId="3295411890" sldId="329"/>
            <ac:spMk id="16" creationId="{00000000-0000-0000-0000-000000000000}"/>
          </ac:spMkLst>
        </pc:spChg>
        <pc:spChg chg="mod">
          <ac:chgData name="Richard Anderson" userId="4654cc452026b74c" providerId="LiveId" clId="{77E045F0-B09F-4E45-8A4B-EBB40C45CEAE}" dt="2024-01-22T18:32:28.403" v="231" actId="1035"/>
          <ac:spMkLst>
            <pc:docMk/>
            <pc:sldMk cId="3295411890" sldId="329"/>
            <ac:spMk id="17" creationId="{00000000-0000-0000-0000-000000000000}"/>
          </ac:spMkLst>
        </pc:spChg>
        <pc:spChg chg="mod">
          <ac:chgData name="Richard Anderson" userId="4654cc452026b74c" providerId="LiveId" clId="{77E045F0-B09F-4E45-8A4B-EBB40C45CEAE}" dt="2024-01-22T18:32:28.403" v="231" actId="1035"/>
          <ac:spMkLst>
            <pc:docMk/>
            <pc:sldMk cId="3295411890" sldId="329"/>
            <ac:spMk id="18" creationId="{00000000-0000-0000-0000-000000000000}"/>
          </ac:spMkLst>
        </pc:spChg>
        <pc:spChg chg="mod">
          <ac:chgData name="Richard Anderson" userId="4654cc452026b74c" providerId="LiveId" clId="{77E045F0-B09F-4E45-8A4B-EBB40C45CEAE}" dt="2024-01-22T18:32:28.403" v="231" actId="1035"/>
          <ac:spMkLst>
            <pc:docMk/>
            <pc:sldMk cId="3295411890" sldId="329"/>
            <ac:spMk id="19" creationId="{00000000-0000-0000-0000-000000000000}"/>
          </ac:spMkLst>
        </pc:spChg>
        <pc:spChg chg="mod">
          <ac:chgData name="Richard Anderson" userId="4654cc452026b74c" providerId="LiveId" clId="{77E045F0-B09F-4E45-8A4B-EBB40C45CEAE}" dt="2024-01-22T18:32:28.403" v="231" actId="1035"/>
          <ac:spMkLst>
            <pc:docMk/>
            <pc:sldMk cId="3295411890" sldId="329"/>
            <ac:spMk id="20" creationId="{00000000-0000-0000-0000-000000000000}"/>
          </ac:spMkLst>
        </pc:spChg>
        <pc:spChg chg="mod">
          <ac:chgData name="Richard Anderson" userId="4654cc452026b74c" providerId="LiveId" clId="{77E045F0-B09F-4E45-8A4B-EBB40C45CEAE}" dt="2024-01-22T18:32:28.403" v="231" actId="1035"/>
          <ac:spMkLst>
            <pc:docMk/>
            <pc:sldMk cId="3295411890" sldId="329"/>
            <ac:spMk id="21" creationId="{00000000-0000-0000-0000-000000000000}"/>
          </ac:spMkLst>
        </pc:spChg>
        <pc:spChg chg="mod">
          <ac:chgData name="Richard Anderson" userId="4654cc452026b74c" providerId="LiveId" clId="{77E045F0-B09F-4E45-8A4B-EBB40C45CEAE}" dt="2024-01-22T18:32:28.403" v="231" actId="1035"/>
          <ac:spMkLst>
            <pc:docMk/>
            <pc:sldMk cId="3295411890" sldId="329"/>
            <ac:spMk id="22" creationId="{00000000-0000-0000-0000-000000000000}"/>
          </ac:spMkLst>
        </pc:spChg>
        <pc:spChg chg="mod">
          <ac:chgData name="Richard Anderson" userId="4654cc452026b74c" providerId="LiveId" clId="{77E045F0-B09F-4E45-8A4B-EBB40C45CEAE}" dt="2024-01-22T18:32:28.403" v="231" actId="1035"/>
          <ac:spMkLst>
            <pc:docMk/>
            <pc:sldMk cId="3295411890" sldId="329"/>
            <ac:spMk id="23" creationId="{00000000-0000-0000-0000-000000000000}"/>
          </ac:spMkLst>
        </pc:spChg>
        <pc:spChg chg="mod">
          <ac:chgData name="Richard Anderson" userId="4654cc452026b74c" providerId="LiveId" clId="{77E045F0-B09F-4E45-8A4B-EBB40C45CEAE}" dt="2024-01-22T18:32:28.403" v="231" actId="1035"/>
          <ac:spMkLst>
            <pc:docMk/>
            <pc:sldMk cId="3295411890" sldId="329"/>
            <ac:spMk id="24" creationId="{00000000-0000-0000-0000-000000000000}"/>
          </ac:spMkLst>
        </pc:spChg>
        <pc:spChg chg="mod">
          <ac:chgData name="Richard Anderson" userId="4654cc452026b74c" providerId="LiveId" clId="{77E045F0-B09F-4E45-8A4B-EBB40C45CEAE}" dt="2024-01-22T18:32:28.403" v="231" actId="1035"/>
          <ac:spMkLst>
            <pc:docMk/>
            <pc:sldMk cId="3295411890" sldId="329"/>
            <ac:spMk id="25" creationId="{00000000-0000-0000-0000-000000000000}"/>
          </ac:spMkLst>
        </pc:spChg>
        <pc:spChg chg="mod">
          <ac:chgData name="Richard Anderson" userId="4654cc452026b74c" providerId="LiveId" clId="{77E045F0-B09F-4E45-8A4B-EBB40C45CEAE}" dt="2024-01-22T18:32:28.403" v="231" actId="1035"/>
          <ac:spMkLst>
            <pc:docMk/>
            <pc:sldMk cId="3295411890" sldId="329"/>
            <ac:spMk id="26" creationId="{00000000-0000-0000-0000-000000000000}"/>
          </ac:spMkLst>
        </pc:spChg>
        <pc:spChg chg="mod">
          <ac:chgData name="Richard Anderson" userId="4654cc452026b74c" providerId="LiveId" clId="{77E045F0-B09F-4E45-8A4B-EBB40C45CEAE}" dt="2024-01-22T18:32:28.403" v="231" actId="1035"/>
          <ac:spMkLst>
            <pc:docMk/>
            <pc:sldMk cId="3295411890" sldId="329"/>
            <ac:spMk id="27" creationId="{00000000-0000-0000-0000-000000000000}"/>
          </ac:spMkLst>
        </pc:spChg>
        <pc:spChg chg="mod">
          <ac:chgData name="Richard Anderson" userId="4654cc452026b74c" providerId="LiveId" clId="{77E045F0-B09F-4E45-8A4B-EBB40C45CEAE}" dt="2024-01-22T18:32:28.403" v="231" actId="1035"/>
          <ac:spMkLst>
            <pc:docMk/>
            <pc:sldMk cId="3295411890" sldId="329"/>
            <ac:spMk id="28" creationId="{00000000-0000-0000-0000-000000000000}"/>
          </ac:spMkLst>
        </pc:spChg>
        <pc:spChg chg="mod">
          <ac:chgData name="Richard Anderson" userId="4654cc452026b74c" providerId="LiveId" clId="{77E045F0-B09F-4E45-8A4B-EBB40C45CEAE}" dt="2024-01-22T18:32:28.403" v="231" actId="1035"/>
          <ac:spMkLst>
            <pc:docMk/>
            <pc:sldMk cId="3295411890" sldId="329"/>
            <ac:spMk id="29" creationId="{00000000-0000-0000-0000-000000000000}"/>
          </ac:spMkLst>
        </pc:spChg>
        <pc:spChg chg="mod">
          <ac:chgData name="Richard Anderson" userId="4654cc452026b74c" providerId="LiveId" clId="{77E045F0-B09F-4E45-8A4B-EBB40C45CEAE}" dt="2024-01-22T18:32:28.403" v="231" actId="1035"/>
          <ac:spMkLst>
            <pc:docMk/>
            <pc:sldMk cId="3295411890" sldId="329"/>
            <ac:spMk id="30" creationId="{00000000-0000-0000-0000-000000000000}"/>
          </ac:spMkLst>
        </pc:spChg>
        <pc:spChg chg="mod">
          <ac:chgData name="Richard Anderson" userId="4654cc452026b74c" providerId="LiveId" clId="{77E045F0-B09F-4E45-8A4B-EBB40C45CEAE}" dt="2024-01-22T18:32:28.403" v="231" actId="1035"/>
          <ac:spMkLst>
            <pc:docMk/>
            <pc:sldMk cId="3295411890" sldId="329"/>
            <ac:spMk id="31" creationId="{00000000-0000-0000-0000-000000000000}"/>
          </ac:spMkLst>
        </pc:spChg>
        <pc:spChg chg="mod">
          <ac:chgData name="Richard Anderson" userId="4654cc452026b74c" providerId="LiveId" clId="{77E045F0-B09F-4E45-8A4B-EBB40C45CEAE}" dt="2024-01-22T18:32:28.403" v="231" actId="1035"/>
          <ac:spMkLst>
            <pc:docMk/>
            <pc:sldMk cId="3295411890" sldId="329"/>
            <ac:spMk id="32" creationId="{00000000-0000-0000-0000-000000000000}"/>
          </ac:spMkLst>
        </pc:spChg>
        <pc:spChg chg="mod">
          <ac:chgData name="Richard Anderson" userId="4654cc452026b74c" providerId="LiveId" clId="{77E045F0-B09F-4E45-8A4B-EBB40C45CEAE}" dt="2024-01-22T18:32:28.403" v="231" actId="1035"/>
          <ac:spMkLst>
            <pc:docMk/>
            <pc:sldMk cId="3295411890" sldId="329"/>
            <ac:spMk id="33" creationId="{00000000-0000-0000-0000-000000000000}"/>
          </ac:spMkLst>
        </pc:spChg>
        <pc:spChg chg="mod">
          <ac:chgData name="Richard Anderson" userId="4654cc452026b74c" providerId="LiveId" clId="{77E045F0-B09F-4E45-8A4B-EBB40C45CEAE}" dt="2024-01-22T18:32:28.403" v="231" actId="1035"/>
          <ac:spMkLst>
            <pc:docMk/>
            <pc:sldMk cId="3295411890" sldId="329"/>
            <ac:spMk id="34" creationId="{00000000-0000-0000-0000-000000000000}"/>
          </ac:spMkLst>
        </pc:spChg>
        <pc:spChg chg="mod">
          <ac:chgData name="Richard Anderson" userId="4654cc452026b74c" providerId="LiveId" clId="{77E045F0-B09F-4E45-8A4B-EBB40C45CEAE}" dt="2024-01-22T18:32:28.403" v="231" actId="1035"/>
          <ac:spMkLst>
            <pc:docMk/>
            <pc:sldMk cId="3295411890" sldId="329"/>
            <ac:spMk id="35" creationId="{00000000-0000-0000-0000-000000000000}"/>
          </ac:spMkLst>
        </pc:spChg>
        <pc:spChg chg="mod">
          <ac:chgData name="Richard Anderson" userId="4654cc452026b74c" providerId="LiveId" clId="{77E045F0-B09F-4E45-8A4B-EBB40C45CEAE}" dt="2024-01-22T18:32:28.403" v="231" actId="1035"/>
          <ac:spMkLst>
            <pc:docMk/>
            <pc:sldMk cId="3295411890" sldId="329"/>
            <ac:spMk id="36" creationId="{00000000-0000-0000-0000-000000000000}"/>
          </ac:spMkLst>
        </pc:spChg>
        <pc:spChg chg="mod">
          <ac:chgData name="Richard Anderson" userId="4654cc452026b74c" providerId="LiveId" clId="{77E045F0-B09F-4E45-8A4B-EBB40C45CEAE}" dt="2024-01-22T18:32:28.403" v="231" actId="1035"/>
          <ac:spMkLst>
            <pc:docMk/>
            <pc:sldMk cId="3295411890" sldId="329"/>
            <ac:spMk id="37" creationId="{00000000-0000-0000-0000-000000000000}"/>
          </ac:spMkLst>
        </pc:spChg>
        <pc:spChg chg="mod">
          <ac:chgData name="Richard Anderson" userId="4654cc452026b74c" providerId="LiveId" clId="{77E045F0-B09F-4E45-8A4B-EBB40C45CEAE}" dt="2024-01-22T18:32:28.403" v="231" actId="1035"/>
          <ac:spMkLst>
            <pc:docMk/>
            <pc:sldMk cId="3295411890" sldId="329"/>
            <ac:spMk id="38" creationId="{00000000-0000-0000-0000-000000000000}"/>
          </ac:spMkLst>
        </pc:spChg>
        <pc:spChg chg="mod">
          <ac:chgData name="Richard Anderson" userId="4654cc452026b74c" providerId="LiveId" clId="{77E045F0-B09F-4E45-8A4B-EBB40C45CEAE}" dt="2024-01-22T18:32:28.403" v="231" actId="1035"/>
          <ac:spMkLst>
            <pc:docMk/>
            <pc:sldMk cId="3295411890" sldId="329"/>
            <ac:spMk id="39" creationId="{00000000-0000-0000-0000-000000000000}"/>
          </ac:spMkLst>
        </pc:spChg>
        <pc:spChg chg="mod">
          <ac:chgData name="Richard Anderson" userId="4654cc452026b74c" providerId="LiveId" clId="{77E045F0-B09F-4E45-8A4B-EBB40C45CEAE}" dt="2024-01-22T18:32:14.165" v="229" actId="1035"/>
          <ac:spMkLst>
            <pc:docMk/>
            <pc:sldMk cId="3295411890" sldId="329"/>
            <ac:spMk id="40" creationId="{00000000-0000-0000-0000-000000000000}"/>
          </ac:spMkLst>
        </pc:spChg>
        <pc:spChg chg="mod">
          <ac:chgData name="Richard Anderson" userId="4654cc452026b74c" providerId="LiveId" clId="{77E045F0-B09F-4E45-8A4B-EBB40C45CEAE}" dt="2024-01-22T18:32:14.165" v="229" actId="1035"/>
          <ac:spMkLst>
            <pc:docMk/>
            <pc:sldMk cId="3295411890" sldId="329"/>
            <ac:spMk id="41" creationId="{00000000-0000-0000-0000-000000000000}"/>
          </ac:spMkLst>
        </pc:spChg>
        <pc:spChg chg="mod">
          <ac:chgData name="Richard Anderson" userId="4654cc452026b74c" providerId="LiveId" clId="{77E045F0-B09F-4E45-8A4B-EBB40C45CEAE}" dt="2024-01-22T18:32:14.165" v="229" actId="1035"/>
          <ac:spMkLst>
            <pc:docMk/>
            <pc:sldMk cId="3295411890" sldId="329"/>
            <ac:spMk id="42" creationId="{00000000-0000-0000-0000-000000000000}"/>
          </ac:spMkLst>
        </pc:spChg>
        <pc:spChg chg="mod">
          <ac:chgData name="Richard Anderson" userId="4654cc452026b74c" providerId="LiveId" clId="{77E045F0-B09F-4E45-8A4B-EBB40C45CEAE}" dt="2024-01-22T18:32:14.165" v="229" actId="1035"/>
          <ac:spMkLst>
            <pc:docMk/>
            <pc:sldMk cId="3295411890" sldId="329"/>
            <ac:spMk id="43" creationId="{00000000-0000-0000-0000-000000000000}"/>
          </ac:spMkLst>
        </pc:spChg>
        <pc:spChg chg="mod">
          <ac:chgData name="Richard Anderson" userId="4654cc452026b74c" providerId="LiveId" clId="{77E045F0-B09F-4E45-8A4B-EBB40C45CEAE}" dt="2024-01-22T18:32:14.165" v="229" actId="1035"/>
          <ac:spMkLst>
            <pc:docMk/>
            <pc:sldMk cId="3295411890" sldId="329"/>
            <ac:spMk id="44" creationId="{00000000-0000-0000-0000-000000000000}"/>
          </ac:spMkLst>
        </pc:spChg>
        <pc:spChg chg="mod">
          <ac:chgData name="Richard Anderson" userId="4654cc452026b74c" providerId="LiveId" clId="{77E045F0-B09F-4E45-8A4B-EBB40C45CEAE}" dt="2024-01-22T18:32:14.165" v="229" actId="1035"/>
          <ac:spMkLst>
            <pc:docMk/>
            <pc:sldMk cId="3295411890" sldId="329"/>
            <ac:spMk id="45" creationId="{00000000-0000-0000-0000-000000000000}"/>
          </ac:spMkLst>
        </pc:spChg>
        <pc:spChg chg="mod">
          <ac:chgData name="Richard Anderson" userId="4654cc452026b74c" providerId="LiveId" clId="{77E045F0-B09F-4E45-8A4B-EBB40C45CEAE}" dt="2024-01-22T18:32:14.165" v="229" actId="1035"/>
          <ac:spMkLst>
            <pc:docMk/>
            <pc:sldMk cId="3295411890" sldId="329"/>
            <ac:spMk id="46" creationId="{00000000-0000-0000-0000-000000000000}"/>
          </ac:spMkLst>
        </pc:spChg>
        <pc:spChg chg="mod">
          <ac:chgData name="Richard Anderson" userId="4654cc452026b74c" providerId="LiveId" clId="{77E045F0-B09F-4E45-8A4B-EBB40C45CEAE}" dt="2024-01-22T18:32:14.165" v="229" actId="1035"/>
          <ac:spMkLst>
            <pc:docMk/>
            <pc:sldMk cId="3295411890" sldId="329"/>
            <ac:spMk id="47" creationId="{00000000-0000-0000-0000-000000000000}"/>
          </ac:spMkLst>
        </pc:spChg>
        <pc:spChg chg="mod">
          <ac:chgData name="Richard Anderson" userId="4654cc452026b74c" providerId="LiveId" clId="{77E045F0-B09F-4E45-8A4B-EBB40C45CEAE}" dt="2024-01-22T18:32:14.165" v="229" actId="1035"/>
          <ac:spMkLst>
            <pc:docMk/>
            <pc:sldMk cId="3295411890" sldId="329"/>
            <ac:spMk id="48" creationId="{00000000-0000-0000-0000-000000000000}"/>
          </ac:spMkLst>
        </pc:spChg>
        <pc:spChg chg="mod">
          <ac:chgData name="Richard Anderson" userId="4654cc452026b74c" providerId="LiveId" clId="{77E045F0-B09F-4E45-8A4B-EBB40C45CEAE}" dt="2024-01-22T18:32:14.165" v="229" actId="1035"/>
          <ac:spMkLst>
            <pc:docMk/>
            <pc:sldMk cId="3295411890" sldId="329"/>
            <ac:spMk id="49" creationId="{00000000-0000-0000-0000-000000000000}"/>
          </ac:spMkLst>
        </pc:spChg>
        <pc:spChg chg="mod">
          <ac:chgData name="Richard Anderson" userId="4654cc452026b74c" providerId="LiveId" clId="{77E045F0-B09F-4E45-8A4B-EBB40C45CEAE}" dt="2024-01-22T18:32:14.165" v="229" actId="1035"/>
          <ac:spMkLst>
            <pc:docMk/>
            <pc:sldMk cId="3295411890" sldId="329"/>
            <ac:spMk id="50" creationId="{00000000-0000-0000-0000-000000000000}"/>
          </ac:spMkLst>
        </pc:spChg>
        <pc:spChg chg="mod">
          <ac:chgData name="Richard Anderson" userId="4654cc452026b74c" providerId="LiveId" clId="{77E045F0-B09F-4E45-8A4B-EBB40C45CEAE}" dt="2024-01-22T18:32:14.165" v="229" actId="1035"/>
          <ac:spMkLst>
            <pc:docMk/>
            <pc:sldMk cId="3295411890" sldId="329"/>
            <ac:spMk id="51" creationId="{00000000-0000-0000-0000-000000000000}"/>
          </ac:spMkLst>
        </pc:spChg>
        <pc:spChg chg="mod">
          <ac:chgData name="Richard Anderson" userId="4654cc452026b74c" providerId="LiveId" clId="{77E045F0-B09F-4E45-8A4B-EBB40C45CEAE}" dt="2024-01-22T18:32:14.165" v="229" actId="1035"/>
          <ac:spMkLst>
            <pc:docMk/>
            <pc:sldMk cId="3295411890" sldId="329"/>
            <ac:spMk id="52" creationId="{00000000-0000-0000-0000-000000000000}"/>
          </ac:spMkLst>
        </pc:spChg>
        <pc:spChg chg="mod">
          <ac:chgData name="Richard Anderson" userId="4654cc452026b74c" providerId="LiveId" clId="{77E045F0-B09F-4E45-8A4B-EBB40C45CEAE}" dt="2024-01-22T18:32:14.165" v="229" actId="1035"/>
          <ac:spMkLst>
            <pc:docMk/>
            <pc:sldMk cId="3295411890" sldId="329"/>
            <ac:spMk id="53" creationId="{00000000-0000-0000-0000-000000000000}"/>
          </ac:spMkLst>
        </pc:spChg>
        <pc:spChg chg="mod">
          <ac:chgData name="Richard Anderson" userId="4654cc452026b74c" providerId="LiveId" clId="{77E045F0-B09F-4E45-8A4B-EBB40C45CEAE}" dt="2024-01-22T18:32:14.165" v="229" actId="1035"/>
          <ac:spMkLst>
            <pc:docMk/>
            <pc:sldMk cId="3295411890" sldId="329"/>
            <ac:spMk id="54" creationId="{00000000-0000-0000-0000-000000000000}"/>
          </ac:spMkLst>
        </pc:spChg>
        <pc:spChg chg="mod">
          <ac:chgData name="Richard Anderson" userId="4654cc452026b74c" providerId="LiveId" clId="{77E045F0-B09F-4E45-8A4B-EBB40C45CEAE}" dt="2024-01-22T18:32:14.165" v="229" actId="1035"/>
          <ac:spMkLst>
            <pc:docMk/>
            <pc:sldMk cId="3295411890" sldId="329"/>
            <ac:spMk id="55" creationId="{00000000-0000-0000-0000-000000000000}"/>
          </ac:spMkLst>
        </pc:spChg>
        <pc:spChg chg="mod">
          <ac:chgData name="Richard Anderson" userId="4654cc452026b74c" providerId="LiveId" clId="{77E045F0-B09F-4E45-8A4B-EBB40C45CEAE}" dt="2024-01-22T18:32:14.165" v="229" actId="1035"/>
          <ac:spMkLst>
            <pc:docMk/>
            <pc:sldMk cId="3295411890" sldId="329"/>
            <ac:spMk id="56" creationId="{00000000-0000-0000-0000-000000000000}"/>
          </ac:spMkLst>
        </pc:spChg>
        <pc:spChg chg="mod">
          <ac:chgData name="Richard Anderson" userId="4654cc452026b74c" providerId="LiveId" clId="{77E045F0-B09F-4E45-8A4B-EBB40C45CEAE}" dt="2024-01-22T18:32:14.165" v="229" actId="1035"/>
          <ac:spMkLst>
            <pc:docMk/>
            <pc:sldMk cId="3295411890" sldId="329"/>
            <ac:spMk id="57" creationId="{00000000-0000-0000-0000-000000000000}"/>
          </ac:spMkLst>
        </pc:spChg>
        <pc:spChg chg="mod">
          <ac:chgData name="Richard Anderson" userId="4654cc452026b74c" providerId="LiveId" clId="{77E045F0-B09F-4E45-8A4B-EBB40C45CEAE}" dt="2024-01-22T18:32:14.165" v="229" actId="1035"/>
          <ac:spMkLst>
            <pc:docMk/>
            <pc:sldMk cId="3295411890" sldId="329"/>
            <ac:spMk id="58" creationId="{00000000-0000-0000-0000-000000000000}"/>
          </ac:spMkLst>
        </pc:spChg>
        <pc:spChg chg="mod">
          <ac:chgData name="Richard Anderson" userId="4654cc452026b74c" providerId="LiveId" clId="{77E045F0-B09F-4E45-8A4B-EBB40C45CEAE}" dt="2024-01-22T18:32:14.165" v="229" actId="1035"/>
          <ac:spMkLst>
            <pc:docMk/>
            <pc:sldMk cId="3295411890" sldId="329"/>
            <ac:spMk id="59" creationId="{00000000-0000-0000-0000-000000000000}"/>
          </ac:spMkLst>
        </pc:spChg>
        <pc:spChg chg="mod">
          <ac:chgData name="Richard Anderson" userId="4654cc452026b74c" providerId="LiveId" clId="{77E045F0-B09F-4E45-8A4B-EBB40C45CEAE}" dt="2024-01-22T18:32:14.165" v="229" actId="1035"/>
          <ac:spMkLst>
            <pc:docMk/>
            <pc:sldMk cId="3295411890" sldId="329"/>
            <ac:spMk id="60" creationId="{00000000-0000-0000-0000-000000000000}"/>
          </ac:spMkLst>
        </pc:spChg>
        <pc:spChg chg="mod">
          <ac:chgData name="Richard Anderson" userId="4654cc452026b74c" providerId="LiveId" clId="{77E045F0-B09F-4E45-8A4B-EBB40C45CEAE}" dt="2024-01-22T18:32:14.165" v="229" actId="1035"/>
          <ac:spMkLst>
            <pc:docMk/>
            <pc:sldMk cId="3295411890" sldId="329"/>
            <ac:spMk id="61" creationId="{00000000-0000-0000-0000-000000000000}"/>
          </ac:spMkLst>
        </pc:spChg>
        <pc:spChg chg="mod">
          <ac:chgData name="Richard Anderson" userId="4654cc452026b74c" providerId="LiveId" clId="{77E045F0-B09F-4E45-8A4B-EBB40C45CEAE}" dt="2024-01-22T18:32:14.165" v="229" actId="1035"/>
          <ac:spMkLst>
            <pc:docMk/>
            <pc:sldMk cId="3295411890" sldId="329"/>
            <ac:spMk id="62" creationId="{00000000-0000-0000-0000-000000000000}"/>
          </ac:spMkLst>
        </pc:spChg>
        <pc:spChg chg="mod">
          <ac:chgData name="Richard Anderson" userId="4654cc452026b74c" providerId="LiveId" clId="{77E045F0-B09F-4E45-8A4B-EBB40C45CEAE}" dt="2024-01-22T18:32:14.165" v="229" actId="1035"/>
          <ac:spMkLst>
            <pc:docMk/>
            <pc:sldMk cId="3295411890" sldId="329"/>
            <ac:spMk id="63" creationId="{00000000-0000-0000-0000-000000000000}"/>
          </ac:spMkLst>
        </pc:spChg>
        <pc:spChg chg="mod">
          <ac:chgData name="Richard Anderson" userId="4654cc452026b74c" providerId="LiveId" clId="{77E045F0-B09F-4E45-8A4B-EBB40C45CEAE}" dt="2024-01-22T18:32:14.165" v="229" actId="1035"/>
          <ac:spMkLst>
            <pc:docMk/>
            <pc:sldMk cId="3295411890" sldId="329"/>
            <ac:spMk id="64" creationId="{00000000-0000-0000-0000-000000000000}"/>
          </ac:spMkLst>
        </pc:spChg>
        <pc:spChg chg="mod">
          <ac:chgData name="Richard Anderson" userId="4654cc452026b74c" providerId="LiveId" clId="{77E045F0-B09F-4E45-8A4B-EBB40C45CEAE}" dt="2024-01-22T18:32:14.165" v="229" actId="1035"/>
          <ac:spMkLst>
            <pc:docMk/>
            <pc:sldMk cId="3295411890" sldId="329"/>
            <ac:spMk id="65" creationId="{00000000-0000-0000-0000-000000000000}"/>
          </ac:spMkLst>
        </pc:spChg>
        <pc:spChg chg="mod">
          <ac:chgData name="Richard Anderson" userId="4654cc452026b74c" providerId="LiveId" clId="{77E045F0-B09F-4E45-8A4B-EBB40C45CEAE}" dt="2024-01-22T18:32:14.165" v="229" actId="1035"/>
          <ac:spMkLst>
            <pc:docMk/>
            <pc:sldMk cId="3295411890" sldId="329"/>
            <ac:spMk id="66" creationId="{00000000-0000-0000-0000-000000000000}"/>
          </ac:spMkLst>
        </pc:spChg>
        <pc:spChg chg="mod">
          <ac:chgData name="Richard Anderson" userId="4654cc452026b74c" providerId="LiveId" clId="{77E045F0-B09F-4E45-8A4B-EBB40C45CEAE}" dt="2024-01-22T18:32:14.165" v="229" actId="1035"/>
          <ac:spMkLst>
            <pc:docMk/>
            <pc:sldMk cId="3295411890" sldId="329"/>
            <ac:spMk id="67" creationId="{00000000-0000-0000-0000-000000000000}"/>
          </ac:spMkLst>
        </pc:spChg>
        <pc:spChg chg="mod">
          <ac:chgData name="Richard Anderson" userId="4654cc452026b74c" providerId="LiveId" clId="{77E045F0-B09F-4E45-8A4B-EBB40C45CEAE}" dt="2024-01-22T18:32:14.165" v="229" actId="1035"/>
          <ac:spMkLst>
            <pc:docMk/>
            <pc:sldMk cId="3295411890" sldId="329"/>
            <ac:spMk id="68" creationId="{00000000-0000-0000-0000-000000000000}"/>
          </ac:spMkLst>
        </pc:spChg>
        <pc:spChg chg="mod">
          <ac:chgData name="Richard Anderson" userId="4654cc452026b74c" providerId="LiveId" clId="{77E045F0-B09F-4E45-8A4B-EBB40C45CEAE}" dt="2024-01-22T18:32:14.165" v="229" actId="1035"/>
          <ac:spMkLst>
            <pc:docMk/>
            <pc:sldMk cId="3295411890" sldId="329"/>
            <ac:spMk id="69" creationId="{00000000-0000-0000-0000-000000000000}"/>
          </ac:spMkLst>
        </pc:spChg>
        <pc:spChg chg="mod">
          <ac:chgData name="Richard Anderson" userId="4654cc452026b74c" providerId="LiveId" clId="{77E045F0-B09F-4E45-8A4B-EBB40C45CEAE}" dt="2024-01-22T18:32:14.165" v="229" actId="1035"/>
          <ac:spMkLst>
            <pc:docMk/>
            <pc:sldMk cId="3295411890" sldId="329"/>
            <ac:spMk id="70" creationId="{00000000-0000-0000-0000-000000000000}"/>
          </ac:spMkLst>
        </pc:spChg>
        <pc:spChg chg="mod">
          <ac:chgData name="Richard Anderson" userId="4654cc452026b74c" providerId="LiveId" clId="{77E045F0-B09F-4E45-8A4B-EBB40C45CEAE}" dt="2024-01-22T18:32:14.165" v="229" actId="1035"/>
          <ac:spMkLst>
            <pc:docMk/>
            <pc:sldMk cId="3295411890" sldId="329"/>
            <ac:spMk id="71" creationId="{00000000-0000-0000-0000-000000000000}"/>
          </ac:spMkLst>
        </pc:spChg>
        <pc:spChg chg="mod">
          <ac:chgData name="Richard Anderson" userId="4654cc452026b74c" providerId="LiveId" clId="{77E045F0-B09F-4E45-8A4B-EBB40C45CEAE}" dt="2024-01-22T18:32:14.165" v="229" actId="1035"/>
          <ac:spMkLst>
            <pc:docMk/>
            <pc:sldMk cId="3295411890" sldId="329"/>
            <ac:spMk id="72" creationId="{00000000-0000-0000-0000-000000000000}"/>
          </ac:spMkLst>
        </pc:spChg>
        <pc:spChg chg="mod">
          <ac:chgData name="Richard Anderson" userId="4654cc452026b74c" providerId="LiveId" clId="{77E045F0-B09F-4E45-8A4B-EBB40C45CEAE}" dt="2024-01-22T18:32:14.165" v="229" actId="1035"/>
          <ac:spMkLst>
            <pc:docMk/>
            <pc:sldMk cId="3295411890" sldId="329"/>
            <ac:spMk id="73" creationId="{00000000-0000-0000-0000-000000000000}"/>
          </ac:spMkLst>
        </pc:spChg>
        <pc:spChg chg="mod">
          <ac:chgData name="Richard Anderson" userId="4654cc452026b74c" providerId="LiveId" clId="{77E045F0-B09F-4E45-8A4B-EBB40C45CEAE}" dt="2024-01-22T18:32:14.165" v="229" actId="1035"/>
          <ac:spMkLst>
            <pc:docMk/>
            <pc:sldMk cId="3295411890" sldId="329"/>
            <ac:spMk id="74" creationId="{00000000-0000-0000-0000-000000000000}"/>
          </ac:spMkLst>
        </pc:spChg>
        <pc:spChg chg="mod">
          <ac:chgData name="Richard Anderson" userId="4654cc452026b74c" providerId="LiveId" clId="{77E045F0-B09F-4E45-8A4B-EBB40C45CEAE}" dt="2024-01-22T18:32:14.165" v="229" actId="1035"/>
          <ac:spMkLst>
            <pc:docMk/>
            <pc:sldMk cId="3295411890" sldId="329"/>
            <ac:spMk id="75" creationId="{00000000-0000-0000-0000-000000000000}"/>
          </ac:spMkLst>
        </pc:spChg>
        <pc:spChg chg="mod">
          <ac:chgData name="Richard Anderson" userId="4654cc452026b74c" providerId="LiveId" clId="{77E045F0-B09F-4E45-8A4B-EBB40C45CEAE}" dt="2024-01-22T18:32:43.828" v="232" actId="1076"/>
          <ac:spMkLst>
            <pc:docMk/>
            <pc:sldMk cId="3295411890" sldId="329"/>
            <ac:spMk id="76" creationId="{00000000-0000-0000-0000-000000000000}"/>
          </ac:spMkLst>
        </pc:spChg>
        <pc:spChg chg="mod">
          <ac:chgData name="Richard Anderson" userId="4654cc452026b74c" providerId="LiveId" clId="{77E045F0-B09F-4E45-8A4B-EBB40C45CEAE}" dt="2024-01-22T18:31:58.840" v="225" actId="1076"/>
          <ac:spMkLst>
            <pc:docMk/>
            <pc:sldMk cId="3295411890" sldId="329"/>
            <ac:spMk id="77" creationId="{00000000-0000-0000-0000-000000000000}"/>
          </ac:spMkLst>
        </pc:spChg>
      </pc:sldChg>
      <pc:sldChg chg="del">
        <pc:chgData name="Richard Anderson" userId="4654cc452026b74c" providerId="LiveId" clId="{77E045F0-B09F-4E45-8A4B-EBB40C45CEAE}" dt="2024-01-22T18:30:46.860" v="223" actId="2696"/>
        <pc:sldMkLst>
          <pc:docMk/>
          <pc:sldMk cId="1705688639" sldId="334"/>
        </pc:sldMkLst>
      </pc:sldChg>
      <pc:sldChg chg="modSp mod">
        <pc:chgData name="Richard Anderson" userId="4654cc452026b74c" providerId="LiveId" clId="{77E045F0-B09F-4E45-8A4B-EBB40C45CEAE}" dt="2024-01-22T18:31:02.874" v="224" actId="20577"/>
        <pc:sldMkLst>
          <pc:docMk/>
          <pc:sldMk cId="0" sldId="335"/>
        </pc:sldMkLst>
        <pc:spChg chg="mod">
          <ac:chgData name="Richard Anderson" userId="4654cc452026b74c" providerId="LiveId" clId="{77E045F0-B09F-4E45-8A4B-EBB40C45CEAE}" dt="2024-01-22T18:31:02.874" v="224" actId="20577"/>
          <ac:spMkLst>
            <pc:docMk/>
            <pc:sldMk cId="0" sldId="335"/>
            <ac:spMk id="31747" creationId="{00000000-0000-0000-0000-000000000000}"/>
          </ac:spMkLst>
        </pc:spChg>
      </pc:sldChg>
      <pc:sldMasterChg chg="setBg modSldLayout">
        <pc:chgData name="Richard Anderson" userId="4654cc452026b74c" providerId="LiveId" clId="{77E045F0-B09F-4E45-8A4B-EBB40C45CEAE}" dt="2024-01-22T18:35:53.011" v="234"/>
        <pc:sldMasterMkLst>
          <pc:docMk/>
          <pc:sldMasterMk cId="0" sldId="2147483661"/>
        </pc:sldMasterMkLst>
        <pc:sldLayoutChg chg="setBg">
          <pc:chgData name="Richard Anderson" userId="4654cc452026b74c" providerId="LiveId" clId="{77E045F0-B09F-4E45-8A4B-EBB40C45CEAE}" dt="2024-01-22T18:35:53.011" v="234"/>
          <pc:sldLayoutMkLst>
            <pc:docMk/>
            <pc:sldMasterMk cId="0" sldId="2147483661"/>
            <pc:sldLayoutMk cId="3820349498" sldId="2147483662"/>
          </pc:sldLayoutMkLst>
        </pc:sldLayoutChg>
        <pc:sldLayoutChg chg="setBg">
          <pc:chgData name="Richard Anderson" userId="4654cc452026b74c" providerId="LiveId" clId="{77E045F0-B09F-4E45-8A4B-EBB40C45CEAE}" dt="2024-01-22T18:35:53.011" v="234"/>
          <pc:sldLayoutMkLst>
            <pc:docMk/>
            <pc:sldMasterMk cId="0" sldId="2147483661"/>
            <pc:sldLayoutMk cId="1495152798" sldId="2147483663"/>
          </pc:sldLayoutMkLst>
        </pc:sldLayoutChg>
        <pc:sldLayoutChg chg="setBg">
          <pc:chgData name="Richard Anderson" userId="4654cc452026b74c" providerId="LiveId" clId="{77E045F0-B09F-4E45-8A4B-EBB40C45CEAE}" dt="2024-01-22T18:35:53.011" v="234"/>
          <pc:sldLayoutMkLst>
            <pc:docMk/>
            <pc:sldMasterMk cId="0" sldId="2147483661"/>
            <pc:sldLayoutMk cId="2808828140" sldId="2147483664"/>
          </pc:sldLayoutMkLst>
        </pc:sldLayoutChg>
        <pc:sldLayoutChg chg="setBg">
          <pc:chgData name="Richard Anderson" userId="4654cc452026b74c" providerId="LiveId" clId="{77E045F0-B09F-4E45-8A4B-EBB40C45CEAE}" dt="2024-01-22T18:35:53.011" v="234"/>
          <pc:sldLayoutMkLst>
            <pc:docMk/>
            <pc:sldMasterMk cId="0" sldId="2147483661"/>
            <pc:sldLayoutMk cId="1125567900" sldId="2147483665"/>
          </pc:sldLayoutMkLst>
        </pc:sldLayoutChg>
        <pc:sldLayoutChg chg="setBg">
          <pc:chgData name="Richard Anderson" userId="4654cc452026b74c" providerId="LiveId" clId="{77E045F0-B09F-4E45-8A4B-EBB40C45CEAE}" dt="2024-01-22T18:35:53.011" v="234"/>
          <pc:sldLayoutMkLst>
            <pc:docMk/>
            <pc:sldMasterMk cId="0" sldId="2147483661"/>
            <pc:sldLayoutMk cId="3346698487" sldId="2147483666"/>
          </pc:sldLayoutMkLst>
        </pc:sldLayoutChg>
        <pc:sldLayoutChg chg="setBg">
          <pc:chgData name="Richard Anderson" userId="4654cc452026b74c" providerId="LiveId" clId="{77E045F0-B09F-4E45-8A4B-EBB40C45CEAE}" dt="2024-01-22T18:35:53.011" v="234"/>
          <pc:sldLayoutMkLst>
            <pc:docMk/>
            <pc:sldMasterMk cId="0" sldId="2147483661"/>
            <pc:sldLayoutMk cId="4094820689" sldId="2147483667"/>
          </pc:sldLayoutMkLst>
        </pc:sldLayoutChg>
        <pc:sldLayoutChg chg="setBg">
          <pc:chgData name="Richard Anderson" userId="4654cc452026b74c" providerId="LiveId" clId="{77E045F0-B09F-4E45-8A4B-EBB40C45CEAE}" dt="2024-01-22T18:35:53.011" v="234"/>
          <pc:sldLayoutMkLst>
            <pc:docMk/>
            <pc:sldMasterMk cId="0" sldId="2147483661"/>
            <pc:sldLayoutMk cId="112271097" sldId="2147483668"/>
          </pc:sldLayoutMkLst>
        </pc:sldLayoutChg>
        <pc:sldLayoutChg chg="setBg">
          <pc:chgData name="Richard Anderson" userId="4654cc452026b74c" providerId="LiveId" clId="{77E045F0-B09F-4E45-8A4B-EBB40C45CEAE}" dt="2024-01-22T18:35:53.011" v="234"/>
          <pc:sldLayoutMkLst>
            <pc:docMk/>
            <pc:sldMasterMk cId="0" sldId="2147483661"/>
            <pc:sldLayoutMk cId="4104567520" sldId="2147483669"/>
          </pc:sldLayoutMkLst>
        </pc:sldLayoutChg>
        <pc:sldLayoutChg chg="setBg">
          <pc:chgData name="Richard Anderson" userId="4654cc452026b74c" providerId="LiveId" clId="{77E045F0-B09F-4E45-8A4B-EBB40C45CEAE}" dt="2024-01-22T18:35:53.011" v="234"/>
          <pc:sldLayoutMkLst>
            <pc:docMk/>
            <pc:sldMasterMk cId="0" sldId="2147483661"/>
            <pc:sldLayoutMk cId="3014110003" sldId="2147483670"/>
          </pc:sldLayoutMkLst>
        </pc:sldLayoutChg>
        <pc:sldLayoutChg chg="setBg">
          <pc:chgData name="Richard Anderson" userId="4654cc452026b74c" providerId="LiveId" clId="{77E045F0-B09F-4E45-8A4B-EBB40C45CEAE}" dt="2024-01-22T18:35:53.011" v="234"/>
          <pc:sldLayoutMkLst>
            <pc:docMk/>
            <pc:sldMasterMk cId="0" sldId="2147483661"/>
            <pc:sldLayoutMk cId="3407179868" sldId="2147483671"/>
          </pc:sldLayoutMkLst>
        </pc:sldLayoutChg>
        <pc:sldLayoutChg chg="setBg">
          <pc:chgData name="Richard Anderson" userId="4654cc452026b74c" providerId="LiveId" clId="{77E045F0-B09F-4E45-8A4B-EBB40C45CEAE}" dt="2024-01-22T18:35:53.011" v="234"/>
          <pc:sldLayoutMkLst>
            <pc:docMk/>
            <pc:sldMasterMk cId="0" sldId="2147483661"/>
            <pc:sldLayoutMk cId="3434087569" sldId="2147483672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79F0A3C-5154-4E0D-AFAC-E344E4843C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4947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C8533A-6D0C-440B-8757-25112177244C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50E9BB-F79E-4CCA-9FA4-D1A298203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301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50E9BB-F79E-4CCA-9FA4-D1A29820356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823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96D79-F586-447A-97AE-FD4494629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938B0-F78A-4FCC-B537-3DCCF32F41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179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F9A57-6C90-4E8F-9285-2804E5070D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087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DF35-47AB-47BB-9584-38C66AAC4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52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2976F-17CD-48D4-9C5D-F1DDBD94BE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828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2CF71E-D0FB-4176-AC68-3B53799C97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567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87AE7-FB3D-434F-A62F-6B34FB8477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698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35B21-2CA7-457C-B6A0-759B27771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820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D8284-9D40-42B9-B015-0EED965881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7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CB941-D726-4219-9705-9BFBB7FD57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567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F1F02B-D56E-487D-9013-338F1D9C0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110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72C888E4-253F-46B7-9B9E-579F2A7D24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tags" Target="../tags/tag294.xml"/><Relationship Id="rId18" Type="http://schemas.openxmlformats.org/officeDocument/2006/relationships/tags" Target="../tags/tag299.xml"/><Relationship Id="rId26" Type="http://schemas.openxmlformats.org/officeDocument/2006/relationships/tags" Target="../tags/tag307.xml"/><Relationship Id="rId39" Type="http://schemas.openxmlformats.org/officeDocument/2006/relationships/tags" Target="../tags/tag320.xml"/><Relationship Id="rId21" Type="http://schemas.openxmlformats.org/officeDocument/2006/relationships/tags" Target="../tags/tag302.xml"/><Relationship Id="rId34" Type="http://schemas.openxmlformats.org/officeDocument/2006/relationships/tags" Target="../tags/tag315.xml"/><Relationship Id="rId42" Type="http://schemas.openxmlformats.org/officeDocument/2006/relationships/tags" Target="../tags/tag323.xml"/><Relationship Id="rId47" Type="http://schemas.openxmlformats.org/officeDocument/2006/relationships/tags" Target="../tags/tag328.xml"/><Relationship Id="rId50" Type="http://schemas.openxmlformats.org/officeDocument/2006/relationships/tags" Target="../tags/tag331.xml"/><Relationship Id="rId7" Type="http://schemas.openxmlformats.org/officeDocument/2006/relationships/tags" Target="../tags/tag288.xml"/><Relationship Id="rId2" Type="http://schemas.openxmlformats.org/officeDocument/2006/relationships/tags" Target="../tags/tag283.xml"/><Relationship Id="rId16" Type="http://schemas.openxmlformats.org/officeDocument/2006/relationships/tags" Target="../tags/tag297.xml"/><Relationship Id="rId29" Type="http://schemas.openxmlformats.org/officeDocument/2006/relationships/tags" Target="../tags/tag310.xml"/><Relationship Id="rId11" Type="http://schemas.openxmlformats.org/officeDocument/2006/relationships/tags" Target="../tags/tag292.xml"/><Relationship Id="rId24" Type="http://schemas.openxmlformats.org/officeDocument/2006/relationships/tags" Target="../tags/tag305.xml"/><Relationship Id="rId32" Type="http://schemas.openxmlformats.org/officeDocument/2006/relationships/tags" Target="../tags/tag313.xml"/><Relationship Id="rId37" Type="http://schemas.openxmlformats.org/officeDocument/2006/relationships/tags" Target="../tags/tag318.xml"/><Relationship Id="rId40" Type="http://schemas.openxmlformats.org/officeDocument/2006/relationships/tags" Target="../tags/tag321.xml"/><Relationship Id="rId45" Type="http://schemas.openxmlformats.org/officeDocument/2006/relationships/tags" Target="../tags/tag326.xml"/><Relationship Id="rId5" Type="http://schemas.openxmlformats.org/officeDocument/2006/relationships/tags" Target="../tags/tag286.xml"/><Relationship Id="rId15" Type="http://schemas.openxmlformats.org/officeDocument/2006/relationships/tags" Target="../tags/tag296.xml"/><Relationship Id="rId23" Type="http://schemas.openxmlformats.org/officeDocument/2006/relationships/tags" Target="../tags/tag304.xml"/><Relationship Id="rId28" Type="http://schemas.openxmlformats.org/officeDocument/2006/relationships/tags" Target="../tags/tag309.xml"/><Relationship Id="rId36" Type="http://schemas.openxmlformats.org/officeDocument/2006/relationships/tags" Target="../tags/tag317.xml"/><Relationship Id="rId49" Type="http://schemas.openxmlformats.org/officeDocument/2006/relationships/tags" Target="../tags/tag330.xml"/><Relationship Id="rId10" Type="http://schemas.openxmlformats.org/officeDocument/2006/relationships/tags" Target="../tags/tag291.xml"/><Relationship Id="rId19" Type="http://schemas.openxmlformats.org/officeDocument/2006/relationships/tags" Target="../tags/tag300.xml"/><Relationship Id="rId31" Type="http://schemas.openxmlformats.org/officeDocument/2006/relationships/tags" Target="../tags/tag312.xml"/><Relationship Id="rId44" Type="http://schemas.openxmlformats.org/officeDocument/2006/relationships/tags" Target="../tags/tag325.xml"/><Relationship Id="rId4" Type="http://schemas.openxmlformats.org/officeDocument/2006/relationships/tags" Target="../tags/tag285.xml"/><Relationship Id="rId9" Type="http://schemas.openxmlformats.org/officeDocument/2006/relationships/tags" Target="../tags/tag290.xml"/><Relationship Id="rId14" Type="http://schemas.openxmlformats.org/officeDocument/2006/relationships/tags" Target="../tags/tag295.xml"/><Relationship Id="rId22" Type="http://schemas.openxmlformats.org/officeDocument/2006/relationships/tags" Target="../tags/tag303.xml"/><Relationship Id="rId27" Type="http://schemas.openxmlformats.org/officeDocument/2006/relationships/tags" Target="../tags/tag308.xml"/><Relationship Id="rId30" Type="http://schemas.openxmlformats.org/officeDocument/2006/relationships/tags" Target="../tags/tag311.xml"/><Relationship Id="rId35" Type="http://schemas.openxmlformats.org/officeDocument/2006/relationships/tags" Target="../tags/tag316.xml"/><Relationship Id="rId43" Type="http://schemas.openxmlformats.org/officeDocument/2006/relationships/tags" Target="../tags/tag324.xml"/><Relationship Id="rId48" Type="http://schemas.openxmlformats.org/officeDocument/2006/relationships/tags" Target="../tags/tag329.xml"/><Relationship Id="rId8" Type="http://schemas.openxmlformats.org/officeDocument/2006/relationships/tags" Target="../tags/tag289.xml"/><Relationship Id="rId51" Type="http://schemas.openxmlformats.org/officeDocument/2006/relationships/slideLayout" Target="../slideLayouts/slideLayout2.xml"/><Relationship Id="rId3" Type="http://schemas.openxmlformats.org/officeDocument/2006/relationships/tags" Target="../tags/tag284.xml"/><Relationship Id="rId12" Type="http://schemas.openxmlformats.org/officeDocument/2006/relationships/tags" Target="../tags/tag293.xml"/><Relationship Id="rId17" Type="http://schemas.openxmlformats.org/officeDocument/2006/relationships/tags" Target="../tags/tag298.xml"/><Relationship Id="rId25" Type="http://schemas.openxmlformats.org/officeDocument/2006/relationships/tags" Target="../tags/tag306.xml"/><Relationship Id="rId33" Type="http://schemas.openxmlformats.org/officeDocument/2006/relationships/tags" Target="../tags/tag314.xml"/><Relationship Id="rId38" Type="http://schemas.openxmlformats.org/officeDocument/2006/relationships/tags" Target="../tags/tag319.xml"/><Relationship Id="rId46" Type="http://schemas.openxmlformats.org/officeDocument/2006/relationships/tags" Target="../tags/tag327.xml"/><Relationship Id="rId20" Type="http://schemas.openxmlformats.org/officeDocument/2006/relationships/tags" Target="../tags/tag301.xml"/><Relationship Id="rId41" Type="http://schemas.openxmlformats.org/officeDocument/2006/relationships/tags" Target="../tags/tag322.xml"/><Relationship Id="rId1" Type="http://schemas.openxmlformats.org/officeDocument/2006/relationships/tags" Target="../tags/tag282.xml"/><Relationship Id="rId6" Type="http://schemas.openxmlformats.org/officeDocument/2006/relationships/tags" Target="../tags/tag28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339.xml"/><Relationship Id="rId13" Type="http://schemas.openxmlformats.org/officeDocument/2006/relationships/tags" Target="../tags/tag344.xml"/><Relationship Id="rId18" Type="http://schemas.openxmlformats.org/officeDocument/2006/relationships/tags" Target="../tags/tag349.xml"/><Relationship Id="rId3" Type="http://schemas.openxmlformats.org/officeDocument/2006/relationships/tags" Target="../tags/tag334.xml"/><Relationship Id="rId21" Type="http://schemas.openxmlformats.org/officeDocument/2006/relationships/tags" Target="../tags/tag352.xml"/><Relationship Id="rId7" Type="http://schemas.openxmlformats.org/officeDocument/2006/relationships/tags" Target="../tags/tag338.xml"/><Relationship Id="rId12" Type="http://schemas.openxmlformats.org/officeDocument/2006/relationships/tags" Target="../tags/tag343.xml"/><Relationship Id="rId17" Type="http://schemas.openxmlformats.org/officeDocument/2006/relationships/tags" Target="../tags/tag348.xml"/><Relationship Id="rId2" Type="http://schemas.openxmlformats.org/officeDocument/2006/relationships/tags" Target="../tags/tag333.xml"/><Relationship Id="rId16" Type="http://schemas.openxmlformats.org/officeDocument/2006/relationships/tags" Target="../tags/tag347.xml"/><Relationship Id="rId20" Type="http://schemas.openxmlformats.org/officeDocument/2006/relationships/tags" Target="../tags/tag351.xml"/><Relationship Id="rId1" Type="http://schemas.openxmlformats.org/officeDocument/2006/relationships/tags" Target="../tags/tag332.xml"/><Relationship Id="rId6" Type="http://schemas.openxmlformats.org/officeDocument/2006/relationships/tags" Target="../tags/tag337.xml"/><Relationship Id="rId11" Type="http://schemas.openxmlformats.org/officeDocument/2006/relationships/tags" Target="../tags/tag342.xml"/><Relationship Id="rId5" Type="http://schemas.openxmlformats.org/officeDocument/2006/relationships/tags" Target="../tags/tag336.xml"/><Relationship Id="rId15" Type="http://schemas.openxmlformats.org/officeDocument/2006/relationships/tags" Target="../tags/tag346.xml"/><Relationship Id="rId10" Type="http://schemas.openxmlformats.org/officeDocument/2006/relationships/tags" Target="../tags/tag341.xml"/><Relationship Id="rId19" Type="http://schemas.openxmlformats.org/officeDocument/2006/relationships/tags" Target="../tags/tag350.xml"/><Relationship Id="rId4" Type="http://schemas.openxmlformats.org/officeDocument/2006/relationships/tags" Target="../tags/tag335.xml"/><Relationship Id="rId9" Type="http://schemas.openxmlformats.org/officeDocument/2006/relationships/tags" Target="../tags/tag340.xml"/><Relationship Id="rId14" Type="http://schemas.openxmlformats.org/officeDocument/2006/relationships/tags" Target="../tags/tag345.xml"/><Relationship Id="rId22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54.xml"/><Relationship Id="rId1" Type="http://schemas.openxmlformats.org/officeDocument/2006/relationships/tags" Target="../tags/tag35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362.xml"/><Relationship Id="rId3" Type="http://schemas.openxmlformats.org/officeDocument/2006/relationships/tags" Target="../tags/tag357.xml"/><Relationship Id="rId7" Type="http://schemas.openxmlformats.org/officeDocument/2006/relationships/tags" Target="../tags/tag361.xml"/><Relationship Id="rId2" Type="http://schemas.openxmlformats.org/officeDocument/2006/relationships/tags" Target="../tags/tag356.xml"/><Relationship Id="rId1" Type="http://schemas.openxmlformats.org/officeDocument/2006/relationships/tags" Target="../tags/tag355.xml"/><Relationship Id="rId6" Type="http://schemas.openxmlformats.org/officeDocument/2006/relationships/tags" Target="../tags/tag360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359.xml"/><Relationship Id="rId10" Type="http://schemas.openxmlformats.org/officeDocument/2006/relationships/tags" Target="../tags/tag364.xml"/><Relationship Id="rId4" Type="http://schemas.openxmlformats.org/officeDocument/2006/relationships/tags" Target="../tags/tag358.xml"/><Relationship Id="rId9" Type="http://schemas.openxmlformats.org/officeDocument/2006/relationships/tags" Target="../tags/tag36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372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367.xml"/><Relationship Id="rId7" Type="http://schemas.openxmlformats.org/officeDocument/2006/relationships/tags" Target="../tags/tag371.xml"/><Relationship Id="rId12" Type="http://schemas.openxmlformats.org/officeDocument/2006/relationships/tags" Target="../tags/tag376.xml"/><Relationship Id="rId2" Type="http://schemas.openxmlformats.org/officeDocument/2006/relationships/tags" Target="../tags/tag366.xml"/><Relationship Id="rId1" Type="http://schemas.openxmlformats.org/officeDocument/2006/relationships/tags" Target="../tags/tag365.xml"/><Relationship Id="rId6" Type="http://schemas.openxmlformats.org/officeDocument/2006/relationships/tags" Target="../tags/tag370.xml"/><Relationship Id="rId11" Type="http://schemas.openxmlformats.org/officeDocument/2006/relationships/tags" Target="../tags/tag375.xml"/><Relationship Id="rId5" Type="http://schemas.openxmlformats.org/officeDocument/2006/relationships/tags" Target="../tags/tag369.xml"/><Relationship Id="rId10" Type="http://schemas.openxmlformats.org/officeDocument/2006/relationships/tags" Target="../tags/tag374.xml"/><Relationship Id="rId4" Type="http://schemas.openxmlformats.org/officeDocument/2006/relationships/tags" Target="../tags/tag368.xml"/><Relationship Id="rId9" Type="http://schemas.openxmlformats.org/officeDocument/2006/relationships/tags" Target="../tags/tag37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78.xml"/><Relationship Id="rId1" Type="http://schemas.openxmlformats.org/officeDocument/2006/relationships/tags" Target="../tags/tag37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80.xml"/><Relationship Id="rId1" Type="http://schemas.openxmlformats.org/officeDocument/2006/relationships/tags" Target="../tags/tag37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82.xml"/><Relationship Id="rId1" Type="http://schemas.openxmlformats.org/officeDocument/2006/relationships/tags" Target="../tags/tag38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84.xml"/><Relationship Id="rId1" Type="http://schemas.openxmlformats.org/officeDocument/2006/relationships/tags" Target="../tags/tag38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86.xml"/><Relationship Id="rId1" Type="http://schemas.openxmlformats.org/officeDocument/2006/relationships/tags" Target="../tags/tag385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tags" Target="../tags/tag16.xml"/><Relationship Id="rId18" Type="http://schemas.openxmlformats.org/officeDocument/2006/relationships/tags" Target="../tags/tag21.xml"/><Relationship Id="rId26" Type="http://schemas.openxmlformats.org/officeDocument/2006/relationships/tags" Target="../tags/tag29.xml"/><Relationship Id="rId3" Type="http://schemas.openxmlformats.org/officeDocument/2006/relationships/tags" Target="../tags/tag6.xml"/><Relationship Id="rId21" Type="http://schemas.openxmlformats.org/officeDocument/2006/relationships/tags" Target="../tags/tag24.xml"/><Relationship Id="rId34" Type="http://schemas.openxmlformats.org/officeDocument/2006/relationships/tags" Target="../tags/tag37.xml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tags" Target="../tags/tag20.xml"/><Relationship Id="rId25" Type="http://schemas.openxmlformats.org/officeDocument/2006/relationships/tags" Target="../tags/tag28.xml"/><Relationship Id="rId33" Type="http://schemas.openxmlformats.org/officeDocument/2006/relationships/tags" Target="../tags/tag36.xml"/><Relationship Id="rId2" Type="http://schemas.openxmlformats.org/officeDocument/2006/relationships/tags" Target="../tags/tag5.xml"/><Relationship Id="rId16" Type="http://schemas.openxmlformats.org/officeDocument/2006/relationships/tags" Target="../tags/tag19.xml"/><Relationship Id="rId20" Type="http://schemas.openxmlformats.org/officeDocument/2006/relationships/tags" Target="../tags/tag23.xml"/><Relationship Id="rId29" Type="http://schemas.openxmlformats.org/officeDocument/2006/relationships/tags" Target="../tags/tag32.xml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24" Type="http://schemas.openxmlformats.org/officeDocument/2006/relationships/tags" Target="../tags/tag27.xml"/><Relationship Id="rId32" Type="http://schemas.openxmlformats.org/officeDocument/2006/relationships/tags" Target="../tags/tag35.xml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23" Type="http://schemas.openxmlformats.org/officeDocument/2006/relationships/tags" Target="../tags/tag26.xml"/><Relationship Id="rId28" Type="http://schemas.openxmlformats.org/officeDocument/2006/relationships/tags" Target="../tags/tag31.xml"/><Relationship Id="rId36" Type="http://schemas.openxmlformats.org/officeDocument/2006/relationships/notesSlide" Target="../notesSlides/notesSlide1.xml"/><Relationship Id="rId10" Type="http://schemas.openxmlformats.org/officeDocument/2006/relationships/tags" Target="../tags/tag13.xml"/><Relationship Id="rId19" Type="http://schemas.openxmlformats.org/officeDocument/2006/relationships/tags" Target="../tags/tag22.xml"/><Relationship Id="rId31" Type="http://schemas.openxmlformats.org/officeDocument/2006/relationships/tags" Target="../tags/tag34.xml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Relationship Id="rId22" Type="http://schemas.openxmlformats.org/officeDocument/2006/relationships/tags" Target="../tags/tag25.xml"/><Relationship Id="rId27" Type="http://schemas.openxmlformats.org/officeDocument/2006/relationships/tags" Target="../tags/tag30.xml"/><Relationship Id="rId30" Type="http://schemas.openxmlformats.org/officeDocument/2006/relationships/tags" Target="../tags/tag33.xml"/><Relationship Id="rId35" Type="http://schemas.openxmlformats.org/officeDocument/2006/relationships/slideLayout" Target="../slideLayouts/slideLayout2.xml"/><Relationship Id="rId8" Type="http://schemas.openxmlformats.org/officeDocument/2006/relationships/tags" Target="../tags/tag1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88.xml"/><Relationship Id="rId1" Type="http://schemas.openxmlformats.org/officeDocument/2006/relationships/tags" Target="../tags/tag38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396.xml"/><Relationship Id="rId3" Type="http://schemas.openxmlformats.org/officeDocument/2006/relationships/tags" Target="../tags/tag391.xml"/><Relationship Id="rId7" Type="http://schemas.openxmlformats.org/officeDocument/2006/relationships/tags" Target="../tags/tag395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390.xml"/><Relationship Id="rId1" Type="http://schemas.openxmlformats.org/officeDocument/2006/relationships/tags" Target="../tags/tag389.xml"/><Relationship Id="rId6" Type="http://schemas.openxmlformats.org/officeDocument/2006/relationships/tags" Target="../tags/tag394.xml"/><Relationship Id="rId11" Type="http://schemas.openxmlformats.org/officeDocument/2006/relationships/tags" Target="../tags/tag399.xml"/><Relationship Id="rId5" Type="http://schemas.openxmlformats.org/officeDocument/2006/relationships/tags" Target="../tags/tag393.xml"/><Relationship Id="rId10" Type="http://schemas.openxmlformats.org/officeDocument/2006/relationships/tags" Target="../tags/tag398.xml"/><Relationship Id="rId4" Type="http://schemas.openxmlformats.org/officeDocument/2006/relationships/tags" Target="../tags/tag392.xml"/><Relationship Id="rId9" Type="http://schemas.openxmlformats.org/officeDocument/2006/relationships/tags" Target="../tags/tag39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407.xml"/><Relationship Id="rId3" Type="http://schemas.openxmlformats.org/officeDocument/2006/relationships/tags" Target="../tags/tag402.xml"/><Relationship Id="rId7" Type="http://schemas.openxmlformats.org/officeDocument/2006/relationships/tags" Target="../tags/tag406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401.xml"/><Relationship Id="rId1" Type="http://schemas.openxmlformats.org/officeDocument/2006/relationships/tags" Target="../tags/tag400.xml"/><Relationship Id="rId6" Type="http://schemas.openxmlformats.org/officeDocument/2006/relationships/tags" Target="../tags/tag405.xml"/><Relationship Id="rId11" Type="http://schemas.openxmlformats.org/officeDocument/2006/relationships/tags" Target="../tags/tag410.xml"/><Relationship Id="rId5" Type="http://schemas.openxmlformats.org/officeDocument/2006/relationships/tags" Target="../tags/tag404.xml"/><Relationship Id="rId10" Type="http://schemas.openxmlformats.org/officeDocument/2006/relationships/tags" Target="../tags/tag409.xml"/><Relationship Id="rId4" Type="http://schemas.openxmlformats.org/officeDocument/2006/relationships/tags" Target="../tags/tag403.xml"/><Relationship Id="rId9" Type="http://schemas.openxmlformats.org/officeDocument/2006/relationships/tags" Target="../tags/tag408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418.xml"/><Relationship Id="rId13" Type="http://schemas.openxmlformats.org/officeDocument/2006/relationships/tags" Target="../tags/tag423.xml"/><Relationship Id="rId18" Type="http://schemas.openxmlformats.org/officeDocument/2006/relationships/tags" Target="../tags/tag428.xml"/><Relationship Id="rId26" Type="http://schemas.openxmlformats.org/officeDocument/2006/relationships/tags" Target="../tags/tag436.xml"/><Relationship Id="rId3" Type="http://schemas.openxmlformats.org/officeDocument/2006/relationships/tags" Target="../tags/tag413.xml"/><Relationship Id="rId21" Type="http://schemas.openxmlformats.org/officeDocument/2006/relationships/tags" Target="../tags/tag431.xml"/><Relationship Id="rId7" Type="http://schemas.openxmlformats.org/officeDocument/2006/relationships/tags" Target="../tags/tag417.xml"/><Relationship Id="rId12" Type="http://schemas.openxmlformats.org/officeDocument/2006/relationships/tags" Target="../tags/tag422.xml"/><Relationship Id="rId17" Type="http://schemas.openxmlformats.org/officeDocument/2006/relationships/tags" Target="../tags/tag427.xml"/><Relationship Id="rId25" Type="http://schemas.openxmlformats.org/officeDocument/2006/relationships/tags" Target="../tags/tag435.xml"/><Relationship Id="rId2" Type="http://schemas.openxmlformats.org/officeDocument/2006/relationships/tags" Target="../tags/tag412.xml"/><Relationship Id="rId16" Type="http://schemas.openxmlformats.org/officeDocument/2006/relationships/tags" Target="../tags/tag426.xml"/><Relationship Id="rId20" Type="http://schemas.openxmlformats.org/officeDocument/2006/relationships/tags" Target="../tags/tag430.xml"/><Relationship Id="rId29" Type="http://schemas.openxmlformats.org/officeDocument/2006/relationships/tags" Target="../tags/tag439.xml"/><Relationship Id="rId1" Type="http://schemas.openxmlformats.org/officeDocument/2006/relationships/tags" Target="../tags/tag411.xml"/><Relationship Id="rId6" Type="http://schemas.openxmlformats.org/officeDocument/2006/relationships/tags" Target="../tags/tag416.xml"/><Relationship Id="rId11" Type="http://schemas.openxmlformats.org/officeDocument/2006/relationships/tags" Target="../tags/tag421.xml"/><Relationship Id="rId24" Type="http://schemas.openxmlformats.org/officeDocument/2006/relationships/tags" Target="../tags/tag434.xml"/><Relationship Id="rId5" Type="http://schemas.openxmlformats.org/officeDocument/2006/relationships/tags" Target="../tags/tag415.xml"/><Relationship Id="rId15" Type="http://schemas.openxmlformats.org/officeDocument/2006/relationships/tags" Target="../tags/tag425.xml"/><Relationship Id="rId23" Type="http://schemas.openxmlformats.org/officeDocument/2006/relationships/tags" Target="../tags/tag433.xml"/><Relationship Id="rId28" Type="http://schemas.openxmlformats.org/officeDocument/2006/relationships/tags" Target="../tags/tag438.xml"/><Relationship Id="rId10" Type="http://schemas.openxmlformats.org/officeDocument/2006/relationships/tags" Target="../tags/tag420.xml"/><Relationship Id="rId19" Type="http://schemas.openxmlformats.org/officeDocument/2006/relationships/tags" Target="../tags/tag429.xml"/><Relationship Id="rId4" Type="http://schemas.openxmlformats.org/officeDocument/2006/relationships/tags" Target="../tags/tag414.xml"/><Relationship Id="rId9" Type="http://schemas.openxmlformats.org/officeDocument/2006/relationships/tags" Target="../tags/tag419.xml"/><Relationship Id="rId14" Type="http://schemas.openxmlformats.org/officeDocument/2006/relationships/tags" Target="../tags/tag424.xml"/><Relationship Id="rId22" Type="http://schemas.openxmlformats.org/officeDocument/2006/relationships/tags" Target="../tags/tag432.xml"/><Relationship Id="rId27" Type="http://schemas.openxmlformats.org/officeDocument/2006/relationships/tags" Target="../tags/tag437.xml"/><Relationship Id="rId30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447.xml"/><Relationship Id="rId13" Type="http://schemas.openxmlformats.org/officeDocument/2006/relationships/tags" Target="../tags/tag452.xml"/><Relationship Id="rId18" Type="http://schemas.openxmlformats.org/officeDocument/2006/relationships/tags" Target="../tags/tag457.xml"/><Relationship Id="rId26" Type="http://schemas.openxmlformats.org/officeDocument/2006/relationships/tags" Target="../tags/tag465.xml"/><Relationship Id="rId3" Type="http://schemas.openxmlformats.org/officeDocument/2006/relationships/tags" Target="../tags/tag442.xml"/><Relationship Id="rId21" Type="http://schemas.openxmlformats.org/officeDocument/2006/relationships/tags" Target="../tags/tag460.xml"/><Relationship Id="rId7" Type="http://schemas.openxmlformats.org/officeDocument/2006/relationships/tags" Target="../tags/tag446.xml"/><Relationship Id="rId12" Type="http://schemas.openxmlformats.org/officeDocument/2006/relationships/tags" Target="../tags/tag451.xml"/><Relationship Id="rId17" Type="http://schemas.openxmlformats.org/officeDocument/2006/relationships/tags" Target="../tags/tag456.xml"/><Relationship Id="rId25" Type="http://schemas.openxmlformats.org/officeDocument/2006/relationships/tags" Target="../tags/tag464.xml"/><Relationship Id="rId2" Type="http://schemas.openxmlformats.org/officeDocument/2006/relationships/tags" Target="../tags/tag441.xml"/><Relationship Id="rId16" Type="http://schemas.openxmlformats.org/officeDocument/2006/relationships/tags" Target="../tags/tag455.xml"/><Relationship Id="rId20" Type="http://schemas.openxmlformats.org/officeDocument/2006/relationships/tags" Target="../tags/tag459.xml"/><Relationship Id="rId29" Type="http://schemas.openxmlformats.org/officeDocument/2006/relationships/tags" Target="../tags/tag468.xml"/><Relationship Id="rId1" Type="http://schemas.openxmlformats.org/officeDocument/2006/relationships/tags" Target="../tags/tag440.xml"/><Relationship Id="rId6" Type="http://schemas.openxmlformats.org/officeDocument/2006/relationships/tags" Target="../tags/tag445.xml"/><Relationship Id="rId11" Type="http://schemas.openxmlformats.org/officeDocument/2006/relationships/tags" Target="../tags/tag450.xml"/><Relationship Id="rId24" Type="http://schemas.openxmlformats.org/officeDocument/2006/relationships/tags" Target="../tags/tag463.xml"/><Relationship Id="rId5" Type="http://schemas.openxmlformats.org/officeDocument/2006/relationships/tags" Target="../tags/tag444.xml"/><Relationship Id="rId15" Type="http://schemas.openxmlformats.org/officeDocument/2006/relationships/tags" Target="../tags/tag454.xml"/><Relationship Id="rId23" Type="http://schemas.openxmlformats.org/officeDocument/2006/relationships/tags" Target="../tags/tag462.xml"/><Relationship Id="rId28" Type="http://schemas.openxmlformats.org/officeDocument/2006/relationships/tags" Target="../tags/tag467.xml"/><Relationship Id="rId10" Type="http://schemas.openxmlformats.org/officeDocument/2006/relationships/tags" Target="../tags/tag449.xml"/><Relationship Id="rId19" Type="http://schemas.openxmlformats.org/officeDocument/2006/relationships/tags" Target="../tags/tag458.xml"/><Relationship Id="rId4" Type="http://schemas.openxmlformats.org/officeDocument/2006/relationships/tags" Target="../tags/tag443.xml"/><Relationship Id="rId9" Type="http://schemas.openxmlformats.org/officeDocument/2006/relationships/tags" Target="../tags/tag448.xml"/><Relationship Id="rId14" Type="http://schemas.openxmlformats.org/officeDocument/2006/relationships/tags" Target="../tags/tag453.xml"/><Relationship Id="rId22" Type="http://schemas.openxmlformats.org/officeDocument/2006/relationships/tags" Target="../tags/tag461.xml"/><Relationship Id="rId27" Type="http://schemas.openxmlformats.org/officeDocument/2006/relationships/tags" Target="../tags/tag466.xml"/><Relationship Id="rId30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476.xml"/><Relationship Id="rId13" Type="http://schemas.openxmlformats.org/officeDocument/2006/relationships/tags" Target="../tags/tag481.xml"/><Relationship Id="rId18" Type="http://schemas.openxmlformats.org/officeDocument/2006/relationships/tags" Target="../tags/tag486.xml"/><Relationship Id="rId26" Type="http://schemas.openxmlformats.org/officeDocument/2006/relationships/tags" Target="../tags/tag494.xml"/><Relationship Id="rId3" Type="http://schemas.openxmlformats.org/officeDocument/2006/relationships/tags" Target="../tags/tag471.xml"/><Relationship Id="rId21" Type="http://schemas.openxmlformats.org/officeDocument/2006/relationships/tags" Target="../tags/tag489.xml"/><Relationship Id="rId7" Type="http://schemas.openxmlformats.org/officeDocument/2006/relationships/tags" Target="../tags/tag475.xml"/><Relationship Id="rId12" Type="http://schemas.openxmlformats.org/officeDocument/2006/relationships/tags" Target="../tags/tag480.xml"/><Relationship Id="rId17" Type="http://schemas.openxmlformats.org/officeDocument/2006/relationships/tags" Target="../tags/tag485.xml"/><Relationship Id="rId25" Type="http://schemas.openxmlformats.org/officeDocument/2006/relationships/tags" Target="../tags/tag493.xml"/><Relationship Id="rId2" Type="http://schemas.openxmlformats.org/officeDocument/2006/relationships/tags" Target="../tags/tag470.xml"/><Relationship Id="rId16" Type="http://schemas.openxmlformats.org/officeDocument/2006/relationships/tags" Target="../tags/tag484.xml"/><Relationship Id="rId20" Type="http://schemas.openxmlformats.org/officeDocument/2006/relationships/tags" Target="../tags/tag488.xml"/><Relationship Id="rId29" Type="http://schemas.openxmlformats.org/officeDocument/2006/relationships/tags" Target="../tags/tag497.xml"/><Relationship Id="rId1" Type="http://schemas.openxmlformats.org/officeDocument/2006/relationships/tags" Target="../tags/tag469.xml"/><Relationship Id="rId6" Type="http://schemas.openxmlformats.org/officeDocument/2006/relationships/tags" Target="../tags/tag474.xml"/><Relationship Id="rId11" Type="http://schemas.openxmlformats.org/officeDocument/2006/relationships/tags" Target="../tags/tag479.xml"/><Relationship Id="rId24" Type="http://schemas.openxmlformats.org/officeDocument/2006/relationships/tags" Target="../tags/tag492.xml"/><Relationship Id="rId5" Type="http://schemas.openxmlformats.org/officeDocument/2006/relationships/tags" Target="../tags/tag473.xml"/><Relationship Id="rId15" Type="http://schemas.openxmlformats.org/officeDocument/2006/relationships/tags" Target="../tags/tag483.xml"/><Relationship Id="rId23" Type="http://schemas.openxmlformats.org/officeDocument/2006/relationships/tags" Target="../tags/tag491.xml"/><Relationship Id="rId28" Type="http://schemas.openxmlformats.org/officeDocument/2006/relationships/tags" Target="../tags/tag496.xml"/><Relationship Id="rId10" Type="http://schemas.openxmlformats.org/officeDocument/2006/relationships/tags" Target="../tags/tag478.xml"/><Relationship Id="rId19" Type="http://schemas.openxmlformats.org/officeDocument/2006/relationships/tags" Target="../tags/tag487.xml"/><Relationship Id="rId4" Type="http://schemas.openxmlformats.org/officeDocument/2006/relationships/tags" Target="../tags/tag472.xml"/><Relationship Id="rId9" Type="http://schemas.openxmlformats.org/officeDocument/2006/relationships/tags" Target="../tags/tag477.xml"/><Relationship Id="rId14" Type="http://schemas.openxmlformats.org/officeDocument/2006/relationships/tags" Target="../tags/tag482.xml"/><Relationship Id="rId22" Type="http://schemas.openxmlformats.org/officeDocument/2006/relationships/tags" Target="../tags/tag490.xml"/><Relationship Id="rId27" Type="http://schemas.openxmlformats.org/officeDocument/2006/relationships/tags" Target="../tags/tag495.xml"/><Relationship Id="rId30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99.xml"/><Relationship Id="rId1" Type="http://schemas.openxmlformats.org/officeDocument/2006/relationships/tags" Target="../tags/tag498.xml"/></Relationships>
</file>

<file path=ppt/slides/_rels/slide27.xml.rels><?xml version="1.0" encoding="UTF-8" standalone="yes"?>
<Relationships xmlns="http://schemas.openxmlformats.org/package/2006/relationships"><Relationship Id="rId13" Type="http://schemas.openxmlformats.org/officeDocument/2006/relationships/tags" Target="../tags/tag512.xml"/><Relationship Id="rId18" Type="http://schemas.openxmlformats.org/officeDocument/2006/relationships/tags" Target="../tags/tag517.xml"/><Relationship Id="rId26" Type="http://schemas.openxmlformats.org/officeDocument/2006/relationships/tags" Target="../tags/tag525.xml"/><Relationship Id="rId39" Type="http://schemas.openxmlformats.org/officeDocument/2006/relationships/tags" Target="../tags/tag538.xml"/><Relationship Id="rId21" Type="http://schemas.openxmlformats.org/officeDocument/2006/relationships/tags" Target="../tags/tag520.xml"/><Relationship Id="rId34" Type="http://schemas.openxmlformats.org/officeDocument/2006/relationships/tags" Target="../tags/tag533.xml"/><Relationship Id="rId42" Type="http://schemas.openxmlformats.org/officeDocument/2006/relationships/tags" Target="../tags/tag541.xml"/><Relationship Id="rId47" Type="http://schemas.openxmlformats.org/officeDocument/2006/relationships/tags" Target="../tags/tag546.xml"/><Relationship Id="rId50" Type="http://schemas.openxmlformats.org/officeDocument/2006/relationships/tags" Target="../tags/tag549.xml"/><Relationship Id="rId55" Type="http://schemas.openxmlformats.org/officeDocument/2006/relationships/slideLayout" Target="../slideLayouts/slideLayout2.xml"/><Relationship Id="rId7" Type="http://schemas.openxmlformats.org/officeDocument/2006/relationships/tags" Target="../tags/tag506.xml"/><Relationship Id="rId2" Type="http://schemas.openxmlformats.org/officeDocument/2006/relationships/tags" Target="../tags/tag501.xml"/><Relationship Id="rId16" Type="http://schemas.openxmlformats.org/officeDocument/2006/relationships/tags" Target="../tags/tag515.xml"/><Relationship Id="rId29" Type="http://schemas.openxmlformats.org/officeDocument/2006/relationships/tags" Target="../tags/tag528.xml"/><Relationship Id="rId11" Type="http://schemas.openxmlformats.org/officeDocument/2006/relationships/tags" Target="../tags/tag510.xml"/><Relationship Id="rId24" Type="http://schemas.openxmlformats.org/officeDocument/2006/relationships/tags" Target="../tags/tag523.xml"/><Relationship Id="rId32" Type="http://schemas.openxmlformats.org/officeDocument/2006/relationships/tags" Target="../tags/tag531.xml"/><Relationship Id="rId37" Type="http://schemas.openxmlformats.org/officeDocument/2006/relationships/tags" Target="../tags/tag536.xml"/><Relationship Id="rId40" Type="http://schemas.openxmlformats.org/officeDocument/2006/relationships/tags" Target="../tags/tag539.xml"/><Relationship Id="rId45" Type="http://schemas.openxmlformats.org/officeDocument/2006/relationships/tags" Target="../tags/tag544.xml"/><Relationship Id="rId53" Type="http://schemas.openxmlformats.org/officeDocument/2006/relationships/tags" Target="../tags/tag552.xml"/><Relationship Id="rId5" Type="http://schemas.openxmlformats.org/officeDocument/2006/relationships/tags" Target="../tags/tag504.xml"/><Relationship Id="rId10" Type="http://schemas.openxmlformats.org/officeDocument/2006/relationships/tags" Target="../tags/tag509.xml"/><Relationship Id="rId19" Type="http://schemas.openxmlformats.org/officeDocument/2006/relationships/tags" Target="../tags/tag518.xml"/><Relationship Id="rId31" Type="http://schemas.openxmlformats.org/officeDocument/2006/relationships/tags" Target="../tags/tag530.xml"/><Relationship Id="rId44" Type="http://schemas.openxmlformats.org/officeDocument/2006/relationships/tags" Target="../tags/tag543.xml"/><Relationship Id="rId52" Type="http://schemas.openxmlformats.org/officeDocument/2006/relationships/tags" Target="../tags/tag551.xml"/><Relationship Id="rId4" Type="http://schemas.openxmlformats.org/officeDocument/2006/relationships/tags" Target="../tags/tag503.xml"/><Relationship Id="rId9" Type="http://schemas.openxmlformats.org/officeDocument/2006/relationships/tags" Target="../tags/tag508.xml"/><Relationship Id="rId14" Type="http://schemas.openxmlformats.org/officeDocument/2006/relationships/tags" Target="../tags/tag513.xml"/><Relationship Id="rId22" Type="http://schemas.openxmlformats.org/officeDocument/2006/relationships/tags" Target="../tags/tag521.xml"/><Relationship Id="rId27" Type="http://schemas.openxmlformats.org/officeDocument/2006/relationships/tags" Target="../tags/tag526.xml"/><Relationship Id="rId30" Type="http://schemas.openxmlformats.org/officeDocument/2006/relationships/tags" Target="../tags/tag529.xml"/><Relationship Id="rId35" Type="http://schemas.openxmlformats.org/officeDocument/2006/relationships/tags" Target="../tags/tag534.xml"/><Relationship Id="rId43" Type="http://schemas.openxmlformats.org/officeDocument/2006/relationships/tags" Target="../tags/tag542.xml"/><Relationship Id="rId48" Type="http://schemas.openxmlformats.org/officeDocument/2006/relationships/tags" Target="../tags/tag547.xml"/><Relationship Id="rId8" Type="http://schemas.openxmlformats.org/officeDocument/2006/relationships/tags" Target="../tags/tag507.xml"/><Relationship Id="rId51" Type="http://schemas.openxmlformats.org/officeDocument/2006/relationships/tags" Target="../tags/tag550.xml"/><Relationship Id="rId3" Type="http://schemas.openxmlformats.org/officeDocument/2006/relationships/tags" Target="../tags/tag502.xml"/><Relationship Id="rId12" Type="http://schemas.openxmlformats.org/officeDocument/2006/relationships/tags" Target="../tags/tag511.xml"/><Relationship Id="rId17" Type="http://schemas.openxmlformats.org/officeDocument/2006/relationships/tags" Target="../tags/tag516.xml"/><Relationship Id="rId25" Type="http://schemas.openxmlformats.org/officeDocument/2006/relationships/tags" Target="../tags/tag524.xml"/><Relationship Id="rId33" Type="http://schemas.openxmlformats.org/officeDocument/2006/relationships/tags" Target="../tags/tag532.xml"/><Relationship Id="rId38" Type="http://schemas.openxmlformats.org/officeDocument/2006/relationships/tags" Target="../tags/tag537.xml"/><Relationship Id="rId46" Type="http://schemas.openxmlformats.org/officeDocument/2006/relationships/tags" Target="../tags/tag545.xml"/><Relationship Id="rId20" Type="http://schemas.openxmlformats.org/officeDocument/2006/relationships/tags" Target="../tags/tag519.xml"/><Relationship Id="rId41" Type="http://schemas.openxmlformats.org/officeDocument/2006/relationships/tags" Target="../tags/tag540.xml"/><Relationship Id="rId54" Type="http://schemas.openxmlformats.org/officeDocument/2006/relationships/tags" Target="../tags/tag553.xml"/><Relationship Id="rId1" Type="http://schemas.openxmlformats.org/officeDocument/2006/relationships/tags" Target="../tags/tag500.xml"/><Relationship Id="rId6" Type="http://schemas.openxmlformats.org/officeDocument/2006/relationships/tags" Target="../tags/tag505.xml"/><Relationship Id="rId15" Type="http://schemas.openxmlformats.org/officeDocument/2006/relationships/tags" Target="../tags/tag514.xml"/><Relationship Id="rId23" Type="http://schemas.openxmlformats.org/officeDocument/2006/relationships/tags" Target="../tags/tag522.xml"/><Relationship Id="rId28" Type="http://schemas.openxmlformats.org/officeDocument/2006/relationships/tags" Target="../tags/tag527.xml"/><Relationship Id="rId36" Type="http://schemas.openxmlformats.org/officeDocument/2006/relationships/tags" Target="../tags/tag535.xml"/><Relationship Id="rId49" Type="http://schemas.openxmlformats.org/officeDocument/2006/relationships/tags" Target="../tags/tag548.xml"/></Relationships>
</file>

<file path=ppt/slides/_rels/slide28.xml.rels><?xml version="1.0" encoding="UTF-8" standalone="yes"?>
<Relationships xmlns="http://schemas.openxmlformats.org/package/2006/relationships"><Relationship Id="rId26" Type="http://schemas.openxmlformats.org/officeDocument/2006/relationships/tags" Target="../tags/tag579.xml"/><Relationship Id="rId21" Type="http://schemas.openxmlformats.org/officeDocument/2006/relationships/tags" Target="../tags/tag574.xml"/><Relationship Id="rId42" Type="http://schemas.openxmlformats.org/officeDocument/2006/relationships/tags" Target="../tags/tag595.xml"/><Relationship Id="rId47" Type="http://schemas.openxmlformats.org/officeDocument/2006/relationships/tags" Target="../tags/tag600.xml"/><Relationship Id="rId63" Type="http://schemas.openxmlformats.org/officeDocument/2006/relationships/tags" Target="../tags/tag616.xml"/><Relationship Id="rId68" Type="http://schemas.openxmlformats.org/officeDocument/2006/relationships/tags" Target="../tags/tag621.xml"/><Relationship Id="rId2" Type="http://schemas.openxmlformats.org/officeDocument/2006/relationships/tags" Target="../tags/tag555.xml"/><Relationship Id="rId16" Type="http://schemas.openxmlformats.org/officeDocument/2006/relationships/tags" Target="../tags/tag569.xml"/><Relationship Id="rId29" Type="http://schemas.openxmlformats.org/officeDocument/2006/relationships/tags" Target="../tags/tag582.xml"/><Relationship Id="rId11" Type="http://schemas.openxmlformats.org/officeDocument/2006/relationships/tags" Target="../tags/tag564.xml"/><Relationship Id="rId24" Type="http://schemas.openxmlformats.org/officeDocument/2006/relationships/tags" Target="../tags/tag577.xml"/><Relationship Id="rId32" Type="http://schemas.openxmlformats.org/officeDocument/2006/relationships/tags" Target="../tags/tag585.xml"/><Relationship Id="rId37" Type="http://schemas.openxmlformats.org/officeDocument/2006/relationships/tags" Target="../tags/tag590.xml"/><Relationship Id="rId40" Type="http://schemas.openxmlformats.org/officeDocument/2006/relationships/tags" Target="../tags/tag593.xml"/><Relationship Id="rId45" Type="http://schemas.openxmlformats.org/officeDocument/2006/relationships/tags" Target="../tags/tag598.xml"/><Relationship Id="rId53" Type="http://schemas.openxmlformats.org/officeDocument/2006/relationships/tags" Target="../tags/tag606.xml"/><Relationship Id="rId58" Type="http://schemas.openxmlformats.org/officeDocument/2006/relationships/tags" Target="../tags/tag611.xml"/><Relationship Id="rId66" Type="http://schemas.openxmlformats.org/officeDocument/2006/relationships/tags" Target="../tags/tag619.xml"/><Relationship Id="rId5" Type="http://schemas.openxmlformats.org/officeDocument/2006/relationships/tags" Target="../tags/tag558.xml"/><Relationship Id="rId61" Type="http://schemas.openxmlformats.org/officeDocument/2006/relationships/tags" Target="../tags/tag614.xml"/><Relationship Id="rId19" Type="http://schemas.openxmlformats.org/officeDocument/2006/relationships/tags" Target="../tags/tag572.xml"/><Relationship Id="rId14" Type="http://schemas.openxmlformats.org/officeDocument/2006/relationships/tags" Target="../tags/tag567.xml"/><Relationship Id="rId22" Type="http://schemas.openxmlformats.org/officeDocument/2006/relationships/tags" Target="../tags/tag575.xml"/><Relationship Id="rId27" Type="http://schemas.openxmlformats.org/officeDocument/2006/relationships/tags" Target="../tags/tag580.xml"/><Relationship Id="rId30" Type="http://schemas.openxmlformats.org/officeDocument/2006/relationships/tags" Target="../tags/tag583.xml"/><Relationship Id="rId35" Type="http://schemas.openxmlformats.org/officeDocument/2006/relationships/tags" Target="../tags/tag588.xml"/><Relationship Id="rId43" Type="http://schemas.openxmlformats.org/officeDocument/2006/relationships/tags" Target="../tags/tag596.xml"/><Relationship Id="rId48" Type="http://schemas.openxmlformats.org/officeDocument/2006/relationships/tags" Target="../tags/tag601.xml"/><Relationship Id="rId56" Type="http://schemas.openxmlformats.org/officeDocument/2006/relationships/tags" Target="../tags/tag609.xml"/><Relationship Id="rId64" Type="http://schemas.openxmlformats.org/officeDocument/2006/relationships/tags" Target="../tags/tag617.xml"/><Relationship Id="rId69" Type="http://schemas.openxmlformats.org/officeDocument/2006/relationships/tags" Target="../tags/tag622.xml"/><Relationship Id="rId8" Type="http://schemas.openxmlformats.org/officeDocument/2006/relationships/tags" Target="../tags/tag561.xml"/><Relationship Id="rId51" Type="http://schemas.openxmlformats.org/officeDocument/2006/relationships/tags" Target="../tags/tag604.xml"/><Relationship Id="rId72" Type="http://schemas.openxmlformats.org/officeDocument/2006/relationships/tags" Target="../tags/tag625.xml"/><Relationship Id="rId3" Type="http://schemas.openxmlformats.org/officeDocument/2006/relationships/tags" Target="../tags/tag556.xml"/><Relationship Id="rId12" Type="http://schemas.openxmlformats.org/officeDocument/2006/relationships/tags" Target="../tags/tag565.xml"/><Relationship Id="rId17" Type="http://schemas.openxmlformats.org/officeDocument/2006/relationships/tags" Target="../tags/tag570.xml"/><Relationship Id="rId25" Type="http://schemas.openxmlformats.org/officeDocument/2006/relationships/tags" Target="../tags/tag578.xml"/><Relationship Id="rId33" Type="http://schemas.openxmlformats.org/officeDocument/2006/relationships/tags" Target="../tags/tag586.xml"/><Relationship Id="rId38" Type="http://schemas.openxmlformats.org/officeDocument/2006/relationships/tags" Target="../tags/tag591.xml"/><Relationship Id="rId46" Type="http://schemas.openxmlformats.org/officeDocument/2006/relationships/tags" Target="../tags/tag599.xml"/><Relationship Id="rId59" Type="http://schemas.openxmlformats.org/officeDocument/2006/relationships/tags" Target="../tags/tag612.xml"/><Relationship Id="rId67" Type="http://schemas.openxmlformats.org/officeDocument/2006/relationships/tags" Target="../tags/tag620.xml"/><Relationship Id="rId20" Type="http://schemas.openxmlformats.org/officeDocument/2006/relationships/tags" Target="../tags/tag573.xml"/><Relationship Id="rId41" Type="http://schemas.openxmlformats.org/officeDocument/2006/relationships/tags" Target="../tags/tag594.xml"/><Relationship Id="rId54" Type="http://schemas.openxmlformats.org/officeDocument/2006/relationships/tags" Target="../tags/tag607.xml"/><Relationship Id="rId62" Type="http://schemas.openxmlformats.org/officeDocument/2006/relationships/tags" Target="../tags/tag615.xml"/><Relationship Id="rId70" Type="http://schemas.openxmlformats.org/officeDocument/2006/relationships/tags" Target="../tags/tag623.xml"/><Relationship Id="rId1" Type="http://schemas.openxmlformats.org/officeDocument/2006/relationships/tags" Target="../tags/tag554.xml"/><Relationship Id="rId6" Type="http://schemas.openxmlformats.org/officeDocument/2006/relationships/tags" Target="../tags/tag559.xml"/><Relationship Id="rId15" Type="http://schemas.openxmlformats.org/officeDocument/2006/relationships/tags" Target="../tags/tag568.xml"/><Relationship Id="rId23" Type="http://schemas.openxmlformats.org/officeDocument/2006/relationships/tags" Target="../tags/tag576.xml"/><Relationship Id="rId28" Type="http://schemas.openxmlformats.org/officeDocument/2006/relationships/tags" Target="../tags/tag581.xml"/><Relationship Id="rId36" Type="http://schemas.openxmlformats.org/officeDocument/2006/relationships/tags" Target="../tags/tag589.xml"/><Relationship Id="rId49" Type="http://schemas.openxmlformats.org/officeDocument/2006/relationships/tags" Target="../tags/tag602.xml"/><Relationship Id="rId57" Type="http://schemas.openxmlformats.org/officeDocument/2006/relationships/tags" Target="../tags/tag610.xml"/><Relationship Id="rId10" Type="http://schemas.openxmlformats.org/officeDocument/2006/relationships/tags" Target="../tags/tag563.xml"/><Relationship Id="rId31" Type="http://schemas.openxmlformats.org/officeDocument/2006/relationships/tags" Target="../tags/tag584.xml"/><Relationship Id="rId44" Type="http://schemas.openxmlformats.org/officeDocument/2006/relationships/tags" Target="../tags/tag597.xml"/><Relationship Id="rId52" Type="http://schemas.openxmlformats.org/officeDocument/2006/relationships/tags" Target="../tags/tag605.xml"/><Relationship Id="rId60" Type="http://schemas.openxmlformats.org/officeDocument/2006/relationships/tags" Target="../tags/tag613.xml"/><Relationship Id="rId65" Type="http://schemas.openxmlformats.org/officeDocument/2006/relationships/tags" Target="../tags/tag618.xml"/><Relationship Id="rId73" Type="http://schemas.openxmlformats.org/officeDocument/2006/relationships/slideLayout" Target="../slideLayouts/slideLayout6.xml"/><Relationship Id="rId4" Type="http://schemas.openxmlformats.org/officeDocument/2006/relationships/tags" Target="../tags/tag557.xml"/><Relationship Id="rId9" Type="http://schemas.openxmlformats.org/officeDocument/2006/relationships/tags" Target="../tags/tag562.xml"/><Relationship Id="rId13" Type="http://schemas.openxmlformats.org/officeDocument/2006/relationships/tags" Target="../tags/tag566.xml"/><Relationship Id="rId18" Type="http://schemas.openxmlformats.org/officeDocument/2006/relationships/tags" Target="../tags/tag571.xml"/><Relationship Id="rId39" Type="http://schemas.openxmlformats.org/officeDocument/2006/relationships/tags" Target="../tags/tag592.xml"/><Relationship Id="rId34" Type="http://schemas.openxmlformats.org/officeDocument/2006/relationships/tags" Target="../tags/tag587.xml"/><Relationship Id="rId50" Type="http://schemas.openxmlformats.org/officeDocument/2006/relationships/tags" Target="../tags/tag603.xml"/><Relationship Id="rId55" Type="http://schemas.openxmlformats.org/officeDocument/2006/relationships/tags" Target="../tags/tag608.xml"/><Relationship Id="rId7" Type="http://schemas.openxmlformats.org/officeDocument/2006/relationships/tags" Target="../tags/tag560.xml"/><Relationship Id="rId71" Type="http://schemas.openxmlformats.org/officeDocument/2006/relationships/tags" Target="../tags/tag624.xml"/></Relationships>
</file>

<file path=ppt/slides/_rels/slide29.xml.rels><?xml version="1.0" encoding="UTF-8" standalone="yes"?>
<Relationships xmlns="http://schemas.openxmlformats.org/package/2006/relationships"><Relationship Id="rId26" Type="http://schemas.openxmlformats.org/officeDocument/2006/relationships/tags" Target="../tags/tag651.xml"/><Relationship Id="rId21" Type="http://schemas.openxmlformats.org/officeDocument/2006/relationships/tags" Target="../tags/tag646.xml"/><Relationship Id="rId42" Type="http://schemas.openxmlformats.org/officeDocument/2006/relationships/tags" Target="../tags/tag667.xml"/><Relationship Id="rId47" Type="http://schemas.openxmlformats.org/officeDocument/2006/relationships/tags" Target="../tags/tag672.xml"/><Relationship Id="rId63" Type="http://schemas.openxmlformats.org/officeDocument/2006/relationships/tags" Target="../tags/tag688.xml"/><Relationship Id="rId68" Type="http://schemas.openxmlformats.org/officeDocument/2006/relationships/tags" Target="../tags/tag693.xml"/><Relationship Id="rId2" Type="http://schemas.openxmlformats.org/officeDocument/2006/relationships/tags" Target="../tags/tag627.xml"/><Relationship Id="rId16" Type="http://schemas.openxmlformats.org/officeDocument/2006/relationships/tags" Target="../tags/tag641.xml"/><Relationship Id="rId29" Type="http://schemas.openxmlformats.org/officeDocument/2006/relationships/tags" Target="../tags/tag654.xml"/><Relationship Id="rId11" Type="http://schemas.openxmlformats.org/officeDocument/2006/relationships/tags" Target="../tags/tag636.xml"/><Relationship Id="rId24" Type="http://schemas.openxmlformats.org/officeDocument/2006/relationships/tags" Target="../tags/tag649.xml"/><Relationship Id="rId32" Type="http://schemas.openxmlformats.org/officeDocument/2006/relationships/tags" Target="../tags/tag657.xml"/><Relationship Id="rId37" Type="http://schemas.openxmlformats.org/officeDocument/2006/relationships/tags" Target="../tags/tag662.xml"/><Relationship Id="rId40" Type="http://schemas.openxmlformats.org/officeDocument/2006/relationships/tags" Target="../tags/tag665.xml"/><Relationship Id="rId45" Type="http://schemas.openxmlformats.org/officeDocument/2006/relationships/tags" Target="../tags/tag670.xml"/><Relationship Id="rId53" Type="http://schemas.openxmlformats.org/officeDocument/2006/relationships/tags" Target="../tags/tag678.xml"/><Relationship Id="rId58" Type="http://schemas.openxmlformats.org/officeDocument/2006/relationships/tags" Target="../tags/tag683.xml"/><Relationship Id="rId66" Type="http://schemas.openxmlformats.org/officeDocument/2006/relationships/tags" Target="../tags/tag691.xml"/><Relationship Id="rId5" Type="http://schemas.openxmlformats.org/officeDocument/2006/relationships/tags" Target="../tags/tag630.xml"/><Relationship Id="rId61" Type="http://schemas.openxmlformats.org/officeDocument/2006/relationships/tags" Target="../tags/tag686.xml"/><Relationship Id="rId19" Type="http://schemas.openxmlformats.org/officeDocument/2006/relationships/tags" Target="../tags/tag644.xml"/><Relationship Id="rId14" Type="http://schemas.openxmlformats.org/officeDocument/2006/relationships/tags" Target="../tags/tag639.xml"/><Relationship Id="rId22" Type="http://schemas.openxmlformats.org/officeDocument/2006/relationships/tags" Target="../tags/tag647.xml"/><Relationship Id="rId27" Type="http://schemas.openxmlformats.org/officeDocument/2006/relationships/tags" Target="../tags/tag652.xml"/><Relationship Id="rId30" Type="http://schemas.openxmlformats.org/officeDocument/2006/relationships/tags" Target="../tags/tag655.xml"/><Relationship Id="rId35" Type="http://schemas.openxmlformats.org/officeDocument/2006/relationships/tags" Target="../tags/tag660.xml"/><Relationship Id="rId43" Type="http://schemas.openxmlformats.org/officeDocument/2006/relationships/tags" Target="../tags/tag668.xml"/><Relationship Id="rId48" Type="http://schemas.openxmlformats.org/officeDocument/2006/relationships/tags" Target="../tags/tag673.xml"/><Relationship Id="rId56" Type="http://schemas.openxmlformats.org/officeDocument/2006/relationships/tags" Target="../tags/tag681.xml"/><Relationship Id="rId64" Type="http://schemas.openxmlformats.org/officeDocument/2006/relationships/tags" Target="../tags/tag689.xml"/><Relationship Id="rId69" Type="http://schemas.openxmlformats.org/officeDocument/2006/relationships/tags" Target="../tags/tag694.xml"/><Relationship Id="rId8" Type="http://schemas.openxmlformats.org/officeDocument/2006/relationships/tags" Target="../tags/tag633.xml"/><Relationship Id="rId51" Type="http://schemas.openxmlformats.org/officeDocument/2006/relationships/tags" Target="../tags/tag676.xml"/><Relationship Id="rId72" Type="http://schemas.openxmlformats.org/officeDocument/2006/relationships/tags" Target="../tags/tag697.xml"/><Relationship Id="rId3" Type="http://schemas.openxmlformats.org/officeDocument/2006/relationships/tags" Target="../tags/tag628.xml"/><Relationship Id="rId12" Type="http://schemas.openxmlformats.org/officeDocument/2006/relationships/tags" Target="../tags/tag637.xml"/><Relationship Id="rId17" Type="http://schemas.openxmlformats.org/officeDocument/2006/relationships/tags" Target="../tags/tag642.xml"/><Relationship Id="rId25" Type="http://schemas.openxmlformats.org/officeDocument/2006/relationships/tags" Target="../tags/tag650.xml"/><Relationship Id="rId33" Type="http://schemas.openxmlformats.org/officeDocument/2006/relationships/tags" Target="../tags/tag658.xml"/><Relationship Id="rId38" Type="http://schemas.openxmlformats.org/officeDocument/2006/relationships/tags" Target="../tags/tag663.xml"/><Relationship Id="rId46" Type="http://schemas.openxmlformats.org/officeDocument/2006/relationships/tags" Target="../tags/tag671.xml"/><Relationship Id="rId59" Type="http://schemas.openxmlformats.org/officeDocument/2006/relationships/tags" Target="../tags/tag684.xml"/><Relationship Id="rId67" Type="http://schemas.openxmlformats.org/officeDocument/2006/relationships/tags" Target="../tags/tag692.xml"/><Relationship Id="rId20" Type="http://schemas.openxmlformats.org/officeDocument/2006/relationships/tags" Target="../tags/tag645.xml"/><Relationship Id="rId41" Type="http://schemas.openxmlformats.org/officeDocument/2006/relationships/tags" Target="../tags/tag666.xml"/><Relationship Id="rId54" Type="http://schemas.openxmlformats.org/officeDocument/2006/relationships/tags" Target="../tags/tag679.xml"/><Relationship Id="rId62" Type="http://schemas.openxmlformats.org/officeDocument/2006/relationships/tags" Target="../tags/tag687.xml"/><Relationship Id="rId70" Type="http://schemas.openxmlformats.org/officeDocument/2006/relationships/tags" Target="../tags/tag695.xml"/><Relationship Id="rId1" Type="http://schemas.openxmlformats.org/officeDocument/2006/relationships/tags" Target="../tags/tag626.xml"/><Relationship Id="rId6" Type="http://schemas.openxmlformats.org/officeDocument/2006/relationships/tags" Target="../tags/tag631.xml"/><Relationship Id="rId15" Type="http://schemas.openxmlformats.org/officeDocument/2006/relationships/tags" Target="../tags/tag640.xml"/><Relationship Id="rId23" Type="http://schemas.openxmlformats.org/officeDocument/2006/relationships/tags" Target="../tags/tag648.xml"/><Relationship Id="rId28" Type="http://schemas.openxmlformats.org/officeDocument/2006/relationships/tags" Target="../tags/tag653.xml"/><Relationship Id="rId36" Type="http://schemas.openxmlformats.org/officeDocument/2006/relationships/tags" Target="../tags/tag661.xml"/><Relationship Id="rId49" Type="http://schemas.openxmlformats.org/officeDocument/2006/relationships/tags" Target="../tags/tag674.xml"/><Relationship Id="rId57" Type="http://schemas.openxmlformats.org/officeDocument/2006/relationships/tags" Target="../tags/tag682.xml"/><Relationship Id="rId10" Type="http://schemas.openxmlformats.org/officeDocument/2006/relationships/tags" Target="../tags/tag635.xml"/><Relationship Id="rId31" Type="http://schemas.openxmlformats.org/officeDocument/2006/relationships/tags" Target="../tags/tag656.xml"/><Relationship Id="rId44" Type="http://schemas.openxmlformats.org/officeDocument/2006/relationships/tags" Target="../tags/tag669.xml"/><Relationship Id="rId52" Type="http://schemas.openxmlformats.org/officeDocument/2006/relationships/tags" Target="../tags/tag677.xml"/><Relationship Id="rId60" Type="http://schemas.openxmlformats.org/officeDocument/2006/relationships/tags" Target="../tags/tag685.xml"/><Relationship Id="rId65" Type="http://schemas.openxmlformats.org/officeDocument/2006/relationships/tags" Target="../tags/tag690.xml"/><Relationship Id="rId73" Type="http://schemas.openxmlformats.org/officeDocument/2006/relationships/slideLayout" Target="../slideLayouts/slideLayout2.xml"/><Relationship Id="rId4" Type="http://schemas.openxmlformats.org/officeDocument/2006/relationships/tags" Target="../tags/tag629.xml"/><Relationship Id="rId9" Type="http://schemas.openxmlformats.org/officeDocument/2006/relationships/tags" Target="../tags/tag634.xml"/><Relationship Id="rId13" Type="http://schemas.openxmlformats.org/officeDocument/2006/relationships/tags" Target="../tags/tag638.xml"/><Relationship Id="rId18" Type="http://schemas.openxmlformats.org/officeDocument/2006/relationships/tags" Target="../tags/tag643.xml"/><Relationship Id="rId39" Type="http://schemas.openxmlformats.org/officeDocument/2006/relationships/tags" Target="../tags/tag664.xml"/><Relationship Id="rId34" Type="http://schemas.openxmlformats.org/officeDocument/2006/relationships/tags" Target="../tags/tag659.xml"/><Relationship Id="rId50" Type="http://schemas.openxmlformats.org/officeDocument/2006/relationships/tags" Target="../tags/tag675.xml"/><Relationship Id="rId55" Type="http://schemas.openxmlformats.org/officeDocument/2006/relationships/tags" Target="../tags/tag680.xml"/><Relationship Id="rId7" Type="http://schemas.openxmlformats.org/officeDocument/2006/relationships/tags" Target="../tags/tag632.xml"/><Relationship Id="rId71" Type="http://schemas.openxmlformats.org/officeDocument/2006/relationships/tags" Target="../tags/tag696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tags" Target="../tags/tag50.xml"/><Relationship Id="rId18" Type="http://schemas.openxmlformats.org/officeDocument/2006/relationships/tags" Target="../tags/tag55.xml"/><Relationship Id="rId26" Type="http://schemas.openxmlformats.org/officeDocument/2006/relationships/tags" Target="../tags/tag63.xml"/><Relationship Id="rId3" Type="http://schemas.openxmlformats.org/officeDocument/2006/relationships/tags" Target="../tags/tag40.xml"/><Relationship Id="rId21" Type="http://schemas.openxmlformats.org/officeDocument/2006/relationships/tags" Target="../tags/tag58.xml"/><Relationship Id="rId34" Type="http://schemas.openxmlformats.org/officeDocument/2006/relationships/tags" Target="../tags/tag71.xml"/><Relationship Id="rId7" Type="http://schemas.openxmlformats.org/officeDocument/2006/relationships/tags" Target="../tags/tag44.xml"/><Relationship Id="rId12" Type="http://schemas.openxmlformats.org/officeDocument/2006/relationships/tags" Target="../tags/tag49.xml"/><Relationship Id="rId17" Type="http://schemas.openxmlformats.org/officeDocument/2006/relationships/tags" Target="../tags/tag54.xml"/><Relationship Id="rId25" Type="http://schemas.openxmlformats.org/officeDocument/2006/relationships/tags" Target="../tags/tag62.xml"/><Relationship Id="rId33" Type="http://schemas.openxmlformats.org/officeDocument/2006/relationships/tags" Target="../tags/tag70.xml"/><Relationship Id="rId2" Type="http://schemas.openxmlformats.org/officeDocument/2006/relationships/tags" Target="../tags/tag39.xml"/><Relationship Id="rId16" Type="http://schemas.openxmlformats.org/officeDocument/2006/relationships/tags" Target="../tags/tag53.xml"/><Relationship Id="rId20" Type="http://schemas.openxmlformats.org/officeDocument/2006/relationships/tags" Target="../tags/tag57.xml"/><Relationship Id="rId29" Type="http://schemas.openxmlformats.org/officeDocument/2006/relationships/tags" Target="../tags/tag66.xml"/><Relationship Id="rId1" Type="http://schemas.openxmlformats.org/officeDocument/2006/relationships/tags" Target="../tags/tag38.xml"/><Relationship Id="rId6" Type="http://schemas.openxmlformats.org/officeDocument/2006/relationships/tags" Target="../tags/tag43.xml"/><Relationship Id="rId11" Type="http://schemas.openxmlformats.org/officeDocument/2006/relationships/tags" Target="../tags/tag48.xml"/><Relationship Id="rId24" Type="http://schemas.openxmlformats.org/officeDocument/2006/relationships/tags" Target="../tags/tag61.xml"/><Relationship Id="rId32" Type="http://schemas.openxmlformats.org/officeDocument/2006/relationships/tags" Target="../tags/tag69.xml"/><Relationship Id="rId5" Type="http://schemas.openxmlformats.org/officeDocument/2006/relationships/tags" Target="../tags/tag42.xml"/><Relationship Id="rId15" Type="http://schemas.openxmlformats.org/officeDocument/2006/relationships/tags" Target="../tags/tag52.xml"/><Relationship Id="rId23" Type="http://schemas.openxmlformats.org/officeDocument/2006/relationships/tags" Target="../tags/tag60.xml"/><Relationship Id="rId28" Type="http://schemas.openxmlformats.org/officeDocument/2006/relationships/tags" Target="../tags/tag65.xml"/><Relationship Id="rId36" Type="http://schemas.openxmlformats.org/officeDocument/2006/relationships/slideLayout" Target="../slideLayouts/slideLayout2.xml"/><Relationship Id="rId10" Type="http://schemas.openxmlformats.org/officeDocument/2006/relationships/tags" Target="../tags/tag47.xml"/><Relationship Id="rId19" Type="http://schemas.openxmlformats.org/officeDocument/2006/relationships/tags" Target="../tags/tag56.xml"/><Relationship Id="rId31" Type="http://schemas.openxmlformats.org/officeDocument/2006/relationships/tags" Target="../tags/tag68.xml"/><Relationship Id="rId4" Type="http://schemas.openxmlformats.org/officeDocument/2006/relationships/tags" Target="../tags/tag41.xml"/><Relationship Id="rId9" Type="http://schemas.openxmlformats.org/officeDocument/2006/relationships/tags" Target="../tags/tag46.xml"/><Relationship Id="rId14" Type="http://schemas.openxmlformats.org/officeDocument/2006/relationships/tags" Target="../tags/tag51.xml"/><Relationship Id="rId22" Type="http://schemas.openxmlformats.org/officeDocument/2006/relationships/tags" Target="../tags/tag59.xml"/><Relationship Id="rId27" Type="http://schemas.openxmlformats.org/officeDocument/2006/relationships/tags" Target="../tags/tag64.xml"/><Relationship Id="rId30" Type="http://schemas.openxmlformats.org/officeDocument/2006/relationships/tags" Target="../tags/tag67.xml"/><Relationship Id="rId35" Type="http://schemas.openxmlformats.org/officeDocument/2006/relationships/tags" Target="../tags/tag72.xml"/><Relationship Id="rId8" Type="http://schemas.openxmlformats.org/officeDocument/2006/relationships/tags" Target="../tags/tag45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tags" Target="../tags/tag705.xml"/><Relationship Id="rId13" Type="http://schemas.openxmlformats.org/officeDocument/2006/relationships/tags" Target="../tags/tag710.xml"/><Relationship Id="rId18" Type="http://schemas.openxmlformats.org/officeDocument/2006/relationships/tags" Target="../tags/tag715.xml"/><Relationship Id="rId26" Type="http://schemas.openxmlformats.org/officeDocument/2006/relationships/tags" Target="../tags/tag723.xml"/><Relationship Id="rId3" Type="http://schemas.openxmlformats.org/officeDocument/2006/relationships/tags" Target="../tags/tag700.xml"/><Relationship Id="rId21" Type="http://schemas.openxmlformats.org/officeDocument/2006/relationships/tags" Target="../tags/tag718.xml"/><Relationship Id="rId7" Type="http://schemas.openxmlformats.org/officeDocument/2006/relationships/tags" Target="../tags/tag704.xml"/><Relationship Id="rId12" Type="http://schemas.openxmlformats.org/officeDocument/2006/relationships/tags" Target="../tags/tag709.xml"/><Relationship Id="rId17" Type="http://schemas.openxmlformats.org/officeDocument/2006/relationships/tags" Target="../tags/tag714.xml"/><Relationship Id="rId25" Type="http://schemas.openxmlformats.org/officeDocument/2006/relationships/tags" Target="../tags/tag722.xml"/><Relationship Id="rId2" Type="http://schemas.openxmlformats.org/officeDocument/2006/relationships/tags" Target="../tags/tag699.xml"/><Relationship Id="rId16" Type="http://schemas.openxmlformats.org/officeDocument/2006/relationships/tags" Target="../tags/tag713.xml"/><Relationship Id="rId20" Type="http://schemas.openxmlformats.org/officeDocument/2006/relationships/tags" Target="../tags/tag717.xml"/><Relationship Id="rId1" Type="http://schemas.openxmlformats.org/officeDocument/2006/relationships/tags" Target="../tags/tag698.xml"/><Relationship Id="rId6" Type="http://schemas.openxmlformats.org/officeDocument/2006/relationships/tags" Target="../tags/tag703.xml"/><Relationship Id="rId11" Type="http://schemas.openxmlformats.org/officeDocument/2006/relationships/tags" Target="../tags/tag708.xml"/><Relationship Id="rId24" Type="http://schemas.openxmlformats.org/officeDocument/2006/relationships/tags" Target="../tags/tag721.xml"/><Relationship Id="rId5" Type="http://schemas.openxmlformats.org/officeDocument/2006/relationships/tags" Target="../tags/tag702.xml"/><Relationship Id="rId15" Type="http://schemas.openxmlformats.org/officeDocument/2006/relationships/tags" Target="../tags/tag712.xml"/><Relationship Id="rId23" Type="http://schemas.openxmlformats.org/officeDocument/2006/relationships/tags" Target="../tags/tag720.xml"/><Relationship Id="rId10" Type="http://schemas.openxmlformats.org/officeDocument/2006/relationships/tags" Target="../tags/tag707.xml"/><Relationship Id="rId19" Type="http://schemas.openxmlformats.org/officeDocument/2006/relationships/tags" Target="../tags/tag716.xml"/><Relationship Id="rId4" Type="http://schemas.openxmlformats.org/officeDocument/2006/relationships/tags" Target="../tags/tag701.xml"/><Relationship Id="rId9" Type="http://schemas.openxmlformats.org/officeDocument/2006/relationships/tags" Target="../tags/tag706.xml"/><Relationship Id="rId14" Type="http://schemas.openxmlformats.org/officeDocument/2006/relationships/tags" Target="../tags/tag711.xml"/><Relationship Id="rId22" Type="http://schemas.openxmlformats.org/officeDocument/2006/relationships/tags" Target="../tags/tag719.xml"/><Relationship Id="rId27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tags" Target="../tags/tag731.xml"/><Relationship Id="rId13" Type="http://schemas.openxmlformats.org/officeDocument/2006/relationships/tags" Target="../tags/tag736.xml"/><Relationship Id="rId3" Type="http://schemas.openxmlformats.org/officeDocument/2006/relationships/tags" Target="../tags/tag726.xml"/><Relationship Id="rId7" Type="http://schemas.openxmlformats.org/officeDocument/2006/relationships/tags" Target="../tags/tag730.xml"/><Relationship Id="rId12" Type="http://schemas.openxmlformats.org/officeDocument/2006/relationships/tags" Target="../tags/tag735.xml"/><Relationship Id="rId2" Type="http://schemas.openxmlformats.org/officeDocument/2006/relationships/tags" Target="../tags/tag725.xml"/><Relationship Id="rId1" Type="http://schemas.openxmlformats.org/officeDocument/2006/relationships/tags" Target="../tags/tag724.xml"/><Relationship Id="rId6" Type="http://schemas.openxmlformats.org/officeDocument/2006/relationships/tags" Target="../tags/tag729.xml"/><Relationship Id="rId11" Type="http://schemas.openxmlformats.org/officeDocument/2006/relationships/tags" Target="../tags/tag734.xml"/><Relationship Id="rId5" Type="http://schemas.openxmlformats.org/officeDocument/2006/relationships/tags" Target="../tags/tag728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733.xml"/><Relationship Id="rId4" Type="http://schemas.openxmlformats.org/officeDocument/2006/relationships/tags" Target="../tags/tag727.xml"/><Relationship Id="rId9" Type="http://schemas.openxmlformats.org/officeDocument/2006/relationships/tags" Target="../tags/tag732.xml"/><Relationship Id="rId14" Type="http://schemas.openxmlformats.org/officeDocument/2006/relationships/tags" Target="../tags/tag73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3" Type="http://schemas.openxmlformats.org/officeDocument/2006/relationships/tags" Target="../tags/tag750.xml"/><Relationship Id="rId18" Type="http://schemas.openxmlformats.org/officeDocument/2006/relationships/tags" Target="../tags/tag755.xml"/><Relationship Id="rId26" Type="http://schemas.openxmlformats.org/officeDocument/2006/relationships/tags" Target="../tags/tag763.xml"/><Relationship Id="rId39" Type="http://schemas.openxmlformats.org/officeDocument/2006/relationships/tags" Target="../tags/tag776.xml"/><Relationship Id="rId21" Type="http://schemas.openxmlformats.org/officeDocument/2006/relationships/tags" Target="../tags/tag758.xml"/><Relationship Id="rId34" Type="http://schemas.openxmlformats.org/officeDocument/2006/relationships/tags" Target="../tags/tag771.xml"/><Relationship Id="rId42" Type="http://schemas.openxmlformats.org/officeDocument/2006/relationships/tags" Target="../tags/tag779.xml"/><Relationship Id="rId47" Type="http://schemas.openxmlformats.org/officeDocument/2006/relationships/slideLayout" Target="../slideLayouts/slideLayout6.xml"/><Relationship Id="rId7" Type="http://schemas.openxmlformats.org/officeDocument/2006/relationships/tags" Target="../tags/tag744.xml"/><Relationship Id="rId2" Type="http://schemas.openxmlformats.org/officeDocument/2006/relationships/tags" Target="../tags/tag739.xml"/><Relationship Id="rId16" Type="http://schemas.openxmlformats.org/officeDocument/2006/relationships/tags" Target="../tags/tag753.xml"/><Relationship Id="rId29" Type="http://schemas.openxmlformats.org/officeDocument/2006/relationships/tags" Target="../tags/tag766.xml"/><Relationship Id="rId1" Type="http://schemas.openxmlformats.org/officeDocument/2006/relationships/tags" Target="../tags/tag738.xml"/><Relationship Id="rId6" Type="http://schemas.openxmlformats.org/officeDocument/2006/relationships/tags" Target="../tags/tag743.xml"/><Relationship Id="rId11" Type="http://schemas.openxmlformats.org/officeDocument/2006/relationships/tags" Target="../tags/tag748.xml"/><Relationship Id="rId24" Type="http://schemas.openxmlformats.org/officeDocument/2006/relationships/tags" Target="../tags/tag761.xml"/><Relationship Id="rId32" Type="http://schemas.openxmlformats.org/officeDocument/2006/relationships/tags" Target="../tags/tag769.xml"/><Relationship Id="rId37" Type="http://schemas.openxmlformats.org/officeDocument/2006/relationships/tags" Target="../tags/tag774.xml"/><Relationship Id="rId40" Type="http://schemas.openxmlformats.org/officeDocument/2006/relationships/tags" Target="../tags/tag777.xml"/><Relationship Id="rId45" Type="http://schemas.openxmlformats.org/officeDocument/2006/relationships/tags" Target="../tags/tag782.xml"/><Relationship Id="rId5" Type="http://schemas.openxmlformats.org/officeDocument/2006/relationships/tags" Target="../tags/tag742.xml"/><Relationship Id="rId15" Type="http://schemas.openxmlformats.org/officeDocument/2006/relationships/tags" Target="../tags/tag752.xml"/><Relationship Id="rId23" Type="http://schemas.openxmlformats.org/officeDocument/2006/relationships/tags" Target="../tags/tag760.xml"/><Relationship Id="rId28" Type="http://schemas.openxmlformats.org/officeDocument/2006/relationships/tags" Target="../tags/tag765.xml"/><Relationship Id="rId36" Type="http://schemas.openxmlformats.org/officeDocument/2006/relationships/tags" Target="../tags/tag773.xml"/><Relationship Id="rId10" Type="http://schemas.openxmlformats.org/officeDocument/2006/relationships/tags" Target="../tags/tag747.xml"/><Relationship Id="rId19" Type="http://schemas.openxmlformats.org/officeDocument/2006/relationships/tags" Target="../tags/tag756.xml"/><Relationship Id="rId31" Type="http://schemas.openxmlformats.org/officeDocument/2006/relationships/tags" Target="../tags/tag768.xml"/><Relationship Id="rId44" Type="http://schemas.openxmlformats.org/officeDocument/2006/relationships/tags" Target="../tags/tag781.xml"/><Relationship Id="rId4" Type="http://schemas.openxmlformats.org/officeDocument/2006/relationships/tags" Target="../tags/tag741.xml"/><Relationship Id="rId9" Type="http://schemas.openxmlformats.org/officeDocument/2006/relationships/tags" Target="../tags/tag746.xml"/><Relationship Id="rId14" Type="http://schemas.openxmlformats.org/officeDocument/2006/relationships/tags" Target="../tags/tag751.xml"/><Relationship Id="rId22" Type="http://schemas.openxmlformats.org/officeDocument/2006/relationships/tags" Target="../tags/tag759.xml"/><Relationship Id="rId27" Type="http://schemas.openxmlformats.org/officeDocument/2006/relationships/tags" Target="../tags/tag764.xml"/><Relationship Id="rId30" Type="http://schemas.openxmlformats.org/officeDocument/2006/relationships/tags" Target="../tags/tag767.xml"/><Relationship Id="rId35" Type="http://schemas.openxmlformats.org/officeDocument/2006/relationships/tags" Target="../tags/tag772.xml"/><Relationship Id="rId43" Type="http://schemas.openxmlformats.org/officeDocument/2006/relationships/tags" Target="../tags/tag780.xml"/><Relationship Id="rId8" Type="http://schemas.openxmlformats.org/officeDocument/2006/relationships/tags" Target="../tags/tag745.xml"/><Relationship Id="rId3" Type="http://schemas.openxmlformats.org/officeDocument/2006/relationships/tags" Target="../tags/tag740.xml"/><Relationship Id="rId12" Type="http://schemas.openxmlformats.org/officeDocument/2006/relationships/tags" Target="../tags/tag749.xml"/><Relationship Id="rId17" Type="http://schemas.openxmlformats.org/officeDocument/2006/relationships/tags" Target="../tags/tag754.xml"/><Relationship Id="rId25" Type="http://schemas.openxmlformats.org/officeDocument/2006/relationships/tags" Target="../tags/tag762.xml"/><Relationship Id="rId33" Type="http://schemas.openxmlformats.org/officeDocument/2006/relationships/tags" Target="../tags/tag770.xml"/><Relationship Id="rId38" Type="http://schemas.openxmlformats.org/officeDocument/2006/relationships/tags" Target="../tags/tag775.xml"/><Relationship Id="rId46" Type="http://schemas.openxmlformats.org/officeDocument/2006/relationships/tags" Target="../tags/tag783.xml"/><Relationship Id="rId20" Type="http://schemas.openxmlformats.org/officeDocument/2006/relationships/tags" Target="../tags/tag757.xml"/><Relationship Id="rId41" Type="http://schemas.openxmlformats.org/officeDocument/2006/relationships/tags" Target="../tags/tag778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tags" Target="../tags/tag791.xml"/><Relationship Id="rId13" Type="http://schemas.openxmlformats.org/officeDocument/2006/relationships/tags" Target="../tags/tag796.xml"/><Relationship Id="rId3" Type="http://schemas.openxmlformats.org/officeDocument/2006/relationships/tags" Target="../tags/tag786.xml"/><Relationship Id="rId7" Type="http://schemas.openxmlformats.org/officeDocument/2006/relationships/tags" Target="../tags/tag790.xml"/><Relationship Id="rId12" Type="http://schemas.openxmlformats.org/officeDocument/2006/relationships/tags" Target="../tags/tag795.xml"/><Relationship Id="rId2" Type="http://schemas.openxmlformats.org/officeDocument/2006/relationships/tags" Target="../tags/tag785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784.xml"/><Relationship Id="rId6" Type="http://schemas.openxmlformats.org/officeDocument/2006/relationships/tags" Target="../tags/tag789.xml"/><Relationship Id="rId11" Type="http://schemas.openxmlformats.org/officeDocument/2006/relationships/tags" Target="../tags/tag794.xml"/><Relationship Id="rId5" Type="http://schemas.openxmlformats.org/officeDocument/2006/relationships/tags" Target="../tags/tag788.xml"/><Relationship Id="rId15" Type="http://schemas.openxmlformats.org/officeDocument/2006/relationships/tags" Target="../tags/tag798.xml"/><Relationship Id="rId10" Type="http://schemas.openxmlformats.org/officeDocument/2006/relationships/tags" Target="../tags/tag793.xml"/><Relationship Id="rId4" Type="http://schemas.openxmlformats.org/officeDocument/2006/relationships/tags" Target="../tags/tag787.xml"/><Relationship Id="rId9" Type="http://schemas.openxmlformats.org/officeDocument/2006/relationships/tags" Target="../tags/tag792.xml"/><Relationship Id="rId14" Type="http://schemas.openxmlformats.org/officeDocument/2006/relationships/tags" Target="../tags/tag79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4.xml"/><Relationship Id="rId1" Type="http://schemas.openxmlformats.org/officeDocument/2006/relationships/tags" Target="../tags/tag73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tags" Target="../tags/tag87.xml"/><Relationship Id="rId18" Type="http://schemas.openxmlformats.org/officeDocument/2006/relationships/tags" Target="../tags/tag92.xml"/><Relationship Id="rId26" Type="http://schemas.openxmlformats.org/officeDocument/2006/relationships/tags" Target="../tags/tag100.xml"/><Relationship Id="rId39" Type="http://schemas.openxmlformats.org/officeDocument/2006/relationships/tags" Target="../tags/tag113.xml"/><Relationship Id="rId21" Type="http://schemas.openxmlformats.org/officeDocument/2006/relationships/tags" Target="../tags/tag95.xml"/><Relationship Id="rId34" Type="http://schemas.openxmlformats.org/officeDocument/2006/relationships/tags" Target="../tags/tag108.xml"/><Relationship Id="rId42" Type="http://schemas.openxmlformats.org/officeDocument/2006/relationships/tags" Target="../tags/tag116.xml"/><Relationship Id="rId47" Type="http://schemas.openxmlformats.org/officeDocument/2006/relationships/tags" Target="../tags/tag121.xml"/><Relationship Id="rId50" Type="http://schemas.openxmlformats.org/officeDocument/2006/relationships/slideLayout" Target="../slideLayouts/slideLayout2.xml"/><Relationship Id="rId7" Type="http://schemas.openxmlformats.org/officeDocument/2006/relationships/tags" Target="../tags/tag81.xml"/><Relationship Id="rId2" Type="http://schemas.openxmlformats.org/officeDocument/2006/relationships/tags" Target="../tags/tag76.xml"/><Relationship Id="rId16" Type="http://schemas.openxmlformats.org/officeDocument/2006/relationships/tags" Target="../tags/tag90.xml"/><Relationship Id="rId29" Type="http://schemas.openxmlformats.org/officeDocument/2006/relationships/tags" Target="../tags/tag103.xml"/><Relationship Id="rId11" Type="http://schemas.openxmlformats.org/officeDocument/2006/relationships/tags" Target="../tags/tag85.xml"/><Relationship Id="rId24" Type="http://schemas.openxmlformats.org/officeDocument/2006/relationships/tags" Target="../tags/tag98.xml"/><Relationship Id="rId32" Type="http://schemas.openxmlformats.org/officeDocument/2006/relationships/tags" Target="../tags/tag106.xml"/><Relationship Id="rId37" Type="http://schemas.openxmlformats.org/officeDocument/2006/relationships/tags" Target="../tags/tag111.xml"/><Relationship Id="rId40" Type="http://schemas.openxmlformats.org/officeDocument/2006/relationships/tags" Target="../tags/tag114.xml"/><Relationship Id="rId45" Type="http://schemas.openxmlformats.org/officeDocument/2006/relationships/tags" Target="../tags/tag119.xml"/><Relationship Id="rId5" Type="http://schemas.openxmlformats.org/officeDocument/2006/relationships/tags" Target="../tags/tag79.xml"/><Relationship Id="rId15" Type="http://schemas.openxmlformats.org/officeDocument/2006/relationships/tags" Target="../tags/tag89.xml"/><Relationship Id="rId23" Type="http://schemas.openxmlformats.org/officeDocument/2006/relationships/tags" Target="../tags/tag97.xml"/><Relationship Id="rId28" Type="http://schemas.openxmlformats.org/officeDocument/2006/relationships/tags" Target="../tags/tag102.xml"/><Relationship Id="rId36" Type="http://schemas.openxmlformats.org/officeDocument/2006/relationships/tags" Target="../tags/tag110.xml"/><Relationship Id="rId49" Type="http://schemas.openxmlformats.org/officeDocument/2006/relationships/tags" Target="../tags/tag123.xml"/><Relationship Id="rId10" Type="http://schemas.openxmlformats.org/officeDocument/2006/relationships/tags" Target="../tags/tag84.xml"/><Relationship Id="rId19" Type="http://schemas.openxmlformats.org/officeDocument/2006/relationships/tags" Target="../tags/tag93.xml"/><Relationship Id="rId31" Type="http://schemas.openxmlformats.org/officeDocument/2006/relationships/tags" Target="../tags/tag105.xml"/><Relationship Id="rId44" Type="http://schemas.openxmlformats.org/officeDocument/2006/relationships/tags" Target="../tags/tag118.xml"/><Relationship Id="rId4" Type="http://schemas.openxmlformats.org/officeDocument/2006/relationships/tags" Target="../tags/tag78.xml"/><Relationship Id="rId9" Type="http://schemas.openxmlformats.org/officeDocument/2006/relationships/tags" Target="../tags/tag83.xml"/><Relationship Id="rId14" Type="http://schemas.openxmlformats.org/officeDocument/2006/relationships/tags" Target="../tags/tag88.xml"/><Relationship Id="rId22" Type="http://schemas.openxmlformats.org/officeDocument/2006/relationships/tags" Target="../tags/tag96.xml"/><Relationship Id="rId27" Type="http://schemas.openxmlformats.org/officeDocument/2006/relationships/tags" Target="../tags/tag101.xml"/><Relationship Id="rId30" Type="http://schemas.openxmlformats.org/officeDocument/2006/relationships/tags" Target="../tags/tag104.xml"/><Relationship Id="rId35" Type="http://schemas.openxmlformats.org/officeDocument/2006/relationships/tags" Target="../tags/tag109.xml"/><Relationship Id="rId43" Type="http://schemas.openxmlformats.org/officeDocument/2006/relationships/tags" Target="../tags/tag117.xml"/><Relationship Id="rId48" Type="http://schemas.openxmlformats.org/officeDocument/2006/relationships/tags" Target="../tags/tag122.xml"/><Relationship Id="rId8" Type="http://schemas.openxmlformats.org/officeDocument/2006/relationships/tags" Target="../tags/tag82.xml"/><Relationship Id="rId3" Type="http://schemas.openxmlformats.org/officeDocument/2006/relationships/tags" Target="../tags/tag77.xml"/><Relationship Id="rId12" Type="http://schemas.openxmlformats.org/officeDocument/2006/relationships/tags" Target="../tags/tag86.xml"/><Relationship Id="rId17" Type="http://schemas.openxmlformats.org/officeDocument/2006/relationships/tags" Target="../tags/tag91.xml"/><Relationship Id="rId25" Type="http://schemas.openxmlformats.org/officeDocument/2006/relationships/tags" Target="../tags/tag99.xml"/><Relationship Id="rId33" Type="http://schemas.openxmlformats.org/officeDocument/2006/relationships/tags" Target="../tags/tag107.xml"/><Relationship Id="rId38" Type="http://schemas.openxmlformats.org/officeDocument/2006/relationships/tags" Target="../tags/tag112.xml"/><Relationship Id="rId46" Type="http://schemas.openxmlformats.org/officeDocument/2006/relationships/tags" Target="../tags/tag120.xml"/><Relationship Id="rId20" Type="http://schemas.openxmlformats.org/officeDocument/2006/relationships/tags" Target="../tags/tag94.xml"/><Relationship Id="rId41" Type="http://schemas.openxmlformats.org/officeDocument/2006/relationships/tags" Target="../tags/tag115.xml"/><Relationship Id="rId1" Type="http://schemas.openxmlformats.org/officeDocument/2006/relationships/tags" Target="../tags/tag75.xml"/><Relationship Id="rId6" Type="http://schemas.openxmlformats.org/officeDocument/2006/relationships/tags" Target="../tags/tag80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131.xml"/><Relationship Id="rId13" Type="http://schemas.openxmlformats.org/officeDocument/2006/relationships/tags" Target="../tags/tag136.xml"/><Relationship Id="rId18" Type="http://schemas.openxmlformats.org/officeDocument/2006/relationships/tags" Target="../tags/tag141.xml"/><Relationship Id="rId3" Type="http://schemas.openxmlformats.org/officeDocument/2006/relationships/tags" Target="../tags/tag126.xml"/><Relationship Id="rId21" Type="http://schemas.openxmlformats.org/officeDocument/2006/relationships/tags" Target="../tags/tag144.xml"/><Relationship Id="rId7" Type="http://schemas.openxmlformats.org/officeDocument/2006/relationships/tags" Target="../tags/tag130.xml"/><Relationship Id="rId12" Type="http://schemas.openxmlformats.org/officeDocument/2006/relationships/tags" Target="../tags/tag135.xml"/><Relationship Id="rId17" Type="http://schemas.openxmlformats.org/officeDocument/2006/relationships/tags" Target="../tags/tag140.xml"/><Relationship Id="rId2" Type="http://schemas.openxmlformats.org/officeDocument/2006/relationships/tags" Target="../tags/tag125.xml"/><Relationship Id="rId16" Type="http://schemas.openxmlformats.org/officeDocument/2006/relationships/tags" Target="../tags/tag139.xml"/><Relationship Id="rId20" Type="http://schemas.openxmlformats.org/officeDocument/2006/relationships/tags" Target="../tags/tag143.xml"/><Relationship Id="rId1" Type="http://schemas.openxmlformats.org/officeDocument/2006/relationships/tags" Target="../tags/tag124.xml"/><Relationship Id="rId6" Type="http://schemas.openxmlformats.org/officeDocument/2006/relationships/tags" Target="../tags/tag129.xml"/><Relationship Id="rId11" Type="http://schemas.openxmlformats.org/officeDocument/2006/relationships/tags" Target="../tags/tag134.xml"/><Relationship Id="rId5" Type="http://schemas.openxmlformats.org/officeDocument/2006/relationships/tags" Target="../tags/tag128.xml"/><Relationship Id="rId15" Type="http://schemas.openxmlformats.org/officeDocument/2006/relationships/tags" Target="../tags/tag138.xml"/><Relationship Id="rId10" Type="http://schemas.openxmlformats.org/officeDocument/2006/relationships/tags" Target="../tags/tag133.xml"/><Relationship Id="rId19" Type="http://schemas.openxmlformats.org/officeDocument/2006/relationships/tags" Target="../tags/tag142.xml"/><Relationship Id="rId4" Type="http://schemas.openxmlformats.org/officeDocument/2006/relationships/tags" Target="../tags/tag127.xml"/><Relationship Id="rId9" Type="http://schemas.openxmlformats.org/officeDocument/2006/relationships/tags" Target="../tags/tag132.xml"/><Relationship Id="rId14" Type="http://schemas.openxmlformats.org/officeDocument/2006/relationships/tags" Target="../tags/tag137.xml"/><Relationship Id="rId22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tags" Target="../tags/tag157.xml"/><Relationship Id="rId18" Type="http://schemas.openxmlformats.org/officeDocument/2006/relationships/tags" Target="../tags/tag162.xml"/><Relationship Id="rId26" Type="http://schemas.openxmlformats.org/officeDocument/2006/relationships/tags" Target="../tags/tag170.xml"/><Relationship Id="rId39" Type="http://schemas.openxmlformats.org/officeDocument/2006/relationships/tags" Target="../tags/tag183.xml"/><Relationship Id="rId21" Type="http://schemas.openxmlformats.org/officeDocument/2006/relationships/tags" Target="../tags/tag165.xml"/><Relationship Id="rId34" Type="http://schemas.openxmlformats.org/officeDocument/2006/relationships/tags" Target="../tags/tag178.xml"/><Relationship Id="rId42" Type="http://schemas.openxmlformats.org/officeDocument/2006/relationships/tags" Target="../tags/tag186.xml"/><Relationship Id="rId47" Type="http://schemas.openxmlformats.org/officeDocument/2006/relationships/tags" Target="../tags/tag191.xml"/><Relationship Id="rId50" Type="http://schemas.openxmlformats.org/officeDocument/2006/relationships/tags" Target="../tags/tag194.xml"/><Relationship Id="rId7" Type="http://schemas.openxmlformats.org/officeDocument/2006/relationships/tags" Target="../tags/tag151.xml"/><Relationship Id="rId2" Type="http://schemas.openxmlformats.org/officeDocument/2006/relationships/tags" Target="../tags/tag146.xml"/><Relationship Id="rId16" Type="http://schemas.openxmlformats.org/officeDocument/2006/relationships/tags" Target="../tags/tag160.xml"/><Relationship Id="rId29" Type="http://schemas.openxmlformats.org/officeDocument/2006/relationships/tags" Target="../tags/tag173.xml"/><Relationship Id="rId11" Type="http://schemas.openxmlformats.org/officeDocument/2006/relationships/tags" Target="../tags/tag155.xml"/><Relationship Id="rId24" Type="http://schemas.openxmlformats.org/officeDocument/2006/relationships/tags" Target="../tags/tag168.xml"/><Relationship Id="rId32" Type="http://schemas.openxmlformats.org/officeDocument/2006/relationships/tags" Target="../tags/tag176.xml"/><Relationship Id="rId37" Type="http://schemas.openxmlformats.org/officeDocument/2006/relationships/tags" Target="../tags/tag181.xml"/><Relationship Id="rId40" Type="http://schemas.openxmlformats.org/officeDocument/2006/relationships/tags" Target="../tags/tag184.xml"/><Relationship Id="rId45" Type="http://schemas.openxmlformats.org/officeDocument/2006/relationships/tags" Target="../tags/tag189.xml"/><Relationship Id="rId5" Type="http://schemas.openxmlformats.org/officeDocument/2006/relationships/tags" Target="../tags/tag149.xml"/><Relationship Id="rId15" Type="http://schemas.openxmlformats.org/officeDocument/2006/relationships/tags" Target="../tags/tag159.xml"/><Relationship Id="rId23" Type="http://schemas.openxmlformats.org/officeDocument/2006/relationships/tags" Target="../tags/tag167.xml"/><Relationship Id="rId28" Type="http://schemas.openxmlformats.org/officeDocument/2006/relationships/tags" Target="../tags/tag172.xml"/><Relationship Id="rId36" Type="http://schemas.openxmlformats.org/officeDocument/2006/relationships/tags" Target="../tags/tag180.xml"/><Relationship Id="rId49" Type="http://schemas.openxmlformats.org/officeDocument/2006/relationships/tags" Target="../tags/tag193.xml"/><Relationship Id="rId10" Type="http://schemas.openxmlformats.org/officeDocument/2006/relationships/tags" Target="../tags/tag154.xml"/><Relationship Id="rId19" Type="http://schemas.openxmlformats.org/officeDocument/2006/relationships/tags" Target="../tags/tag163.xml"/><Relationship Id="rId31" Type="http://schemas.openxmlformats.org/officeDocument/2006/relationships/tags" Target="../tags/tag175.xml"/><Relationship Id="rId44" Type="http://schemas.openxmlformats.org/officeDocument/2006/relationships/tags" Target="../tags/tag188.xml"/><Relationship Id="rId52" Type="http://schemas.openxmlformats.org/officeDocument/2006/relationships/slideLayout" Target="../slideLayouts/slideLayout2.xml"/><Relationship Id="rId4" Type="http://schemas.openxmlformats.org/officeDocument/2006/relationships/tags" Target="../tags/tag148.xml"/><Relationship Id="rId9" Type="http://schemas.openxmlformats.org/officeDocument/2006/relationships/tags" Target="../tags/tag153.xml"/><Relationship Id="rId14" Type="http://schemas.openxmlformats.org/officeDocument/2006/relationships/tags" Target="../tags/tag158.xml"/><Relationship Id="rId22" Type="http://schemas.openxmlformats.org/officeDocument/2006/relationships/tags" Target="../tags/tag166.xml"/><Relationship Id="rId27" Type="http://schemas.openxmlformats.org/officeDocument/2006/relationships/tags" Target="../tags/tag171.xml"/><Relationship Id="rId30" Type="http://schemas.openxmlformats.org/officeDocument/2006/relationships/tags" Target="../tags/tag174.xml"/><Relationship Id="rId35" Type="http://schemas.openxmlformats.org/officeDocument/2006/relationships/tags" Target="../tags/tag179.xml"/><Relationship Id="rId43" Type="http://schemas.openxmlformats.org/officeDocument/2006/relationships/tags" Target="../tags/tag187.xml"/><Relationship Id="rId48" Type="http://schemas.openxmlformats.org/officeDocument/2006/relationships/tags" Target="../tags/tag192.xml"/><Relationship Id="rId8" Type="http://schemas.openxmlformats.org/officeDocument/2006/relationships/tags" Target="../tags/tag152.xml"/><Relationship Id="rId51" Type="http://schemas.openxmlformats.org/officeDocument/2006/relationships/tags" Target="../tags/tag195.xml"/><Relationship Id="rId3" Type="http://schemas.openxmlformats.org/officeDocument/2006/relationships/tags" Target="../tags/tag147.xml"/><Relationship Id="rId12" Type="http://schemas.openxmlformats.org/officeDocument/2006/relationships/tags" Target="../tags/tag156.xml"/><Relationship Id="rId17" Type="http://schemas.openxmlformats.org/officeDocument/2006/relationships/tags" Target="../tags/tag161.xml"/><Relationship Id="rId25" Type="http://schemas.openxmlformats.org/officeDocument/2006/relationships/tags" Target="../tags/tag169.xml"/><Relationship Id="rId33" Type="http://schemas.openxmlformats.org/officeDocument/2006/relationships/tags" Target="../tags/tag177.xml"/><Relationship Id="rId38" Type="http://schemas.openxmlformats.org/officeDocument/2006/relationships/tags" Target="../tags/tag182.xml"/><Relationship Id="rId46" Type="http://schemas.openxmlformats.org/officeDocument/2006/relationships/tags" Target="../tags/tag190.xml"/><Relationship Id="rId20" Type="http://schemas.openxmlformats.org/officeDocument/2006/relationships/tags" Target="../tags/tag164.xml"/><Relationship Id="rId41" Type="http://schemas.openxmlformats.org/officeDocument/2006/relationships/tags" Target="../tags/tag185.xml"/><Relationship Id="rId1" Type="http://schemas.openxmlformats.org/officeDocument/2006/relationships/tags" Target="../tags/tag145.xml"/><Relationship Id="rId6" Type="http://schemas.openxmlformats.org/officeDocument/2006/relationships/tags" Target="../tags/tag150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tags" Target="../tags/tag208.xml"/><Relationship Id="rId18" Type="http://schemas.openxmlformats.org/officeDocument/2006/relationships/tags" Target="../tags/tag213.xml"/><Relationship Id="rId26" Type="http://schemas.openxmlformats.org/officeDocument/2006/relationships/tags" Target="../tags/tag221.xml"/><Relationship Id="rId39" Type="http://schemas.openxmlformats.org/officeDocument/2006/relationships/tags" Target="../tags/tag234.xml"/><Relationship Id="rId21" Type="http://schemas.openxmlformats.org/officeDocument/2006/relationships/tags" Target="../tags/tag216.xml"/><Relationship Id="rId34" Type="http://schemas.openxmlformats.org/officeDocument/2006/relationships/tags" Target="../tags/tag229.xml"/><Relationship Id="rId42" Type="http://schemas.openxmlformats.org/officeDocument/2006/relationships/tags" Target="../tags/tag237.xml"/><Relationship Id="rId47" Type="http://schemas.openxmlformats.org/officeDocument/2006/relationships/tags" Target="../tags/tag242.xml"/><Relationship Id="rId50" Type="http://schemas.openxmlformats.org/officeDocument/2006/relationships/tags" Target="../tags/tag245.xml"/><Relationship Id="rId7" Type="http://schemas.openxmlformats.org/officeDocument/2006/relationships/tags" Target="../tags/tag202.xml"/><Relationship Id="rId2" Type="http://schemas.openxmlformats.org/officeDocument/2006/relationships/tags" Target="../tags/tag197.xml"/><Relationship Id="rId16" Type="http://schemas.openxmlformats.org/officeDocument/2006/relationships/tags" Target="../tags/tag211.xml"/><Relationship Id="rId29" Type="http://schemas.openxmlformats.org/officeDocument/2006/relationships/tags" Target="../tags/tag224.xml"/><Relationship Id="rId11" Type="http://schemas.openxmlformats.org/officeDocument/2006/relationships/tags" Target="../tags/tag206.xml"/><Relationship Id="rId24" Type="http://schemas.openxmlformats.org/officeDocument/2006/relationships/tags" Target="../tags/tag219.xml"/><Relationship Id="rId32" Type="http://schemas.openxmlformats.org/officeDocument/2006/relationships/tags" Target="../tags/tag227.xml"/><Relationship Id="rId37" Type="http://schemas.openxmlformats.org/officeDocument/2006/relationships/tags" Target="../tags/tag232.xml"/><Relationship Id="rId40" Type="http://schemas.openxmlformats.org/officeDocument/2006/relationships/tags" Target="../tags/tag235.xml"/><Relationship Id="rId45" Type="http://schemas.openxmlformats.org/officeDocument/2006/relationships/tags" Target="../tags/tag240.xml"/><Relationship Id="rId5" Type="http://schemas.openxmlformats.org/officeDocument/2006/relationships/tags" Target="../tags/tag200.xml"/><Relationship Id="rId15" Type="http://schemas.openxmlformats.org/officeDocument/2006/relationships/tags" Target="../tags/tag210.xml"/><Relationship Id="rId23" Type="http://schemas.openxmlformats.org/officeDocument/2006/relationships/tags" Target="../tags/tag218.xml"/><Relationship Id="rId28" Type="http://schemas.openxmlformats.org/officeDocument/2006/relationships/tags" Target="../tags/tag223.xml"/><Relationship Id="rId36" Type="http://schemas.openxmlformats.org/officeDocument/2006/relationships/tags" Target="../tags/tag231.xml"/><Relationship Id="rId49" Type="http://schemas.openxmlformats.org/officeDocument/2006/relationships/tags" Target="../tags/tag244.xml"/><Relationship Id="rId10" Type="http://schemas.openxmlformats.org/officeDocument/2006/relationships/tags" Target="../tags/tag205.xml"/><Relationship Id="rId19" Type="http://schemas.openxmlformats.org/officeDocument/2006/relationships/tags" Target="../tags/tag214.xml"/><Relationship Id="rId31" Type="http://schemas.openxmlformats.org/officeDocument/2006/relationships/tags" Target="../tags/tag226.xml"/><Relationship Id="rId44" Type="http://schemas.openxmlformats.org/officeDocument/2006/relationships/tags" Target="../tags/tag239.xml"/><Relationship Id="rId52" Type="http://schemas.openxmlformats.org/officeDocument/2006/relationships/slideLayout" Target="../slideLayouts/slideLayout2.xml"/><Relationship Id="rId4" Type="http://schemas.openxmlformats.org/officeDocument/2006/relationships/tags" Target="../tags/tag199.xml"/><Relationship Id="rId9" Type="http://schemas.openxmlformats.org/officeDocument/2006/relationships/tags" Target="../tags/tag204.xml"/><Relationship Id="rId14" Type="http://schemas.openxmlformats.org/officeDocument/2006/relationships/tags" Target="../tags/tag209.xml"/><Relationship Id="rId22" Type="http://schemas.openxmlformats.org/officeDocument/2006/relationships/tags" Target="../tags/tag217.xml"/><Relationship Id="rId27" Type="http://schemas.openxmlformats.org/officeDocument/2006/relationships/tags" Target="../tags/tag222.xml"/><Relationship Id="rId30" Type="http://schemas.openxmlformats.org/officeDocument/2006/relationships/tags" Target="../tags/tag225.xml"/><Relationship Id="rId35" Type="http://schemas.openxmlformats.org/officeDocument/2006/relationships/tags" Target="../tags/tag230.xml"/><Relationship Id="rId43" Type="http://schemas.openxmlformats.org/officeDocument/2006/relationships/tags" Target="../tags/tag238.xml"/><Relationship Id="rId48" Type="http://schemas.openxmlformats.org/officeDocument/2006/relationships/tags" Target="../tags/tag243.xml"/><Relationship Id="rId8" Type="http://schemas.openxmlformats.org/officeDocument/2006/relationships/tags" Target="../tags/tag203.xml"/><Relationship Id="rId51" Type="http://schemas.openxmlformats.org/officeDocument/2006/relationships/tags" Target="../tags/tag246.xml"/><Relationship Id="rId3" Type="http://schemas.openxmlformats.org/officeDocument/2006/relationships/tags" Target="../tags/tag198.xml"/><Relationship Id="rId12" Type="http://schemas.openxmlformats.org/officeDocument/2006/relationships/tags" Target="../tags/tag207.xml"/><Relationship Id="rId17" Type="http://schemas.openxmlformats.org/officeDocument/2006/relationships/tags" Target="../tags/tag212.xml"/><Relationship Id="rId25" Type="http://schemas.openxmlformats.org/officeDocument/2006/relationships/tags" Target="../tags/tag220.xml"/><Relationship Id="rId33" Type="http://schemas.openxmlformats.org/officeDocument/2006/relationships/tags" Target="../tags/tag228.xml"/><Relationship Id="rId38" Type="http://schemas.openxmlformats.org/officeDocument/2006/relationships/tags" Target="../tags/tag233.xml"/><Relationship Id="rId46" Type="http://schemas.openxmlformats.org/officeDocument/2006/relationships/tags" Target="../tags/tag241.xml"/><Relationship Id="rId20" Type="http://schemas.openxmlformats.org/officeDocument/2006/relationships/tags" Target="../tags/tag215.xml"/><Relationship Id="rId41" Type="http://schemas.openxmlformats.org/officeDocument/2006/relationships/tags" Target="../tags/tag236.xml"/><Relationship Id="rId1" Type="http://schemas.openxmlformats.org/officeDocument/2006/relationships/tags" Target="../tags/tag196.xml"/><Relationship Id="rId6" Type="http://schemas.openxmlformats.org/officeDocument/2006/relationships/tags" Target="../tags/tag201.xml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tags" Target="../tags/tag259.xml"/><Relationship Id="rId18" Type="http://schemas.openxmlformats.org/officeDocument/2006/relationships/tags" Target="../tags/tag264.xml"/><Relationship Id="rId26" Type="http://schemas.openxmlformats.org/officeDocument/2006/relationships/tags" Target="../tags/tag272.xml"/><Relationship Id="rId3" Type="http://schemas.openxmlformats.org/officeDocument/2006/relationships/tags" Target="../tags/tag249.xml"/><Relationship Id="rId21" Type="http://schemas.openxmlformats.org/officeDocument/2006/relationships/tags" Target="../tags/tag267.xml"/><Relationship Id="rId34" Type="http://schemas.openxmlformats.org/officeDocument/2006/relationships/tags" Target="../tags/tag280.xml"/><Relationship Id="rId7" Type="http://schemas.openxmlformats.org/officeDocument/2006/relationships/tags" Target="../tags/tag253.xml"/><Relationship Id="rId12" Type="http://schemas.openxmlformats.org/officeDocument/2006/relationships/tags" Target="../tags/tag258.xml"/><Relationship Id="rId17" Type="http://schemas.openxmlformats.org/officeDocument/2006/relationships/tags" Target="../tags/tag263.xml"/><Relationship Id="rId25" Type="http://schemas.openxmlformats.org/officeDocument/2006/relationships/tags" Target="../tags/tag271.xml"/><Relationship Id="rId33" Type="http://schemas.openxmlformats.org/officeDocument/2006/relationships/tags" Target="../tags/tag279.xml"/><Relationship Id="rId2" Type="http://schemas.openxmlformats.org/officeDocument/2006/relationships/tags" Target="../tags/tag248.xml"/><Relationship Id="rId16" Type="http://schemas.openxmlformats.org/officeDocument/2006/relationships/tags" Target="../tags/tag262.xml"/><Relationship Id="rId20" Type="http://schemas.openxmlformats.org/officeDocument/2006/relationships/tags" Target="../tags/tag266.xml"/><Relationship Id="rId29" Type="http://schemas.openxmlformats.org/officeDocument/2006/relationships/tags" Target="../tags/tag275.xml"/><Relationship Id="rId1" Type="http://schemas.openxmlformats.org/officeDocument/2006/relationships/tags" Target="../tags/tag247.xml"/><Relationship Id="rId6" Type="http://schemas.openxmlformats.org/officeDocument/2006/relationships/tags" Target="../tags/tag252.xml"/><Relationship Id="rId11" Type="http://schemas.openxmlformats.org/officeDocument/2006/relationships/tags" Target="../tags/tag257.xml"/><Relationship Id="rId24" Type="http://schemas.openxmlformats.org/officeDocument/2006/relationships/tags" Target="../tags/tag270.xml"/><Relationship Id="rId32" Type="http://schemas.openxmlformats.org/officeDocument/2006/relationships/tags" Target="../tags/tag278.xml"/><Relationship Id="rId5" Type="http://schemas.openxmlformats.org/officeDocument/2006/relationships/tags" Target="../tags/tag251.xml"/><Relationship Id="rId15" Type="http://schemas.openxmlformats.org/officeDocument/2006/relationships/tags" Target="../tags/tag261.xml"/><Relationship Id="rId23" Type="http://schemas.openxmlformats.org/officeDocument/2006/relationships/tags" Target="../tags/tag269.xml"/><Relationship Id="rId28" Type="http://schemas.openxmlformats.org/officeDocument/2006/relationships/tags" Target="../tags/tag274.xml"/><Relationship Id="rId36" Type="http://schemas.openxmlformats.org/officeDocument/2006/relationships/slideLayout" Target="../slideLayouts/slideLayout2.xml"/><Relationship Id="rId10" Type="http://schemas.openxmlformats.org/officeDocument/2006/relationships/tags" Target="../tags/tag256.xml"/><Relationship Id="rId19" Type="http://schemas.openxmlformats.org/officeDocument/2006/relationships/tags" Target="../tags/tag265.xml"/><Relationship Id="rId31" Type="http://schemas.openxmlformats.org/officeDocument/2006/relationships/tags" Target="../tags/tag277.xml"/><Relationship Id="rId4" Type="http://schemas.openxmlformats.org/officeDocument/2006/relationships/tags" Target="../tags/tag250.xml"/><Relationship Id="rId9" Type="http://schemas.openxmlformats.org/officeDocument/2006/relationships/tags" Target="../tags/tag255.xml"/><Relationship Id="rId14" Type="http://schemas.openxmlformats.org/officeDocument/2006/relationships/tags" Target="../tags/tag260.xml"/><Relationship Id="rId22" Type="http://schemas.openxmlformats.org/officeDocument/2006/relationships/tags" Target="../tags/tag268.xml"/><Relationship Id="rId27" Type="http://schemas.openxmlformats.org/officeDocument/2006/relationships/tags" Target="../tags/tag273.xml"/><Relationship Id="rId30" Type="http://schemas.openxmlformats.org/officeDocument/2006/relationships/tags" Target="../tags/tag276.xml"/><Relationship Id="rId35" Type="http://schemas.openxmlformats.org/officeDocument/2006/relationships/tags" Target="../tags/tag281.xml"/><Relationship Id="rId8" Type="http://schemas.openxmlformats.org/officeDocument/2006/relationships/tags" Target="../tags/tag25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CSE 421</a:t>
            </a:r>
            <a:br>
              <a:rPr lang="en-US" altLang="en-US" dirty="0"/>
            </a:br>
            <a:r>
              <a:rPr lang="en-US" altLang="en-US" dirty="0"/>
              <a:t>Introduction to 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Winter 2024</a:t>
            </a:r>
          </a:p>
          <a:p>
            <a:pPr eaLnBrk="1" hangingPunct="1"/>
            <a:r>
              <a:rPr lang="en-US" altLang="en-US" dirty="0"/>
              <a:t>Lecture 8</a:t>
            </a:r>
          </a:p>
          <a:p>
            <a:pPr eaLnBrk="1" hangingPunct="1"/>
            <a:r>
              <a:rPr lang="en-US" altLang="en-US" dirty="0"/>
              <a:t>Minimum Spanning Trees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B59D432-2C0B-4E3B-8C66-961167D9A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696D79-F586-447A-97AE-FD4494629A8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Minimum Spanning Tree</a:t>
            </a:r>
          </a:p>
        </p:txBody>
      </p:sp>
      <p:sp>
        <p:nvSpPr>
          <p:cNvPr id="20483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191000" y="2590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2048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0" y="4495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2048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800600" y="3505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2048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971800" y="3657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2048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943600" y="3200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20488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248400" y="4343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20489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029200" y="4724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20490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3200400" y="2895600"/>
            <a:ext cx="990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495800" y="2743200"/>
            <a:ext cx="14478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495800" y="28194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4114800" y="3810000"/>
            <a:ext cx="762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4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200400" y="3962400"/>
            <a:ext cx="60960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5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3886200" y="2895600"/>
            <a:ext cx="4572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4114800" y="4724400"/>
            <a:ext cx="9144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5029200" y="3810000"/>
            <a:ext cx="15240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8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5105400" y="3352800"/>
            <a:ext cx="8382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9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6172200" y="35052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0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5105400" y="3733800"/>
            <a:ext cx="114300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1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5410200" y="46482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2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336925" y="2855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9</a:t>
            </a:r>
          </a:p>
        </p:txBody>
      </p:sp>
      <p:sp>
        <p:nvSpPr>
          <p:cNvPr id="20503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200400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20504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810000" y="3429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13</a:t>
            </a:r>
          </a:p>
        </p:txBody>
      </p:sp>
      <p:sp>
        <p:nvSpPr>
          <p:cNvPr id="20505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029200" y="2590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20506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4102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20507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6576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11</a:t>
            </a:r>
          </a:p>
        </p:txBody>
      </p:sp>
      <p:sp>
        <p:nvSpPr>
          <p:cNvPr id="20508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638800" y="3886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20509" name="Text Box 29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800600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20510" name="Text Box 30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267200" y="3810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20</a:t>
            </a:r>
          </a:p>
        </p:txBody>
      </p:sp>
      <p:sp>
        <p:nvSpPr>
          <p:cNvPr id="20511" name="Text Box 3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648200" y="29718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14</a:t>
            </a:r>
          </a:p>
        </p:txBody>
      </p:sp>
      <p:sp>
        <p:nvSpPr>
          <p:cNvPr id="20512" name="Oval 32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2514600" y="2514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t</a:t>
            </a:r>
          </a:p>
        </p:txBody>
      </p:sp>
      <p:sp>
        <p:nvSpPr>
          <p:cNvPr id="20513" name="Oval 3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981200" y="4800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20514" name="Oval 34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581400" y="5715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20515" name="Line 35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2819400" y="26670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6" name="Line 36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2743200" y="2819400"/>
            <a:ext cx="30480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7" name="Line 37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2133600" y="2819400"/>
            <a:ext cx="381000" cy="1981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8" name="Line 3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2209800" y="3962400"/>
            <a:ext cx="8382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9" name="Line 3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2209800" y="5105400"/>
            <a:ext cx="144780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0" name="Line 40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3810000" y="4800600"/>
            <a:ext cx="1524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1" name="Line 4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V="1">
            <a:off x="3886200" y="5029200"/>
            <a:ext cx="12192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2" name="Text Box 42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260725" y="232251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15</a:t>
            </a:r>
          </a:p>
        </p:txBody>
      </p:sp>
      <p:sp>
        <p:nvSpPr>
          <p:cNvPr id="20523" name="Text Box 43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1981200" y="3429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10</a:t>
            </a:r>
          </a:p>
        </p:txBody>
      </p:sp>
      <p:sp>
        <p:nvSpPr>
          <p:cNvPr id="20524" name="Text Box 44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2667000" y="5029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20525" name="Text Box 45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4419600" y="4495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8</a:t>
            </a:r>
          </a:p>
        </p:txBody>
      </p:sp>
      <p:sp>
        <p:nvSpPr>
          <p:cNvPr id="20526" name="Text Box 46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3505200" y="4953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12</a:t>
            </a:r>
          </a:p>
        </p:txBody>
      </p:sp>
      <p:sp>
        <p:nvSpPr>
          <p:cNvPr id="20527" name="Text Box 47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4495800" y="5334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16</a:t>
            </a:r>
          </a:p>
        </p:txBody>
      </p:sp>
      <p:sp>
        <p:nvSpPr>
          <p:cNvPr id="20528" name="Text Box 48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5715000" y="4724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22</a:t>
            </a:r>
          </a:p>
        </p:txBody>
      </p:sp>
      <p:sp>
        <p:nvSpPr>
          <p:cNvPr id="20529" name="Text Box 49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2438400" y="41148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17</a:t>
            </a:r>
          </a:p>
        </p:txBody>
      </p:sp>
      <p:sp>
        <p:nvSpPr>
          <p:cNvPr id="20530" name="Text Box 50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25908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20531" name="Text Box 51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6300788" y="1547813"/>
            <a:ext cx="2687637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Undirected Graph G=(V,E) with edge weights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EA2FD93-D73F-4BF4-91EA-6E6A7D569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1CDF35-47AB-47BB-9584-38C66AAC47F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Greedy Algorithms for Minimum Spanning Tree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400" dirty="0">
                <a:solidFill>
                  <a:srgbClr val="FF0000"/>
                </a:solidFill>
              </a:rPr>
              <a:t>[Prim]</a:t>
            </a:r>
            <a:r>
              <a:rPr lang="en-US" altLang="en-US" sz="2400" dirty="0"/>
              <a:t> Extend a tree by including the cheapest out going edge</a:t>
            </a:r>
          </a:p>
          <a:p>
            <a:pPr eaLnBrk="1" hangingPunct="1"/>
            <a:r>
              <a:rPr lang="en-US" altLang="en-US" sz="2400" dirty="0">
                <a:solidFill>
                  <a:srgbClr val="FF0000"/>
                </a:solidFill>
              </a:rPr>
              <a:t>[Kruskal]</a:t>
            </a:r>
            <a:r>
              <a:rPr lang="en-US" altLang="en-US" sz="2400" dirty="0"/>
              <a:t> Add the cheapest edge that joins disjoint components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endParaRPr lang="en-US" altLang="en-US" sz="2400" dirty="0"/>
          </a:p>
        </p:txBody>
      </p:sp>
      <p:sp>
        <p:nvSpPr>
          <p:cNvPr id="21508" name="Line 2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>
            <a:off x="5105400" y="2819400"/>
            <a:ext cx="990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Line 2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181600" y="4114800"/>
            <a:ext cx="1371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0" name="Line 2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6096000" y="2895600"/>
            <a:ext cx="609600" cy="175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Line 2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6096000" y="2819400"/>
            <a:ext cx="1981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2" name="Line 3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7924800" y="2819400"/>
            <a:ext cx="1524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3" name="Line 3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172200" y="2819400"/>
            <a:ext cx="17526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Line 3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6705600" y="4419600"/>
            <a:ext cx="12192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Text Box 34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010400" y="251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21516" name="Text Box 35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924800" y="3429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11</a:t>
            </a:r>
          </a:p>
        </p:txBody>
      </p:sp>
      <p:sp>
        <p:nvSpPr>
          <p:cNvPr id="21517" name="Text Box 36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086600" y="3429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21518" name="Text Box 37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638800" y="4495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21519" name="Text Box 3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257800" y="324485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20</a:t>
            </a:r>
          </a:p>
        </p:txBody>
      </p:sp>
      <p:sp>
        <p:nvSpPr>
          <p:cNvPr id="21520" name="Text Box 39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096000" y="3733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8</a:t>
            </a:r>
          </a:p>
        </p:txBody>
      </p:sp>
      <p:sp>
        <p:nvSpPr>
          <p:cNvPr id="21521" name="Text Box 40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162800" y="4572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22</a:t>
            </a:r>
          </a:p>
        </p:txBody>
      </p:sp>
      <p:sp>
        <p:nvSpPr>
          <p:cNvPr id="21522" name="Oval 21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953000" y="3962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21523" name="Oval 2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943600" y="2667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21524" name="Oval 2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924800" y="2667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21525" name="Oval 2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772400" y="4267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21526" name="Oval 25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553200" y="4648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304B51D-73B2-4F36-BDFC-0AF2FAF06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2CF71E-D0FB-4176-AC68-3B53799C974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Why do the greedy algorithms work?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3352800"/>
          </a:xfrm>
        </p:spPr>
        <p:txBody>
          <a:bodyPr/>
          <a:lstStyle/>
          <a:p>
            <a:pPr eaLnBrk="1" hangingPunct="1"/>
            <a:r>
              <a:rPr lang="en-US" altLang="en-US"/>
              <a:t>For simplicity, assume all edge costs are distinct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0EFF281-AFAF-46A9-9848-378F57EB5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1CDF35-47AB-47BB-9584-38C66AAC47F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Edge inclusion lemma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3352800"/>
          </a:xfrm>
        </p:spPr>
        <p:txBody>
          <a:bodyPr/>
          <a:lstStyle/>
          <a:p>
            <a:pPr eaLnBrk="1" hangingPunct="1"/>
            <a:r>
              <a:rPr lang="en-US" altLang="en-US"/>
              <a:t>Let S be a subset of V, and suppose e = (u, v) is the minimum cost edge of E, with u in S and v in V-S</a:t>
            </a:r>
          </a:p>
          <a:p>
            <a:pPr eaLnBrk="1" hangingPunct="1"/>
            <a:r>
              <a:rPr lang="en-US" altLang="en-US"/>
              <a:t>e is in every minimum spanning tree of G</a:t>
            </a:r>
          </a:p>
          <a:p>
            <a:pPr lvl="1" eaLnBrk="1" hangingPunct="1"/>
            <a:r>
              <a:rPr lang="en-US" altLang="en-US"/>
              <a:t>Or equivalently, if e is not in T, then T is not a minimum spanning tree</a:t>
            </a:r>
          </a:p>
        </p:txBody>
      </p:sp>
      <p:sp>
        <p:nvSpPr>
          <p:cNvPr id="23556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57400" y="5181600"/>
            <a:ext cx="2209800" cy="1447800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355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800600" y="5105400"/>
            <a:ext cx="2286000" cy="1447800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58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743200" y="609600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S</a:t>
            </a:r>
          </a:p>
        </p:txBody>
      </p:sp>
      <p:sp>
        <p:nvSpPr>
          <p:cNvPr id="23559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715000" y="6096000"/>
            <a:ext cx="692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V - S</a:t>
            </a:r>
          </a:p>
        </p:txBody>
      </p:sp>
      <p:sp>
        <p:nvSpPr>
          <p:cNvPr id="23560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810000" y="57150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1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953000" y="57150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2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038600" y="57912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343400" y="5715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0BBC052-E60D-4E64-A49D-6C4A72617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1CDF35-47AB-47BB-9584-38C66AAC47F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Proof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Suppose T is a spanning tree that does not contain 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Add e to T, this creates a cycle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The cycle must have some edge e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= (u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, v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) with u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in S and v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in V-S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T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= T – {e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} + {e} is a spanning tree with lower cost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Hence, T is not a minimum spanning tree</a:t>
            </a:r>
          </a:p>
        </p:txBody>
      </p:sp>
      <p:sp>
        <p:nvSpPr>
          <p:cNvPr id="2458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65893" y="3265757"/>
            <a:ext cx="2209800" cy="1447800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458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19600" y="3124200"/>
            <a:ext cx="2286000" cy="1447800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2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362200" y="411480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S</a:t>
            </a:r>
          </a:p>
        </p:txBody>
      </p:sp>
      <p:sp>
        <p:nvSpPr>
          <p:cNvPr id="24583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34000" y="4114800"/>
            <a:ext cx="692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V - S</a:t>
            </a:r>
          </a:p>
        </p:txBody>
      </p:sp>
      <p:sp>
        <p:nvSpPr>
          <p:cNvPr id="2458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429000" y="4114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572000" y="4038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6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657600" y="41910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7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038600" y="4267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e</a:t>
            </a:r>
          </a:p>
        </p:txBody>
      </p:sp>
      <p:sp>
        <p:nvSpPr>
          <p:cNvPr id="24588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28600" y="152400"/>
            <a:ext cx="3352800" cy="660400"/>
          </a:xfrm>
          <a:prstGeom prst="rect">
            <a:avLst/>
          </a:prstGeom>
          <a:solidFill>
            <a:srgbClr val="FFFF99"/>
          </a:solidFill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</a:rPr>
              <a:t>e is the minimum cost edge between S and V-S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200400" y="3505200"/>
            <a:ext cx="182880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5029200" y="3276600"/>
            <a:ext cx="533400" cy="2286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806669" y="3886200"/>
            <a:ext cx="533400" cy="2286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029200" y="3519487"/>
            <a:ext cx="304800" cy="36030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562600" y="3276600"/>
            <a:ext cx="304800" cy="36030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67400" y="3629847"/>
            <a:ext cx="685800" cy="6585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5791200" y="3636906"/>
            <a:ext cx="45181" cy="46401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3169381" y="3505200"/>
            <a:ext cx="45181" cy="46401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 flipV="1">
            <a:off x="5813790" y="4064464"/>
            <a:ext cx="607100" cy="1387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149881" y="3937929"/>
            <a:ext cx="306767" cy="25307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530475" y="3519487"/>
            <a:ext cx="642306" cy="45331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2075944" y="3519487"/>
            <a:ext cx="480831" cy="17621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102228" y="3678595"/>
            <a:ext cx="35432" cy="63530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119944" y="3707919"/>
            <a:ext cx="545047" cy="33068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2644663" y="4030464"/>
            <a:ext cx="499149" cy="70459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2681567" y="4046670"/>
            <a:ext cx="176445" cy="43484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2845601" y="4461169"/>
            <a:ext cx="298211" cy="91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 Box 11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789968" y="3124200"/>
            <a:ext cx="3978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e</a:t>
            </a:r>
            <a:r>
              <a:rPr lang="en-US" altLang="en-US" baseline="-25000" dirty="0"/>
              <a:t>1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7F65822-AD7A-4E1D-B4A8-599ABB1CF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1CDF35-47AB-47BB-9584-38C66AAC47F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Optimality Proofs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Prim’s Algorithm computes a MST</a:t>
            </a:r>
          </a:p>
          <a:p>
            <a:pPr eaLnBrk="1" hangingPunct="1"/>
            <a:r>
              <a:rPr lang="en-US" altLang="en-US"/>
              <a:t>Kruskal’s Algorithm computes a MST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Show that when an edge is added to the MST by Prim or Kruskal, the edge is the minimum cost edge between S and V-S for some set S.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146897B-B898-4088-8611-F61C20F54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1CDF35-47AB-47BB-9584-38C66AAC47F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Prim’s Algorithm</a:t>
            </a:r>
          </a:p>
        </p:txBody>
      </p:sp>
      <p:sp>
        <p:nvSpPr>
          <p:cNvPr id="26627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1828800"/>
            <a:ext cx="6096000" cy="356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S = { };    T = { };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while S !=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choose the minimum cost edge                    	e = (u,v), with u in S, and v in V-S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add e to 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add v to S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40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F7BCA61-7BFD-4C25-B079-A7DC88A14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1CDF35-47AB-47BB-9584-38C66AAC47F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Prove Prim’s algorithm computes an MST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Show an edge e is in the MST when it is added to 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80F8032-4BA1-4B15-9A66-6B6A99793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1CDF35-47AB-47BB-9584-38C66AAC47F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Kruskal’s Algorithm</a:t>
            </a:r>
          </a:p>
        </p:txBody>
      </p:sp>
      <p:sp>
        <p:nvSpPr>
          <p:cNvPr id="28675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905000"/>
            <a:ext cx="7543800" cy="356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Let C = {{v</a:t>
            </a:r>
            <a:r>
              <a:rPr lang="en-US" altLang="en-US" sz="2400" baseline="-25000"/>
              <a:t>1</a:t>
            </a:r>
            <a:r>
              <a:rPr lang="en-US" altLang="en-US" sz="2400"/>
              <a:t>}, {v</a:t>
            </a:r>
            <a:r>
              <a:rPr lang="en-US" altLang="en-US" sz="2400" baseline="-25000"/>
              <a:t>2</a:t>
            </a:r>
            <a:r>
              <a:rPr lang="en-US" altLang="en-US" sz="2400"/>
              <a:t>}, . . ., {v</a:t>
            </a:r>
            <a:r>
              <a:rPr lang="en-US" altLang="en-US" sz="2400" baseline="-25000"/>
              <a:t>n</a:t>
            </a:r>
            <a:r>
              <a:rPr lang="en-US" altLang="en-US" sz="2400"/>
              <a:t>}};  T = { }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while |C| &gt; 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Let e = (u, v) with u in C</a:t>
            </a:r>
            <a:r>
              <a:rPr lang="en-US" altLang="en-US" sz="2400" baseline="-25000"/>
              <a:t>i</a:t>
            </a:r>
            <a:r>
              <a:rPr lang="en-US" altLang="en-US" sz="2400"/>
              <a:t> and v in C</a:t>
            </a:r>
            <a:r>
              <a:rPr lang="en-US" altLang="en-US" sz="2400" baseline="-25000"/>
              <a:t>j</a:t>
            </a:r>
            <a:r>
              <a:rPr lang="en-US" altLang="en-US" sz="2400"/>
              <a:t> be the 	minimum cost edge joining distinct sets in C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Replace C</a:t>
            </a:r>
            <a:r>
              <a:rPr lang="en-US" altLang="en-US" sz="2400" baseline="-25000"/>
              <a:t>i</a:t>
            </a:r>
            <a:r>
              <a:rPr lang="en-US" altLang="en-US" sz="2400"/>
              <a:t> and C</a:t>
            </a:r>
            <a:r>
              <a:rPr lang="en-US" altLang="en-US" sz="2400" baseline="-25000"/>
              <a:t>j</a:t>
            </a:r>
            <a:r>
              <a:rPr lang="en-US" altLang="en-US" sz="2400"/>
              <a:t> by C</a:t>
            </a:r>
            <a:r>
              <a:rPr lang="en-US" altLang="en-US" sz="2400" baseline="-25000"/>
              <a:t>i</a:t>
            </a:r>
            <a:r>
              <a:rPr lang="en-US" altLang="en-US" sz="2400"/>
              <a:t> U C</a:t>
            </a:r>
            <a:r>
              <a:rPr lang="en-US" altLang="en-US" sz="2400" baseline="-25000"/>
              <a:t>j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Add e to 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2142DF9-491C-441F-8FB4-239BDBFBB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1CDF35-47AB-47BB-9584-38C66AAC47F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Prove Kruskal’s algorithm computes an MST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Show an edge e is in the MST when it is added to 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0C95F6E-B094-41FA-82C8-6D0D5CC3D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1CDF35-47AB-47BB-9584-38C66AAC47F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Bottleneck Shortest Path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676400"/>
          </a:xfrm>
        </p:spPr>
        <p:txBody>
          <a:bodyPr/>
          <a:lstStyle/>
          <a:p>
            <a:pPr eaLnBrk="1" hangingPunct="1"/>
            <a:r>
              <a:rPr lang="en-US" altLang="en-US" dirty="0"/>
              <a:t>Define the bottleneck distance for a path P,  </a:t>
            </a:r>
            <a:r>
              <a:rPr lang="en-US" altLang="en-US" dirty="0" err="1"/>
              <a:t>Len</a:t>
            </a:r>
            <a:r>
              <a:rPr lang="en-US" altLang="en-US" baseline="-25000" dirty="0" err="1"/>
              <a:t>B</a:t>
            </a:r>
            <a:r>
              <a:rPr lang="en-US" altLang="en-US" dirty="0"/>
              <a:t>(P)  to be the maximum cost edge along the path</a:t>
            </a:r>
          </a:p>
        </p:txBody>
      </p:sp>
      <p:sp>
        <p:nvSpPr>
          <p:cNvPr id="512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371600" y="4191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512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438400" y="4953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512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657600" y="4191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512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438400" y="3505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5128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1676400" y="3733800"/>
            <a:ext cx="7620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2514600" y="38100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1676400" y="4419600"/>
            <a:ext cx="762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2743200" y="3733800"/>
            <a:ext cx="914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2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743200" y="4419600"/>
            <a:ext cx="9144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3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812925" y="36941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5</a:t>
            </a:r>
          </a:p>
        </p:txBody>
      </p:sp>
      <p:sp>
        <p:nvSpPr>
          <p:cNvPr id="5134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04800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4</a:t>
            </a:r>
          </a:p>
        </p:txBody>
      </p:sp>
      <p:sp>
        <p:nvSpPr>
          <p:cNvPr id="5135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667000" y="4267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  <a:endParaRPr lang="en-US" altLang="en-US" dirty="0"/>
          </a:p>
        </p:txBody>
      </p:sp>
      <p:sp>
        <p:nvSpPr>
          <p:cNvPr id="5136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828800" y="4724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5137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124200" y="4648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5</a:t>
            </a:r>
          </a:p>
        </p:txBody>
      </p:sp>
      <p:sp>
        <p:nvSpPr>
          <p:cNvPr id="5138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2667000" y="38100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9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2209800" y="4267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4</a:t>
            </a:r>
          </a:p>
        </p:txBody>
      </p:sp>
      <p:sp>
        <p:nvSpPr>
          <p:cNvPr id="20" name="Oval 4">
            <a:extLst>
              <a:ext uri="{FF2B5EF4-FFF2-40B4-BE49-F238E27FC236}">
                <a16:creationId xmlns:a16="http://schemas.microsoft.com/office/drawing/2014/main" id="{8CD0A623-E65E-4CFA-BFAA-824487BC47DA}"/>
              </a:ext>
            </a:extLst>
          </p:cNvPr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334000" y="4191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21" name="Oval 5">
            <a:extLst>
              <a:ext uri="{FF2B5EF4-FFF2-40B4-BE49-F238E27FC236}">
                <a16:creationId xmlns:a16="http://schemas.microsoft.com/office/drawing/2014/main" id="{43A93014-05D8-4999-BB3C-2842B6AD1A15}"/>
              </a:ext>
            </a:extLst>
          </p:cNvPr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400800" y="4953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22" name="Oval 6">
            <a:extLst>
              <a:ext uri="{FF2B5EF4-FFF2-40B4-BE49-F238E27FC236}">
                <a16:creationId xmlns:a16="http://schemas.microsoft.com/office/drawing/2014/main" id="{12D6D3D0-6668-4474-A680-6D3E6BD8C298}"/>
              </a:ext>
            </a:extLst>
          </p:cNvPr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620000" y="4191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23" name="Oval 7">
            <a:extLst>
              <a:ext uri="{FF2B5EF4-FFF2-40B4-BE49-F238E27FC236}">
                <a16:creationId xmlns:a16="http://schemas.microsoft.com/office/drawing/2014/main" id="{0457DFFD-36D5-4FD4-B74D-087CB2D0AA03}"/>
              </a:ext>
            </a:extLst>
          </p:cNvPr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400800" y="3505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24" name="Line 8">
            <a:extLst>
              <a:ext uri="{FF2B5EF4-FFF2-40B4-BE49-F238E27FC236}">
                <a16:creationId xmlns:a16="http://schemas.microsoft.com/office/drawing/2014/main" id="{6F6C8785-24FC-4CD7-95B2-06F866176F52}"/>
              </a:ext>
            </a:extLst>
          </p:cNvPr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5638800" y="3733800"/>
            <a:ext cx="7620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9">
            <a:extLst>
              <a:ext uri="{FF2B5EF4-FFF2-40B4-BE49-F238E27FC236}">
                <a16:creationId xmlns:a16="http://schemas.microsoft.com/office/drawing/2014/main" id="{E2653FEC-20A8-4E62-A101-483A3FA541AD}"/>
              </a:ext>
            </a:extLst>
          </p:cNvPr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6477000" y="3810000"/>
            <a:ext cx="0" cy="1143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10">
            <a:extLst>
              <a:ext uri="{FF2B5EF4-FFF2-40B4-BE49-F238E27FC236}">
                <a16:creationId xmlns:a16="http://schemas.microsoft.com/office/drawing/2014/main" id="{8CE9D375-CAAA-4766-BE5C-B60361938DF7}"/>
              </a:ext>
            </a:extLst>
          </p:cNvPr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5638800" y="4419600"/>
            <a:ext cx="76200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11">
            <a:extLst>
              <a:ext uri="{FF2B5EF4-FFF2-40B4-BE49-F238E27FC236}">
                <a16:creationId xmlns:a16="http://schemas.microsoft.com/office/drawing/2014/main" id="{0045DAAE-B865-4BD6-8654-0C765BE0B884}"/>
              </a:ext>
            </a:extLst>
          </p:cNvPr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6705600" y="3733800"/>
            <a:ext cx="9144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12">
            <a:extLst>
              <a:ext uri="{FF2B5EF4-FFF2-40B4-BE49-F238E27FC236}">
                <a16:creationId xmlns:a16="http://schemas.microsoft.com/office/drawing/2014/main" id="{669A8B3C-3389-4D19-83F2-5F947D4BF6A9}"/>
              </a:ext>
            </a:extLst>
          </p:cNvPr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6705600" y="4419600"/>
            <a:ext cx="9144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Text Box 13">
            <a:extLst>
              <a:ext uri="{FF2B5EF4-FFF2-40B4-BE49-F238E27FC236}">
                <a16:creationId xmlns:a16="http://schemas.microsoft.com/office/drawing/2014/main" id="{B770F633-E684-46C2-808F-B6107E44B94E}"/>
              </a:ext>
            </a:extLst>
          </p:cNvPr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5775325" y="36941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5</a:t>
            </a:r>
          </a:p>
        </p:txBody>
      </p:sp>
      <p:sp>
        <p:nvSpPr>
          <p:cNvPr id="30" name="Text Box 14">
            <a:extLst>
              <a:ext uri="{FF2B5EF4-FFF2-40B4-BE49-F238E27FC236}">
                <a16:creationId xmlns:a16="http://schemas.microsoft.com/office/drawing/2014/main" id="{136E8862-E61D-4472-A9FF-45AE69DC172A}"/>
              </a:ext>
            </a:extLst>
          </p:cNvPr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01040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4</a:t>
            </a:r>
          </a:p>
        </p:txBody>
      </p:sp>
      <p:sp>
        <p:nvSpPr>
          <p:cNvPr id="31" name="Text Box 15">
            <a:extLst>
              <a:ext uri="{FF2B5EF4-FFF2-40B4-BE49-F238E27FC236}">
                <a16:creationId xmlns:a16="http://schemas.microsoft.com/office/drawing/2014/main" id="{C09BA8A8-E4C3-4DAB-86F2-5414C82C869D}"/>
              </a:ext>
            </a:extLst>
          </p:cNvPr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629400" y="4267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  <a:endParaRPr lang="en-US" altLang="en-US" dirty="0"/>
          </a:p>
        </p:txBody>
      </p:sp>
      <p:sp>
        <p:nvSpPr>
          <p:cNvPr id="32" name="Text Box 16">
            <a:extLst>
              <a:ext uri="{FF2B5EF4-FFF2-40B4-BE49-F238E27FC236}">
                <a16:creationId xmlns:a16="http://schemas.microsoft.com/office/drawing/2014/main" id="{054FB42D-9FC3-450A-8132-4545CBB91D41}"/>
              </a:ext>
            </a:extLst>
          </p:cNvPr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791200" y="4724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33" name="Text Box 17">
            <a:extLst>
              <a:ext uri="{FF2B5EF4-FFF2-40B4-BE49-F238E27FC236}">
                <a16:creationId xmlns:a16="http://schemas.microsoft.com/office/drawing/2014/main" id="{8E9DA7BE-D56E-4441-A6DB-6D4B93B1C8C1}"/>
              </a:ext>
            </a:extLst>
          </p:cNvPr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086600" y="4648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5</a:t>
            </a:r>
          </a:p>
        </p:txBody>
      </p:sp>
      <p:sp>
        <p:nvSpPr>
          <p:cNvPr id="34" name="Line 18">
            <a:extLst>
              <a:ext uri="{FF2B5EF4-FFF2-40B4-BE49-F238E27FC236}">
                <a16:creationId xmlns:a16="http://schemas.microsoft.com/office/drawing/2014/main" id="{ECD0052B-ECA0-43DA-A282-5F30A3954D4F}"/>
              </a:ext>
            </a:extLst>
          </p:cNvPr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V="1">
            <a:off x="6629400" y="38100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Text Box 19">
            <a:extLst>
              <a:ext uri="{FF2B5EF4-FFF2-40B4-BE49-F238E27FC236}">
                <a16:creationId xmlns:a16="http://schemas.microsoft.com/office/drawing/2014/main" id="{7AA737A7-F1B3-43F7-92F6-122D844701A2}"/>
              </a:ext>
            </a:extLst>
          </p:cNvPr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172200" y="4267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4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B5FA669-EE7A-4CEF-A52A-3C3D8E99E92A}"/>
              </a:ext>
            </a:extLst>
          </p:cNvPr>
          <p:cNvSpPr txBox="1"/>
          <p:nvPr/>
        </p:nvSpPr>
        <p:spPr>
          <a:xfrm>
            <a:off x="1295400" y="5896303"/>
            <a:ext cx="678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Len</a:t>
            </a:r>
            <a:r>
              <a:rPr lang="en-US" sz="2800" baseline="-25000" dirty="0" err="1"/>
              <a:t>B</a:t>
            </a:r>
            <a:r>
              <a:rPr lang="en-US" sz="2800" dirty="0"/>
              <a:t>(</a:t>
            </a:r>
            <a:r>
              <a:rPr lang="en-US" sz="2800" dirty="0" err="1"/>
              <a:t>x,y</a:t>
            </a:r>
            <a:r>
              <a:rPr lang="en-US" sz="2800" dirty="0"/>
              <a:t>) = Min {P from x to y | </a:t>
            </a:r>
            <a:r>
              <a:rPr lang="en-US" sz="2800" dirty="0" err="1"/>
              <a:t>Len</a:t>
            </a:r>
            <a:r>
              <a:rPr lang="en-US" sz="2800" baseline="-25000" dirty="0" err="1"/>
              <a:t>B</a:t>
            </a:r>
            <a:r>
              <a:rPr lang="en-US" sz="2800" dirty="0"/>
              <a:t>(P) }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1017DC1-9309-450F-B921-03A9C180C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1CDF35-47AB-47BB-9584-38C66AAC47F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Dealing with the assumption of no equal weight edges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Force the edge weights to be distinct</a:t>
            </a:r>
          </a:p>
          <a:p>
            <a:pPr lvl="1" eaLnBrk="1" hangingPunct="1"/>
            <a:r>
              <a:rPr lang="en-US" altLang="en-US" dirty="0"/>
              <a:t>Give a tie breaking rule for equal weight edges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42F15D7-283F-4CB5-9C9E-409526E26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1CDF35-47AB-47BB-9584-38C66AAC47F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Application: Clustering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286000"/>
          </a:xfrm>
        </p:spPr>
        <p:txBody>
          <a:bodyPr/>
          <a:lstStyle/>
          <a:p>
            <a:pPr eaLnBrk="1" hangingPunct="1"/>
            <a:r>
              <a:rPr lang="en-US" altLang="en-US" dirty="0"/>
              <a:t>Given a collection of points in an r- dimensional space and an integer K, divide the points into K sets that are closest together</a:t>
            </a:r>
          </a:p>
        </p:txBody>
      </p:sp>
      <p:sp>
        <p:nvSpPr>
          <p:cNvPr id="3277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8288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743200" y="5105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495800" y="4419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0292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6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334000" y="464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7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1336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8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85800" y="5638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9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8674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80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048000" y="4191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B3E1B3A-837D-49D8-B376-19AAE9626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1CDF35-47AB-47BB-9584-38C66AAC47F9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Distance clustering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438400"/>
          </a:xfrm>
        </p:spPr>
        <p:txBody>
          <a:bodyPr/>
          <a:lstStyle/>
          <a:p>
            <a:pPr eaLnBrk="1" hangingPunct="1"/>
            <a:r>
              <a:rPr lang="en-US" altLang="en-US"/>
              <a:t>Divide the data set into K subsets to maximize the distance between any pair of sets</a:t>
            </a:r>
          </a:p>
          <a:p>
            <a:pPr lvl="1" eaLnBrk="1" hangingPunct="1"/>
            <a:r>
              <a:rPr lang="en-US" altLang="en-US"/>
              <a:t>dist (S</a:t>
            </a:r>
            <a:r>
              <a:rPr lang="en-US" altLang="en-US" baseline="-25000"/>
              <a:t>1</a:t>
            </a:r>
            <a:r>
              <a:rPr lang="en-US" altLang="en-US"/>
              <a:t>, S</a:t>
            </a:r>
            <a:r>
              <a:rPr lang="en-US" altLang="en-US" baseline="-25000"/>
              <a:t>2</a:t>
            </a:r>
            <a:r>
              <a:rPr lang="en-US" altLang="en-US"/>
              <a:t>) = min {dist(x, y) | x in S</a:t>
            </a:r>
            <a:r>
              <a:rPr lang="en-US" altLang="en-US" baseline="-25000"/>
              <a:t>1</a:t>
            </a:r>
            <a:r>
              <a:rPr lang="en-US" altLang="en-US"/>
              <a:t>, y in S</a:t>
            </a:r>
            <a:r>
              <a:rPr lang="en-US" altLang="en-US" baseline="-25000"/>
              <a:t>2</a:t>
            </a:r>
            <a:r>
              <a:rPr lang="en-US" altLang="en-US"/>
              <a:t>}</a:t>
            </a:r>
          </a:p>
        </p:txBody>
      </p:sp>
      <p:sp>
        <p:nvSpPr>
          <p:cNvPr id="33796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200400" y="4800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9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114800" y="518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9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867400" y="4495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99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400800" y="5486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0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705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1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5052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2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057400" y="571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3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2390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4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4196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CDA976E-0759-4648-9F19-BFF7198F8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1CDF35-47AB-47BB-9584-38C66AAC47F9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Divide into 2 clusters</a:t>
            </a:r>
          </a:p>
        </p:txBody>
      </p:sp>
      <p:sp>
        <p:nvSpPr>
          <p:cNvPr id="34819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574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146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14800" y="2057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105400" y="2209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391400" y="2438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181600" y="518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6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1722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7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419600" y="5562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8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447800" y="5791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9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620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0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5532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1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7338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2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867400" y="4495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3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3716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4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447800" y="2590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5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495800" y="2895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6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8486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7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543800" y="464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8" name="Oval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657600" y="2590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9" name="Oval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172200" y="5257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0" name="Oval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8288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1" name="Oval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9812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2" name="Oval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124200" y="213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3" name="Oval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7912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4" name="Oval 2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086600" y="2971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5" name="Oval 2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2390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6" name="Content Placeholder 30"/>
          <p:cNvSpPr>
            <a:spLocks noGrp="1"/>
          </p:cNvSpPr>
          <p:nvPr>
            <p:ph idx="1"/>
            <p:custDataLst>
              <p:tags r:id="rId29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0C4F63E-A048-4928-862E-C016D0AFE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1CDF35-47AB-47BB-9584-38C66AAC47F9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4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Divide into 3 clusters</a:t>
            </a:r>
          </a:p>
        </p:txBody>
      </p:sp>
      <p:sp>
        <p:nvSpPr>
          <p:cNvPr id="35843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4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574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5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146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6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14800" y="2057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7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105400" y="2209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8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391400" y="2438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9" name="Oval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181600" y="518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0" name="Oval 1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1722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1" name="Oval 1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419600" y="5562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2" name="Oval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447800" y="5791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3" name="Oval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620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4" name="Oval 1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5532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5" name="Oval 1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7338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6" name="Oval 1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867400" y="4495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7" name="Oval 1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3716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8" name="Oval 2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447800" y="2590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9" name="Oval 21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495800" y="2895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0" name="Oval 22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8486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1" name="Oval 23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543800" y="464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2" name="Oval 24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657600" y="2590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3" name="Oval 25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172200" y="5257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4" name="Oval 26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8288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5" name="Oval 27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9812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6" name="Oval 28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124200" y="213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7" name="Oval 29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7912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8" name="Oval 30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086600" y="2971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9" name="Oval 31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2390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70" name="Content Placeholder 30"/>
          <p:cNvSpPr>
            <a:spLocks noGrp="1"/>
          </p:cNvSpPr>
          <p:nvPr>
            <p:ph idx="1"/>
            <p:custDataLst>
              <p:tags r:id="rId29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13714B2-CA9E-4A40-AF8F-596D6A8AD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1CDF35-47AB-47BB-9584-38C66AAC47F9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Divide into 4 clusters</a:t>
            </a:r>
          </a:p>
        </p:txBody>
      </p:sp>
      <p:sp>
        <p:nvSpPr>
          <p:cNvPr id="36867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68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574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69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146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0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14800" y="2057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1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105400" y="2209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2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391400" y="2438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3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181600" y="518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4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1722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5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419600" y="5562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6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447800" y="5791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7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620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8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5532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9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7338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0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867400" y="4495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1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3716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2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447800" y="2590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3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495800" y="2895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4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8486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5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543800" y="464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6" name="Oval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657600" y="2590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7" name="Oval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172200" y="5257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8" name="Oval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8288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9" name="Oval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9812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90" name="Oval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124200" y="213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91" name="Oval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7912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92" name="Oval 2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086600" y="2971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93" name="Oval 2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2390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94" name="Content Placeholder 30"/>
          <p:cNvSpPr>
            <a:spLocks noGrp="1"/>
          </p:cNvSpPr>
          <p:nvPr>
            <p:ph idx="1"/>
            <p:custDataLst>
              <p:tags r:id="rId29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CA09E96-7574-4AA6-8E9A-367E4F1B0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1CDF35-47AB-47BB-9584-38C66AAC47F9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Distance Clustering Algorithm</a:t>
            </a:r>
          </a:p>
        </p:txBody>
      </p:sp>
      <p:sp>
        <p:nvSpPr>
          <p:cNvPr id="37891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905000"/>
            <a:ext cx="7543800" cy="356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Let C = {{v</a:t>
            </a:r>
            <a:r>
              <a:rPr lang="en-US" altLang="en-US" sz="2400" baseline="-25000"/>
              <a:t>1</a:t>
            </a:r>
            <a:r>
              <a:rPr lang="en-US" altLang="en-US" sz="2400"/>
              <a:t>}, {v</a:t>
            </a:r>
            <a:r>
              <a:rPr lang="en-US" altLang="en-US" sz="2400" baseline="-25000"/>
              <a:t>2</a:t>
            </a:r>
            <a:r>
              <a:rPr lang="en-US" altLang="en-US" sz="2400"/>
              <a:t>},. . ., {v</a:t>
            </a:r>
            <a:r>
              <a:rPr lang="en-US" altLang="en-US" sz="2400" baseline="-25000"/>
              <a:t>n</a:t>
            </a:r>
            <a:r>
              <a:rPr lang="en-US" altLang="en-US" sz="2400"/>
              <a:t>}};  T = { }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while |C| &gt; K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Let e = (u, v) with u in C</a:t>
            </a:r>
            <a:r>
              <a:rPr lang="en-US" altLang="en-US" sz="2400" baseline="-25000"/>
              <a:t>i</a:t>
            </a:r>
            <a:r>
              <a:rPr lang="en-US" altLang="en-US" sz="2400"/>
              <a:t> and v in C</a:t>
            </a:r>
            <a:r>
              <a:rPr lang="en-US" altLang="en-US" sz="2400" baseline="-25000"/>
              <a:t>j</a:t>
            </a:r>
            <a:r>
              <a:rPr lang="en-US" altLang="en-US" sz="2400"/>
              <a:t> be the 	minimum cost edge joining distinct sets in C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Replace C</a:t>
            </a:r>
            <a:r>
              <a:rPr lang="en-US" altLang="en-US" sz="2400" baseline="-25000"/>
              <a:t>i</a:t>
            </a:r>
            <a:r>
              <a:rPr lang="en-US" altLang="en-US" sz="2400"/>
              <a:t> and C</a:t>
            </a:r>
            <a:r>
              <a:rPr lang="en-US" altLang="en-US" sz="2400" baseline="-25000"/>
              <a:t>j</a:t>
            </a:r>
            <a:r>
              <a:rPr lang="en-US" altLang="en-US" sz="2400"/>
              <a:t> by C</a:t>
            </a:r>
            <a:r>
              <a:rPr lang="en-US" altLang="en-US" sz="2400" baseline="-25000"/>
              <a:t>i</a:t>
            </a:r>
            <a:r>
              <a:rPr lang="en-US" altLang="en-US" sz="2400"/>
              <a:t> U C</a:t>
            </a:r>
            <a:r>
              <a:rPr lang="en-US" altLang="en-US" sz="2400" baseline="-25000"/>
              <a:t>j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172993E-41D9-457D-862B-BB7F3A5A7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1CDF35-47AB-47BB-9584-38C66AAC47F9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K-clustering</a:t>
            </a:r>
          </a:p>
        </p:txBody>
      </p:sp>
      <p:sp>
        <p:nvSpPr>
          <p:cNvPr id="38915" name="Line 32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1447800" y="3886200"/>
            <a:ext cx="53340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6" name="Line 33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3803650" y="2133600"/>
            <a:ext cx="463550" cy="5270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Line 34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>
            <a:off x="7221538" y="2506663"/>
            <a:ext cx="307975" cy="5762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8" name="Line 35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460500" y="5003800"/>
            <a:ext cx="614363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9" name="Line 36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3227388" y="2238375"/>
            <a:ext cx="538162" cy="4603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0" name="Line 37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846138" y="3582988"/>
            <a:ext cx="654050" cy="3460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1" name="Line 38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6684963" y="3929063"/>
            <a:ext cx="652462" cy="1905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2" name="Line 39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1960563" y="4159250"/>
            <a:ext cx="65246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3" name="Line 40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7221538" y="3082925"/>
            <a:ext cx="730250" cy="1539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4" name="Line 41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1960563" y="3467100"/>
            <a:ext cx="192087" cy="6524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5" name="Line 42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6300788" y="3467100"/>
            <a:ext cx="344487" cy="6921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6" name="Line 43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765550" y="2660650"/>
            <a:ext cx="76200" cy="7683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7" name="Line 44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5992813" y="4159250"/>
            <a:ext cx="692150" cy="4603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8" name="Line 45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1922463" y="4159250"/>
            <a:ext cx="152400" cy="8064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9" name="Line 46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5916613" y="5349875"/>
            <a:ext cx="384175" cy="6905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0" name="Line 47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4533900" y="5310188"/>
            <a:ext cx="806450" cy="3841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1" name="Line 48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572000" y="2354263"/>
            <a:ext cx="614363" cy="6524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2" name="Line 49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7183438" y="3082925"/>
            <a:ext cx="192087" cy="8461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3" name="Line 50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3841750" y="3044825"/>
            <a:ext cx="768350" cy="4222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4" name="Line 51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7375525" y="3929063"/>
            <a:ext cx="268288" cy="8064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5" name="Line 52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992813" y="4619625"/>
            <a:ext cx="268287" cy="7683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6" name="Line 5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1500188" y="5003800"/>
            <a:ext cx="76200" cy="8826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7" name="Line 5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1576388" y="2698750"/>
            <a:ext cx="614362" cy="7683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8" name="Line 5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5224463" y="2354263"/>
            <a:ext cx="1036637" cy="11128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9" name="Oval 12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447800" y="57912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0" name="Oval 17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371600" y="4876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1" name="Oval 25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1981200" y="4876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2" name="Oval 6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114800" y="20574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3" name="Oval 7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105400" y="2209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4" name="Oval 26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124200" y="2133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5" name="Oval 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371600" y="38100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6" name="Oval 18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1447800" y="2590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7" name="Line 56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V="1">
            <a:off x="2613025" y="3467100"/>
            <a:ext cx="1268413" cy="6921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8" name="Oval 5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2514600" y="4038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9" name="Oval 24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1828800" y="4038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0" name="Oval 19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4495800" y="2895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1" name="Oval 22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3657600" y="2590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2" name="Oval 28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7069138" y="2968625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3" name="Oval 8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7391400" y="24384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4" name="Oval 20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7848600" y="31242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5" name="Line 53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V="1">
            <a:off x="5340350" y="4619625"/>
            <a:ext cx="614363" cy="6524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56" name="Oval 16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5867400" y="4495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7" name="Oval 21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7543800" y="46482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8" name="Oval 10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6172200" y="3352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9" name="Oval 29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7239000" y="38100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60" name="Oval 14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6553200" y="4038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61" name="Oval 27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5791200" y="5943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62" name="Oval 11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4419600" y="5562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63" name="Oval 9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5181600" y="5181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64" name="Oval 23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6172200" y="5257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65" name="Oval 15"/>
          <p:cNvSpPr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3733800" y="3352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66" name="Oval 4"/>
          <p:cNvSpPr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2057400" y="3352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67" name="Oval 13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762000" y="35052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9E852C5-F67D-413B-AEF0-891EE81C9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1CDF35-47AB-47BB-9584-38C66AAC47F9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Shortest paths in directed graphs vs undirected graphs</a:t>
            </a:r>
          </a:p>
        </p:txBody>
      </p:sp>
      <p:sp>
        <p:nvSpPr>
          <p:cNvPr id="4" name="Oval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394450" y="2590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5" name="Oval 7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013450" y="4495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6" name="Oval 8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00405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7" name="Oval 9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175250" y="3657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8" name="Oval 1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147050" y="3200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9" name="Oval 1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451850" y="4343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10" name="Oval 12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308850" y="5105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11" name="Oval 1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689850" y="2209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12" name="Line 14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5465233" y="2889780"/>
            <a:ext cx="990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5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6699250" y="2362200"/>
            <a:ext cx="990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6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699250" y="28194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7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6318250" y="3810000"/>
            <a:ext cx="762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8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403850" y="39624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9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6089650" y="2895600"/>
            <a:ext cx="4572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20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6318250" y="4724400"/>
            <a:ext cx="990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21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232650" y="3810000"/>
            <a:ext cx="228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7232650" y="25146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7308850" y="33528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7994650" y="2514600"/>
            <a:ext cx="228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5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8375650" y="35052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6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7308850" y="3733800"/>
            <a:ext cx="11430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7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7613650" y="4648200"/>
            <a:ext cx="838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Text Box 28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540375" y="2855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27" name="Text Box 29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403850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28" name="Text Box 30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013450" y="342900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1</a:t>
            </a:r>
          </a:p>
        </p:txBody>
      </p:sp>
      <p:sp>
        <p:nvSpPr>
          <p:cNvPr id="29" name="Text Box 31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004050" y="2209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30" name="Text Box 32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8070850" y="251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31" name="Text Box 33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308850" y="2743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32" name="Text Box 34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61365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33" name="Text Box 35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8451850" y="365760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2</a:t>
            </a:r>
          </a:p>
        </p:txBody>
      </p:sp>
      <p:sp>
        <p:nvSpPr>
          <p:cNvPr id="34" name="Text Box 36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7842250" y="3886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35" name="Text Box 37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99465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36" name="Text Box 38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708025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37" name="Text Box 39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546850" y="3810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38" name="Text Box 40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546850" y="4953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39" name="Text Box 41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775450" y="2895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40" name="Oval 5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1828800" y="2590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41" name="Oval 7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1447800" y="4495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42" name="Oval 8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24384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43" name="Oval 9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609600" y="3657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44" name="Oval 10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581400" y="3200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45" name="Oval 11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3886200" y="4343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46" name="Oval 12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2743200" y="5105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47" name="Oval 13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124200" y="2209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48" name="Line 14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V="1">
            <a:off x="838200" y="2895600"/>
            <a:ext cx="990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15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2133600" y="2362200"/>
            <a:ext cx="990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16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2133600" y="28194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17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H="1">
            <a:off x="1752600" y="3810000"/>
            <a:ext cx="762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18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838200" y="39624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19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>
            <a:off x="1524000" y="2895600"/>
            <a:ext cx="4572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20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1752600" y="4724400"/>
            <a:ext cx="990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21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2667000" y="3810000"/>
            <a:ext cx="228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22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H="1">
            <a:off x="2667000" y="25146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23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V="1">
            <a:off x="2743200" y="33528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24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3429000" y="2514600"/>
            <a:ext cx="228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25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3810000" y="35052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26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>
            <a:off x="2743200" y="3733800"/>
            <a:ext cx="11430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27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V="1">
            <a:off x="3048000" y="4648200"/>
            <a:ext cx="838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Text Box 28"/>
          <p:cNvSpPr txBox="1"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974725" y="2855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63" name="Text Box 29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838200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64" name="Text Box 30"/>
          <p:cNvSpPr txBox="1"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1447800" y="342900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1</a:t>
            </a:r>
          </a:p>
        </p:txBody>
      </p:sp>
      <p:sp>
        <p:nvSpPr>
          <p:cNvPr id="65" name="Text Box 31"/>
          <p:cNvSpPr txBox="1"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2438400" y="2209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66" name="Text Box 32"/>
          <p:cNvSpPr txBox="1"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3505200" y="251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67" name="Text Box 33"/>
          <p:cNvSpPr txBox="1"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2743200" y="2743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68" name="Text Box 34"/>
          <p:cNvSpPr txBox="1"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30480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69" name="Text Box 35"/>
          <p:cNvSpPr txBox="1"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3886200" y="365760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2</a:t>
            </a:r>
          </a:p>
        </p:txBody>
      </p:sp>
      <p:sp>
        <p:nvSpPr>
          <p:cNvPr id="70" name="Text Box 36"/>
          <p:cNvSpPr txBox="1"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3276600" y="3886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1" name="Text Box 37"/>
          <p:cNvSpPr txBox="1"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342900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2" name="Text Box 38"/>
          <p:cNvSpPr txBox="1"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251460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73" name="Text Box 39"/>
          <p:cNvSpPr txBox="1"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1981200" y="3810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4" name="Text Box 40"/>
          <p:cNvSpPr txBox="1"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1981200" y="4953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75" name="Text Box 41"/>
          <p:cNvSpPr txBox="1"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2209800" y="2895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0B0187-A4C5-45A9-92A5-8263732B0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35B21-2CA7-457C-B6A0-759B27771208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7017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about the minimum spanning tree of a directed graph?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Must specify the root r</a:t>
            </a:r>
          </a:p>
          <a:p>
            <a:r>
              <a:rPr lang="en-US" sz="2400" dirty="0"/>
              <a:t>Branching:  Out tree with root r</a:t>
            </a:r>
          </a:p>
        </p:txBody>
      </p:sp>
      <p:sp>
        <p:nvSpPr>
          <p:cNvPr id="4" name="Oval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316494" y="2895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5" name="Oval 7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935494" y="4800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6" name="Oval 8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926094" y="3810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7" name="Oval 9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097294" y="3962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r</a:t>
            </a:r>
          </a:p>
        </p:txBody>
      </p:sp>
      <p:sp>
        <p:nvSpPr>
          <p:cNvPr id="8" name="Oval 1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069094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9" name="Oval 1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373894" y="4648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10" name="Oval 12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230894" y="5410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11" name="Oval 1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611894" y="2514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12" name="Line 14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5325894" y="3200400"/>
            <a:ext cx="99060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5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6621294" y="2667000"/>
            <a:ext cx="99060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6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621294" y="31242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7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6240294" y="4114800"/>
            <a:ext cx="76200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8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325894" y="4267200"/>
            <a:ext cx="609600" cy="6096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9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6011694" y="3200400"/>
            <a:ext cx="457200" cy="1600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20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6240294" y="5029200"/>
            <a:ext cx="990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21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154694" y="4114800"/>
            <a:ext cx="228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7154694" y="28194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7230894" y="36576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7916694" y="2819400"/>
            <a:ext cx="22860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5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8297694" y="3810000"/>
            <a:ext cx="228600" cy="838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6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7230894" y="4038600"/>
            <a:ext cx="11430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7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7535694" y="4953000"/>
            <a:ext cx="8382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Text Box 28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462419" y="31607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27" name="Text Box 29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325894" y="4495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28" name="Text Box 30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935494" y="373380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1</a:t>
            </a:r>
          </a:p>
        </p:txBody>
      </p:sp>
      <p:sp>
        <p:nvSpPr>
          <p:cNvPr id="29" name="Text Box 31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926094" y="251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30" name="Text Box 32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992894" y="2819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31" name="Text Box 33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230894" y="3048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32" name="Text Box 34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535694" y="3429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33" name="Text Box 35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8373894" y="396240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2</a:t>
            </a:r>
          </a:p>
        </p:txBody>
      </p:sp>
      <p:sp>
        <p:nvSpPr>
          <p:cNvPr id="34" name="Text Box 36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7764294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35" name="Text Box 37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916694" y="5181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36" name="Text Box 38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7002294" y="4648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37" name="Text Box 39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468894" y="4114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38" name="Text Box 40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468894" y="5257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39" name="Text Box 41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697494" y="3200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40" name="Oval 5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1828800" y="2895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41" name="Oval 7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1447800" y="4800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42" name="Oval 8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2438400" y="3810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43" name="Oval 9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609600" y="3962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r</a:t>
            </a:r>
          </a:p>
        </p:txBody>
      </p:sp>
      <p:sp>
        <p:nvSpPr>
          <p:cNvPr id="44" name="Oval 10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5814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45" name="Oval 11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3886200" y="4648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46" name="Oval 12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2743200" y="5410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47" name="Oval 13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124200" y="2514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48" name="Line 14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V="1">
            <a:off x="838200" y="3200400"/>
            <a:ext cx="990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15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2133600" y="2667000"/>
            <a:ext cx="990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16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2133600" y="31242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17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H="1">
            <a:off x="1752600" y="4114800"/>
            <a:ext cx="762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18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838200" y="42672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19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>
            <a:off x="1524000" y="3200400"/>
            <a:ext cx="4572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20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1752600" y="5029200"/>
            <a:ext cx="990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21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2667000" y="4114800"/>
            <a:ext cx="228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22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H="1">
            <a:off x="2667000" y="28194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23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V="1">
            <a:off x="2743200" y="36576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24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3429000" y="2819400"/>
            <a:ext cx="228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25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3810000" y="38100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26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>
            <a:off x="2743200" y="4038600"/>
            <a:ext cx="11430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27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V="1">
            <a:off x="3048000" y="4953000"/>
            <a:ext cx="838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Text Box 28"/>
          <p:cNvSpPr txBox="1"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974725" y="31607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4</a:t>
            </a:r>
          </a:p>
        </p:txBody>
      </p:sp>
      <p:sp>
        <p:nvSpPr>
          <p:cNvPr id="63" name="Text Box 29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838200" y="4495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64" name="Text Box 30"/>
          <p:cNvSpPr txBox="1"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1447800" y="373380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1</a:t>
            </a:r>
          </a:p>
        </p:txBody>
      </p:sp>
      <p:sp>
        <p:nvSpPr>
          <p:cNvPr id="65" name="Text Box 31"/>
          <p:cNvSpPr txBox="1"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2438400" y="251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66" name="Text Box 32"/>
          <p:cNvSpPr txBox="1"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3505200" y="2819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67" name="Text Box 33"/>
          <p:cNvSpPr txBox="1"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2743200" y="3048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68" name="Text Box 34"/>
          <p:cNvSpPr txBox="1"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3048000" y="3429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69" name="Text Box 35"/>
          <p:cNvSpPr txBox="1"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3886200" y="396240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2</a:t>
            </a:r>
          </a:p>
        </p:txBody>
      </p:sp>
      <p:sp>
        <p:nvSpPr>
          <p:cNvPr id="70" name="Text Box 36"/>
          <p:cNvSpPr txBox="1"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3276600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1" name="Text Box 37"/>
          <p:cNvSpPr txBox="1"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3429000" y="5181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2" name="Text Box 38"/>
          <p:cNvSpPr txBox="1"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2514600" y="4648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73" name="Text Box 39"/>
          <p:cNvSpPr txBox="1"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1981200" y="4114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4" name="Text Box 40"/>
          <p:cNvSpPr txBox="1"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1981200" y="5257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75" name="Text Box 41"/>
          <p:cNvSpPr txBox="1"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2209800" y="3200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910347" y="5907256"/>
            <a:ext cx="3970506" cy="369332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Assume all vertices reachable from r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873533" y="5909231"/>
            <a:ext cx="3082895" cy="369332"/>
          </a:xfrm>
          <a:prstGeom prst="rect">
            <a:avLst/>
          </a:prstGeom>
          <a:solidFill>
            <a:schemeClr val="accent5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Also called an arborescence</a:t>
            </a:r>
          </a:p>
        </p:txBody>
      </p:sp>
      <p:sp>
        <p:nvSpPr>
          <p:cNvPr id="78" name="Slide Number Placeholder 77">
            <a:extLst>
              <a:ext uri="{FF2B5EF4-FFF2-40B4-BE49-F238E27FC236}">
                <a16:creationId xmlns:a16="http://schemas.microsoft.com/office/drawing/2014/main" id="{BB4BB05F-F51F-4C96-8716-0D99F96D7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1CDF35-47AB-47BB-9584-38C66AAC47F9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411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val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4419600"/>
            <a:ext cx="2819400" cy="1981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Dijkstra’s Algorithm</a:t>
            </a:r>
            <a:br>
              <a:rPr lang="en-US" altLang="en-US" sz="4000"/>
            </a:br>
            <a:r>
              <a:rPr lang="en-US" altLang="en-US" sz="4000"/>
              <a:t>for Bottleneck Shortest Paths</a:t>
            </a:r>
          </a:p>
        </p:txBody>
      </p:sp>
      <p:sp>
        <p:nvSpPr>
          <p:cNvPr id="7172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38200" y="1828800"/>
            <a:ext cx="8077200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S = { };    d[s] = negative infinity;     d[v] = infinity for v != 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While S !=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Choose v in V-S with minimum d[v]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Add v to 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For each  w in the neighborhood of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	d[w] = min(d[w], max(d[v], c(v, w)))</a:t>
            </a:r>
          </a:p>
        </p:txBody>
      </p:sp>
      <p:sp>
        <p:nvSpPr>
          <p:cNvPr id="717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066800" y="5181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717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362200" y="4724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717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5638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7176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657600" y="6096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z</a:t>
            </a:r>
          </a:p>
        </p:txBody>
      </p:sp>
      <p:sp>
        <p:nvSpPr>
          <p:cNvPr id="7177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733800" y="4343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y</a:t>
            </a:r>
          </a:p>
        </p:txBody>
      </p:sp>
      <p:sp>
        <p:nvSpPr>
          <p:cNvPr id="7178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733800" y="5257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7179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371600" y="4953000"/>
            <a:ext cx="990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1371600" y="5410200"/>
            <a:ext cx="990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2667000" y="4572000"/>
            <a:ext cx="1066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2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2667000" y="49530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743200" y="5486400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743200" y="58674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886200" y="4648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6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3810000" y="55626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7" name="Oval 2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572000" y="4724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7188" name="Oval 21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648200" y="5867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7189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4038600" y="49530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0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038600" y="44958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1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4800600" y="5029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3962400" y="60960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Text Box 27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114800" y="48006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7194" name="Text Box 28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971800" y="53340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7195" name="Text Box 29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600200" y="48006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7196" name="Text Box 30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724400" y="52578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7197" name="Text Box 31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810000" y="48006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7198" name="Text Box 32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1676400" y="55626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7199" name="Text Box 33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114800" y="57912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7200" name="Text Box 34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200400" y="48768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7201" name="Text Box 35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114800" y="42672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7202" name="Text Box 36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971800" y="44196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7203" name="Text Box 37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971800" y="60198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7204" name="Text Box 38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 rot="10800000" flipV="1">
            <a:off x="3581400" y="56388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4CD920D-7823-485B-ABB2-2499E2DEE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1CDF35-47AB-47BB-9584-38C66AAC47F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/>
              <a:t>Finding a minimum branching</a:t>
            </a:r>
          </a:p>
        </p:txBody>
      </p:sp>
      <p:sp>
        <p:nvSpPr>
          <p:cNvPr id="4" name="Oval 9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3600" y="2819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5" name="Oval 9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6" name="Oval 9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33600" y="4191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7" name="Oval 9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8956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8" name="Oval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133600" y="5715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9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133600" y="1676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r</a:t>
            </a:r>
          </a:p>
        </p:txBody>
      </p:sp>
      <p:cxnSp>
        <p:nvCxnSpPr>
          <p:cNvPr id="11" name="Straight Arrow Connector 10"/>
          <p:cNvCxnSpPr>
            <a:stCxn id="9" idx="4"/>
            <a:endCxn id="4" idx="0"/>
          </p:cNvCxnSpPr>
          <p:nvPr/>
        </p:nvCxnSpPr>
        <p:spPr>
          <a:xfrm>
            <a:off x="2286000" y="1981200"/>
            <a:ext cx="0" cy="838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7" idx="0"/>
          </p:cNvCxnSpPr>
          <p:nvPr/>
        </p:nvCxnSpPr>
        <p:spPr>
          <a:xfrm>
            <a:off x="2438400" y="1905000"/>
            <a:ext cx="609600" cy="1600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9" idx="3"/>
          </p:cNvCxnSpPr>
          <p:nvPr/>
        </p:nvCxnSpPr>
        <p:spPr>
          <a:xfrm flipH="1">
            <a:off x="1515533" y="1936563"/>
            <a:ext cx="662704" cy="157287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8" idx="7"/>
          </p:cNvCxnSpPr>
          <p:nvPr/>
        </p:nvCxnSpPr>
        <p:spPr>
          <a:xfrm flipH="1">
            <a:off x="2393763" y="3810000"/>
            <a:ext cx="641911" cy="19496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8" idx="1"/>
          </p:cNvCxnSpPr>
          <p:nvPr/>
        </p:nvCxnSpPr>
        <p:spPr>
          <a:xfrm>
            <a:off x="1515534" y="3785751"/>
            <a:ext cx="662703" cy="19738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7" idx="1"/>
          </p:cNvCxnSpPr>
          <p:nvPr/>
        </p:nvCxnSpPr>
        <p:spPr>
          <a:xfrm>
            <a:off x="2413000" y="3086100"/>
            <a:ext cx="527237" cy="4637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6" idx="7"/>
          </p:cNvCxnSpPr>
          <p:nvPr/>
        </p:nvCxnSpPr>
        <p:spPr>
          <a:xfrm flipH="1">
            <a:off x="2393763" y="3760351"/>
            <a:ext cx="530692" cy="4752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5" idx="5"/>
          </p:cNvCxnSpPr>
          <p:nvPr/>
        </p:nvCxnSpPr>
        <p:spPr>
          <a:xfrm flipH="1" flipV="1">
            <a:off x="1631763" y="3765363"/>
            <a:ext cx="501837" cy="51683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4" idx="3"/>
          </p:cNvCxnSpPr>
          <p:nvPr/>
        </p:nvCxnSpPr>
        <p:spPr>
          <a:xfrm flipV="1">
            <a:off x="1676401" y="3079563"/>
            <a:ext cx="501836" cy="52337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Box 2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714718" y="472440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4</a:t>
            </a:r>
          </a:p>
        </p:txBody>
      </p:sp>
      <p:sp>
        <p:nvSpPr>
          <p:cNvPr id="31" name="Text Box 2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597897" y="471599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8</a:t>
            </a:r>
          </a:p>
        </p:txBody>
      </p:sp>
      <p:sp>
        <p:nvSpPr>
          <p:cNvPr id="32" name="Text Box 28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507068" y="2400413"/>
            <a:ext cx="4122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10</a:t>
            </a:r>
          </a:p>
        </p:txBody>
      </p:sp>
      <p:sp>
        <p:nvSpPr>
          <p:cNvPr id="33" name="Text Box 28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689454" y="2383536"/>
            <a:ext cx="4122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10</a:t>
            </a:r>
          </a:p>
        </p:txBody>
      </p:sp>
      <p:sp>
        <p:nvSpPr>
          <p:cNvPr id="34" name="Text Box 28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244523" y="240041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2</a:t>
            </a:r>
          </a:p>
        </p:txBody>
      </p:sp>
      <p:sp>
        <p:nvSpPr>
          <p:cNvPr id="35" name="Text Box 28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438400" y="325174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4</a:t>
            </a:r>
          </a:p>
        </p:txBody>
      </p:sp>
      <p:sp>
        <p:nvSpPr>
          <p:cNvPr id="36" name="Text Box 28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846885" y="327660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1</a:t>
            </a:r>
          </a:p>
        </p:txBody>
      </p:sp>
      <p:sp>
        <p:nvSpPr>
          <p:cNvPr id="37" name="Text Box 2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846885" y="3753612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2</a:t>
            </a:r>
          </a:p>
        </p:txBody>
      </p:sp>
      <p:sp>
        <p:nvSpPr>
          <p:cNvPr id="38" name="Text Box 28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424705" y="3753612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2</a:t>
            </a:r>
          </a:p>
        </p:txBody>
      </p:sp>
      <p:sp>
        <p:nvSpPr>
          <p:cNvPr id="39" name="Oval 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400800" y="2819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40" name="Oval 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6388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41" name="Oval 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400800" y="4191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42" name="Oval 9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1628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43" name="Oval 9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400800" y="5715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44" name="Oval 9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400800" y="1676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r</a:t>
            </a:r>
          </a:p>
        </p:txBody>
      </p:sp>
      <p:cxnSp>
        <p:nvCxnSpPr>
          <p:cNvPr id="45" name="Straight Arrow Connector 44"/>
          <p:cNvCxnSpPr>
            <a:stCxn id="44" idx="4"/>
            <a:endCxn id="39" idx="0"/>
          </p:cNvCxnSpPr>
          <p:nvPr/>
        </p:nvCxnSpPr>
        <p:spPr>
          <a:xfrm>
            <a:off x="6553200" y="1981200"/>
            <a:ext cx="0" cy="838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43" idx="7"/>
          </p:cNvCxnSpPr>
          <p:nvPr/>
        </p:nvCxnSpPr>
        <p:spPr>
          <a:xfrm flipH="1">
            <a:off x="6660963" y="3810000"/>
            <a:ext cx="641911" cy="19496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endCxn id="42" idx="1"/>
          </p:cNvCxnSpPr>
          <p:nvPr/>
        </p:nvCxnSpPr>
        <p:spPr>
          <a:xfrm>
            <a:off x="6680200" y="3086100"/>
            <a:ext cx="527237" cy="4637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41" idx="7"/>
          </p:cNvCxnSpPr>
          <p:nvPr/>
        </p:nvCxnSpPr>
        <p:spPr>
          <a:xfrm flipH="1">
            <a:off x="6660963" y="3760351"/>
            <a:ext cx="530692" cy="4752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endCxn id="40" idx="5"/>
          </p:cNvCxnSpPr>
          <p:nvPr/>
        </p:nvCxnSpPr>
        <p:spPr>
          <a:xfrm flipH="1" flipV="1">
            <a:off x="5898963" y="3765363"/>
            <a:ext cx="501837" cy="51683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 Box 28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981918" y="472440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4</a:t>
            </a:r>
          </a:p>
        </p:txBody>
      </p:sp>
      <p:sp>
        <p:nvSpPr>
          <p:cNvPr id="58" name="Text Box 28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6511723" y="240041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2</a:t>
            </a:r>
          </a:p>
        </p:txBody>
      </p:sp>
      <p:sp>
        <p:nvSpPr>
          <p:cNvPr id="59" name="Text Box 28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705600" y="325174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4</a:t>
            </a:r>
          </a:p>
        </p:txBody>
      </p:sp>
      <p:sp>
        <p:nvSpPr>
          <p:cNvPr id="61" name="Text Box 28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114085" y="3753612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2</a:t>
            </a:r>
          </a:p>
        </p:txBody>
      </p:sp>
      <p:sp>
        <p:nvSpPr>
          <p:cNvPr id="62" name="Text Box 2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691905" y="3753612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5BEB703-6FB2-45A2-A8C6-78BD08858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35B21-2CA7-457C-B6A0-759B27771208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0664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a minimum branching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09800"/>
          </a:xfrm>
        </p:spPr>
        <p:txBody>
          <a:bodyPr/>
          <a:lstStyle/>
          <a:p>
            <a:r>
              <a:rPr lang="en-US" dirty="0"/>
              <a:t>Remove all edges going into r</a:t>
            </a:r>
          </a:p>
          <a:p>
            <a:r>
              <a:rPr lang="en-US" dirty="0"/>
              <a:t>Normalize the edge weights, so the minimum weight edge coming into each vertex has weight zero</a:t>
            </a:r>
          </a:p>
        </p:txBody>
      </p:sp>
      <p:sp>
        <p:nvSpPr>
          <p:cNvPr id="5" name="Oval 9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4267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6" name="Oval 9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676400" y="4953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7" name="Oval 9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438400" y="4267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cxnSp>
        <p:nvCxnSpPr>
          <p:cNvPr id="8" name="Straight Arrow Connector 7"/>
          <p:cNvCxnSpPr>
            <a:stCxn id="14" idx="4"/>
          </p:cNvCxnSpPr>
          <p:nvPr/>
        </p:nvCxnSpPr>
        <p:spPr>
          <a:xfrm>
            <a:off x="1828800" y="4088435"/>
            <a:ext cx="0" cy="82832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endCxn id="6" idx="7"/>
          </p:cNvCxnSpPr>
          <p:nvPr/>
        </p:nvCxnSpPr>
        <p:spPr>
          <a:xfrm flipH="1">
            <a:off x="1936563" y="4522351"/>
            <a:ext cx="530692" cy="4752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5" idx="5"/>
          </p:cNvCxnSpPr>
          <p:nvPr/>
        </p:nvCxnSpPr>
        <p:spPr>
          <a:xfrm flipH="1" flipV="1">
            <a:off x="1174563" y="4527363"/>
            <a:ext cx="501837" cy="516839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Box 2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530320" y="425032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7</a:t>
            </a:r>
          </a:p>
        </p:txBody>
      </p:sp>
      <p:sp>
        <p:nvSpPr>
          <p:cNvPr id="12" name="Text Box 2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118377" y="4705648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2</a:t>
            </a:r>
          </a:p>
        </p:txBody>
      </p:sp>
      <p:sp>
        <p:nvSpPr>
          <p:cNvPr id="13" name="Text Box 2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01909" y="4684889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4</a:t>
            </a:r>
          </a:p>
        </p:txBody>
      </p:sp>
      <p:sp>
        <p:nvSpPr>
          <p:cNvPr id="14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676400" y="3783635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16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181600" y="4293565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17" name="Oval 9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943600" y="4979365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18" name="Oval 9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705600" y="4293565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cxnSp>
        <p:nvCxnSpPr>
          <p:cNvPr id="19" name="Straight Arrow Connector 18"/>
          <p:cNvCxnSpPr>
            <a:stCxn id="25" idx="4"/>
          </p:cNvCxnSpPr>
          <p:nvPr/>
        </p:nvCxnSpPr>
        <p:spPr>
          <a:xfrm>
            <a:off x="6096000" y="4114800"/>
            <a:ext cx="0" cy="82832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17" idx="7"/>
          </p:cNvCxnSpPr>
          <p:nvPr/>
        </p:nvCxnSpPr>
        <p:spPr>
          <a:xfrm flipH="1">
            <a:off x="6203763" y="4548716"/>
            <a:ext cx="530692" cy="4752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16" idx="5"/>
          </p:cNvCxnSpPr>
          <p:nvPr/>
        </p:nvCxnSpPr>
        <p:spPr>
          <a:xfrm flipH="1" flipV="1">
            <a:off x="5441763" y="4553728"/>
            <a:ext cx="501837" cy="516839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Box 28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797520" y="4276688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5</a:t>
            </a:r>
          </a:p>
        </p:txBody>
      </p:sp>
      <p:sp>
        <p:nvSpPr>
          <p:cNvPr id="23" name="Text Box 28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385577" y="473201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0</a:t>
            </a:r>
          </a:p>
        </p:txBody>
      </p:sp>
      <p:sp>
        <p:nvSpPr>
          <p:cNvPr id="24" name="Text Box 28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469109" y="4711254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2</a:t>
            </a:r>
          </a:p>
        </p:txBody>
      </p:sp>
      <p:sp>
        <p:nvSpPr>
          <p:cNvPr id="25" name="Oval 9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943600" y="3810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09600" y="5410200"/>
            <a:ext cx="8077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This does not change the edges of the minimum branching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9128C4D-E8EC-48C7-A8FB-F9CB55947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1CDF35-47AB-47BB-9584-38C66AAC47F9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2265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a minimum branching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the graph that consists of the minimum cost edge coming in to each vertex</a:t>
            </a:r>
          </a:p>
          <a:p>
            <a:pPr lvl="1"/>
            <a:r>
              <a:rPr lang="en-US" dirty="0"/>
              <a:t>If this graph is a branching, then it is the minimum cost branching</a:t>
            </a:r>
          </a:p>
          <a:p>
            <a:pPr lvl="1"/>
            <a:r>
              <a:rPr lang="en-US" dirty="0"/>
              <a:t>Otherwise, the graph contains one or more cycles</a:t>
            </a:r>
          </a:p>
          <a:p>
            <a:pPr lvl="2"/>
            <a:r>
              <a:rPr lang="en-US" dirty="0"/>
              <a:t>Collapse the cycles in the original graph to super vertices</a:t>
            </a:r>
          </a:p>
          <a:p>
            <a:pPr lvl="2"/>
            <a:r>
              <a:rPr lang="en-US" dirty="0"/>
              <a:t>Reweight the graph and repeat the process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B2E9FD-C8C2-4ABB-B4CF-71E4635FE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1CDF35-47AB-47BB-9584-38C66AAC47F9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5217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r>
              <a:rPr lang="en-US" dirty="0"/>
              <a:t>Finding a minimum branching</a:t>
            </a:r>
          </a:p>
        </p:txBody>
      </p:sp>
      <p:sp>
        <p:nvSpPr>
          <p:cNvPr id="4" name="Oval 9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2819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5" name="Oval 9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34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6" name="Oval 9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95400" y="4191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7" name="Oval 9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0574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8" name="Oval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295400" y="5715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9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295400" y="1676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r</a:t>
            </a:r>
          </a:p>
        </p:txBody>
      </p:sp>
      <p:cxnSp>
        <p:nvCxnSpPr>
          <p:cNvPr id="11" name="Straight Arrow Connector 10"/>
          <p:cNvCxnSpPr>
            <a:stCxn id="9" idx="4"/>
            <a:endCxn id="4" idx="0"/>
          </p:cNvCxnSpPr>
          <p:nvPr/>
        </p:nvCxnSpPr>
        <p:spPr>
          <a:xfrm>
            <a:off x="1447800" y="1981200"/>
            <a:ext cx="0" cy="838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7" idx="0"/>
          </p:cNvCxnSpPr>
          <p:nvPr/>
        </p:nvCxnSpPr>
        <p:spPr>
          <a:xfrm>
            <a:off x="1600200" y="1905000"/>
            <a:ext cx="609600" cy="1600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9" idx="3"/>
          </p:cNvCxnSpPr>
          <p:nvPr/>
        </p:nvCxnSpPr>
        <p:spPr>
          <a:xfrm flipH="1">
            <a:off x="677333" y="1936563"/>
            <a:ext cx="662704" cy="157287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8" idx="7"/>
          </p:cNvCxnSpPr>
          <p:nvPr/>
        </p:nvCxnSpPr>
        <p:spPr>
          <a:xfrm flipH="1">
            <a:off x="1555563" y="3810000"/>
            <a:ext cx="641911" cy="19496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8" idx="1"/>
          </p:cNvCxnSpPr>
          <p:nvPr/>
        </p:nvCxnSpPr>
        <p:spPr>
          <a:xfrm>
            <a:off x="677334" y="3785751"/>
            <a:ext cx="662703" cy="19738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7" idx="1"/>
          </p:cNvCxnSpPr>
          <p:nvPr/>
        </p:nvCxnSpPr>
        <p:spPr>
          <a:xfrm>
            <a:off x="1574800" y="3086100"/>
            <a:ext cx="527237" cy="4637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6" idx="7"/>
          </p:cNvCxnSpPr>
          <p:nvPr/>
        </p:nvCxnSpPr>
        <p:spPr>
          <a:xfrm flipH="1">
            <a:off x="1555563" y="3760351"/>
            <a:ext cx="530692" cy="4752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5" idx="5"/>
          </p:cNvCxnSpPr>
          <p:nvPr/>
        </p:nvCxnSpPr>
        <p:spPr>
          <a:xfrm flipH="1" flipV="1">
            <a:off x="793563" y="3765363"/>
            <a:ext cx="501837" cy="51683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4" idx="3"/>
          </p:cNvCxnSpPr>
          <p:nvPr/>
        </p:nvCxnSpPr>
        <p:spPr>
          <a:xfrm flipV="1">
            <a:off x="838201" y="3079563"/>
            <a:ext cx="501836" cy="52337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Box 2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876518" y="472440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4</a:t>
            </a:r>
          </a:p>
        </p:txBody>
      </p:sp>
      <p:sp>
        <p:nvSpPr>
          <p:cNvPr id="31" name="Text Box 2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59697" y="471599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8</a:t>
            </a:r>
          </a:p>
        </p:txBody>
      </p:sp>
      <p:sp>
        <p:nvSpPr>
          <p:cNvPr id="32" name="Text Box 28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68868" y="2400413"/>
            <a:ext cx="4122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10</a:t>
            </a:r>
          </a:p>
        </p:txBody>
      </p:sp>
      <p:sp>
        <p:nvSpPr>
          <p:cNvPr id="33" name="Text Box 28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851254" y="2383536"/>
            <a:ext cx="4122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10</a:t>
            </a:r>
          </a:p>
        </p:txBody>
      </p:sp>
      <p:sp>
        <p:nvSpPr>
          <p:cNvPr id="34" name="Text Box 28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406323" y="240041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2</a:t>
            </a:r>
          </a:p>
        </p:txBody>
      </p:sp>
      <p:sp>
        <p:nvSpPr>
          <p:cNvPr id="35" name="Text Box 28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600200" y="325174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4</a:t>
            </a:r>
          </a:p>
        </p:txBody>
      </p:sp>
      <p:sp>
        <p:nvSpPr>
          <p:cNvPr id="36" name="Text Box 28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008685" y="327660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1</a:t>
            </a:r>
          </a:p>
        </p:txBody>
      </p:sp>
      <p:sp>
        <p:nvSpPr>
          <p:cNvPr id="37" name="Text Box 2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008685" y="3753612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2</a:t>
            </a:r>
          </a:p>
        </p:txBody>
      </p:sp>
      <p:sp>
        <p:nvSpPr>
          <p:cNvPr id="38" name="Text Box 28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586505" y="3753612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2</a:t>
            </a:r>
          </a:p>
        </p:txBody>
      </p:sp>
      <p:sp>
        <p:nvSpPr>
          <p:cNvPr id="43" name="Oval 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219700" y="5715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44" name="Oval 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219700" y="1676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r</a:t>
            </a:r>
          </a:p>
        </p:txBody>
      </p:sp>
      <p:cxnSp>
        <p:nvCxnSpPr>
          <p:cNvPr id="45" name="Straight Arrow Connector 44"/>
          <p:cNvCxnSpPr>
            <a:endCxn id="80" idx="0"/>
          </p:cNvCxnSpPr>
          <p:nvPr/>
        </p:nvCxnSpPr>
        <p:spPr>
          <a:xfrm>
            <a:off x="5372100" y="2002367"/>
            <a:ext cx="0" cy="12063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581400" y="2819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47" name="Oval 9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8194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49" name="Oval 9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581400" y="4191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53" name="Oval 9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3434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56" name="Oval 9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581400" y="5715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57" name="Oval 9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581400" y="1676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r</a:t>
            </a:r>
          </a:p>
        </p:txBody>
      </p:sp>
      <p:cxnSp>
        <p:nvCxnSpPr>
          <p:cNvPr id="60" name="Straight Arrow Connector 59"/>
          <p:cNvCxnSpPr>
            <a:stCxn id="57" idx="4"/>
            <a:endCxn id="46" idx="0"/>
          </p:cNvCxnSpPr>
          <p:nvPr/>
        </p:nvCxnSpPr>
        <p:spPr>
          <a:xfrm>
            <a:off x="3733800" y="1981200"/>
            <a:ext cx="0" cy="838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endCxn id="53" idx="0"/>
          </p:cNvCxnSpPr>
          <p:nvPr/>
        </p:nvCxnSpPr>
        <p:spPr>
          <a:xfrm>
            <a:off x="3886200" y="1905000"/>
            <a:ext cx="609600" cy="1600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57" idx="3"/>
          </p:cNvCxnSpPr>
          <p:nvPr/>
        </p:nvCxnSpPr>
        <p:spPr>
          <a:xfrm flipH="1">
            <a:off x="2963333" y="1936563"/>
            <a:ext cx="662704" cy="157287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endCxn id="56" idx="7"/>
          </p:cNvCxnSpPr>
          <p:nvPr/>
        </p:nvCxnSpPr>
        <p:spPr>
          <a:xfrm flipH="1">
            <a:off x="3841563" y="3810000"/>
            <a:ext cx="641911" cy="19496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endCxn id="56" idx="1"/>
          </p:cNvCxnSpPr>
          <p:nvPr/>
        </p:nvCxnSpPr>
        <p:spPr>
          <a:xfrm>
            <a:off x="2963334" y="3785751"/>
            <a:ext cx="662703" cy="19738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endCxn id="53" idx="1"/>
          </p:cNvCxnSpPr>
          <p:nvPr/>
        </p:nvCxnSpPr>
        <p:spPr>
          <a:xfrm>
            <a:off x="3860800" y="3086100"/>
            <a:ext cx="527237" cy="4637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endCxn id="49" idx="7"/>
          </p:cNvCxnSpPr>
          <p:nvPr/>
        </p:nvCxnSpPr>
        <p:spPr>
          <a:xfrm flipH="1">
            <a:off x="3841563" y="3760351"/>
            <a:ext cx="530692" cy="4752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endCxn id="47" idx="5"/>
          </p:cNvCxnSpPr>
          <p:nvPr/>
        </p:nvCxnSpPr>
        <p:spPr>
          <a:xfrm flipH="1" flipV="1">
            <a:off x="3079563" y="3765363"/>
            <a:ext cx="501837" cy="51683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endCxn id="46" idx="3"/>
          </p:cNvCxnSpPr>
          <p:nvPr/>
        </p:nvCxnSpPr>
        <p:spPr>
          <a:xfrm flipV="1">
            <a:off x="3124201" y="3079563"/>
            <a:ext cx="501836" cy="52337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 Box 28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162518" y="472440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0</a:t>
            </a:r>
          </a:p>
        </p:txBody>
      </p:sp>
      <p:sp>
        <p:nvSpPr>
          <p:cNvPr id="72" name="Text Box 28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045697" y="471599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4</a:t>
            </a:r>
          </a:p>
        </p:txBody>
      </p:sp>
      <p:sp>
        <p:nvSpPr>
          <p:cNvPr id="73" name="Text Box 2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954868" y="240041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8</a:t>
            </a:r>
          </a:p>
        </p:txBody>
      </p:sp>
      <p:sp>
        <p:nvSpPr>
          <p:cNvPr id="74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137254" y="2383536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6</a:t>
            </a:r>
          </a:p>
        </p:txBody>
      </p:sp>
      <p:sp>
        <p:nvSpPr>
          <p:cNvPr id="75" name="Text Box 28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692323" y="240041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1</a:t>
            </a:r>
          </a:p>
        </p:txBody>
      </p:sp>
      <p:sp>
        <p:nvSpPr>
          <p:cNvPr id="76" name="Text Box 28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3886200" y="325174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0</a:t>
            </a:r>
          </a:p>
        </p:txBody>
      </p:sp>
      <p:sp>
        <p:nvSpPr>
          <p:cNvPr id="77" name="Text Box 28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294685" y="327660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0</a:t>
            </a:r>
          </a:p>
        </p:txBody>
      </p:sp>
      <p:sp>
        <p:nvSpPr>
          <p:cNvPr id="78" name="Text Box 28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294685" y="3753612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0</a:t>
            </a:r>
          </a:p>
        </p:txBody>
      </p:sp>
      <p:sp>
        <p:nvSpPr>
          <p:cNvPr id="79" name="Text Box 28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3872505" y="3753612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0</a:t>
            </a:r>
          </a:p>
        </p:txBody>
      </p:sp>
      <p:sp>
        <p:nvSpPr>
          <p:cNvPr id="80" name="Oval 9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4953000" y="3208754"/>
            <a:ext cx="838200" cy="812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cxnSp>
        <p:nvCxnSpPr>
          <p:cNvPr id="81" name="Straight Arrow Connector 80"/>
          <p:cNvCxnSpPr>
            <a:endCxn id="43" idx="0"/>
          </p:cNvCxnSpPr>
          <p:nvPr/>
        </p:nvCxnSpPr>
        <p:spPr>
          <a:xfrm flipH="1">
            <a:off x="5372100" y="4034367"/>
            <a:ext cx="16933" cy="168063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 Box 28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090553" y="2362426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1</a:t>
            </a:r>
          </a:p>
        </p:txBody>
      </p:sp>
      <p:sp>
        <p:nvSpPr>
          <p:cNvPr id="83" name="Text Box 28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070460" y="4747238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0</a:t>
            </a:r>
          </a:p>
        </p:txBody>
      </p:sp>
      <p:sp>
        <p:nvSpPr>
          <p:cNvPr id="84" name="Oval 9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7086600" y="2819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85" name="Oval 9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63246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86" name="Oval 9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7086600" y="4191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87" name="Oval 9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78486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88" name="Oval 9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7086600" y="5715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89" name="Oval 9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7086600" y="1676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r</a:t>
            </a:r>
          </a:p>
        </p:txBody>
      </p:sp>
      <p:cxnSp>
        <p:nvCxnSpPr>
          <p:cNvPr id="90" name="Straight Arrow Connector 89"/>
          <p:cNvCxnSpPr>
            <a:stCxn id="89" idx="4"/>
            <a:endCxn id="84" idx="0"/>
          </p:cNvCxnSpPr>
          <p:nvPr/>
        </p:nvCxnSpPr>
        <p:spPr>
          <a:xfrm>
            <a:off x="7239000" y="1981200"/>
            <a:ext cx="0" cy="838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endCxn id="88" idx="7"/>
          </p:cNvCxnSpPr>
          <p:nvPr/>
        </p:nvCxnSpPr>
        <p:spPr>
          <a:xfrm flipH="1">
            <a:off x="7346763" y="3810000"/>
            <a:ext cx="641911" cy="19496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endCxn id="87" idx="1"/>
          </p:cNvCxnSpPr>
          <p:nvPr/>
        </p:nvCxnSpPr>
        <p:spPr>
          <a:xfrm>
            <a:off x="7366000" y="3086100"/>
            <a:ext cx="527237" cy="4637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endCxn id="86" idx="7"/>
          </p:cNvCxnSpPr>
          <p:nvPr/>
        </p:nvCxnSpPr>
        <p:spPr>
          <a:xfrm flipH="1">
            <a:off x="7346763" y="3760351"/>
            <a:ext cx="530692" cy="4752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endCxn id="85" idx="5"/>
          </p:cNvCxnSpPr>
          <p:nvPr/>
        </p:nvCxnSpPr>
        <p:spPr>
          <a:xfrm flipH="1" flipV="1">
            <a:off x="6584763" y="3765363"/>
            <a:ext cx="501837" cy="51683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 Box 28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7667718" y="472440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4</a:t>
            </a:r>
          </a:p>
        </p:txBody>
      </p:sp>
      <p:sp>
        <p:nvSpPr>
          <p:cNvPr id="97" name="Text Box 28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7197523" y="240041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2</a:t>
            </a:r>
          </a:p>
        </p:txBody>
      </p:sp>
      <p:sp>
        <p:nvSpPr>
          <p:cNvPr id="98" name="Text Box 28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7391400" y="325174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4</a:t>
            </a:r>
          </a:p>
        </p:txBody>
      </p:sp>
      <p:sp>
        <p:nvSpPr>
          <p:cNvPr id="99" name="Text Box 28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6799885" y="3753612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2</a:t>
            </a:r>
          </a:p>
        </p:txBody>
      </p:sp>
      <p:sp>
        <p:nvSpPr>
          <p:cNvPr id="100" name="Text Box 28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7377705" y="3753612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73698BE-370A-4D50-96FF-4AC62E822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35B21-2CA7-457C-B6A0-759B27771208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0806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Correctness Proof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971800"/>
            <a:ext cx="5830078" cy="3535363"/>
          </a:xfrm>
        </p:spPr>
        <p:txBody>
          <a:bodyPr/>
          <a:lstStyle/>
          <a:p>
            <a:r>
              <a:rPr lang="en-US" dirty="0"/>
              <a:t>The lemma justifies using the edges of the cycle in the branching</a:t>
            </a:r>
          </a:p>
          <a:p>
            <a:r>
              <a:rPr lang="en-US" dirty="0"/>
              <a:t>An induction argument is used to cover the multiple levels of </a:t>
            </a:r>
            <a:r>
              <a:rPr lang="en-US"/>
              <a:t>compressing cycles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4189" y="1208428"/>
            <a:ext cx="8295011" cy="120032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Lemma 4.38  Let C be a cycle in G consisting of edges of cost 0 with r not in C.  There is an optimal branching rooted at r that has exactly one edge entering C.</a:t>
            </a:r>
          </a:p>
        </p:txBody>
      </p:sp>
      <p:sp>
        <p:nvSpPr>
          <p:cNvPr id="5" name="Oval 9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467600" y="4119033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6" name="Oval 9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705600" y="4804833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7" name="Oval 9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467600" y="5490633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8" name="Oval 9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229600" y="4804833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9" name="Oval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512237" y="6477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10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467600" y="2976033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r</a:t>
            </a:r>
          </a:p>
        </p:txBody>
      </p:sp>
      <p:cxnSp>
        <p:nvCxnSpPr>
          <p:cNvPr id="11" name="Straight Arrow Connector 10"/>
          <p:cNvCxnSpPr>
            <a:stCxn id="10" idx="4"/>
            <a:endCxn id="5" idx="0"/>
          </p:cNvCxnSpPr>
          <p:nvPr/>
        </p:nvCxnSpPr>
        <p:spPr>
          <a:xfrm>
            <a:off x="7620000" y="3280833"/>
            <a:ext cx="0" cy="838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8" idx="0"/>
          </p:cNvCxnSpPr>
          <p:nvPr/>
        </p:nvCxnSpPr>
        <p:spPr>
          <a:xfrm>
            <a:off x="7772400" y="3204633"/>
            <a:ext cx="609600" cy="1600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10" idx="3"/>
          </p:cNvCxnSpPr>
          <p:nvPr/>
        </p:nvCxnSpPr>
        <p:spPr>
          <a:xfrm flipH="1">
            <a:off x="6849533" y="3236196"/>
            <a:ext cx="662704" cy="157287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9" idx="7"/>
          </p:cNvCxnSpPr>
          <p:nvPr/>
        </p:nvCxnSpPr>
        <p:spPr>
          <a:xfrm flipH="1">
            <a:off x="7772400" y="5109633"/>
            <a:ext cx="597275" cy="141200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9" idx="1"/>
          </p:cNvCxnSpPr>
          <p:nvPr/>
        </p:nvCxnSpPr>
        <p:spPr>
          <a:xfrm>
            <a:off x="6875682" y="5122332"/>
            <a:ext cx="681192" cy="139930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8" idx="1"/>
          </p:cNvCxnSpPr>
          <p:nvPr/>
        </p:nvCxnSpPr>
        <p:spPr>
          <a:xfrm>
            <a:off x="7747000" y="4385733"/>
            <a:ext cx="527237" cy="4637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7" idx="7"/>
          </p:cNvCxnSpPr>
          <p:nvPr/>
        </p:nvCxnSpPr>
        <p:spPr>
          <a:xfrm flipH="1">
            <a:off x="7727763" y="5059984"/>
            <a:ext cx="530692" cy="4752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6" idx="5"/>
          </p:cNvCxnSpPr>
          <p:nvPr/>
        </p:nvCxnSpPr>
        <p:spPr>
          <a:xfrm flipH="1" flipV="1">
            <a:off x="6965763" y="5064996"/>
            <a:ext cx="501837" cy="51683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5" idx="3"/>
          </p:cNvCxnSpPr>
          <p:nvPr/>
        </p:nvCxnSpPr>
        <p:spPr>
          <a:xfrm flipV="1">
            <a:off x="7010401" y="4379196"/>
            <a:ext cx="501836" cy="52337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Box 2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8133884" y="5745784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0</a:t>
            </a:r>
          </a:p>
        </p:txBody>
      </p:sp>
      <p:sp>
        <p:nvSpPr>
          <p:cNvPr id="21" name="Text Box 2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832305" y="5697035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4</a:t>
            </a:r>
          </a:p>
        </p:txBody>
      </p:sp>
      <p:sp>
        <p:nvSpPr>
          <p:cNvPr id="22" name="Text Box 28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841068" y="3700046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0</a:t>
            </a:r>
          </a:p>
        </p:txBody>
      </p:sp>
      <p:sp>
        <p:nvSpPr>
          <p:cNvPr id="23" name="Text Box 28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8023454" y="3683169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0</a:t>
            </a:r>
          </a:p>
        </p:txBody>
      </p:sp>
      <p:sp>
        <p:nvSpPr>
          <p:cNvPr id="24" name="Text Box 28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578523" y="3700046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1</a:t>
            </a:r>
          </a:p>
        </p:txBody>
      </p:sp>
      <p:sp>
        <p:nvSpPr>
          <p:cNvPr id="25" name="Text Box 28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772400" y="4551376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0</a:t>
            </a:r>
          </a:p>
        </p:txBody>
      </p:sp>
      <p:sp>
        <p:nvSpPr>
          <p:cNvPr id="26" name="Text Box 28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180885" y="457623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0</a:t>
            </a:r>
          </a:p>
        </p:txBody>
      </p:sp>
      <p:sp>
        <p:nvSpPr>
          <p:cNvPr id="27" name="Text Box 2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180885" y="5053245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0</a:t>
            </a:r>
          </a:p>
        </p:txBody>
      </p:sp>
      <p:sp>
        <p:nvSpPr>
          <p:cNvPr id="28" name="Text Box 28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758705" y="5053245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0</a:t>
            </a:r>
          </a:p>
        </p:txBody>
      </p:sp>
      <p:sp>
        <p:nvSpPr>
          <p:cNvPr id="29" name="Slide Number Placeholder 28">
            <a:extLst>
              <a:ext uri="{FF2B5EF4-FFF2-40B4-BE49-F238E27FC236}">
                <a16:creationId xmlns:a16="http://schemas.microsoft.com/office/drawing/2014/main" id="{436B259C-5098-4B5C-98E4-B175A5BEF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1CDF35-47AB-47BB-9584-38C66AAC47F9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212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Minimum Spanning Tree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Introduce Problem</a:t>
            </a:r>
          </a:p>
          <a:p>
            <a:pPr eaLnBrk="1" hangingPunct="1"/>
            <a:r>
              <a:rPr lang="en-US" altLang="en-US" dirty="0"/>
              <a:t>Demonstrate Prim’s and Kruskal’s algorithms</a:t>
            </a:r>
          </a:p>
          <a:p>
            <a:pPr eaLnBrk="1" hangingPunct="1"/>
            <a:r>
              <a:rPr lang="en-US" altLang="en-US" dirty="0"/>
              <a:t>Provide proofs that the algorithms work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06AD018-D7C6-492F-8D9F-304BB58D4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1CDF35-47AB-47BB-9584-38C66AAC47F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Minimum Spanning Tree</a:t>
            </a:r>
          </a:p>
        </p:txBody>
      </p:sp>
      <p:sp>
        <p:nvSpPr>
          <p:cNvPr id="9219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191000" y="2590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922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0" y="4495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922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800600" y="3505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922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971800" y="3657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922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943600" y="3200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922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248400" y="4343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922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029200" y="4724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9226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3200400" y="2895600"/>
            <a:ext cx="990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495800" y="2743200"/>
            <a:ext cx="14478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495800" y="28194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4114800" y="3810000"/>
            <a:ext cx="762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200400" y="3962400"/>
            <a:ext cx="60960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3886200" y="2895600"/>
            <a:ext cx="4572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4114800" y="4724400"/>
            <a:ext cx="9144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5029200" y="3810000"/>
            <a:ext cx="15240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5105400" y="3352800"/>
            <a:ext cx="8382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6172200" y="35052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5105400" y="3733800"/>
            <a:ext cx="114300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5410200" y="46482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336925" y="2855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9</a:t>
            </a:r>
          </a:p>
        </p:txBody>
      </p:sp>
      <p:sp>
        <p:nvSpPr>
          <p:cNvPr id="9239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200400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9240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810000" y="3429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13</a:t>
            </a:r>
          </a:p>
        </p:txBody>
      </p:sp>
      <p:sp>
        <p:nvSpPr>
          <p:cNvPr id="9241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029200" y="2590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9242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4102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9243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6576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11</a:t>
            </a:r>
          </a:p>
        </p:txBody>
      </p:sp>
      <p:sp>
        <p:nvSpPr>
          <p:cNvPr id="9244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638800" y="3886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9245" name="Text Box 29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800600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9246" name="Text Box 30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267200" y="3810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20</a:t>
            </a:r>
          </a:p>
        </p:txBody>
      </p:sp>
      <p:sp>
        <p:nvSpPr>
          <p:cNvPr id="9247" name="Text Box 3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648200" y="29718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14</a:t>
            </a:r>
          </a:p>
        </p:txBody>
      </p:sp>
      <p:sp>
        <p:nvSpPr>
          <p:cNvPr id="9248" name="Oval 32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2514600" y="2514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t</a:t>
            </a:r>
          </a:p>
        </p:txBody>
      </p:sp>
      <p:sp>
        <p:nvSpPr>
          <p:cNvPr id="9249" name="Oval 3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981200" y="4800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9250" name="Oval 34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581400" y="5715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9251" name="Line 35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2819400" y="26670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2" name="Line 36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2743200" y="2819400"/>
            <a:ext cx="30480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3" name="Line 37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2133600" y="2819400"/>
            <a:ext cx="381000" cy="1981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4" name="Line 3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2209800" y="3962400"/>
            <a:ext cx="8382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5" name="Line 3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2209800" y="5105400"/>
            <a:ext cx="144780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6" name="Line 40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3810000" y="4800600"/>
            <a:ext cx="1524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7" name="Line 4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V="1">
            <a:off x="3886200" y="5029200"/>
            <a:ext cx="12192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8" name="Text Box 42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260725" y="232251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15</a:t>
            </a:r>
          </a:p>
        </p:txBody>
      </p:sp>
      <p:sp>
        <p:nvSpPr>
          <p:cNvPr id="9259" name="Text Box 43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1981200" y="3429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10</a:t>
            </a:r>
          </a:p>
        </p:txBody>
      </p:sp>
      <p:sp>
        <p:nvSpPr>
          <p:cNvPr id="9260" name="Text Box 44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2667000" y="5029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61" name="Text Box 45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4419600" y="4495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8</a:t>
            </a:r>
          </a:p>
        </p:txBody>
      </p:sp>
      <p:sp>
        <p:nvSpPr>
          <p:cNvPr id="9262" name="Text Box 46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3505200" y="4953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12</a:t>
            </a:r>
          </a:p>
        </p:txBody>
      </p:sp>
      <p:sp>
        <p:nvSpPr>
          <p:cNvPr id="9263" name="Text Box 47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4495800" y="5334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16</a:t>
            </a:r>
          </a:p>
        </p:txBody>
      </p:sp>
      <p:sp>
        <p:nvSpPr>
          <p:cNvPr id="9264" name="Text Box 48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5715000" y="4724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22</a:t>
            </a:r>
          </a:p>
        </p:txBody>
      </p:sp>
      <p:sp>
        <p:nvSpPr>
          <p:cNvPr id="9265" name="Text Box 49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2438400" y="41148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17</a:t>
            </a:r>
          </a:p>
        </p:txBody>
      </p:sp>
      <p:sp>
        <p:nvSpPr>
          <p:cNvPr id="9266" name="Text Box 50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25908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F1EA092-92DF-40CA-B98C-AC3F76E32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1CDF35-47AB-47BB-9584-38C66AAC47F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Greedy Algorithms for Minimum Spanning Tree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Extend a tree by including the cheapest out going edge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Add the cheapest edge that joins disjoint components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trike="sngStrike" dirty="0"/>
              <a:t>Delete the most expensive edge that does not disconnect the graph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</p:txBody>
      </p:sp>
      <p:sp>
        <p:nvSpPr>
          <p:cNvPr id="10244" name="Line 2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>
            <a:off x="5105400" y="2819400"/>
            <a:ext cx="990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Line 2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181600" y="4114800"/>
            <a:ext cx="1371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Line 2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6096000" y="2895600"/>
            <a:ext cx="609600" cy="175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Line 2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6096000" y="2819400"/>
            <a:ext cx="1981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" name="Line 3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7924800" y="2819400"/>
            <a:ext cx="1524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Line 3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172200" y="2819400"/>
            <a:ext cx="17526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Line 3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6705600" y="4419600"/>
            <a:ext cx="12192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1" name="Text Box 34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010400" y="251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0252" name="Text Box 35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924800" y="3429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11</a:t>
            </a:r>
          </a:p>
        </p:txBody>
      </p:sp>
      <p:sp>
        <p:nvSpPr>
          <p:cNvPr id="10253" name="Text Box 36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086600" y="3429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10254" name="Text Box 37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638800" y="4495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10255" name="Text Box 3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257800" y="324485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20</a:t>
            </a:r>
          </a:p>
        </p:txBody>
      </p:sp>
      <p:sp>
        <p:nvSpPr>
          <p:cNvPr id="10256" name="Text Box 39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096000" y="3733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8</a:t>
            </a:r>
          </a:p>
        </p:txBody>
      </p:sp>
      <p:sp>
        <p:nvSpPr>
          <p:cNvPr id="10257" name="Text Box 40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162800" y="4572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22</a:t>
            </a:r>
          </a:p>
        </p:txBody>
      </p:sp>
      <p:sp>
        <p:nvSpPr>
          <p:cNvPr id="10258" name="Oval 21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953000" y="3962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10259" name="Oval 2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943600" y="2667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10260" name="Oval 2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924800" y="2667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10261" name="Oval 2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772400" y="4267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10262" name="Oval 25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553200" y="4648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02E9263-79F1-4F5F-8579-DEEB3B457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2CF71E-D0FB-4176-AC68-3B53799C974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Greedy Algorithm 1</a:t>
            </a:r>
            <a:br>
              <a:rPr lang="en-US" altLang="en-US" sz="4000"/>
            </a:br>
            <a:r>
              <a:rPr lang="en-US" altLang="en-US" sz="4000"/>
              <a:t>Prim’s Algorithm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Extend a tree by including the cheapest out going edge</a:t>
            </a:r>
          </a:p>
        </p:txBody>
      </p:sp>
      <p:sp>
        <p:nvSpPr>
          <p:cNvPr id="11268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4038600" y="3276600"/>
            <a:ext cx="12192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257800" y="3276600"/>
            <a:ext cx="1676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5257800" y="32004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>
            <a:off x="4876800" y="4191000"/>
            <a:ext cx="990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4114800" y="44958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4876800" y="3276600"/>
            <a:ext cx="3810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029200" y="5257800"/>
            <a:ext cx="9144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943600" y="4343400"/>
            <a:ext cx="1524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6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6019800" y="38862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7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7086600" y="40386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8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6019800" y="4267200"/>
            <a:ext cx="12192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9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6096000" y="5105400"/>
            <a:ext cx="11430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0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26085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9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114800" y="4724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724400" y="3962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13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9436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11284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32460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1285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162800" y="4191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11</a:t>
            </a:r>
          </a:p>
        </p:txBody>
      </p:sp>
      <p:sp>
        <p:nvSpPr>
          <p:cNvPr id="11286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55320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11287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715000" y="4724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11288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181600" y="4343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20</a:t>
            </a:r>
          </a:p>
        </p:txBody>
      </p:sp>
      <p:sp>
        <p:nvSpPr>
          <p:cNvPr id="11289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562600" y="35052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14</a:t>
            </a:r>
          </a:p>
        </p:txBody>
      </p:sp>
      <p:sp>
        <p:nvSpPr>
          <p:cNvPr id="11290" name="Line 2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3657600" y="3200400"/>
            <a:ext cx="15240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1" name="Line 2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3581400" y="3124200"/>
            <a:ext cx="4572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2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3048000" y="3124200"/>
            <a:ext cx="53340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3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3124200" y="4495800"/>
            <a:ext cx="8382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4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3048000" y="5486400"/>
            <a:ext cx="15240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5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4572000" y="5181600"/>
            <a:ext cx="3048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6" name="Line 32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4572000" y="5410200"/>
            <a:ext cx="15240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7" name="Text Box 33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175125" y="285591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15</a:t>
            </a:r>
          </a:p>
        </p:txBody>
      </p:sp>
      <p:sp>
        <p:nvSpPr>
          <p:cNvPr id="11298" name="Text Box 34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895600" y="3962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10</a:t>
            </a:r>
          </a:p>
        </p:txBody>
      </p:sp>
      <p:sp>
        <p:nvSpPr>
          <p:cNvPr id="11299" name="Text Box 3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581400" y="5562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11300" name="Text Box 36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334000" y="5029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8</a:t>
            </a:r>
          </a:p>
        </p:txBody>
      </p:sp>
      <p:sp>
        <p:nvSpPr>
          <p:cNvPr id="11301" name="Text Box 37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352925" y="5486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12</a:t>
            </a:r>
          </a:p>
        </p:txBody>
      </p:sp>
      <p:sp>
        <p:nvSpPr>
          <p:cNvPr id="11302" name="Text Box 38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410200" y="5867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16</a:t>
            </a:r>
          </a:p>
        </p:txBody>
      </p:sp>
      <p:sp>
        <p:nvSpPr>
          <p:cNvPr id="11303" name="Text Box 39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629400" y="52578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22</a:t>
            </a:r>
          </a:p>
        </p:txBody>
      </p:sp>
      <p:sp>
        <p:nvSpPr>
          <p:cNvPr id="11304" name="Text Box 40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3352800" y="4572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17</a:t>
            </a:r>
          </a:p>
        </p:txBody>
      </p:sp>
      <p:sp>
        <p:nvSpPr>
          <p:cNvPr id="11305" name="Text Box 41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358140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11306" name="Oval 42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429000" y="3048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t</a:t>
            </a:r>
          </a:p>
        </p:txBody>
      </p:sp>
      <p:sp>
        <p:nvSpPr>
          <p:cNvPr id="11307" name="Oval 43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105400" y="3124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11308" name="Oval 44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6858000" y="3733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11309" name="Oval 45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5715000" y="4038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11310" name="Oval 46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7162800" y="4876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11311" name="Oval 47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5943600" y="5257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11312" name="Oval 48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4724400" y="5029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11313" name="Oval 49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3886200" y="4191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1314" name="Oval 50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2895600" y="5334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11315" name="Oval 51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4419600" y="6248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11316" name="Text Box 52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0" y="4572000"/>
            <a:ext cx="2362200" cy="207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</a:rPr>
              <a:t>Construct the MST with Prim’s algorithm starting from vertex a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</a:rPr>
              <a:t>Label the edges in order of insertion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B2723F6-71EC-4E49-A6B9-FD8DFEAA4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1CDF35-47AB-47BB-9584-38C66AAC47F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Greedy Algorithm 2</a:t>
            </a:r>
            <a:br>
              <a:rPr lang="en-US" altLang="en-US" sz="4000"/>
            </a:br>
            <a:r>
              <a:rPr lang="en-US" altLang="en-US" sz="4000"/>
              <a:t>Kruskal’s Algorithm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Add the cheapest edge that joins disjoint components</a:t>
            </a:r>
          </a:p>
        </p:txBody>
      </p:sp>
      <p:sp>
        <p:nvSpPr>
          <p:cNvPr id="12292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4038600" y="3276600"/>
            <a:ext cx="12192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257800" y="3276600"/>
            <a:ext cx="1676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5257800" y="32004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>
            <a:off x="4876800" y="4191000"/>
            <a:ext cx="990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4114800" y="44958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4876800" y="3276600"/>
            <a:ext cx="3810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029200" y="5257800"/>
            <a:ext cx="9144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943600" y="4343400"/>
            <a:ext cx="1524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0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6019800" y="38862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7086600" y="40386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6019800" y="4267200"/>
            <a:ext cx="12192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3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6096000" y="5105400"/>
            <a:ext cx="11430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4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26085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9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114800" y="4724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724400" y="3962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13</a:t>
            </a:r>
          </a:p>
        </p:txBody>
      </p:sp>
      <p:sp>
        <p:nvSpPr>
          <p:cNvPr id="12307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9436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12308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32460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2309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162800" y="4191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11</a:t>
            </a:r>
          </a:p>
        </p:txBody>
      </p:sp>
      <p:sp>
        <p:nvSpPr>
          <p:cNvPr id="12310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55320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12311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715000" y="4724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12312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181600" y="4343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20</a:t>
            </a:r>
          </a:p>
        </p:txBody>
      </p:sp>
      <p:sp>
        <p:nvSpPr>
          <p:cNvPr id="12313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562600" y="35052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14</a:t>
            </a:r>
          </a:p>
        </p:txBody>
      </p:sp>
      <p:sp>
        <p:nvSpPr>
          <p:cNvPr id="12314" name="Line 2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3657600" y="3200400"/>
            <a:ext cx="15240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5" name="Line 2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3581400" y="3124200"/>
            <a:ext cx="4572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6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3048000" y="3124200"/>
            <a:ext cx="53340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7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3124200" y="4495800"/>
            <a:ext cx="8382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8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3048000" y="5486400"/>
            <a:ext cx="15240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9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4572000" y="5181600"/>
            <a:ext cx="3048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0" name="Line 32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4572000" y="5410200"/>
            <a:ext cx="15240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1" name="Text Box 33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175125" y="285591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15</a:t>
            </a:r>
          </a:p>
        </p:txBody>
      </p:sp>
      <p:sp>
        <p:nvSpPr>
          <p:cNvPr id="12322" name="Text Box 34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895600" y="3962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10</a:t>
            </a:r>
          </a:p>
        </p:txBody>
      </p:sp>
      <p:sp>
        <p:nvSpPr>
          <p:cNvPr id="12323" name="Text Box 3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581400" y="5562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12324" name="Text Box 36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334000" y="5029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8</a:t>
            </a:r>
          </a:p>
        </p:txBody>
      </p:sp>
      <p:sp>
        <p:nvSpPr>
          <p:cNvPr id="12325" name="Text Box 37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352925" y="5486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12</a:t>
            </a:r>
          </a:p>
        </p:txBody>
      </p:sp>
      <p:sp>
        <p:nvSpPr>
          <p:cNvPr id="12326" name="Text Box 38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410200" y="5867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16</a:t>
            </a:r>
          </a:p>
        </p:txBody>
      </p:sp>
      <p:sp>
        <p:nvSpPr>
          <p:cNvPr id="12327" name="Text Box 39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629400" y="52578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22</a:t>
            </a:r>
          </a:p>
        </p:txBody>
      </p:sp>
      <p:sp>
        <p:nvSpPr>
          <p:cNvPr id="12328" name="Text Box 40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3352800" y="4572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17</a:t>
            </a:r>
          </a:p>
        </p:txBody>
      </p:sp>
      <p:sp>
        <p:nvSpPr>
          <p:cNvPr id="12329" name="Text Box 41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358140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12330" name="Oval 42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429000" y="3048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t</a:t>
            </a:r>
          </a:p>
        </p:txBody>
      </p:sp>
      <p:sp>
        <p:nvSpPr>
          <p:cNvPr id="12331" name="Oval 43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105400" y="3124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12332" name="Oval 44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6858000" y="3733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12333" name="Oval 45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5715000" y="4038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12334" name="Oval 46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7162800" y="4876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12335" name="Oval 47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5943600" y="5257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12336" name="Oval 48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4724400" y="5029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12337" name="Oval 49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3886200" y="4191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2338" name="Oval 50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2895600" y="5334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12339" name="Oval 51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4419600" y="6248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12340" name="Text Box 52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0" y="4876800"/>
            <a:ext cx="2362200" cy="176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</a:rPr>
              <a:t>Construct the MST with Kruskal’s algorithm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</a:rPr>
              <a:t>Label the edges in order of insertion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6A4E4E6-4BC1-4C9D-B1B5-72EA31CD2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1CDF35-47AB-47BB-9584-38C66AAC47F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Oval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4419600"/>
            <a:ext cx="2819400" cy="1981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Dijkstra’s Algorithm</a:t>
            </a:r>
            <a:br>
              <a:rPr lang="en-US" altLang="en-US" sz="4000"/>
            </a:br>
            <a:r>
              <a:rPr lang="en-US" altLang="en-US" sz="4000"/>
              <a:t>for Minimum Spanning Trees</a:t>
            </a:r>
          </a:p>
        </p:txBody>
      </p:sp>
      <p:sp>
        <p:nvSpPr>
          <p:cNvPr id="1946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38200" y="1828800"/>
            <a:ext cx="8077200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S = { };    d[s] = 0;     d[v] = infinity for v != 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While S !=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Choose v in V-S with minimum d[v]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Add v to 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For each  w in the neighborhood of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	d[w] = min(d[w], c(v, w))</a:t>
            </a:r>
          </a:p>
        </p:txBody>
      </p:sp>
      <p:sp>
        <p:nvSpPr>
          <p:cNvPr id="1946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066800" y="5181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946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362200" y="4724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1946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5638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1946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657600" y="6096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z</a:t>
            </a:r>
          </a:p>
        </p:txBody>
      </p:sp>
      <p:sp>
        <p:nvSpPr>
          <p:cNvPr id="1946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733800" y="4343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y</a:t>
            </a:r>
          </a:p>
        </p:txBody>
      </p:sp>
      <p:sp>
        <p:nvSpPr>
          <p:cNvPr id="19466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733800" y="5257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19467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371600" y="4953000"/>
            <a:ext cx="990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8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1371600" y="5410200"/>
            <a:ext cx="990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2667000" y="4572000"/>
            <a:ext cx="1066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2667000" y="49530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743200" y="5486400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743200" y="58674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886200" y="4648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3810000" y="55626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5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572000" y="4724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19476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648200" y="5867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19477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4038600" y="49530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8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038600" y="44958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9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4800600" y="5029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0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3962400" y="60960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1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114800" y="48006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9482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971800" y="53340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9483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600200" y="48006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9484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724400" y="52578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9485" name="Text Box 29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810000" y="48006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9486" name="Text Box 30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1676400" y="55626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9487" name="Text Box 3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114800" y="57912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9488" name="Text Box 32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200400" y="48768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9489" name="Text Box 33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114800" y="42672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9490" name="Text Box 34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971800" y="44196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9491" name="Text Box 3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971800" y="60198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9492" name="Text Box 36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 rot="10800000" flipV="1">
            <a:off x="3581400" y="56388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35930E5-221B-4810-B88F-B2C098D29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1CDF35-47AB-47BB-9584-38C66AAC47F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3144</TotalTime>
  <Words>1552</Words>
  <Application>Microsoft Office PowerPoint</Application>
  <PresentationFormat>On-screen Show (4:3)</PresentationFormat>
  <Paragraphs>556</Paragraphs>
  <Slides>34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Arial</vt:lpstr>
      <vt:lpstr>Calibri</vt:lpstr>
      <vt:lpstr>Times New Roman</vt:lpstr>
      <vt:lpstr>1_Default Design</vt:lpstr>
      <vt:lpstr>CSE 421 Introduction to Algorithms</vt:lpstr>
      <vt:lpstr>Bottleneck Shortest Path</vt:lpstr>
      <vt:lpstr>Dijkstra’s Algorithm for Bottleneck Shortest Paths</vt:lpstr>
      <vt:lpstr>Minimum Spanning Tree</vt:lpstr>
      <vt:lpstr>Minimum Spanning Tree</vt:lpstr>
      <vt:lpstr>Greedy Algorithms for Minimum Spanning Tree</vt:lpstr>
      <vt:lpstr>Greedy Algorithm 1 Prim’s Algorithm</vt:lpstr>
      <vt:lpstr>Greedy Algorithm 2 Kruskal’s Algorithm</vt:lpstr>
      <vt:lpstr>Dijkstra’s Algorithm for Minimum Spanning Trees</vt:lpstr>
      <vt:lpstr>Minimum Spanning Tree</vt:lpstr>
      <vt:lpstr>Greedy Algorithms for Minimum Spanning Tree</vt:lpstr>
      <vt:lpstr>Why do the greedy algorithms work?</vt:lpstr>
      <vt:lpstr>Edge inclusion lemma</vt:lpstr>
      <vt:lpstr>Proof </vt:lpstr>
      <vt:lpstr>Optimality Proofs</vt:lpstr>
      <vt:lpstr>Prim’s Algorithm</vt:lpstr>
      <vt:lpstr>Prove Prim’s algorithm computes an MST </vt:lpstr>
      <vt:lpstr>Kruskal’s Algorithm</vt:lpstr>
      <vt:lpstr>Prove Kruskal’s algorithm computes an MST </vt:lpstr>
      <vt:lpstr>Dealing with the assumption of no equal weight edges</vt:lpstr>
      <vt:lpstr>Application: Clustering</vt:lpstr>
      <vt:lpstr>Distance clustering</vt:lpstr>
      <vt:lpstr>Divide into 2 clusters</vt:lpstr>
      <vt:lpstr>Divide into 3 clusters</vt:lpstr>
      <vt:lpstr>Divide into 4 clusters</vt:lpstr>
      <vt:lpstr>Distance Clustering Algorithm</vt:lpstr>
      <vt:lpstr>K-clustering</vt:lpstr>
      <vt:lpstr>Shortest paths in directed graphs vs undirected graphs</vt:lpstr>
      <vt:lpstr>What about the minimum spanning tree of a directed graph?</vt:lpstr>
      <vt:lpstr>Finding a minimum branching</vt:lpstr>
      <vt:lpstr>Finding a minimum branching</vt:lpstr>
      <vt:lpstr>Finding a minimum branching</vt:lpstr>
      <vt:lpstr>Finding a minimum branching</vt:lpstr>
      <vt:lpstr>Correctness Proof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Anderson</dc:creator>
  <cp:lastModifiedBy>Richard Anderson</cp:lastModifiedBy>
  <cp:revision>52</cp:revision>
  <dcterms:created xsi:type="dcterms:W3CDTF">1601-01-01T00:00:00Z</dcterms:created>
  <dcterms:modified xsi:type="dcterms:W3CDTF">2024-01-22T20:21:38Z</dcterms:modified>
</cp:coreProperties>
</file>