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9" r:id="rId3"/>
    <p:sldId id="304" r:id="rId4"/>
    <p:sldId id="322" r:id="rId5"/>
    <p:sldId id="323" r:id="rId6"/>
    <p:sldId id="361" r:id="rId7"/>
    <p:sldId id="325" r:id="rId8"/>
    <p:sldId id="326" r:id="rId9"/>
    <p:sldId id="327" r:id="rId10"/>
    <p:sldId id="328" r:id="rId11"/>
    <p:sldId id="329" r:id="rId12"/>
    <p:sldId id="330" r:id="rId13"/>
    <p:sldId id="334" r:id="rId14"/>
    <p:sldId id="335" r:id="rId15"/>
    <p:sldId id="354" r:id="rId16"/>
    <p:sldId id="337" r:id="rId17"/>
    <p:sldId id="355" r:id="rId18"/>
    <p:sldId id="356" r:id="rId19"/>
    <p:sldId id="339" r:id="rId20"/>
    <p:sldId id="340" r:id="rId21"/>
    <p:sldId id="341" r:id="rId22"/>
    <p:sldId id="342" r:id="rId23"/>
    <p:sldId id="343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8" r:id="rId33"/>
    <p:sldId id="338" r:id="rId34"/>
    <p:sldId id="359" r:id="rId35"/>
    <p:sldId id="360" r:id="rId36"/>
  </p:sldIdLst>
  <p:sldSz cx="9144000" cy="6858000" type="screen4x3"/>
  <p:notesSz cx="7315200" cy="9601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4FA0DFE-675F-473C-BD67-BE3F3F88BA52}"/>
    <pc:docChg chg="undo custSel addSld delSld modSld">
      <pc:chgData name="Richard Anderson" userId="4654cc452026b74c" providerId="LiveId" clId="{74FA0DFE-675F-473C-BD67-BE3F3F88BA52}" dt="2024-01-26T20:01:26.143" v="568" actId="20577"/>
      <pc:docMkLst>
        <pc:docMk/>
      </pc:docMkLst>
      <pc:sldChg chg="modSp mod">
        <pc:chgData name="Richard Anderson" userId="4654cc452026b74c" providerId="LiveId" clId="{74FA0DFE-675F-473C-BD67-BE3F3F88BA52}" dt="2024-01-25T18:39:28.735" v="21" actId="20577"/>
        <pc:sldMkLst>
          <pc:docMk/>
          <pc:sldMk cId="0" sldId="256"/>
        </pc:sldMkLst>
        <pc:spChg chg="mod">
          <ac:chgData name="Richard Anderson" userId="4654cc452026b74c" providerId="LiveId" clId="{74FA0DFE-675F-473C-BD67-BE3F3F88BA52}" dt="2024-01-25T18:39:28.735" v="2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4FA0DFE-675F-473C-BD67-BE3F3F88BA52}" dt="2024-01-25T18:42:29.808" v="34" actId="2696"/>
        <pc:sldMkLst>
          <pc:docMk/>
          <pc:sldMk cId="0" sldId="303"/>
        </pc:sldMkLst>
      </pc:sldChg>
      <pc:sldChg chg="addSp modSp mod">
        <pc:chgData name="Richard Anderson" userId="4654cc452026b74c" providerId="LiveId" clId="{74FA0DFE-675F-473C-BD67-BE3F3F88BA52}" dt="2024-01-25T18:46:17.904" v="65" actId="20577"/>
        <pc:sldMkLst>
          <pc:docMk/>
          <pc:sldMk cId="0" sldId="304"/>
        </pc:sldMkLst>
        <pc:spChg chg="add mod">
          <ac:chgData name="Richard Anderson" userId="4654cc452026b74c" providerId="LiveId" clId="{74FA0DFE-675F-473C-BD67-BE3F3F88BA52}" dt="2024-01-25T18:45:10.109" v="46" actId="1076"/>
          <ac:spMkLst>
            <pc:docMk/>
            <pc:sldMk cId="0" sldId="304"/>
            <ac:spMk id="5" creationId="{D3015EA5-BDCF-4595-9664-FF0CB6F0FAA8}"/>
          </ac:spMkLst>
        </pc:spChg>
        <pc:spChg chg="mod">
          <ac:chgData name="Richard Anderson" userId="4654cc452026b74c" providerId="LiveId" clId="{74FA0DFE-675F-473C-BD67-BE3F3F88BA52}" dt="2024-01-25T18:46:17.904" v="65" actId="20577"/>
          <ac:spMkLst>
            <pc:docMk/>
            <pc:sldMk cId="0" sldId="304"/>
            <ac:spMk id="8195" creationId="{00000000-0000-0000-0000-000000000000}"/>
          </ac:spMkLst>
        </pc:spChg>
      </pc:sldChg>
      <pc:sldChg chg="del">
        <pc:chgData name="Richard Anderson" userId="4654cc452026b74c" providerId="LiveId" clId="{74FA0DFE-675F-473C-BD67-BE3F3F88BA52}" dt="2024-01-25T18:42:29.808" v="34" actId="2696"/>
        <pc:sldMkLst>
          <pc:docMk/>
          <pc:sldMk cId="0" sldId="305"/>
        </pc:sldMkLst>
      </pc:sldChg>
      <pc:sldChg chg="del">
        <pc:chgData name="Richard Anderson" userId="4654cc452026b74c" providerId="LiveId" clId="{74FA0DFE-675F-473C-BD67-BE3F3F88BA52}" dt="2024-01-25T18:48:33.004" v="69" actId="2696"/>
        <pc:sldMkLst>
          <pc:docMk/>
          <pc:sldMk cId="0" sldId="306"/>
        </pc:sldMkLst>
      </pc:sldChg>
      <pc:sldChg chg="del">
        <pc:chgData name="Richard Anderson" userId="4654cc452026b74c" providerId="LiveId" clId="{74FA0DFE-675F-473C-BD67-BE3F3F88BA52}" dt="2024-01-25T18:48:52.233" v="71" actId="2696"/>
        <pc:sldMkLst>
          <pc:docMk/>
          <pc:sldMk cId="0" sldId="307"/>
        </pc:sldMkLst>
      </pc:sldChg>
      <pc:sldChg chg="del">
        <pc:chgData name="Richard Anderson" userId="4654cc452026b74c" providerId="LiveId" clId="{74FA0DFE-675F-473C-BD67-BE3F3F88BA52}" dt="2024-01-25T18:48:54.884" v="72" actId="2696"/>
        <pc:sldMkLst>
          <pc:docMk/>
          <pc:sldMk cId="0" sldId="308"/>
        </pc:sldMkLst>
      </pc:sldChg>
      <pc:sldChg chg="del">
        <pc:chgData name="Richard Anderson" userId="4654cc452026b74c" providerId="LiveId" clId="{74FA0DFE-675F-473C-BD67-BE3F3F88BA52}" dt="2024-01-25T18:42:29.808" v="34" actId="2696"/>
        <pc:sldMkLst>
          <pc:docMk/>
          <pc:sldMk cId="0" sldId="313"/>
        </pc:sldMkLst>
      </pc:sldChg>
      <pc:sldChg chg="del">
        <pc:chgData name="Richard Anderson" userId="4654cc452026b74c" providerId="LiveId" clId="{74FA0DFE-675F-473C-BD67-BE3F3F88BA52}" dt="2024-01-25T18:48:27.307" v="66" actId="2696"/>
        <pc:sldMkLst>
          <pc:docMk/>
          <pc:sldMk cId="0" sldId="314"/>
        </pc:sldMkLst>
      </pc:sldChg>
      <pc:sldChg chg="del">
        <pc:chgData name="Richard Anderson" userId="4654cc452026b74c" providerId="LiveId" clId="{74FA0DFE-675F-473C-BD67-BE3F3F88BA52}" dt="2024-01-25T18:48:29.841" v="67" actId="2696"/>
        <pc:sldMkLst>
          <pc:docMk/>
          <pc:sldMk cId="0" sldId="315"/>
        </pc:sldMkLst>
      </pc:sldChg>
      <pc:sldChg chg="del">
        <pc:chgData name="Richard Anderson" userId="4654cc452026b74c" providerId="LiveId" clId="{74FA0DFE-675F-473C-BD67-BE3F3F88BA52}" dt="2024-01-25T18:48:34.322" v="70" actId="2696"/>
        <pc:sldMkLst>
          <pc:docMk/>
          <pc:sldMk cId="0" sldId="316"/>
        </pc:sldMkLst>
      </pc:sldChg>
      <pc:sldChg chg="addSp modSp mod">
        <pc:chgData name="Richard Anderson" userId="4654cc452026b74c" providerId="LiveId" clId="{74FA0DFE-675F-473C-BD67-BE3F3F88BA52}" dt="2024-01-26T19:51:51.799" v="475" actId="1036"/>
        <pc:sldMkLst>
          <pc:docMk/>
          <pc:sldMk cId="0" sldId="319"/>
        </pc:sldMkLst>
        <pc:spChg chg="mod">
          <ac:chgData name="Richard Anderson" userId="4654cc452026b74c" providerId="LiveId" clId="{74FA0DFE-675F-473C-BD67-BE3F3F88BA52}" dt="2024-01-25T18:41:09.924" v="24" actId="27636"/>
          <ac:spMkLst>
            <pc:docMk/>
            <pc:sldMk cId="0" sldId="319"/>
            <ac:spMk id="3075" creationId="{00000000-0000-0000-0000-000000000000}"/>
          </ac:spMkLst>
        </pc:spChg>
        <pc:picChg chg="add mod">
          <ac:chgData name="Richard Anderson" userId="4654cc452026b74c" providerId="LiveId" clId="{74FA0DFE-675F-473C-BD67-BE3F3F88BA52}" dt="2024-01-26T19:51:44.383" v="473" actId="1036"/>
          <ac:picMkLst>
            <pc:docMk/>
            <pc:sldMk cId="0" sldId="319"/>
            <ac:picMk id="5" creationId="{B14A889A-47FF-4CD7-848D-3781F82AC680}"/>
          </ac:picMkLst>
        </pc:picChg>
        <pc:picChg chg="add mod">
          <ac:chgData name="Richard Anderson" userId="4654cc452026b74c" providerId="LiveId" clId="{74FA0DFE-675F-473C-BD67-BE3F3F88BA52}" dt="2024-01-26T19:51:51.799" v="475" actId="1036"/>
          <ac:picMkLst>
            <pc:docMk/>
            <pc:sldMk cId="0" sldId="319"/>
            <ac:picMk id="6" creationId="{69EF692C-F45B-4ED3-A276-581FA9BD350F}"/>
          </ac:picMkLst>
        </pc:picChg>
        <pc:picChg chg="add mod">
          <ac:chgData name="Richard Anderson" userId="4654cc452026b74c" providerId="LiveId" clId="{74FA0DFE-675F-473C-BD67-BE3F3F88BA52}" dt="2024-01-26T19:51:37.414" v="471" actId="1036"/>
          <ac:picMkLst>
            <pc:docMk/>
            <pc:sldMk cId="0" sldId="319"/>
            <ac:picMk id="7" creationId="{C704BC27-4B23-47C0-A5F4-5ADF0673E37D}"/>
          </ac:picMkLst>
        </pc:picChg>
        <pc:picChg chg="add mod">
          <ac:chgData name="Richard Anderson" userId="4654cc452026b74c" providerId="LiveId" clId="{74FA0DFE-675F-473C-BD67-BE3F3F88BA52}" dt="2024-01-26T19:51:40.926" v="472" actId="1036"/>
          <ac:picMkLst>
            <pc:docMk/>
            <pc:sldMk cId="0" sldId="319"/>
            <ac:picMk id="8" creationId="{E0C2180E-BBB4-4192-94DC-0BB4D3CD1C11}"/>
          </ac:picMkLst>
        </pc:picChg>
      </pc:sldChg>
      <pc:sldChg chg="del">
        <pc:chgData name="Richard Anderson" userId="4654cc452026b74c" providerId="LiveId" clId="{74FA0DFE-675F-473C-BD67-BE3F3F88BA52}" dt="2024-01-25T18:48:31.507" v="68" actId="2696"/>
        <pc:sldMkLst>
          <pc:docMk/>
          <pc:sldMk cId="1599770495" sldId="320"/>
        </pc:sldMkLst>
      </pc:sldChg>
      <pc:sldChg chg="del">
        <pc:chgData name="Richard Anderson" userId="4654cc452026b74c" providerId="LiveId" clId="{74FA0DFE-675F-473C-BD67-BE3F3F88BA52}" dt="2024-01-25T18:45:19.074" v="47" actId="2696"/>
        <pc:sldMkLst>
          <pc:docMk/>
          <pc:sldMk cId="3863154048" sldId="321"/>
        </pc:sldMkLst>
      </pc:sldChg>
      <pc:sldChg chg="modSp mod">
        <pc:chgData name="Richard Anderson" userId="4654cc452026b74c" providerId="LiveId" clId="{74FA0DFE-675F-473C-BD67-BE3F3F88BA52}" dt="2024-01-25T18:54:04.606" v="248" actId="207"/>
        <pc:sldMkLst>
          <pc:docMk/>
          <pc:sldMk cId="794596173" sldId="323"/>
        </pc:sldMkLst>
        <pc:spChg chg="mod">
          <ac:chgData name="Richard Anderson" userId="4654cc452026b74c" providerId="LiveId" clId="{74FA0DFE-675F-473C-BD67-BE3F3F88BA52}" dt="2024-01-25T18:54:04.606" v="248" actId="207"/>
          <ac:spMkLst>
            <pc:docMk/>
            <pc:sldMk cId="794596173" sldId="323"/>
            <ac:spMk id="7171" creationId="{00000000-0000-0000-0000-000000000000}"/>
          </ac:spMkLst>
        </pc:spChg>
      </pc:sldChg>
      <pc:sldChg chg="del">
        <pc:chgData name="Richard Anderson" userId="4654cc452026b74c" providerId="LiveId" clId="{74FA0DFE-675F-473C-BD67-BE3F3F88BA52}" dt="2024-01-25T19:07:23.597" v="457" actId="2696"/>
        <pc:sldMkLst>
          <pc:docMk/>
          <pc:sldMk cId="1281841761" sldId="324"/>
        </pc:sldMkLst>
      </pc:sldChg>
      <pc:sldChg chg="del">
        <pc:chgData name="Richard Anderson" userId="4654cc452026b74c" providerId="LiveId" clId="{74FA0DFE-675F-473C-BD67-BE3F3F88BA52}" dt="2024-01-25T19:08:03.342" v="458" actId="2696"/>
        <pc:sldMkLst>
          <pc:docMk/>
          <pc:sldMk cId="3007790102" sldId="331"/>
        </pc:sldMkLst>
      </pc:sldChg>
      <pc:sldChg chg="del">
        <pc:chgData name="Richard Anderson" userId="4654cc452026b74c" providerId="LiveId" clId="{74FA0DFE-675F-473C-BD67-BE3F3F88BA52}" dt="2024-01-25T19:08:03.342" v="458" actId="2696"/>
        <pc:sldMkLst>
          <pc:docMk/>
          <pc:sldMk cId="1917423204" sldId="332"/>
        </pc:sldMkLst>
      </pc:sldChg>
      <pc:sldChg chg="del">
        <pc:chgData name="Richard Anderson" userId="4654cc452026b74c" providerId="LiveId" clId="{74FA0DFE-675F-473C-BD67-BE3F3F88BA52}" dt="2024-01-25T19:08:03.342" v="458" actId="2696"/>
        <pc:sldMkLst>
          <pc:docMk/>
          <pc:sldMk cId="3299233252" sldId="333"/>
        </pc:sldMkLst>
      </pc:sldChg>
      <pc:sldChg chg="delSp modSp mod">
        <pc:chgData name="Richard Anderson" userId="4654cc452026b74c" providerId="LiveId" clId="{74FA0DFE-675F-473C-BD67-BE3F3F88BA52}" dt="2024-01-26T19:53:03.227" v="477" actId="21"/>
        <pc:sldMkLst>
          <pc:docMk/>
          <pc:sldMk cId="126926018" sldId="334"/>
        </pc:sldMkLst>
        <pc:spChg chg="del mod">
          <ac:chgData name="Richard Anderson" userId="4654cc452026b74c" providerId="LiveId" clId="{74FA0DFE-675F-473C-BD67-BE3F3F88BA52}" dt="2024-01-26T19:53:03.227" v="477" actId="21"/>
          <ac:spMkLst>
            <pc:docMk/>
            <pc:sldMk cId="126926018" sldId="334"/>
            <ac:spMk id="2" creationId="{9E69E704-F9CA-4DC3-B153-FEFEDE6F4014}"/>
          </ac:spMkLst>
        </pc:spChg>
      </pc:sldChg>
      <pc:sldChg chg="modSp mod">
        <pc:chgData name="Richard Anderson" userId="4654cc452026b74c" providerId="LiveId" clId="{74FA0DFE-675F-473C-BD67-BE3F3F88BA52}" dt="2024-01-26T20:01:26.143" v="568" actId="20577"/>
        <pc:sldMkLst>
          <pc:docMk/>
          <pc:sldMk cId="2645616898" sldId="335"/>
        </pc:sldMkLst>
        <pc:spChg chg="mod">
          <ac:chgData name="Richard Anderson" userId="4654cc452026b74c" providerId="LiveId" clId="{74FA0DFE-675F-473C-BD67-BE3F3F88BA52}" dt="2024-01-26T20:01:26.143" v="568" actId="20577"/>
          <ac:spMkLst>
            <pc:docMk/>
            <pc:sldMk cId="2645616898" sldId="335"/>
            <ac:spMk id="16386" creationId="{00000000-0000-0000-0000-000000000000}"/>
          </ac:spMkLst>
        </pc:spChg>
      </pc:sldChg>
      <pc:sldChg chg="del">
        <pc:chgData name="Richard Anderson" userId="4654cc452026b74c" providerId="LiveId" clId="{74FA0DFE-675F-473C-BD67-BE3F3F88BA52}" dt="2024-01-25T19:08:26.427" v="459" actId="2696"/>
        <pc:sldMkLst>
          <pc:docMk/>
          <pc:sldMk cId="816960924" sldId="336"/>
        </pc:sldMkLst>
      </pc:sldChg>
      <pc:sldChg chg="del">
        <pc:chgData name="Richard Anderson" userId="4654cc452026b74c" providerId="LiveId" clId="{74FA0DFE-675F-473C-BD67-BE3F3F88BA52}" dt="2024-01-25T19:08:53.298" v="460" actId="2696"/>
        <pc:sldMkLst>
          <pc:docMk/>
          <pc:sldMk cId="3632951150" sldId="353"/>
        </pc:sldMkLst>
      </pc:sldChg>
      <pc:sldChg chg="del">
        <pc:chgData name="Richard Anderson" userId="4654cc452026b74c" providerId="LiveId" clId="{74FA0DFE-675F-473C-BD67-BE3F3F88BA52}" dt="2024-01-25T19:08:57.618" v="461" actId="2696"/>
        <pc:sldMkLst>
          <pc:docMk/>
          <pc:sldMk cId="2288656317" sldId="354"/>
        </pc:sldMkLst>
      </pc:sldChg>
      <pc:sldChg chg="modSp add mod">
        <pc:chgData name="Richard Anderson" userId="4654cc452026b74c" providerId="LiveId" clId="{74FA0DFE-675F-473C-BD67-BE3F3F88BA52}" dt="2024-01-26T20:01:18.770" v="567" actId="20577"/>
        <pc:sldMkLst>
          <pc:docMk/>
          <pc:sldMk cId="2981453862" sldId="354"/>
        </pc:sldMkLst>
        <pc:spChg chg="mod">
          <ac:chgData name="Richard Anderson" userId="4654cc452026b74c" providerId="LiveId" clId="{74FA0DFE-675F-473C-BD67-BE3F3F88BA52}" dt="2024-01-26T20:01:18.770" v="567" actId="20577"/>
          <ac:spMkLst>
            <pc:docMk/>
            <pc:sldMk cId="2981453862" sldId="354"/>
            <ac:spMk id="16386" creationId="{00000000-0000-0000-0000-000000000000}"/>
          </ac:spMkLst>
        </pc:spChg>
        <pc:spChg chg="mod">
          <ac:chgData name="Richard Anderson" userId="4654cc452026b74c" providerId="LiveId" clId="{74FA0DFE-675F-473C-BD67-BE3F3F88BA52}" dt="2024-01-26T20:00:50.459" v="566" actId="27636"/>
          <ac:spMkLst>
            <pc:docMk/>
            <pc:sldMk cId="2981453862" sldId="354"/>
            <ac:spMk id="16387" creationId="{00000000-0000-0000-0000-000000000000}"/>
          </ac:spMkLst>
        </pc:spChg>
      </pc:sldChg>
      <pc:sldChg chg="del">
        <pc:chgData name="Richard Anderson" userId="4654cc452026b74c" providerId="LiveId" clId="{74FA0DFE-675F-473C-BD67-BE3F3F88BA52}" dt="2024-01-25T19:10:22.855" v="465" actId="2696"/>
        <pc:sldMkLst>
          <pc:docMk/>
          <pc:sldMk cId="0" sldId="357"/>
        </pc:sldMkLst>
      </pc:sldChg>
      <pc:sldChg chg="addSp delSp modSp new mod modClrScheme chgLayout">
        <pc:chgData name="Richard Anderson" userId="4654cc452026b74c" providerId="LiveId" clId="{74FA0DFE-675F-473C-BD67-BE3F3F88BA52}" dt="2024-01-25T19:04:55.514" v="456" actId="167"/>
        <pc:sldMkLst>
          <pc:docMk/>
          <pc:sldMk cId="2315180981" sldId="361"/>
        </pc:sldMkLst>
        <pc:spChg chg="del mod ord">
          <ac:chgData name="Richard Anderson" userId="4654cc452026b74c" providerId="LiveId" clId="{74FA0DFE-675F-473C-BD67-BE3F3F88BA52}" dt="2024-01-25T18:55:30.360" v="250" actId="700"/>
          <ac:spMkLst>
            <pc:docMk/>
            <pc:sldMk cId="2315180981" sldId="361"/>
            <ac:spMk id="2" creationId="{0A76A6F5-6F43-4822-9CB7-C5A360090AA9}"/>
          </ac:spMkLst>
        </pc:spChg>
        <pc:spChg chg="del">
          <ac:chgData name="Richard Anderson" userId="4654cc452026b74c" providerId="LiveId" clId="{74FA0DFE-675F-473C-BD67-BE3F3F88BA52}" dt="2024-01-25T18:55:30.360" v="250" actId="700"/>
          <ac:spMkLst>
            <pc:docMk/>
            <pc:sldMk cId="2315180981" sldId="361"/>
            <ac:spMk id="3" creationId="{8DF3F296-5D9D-457F-87B4-F0BB6E88A6FB}"/>
          </ac:spMkLst>
        </pc:spChg>
        <pc:spChg chg="del">
          <ac:chgData name="Richard Anderson" userId="4654cc452026b74c" providerId="LiveId" clId="{74FA0DFE-675F-473C-BD67-BE3F3F88BA52}" dt="2024-01-25T18:55:30.360" v="250" actId="700"/>
          <ac:spMkLst>
            <pc:docMk/>
            <pc:sldMk cId="2315180981" sldId="361"/>
            <ac:spMk id="4" creationId="{7EC0F619-7685-419F-BC8E-2802691DA3CE}"/>
          </ac:spMkLst>
        </pc:spChg>
        <pc:spChg chg="mod ord">
          <ac:chgData name="Richard Anderson" userId="4654cc452026b74c" providerId="LiveId" clId="{74FA0DFE-675F-473C-BD67-BE3F3F88BA52}" dt="2024-01-25T18:55:30.360" v="250" actId="700"/>
          <ac:spMkLst>
            <pc:docMk/>
            <pc:sldMk cId="2315180981" sldId="361"/>
            <ac:spMk id="5" creationId="{8CE0AA70-289F-42C3-9855-945908E8AEAB}"/>
          </ac:spMkLst>
        </pc:spChg>
        <pc:spChg chg="add mod ord">
          <ac:chgData name="Richard Anderson" userId="4654cc452026b74c" providerId="LiveId" clId="{74FA0DFE-675F-473C-BD67-BE3F3F88BA52}" dt="2024-01-25T18:55:59.036" v="277" actId="57"/>
          <ac:spMkLst>
            <pc:docMk/>
            <pc:sldMk cId="2315180981" sldId="361"/>
            <ac:spMk id="6" creationId="{23A14557-FDB9-4153-9BDB-91916DFE1E03}"/>
          </ac:spMkLst>
        </pc:spChg>
        <pc:spChg chg="mod">
          <ac:chgData name="Richard Anderson" userId="4654cc452026b74c" providerId="LiveId" clId="{74FA0DFE-675F-473C-BD67-BE3F3F88BA52}" dt="2024-01-25T19:00:44.527" v="417" actId="1582"/>
          <ac:spMkLst>
            <pc:docMk/>
            <pc:sldMk cId="2315180981" sldId="361"/>
            <ac:spMk id="8" creationId="{2C8EADCC-65D8-4620-877C-1E5D118A382F}"/>
          </ac:spMkLst>
        </pc:spChg>
        <pc:spChg chg="mod">
          <ac:chgData name="Richard Anderson" userId="4654cc452026b74c" providerId="LiveId" clId="{74FA0DFE-675F-473C-BD67-BE3F3F88BA52}" dt="2024-01-25T19:00:52.795" v="419" actId="2085"/>
          <ac:spMkLst>
            <pc:docMk/>
            <pc:sldMk cId="2315180981" sldId="361"/>
            <ac:spMk id="9" creationId="{F3A4F960-DD7A-4EB0-BFF2-2CA069395A96}"/>
          </ac:spMkLst>
        </pc:spChg>
        <pc:spChg chg="mod">
          <ac:chgData name="Richard Anderson" userId="4654cc452026b74c" providerId="LiveId" clId="{74FA0DFE-675F-473C-BD67-BE3F3F88BA52}" dt="2024-01-25T18:58:47.679" v="317" actId="1582"/>
          <ac:spMkLst>
            <pc:docMk/>
            <pc:sldMk cId="2315180981" sldId="361"/>
            <ac:spMk id="11" creationId="{72D74A62-DD59-4385-AA2D-D6DD3ECB8CEF}"/>
          </ac:spMkLst>
        </pc:spChg>
        <pc:spChg chg="mod">
          <ac:chgData name="Richard Anderson" userId="4654cc452026b74c" providerId="LiveId" clId="{74FA0DFE-675F-473C-BD67-BE3F3F88BA52}" dt="2024-01-25T18:59:13.123" v="318" actId="2085"/>
          <ac:spMkLst>
            <pc:docMk/>
            <pc:sldMk cId="2315180981" sldId="361"/>
            <ac:spMk id="12" creationId="{81E76DD5-29BD-4A21-914C-D43898DA7B5F}"/>
          </ac:spMkLst>
        </pc:spChg>
        <pc:spChg chg="mod">
          <ac:chgData name="Richard Anderson" userId="4654cc452026b74c" providerId="LiveId" clId="{74FA0DFE-675F-473C-BD67-BE3F3F88BA52}" dt="2024-01-25T18:57:13.609" v="287"/>
          <ac:spMkLst>
            <pc:docMk/>
            <pc:sldMk cId="2315180981" sldId="361"/>
            <ac:spMk id="14" creationId="{6CB094DB-C369-44FF-BDC2-87CE8276752B}"/>
          </ac:spMkLst>
        </pc:spChg>
        <pc:spChg chg="mod">
          <ac:chgData name="Richard Anderson" userId="4654cc452026b74c" providerId="LiveId" clId="{74FA0DFE-675F-473C-BD67-BE3F3F88BA52}" dt="2024-01-25T18:57:13.609" v="287"/>
          <ac:spMkLst>
            <pc:docMk/>
            <pc:sldMk cId="2315180981" sldId="361"/>
            <ac:spMk id="15" creationId="{17FB124F-740E-44BD-95B5-2D8C8DBC21ED}"/>
          </ac:spMkLst>
        </pc:spChg>
        <pc:spChg chg="mod">
          <ac:chgData name="Richard Anderson" userId="4654cc452026b74c" providerId="LiveId" clId="{74FA0DFE-675F-473C-BD67-BE3F3F88BA52}" dt="2024-01-25T18:59:53.186" v="322"/>
          <ac:spMkLst>
            <pc:docMk/>
            <pc:sldMk cId="2315180981" sldId="361"/>
            <ac:spMk id="29" creationId="{B0CDAB6D-A178-46E5-B44B-DB7E612CEDFE}"/>
          </ac:spMkLst>
        </pc:spChg>
        <pc:spChg chg="mod">
          <ac:chgData name="Richard Anderson" userId="4654cc452026b74c" providerId="LiveId" clId="{74FA0DFE-675F-473C-BD67-BE3F3F88BA52}" dt="2024-01-25T18:59:53.186" v="322"/>
          <ac:spMkLst>
            <pc:docMk/>
            <pc:sldMk cId="2315180981" sldId="361"/>
            <ac:spMk id="30" creationId="{05EFC0C8-1E21-499F-8A04-B16CC59EC071}"/>
          </ac:spMkLst>
        </pc:spChg>
        <pc:spChg chg="mod">
          <ac:chgData name="Richard Anderson" userId="4654cc452026b74c" providerId="LiveId" clId="{74FA0DFE-675F-473C-BD67-BE3F3F88BA52}" dt="2024-01-25T19:00:05.329" v="337"/>
          <ac:spMkLst>
            <pc:docMk/>
            <pc:sldMk cId="2315180981" sldId="361"/>
            <ac:spMk id="36" creationId="{F4050A76-52CA-45BD-9764-DCDB458DADAA}"/>
          </ac:spMkLst>
        </pc:spChg>
        <pc:spChg chg="mod">
          <ac:chgData name="Richard Anderson" userId="4654cc452026b74c" providerId="LiveId" clId="{74FA0DFE-675F-473C-BD67-BE3F3F88BA52}" dt="2024-01-25T19:00:05.329" v="337"/>
          <ac:spMkLst>
            <pc:docMk/>
            <pc:sldMk cId="2315180981" sldId="361"/>
            <ac:spMk id="37" creationId="{04753A3E-E2C7-4BF4-A5DF-027E8A86FB0E}"/>
          </ac:spMkLst>
        </pc:spChg>
        <pc:spChg chg="mod">
          <ac:chgData name="Richard Anderson" userId="4654cc452026b74c" providerId="LiveId" clId="{74FA0DFE-675F-473C-BD67-BE3F3F88BA52}" dt="2024-01-25T19:00:05.329" v="337"/>
          <ac:spMkLst>
            <pc:docMk/>
            <pc:sldMk cId="2315180981" sldId="361"/>
            <ac:spMk id="43" creationId="{CD8D58E7-0153-430C-B00F-01EE3A1A40A7}"/>
          </ac:spMkLst>
        </pc:spChg>
        <pc:spChg chg="mod">
          <ac:chgData name="Richard Anderson" userId="4654cc452026b74c" providerId="LiveId" clId="{74FA0DFE-675F-473C-BD67-BE3F3F88BA52}" dt="2024-01-25T19:00:05.329" v="337"/>
          <ac:spMkLst>
            <pc:docMk/>
            <pc:sldMk cId="2315180981" sldId="361"/>
            <ac:spMk id="44" creationId="{0B044483-EEAB-4EDE-BF41-DAF6513F307F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50" creationId="{910FD762-DCF8-47E0-B1C9-2AF3530691F0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51" creationId="{A9036FF8-756F-490F-8FAC-72B02DAA1F9A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57" creationId="{8EE465BF-6CAC-4D03-B6B3-0CCB4506CEB7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58" creationId="{EDB3747A-70C1-4863-ADF8-6B73AE54FE9D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64" creationId="{7CC877A1-B641-4057-8F63-334C47B4DEA7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65" creationId="{84656577-9EA4-44A6-9810-669D6095DDE5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71" creationId="{D31D0ED3-27D1-426D-994F-2C0428919DCE}"/>
          </ac:spMkLst>
        </pc:spChg>
        <pc:spChg chg="mod">
          <ac:chgData name="Richard Anderson" userId="4654cc452026b74c" providerId="LiveId" clId="{74FA0DFE-675F-473C-BD67-BE3F3F88BA52}" dt="2024-01-25T19:00:23.489" v="364"/>
          <ac:spMkLst>
            <pc:docMk/>
            <pc:sldMk cId="2315180981" sldId="361"/>
            <ac:spMk id="72" creationId="{B208F905-26CB-40D5-B473-C192806D2216}"/>
          </ac:spMkLst>
        </pc:spChg>
        <pc:grpChg chg="add mod">
          <ac:chgData name="Richard Anderson" userId="4654cc452026b74c" providerId="LiveId" clId="{74FA0DFE-675F-473C-BD67-BE3F3F88BA52}" dt="2024-01-25T19:01:04.461" v="430" actId="1038"/>
          <ac:grpSpMkLst>
            <pc:docMk/>
            <pc:sldMk cId="2315180981" sldId="361"/>
            <ac:grpSpMk id="7" creationId="{0346A0CF-C4C4-4C0D-A5D3-FB5F84873D1F}"/>
          </ac:grpSpMkLst>
        </pc:grpChg>
        <pc:grpChg chg="add mod">
          <ac:chgData name="Richard Anderson" userId="4654cc452026b74c" providerId="LiveId" clId="{74FA0DFE-675F-473C-BD67-BE3F3F88BA52}" dt="2024-01-25T18:59:41.920" v="321" actId="164"/>
          <ac:grpSpMkLst>
            <pc:docMk/>
            <pc:sldMk cId="2315180981" sldId="361"/>
            <ac:grpSpMk id="10" creationId="{498A5D61-810C-4EF2-9939-8E3F4CFA4DC3}"/>
          </ac:grpSpMkLst>
        </pc:grpChg>
        <pc:grpChg chg="add del mod">
          <ac:chgData name="Richard Anderson" userId="4654cc452026b74c" providerId="LiveId" clId="{74FA0DFE-675F-473C-BD67-BE3F3F88BA52}" dt="2024-01-25T18:57:27.559" v="307" actId="21"/>
          <ac:grpSpMkLst>
            <pc:docMk/>
            <pc:sldMk cId="2315180981" sldId="361"/>
            <ac:grpSpMk id="13" creationId="{150B0875-10CD-4951-9AA0-E4C86386FD78}"/>
          </ac:grpSpMkLst>
        </pc:grpChg>
        <pc:grpChg chg="add mod">
          <ac:chgData name="Richard Anderson" userId="4654cc452026b74c" providerId="LiveId" clId="{74FA0DFE-675F-473C-BD67-BE3F3F88BA52}" dt="2024-01-25T18:59:41.920" v="321" actId="164"/>
          <ac:grpSpMkLst>
            <pc:docMk/>
            <pc:sldMk cId="2315180981" sldId="361"/>
            <ac:grpSpMk id="23" creationId="{E638E57F-72AC-4F39-8D8C-A51D6CBF3833}"/>
          </ac:grpSpMkLst>
        </pc:grpChg>
        <pc:grpChg chg="add mod">
          <ac:chgData name="Richard Anderson" userId="4654cc452026b74c" providerId="LiveId" clId="{74FA0DFE-675F-473C-BD67-BE3F3F88BA52}" dt="2024-01-25T18:59:57.141" v="336" actId="1035"/>
          <ac:grpSpMkLst>
            <pc:docMk/>
            <pc:sldMk cId="2315180981" sldId="361"/>
            <ac:grpSpMk id="24" creationId="{545B7361-DFE0-4BFD-9BDD-8D973F0DFBA6}"/>
          </ac:grpSpMkLst>
        </pc:grpChg>
        <pc:grpChg chg="mod">
          <ac:chgData name="Richard Anderson" userId="4654cc452026b74c" providerId="LiveId" clId="{74FA0DFE-675F-473C-BD67-BE3F3F88BA52}" dt="2024-01-25T18:59:53.186" v="322"/>
          <ac:grpSpMkLst>
            <pc:docMk/>
            <pc:sldMk cId="2315180981" sldId="361"/>
            <ac:grpSpMk id="27" creationId="{ACD97944-3D9B-4002-A964-7B7D1E6712C1}"/>
          </ac:grpSpMkLst>
        </pc:grpChg>
        <pc:grpChg chg="add mod">
          <ac:chgData name="Richard Anderson" userId="4654cc452026b74c" providerId="LiveId" clId="{74FA0DFE-675F-473C-BD67-BE3F3F88BA52}" dt="2024-01-25T19:02:01.894" v="436" actId="1076"/>
          <ac:grpSpMkLst>
            <pc:docMk/>
            <pc:sldMk cId="2315180981" sldId="361"/>
            <ac:grpSpMk id="31" creationId="{1CFEAAF6-5A83-47BF-AF1F-56F3CE86700F}"/>
          </ac:grpSpMkLst>
        </pc:grpChg>
        <pc:grpChg chg="mod">
          <ac:chgData name="Richard Anderson" userId="4654cc452026b74c" providerId="LiveId" clId="{74FA0DFE-675F-473C-BD67-BE3F3F88BA52}" dt="2024-01-25T19:00:05.329" v="337"/>
          <ac:grpSpMkLst>
            <pc:docMk/>
            <pc:sldMk cId="2315180981" sldId="361"/>
            <ac:grpSpMk id="34" creationId="{4F88A4D7-6B0B-4DDD-A8AC-9BD5A9BAA428}"/>
          </ac:grpSpMkLst>
        </pc:grpChg>
        <pc:grpChg chg="add mod">
          <ac:chgData name="Richard Anderson" userId="4654cc452026b74c" providerId="LiveId" clId="{74FA0DFE-675F-473C-BD67-BE3F3F88BA52}" dt="2024-01-25T19:00:10.276" v="363" actId="1035"/>
          <ac:grpSpMkLst>
            <pc:docMk/>
            <pc:sldMk cId="2315180981" sldId="361"/>
            <ac:grpSpMk id="38" creationId="{7AD2F1BC-89E7-450A-B015-48CBA0713EB0}"/>
          </ac:grpSpMkLst>
        </pc:grpChg>
        <pc:grpChg chg="mod">
          <ac:chgData name="Richard Anderson" userId="4654cc452026b74c" providerId="LiveId" clId="{74FA0DFE-675F-473C-BD67-BE3F3F88BA52}" dt="2024-01-25T19:00:05.329" v="337"/>
          <ac:grpSpMkLst>
            <pc:docMk/>
            <pc:sldMk cId="2315180981" sldId="361"/>
            <ac:grpSpMk id="41" creationId="{8C466E63-ACEC-461A-AA7B-AAA74D144FF6}"/>
          </ac:grpSpMkLst>
        </pc:grpChg>
        <pc:grpChg chg="add mod">
          <ac:chgData name="Richard Anderson" userId="4654cc452026b74c" providerId="LiveId" clId="{74FA0DFE-675F-473C-BD67-BE3F3F88BA52}" dt="2024-01-25T19:00:31.237" v="416" actId="1038"/>
          <ac:grpSpMkLst>
            <pc:docMk/>
            <pc:sldMk cId="2315180981" sldId="361"/>
            <ac:grpSpMk id="45" creationId="{7CD86C98-FA74-404E-BED7-7508163B505C}"/>
          </ac:grpSpMkLst>
        </pc:grpChg>
        <pc:grpChg chg="mod">
          <ac:chgData name="Richard Anderson" userId="4654cc452026b74c" providerId="LiveId" clId="{74FA0DFE-675F-473C-BD67-BE3F3F88BA52}" dt="2024-01-25T19:00:23.489" v="364"/>
          <ac:grpSpMkLst>
            <pc:docMk/>
            <pc:sldMk cId="2315180981" sldId="361"/>
            <ac:grpSpMk id="48" creationId="{5BF68E32-EFC5-40A1-BD4A-4326BBEBB080}"/>
          </ac:grpSpMkLst>
        </pc:grpChg>
        <pc:grpChg chg="add mod">
          <ac:chgData name="Richard Anderson" userId="4654cc452026b74c" providerId="LiveId" clId="{74FA0DFE-675F-473C-BD67-BE3F3F88BA52}" dt="2024-01-25T19:00:31.237" v="416" actId="1038"/>
          <ac:grpSpMkLst>
            <pc:docMk/>
            <pc:sldMk cId="2315180981" sldId="361"/>
            <ac:grpSpMk id="52" creationId="{37311D7B-C1F4-4FCC-8717-FFD9A15901D9}"/>
          </ac:grpSpMkLst>
        </pc:grpChg>
        <pc:grpChg chg="mod">
          <ac:chgData name="Richard Anderson" userId="4654cc452026b74c" providerId="LiveId" clId="{74FA0DFE-675F-473C-BD67-BE3F3F88BA52}" dt="2024-01-25T19:00:23.489" v="364"/>
          <ac:grpSpMkLst>
            <pc:docMk/>
            <pc:sldMk cId="2315180981" sldId="361"/>
            <ac:grpSpMk id="55" creationId="{CD1C2382-A88F-4CE2-81ED-A3201F0FB8E9}"/>
          </ac:grpSpMkLst>
        </pc:grpChg>
        <pc:grpChg chg="add mod">
          <ac:chgData name="Richard Anderson" userId="4654cc452026b74c" providerId="LiveId" clId="{74FA0DFE-675F-473C-BD67-BE3F3F88BA52}" dt="2024-01-25T19:00:31.237" v="416" actId="1038"/>
          <ac:grpSpMkLst>
            <pc:docMk/>
            <pc:sldMk cId="2315180981" sldId="361"/>
            <ac:grpSpMk id="59" creationId="{280E6E13-C6EA-4543-8D2C-6F4CFCB8C6D9}"/>
          </ac:grpSpMkLst>
        </pc:grpChg>
        <pc:grpChg chg="mod">
          <ac:chgData name="Richard Anderson" userId="4654cc452026b74c" providerId="LiveId" clId="{74FA0DFE-675F-473C-BD67-BE3F3F88BA52}" dt="2024-01-25T19:00:23.489" v="364"/>
          <ac:grpSpMkLst>
            <pc:docMk/>
            <pc:sldMk cId="2315180981" sldId="361"/>
            <ac:grpSpMk id="62" creationId="{D8A326F0-DADC-43E5-989C-0D974ACAB484}"/>
          </ac:grpSpMkLst>
        </pc:grpChg>
        <pc:grpChg chg="add mod">
          <ac:chgData name="Richard Anderson" userId="4654cc452026b74c" providerId="LiveId" clId="{74FA0DFE-675F-473C-BD67-BE3F3F88BA52}" dt="2024-01-25T19:00:31.237" v="416" actId="1038"/>
          <ac:grpSpMkLst>
            <pc:docMk/>
            <pc:sldMk cId="2315180981" sldId="361"/>
            <ac:grpSpMk id="66" creationId="{596A7EEA-88C1-459F-9765-60A23254B1E3}"/>
          </ac:grpSpMkLst>
        </pc:grpChg>
        <pc:grpChg chg="mod">
          <ac:chgData name="Richard Anderson" userId="4654cc452026b74c" providerId="LiveId" clId="{74FA0DFE-675F-473C-BD67-BE3F3F88BA52}" dt="2024-01-25T19:00:23.489" v="364"/>
          <ac:grpSpMkLst>
            <pc:docMk/>
            <pc:sldMk cId="2315180981" sldId="361"/>
            <ac:grpSpMk id="69" creationId="{BD5D4663-4CC5-423A-9421-E79D35909B84}"/>
          </ac:grpSpMkLst>
        </pc:grpChg>
        <pc:cxnChg chg="add mod ord">
          <ac:chgData name="Richard Anderson" userId="4654cc452026b74c" providerId="LiveId" clId="{74FA0DFE-675F-473C-BD67-BE3F3F88BA52}" dt="2024-01-25T18:59:41.920" v="321" actId="164"/>
          <ac:cxnSpMkLst>
            <pc:docMk/>
            <pc:sldMk cId="2315180981" sldId="361"/>
            <ac:cxnSpMk id="17" creationId="{414516DF-EC24-4184-BDCF-D4C69E36DA69}"/>
          </ac:cxnSpMkLst>
        </pc:cxnChg>
        <pc:cxnChg chg="add mod ord">
          <ac:chgData name="Richard Anderson" userId="4654cc452026b74c" providerId="LiveId" clId="{74FA0DFE-675F-473C-BD67-BE3F3F88BA52}" dt="2024-01-25T18:59:41.920" v="321" actId="164"/>
          <ac:cxnSpMkLst>
            <pc:docMk/>
            <pc:sldMk cId="2315180981" sldId="361"/>
            <ac:cxnSpMk id="19" creationId="{A96D5CDF-C6A4-4908-8677-224B45FFE420}"/>
          </ac:cxnSpMkLst>
        </pc:cxnChg>
        <pc:cxnChg chg="add mod">
          <ac:chgData name="Richard Anderson" userId="4654cc452026b74c" providerId="LiveId" clId="{74FA0DFE-675F-473C-BD67-BE3F3F88BA52}" dt="2024-01-25T18:59:41.920" v="321" actId="164"/>
          <ac:cxnSpMkLst>
            <pc:docMk/>
            <pc:sldMk cId="2315180981" sldId="361"/>
            <ac:cxnSpMk id="22" creationId="{385B32BF-4F96-4A92-A79D-AAA3B2B61436}"/>
          </ac:cxnSpMkLst>
        </pc:cxnChg>
        <pc:cxnChg chg="mod">
          <ac:chgData name="Richard Anderson" userId="4654cc452026b74c" providerId="LiveId" clId="{74FA0DFE-675F-473C-BD67-BE3F3F88BA52}" dt="2024-01-25T18:59:53.186" v="322"/>
          <ac:cxnSpMkLst>
            <pc:docMk/>
            <pc:sldMk cId="2315180981" sldId="361"/>
            <ac:cxnSpMk id="25" creationId="{59CEE85F-EC34-4781-A628-7A516BA9FE6A}"/>
          </ac:cxnSpMkLst>
        </pc:cxnChg>
        <pc:cxnChg chg="mod">
          <ac:chgData name="Richard Anderson" userId="4654cc452026b74c" providerId="LiveId" clId="{74FA0DFE-675F-473C-BD67-BE3F3F88BA52}" dt="2024-01-25T18:59:53.186" v="322"/>
          <ac:cxnSpMkLst>
            <pc:docMk/>
            <pc:sldMk cId="2315180981" sldId="361"/>
            <ac:cxnSpMk id="26" creationId="{EA374603-E807-4A05-A015-F9A6A78C824C}"/>
          </ac:cxnSpMkLst>
        </pc:cxnChg>
        <pc:cxnChg chg="mod">
          <ac:chgData name="Richard Anderson" userId="4654cc452026b74c" providerId="LiveId" clId="{74FA0DFE-675F-473C-BD67-BE3F3F88BA52}" dt="2024-01-25T18:59:53.186" v="322"/>
          <ac:cxnSpMkLst>
            <pc:docMk/>
            <pc:sldMk cId="2315180981" sldId="361"/>
            <ac:cxnSpMk id="28" creationId="{E5A2BCF6-6569-4A9C-A106-38AD8E71F856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32" creationId="{F95A864F-771B-4F58-8CFB-436143BD729F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33" creationId="{F292A03E-C2CD-40E2-8B64-30E0A9B0FD89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35" creationId="{323E333C-3637-4A63-8720-6F76BDD3B6A7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39" creationId="{AFE96BD9-E036-4FB6-9D03-4CF685FFDEC5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40" creationId="{2EF7961E-135E-454A-8FB2-C3AA4F1F9513}"/>
          </ac:cxnSpMkLst>
        </pc:cxnChg>
        <pc:cxnChg chg="mod">
          <ac:chgData name="Richard Anderson" userId="4654cc452026b74c" providerId="LiveId" clId="{74FA0DFE-675F-473C-BD67-BE3F3F88BA52}" dt="2024-01-25T19:00:05.329" v="337"/>
          <ac:cxnSpMkLst>
            <pc:docMk/>
            <pc:sldMk cId="2315180981" sldId="361"/>
            <ac:cxnSpMk id="42" creationId="{7ECBC5B4-CC7C-4C4E-B1AF-A75BACE9B31A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46" creationId="{CFBF9B8A-6EA1-4932-86BA-31C32CB124D5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47" creationId="{7359EB60-B931-4EE9-9D64-0969E15784CE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49" creationId="{E10B105C-6585-4522-8383-7FFC1FA0ED4D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53" creationId="{EB5DBAE7-8A92-4F39-B63D-E8C9BD6F27EA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54" creationId="{619AA90C-755A-47E8-9182-5112F1C92EA0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56" creationId="{2B3F1F40-6CEA-4CD2-B272-5B37274DFDC8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60" creationId="{DDDE224A-BF13-4CA0-A631-C719BC8BCF4C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61" creationId="{1B0CD450-C439-4A70-950E-104BB58AD492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63" creationId="{61CCB263-CE6A-41FD-9889-C1D7F62DF68E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67" creationId="{B9DAD720-4284-47AA-9333-0E801A85EFCE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68" creationId="{AF847A52-22A0-477A-8437-695AB02CBF6B}"/>
          </ac:cxnSpMkLst>
        </pc:cxnChg>
        <pc:cxnChg chg="mod">
          <ac:chgData name="Richard Anderson" userId="4654cc452026b74c" providerId="LiveId" clId="{74FA0DFE-675F-473C-BD67-BE3F3F88BA52}" dt="2024-01-25T19:00:23.489" v="364"/>
          <ac:cxnSpMkLst>
            <pc:docMk/>
            <pc:sldMk cId="2315180981" sldId="361"/>
            <ac:cxnSpMk id="70" creationId="{1557B39C-D18E-4948-820A-157E4508AA98}"/>
          </ac:cxnSpMkLst>
        </pc:cxnChg>
        <pc:cxnChg chg="add mod ord">
          <ac:chgData name="Richard Anderson" userId="4654cc452026b74c" providerId="LiveId" clId="{74FA0DFE-675F-473C-BD67-BE3F3F88BA52}" dt="2024-01-25T19:04:55.514" v="456" actId="167"/>
          <ac:cxnSpMkLst>
            <pc:docMk/>
            <pc:sldMk cId="2315180981" sldId="361"/>
            <ac:cxnSpMk id="74" creationId="{7FDEE3EA-40F1-4757-B4CA-3409C5CAF8F8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76" creationId="{CF00BB30-85AD-48C2-B80F-45B7A850C2B2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78" creationId="{37B5FC18-5F95-4337-892C-053E1A041A0F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81" creationId="{9B589E06-437B-432F-B8AD-E4343AEA7DAC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84" creationId="{B6C683DB-853E-48DE-B2EF-B6A50CC59AE2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86" creationId="{915878B0-0F8B-4D92-AA7C-D485EA595F46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88" creationId="{8E48B9C0-78AB-494E-91DC-0EB7231BBC35}"/>
          </ac:cxnSpMkLst>
        </pc:cxnChg>
        <pc:cxnChg chg="add mod ord">
          <ac:chgData name="Richard Anderson" userId="4654cc452026b74c" providerId="LiveId" clId="{74FA0DFE-675F-473C-BD67-BE3F3F88BA52}" dt="2024-01-25T19:04:48.534" v="455" actId="167"/>
          <ac:cxnSpMkLst>
            <pc:docMk/>
            <pc:sldMk cId="2315180981" sldId="361"/>
            <ac:cxnSpMk id="90" creationId="{3CFCF951-A699-4C07-AAA7-CB72DF9B759E}"/>
          </ac:cxnSpMkLst>
        </pc:cxnChg>
      </pc:sldChg>
      <pc:sldChg chg="new del">
        <pc:chgData name="Richard Anderson" userId="4654cc452026b74c" providerId="LiveId" clId="{74FA0DFE-675F-473C-BD67-BE3F3F88BA52}" dt="2024-01-25T19:10:15.193" v="464" actId="2696"/>
        <pc:sldMkLst>
          <pc:docMk/>
          <pc:sldMk cId="2635389768" sldId="3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1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41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9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3" Type="http://schemas.openxmlformats.org/officeDocument/2006/relationships/tags" Target="../tags/tag168.xml"/><Relationship Id="rId7" Type="http://schemas.openxmlformats.org/officeDocument/2006/relationships/tags" Target="../tags/tag17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9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" Type="http://schemas.openxmlformats.org/officeDocument/2006/relationships/tags" Target="../tags/tag176.xml"/><Relationship Id="rId21" Type="http://schemas.openxmlformats.org/officeDocument/2006/relationships/tags" Target="../tags/tag194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tags" Target="../tags/tag214.xml"/><Relationship Id="rId18" Type="http://schemas.openxmlformats.org/officeDocument/2006/relationships/tags" Target="../tags/tag219.xml"/><Relationship Id="rId26" Type="http://schemas.openxmlformats.org/officeDocument/2006/relationships/tags" Target="../tags/tag227.xml"/><Relationship Id="rId3" Type="http://schemas.openxmlformats.org/officeDocument/2006/relationships/tags" Target="../tags/tag204.xml"/><Relationship Id="rId21" Type="http://schemas.openxmlformats.org/officeDocument/2006/relationships/tags" Target="../tags/tag222.xml"/><Relationship Id="rId7" Type="http://schemas.openxmlformats.org/officeDocument/2006/relationships/tags" Target="../tags/tag208.xml"/><Relationship Id="rId12" Type="http://schemas.openxmlformats.org/officeDocument/2006/relationships/tags" Target="../tags/tag213.xml"/><Relationship Id="rId17" Type="http://schemas.openxmlformats.org/officeDocument/2006/relationships/tags" Target="../tags/tag218.xml"/><Relationship Id="rId25" Type="http://schemas.openxmlformats.org/officeDocument/2006/relationships/tags" Target="../tags/tag226.xml"/><Relationship Id="rId2" Type="http://schemas.openxmlformats.org/officeDocument/2006/relationships/tags" Target="../tags/tag203.xml"/><Relationship Id="rId16" Type="http://schemas.openxmlformats.org/officeDocument/2006/relationships/tags" Target="../tags/tag217.xml"/><Relationship Id="rId20" Type="http://schemas.openxmlformats.org/officeDocument/2006/relationships/tags" Target="../tags/tag221.xml"/><Relationship Id="rId29" Type="http://schemas.openxmlformats.org/officeDocument/2006/relationships/tags" Target="../tags/tag230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1" Type="http://schemas.openxmlformats.org/officeDocument/2006/relationships/tags" Target="../tags/tag212.xml"/><Relationship Id="rId24" Type="http://schemas.openxmlformats.org/officeDocument/2006/relationships/tags" Target="../tags/tag225.xml"/><Relationship Id="rId5" Type="http://schemas.openxmlformats.org/officeDocument/2006/relationships/tags" Target="../tags/tag206.xml"/><Relationship Id="rId15" Type="http://schemas.openxmlformats.org/officeDocument/2006/relationships/tags" Target="../tags/tag216.xml"/><Relationship Id="rId23" Type="http://schemas.openxmlformats.org/officeDocument/2006/relationships/tags" Target="../tags/tag224.xml"/><Relationship Id="rId28" Type="http://schemas.openxmlformats.org/officeDocument/2006/relationships/tags" Target="../tags/tag229.xml"/><Relationship Id="rId10" Type="http://schemas.openxmlformats.org/officeDocument/2006/relationships/tags" Target="../tags/tag211.xml"/><Relationship Id="rId19" Type="http://schemas.openxmlformats.org/officeDocument/2006/relationships/tags" Target="../tags/tag22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4" Type="http://schemas.openxmlformats.org/officeDocument/2006/relationships/tags" Target="../tags/tag215.xml"/><Relationship Id="rId22" Type="http://schemas.openxmlformats.org/officeDocument/2006/relationships/tags" Target="../tags/tag223.xml"/><Relationship Id="rId27" Type="http://schemas.openxmlformats.org/officeDocument/2006/relationships/tags" Target="../tags/tag228.xml"/><Relationship Id="rId30" Type="http://schemas.openxmlformats.org/officeDocument/2006/relationships/tags" Target="../tags/tag2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0" Type="http://schemas.openxmlformats.org/officeDocument/2006/relationships/tags" Target="../tags/tag245.xml"/><Relationship Id="rId4" Type="http://schemas.openxmlformats.org/officeDocument/2006/relationships/tags" Target="../tags/tag239.xml"/><Relationship Id="rId9" Type="http://schemas.openxmlformats.org/officeDocument/2006/relationships/tags" Target="../tags/tag2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" Type="http://schemas.openxmlformats.org/officeDocument/2006/relationships/tags" Target="../tags/tag2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tags" Target="../tags/tag275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tags" Target="../tags/tag274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28" Type="http://schemas.openxmlformats.org/officeDocument/2006/relationships/tags" Target="../tags/tag277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Relationship Id="rId27" Type="http://schemas.openxmlformats.org/officeDocument/2006/relationships/tags" Target="../tags/tag27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openxmlformats.org/officeDocument/2006/relationships/tags" Target="../tags/tag28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0.xml"/><Relationship Id="rId1" Type="http://schemas.openxmlformats.org/officeDocument/2006/relationships/tags" Target="../tags/tag28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2.xml"/><Relationship Id="rId1" Type="http://schemas.openxmlformats.org/officeDocument/2006/relationships/tags" Target="../tags/tag29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9" Type="http://schemas.openxmlformats.org/officeDocument/2006/relationships/tags" Target="../tags/tag61.xml"/><Relationship Id="rId21" Type="http://schemas.openxmlformats.org/officeDocument/2006/relationships/tags" Target="../tags/tag43.xml"/><Relationship Id="rId34" Type="http://schemas.openxmlformats.org/officeDocument/2006/relationships/tags" Target="../tags/tag56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50" Type="http://schemas.openxmlformats.org/officeDocument/2006/relationships/notesSlide" Target="../notesSlides/notesSlide4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9" Type="http://schemas.openxmlformats.org/officeDocument/2006/relationships/tags" Target="../tags/tag51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8" Type="http://schemas.openxmlformats.org/officeDocument/2006/relationships/tags" Target="../tags/tag30.xml"/><Relationship Id="rId51" Type="http://schemas.openxmlformats.org/officeDocument/2006/relationships/image" Target="../media/image6.png"/><Relationship Id="rId3" Type="http://schemas.openxmlformats.org/officeDocument/2006/relationships/tags" Target="../tags/tag25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20" Type="http://schemas.openxmlformats.org/officeDocument/2006/relationships/tags" Target="../tags/tag42.xml"/><Relationship Id="rId41" Type="http://schemas.openxmlformats.org/officeDocument/2006/relationships/tags" Target="../tags/tag63.xml"/><Relationship Id="rId1" Type="http://schemas.openxmlformats.org/officeDocument/2006/relationships/tags" Target="../tags/tag23.xml"/><Relationship Id="rId6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10" Type="http://schemas.openxmlformats.org/officeDocument/2006/relationships/tags" Target="../tags/tag8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10" Type="http://schemas.openxmlformats.org/officeDocument/2006/relationships/tags" Target="../tags/tag9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10,  Winter 2024</a:t>
            </a:r>
          </a:p>
          <a:p>
            <a:pPr eaLnBrk="1" hangingPunct="1"/>
            <a:r>
              <a:rPr lang="en-US" altLang="en-US" dirty="0"/>
              <a:t>Divide and Conquer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8585CB-1457-4159-8920-84B19284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B1F8B-E6EC-4F79-AAB9-3FAF640C6D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35B3D7-4805-485E-AD54-F84C46E7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82F822-1992-4862-AB3C-00089DCB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10A90F-F81E-4A93-9784-C51A53EB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Recurrence for Strassen’s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781756-F51B-463D-B51C-E1E4F226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Strassen’s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/>
              <a:t>Base case standard multiplication for single entries</a:t>
            </a:r>
          </a:p>
          <a:p>
            <a:pPr eaLnBrk="1" hangingPunct="1"/>
            <a:r>
              <a:rPr lang="en-US" altLang="en-US" sz="2800" dirty="0"/>
              <a:t>Recurrence:  T(n) = 7 T(n/2) + cn</a:t>
            </a:r>
            <a:r>
              <a:rPr lang="en-US" altLang="en-US" sz="2800" baseline="30000" dirty="0"/>
              <a:t>2</a:t>
            </a:r>
          </a:p>
          <a:p>
            <a:pPr eaLnBrk="1" hangingPunct="1"/>
            <a:r>
              <a:rPr lang="en-US" altLang="en-US" sz="2800" dirty="0"/>
              <a:t>Solution is O(7</a:t>
            </a:r>
            <a:r>
              <a:rPr lang="en-US" altLang="en-US" sz="2800" baseline="30000" dirty="0"/>
              <a:t>log n</a:t>
            </a:r>
            <a:r>
              <a:rPr lang="en-US" altLang="en-US" sz="2800" dirty="0"/>
              <a:t>)= O(</a:t>
            </a:r>
            <a:r>
              <a:rPr lang="en-US" altLang="en-US" sz="2800" dirty="0" err="1"/>
              <a:t>n</a:t>
            </a:r>
            <a:r>
              <a:rPr lang="en-US" altLang="en-US" sz="2800" baseline="30000" dirty="0" err="1"/>
              <a:t>log</a:t>
            </a:r>
            <a:r>
              <a:rPr lang="en-US" altLang="en-US" sz="2800" baseline="30000" dirty="0"/>
              <a:t> 7</a:t>
            </a:r>
            <a:r>
              <a:rPr lang="en-US" altLang="en-US" sz="2800" dirty="0"/>
              <a:t>)</a:t>
            </a:r>
            <a:r>
              <a:rPr lang="en-US" altLang="en-US" sz="2800" baseline="30000" dirty="0"/>
              <a:t> </a:t>
            </a:r>
            <a:r>
              <a:rPr lang="en-US" altLang="en-US" sz="2800" dirty="0"/>
              <a:t>which is about O(n</a:t>
            </a:r>
            <a:r>
              <a:rPr lang="en-US" altLang="en-US" sz="2800" baseline="30000" dirty="0"/>
              <a:t>2.807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Practical for n </a:t>
            </a:r>
            <a:r>
              <a:rPr lang="en-US" altLang="en-US" sz="2800" dirty="0">
                <a:sym typeface="Symbol" panose="05050102010706020507" pitchFamily="18" charset="2"/>
              </a:rPr>
              <a:t>~ 64</a:t>
            </a:r>
          </a:p>
          <a:p>
            <a:pPr eaLnBrk="1" hangingPunct="1"/>
            <a:r>
              <a:rPr lang="en-US" altLang="en-US" sz="2800" dirty="0">
                <a:sym typeface="Symbol" panose="05050102010706020507" pitchFamily="18" charset="2"/>
              </a:rPr>
              <a:t>Standard trick – switch to normal algorithm for small values of n</a:t>
            </a:r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7C86C-82C0-4620-8A58-73F68491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53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Quicksort</a:t>
            </a:r>
            <a:r>
              <a:rPr lang="en-US" dirty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Mergesort</a:t>
            </a:r>
            <a:r>
              <a:rPr lang="en-US" dirty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Strassen’s</a:t>
            </a:r>
            <a:r>
              <a:rPr lang="en-US" dirty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Integer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FFT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113DBC-ED6D-4BAE-B2FD-729651F9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Let a</a:t>
            </a:r>
            <a:r>
              <a:rPr lang="en-US" altLang="en-US" sz="2800" baseline="-25000"/>
              <a:t>1</a:t>
            </a:r>
            <a:r>
              <a:rPr lang="en-US" altLang="en-US" sz="2800"/>
              <a:t>, . . . a</a:t>
            </a:r>
            <a:r>
              <a:rPr lang="en-US" altLang="en-US" sz="2800" baseline="-25000"/>
              <a:t>n</a:t>
            </a:r>
            <a:r>
              <a:rPr lang="en-US" altLang="en-US" sz="2800"/>
              <a:t> be a permutation of 1 . . n</a:t>
            </a:r>
          </a:p>
          <a:p>
            <a:pPr eaLnBrk="1" hangingPunct="1"/>
            <a:r>
              <a:rPr lang="en-US" altLang="en-US" sz="2800"/>
              <a:t>(a</a:t>
            </a:r>
            <a:r>
              <a:rPr lang="en-US" altLang="en-US" sz="2800" baseline="-25000"/>
              <a:t>i</a:t>
            </a:r>
            <a:r>
              <a:rPr lang="en-US" altLang="en-US" sz="2800"/>
              <a:t>, a</a:t>
            </a:r>
            <a:r>
              <a:rPr lang="en-US" altLang="en-US" sz="2800" baseline="-25000"/>
              <a:t>j</a:t>
            </a:r>
            <a:r>
              <a:rPr lang="en-US" altLang="en-US" sz="2800"/>
              <a:t>) is an inversion if i &lt; j and a</a:t>
            </a:r>
            <a:r>
              <a:rPr lang="en-US" altLang="en-US" sz="2800" baseline="-25000"/>
              <a:t>i</a:t>
            </a:r>
            <a:r>
              <a:rPr lang="en-US" altLang="en-US" sz="2800"/>
              <a:t> &gt; a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Problem: given a permutation, count the number of inversions</a:t>
            </a:r>
          </a:p>
          <a:p>
            <a:pPr eaLnBrk="1" hangingPunct="1"/>
            <a:r>
              <a:rPr lang="en-US" altLang="en-US" sz="2800"/>
              <a:t>This can be done easily in O(n</a:t>
            </a:r>
            <a:r>
              <a:rPr lang="en-US" altLang="en-US" sz="2800" baseline="30000"/>
              <a:t>2</a:t>
            </a:r>
            <a:r>
              <a:rPr lang="en-US" altLang="en-US" sz="2800"/>
              <a:t>) time</a:t>
            </a:r>
          </a:p>
          <a:p>
            <a:pPr lvl="1" eaLnBrk="1" hangingPunct="1"/>
            <a:r>
              <a:rPr lang="en-US" altLang="en-US" sz="240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394488-9B80-40DB-ACD5-7E91C93D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/>
              <a:t>People rank 20 movies, based on their rankings you cluster people who like that same type of movie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648772-5CD7-4D37-B545-A419950C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43174F-BEDD-46E5-B320-E106D0FF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97C2-EF92-48C5-90E5-3C31DFE8144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5532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Divide and Conquer and Recurrences</a:t>
            </a:r>
          </a:p>
          <a:p>
            <a:pPr lvl="1" eaLnBrk="1" hangingPunct="1"/>
            <a:r>
              <a:rPr lang="en-US" altLang="en-US" strike="sngStrike" dirty="0"/>
              <a:t>Recurrence Techniques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Closest Pair (5.4)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  <a:p>
            <a:pPr lvl="1" eaLnBrk="1" hangingPunct="1"/>
            <a:r>
              <a:rPr lang="en-US" altLang="en-US" dirty="0"/>
              <a:t>Quicksort and Median Finding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Midterm,  Friday,  February 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F0BD1-E05E-4A10-AD92-6730E99C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14A889A-47FF-4CD7-848D-3781F82A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7133"/>
            <a:ext cx="2467777" cy="114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EF692C-F45B-4ED3-A276-581FA9BD3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0" y="1199666"/>
            <a:ext cx="2667000" cy="10101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04BC27-4B23-47C0-A5F4-5ADF0673E3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2384214"/>
            <a:ext cx="2667000" cy="11971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C2180E-BBB4-4192-94DC-0BB4D3CD1C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9800" y="3743021"/>
            <a:ext cx="2982127" cy="98137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FF"/>
                </a:solidFill>
              </a:rPr>
              <a:t>44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E8323A-1223-4F81-9EDD-4916C043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C3E58E-BCB6-4FCB-A2E0-21B008CF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8F9AA-EACA-4C07-931F-77B0FFEA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F655F8-B96B-4593-96F4-371C3443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2DC456-AB8E-4675-98ED-8C18D111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320C1E-CB5A-46B7-92E9-D29CB23BD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0E3C-7D35-41C1-8CA3-2B380BE4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0614B5-7BFA-48CC-9D80-35735FCD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FF1B48-3C4E-43C7-9596-A81B86E4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9CAA67-FA66-4A6C-91C4-3272697E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Solution methods</a:t>
                </a:r>
              </a:p>
              <a:p>
                <a:pPr lvl="1" eaLnBrk="1" hangingPunct="1"/>
                <a:r>
                  <a:rPr lang="en-US" altLang="en-US" dirty="0"/>
                  <a:t>Unrolling recurrence</a:t>
                </a:r>
              </a:p>
              <a:p>
                <a:pPr lvl="1" eaLnBrk="1" hangingPunct="1"/>
                <a:r>
                  <a:rPr lang="en-US" altLang="en-US" dirty="0"/>
                  <a:t>Guess and verify</a:t>
                </a:r>
              </a:p>
              <a:p>
                <a:pPr lvl="1" eaLnBrk="1" hangingPunct="1"/>
                <a:endParaRPr lang="en-US" altLang="en-US" dirty="0"/>
              </a:p>
              <a:p>
                <a:pPr lvl="1" eaLnBrk="1" hangingPunct="1"/>
                <a:endParaRPr lang="en-US" altLang="en-US" dirty="0"/>
              </a:p>
              <a:p>
                <a:pPr lvl="1" eaLnBrk="1" hangingPunct="1"/>
                <a:r>
                  <a:rPr lang="en-US" altLang="en-US" dirty="0"/>
                  <a:t>Plugging in to a “Master Theorem”</a:t>
                </a:r>
              </a:p>
              <a:p>
                <a:pPr lvl="2"/>
                <a:r>
                  <a:rPr lang="en-US" dirty="0"/>
                  <a:t>T(n) = a T(n/b) +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)</a:t>
                </a:r>
              </a:p>
              <a:p>
                <a:pPr lvl="3"/>
                <a:r>
                  <a:rPr lang="en-US" dirty="0"/>
                  <a:t>T(n) =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)			if d &gt;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  <a:p>
                <a:pPr lvl="3"/>
                <a:r>
                  <a:rPr lang="en-US" dirty="0"/>
                  <a:t>T(n) = O(</a:t>
                </a:r>
                <a:r>
                  <a:rPr lang="en-US" dirty="0" err="1"/>
                  <a:t>n</a:t>
                </a:r>
                <a:r>
                  <a:rPr lang="en-US" baseline="30000" dirty="0" err="1"/>
                  <a:t>d</a:t>
                </a:r>
                <a:r>
                  <a:rPr lang="en-US" dirty="0"/>
                  <a:t> log n)         		if d =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  <a:p>
                <a:pPr lvl="3"/>
                <a:r>
                  <a:rPr lang="en-US" dirty="0"/>
                  <a:t>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m:rPr>
                            <m:sty m:val="p"/>
                          </m:rPr>
                          <a:rPr lang="en-US" b="0" i="0" baseline="-25000" dirty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	if d &lt;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a</a:t>
                </a:r>
              </a:p>
              <a:p>
                <a:pPr lvl="1" eaLnBrk="1" hangingPunct="1"/>
                <a:endParaRPr lang="en-US" altLang="en-US" dirty="0"/>
              </a:p>
            </p:txBody>
          </p:sp>
        </mc:Choice>
        <mc:Fallback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blipFill>
                <a:blip r:embed="rId5"/>
                <a:stretch>
                  <a:fillRect l="-1704" t="-1752" b="-6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BF7E26-332D-4A73-B934-CB14994A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15EA5-BDCF-4595-9664-FF0CB6F0FAA8}"/>
              </a:ext>
            </a:extLst>
          </p:cNvPr>
          <p:cNvSpPr txBox="1"/>
          <p:nvPr/>
        </p:nvSpPr>
        <p:spPr>
          <a:xfrm>
            <a:off x="1790700" y="3278406"/>
            <a:ext cx="5562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en-US" sz="3200" dirty="0"/>
              <a:t>T(n) ≤ T(3n/4) + T(n/5) + 20 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C877C9-E4C1-47E0-B0DD-3E55B2A8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12E99-7E94-4897-BF6B-0499E5DB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1647BF-3805-43C7-A198-37CFB3DA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Multiplication Algorithm 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60C728-33C4-4FBE-A4B9-F7E7FBBD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D0A652-663E-4AD7-8175-91BFBAB2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log</a:t>
            </a:r>
            <a:r>
              <a:rPr lang="en-US" sz="1600" baseline="-25000" dirty="0"/>
              <a:t>2</a:t>
            </a:r>
            <a:r>
              <a:rPr lang="en-US" sz="1600" dirty="0"/>
              <a:t> 3 = 1.58496250073…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22ACEC-41BB-479B-8004-C4C50874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68AC5A-5C07-42E2-A6A3-8C79346B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How many recursive calls are made at each level?</a:t>
            </a:r>
          </a:p>
          <a:p>
            <a:pPr lvl="1" eaLnBrk="1" hangingPunct="1"/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8,  for the multiplication of n/2 X n/2 submatrices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800" dirty="0"/>
              <a:t>How much work in combining the results?</a:t>
            </a:r>
          </a:p>
          <a:p>
            <a:pPr lvl="1" eaLnBrk="1" hangingPunct="1"/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O(n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</a:t>
            </a:r>
            <a:r>
              <a:rPr lang="en-US" altLang="en-US" sz="2400" dirty="0">
                <a:solidFill>
                  <a:srgbClr val="FF0000"/>
                </a:solidFill>
              </a:rPr>
              <a:t>),  for matrix addition and copying matrices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What is the recurrence?</a:t>
            </a:r>
          </a:p>
          <a:p>
            <a:pPr lvl="1" eaLnBrk="1" hangingPunct="1"/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T(n) = 8 T(n/2) + 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</a:t>
            </a:r>
            <a:r>
              <a:rPr lang="en-US" altLang="en-US" sz="2400" dirty="0">
                <a:solidFill>
                  <a:srgbClr val="FF0000"/>
                </a:solidFill>
              </a:rPr>
              <a:t>;    T(2) = 1;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BED61F-8861-4D49-BE88-139125F4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FDEE3EA-40F1-4757-B4CA-3409C5CAF8F8}"/>
              </a:ext>
            </a:extLst>
          </p:cNvPr>
          <p:cNvCxnSpPr>
            <a:stCxn id="11" idx="0"/>
          </p:cNvCxnSpPr>
          <p:nvPr/>
        </p:nvCxnSpPr>
        <p:spPr>
          <a:xfrm flipV="1">
            <a:off x="691140" y="1557108"/>
            <a:ext cx="3494520" cy="11098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F00BB30-85AD-48C2-B80F-45B7A850C2B2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712512" y="1571526"/>
            <a:ext cx="2473148" cy="1095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7B5FC18-5F95-4337-892C-053E1A041A0F}"/>
              </a:ext>
            </a:extLst>
          </p:cNvPr>
          <p:cNvCxnSpPr>
            <a:stCxn id="36" idx="0"/>
          </p:cNvCxnSpPr>
          <p:nvPr/>
        </p:nvCxnSpPr>
        <p:spPr>
          <a:xfrm flipV="1">
            <a:off x="2672340" y="1557108"/>
            <a:ext cx="1506626" cy="11098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B589E06-437B-432F-B8AD-E4343AEA7DAC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3693712" y="1608675"/>
            <a:ext cx="481255" cy="1058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6C683DB-853E-48DE-B2EF-B6A50CC59AE2}"/>
              </a:ext>
            </a:extLst>
          </p:cNvPr>
          <p:cNvCxnSpPr>
            <a:stCxn id="50" idx="0"/>
          </p:cNvCxnSpPr>
          <p:nvPr/>
        </p:nvCxnSpPr>
        <p:spPr>
          <a:xfrm flipH="1" flipV="1">
            <a:off x="4174967" y="1557108"/>
            <a:ext cx="478573" cy="11098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15878B0-0F8B-4D92-AA7C-D485EA595F46}"/>
              </a:ext>
            </a:extLst>
          </p:cNvPr>
          <p:cNvCxnSpPr>
            <a:stCxn id="57" idx="0"/>
          </p:cNvCxnSpPr>
          <p:nvPr/>
        </p:nvCxnSpPr>
        <p:spPr>
          <a:xfrm flipH="1" flipV="1">
            <a:off x="4181654" y="1571526"/>
            <a:ext cx="1493258" cy="1095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E48B9C0-78AB-494E-91DC-0EB7231BBC35}"/>
              </a:ext>
            </a:extLst>
          </p:cNvPr>
          <p:cNvCxnSpPr>
            <a:stCxn id="64" idx="0"/>
            <a:endCxn id="9" idx="2"/>
          </p:cNvCxnSpPr>
          <p:nvPr/>
        </p:nvCxnSpPr>
        <p:spPr>
          <a:xfrm flipH="1" flipV="1">
            <a:off x="4183657" y="1571526"/>
            <a:ext cx="2451083" cy="1095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CFCF951-A699-4C07-AAA7-CB72DF9B759E}"/>
              </a:ext>
            </a:extLst>
          </p:cNvPr>
          <p:cNvCxnSpPr>
            <a:cxnSpLocks/>
            <a:stCxn id="71" idx="0"/>
          </p:cNvCxnSpPr>
          <p:nvPr/>
        </p:nvCxnSpPr>
        <p:spPr>
          <a:xfrm flipH="1" flipV="1">
            <a:off x="4188348" y="1571525"/>
            <a:ext cx="3467764" cy="109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23A14557-FDB9-4153-9BDB-91916DFE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T(n) = 8 T(n/2) + n</a:t>
            </a:r>
            <a:r>
              <a:rPr lang="en-US" baseline="30000" dirty="0"/>
              <a:t>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0AA70-289F-42C3-9855-945908E8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46A0CF-C4C4-4C0D-A5D3-FB5F84873D1F}"/>
              </a:ext>
            </a:extLst>
          </p:cNvPr>
          <p:cNvGrpSpPr/>
          <p:nvPr/>
        </p:nvGrpSpPr>
        <p:grpSpPr>
          <a:xfrm>
            <a:off x="3951720" y="1314505"/>
            <a:ext cx="467880" cy="485209"/>
            <a:chOff x="3646142" y="1802242"/>
            <a:chExt cx="467880" cy="485209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2C8EADCC-65D8-4620-877C-1E5D118A382F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3A4F960-DD7A-4EB0-BFF2-2CA069395A96}"/>
                </a:ext>
              </a:extLst>
            </p:cNvPr>
            <p:cNvSpPr txBox="1"/>
            <p:nvPr/>
          </p:nvSpPr>
          <p:spPr>
            <a:xfrm>
              <a:off x="3738056" y="1890957"/>
              <a:ext cx="284052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38E57F-72AC-4F39-8D8C-A51D6CBF3833}"/>
              </a:ext>
            </a:extLst>
          </p:cNvPr>
          <p:cNvGrpSpPr/>
          <p:nvPr/>
        </p:nvGrpSpPr>
        <p:grpSpPr>
          <a:xfrm>
            <a:off x="374269" y="2667000"/>
            <a:ext cx="585559" cy="1538003"/>
            <a:chOff x="374269" y="2667000"/>
            <a:chExt cx="585559" cy="153800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6D5CDF-C6A4-4908-8677-224B45FFE42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14516DF-EC24-4184-BDCF-D4C69E36DA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98A5D61-810C-4EF2-9939-8E3F4CFA4DC3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11" name="Oval 5">
                <a:extLst>
                  <a:ext uri="{FF2B5EF4-FFF2-40B4-BE49-F238E27FC236}">
                    <a16:creationId xmlns:a16="http://schemas.microsoft.com/office/drawing/2014/main" id="{72D74A62-DD59-4385-AA2D-D6DD3ECB8CEF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E76DD5-29BD-4A21-914C-D43898DA7B5F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85B32BF-4F96-4A92-A79D-AAA3B2B61436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5B7361-DFE0-4BFD-9BDD-8D973F0DFBA6}"/>
              </a:ext>
            </a:extLst>
          </p:cNvPr>
          <p:cNvGrpSpPr/>
          <p:nvPr/>
        </p:nvGrpSpPr>
        <p:grpSpPr>
          <a:xfrm>
            <a:off x="1395641" y="2667000"/>
            <a:ext cx="585559" cy="1538003"/>
            <a:chOff x="374269" y="2667000"/>
            <a:chExt cx="585559" cy="153800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CEE85F-EC34-4781-A628-7A516BA9FE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374603-E807-4A05-A015-F9A6A78C82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CD97944-3D9B-4002-A964-7B7D1E6712C1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29" name="Oval 5">
                <a:extLst>
                  <a:ext uri="{FF2B5EF4-FFF2-40B4-BE49-F238E27FC236}">
                    <a16:creationId xmlns:a16="http://schemas.microsoft.com/office/drawing/2014/main" id="{B0CDAB6D-A178-46E5-B44B-DB7E612CEDFE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EFC0C8-1E21-499F-8A04-B16CC59EC071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5A2BCF6-6569-4A9C-A106-38AD8E71F856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CFEAAF6-5A83-47BF-AF1F-56F3CE86700F}"/>
              </a:ext>
            </a:extLst>
          </p:cNvPr>
          <p:cNvGrpSpPr/>
          <p:nvPr/>
        </p:nvGrpSpPr>
        <p:grpSpPr>
          <a:xfrm>
            <a:off x="2355469" y="2667000"/>
            <a:ext cx="585559" cy="1538003"/>
            <a:chOff x="374269" y="2667000"/>
            <a:chExt cx="585559" cy="153800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5A864F-771B-4F58-8CFB-436143BD72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292A03E-C2CD-40E2-8B64-30E0A9B0FD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F88A4D7-6B0B-4DDD-A8AC-9BD5A9BAA428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36" name="Oval 5">
                <a:extLst>
                  <a:ext uri="{FF2B5EF4-FFF2-40B4-BE49-F238E27FC236}">
                    <a16:creationId xmlns:a16="http://schemas.microsoft.com/office/drawing/2014/main" id="{F4050A76-52CA-45BD-9764-DCDB458DADAA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4753A3E-E2C7-4BF4-A5DF-027E8A86FB0E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23E333C-3637-4A63-8720-6F76BDD3B6A7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D2F1BC-89E7-450A-B015-48CBA0713EB0}"/>
              </a:ext>
            </a:extLst>
          </p:cNvPr>
          <p:cNvGrpSpPr/>
          <p:nvPr/>
        </p:nvGrpSpPr>
        <p:grpSpPr>
          <a:xfrm>
            <a:off x="3376841" y="2667000"/>
            <a:ext cx="585559" cy="1538003"/>
            <a:chOff x="374269" y="2667000"/>
            <a:chExt cx="585559" cy="153800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FE96BD9-E036-4FB6-9D03-4CF685FFDEC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EF7961E-135E-454A-8FB2-C3AA4F1F95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C466E63-ACEC-461A-AA7B-AAA74D144FF6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43" name="Oval 5">
                <a:extLst>
                  <a:ext uri="{FF2B5EF4-FFF2-40B4-BE49-F238E27FC236}">
                    <a16:creationId xmlns:a16="http://schemas.microsoft.com/office/drawing/2014/main" id="{CD8D58E7-0153-430C-B00F-01EE3A1A40A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044483-EEAB-4EDE-BF41-DAF6513F307F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ECBC5B4-CC7C-4C4E-B1AF-A75BACE9B31A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CD86C98-FA74-404E-BED7-7508163B505C}"/>
              </a:ext>
            </a:extLst>
          </p:cNvPr>
          <p:cNvGrpSpPr/>
          <p:nvPr/>
        </p:nvGrpSpPr>
        <p:grpSpPr>
          <a:xfrm>
            <a:off x="4336669" y="2667000"/>
            <a:ext cx="585559" cy="1538003"/>
            <a:chOff x="374269" y="2667000"/>
            <a:chExt cx="585559" cy="1538003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FBF9B8A-6EA1-4932-86BA-31C32CB124D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359EB60-B931-4EE9-9D64-0969E15784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BF68E32-EFC5-40A1-BD4A-4326BBEBB080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50" name="Oval 5">
                <a:extLst>
                  <a:ext uri="{FF2B5EF4-FFF2-40B4-BE49-F238E27FC236}">
                    <a16:creationId xmlns:a16="http://schemas.microsoft.com/office/drawing/2014/main" id="{910FD762-DCF8-47E0-B1C9-2AF3530691F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9036FF8-756F-490F-8FAC-72B02DAA1F9A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10B105C-6585-4522-8383-7FFC1FA0ED4D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7311D7B-C1F4-4FCC-8717-FFD9A15901D9}"/>
              </a:ext>
            </a:extLst>
          </p:cNvPr>
          <p:cNvGrpSpPr/>
          <p:nvPr/>
        </p:nvGrpSpPr>
        <p:grpSpPr>
          <a:xfrm>
            <a:off x="5358041" y="2667000"/>
            <a:ext cx="585559" cy="1538003"/>
            <a:chOff x="374269" y="2667000"/>
            <a:chExt cx="585559" cy="1538003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B5DBAE7-8A92-4F39-B63D-E8C9BD6F27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19AA90C-755A-47E8-9182-5112F1C92E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D1C2382-A88F-4CE2-81ED-A3201F0FB8E9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8EE465BF-6CAC-4D03-B6B3-0CCB4506CEB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B3747A-70C1-4863-ADF8-6B73AE54FE9D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B3F1F40-6CEA-4CD2-B272-5B37274DFDC8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80E6E13-C6EA-4543-8D2C-6F4CFCB8C6D9}"/>
              </a:ext>
            </a:extLst>
          </p:cNvPr>
          <p:cNvGrpSpPr/>
          <p:nvPr/>
        </p:nvGrpSpPr>
        <p:grpSpPr>
          <a:xfrm>
            <a:off x="6317869" y="2667000"/>
            <a:ext cx="585559" cy="1538003"/>
            <a:chOff x="374269" y="2667000"/>
            <a:chExt cx="585559" cy="153800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DDE224A-BF13-4CA0-A631-C719BC8BCF4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B0CD450-C439-4A70-950E-104BB58AD4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8A326F0-DADC-43E5-989C-0D974ACAB484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64" name="Oval 5">
                <a:extLst>
                  <a:ext uri="{FF2B5EF4-FFF2-40B4-BE49-F238E27FC236}">
                    <a16:creationId xmlns:a16="http://schemas.microsoft.com/office/drawing/2014/main" id="{7CC877A1-B641-4057-8F63-334C47B4DEA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4656577-9EA4-44A6-9810-669D6095DDE5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1CCB263-CE6A-41FD-9889-C1D7F62DF68E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96A7EEA-88C1-459F-9765-60A23254B1E3}"/>
              </a:ext>
            </a:extLst>
          </p:cNvPr>
          <p:cNvGrpSpPr/>
          <p:nvPr/>
        </p:nvGrpSpPr>
        <p:grpSpPr>
          <a:xfrm>
            <a:off x="7339241" y="2667000"/>
            <a:ext cx="585559" cy="1538003"/>
            <a:chOff x="374269" y="2667000"/>
            <a:chExt cx="585559" cy="1538003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9DAD720-4284-47AA-9333-0E801A85EF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514" y="2909603"/>
              <a:ext cx="251314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F847A52-22A0-477A-8437-695AB02CBF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269" y="2909603"/>
              <a:ext cx="3048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D5D4663-4CC5-423A-9421-E79D35909B84}"/>
                </a:ext>
              </a:extLst>
            </p:cNvPr>
            <p:cNvGrpSpPr/>
            <p:nvPr/>
          </p:nvGrpSpPr>
          <p:grpSpPr>
            <a:xfrm>
              <a:off x="457200" y="2667000"/>
              <a:ext cx="467880" cy="485209"/>
              <a:chOff x="3646142" y="1802242"/>
              <a:chExt cx="467880" cy="485209"/>
            </a:xfrm>
          </p:grpSpPr>
          <p:sp>
            <p:nvSpPr>
              <p:cNvPr id="71" name="Oval 5">
                <a:extLst>
                  <a:ext uri="{FF2B5EF4-FFF2-40B4-BE49-F238E27FC236}">
                    <a16:creationId xmlns:a16="http://schemas.microsoft.com/office/drawing/2014/main" id="{D31D0ED3-27D1-426D-994F-2C0428919DCE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3646142" y="1802242"/>
                <a:ext cx="467880" cy="485209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208F905-26CB-40D5-B473-C192806D2216}"/>
                  </a:ext>
                </a:extLst>
              </p:cNvPr>
              <p:cNvSpPr txBox="1"/>
              <p:nvPr/>
            </p:nvSpPr>
            <p:spPr>
              <a:xfrm>
                <a:off x="3680890" y="1890957"/>
                <a:ext cx="43313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n/2</a:t>
                </a:r>
              </a:p>
            </p:txBody>
          </p:sp>
        </p:grp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557B39C-D18E-4948-820A-157E4508AA98}"/>
                </a:ext>
              </a:extLst>
            </p:cNvPr>
            <p:cNvCxnSpPr/>
            <p:nvPr/>
          </p:nvCxnSpPr>
          <p:spPr>
            <a:xfrm>
              <a:off x="374269" y="4205003"/>
              <a:ext cx="5855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518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031103-DE42-4B87-A612-40B0E3CC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1FF595-5E5B-4AAE-8CDB-DF7CDA4E3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5D0BB5-8B4A-4453-8A45-28994B36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16965</TotalTime>
  <Words>1871</Words>
  <Application>Microsoft Office PowerPoint</Application>
  <PresentationFormat>On-screen Show (4:3)</PresentationFormat>
  <Paragraphs>453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Cambria Math</vt:lpstr>
      <vt:lpstr>Symbol</vt:lpstr>
      <vt:lpstr>Times New Roman</vt:lpstr>
      <vt:lpstr>1_Default Design</vt:lpstr>
      <vt:lpstr>CSE 421 Introduction to Algorithms</vt:lpstr>
      <vt:lpstr>Announcements</vt:lpstr>
      <vt:lpstr>Recurrence Analysis</vt:lpstr>
      <vt:lpstr>Recursive Matrix Multiplication</vt:lpstr>
      <vt:lpstr>Recursive Matrix Multiplication</vt:lpstr>
      <vt:lpstr>T(n) = 8 T(n/2) + n2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</vt:lpstr>
      <vt:lpstr>Strassen’s Algorithm</vt:lpstr>
      <vt:lpstr>Divide and Conquer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Multiplication Algorithm (First attempt)</vt:lpstr>
      <vt:lpstr>Simple algebra</vt:lpstr>
      <vt:lpstr>Karatsuba’s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181</cp:revision>
  <dcterms:created xsi:type="dcterms:W3CDTF">1601-01-01T00:00:00Z</dcterms:created>
  <dcterms:modified xsi:type="dcterms:W3CDTF">2024-01-26T20:01:45Z</dcterms:modified>
</cp:coreProperties>
</file>