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56" r:id="rId2"/>
    <p:sldId id="450" r:id="rId3"/>
    <p:sldId id="332" r:id="rId4"/>
    <p:sldId id="399" r:id="rId5"/>
    <p:sldId id="425" r:id="rId6"/>
    <p:sldId id="407" r:id="rId7"/>
    <p:sldId id="427" r:id="rId8"/>
    <p:sldId id="40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41" r:id="rId24"/>
    <p:sldId id="442" r:id="rId25"/>
    <p:sldId id="449" r:id="rId26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D9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90" d="100"/>
          <a:sy n="90" d="100"/>
        </p:scale>
        <p:origin x="10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A4728E08-2AEE-4171-8D93-36CC653A870F}"/>
    <pc:docChg chg="custSel addSld delSld modSld modMainMaster">
      <pc:chgData name="Richard Anderson" userId="4654cc452026b74c" providerId="LiveId" clId="{A4728E08-2AEE-4171-8D93-36CC653A870F}" dt="2024-02-16T01:08:47.298" v="2281" actId="20577"/>
      <pc:docMkLst>
        <pc:docMk/>
      </pc:docMkLst>
      <pc:sldChg chg="modSp mod setBg">
        <pc:chgData name="Richard Anderson" userId="4654cc452026b74c" providerId="LiveId" clId="{A4728E08-2AEE-4171-8D93-36CC653A870F}" dt="2024-02-15T19:00:30.723" v="30" actId="20577"/>
        <pc:sldMkLst>
          <pc:docMk/>
          <pc:sldMk cId="0" sldId="256"/>
        </pc:sldMkLst>
        <pc:spChg chg="mod">
          <ac:chgData name="Richard Anderson" userId="4654cc452026b74c" providerId="LiveId" clId="{A4728E08-2AEE-4171-8D93-36CC653A870F}" dt="2024-02-15T19:00:23.142" v="19" actId="20577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Richard Anderson" userId="4654cc452026b74c" providerId="LiveId" clId="{A4728E08-2AEE-4171-8D93-36CC653A870F}" dt="2024-02-15T19:00:30.723" v="30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ichard Anderson" userId="4654cc452026b74c" providerId="LiveId" clId="{A4728E08-2AEE-4171-8D93-36CC653A870F}" dt="2024-02-15T19:02:29.652" v="147" actId="27636"/>
        <pc:sldMkLst>
          <pc:docMk/>
          <pc:sldMk cId="0" sldId="332"/>
        </pc:sldMkLst>
        <pc:spChg chg="mod">
          <ac:chgData name="Richard Anderson" userId="4654cc452026b74c" providerId="LiveId" clId="{A4728E08-2AEE-4171-8D93-36CC653A870F}" dt="2024-02-15T19:02:29.652" v="147" actId="27636"/>
          <ac:spMkLst>
            <pc:docMk/>
            <pc:sldMk cId="0" sldId="332"/>
            <ac:spMk id="4099" creationId="{00000000-0000-0000-0000-000000000000}"/>
          </ac:spMkLst>
        </pc:spChg>
      </pc:sldChg>
      <pc:sldChg chg="delSp">
        <pc:chgData name="Richard Anderson" userId="4654cc452026b74c" providerId="LiveId" clId="{A4728E08-2AEE-4171-8D93-36CC653A870F}" dt="2024-02-15T19:11:26.080" v="596" actId="21"/>
        <pc:sldMkLst>
          <pc:docMk/>
          <pc:sldMk cId="1318225415" sldId="399"/>
        </pc:sldMkLst>
        <pc:spChg chg="del">
          <ac:chgData name="Richard Anderson" userId="4654cc452026b74c" providerId="LiveId" clId="{A4728E08-2AEE-4171-8D93-36CC653A870F}" dt="2024-02-15T19:11:26.080" v="596" actId="21"/>
          <ac:spMkLst>
            <pc:docMk/>
            <pc:sldMk cId="1318225415" sldId="399"/>
            <ac:spMk id="19461" creationId="{00000000-0000-0000-0000-000000000000}"/>
          </ac:spMkLst>
        </pc:spChg>
      </pc:sldChg>
      <pc:sldChg chg="modSp mod">
        <pc:chgData name="Richard Anderson" userId="4654cc452026b74c" providerId="LiveId" clId="{A4728E08-2AEE-4171-8D93-36CC653A870F}" dt="2024-02-16T01:08:47.298" v="2281" actId="20577"/>
        <pc:sldMkLst>
          <pc:docMk/>
          <pc:sldMk cId="1103912662" sldId="404"/>
        </pc:sldMkLst>
        <pc:spChg chg="mod">
          <ac:chgData name="Richard Anderson" userId="4654cc452026b74c" providerId="LiveId" clId="{A4728E08-2AEE-4171-8D93-36CC653A870F}" dt="2024-02-16T01:08:47.298" v="2281" actId="20577"/>
          <ac:spMkLst>
            <pc:docMk/>
            <pc:sldMk cId="1103912662" sldId="404"/>
            <ac:spMk id="16387" creationId="{00000000-0000-0000-0000-000000000000}"/>
          </ac:spMkLst>
        </pc:spChg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900810118" sldId="411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3117310663" sldId="412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1050710224" sldId="413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988666375" sldId="414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934664846" sldId="415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75797582" sldId="416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1873945594" sldId="417"/>
        </pc:sldMkLst>
      </pc:sldChg>
      <pc:sldChg chg="addSp modSp new mod">
        <pc:chgData name="Richard Anderson" userId="4654cc452026b74c" providerId="LiveId" clId="{A4728E08-2AEE-4171-8D93-36CC653A870F}" dt="2024-02-16T01:04:32.681" v="2278" actId="1076"/>
        <pc:sldMkLst>
          <pc:docMk/>
          <pc:sldMk cId="4240268644" sldId="426"/>
        </pc:sldMkLst>
        <pc:spChg chg="mod">
          <ac:chgData name="Richard Anderson" userId="4654cc452026b74c" providerId="LiveId" clId="{A4728E08-2AEE-4171-8D93-36CC653A870F}" dt="2024-02-15T19:04:23.729" v="174" actId="20577"/>
          <ac:spMkLst>
            <pc:docMk/>
            <pc:sldMk cId="4240268644" sldId="426"/>
            <ac:spMk id="2" creationId="{84B12A6B-A2A0-49BB-95DD-53D08F1A9067}"/>
          </ac:spMkLst>
        </pc:spChg>
        <pc:spChg chg="mod">
          <ac:chgData name="Richard Anderson" userId="4654cc452026b74c" providerId="LiveId" clId="{A4728E08-2AEE-4171-8D93-36CC653A870F}" dt="2024-02-16T01:03:45.771" v="2276" actId="20577"/>
          <ac:spMkLst>
            <pc:docMk/>
            <pc:sldMk cId="4240268644" sldId="426"/>
            <ac:spMk id="3" creationId="{944A5BC6-BFCC-4F15-9F99-2BD3E241183E}"/>
          </ac:spMkLst>
        </pc:spChg>
        <pc:spChg chg="add mod">
          <ac:chgData name="Richard Anderson" userId="4654cc452026b74c" providerId="LiveId" clId="{A4728E08-2AEE-4171-8D93-36CC653A870F}" dt="2024-02-16T01:04:32.681" v="2278" actId="1076"/>
          <ac:spMkLst>
            <pc:docMk/>
            <pc:sldMk cId="4240268644" sldId="426"/>
            <ac:spMk id="5" creationId="{EAF5605C-4E27-4AC3-90B6-35C661F349DB}"/>
          </ac:spMkLst>
        </pc:spChg>
      </pc:sldChg>
      <pc:sldChg chg="modSp new mod">
        <pc:chgData name="Richard Anderson" userId="4654cc452026b74c" providerId="LiveId" clId="{A4728E08-2AEE-4171-8D93-36CC653A870F}" dt="2024-02-15T19:21:29.626" v="830" actId="57"/>
        <pc:sldMkLst>
          <pc:docMk/>
          <pc:sldMk cId="2308365138" sldId="427"/>
        </pc:sldMkLst>
        <pc:spChg chg="mod">
          <ac:chgData name="Richard Anderson" userId="4654cc452026b74c" providerId="LiveId" clId="{A4728E08-2AEE-4171-8D93-36CC653A870F}" dt="2024-02-15T19:16:54.896" v="623" actId="20577"/>
          <ac:spMkLst>
            <pc:docMk/>
            <pc:sldMk cId="2308365138" sldId="427"/>
            <ac:spMk id="2" creationId="{BE1FCB75-01E9-443F-9C46-27FB5D28CD3D}"/>
          </ac:spMkLst>
        </pc:spChg>
        <pc:spChg chg="mod">
          <ac:chgData name="Richard Anderson" userId="4654cc452026b74c" providerId="LiveId" clId="{A4728E08-2AEE-4171-8D93-36CC653A870F}" dt="2024-02-15T19:21:29.626" v="830" actId="57"/>
          <ac:spMkLst>
            <pc:docMk/>
            <pc:sldMk cId="2308365138" sldId="427"/>
            <ac:spMk id="3" creationId="{46AC11F0-3E6B-4F1D-8BE0-407D38D1CB9F}"/>
          </ac:spMkLst>
        </pc:spChg>
      </pc:sldChg>
      <pc:sldChg chg="addSp delSp modSp new mod modClrScheme chgLayout">
        <pc:chgData name="Richard Anderson" userId="4654cc452026b74c" providerId="LiveId" clId="{A4728E08-2AEE-4171-8D93-36CC653A870F}" dt="2024-02-15T19:29:15.115" v="870" actId="20577"/>
        <pc:sldMkLst>
          <pc:docMk/>
          <pc:sldMk cId="1128789490" sldId="428"/>
        </pc:sldMkLst>
        <pc:spChg chg="mod ord">
          <ac:chgData name="Richard Anderson" userId="4654cc452026b74c" providerId="LiveId" clId="{A4728E08-2AEE-4171-8D93-36CC653A870F}" dt="2024-02-15T19:28:51.696" v="865" actId="700"/>
          <ac:spMkLst>
            <pc:docMk/>
            <pc:sldMk cId="1128789490" sldId="428"/>
            <ac:spMk id="2" creationId="{E674310D-4257-4310-B798-462A9243E62F}"/>
          </ac:spMkLst>
        </pc:spChg>
        <pc:spChg chg="del">
          <ac:chgData name="Richard Anderson" userId="4654cc452026b74c" providerId="LiveId" clId="{A4728E08-2AEE-4171-8D93-36CC653A870F}" dt="2024-02-15T19:28:51.696" v="865" actId="700"/>
          <ac:spMkLst>
            <pc:docMk/>
            <pc:sldMk cId="1128789490" sldId="428"/>
            <ac:spMk id="3" creationId="{0231C91D-FE3E-439B-82C6-7D7FE26C6114}"/>
          </ac:spMkLst>
        </pc:spChg>
        <pc:spChg chg="mod ord">
          <ac:chgData name="Richard Anderson" userId="4654cc452026b74c" providerId="LiveId" clId="{A4728E08-2AEE-4171-8D93-36CC653A870F}" dt="2024-02-15T19:28:51.696" v="865" actId="700"/>
          <ac:spMkLst>
            <pc:docMk/>
            <pc:sldMk cId="1128789490" sldId="428"/>
            <ac:spMk id="4" creationId="{20CDADAC-6CF5-4284-91A1-1315B9A329EB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5" creationId="{011AB6DB-3B77-4F54-A145-0D22B4768AC8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6" creationId="{A0901F6B-7928-4156-BA41-500061703CBC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7" creationId="{82A247C3-3DB9-423F-AC6B-4F6C8D49512C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8" creationId="{9DA667CC-721B-42FD-B3DE-6B65AEDE3799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9" creationId="{5C028361-4DB2-4933-BBC4-3F6224107627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10" creationId="{A2930CE7-874B-4774-9C13-3FB8387614B1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11" creationId="{11601012-8EA9-48A5-BED4-BE0D75FE8EDB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12" creationId="{E4AA258A-C39C-452D-8917-67EEDD58E9C6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13" creationId="{607EADDF-6ABB-4E08-9510-65A7ED1C9F79}"/>
          </ac:spMkLst>
        </pc:spChg>
        <pc:spChg chg="add mod">
          <ac:chgData name="Richard Anderson" userId="4654cc452026b74c" providerId="LiveId" clId="{A4728E08-2AEE-4171-8D93-36CC653A870F}" dt="2024-02-15T19:28:59.955" v="867" actId="20577"/>
          <ac:spMkLst>
            <pc:docMk/>
            <pc:sldMk cId="1128789490" sldId="428"/>
            <ac:spMk id="14" creationId="{4F59C0BC-E755-4DF1-A6ED-0C42DDFEEA4B}"/>
          </ac:spMkLst>
        </pc:spChg>
        <pc:spChg chg="add mod">
          <ac:chgData name="Richard Anderson" userId="4654cc452026b74c" providerId="LiveId" clId="{A4728E08-2AEE-4171-8D93-36CC653A870F}" dt="2024-02-15T19:29:15.115" v="870" actId="20577"/>
          <ac:spMkLst>
            <pc:docMk/>
            <pc:sldMk cId="1128789490" sldId="428"/>
            <ac:spMk id="15" creationId="{EB552449-B486-4FB1-940F-16487DE5A9C1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16" creationId="{05D029BA-C53D-4E49-A054-E3BE5C489AB0}"/>
          </ac:spMkLst>
        </pc:spChg>
        <pc:spChg chg="add mod">
          <ac:chgData name="Richard Anderson" userId="4654cc452026b74c" providerId="LiveId" clId="{A4728E08-2AEE-4171-8D93-36CC653A870F}" dt="2024-02-15T19:29:03.835" v="868" actId="20577"/>
          <ac:spMkLst>
            <pc:docMk/>
            <pc:sldMk cId="1128789490" sldId="428"/>
            <ac:spMk id="17" creationId="{2D925F01-470E-45F2-BCA2-ED97BF134E0A}"/>
          </ac:spMkLst>
        </pc:spChg>
        <pc:spChg chg="add mod">
          <ac:chgData name="Richard Anderson" userId="4654cc452026b74c" providerId="LiveId" clId="{A4728E08-2AEE-4171-8D93-36CC653A870F}" dt="2024-02-15T19:29:10.393" v="869" actId="20577"/>
          <ac:spMkLst>
            <pc:docMk/>
            <pc:sldMk cId="1128789490" sldId="428"/>
            <ac:spMk id="18" creationId="{CE041A56-51DD-4282-8E76-4922D1ACD716}"/>
          </ac:spMkLst>
        </pc:spChg>
      </pc:sldChg>
      <pc:sldChg chg="addSp modSp new mod">
        <pc:chgData name="Richard Anderson" userId="4654cc452026b74c" providerId="LiveId" clId="{A4728E08-2AEE-4171-8D93-36CC653A870F}" dt="2024-02-16T01:02:17.666" v="2261" actId="20577"/>
        <pc:sldMkLst>
          <pc:docMk/>
          <pc:sldMk cId="1295785181" sldId="429"/>
        </pc:sldMkLst>
        <pc:spChg chg="mod">
          <ac:chgData name="Richard Anderson" userId="4654cc452026b74c" providerId="LiveId" clId="{A4728E08-2AEE-4171-8D93-36CC653A870F}" dt="2024-02-15T19:37:55.589" v="903" actId="20577"/>
          <ac:spMkLst>
            <pc:docMk/>
            <pc:sldMk cId="1295785181" sldId="429"/>
            <ac:spMk id="2" creationId="{23B6D3FE-C596-4759-85A1-5FBCA2C62546}"/>
          </ac:spMkLst>
        </pc:spChg>
        <pc:spChg chg="mod">
          <ac:chgData name="Richard Anderson" userId="4654cc452026b74c" providerId="LiveId" clId="{A4728E08-2AEE-4171-8D93-36CC653A870F}" dt="2024-02-16T01:02:17.666" v="2261" actId="20577"/>
          <ac:spMkLst>
            <pc:docMk/>
            <pc:sldMk cId="1295785181" sldId="429"/>
            <ac:spMk id="3" creationId="{E8428542-50D6-478A-8688-1DECA27A86CB}"/>
          </ac:spMkLst>
        </pc:spChg>
        <pc:spChg chg="add mod">
          <ac:chgData name="Richard Anderson" userId="4654cc452026b74c" providerId="LiveId" clId="{A4728E08-2AEE-4171-8D93-36CC653A870F}" dt="2024-02-15T19:42:23.416" v="975" actId="20577"/>
          <ac:spMkLst>
            <pc:docMk/>
            <pc:sldMk cId="1295785181" sldId="429"/>
            <ac:spMk id="5" creationId="{AA1503A7-AD79-44DD-A972-4D885964F304}"/>
          </ac:spMkLst>
        </pc:spChg>
        <pc:spChg chg="add mod">
          <ac:chgData name="Richard Anderson" userId="4654cc452026b74c" providerId="LiveId" clId="{A4728E08-2AEE-4171-8D93-36CC653A870F}" dt="2024-02-15T19:52:29.599" v="1177" actId="58"/>
          <ac:spMkLst>
            <pc:docMk/>
            <pc:sldMk cId="1295785181" sldId="429"/>
            <ac:spMk id="6" creationId="{49543B1C-A1B8-4F87-8F18-16D1CBE88EEA}"/>
          </ac:spMkLst>
        </pc:spChg>
      </pc:sldChg>
      <pc:sldChg chg="modSp new mod">
        <pc:chgData name="Richard Anderson" userId="4654cc452026b74c" providerId="LiveId" clId="{A4728E08-2AEE-4171-8D93-36CC653A870F}" dt="2024-02-15T20:02:03.686" v="1522" actId="20577"/>
        <pc:sldMkLst>
          <pc:docMk/>
          <pc:sldMk cId="1960629572" sldId="430"/>
        </pc:sldMkLst>
        <pc:spChg chg="mod">
          <ac:chgData name="Richard Anderson" userId="4654cc452026b74c" providerId="LiveId" clId="{A4728E08-2AEE-4171-8D93-36CC653A870F}" dt="2024-02-15T19:54:21.189" v="1186" actId="20577"/>
          <ac:spMkLst>
            <pc:docMk/>
            <pc:sldMk cId="1960629572" sldId="430"/>
            <ac:spMk id="2" creationId="{59D6709D-B028-4127-AEF7-C843B93F3B22}"/>
          </ac:spMkLst>
        </pc:spChg>
        <pc:spChg chg="mod">
          <ac:chgData name="Richard Anderson" userId="4654cc452026b74c" providerId="LiveId" clId="{A4728E08-2AEE-4171-8D93-36CC653A870F}" dt="2024-02-15T20:02:03.686" v="1522" actId="20577"/>
          <ac:spMkLst>
            <pc:docMk/>
            <pc:sldMk cId="1960629572" sldId="430"/>
            <ac:spMk id="3" creationId="{A4BC2918-8A6F-47F6-AD64-0E59CFF8125A}"/>
          </ac:spMkLst>
        </pc:spChg>
      </pc:sldChg>
      <pc:sldChg chg="addSp modSp new mod">
        <pc:chgData name="Richard Anderson" userId="4654cc452026b74c" providerId="LiveId" clId="{A4728E08-2AEE-4171-8D93-36CC653A870F}" dt="2024-02-15T22:46:41.117" v="1807" actId="1076"/>
        <pc:sldMkLst>
          <pc:docMk/>
          <pc:sldMk cId="2293363521" sldId="431"/>
        </pc:sldMkLst>
        <pc:spChg chg="mod">
          <ac:chgData name="Richard Anderson" userId="4654cc452026b74c" providerId="LiveId" clId="{A4728E08-2AEE-4171-8D93-36CC653A870F}" dt="2024-02-15T22:38:55.120" v="1547" actId="20577"/>
          <ac:spMkLst>
            <pc:docMk/>
            <pc:sldMk cId="2293363521" sldId="431"/>
            <ac:spMk id="2" creationId="{8050DD80-5E5C-4960-A695-547F4B118385}"/>
          </ac:spMkLst>
        </pc:spChg>
        <pc:spChg chg="mod">
          <ac:chgData name="Richard Anderson" userId="4654cc452026b74c" providerId="LiveId" clId="{A4728E08-2AEE-4171-8D93-36CC653A870F}" dt="2024-02-15T22:40:32.751" v="1576" actId="14100"/>
          <ac:spMkLst>
            <pc:docMk/>
            <pc:sldMk cId="2293363521" sldId="431"/>
            <ac:spMk id="3" creationId="{97DF9F02-9956-44BE-9F29-1D633811B10A}"/>
          </ac:spMkLst>
        </pc:spChg>
        <pc:spChg chg="add mod">
          <ac:chgData name="Richard Anderson" userId="4654cc452026b74c" providerId="LiveId" clId="{A4728E08-2AEE-4171-8D93-36CC653A870F}" dt="2024-02-15T22:44:19.767" v="1660" actId="20577"/>
          <ac:spMkLst>
            <pc:docMk/>
            <pc:sldMk cId="2293363521" sldId="431"/>
            <ac:spMk id="5" creationId="{DAC77CE5-D300-49E7-9BB5-A59589B1AADE}"/>
          </ac:spMkLst>
        </pc:spChg>
        <pc:spChg chg="add mod">
          <ac:chgData name="Richard Anderson" userId="4654cc452026b74c" providerId="LiveId" clId="{A4728E08-2AEE-4171-8D93-36CC653A870F}" dt="2024-02-15T22:46:41.117" v="1807" actId="1076"/>
          <ac:spMkLst>
            <pc:docMk/>
            <pc:sldMk cId="2293363521" sldId="431"/>
            <ac:spMk id="6" creationId="{D286BFCD-028E-4BB4-8A84-59B14BE4C2CF}"/>
          </ac:spMkLst>
        </pc:spChg>
      </pc:sldChg>
      <pc:sldChg chg="modSp new mod">
        <pc:chgData name="Richard Anderson" userId="4654cc452026b74c" providerId="LiveId" clId="{A4728E08-2AEE-4171-8D93-36CC653A870F}" dt="2024-02-15T22:49:21.211" v="1903" actId="20577"/>
        <pc:sldMkLst>
          <pc:docMk/>
          <pc:sldMk cId="197012670" sldId="432"/>
        </pc:sldMkLst>
        <pc:spChg chg="mod">
          <ac:chgData name="Richard Anderson" userId="4654cc452026b74c" providerId="LiveId" clId="{A4728E08-2AEE-4171-8D93-36CC653A870F}" dt="2024-02-15T22:47:32.600" v="1816" actId="20577"/>
          <ac:spMkLst>
            <pc:docMk/>
            <pc:sldMk cId="197012670" sldId="432"/>
            <ac:spMk id="2" creationId="{5A5E2D8A-2AC3-46B7-929A-4537ADE9C7EE}"/>
          </ac:spMkLst>
        </pc:spChg>
        <pc:spChg chg="mod">
          <ac:chgData name="Richard Anderson" userId="4654cc452026b74c" providerId="LiveId" clId="{A4728E08-2AEE-4171-8D93-36CC653A870F}" dt="2024-02-15T22:49:21.211" v="1903" actId="20577"/>
          <ac:spMkLst>
            <pc:docMk/>
            <pc:sldMk cId="197012670" sldId="432"/>
            <ac:spMk id="3" creationId="{ABB6F093-2BE2-41FE-B2A1-F7281095B82A}"/>
          </ac:spMkLst>
        </pc:spChg>
      </pc:sldChg>
      <pc:sldChg chg="modSp new mod">
        <pc:chgData name="Richard Anderson" userId="4654cc452026b74c" providerId="LiveId" clId="{A4728E08-2AEE-4171-8D93-36CC653A870F}" dt="2024-02-15T22:52:22.332" v="1999" actId="58"/>
        <pc:sldMkLst>
          <pc:docMk/>
          <pc:sldMk cId="191073717" sldId="433"/>
        </pc:sldMkLst>
        <pc:spChg chg="mod">
          <ac:chgData name="Richard Anderson" userId="4654cc452026b74c" providerId="LiveId" clId="{A4728E08-2AEE-4171-8D93-36CC653A870F}" dt="2024-02-15T22:50:09.355" v="1912" actId="20577"/>
          <ac:spMkLst>
            <pc:docMk/>
            <pc:sldMk cId="191073717" sldId="433"/>
            <ac:spMk id="2" creationId="{129717D1-FF14-4EA5-BB79-48EC12BE13E1}"/>
          </ac:spMkLst>
        </pc:spChg>
        <pc:spChg chg="mod">
          <ac:chgData name="Richard Anderson" userId="4654cc452026b74c" providerId="LiveId" clId="{A4728E08-2AEE-4171-8D93-36CC653A870F}" dt="2024-02-15T22:52:22.332" v="1999" actId="58"/>
          <ac:spMkLst>
            <pc:docMk/>
            <pc:sldMk cId="191073717" sldId="433"/>
            <ac:spMk id="3" creationId="{61712E33-CDEA-42C7-B017-87D68ACA3109}"/>
          </ac:spMkLst>
        </pc:spChg>
      </pc:sldChg>
      <pc:sldChg chg="modSp new mod">
        <pc:chgData name="Richard Anderson" userId="4654cc452026b74c" providerId="LiveId" clId="{A4728E08-2AEE-4171-8D93-36CC653A870F}" dt="2024-02-15T23:15:38.224" v="2252" actId="20577"/>
        <pc:sldMkLst>
          <pc:docMk/>
          <pc:sldMk cId="1505372108" sldId="434"/>
        </pc:sldMkLst>
        <pc:spChg chg="mod">
          <ac:chgData name="Richard Anderson" userId="4654cc452026b74c" providerId="LiveId" clId="{A4728E08-2AEE-4171-8D93-36CC653A870F}" dt="2024-02-15T23:15:38.224" v="2252" actId="20577"/>
          <ac:spMkLst>
            <pc:docMk/>
            <pc:sldMk cId="1505372108" sldId="434"/>
            <ac:spMk id="2" creationId="{DCFE4568-E06F-4A8D-A38F-6D47B20294B6}"/>
          </ac:spMkLst>
        </pc:spChg>
        <pc:spChg chg="mod">
          <ac:chgData name="Richard Anderson" userId="4654cc452026b74c" providerId="LiveId" clId="{A4728E08-2AEE-4171-8D93-36CC653A870F}" dt="2024-02-15T23:12:35.503" v="2212" actId="20577"/>
          <ac:spMkLst>
            <pc:docMk/>
            <pc:sldMk cId="1505372108" sldId="434"/>
            <ac:spMk id="3" creationId="{A3AEF7A6-07FB-4AB0-B2D3-D9548AAFCA22}"/>
          </ac:spMkLst>
        </pc:spChg>
      </pc:sldChg>
      <pc:sldMasterChg chg="setBg modSldLayout">
        <pc:chgData name="Richard Anderson" userId="4654cc452026b74c" providerId="LiveId" clId="{A4728E08-2AEE-4171-8D93-36CC653A870F}" dt="2024-02-15T19:00:05.740" v="1"/>
        <pc:sldMasterMkLst>
          <pc:docMk/>
          <pc:sldMasterMk cId="0" sldId="2147483661"/>
        </pc:sldMasterMkLst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4279721424" sldId="2147483662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314042914" sldId="2147483663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3648233546" sldId="2147483664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2501543008" sldId="2147483665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904806186" sldId="2147483666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234190995" sldId="2147483667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515718200" sldId="2147483668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983634656" sldId="2147483669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4234620370" sldId="2147483670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999624360" sldId="2147483671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4185218451" sldId="2147483672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464937658" sldId="2147483673"/>
          </pc:sldLayoutMkLst>
        </pc:sldLayoutChg>
      </pc:sldMasterChg>
    </pc:docChg>
  </pc:docChgLst>
  <pc:docChgLst>
    <pc:chgData name="Richard Anderson" userId="4654cc452026b74c" providerId="LiveId" clId="{D467E0CF-02B7-4BF1-B981-44776AC7F49A}"/>
    <pc:docChg chg="custSel addSld modSld">
      <pc:chgData name="Richard Anderson" userId="4654cc452026b74c" providerId="LiveId" clId="{D467E0CF-02B7-4BF1-B981-44776AC7F49A}" dt="2024-02-21T18:36:34.169" v="54" actId="20577"/>
      <pc:docMkLst>
        <pc:docMk/>
      </pc:docMkLst>
      <pc:sldChg chg="modSp mod">
        <pc:chgData name="Richard Anderson" userId="4654cc452026b74c" providerId="LiveId" clId="{D467E0CF-02B7-4BF1-B981-44776AC7F49A}" dt="2024-02-21T18:32:28.478" v="43" actId="20577"/>
        <pc:sldMkLst>
          <pc:docMk/>
          <pc:sldMk cId="0" sldId="332"/>
        </pc:sldMkLst>
        <pc:spChg chg="mod">
          <ac:chgData name="Richard Anderson" userId="4654cc452026b74c" providerId="LiveId" clId="{D467E0CF-02B7-4BF1-B981-44776AC7F49A}" dt="2024-02-21T18:32:28.478" v="43" actId="20577"/>
          <ac:spMkLst>
            <pc:docMk/>
            <pc:sldMk cId="0" sldId="332"/>
            <ac:spMk id="4099" creationId="{00000000-0000-0000-0000-000000000000}"/>
          </ac:spMkLst>
        </pc:spChg>
      </pc:sldChg>
      <pc:sldChg chg="modSp mod">
        <pc:chgData name="Richard Anderson" userId="4654cc452026b74c" providerId="LiveId" clId="{D467E0CF-02B7-4BF1-B981-44776AC7F49A}" dt="2024-02-21T18:36:34.169" v="54" actId="20577"/>
        <pc:sldMkLst>
          <pc:docMk/>
          <pc:sldMk cId="2308365138" sldId="427"/>
        </pc:sldMkLst>
        <pc:spChg chg="mod">
          <ac:chgData name="Richard Anderson" userId="4654cc452026b74c" providerId="LiveId" clId="{D467E0CF-02B7-4BF1-B981-44776AC7F49A}" dt="2024-02-21T18:36:34.169" v="54" actId="20577"/>
          <ac:spMkLst>
            <pc:docMk/>
            <pc:sldMk cId="2308365138" sldId="427"/>
            <ac:spMk id="3" creationId="{46AC11F0-3E6B-4F1D-8BE0-407D38D1CB9F}"/>
          </ac:spMkLst>
        </pc:spChg>
      </pc:sldChg>
      <pc:sldChg chg="addSp delSp modSp new mod modClrScheme chgLayout">
        <pc:chgData name="Richard Anderson" userId="4654cc452026b74c" providerId="LiveId" clId="{D467E0CF-02B7-4BF1-B981-44776AC7F49A}" dt="2024-02-21T18:28:45.775" v="12" actId="1076"/>
        <pc:sldMkLst>
          <pc:docMk/>
          <pc:sldMk cId="624896247" sldId="450"/>
        </pc:sldMkLst>
        <pc:spChg chg="mod ord">
          <ac:chgData name="Richard Anderson" userId="4654cc452026b74c" providerId="LiveId" clId="{D467E0CF-02B7-4BF1-B981-44776AC7F49A}" dt="2024-02-21T18:25:46.573" v="8" actId="700"/>
          <ac:spMkLst>
            <pc:docMk/>
            <pc:sldMk cId="624896247" sldId="450"/>
            <ac:spMk id="2" creationId="{22E893D8-C4A8-409A-8CE4-B65EF5C806BD}"/>
          </ac:spMkLst>
        </pc:spChg>
        <pc:spChg chg="del">
          <ac:chgData name="Richard Anderson" userId="4654cc452026b74c" providerId="LiveId" clId="{D467E0CF-02B7-4BF1-B981-44776AC7F49A}" dt="2024-02-21T18:25:46.573" v="8" actId="700"/>
          <ac:spMkLst>
            <pc:docMk/>
            <pc:sldMk cId="624896247" sldId="450"/>
            <ac:spMk id="3" creationId="{7FB79D0A-A0E2-462D-9427-5221200BC34F}"/>
          </ac:spMkLst>
        </pc:spChg>
        <pc:spChg chg="mod ord">
          <ac:chgData name="Richard Anderson" userId="4654cc452026b74c" providerId="LiveId" clId="{D467E0CF-02B7-4BF1-B981-44776AC7F49A}" dt="2024-02-21T18:25:46.573" v="8" actId="700"/>
          <ac:spMkLst>
            <pc:docMk/>
            <pc:sldMk cId="624896247" sldId="450"/>
            <ac:spMk id="4" creationId="{D8DCEC6A-ECFB-4CA5-99B8-3102FE2EE0A6}"/>
          </ac:spMkLst>
        </pc:spChg>
        <pc:picChg chg="add mod">
          <ac:chgData name="Richard Anderson" userId="4654cc452026b74c" providerId="LiveId" clId="{D467E0CF-02B7-4BF1-B981-44776AC7F49A}" dt="2024-02-21T18:26:32.886" v="10" actId="1076"/>
          <ac:picMkLst>
            <pc:docMk/>
            <pc:sldMk cId="624896247" sldId="450"/>
            <ac:picMk id="6" creationId="{84F6D703-C1F2-4AB2-89C3-1A056B8533B5}"/>
          </ac:picMkLst>
        </pc:picChg>
        <pc:picChg chg="add mod">
          <ac:chgData name="Richard Anderson" userId="4654cc452026b74c" providerId="LiveId" clId="{D467E0CF-02B7-4BF1-B981-44776AC7F49A}" dt="2024-02-21T18:28:45.775" v="12" actId="1076"/>
          <ac:picMkLst>
            <pc:docMk/>
            <pc:sldMk cId="624896247" sldId="450"/>
            <ac:picMk id="8" creationId="{5264CABD-E1EF-4EE8-8E3D-F68147E13F59}"/>
          </ac:picMkLst>
        </pc:picChg>
      </pc:sldChg>
    </pc:docChg>
  </pc:docChgLst>
  <pc:docChgLst>
    <pc:chgData name="Richard Anderson" userId="4654cc452026b74c" providerId="LiveId" clId="{B6A4D9CD-E904-4038-940E-68079FEB6455}"/>
    <pc:docChg chg="custSel addSld delSld modSld sldOrd modMainMaster">
      <pc:chgData name="Richard Anderson" userId="4654cc452026b74c" providerId="LiveId" clId="{B6A4D9CD-E904-4038-940E-68079FEB6455}" dt="2024-02-20T00:11:49.581" v="56"/>
      <pc:docMkLst>
        <pc:docMk/>
      </pc:docMkLst>
      <pc:sldChg chg="modSp mod setBg">
        <pc:chgData name="Richard Anderson" userId="4654cc452026b74c" providerId="LiveId" clId="{B6A4D9CD-E904-4038-940E-68079FEB6455}" dt="2024-02-20T00:03:56.466" v="4"/>
        <pc:sldMkLst>
          <pc:docMk/>
          <pc:sldMk cId="0" sldId="256"/>
        </pc:sldMkLst>
        <pc:spChg chg="mod">
          <ac:chgData name="Richard Anderson" userId="4654cc452026b74c" providerId="LiveId" clId="{B6A4D9CD-E904-4038-940E-68079FEB6455}" dt="2024-02-20T00:02:50.970" v="1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ichard Anderson" userId="4654cc452026b74c" providerId="LiveId" clId="{B6A4D9CD-E904-4038-940E-68079FEB6455}" dt="2024-02-20T00:04:19.565" v="5" actId="400"/>
        <pc:sldMkLst>
          <pc:docMk/>
          <pc:sldMk cId="0" sldId="332"/>
        </pc:sldMkLst>
        <pc:spChg chg="mod">
          <ac:chgData name="Richard Anderson" userId="4654cc452026b74c" providerId="LiveId" clId="{B6A4D9CD-E904-4038-940E-68079FEB6455}" dt="2024-02-20T00:04:19.565" v="5" actId="400"/>
          <ac:spMkLst>
            <pc:docMk/>
            <pc:sldMk cId="0" sldId="332"/>
            <ac:spMk id="4099" creationId="{00000000-0000-0000-0000-000000000000}"/>
          </ac:spMkLst>
        </pc:spChg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3199458030" sldId="400"/>
        </pc:sldMkLst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1700683948" sldId="401"/>
        </pc:sldMkLst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206965891" sldId="402"/>
        </pc:sldMkLst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3407912267" sldId="403"/>
        </pc:sldMkLst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1103912662" sldId="404"/>
        </pc:sldMkLst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1443724357" sldId="405"/>
        </pc:sldMkLst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29855237" sldId="406"/>
        </pc:sldMkLst>
      </pc:sldChg>
      <pc:sldChg chg="modSp mod">
        <pc:chgData name="Richard Anderson" userId="4654cc452026b74c" providerId="LiveId" clId="{B6A4D9CD-E904-4038-940E-68079FEB6455}" dt="2024-02-20T00:06:59.909" v="22" actId="20577"/>
        <pc:sldMkLst>
          <pc:docMk/>
          <pc:sldMk cId="2748759488" sldId="407"/>
        </pc:sldMkLst>
        <pc:spChg chg="mod">
          <ac:chgData name="Richard Anderson" userId="4654cc452026b74c" providerId="LiveId" clId="{B6A4D9CD-E904-4038-940E-68079FEB6455}" dt="2024-02-20T00:06:59.909" v="22" actId="20577"/>
          <ac:spMkLst>
            <pc:docMk/>
            <pc:sldMk cId="2748759488" sldId="407"/>
            <ac:spMk id="19459" creationId="{00000000-0000-0000-0000-000000000000}"/>
          </ac:spMkLst>
        </pc:spChg>
        <pc:spChg chg="mod">
          <ac:chgData name="Richard Anderson" userId="4654cc452026b74c" providerId="LiveId" clId="{B6A4D9CD-E904-4038-940E-68079FEB6455}" dt="2024-02-20T00:06:30.275" v="14" actId="20577"/>
          <ac:spMkLst>
            <pc:docMk/>
            <pc:sldMk cId="2748759488" sldId="407"/>
            <ac:spMk id="19469" creationId="{00000000-0000-0000-0000-000000000000}"/>
          </ac:spMkLst>
        </pc:spChg>
        <pc:spChg chg="mod">
          <ac:chgData name="Richard Anderson" userId="4654cc452026b74c" providerId="LiveId" clId="{B6A4D9CD-E904-4038-940E-68079FEB6455}" dt="2024-02-20T00:06:38.375" v="16" actId="20577"/>
          <ac:spMkLst>
            <pc:docMk/>
            <pc:sldMk cId="2748759488" sldId="407"/>
            <ac:spMk id="19470" creationId="{00000000-0000-0000-0000-000000000000}"/>
          </ac:spMkLst>
        </pc:spChg>
        <pc:spChg chg="mod">
          <ac:chgData name="Richard Anderson" userId="4654cc452026b74c" providerId="LiveId" clId="{B6A4D9CD-E904-4038-940E-68079FEB6455}" dt="2024-02-20T00:06:34.199" v="15" actId="20577"/>
          <ac:spMkLst>
            <pc:docMk/>
            <pc:sldMk cId="2748759488" sldId="407"/>
            <ac:spMk id="19472" creationId="{00000000-0000-0000-0000-000000000000}"/>
          </ac:spMkLst>
        </pc:spChg>
        <pc:spChg chg="mod">
          <ac:chgData name="Richard Anderson" userId="4654cc452026b74c" providerId="LiveId" clId="{B6A4D9CD-E904-4038-940E-68079FEB6455}" dt="2024-02-20T00:06:44.283" v="17" actId="20577"/>
          <ac:spMkLst>
            <pc:docMk/>
            <pc:sldMk cId="2748759488" sldId="407"/>
            <ac:spMk id="19473" creationId="{00000000-0000-0000-0000-000000000000}"/>
          </ac:spMkLst>
        </pc:spChg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1746922724" sldId="409"/>
        </pc:sldMkLst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1932576683" sldId="410"/>
        </pc:sldMkLst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3268058932" sldId="418"/>
        </pc:sldMkLst>
      </pc:sldChg>
      <pc:sldChg chg="del">
        <pc:chgData name="Richard Anderson" userId="4654cc452026b74c" providerId="LiveId" clId="{B6A4D9CD-E904-4038-940E-68079FEB6455}" dt="2024-02-20T00:04:42.245" v="6" actId="2696"/>
        <pc:sldMkLst>
          <pc:docMk/>
          <pc:sldMk cId="3008299590" sldId="419"/>
        </pc:sldMkLst>
      </pc:sldChg>
      <pc:sldChg chg="del">
        <pc:chgData name="Richard Anderson" userId="4654cc452026b74c" providerId="LiveId" clId="{B6A4D9CD-E904-4038-940E-68079FEB6455}" dt="2024-02-20T00:04:42.245" v="6" actId="2696"/>
        <pc:sldMkLst>
          <pc:docMk/>
          <pc:sldMk cId="3982458539" sldId="421"/>
        </pc:sldMkLst>
      </pc:sldChg>
      <pc:sldChg chg="del">
        <pc:chgData name="Richard Anderson" userId="4654cc452026b74c" providerId="LiveId" clId="{B6A4D9CD-E904-4038-940E-68079FEB6455}" dt="2024-02-20T00:04:42.245" v="6" actId="2696"/>
        <pc:sldMkLst>
          <pc:docMk/>
          <pc:sldMk cId="599763113" sldId="422"/>
        </pc:sldMkLst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2098041630" sldId="423"/>
        </pc:sldMkLst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2110868921" sldId="424"/>
        </pc:sldMkLst>
      </pc:sldChg>
      <pc:sldChg chg="del">
        <pc:chgData name="Richard Anderson" userId="4654cc452026b74c" providerId="LiveId" clId="{B6A4D9CD-E904-4038-940E-68079FEB6455}" dt="2024-02-20T00:05:05.242" v="7" actId="2696"/>
        <pc:sldMkLst>
          <pc:docMk/>
          <pc:sldMk cId="4240268644" sldId="426"/>
        </pc:sldMkLst>
      </pc:sldChg>
      <pc:sldChg chg="ord">
        <pc:chgData name="Richard Anderson" userId="4654cc452026b74c" providerId="LiveId" clId="{B6A4D9CD-E904-4038-940E-68079FEB6455}" dt="2024-02-20T00:07:26.100" v="25"/>
        <pc:sldMkLst>
          <pc:docMk/>
          <pc:sldMk cId="2308365138" sldId="427"/>
        </pc:sldMkLst>
      </pc:sldChg>
      <pc:sldChg chg="del">
        <pc:chgData name="Richard Anderson" userId="4654cc452026b74c" providerId="LiveId" clId="{B6A4D9CD-E904-4038-940E-68079FEB6455}" dt="2024-02-20T00:07:08.722" v="23" actId="2696"/>
        <pc:sldMkLst>
          <pc:docMk/>
          <pc:sldMk cId="1128789490" sldId="428"/>
        </pc:sldMkLst>
      </pc:sldChg>
      <pc:sldChg chg="addSp delSp modSp new mod modClrScheme chgLayout">
        <pc:chgData name="Richard Anderson" userId="4654cc452026b74c" providerId="LiveId" clId="{B6A4D9CD-E904-4038-940E-68079FEB6455}" dt="2024-02-20T00:11:49.581" v="56"/>
        <pc:sldMkLst>
          <pc:docMk/>
          <pc:sldMk cId="1275374187" sldId="435"/>
        </pc:sldMkLst>
        <pc:spChg chg="del mod ord">
          <ac:chgData name="Richard Anderson" userId="4654cc452026b74c" providerId="LiveId" clId="{B6A4D9CD-E904-4038-940E-68079FEB6455}" dt="2024-02-20T00:11:10.031" v="27" actId="700"/>
          <ac:spMkLst>
            <pc:docMk/>
            <pc:sldMk cId="1275374187" sldId="435"/>
            <ac:spMk id="2" creationId="{8BA8EC79-44E2-400C-80D8-0609C6A47C77}"/>
          </ac:spMkLst>
        </pc:spChg>
        <pc:spChg chg="del mod ord">
          <ac:chgData name="Richard Anderson" userId="4654cc452026b74c" providerId="LiveId" clId="{B6A4D9CD-E904-4038-940E-68079FEB6455}" dt="2024-02-20T00:11:10.031" v="27" actId="700"/>
          <ac:spMkLst>
            <pc:docMk/>
            <pc:sldMk cId="1275374187" sldId="435"/>
            <ac:spMk id="3" creationId="{5D790E1B-C4E1-ADAA-D120-C2AD7088C5B8}"/>
          </ac:spMkLst>
        </pc:spChg>
        <pc:spChg chg="mod ord">
          <ac:chgData name="Richard Anderson" userId="4654cc452026b74c" providerId="LiveId" clId="{B6A4D9CD-E904-4038-940E-68079FEB6455}" dt="2024-02-20T00:11:10.031" v="27" actId="700"/>
          <ac:spMkLst>
            <pc:docMk/>
            <pc:sldMk cId="1275374187" sldId="435"/>
            <ac:spMk id="4" creationId="{B86B21D5-20E2-2ADE-9A11-3427F4A0D5E8}"/>
          </ac:spMkLst>
        </pc:spChg>
        <pc:spChg chg="add mod ord">
          <ac:chgData name="Richard Anderson" userId="4654cc452026b74c" providerId="LiveId" clId="{B6A4D9CD-E904-4038-940E-68079FEB6455}" dt="2024-02-20T00:11:27.282" v="55" actId="20577"/>
          <ac:spMkLst>
            <pc:docMk/>
            <pc:sldMk cId="1275374187" sldId="435"/>
            <ac:spMk id="5" creationId="{B684C760-4335-7205-3792-32B09123CBAD}"/>
          </ac:spMkLst>
        </pc:spChg>
        <pc:spChg chg="add mod ord">
          <ac:chgData name="Richard Anderson" userId="4654cc452026b74c" providerId="LiveId" clId="{B6A4D9CD-E904-4038-940E-68079FEB6455}" dt="2024-02-20T00:11:10.031" v="27" actId="700"/>
          <ac:spMkLst>
            <pc:docMk/>
            <pc:sldMk cId="1275374187" sldId="435"/>
            <ac:spMk id="6" creationId="{748416CF-6FFB-C79F-122E-B368AF1088C6}"/>
          </ac:spMkLst>
        </pc:spChg>
        <pc:picChg chg="add mod">
          <ac:chgData name="Richard Anderson" userId="4654cc452026b74c" providerId="LiveId" clId="{B6A4D9CD-E904-4038-940E-68079FEB6455}" dt="2024-02-20T00:11:49.581" v="56"/>
          <ac:picMkLst>
            <pc:docMk/>
            <pc:sldMk cId="1275374187" sldId="435"/>
            <ac:picMk id="7" creationId="{59B9FBA7-037C-2C5C-D65D-1E83E581ED18}"/>
          </ac:picMkLst>
        </pc:picChg>
        <pc:picChg chg="add mod">
          <ac:chgData name="Richard Anderson" userId="4654cc452026b74c" providerId="LiveId" clId="{B6A4D9CD-E904-4038-940E-68079FEB6455}" dt="2024-02-20T00:11:49.581" v="56"/>
          <ac:picMkLst>
            <pc:docMk/>
            <pc:sldMk cId="1275374187" sldId="435"/>
            <ac:picMk id="8" creationId="{38704547-1CDF-D259-3016-7518FCC039A4}"/>
          </ac:picMkLst>
        </pc:picChg>
        <pc:picChg chg="add mod">
          <ac:chgData name="Richard Anderson" userId="4654cc452026b74c" providerId="LiveId" clId="{B6A4D9CD-E904-4038-940E-68079FEB6455}" dt="2024-02-20T00:11:49.581" v="56"/>
          <ac:picMkLst>
            <pc:docMk/>
            <pc:sldMk cId="1275374187" sldId="435"/>
            <ac:picMk id="9" creationId="{81E24D03-831F-3E80-713B-DF5584CF4DEC}"/>
          </ac:picMkLst>
        </pc:picChg>
      </pc:sldChg>
      <pc:sldMasterChg chg="setBg modSldLayout">
        <pc:chgData name="Richard Anderson" userId="4654cc452026b74c" providerId="LiveId" clId="{B6A4D9CD-E904-4038-940E-68079FEB6455}" dt="2024-02-20T00:03:56.466" v="4"/>
        <pc:sldMasterMkLst>
          <pc:docMk/>
          <pc:sldMasterMk cId="0" sldId="2147483661"/>
        </pc:sldMasterMkLst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4279721424" sldId="2147483662"/>
          </pc:sldLayoutMkLst>
        </pc:sldLayoutChg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1314042914" sldId="2147483663"/>
          </pc:sldLayoutMkLst>
        </pc:sldLayoutChg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3648233546" sldId="2147483664"/>
          </pc:sldLayoutMkLst>
        </pc:sldLayoutChg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2501543008" sldId="2147483665"/>
          </pc:sldLayoutMkLst>
        </pc:sldLayoutChg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1904806186" sldId="2147483666"/>
          </pc:sldLayoutMkLst>
        </pc:sldLayoutChg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1234190995" sldId="2147483667"/>
          </pc:sldLayoutMkLst>
        </pc:sldLayoutChg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1515718200" sldId="2147483668"/>
          </pc:sldLayoutMkLst>
        </pc:sldLayoutChg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1983634656" sldId="2147483669"/>
          </pc:sldLayoutMkLst>
        </pc:sldLayoutChg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4234620370" sldId="2147483670"/>
          </pc:sldLayoutMkLst>
        </pc:sldLayoutChg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999624360" sldId="2147483671"/>
          </pc:sldLayoutMkLst>
        </pc:sldLayoutChg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4185218451" sldId="2147483672"/>
          </pc:sldLayoutMkLst>
        </pc:sldLayoutChg>
        <pc:sldLayoutChg chg="setBg">
          <pc:chgData name="Richard Anderson" userId="4654cc452026b74c" providerId="LiveId" clId="{B6A4D9CD-E904-4038-940E-68079FEB6455}" dt="2024-02-20T00:03:56.466" v="4"/>
          <pc:sldLayoutMkLst>
            <pc:docMk/>
            <pc:sldMasterMk cId="0" sldId="2147483661"/>
            <pc:sldLayoutMk cId="1464937658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4273324D-F3C1-49D6-B862-8F8919D28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0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BD7890-3F0E-4F82-A7BF-1DAD8B8DAFDB}" type="datetimeFigureOut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72393-3CC0-4E24-992D-0024EC959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A70976-32B8-48D3-A8D5-608E62F5E02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498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2B3997-D5D2-49E0-B0E1-E8F14E85D91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169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D1E0A-68A8-4F12-B9C4-B767E52364B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160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A780F5-294C-409B-BDC2-B5DE890B98E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92A99-E37C-46E6-B525-BF9E5BF373BE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F6BF-0E64-4F06-98C5-59D792E5F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2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2262-9E9E-4D84-91B8-6EAF049E5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7B6A4-E4FA-48D0-B30C-9E84342A2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1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BE66A-1032-427F-95C0-6D3D38C6D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9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0D38-7A81-4D65-970D-7445CAAEF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307C7-2096-4F76-9663-5A7FE8E86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3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DFDFF-3898-4CE2-A644-BB3F2047C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F5047-B090-4083-901D-105679978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5CA98-A955-4E9D-A169-2C4775D8F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19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929A2-D6B8-4333-81BF-BBF06D733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8A4B2-2017-4BA6-B326-DAA5EF62F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DF454-267D-4E17-A551-3452AD120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48C666-F1A7-4763-9ECE-56CD63A7D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jpe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/url?sa=i&amp;rct=j&amp;q=&amp;esrc=s&amp;frm=1&amp;source=images&amp;cd=&amp;cad=rja&amp;docid=aArqRTQsQOL3gM&amp;tbnid=xQczNBBVHrD51M:&amp;ved=0CAUQjRw&amp;url=http://www.alaska-in-pictures.com/alaska-pipeline-in-winter-5499-pictures.htm&amp;ei=-XMuUeLSO9DPiwKRoYG4AQ&amp;bvm=bv.42965579,d.cGE&amp;psig=AFQjCNGFDYvCDlQnYjvGNP3DpgCFwX85vg&amp;ust=1362085219957660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docid=yP4C-NneRENWmM&amp;tbnid=gHDIwxwnhAbRkM:&amp;ved=0CAUQjRw&amp;url=http://www.mlive.com/news/bay-city/index.ssf/2009/07/bay_city_cant_afford_wastewate.html&amp;ei=PXMuUYyqNci6iwL2pYGgCA&amp;bvm=bv.42965579,d.cGE&amp;psig=AFQjCNFde12At6CRDFJLSXBgiYWLeH8lzQ&amp;ust=136208503806803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9" Type="http://schemas.openxmlformats.org/officeDocument/2006/relationships/tags" Target="../tags/tag117.xml"/><Relationship Id="rId21" Type="http://schemas.openxmlformats.org/officeDocument/2006/relationships/tags" Target="../tags/tag99.xml"/><Relationship Id="rId34" Type="http://schemas.openxmlformats.org/officeDocument/2006/relationships/tags" Target="../tags/tag112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tags" Target="../tags/tag107.xml"/><Relationship Id="rId41" Type="http://schemas.openxmlformats.org/officeDocument/2006/relationships/tags" Target="../tags/tag119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37" Type="http://schemas.openxmlformats.org/officeDocument/2006/relationships/tags" Target="../tags/tag115.xml"/><Relationship Id="rId40" Type="http://schemas.openxmlformats.org/officeDocument/2006/relationships/tags" Target="../tags/tag118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36" Type="http://schemas.openxmlformats.org/officeDocument/2006/relationships/tags" Target="../tags/tag114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tags" Target="../tags/tag109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tags" Target="../tags/tag113.xml"/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tags" Target="../tags/tag111.xml"/><Relationship Id="rId38" Type="http://schemas.openxmlformats.org/officeDocument/2006/relationships/tags" Target="../tags/tag11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tags" Target="../tags/tag158.xml"/><Relationship Id="rId21" Type="http://schemas.openxmlformats.org/officeDocument/2006/relationships/tags" Target="../tags/tag140.xml"/><Relationship Id="rId34" Type="http://schemas.openxmlformats.org/officeDocument/2006/relationships/tags" Target="../tags/tag153.xml"/><Relationship Id="rId42" Type="http://schemas.openxmlformats.org/officeDocument/2006/relationships/tags" Target="../tags/tag161.xml"/><Relationship Id="rId47" Type="http://schemas.openxmlformats.org/officeDocument/2006/relationships/tags" Target="../tags/tag166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9" Type="http://schemas.openxmlformats.org/officeDocument/2006/relationships/tags" Target="../tags/tag148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tags" Target="../tags/tag156.xml"/><Relationship Id="rId40" Type="http://schemas.openxmlformats.org/officeDocument/2006/relationships/tags" Target="../tags/tag159.xml"/><Relationship Id="rId45" Type="http://schemas.openxmlformats.org/officeDocument/2006/relationships/tags" Target="../tags/tag164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tags" Target="../tags/tag155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tags" Target="../tags/tag150.xml"/><Relationship Id="rId44" Type="http://schemas.openxmlformats.org/officeDocument/2006/relationships/tags" Target="../tags/tag163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tags" Target="../tags/tag154.xml"/><Relationship Id="rId43" Type="http://schemas.openxmlformats.org/officeDocument/2006/relationships/tags" Target="../tags/tag162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152.xml"/><Relationship Id="rId38" Type="http://schemas.openxmlformats.org/officeDocument/2006/relationships/tags" Target="../tags/tag157.xml"/><Relationship Id="rId46" Type="http://schemas.openxmlformats.org/officeDocument/2006/relationships/tags" Target="../tags/tag165.xml"/><Relationship Id="rId20" Type="http://schemas.openxmlformats.org/officeDocument/2006/relationships/tags" Target="../tags/tag139.xml"/><Relationship Id="rId41" Type="http://schemas.openxmlformats.org/officeDocument/2006/relationships/tags" Target="../tags/tag1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421</a:t>
            </a:r>
            <a:br>
              <a:rPr lang="en-US" altLang="en-US" dirty="0"/>
            </a:br>
            <a:r>
              <a:rPr lang="en-US" altLang="en-US" dirty="0"/>
              <a:t>Introduction to 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Lecture 19</a:t>
            </a:r>
          </a:p>
          <a:p>
            <a:pPr eaLnBrk="1" hangingPunct="1"/>
            <a:r>
              <a:rPr lang="en-US" altLang="en-US" dirty="0"/>
              <a:t>Winter 2024</a:t>
            </a:r>
          </a:p>
          <a:p>
            <a:pPr eaLnBrk="1" hangingPunct="1"/>
            <a:r>
              <a:rPr lang="en-US" altLang="en-US" dirty="0"/>
              <a:t>Network Flow,  Part 3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5" descr="story_pip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9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lumbing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166" y="0"/>
            <a:ext cx="2131153" cy="1596626"/>
          </a:xfrm>
          <a:prstGeom prst="rect">
            <a:avLst/>
          </a:prstGeom>
          <a:noFill/>
        </p:spPr>
      </p:pic>
      <p:pic>
        <p:nvPicPr>
          <p:cNvPr id="1026" name="Picture 2" descr="Image result for sewer pip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8" y="1"/>
            <a:ext cx="2221354" cy="16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89" y="0"/>
            <a:ext cx="2519856" cy="1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0D1F0-0132-4671-8C9B-84A19002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6BF-0E64-4F06-98C5-59D792E5F80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709D-B028-4127-AEF7-C843B93F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2918-8A6F-47F6-AD64-0E59CFF81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capacities are integers, then graph is disconnected when </a:t>
            </a:r>
            <a:r>
              <a:rPr lang="el-GR" dirty="0"/>
              <a:t>Δ</a:t>
            </a:r>
            <a:r>
              <a:rPr lang="en-US" dirty="0"/>
              <a:t> = ½</a:t>
            </a:r>
          </a:p>
          <a:p>
            <a:r>
              <a:rPr lang="en-US" dirty="0"/>
              <a:t>If largest edge capacity is C, then there are at most log C outer phases</a:t>
            </a:r>
          </a:p>
          <a:p>
            <a:r>
              <a:rPr lang="en-US" dirty="0"/>
              <a:t>At the start of each outer phase, the flow is within 2m</a:t>
            </a:r>
            <a:r>
              <a:rPr lang="el-GR" dirty="0"/>
              <a:t>Δ</a:t>
            </a:r>
            <a:r>
              <a:rPr lang="en-US" dirty="0"/>
              <a:t> of the maximum</a:t>
            </a:r>
          </a:p>
          <a:p>
            <a:pPr lvl="1"/>
            <a:r>
              <a:rPr lang="en-US" dirty="0"/>
              <a:t>So there are at most 2m inner phases for each </a:t>
            </a:r>
            <a:r>
              <a:rPr lang="el-GR" dirty="0"/>
              <a:t>Δ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4E075-6533-4EA6-A423-51AE5140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62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DD80-5E5C-4960-A695-547F4B11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Augmenting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F9F02-9956-44BE-9F29-1D633811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42165"/>
          </a:xfrm>
        </p:spPr>
        <p:txBody>
          <a:bodyPr/>
          <a:lstStyle/>
          <a:p>
            <a:r>
              <a:rPr lang="en-US" dirty="0"/>
              <a:t>Find augmenting paths by BFS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B6837-E7F1-4349-9639-6F3A9141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AC77CE5-D300-49E7-9BB5-A59589B1AAD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2032" y="2290575"/>
            <a:ext cx="844081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for k = 1 to 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while there is a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of length k and capacity b &gt; 0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units of flow along path P in 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400" dirty="0"/>
              <a:t>Update G</a:t>
            </a:r>
            <a:r>
              <a:rPr lang="en-US" altLang="en-US" sz="2400" baseline="-25000" dirty="0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6BFCD-028E-4BB4-8A84-59B14BE4C2CF}"/>
              </a:ext>
            </a:extLst>
          </p:cNvPr>
          <p:cNvSpPr txBox="1"/>
          <p:nvPr/>
        </p:nvSpPr>
        <p:spPr>
          <a:xfrm>
            <a:off x="483590" y="4521259"/>
            <a:ext cx="78171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Need to show: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The length of the shortest augmenting path is non-decreasing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Each while loop finds at most m paths</a:t>
            </a:r>
          </a:p>
        </p:txBody>
      </p:sp>
    </p:spTree>
    <p:extLst>
      <p:ext uri="{BB962C8B-B14F-4D97-AF65-F5344CB8AC3E}">
        <p14:creationId xmlns:p14="http://schemas.microsoft.com/office/powerpoint/2010/main" val="229336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2D8A-2AC3-46B7-929A-4537ADE9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6F093-2BE2-41FE-B2A1-F7281095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Augmenting along shortest path from s to t does not decrease distance from s to 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3374-4D58-4DA7-B4F5-0534F6AB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1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17D1-FF14-4EA5-BB79-48EC12BE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2E33-CDEA-42C7-B017-87D68ACA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distance from s to t must increase in G</a:t>
            </a:r>
            <a:r>
              <a:rPr lang="en-US" baseline="-25000" dirty="0"/>
              <a:t>R</a:t>
            </a:r>
            <a:r>
              <a:rPr lang="en-US" dirty="0"/>
              <a:t> after m augmentations by shortest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23398-1373-4411-95EA-21E0626F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7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4568-E06F-4A8D-A38F-6D47B202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shortest augmenting path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F7A6-07FB-4AB0-B2D3-D9548AAFC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blocking flow in one phase to increase the length of augmenting paths</a:t>
            </a:r>
          </a:p>
          <a:p>
            <a:pPr lvl="1"/>
            <a:r>
              <a:rPr lang="en-US" dirty="0"/>
              <a:t>Dinitz (</a:t>
            </a:r>
            <a:r>
              <a:rPr lang="az-Cyrl-A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Ефим Абрамович Диниц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m)</a:t>
            </a:r>
          </a:p>
          <a:p>
            <a:r>
              <a:rPr lang="en-US" dirty="0"/>
              <a:t>Dynamic Trees to decrease cost per augmentation </a:t>
            </a:r>
          </a:p>
          <a:p>
            <a:pPr lvl="1"/>
            <a:r>
              <a:rPr lang="en-US" dirty="0"/>
              <a:t>O(nm log 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877DB-3A06-4A88-95B5-D60029E1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37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84C760-4335-7205-3792-32B09123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Network Flow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416CF-6FFB-C79F-122E-B368AF108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B21D5-20E2-2ADE-9A11-3427F4A0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4" descr="http://cdn.c.photoshelter.com/img-get/I00003zY0KuN5ZiY/s/860/860/Water-Treatment-Plant-2.jpg">
            <a:hlinkClick r:id="rId2"/>
            <a:extLst>
              <a:ext uri="{FF2B5EF4-FFF2-40B4-BE49-F238E27FC236}">
                <a16:creationId xmlns:a16="http://schemas.microsoft.com/office/drawing/2014/main" id="{59B9FBA7-037C-2C5C-D65D-1E83E581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" y="220836"/>
            <a:ext cx="2563716" cy="16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blog.mlive.com/news/baycity_impact/2009/07/large_baycitywwPT.jpg">
            <a:hlinkClick r:id="rId4"/>
            <a:extLst>
              <a:ext uri="{FF2B5EF4-FFF2-40B4-BE49-F238E27FC236}">
                <a16:creationId xmlns:a16="http://schemas.microsoft.com/office/drawing/2014/main" id="{38704547-1CDF-D259-3016-7518FCC03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123591"/>
            <a:ext cx="2993088" cy="19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alaska-in-pictures.com/data/media/17/alaska-pipeline-in-winter_5499.jpg">
            <a:hlinkClick r:id="rId6"/>
            <a:extLst>
              <a:ext uri="{FF2B5EF4-FFF2-40B4-BE49-F238E27FC236}">
                <a16:creationId xmlns:a16="http://schemas.microsoft.com/office/drawing/2014/main" id="{81E24D03-831F-3E80-713B-DF5584CF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0" y="190853"/>
            <a:ext cx="2771482" cy="18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7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Reduction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Reduce Problem A to Problem B</a:t>
            </a:r>
          </a:p>
          <a:p>
            <a:pPr lvl="1" eaLnBrk="1" hangingPunct="1"/>
            <a:r>
              <a:rPr lang="en-US" altLang="en-US" sz="2400"/>
              <a:t>Convert an instance of Problem A to an instance of Problem B</a:t>
            </a:r>
          </a:p>
          <a:p>
            <a:pPr lvl="1" eaLnBrk="1" hangingPunct="1"/>
            <a:r>
              <a:rPr lang="en-US" altLang="en-US" sz="2400"/>
              <a:t>Use a solution of Problem B to get a solution to Problem A</a:t>
            </a:r>
          </a:p>
          <a:p>
            <a:pPr eaLnBrk="1" hangingPunct="1"/>
            <a:r>
              <a:rPr lang="en-US" altLang="en-US" sz="2800"/>
              <a:t>Practical</a:t>
            </a:r>
          </a:p>
          <a:p>
            <a:pPr lvl="1" eaLnBrk="1" hangingPunct="1"/>
            <a:r>
              <a:rPr lang="en-US" altLang="en-US" sz="2400"/>
              <a:t>Use a program for Problem B to solve Problem A</a:t>
            </a:r>
          </a:p>
          <a:p>
            <a:pPr eaLnBrk="1" hangingPunct="1"/>
            <a:r>
              <a:rPr lang="en-US" altLang="en-US" sz="2800"/>
              <a:t>Theoretical</a:t>
            </a:r>
          </a:p>
          <a:p>
            <a:pPr lvl="1" eaLnBrk="1" hangingPunct="1"/>
            <a:r>
              <a:rPr lang="en-US" altLang="en-US" sz="2400"/>
              <a:t>Show that Problem B is at least as hard as Problem A</a:t>
            </a:r>
          </a:p>
        </p:txBody>
      </p:sp>
    </p:spTree>
    <p:extLst>
      <p:ext uri="{BB962C8B-B14F-4D97-AF65-F5344CB8AC3E}">
        <p14:creationId xmlns:p14="http://schemas.microsoft.com/office/powerpoint/2010/main" val="90081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Reduction Examples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Reduce the problem of finding the Maximum of a set of integers to finding the Minimum of a set of integers</a:t>
            </a:r>
          </a:p>
        </p:txBody>
      </p:sp>
      <p:sp>
        <p:nvSpPr>
          <p:cNvPr id="819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352800"/>
            <a:ext cx="681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Find the maximum of:   8,  -3,  2,  12, 1, -6</a:t>
            </a:r>
          </a:p>
        </p:txBody>
      </p:sp>
      <p:sp>
        <p:nvSpPr>
          <p:cNvPr id="819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3175" y="6313488"/>
            <a:ext cx="429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Construct an equivalent minimization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3117310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Undirected Network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Undirected graph with edge capacities</a:t>
            </a:r>
          </a:p>
          <a:p>
            <a:pPr eaLnBrk="1" hangingPunct="1"/>
            <a:r>
              <a:rPr lang="en-US" altLang="en-US"/>
              <a:t>Flow may go either direction along the edges (subject to the capacity constraints)</a:t>
            </a:r>
          </a:p>
        </p:txBody>
      </p:sp>
      <p:sp>
        <p:nvSpPr>
          <p:cNvPr id="922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922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2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6163" y="6313488"/>
            <a:ext cx="456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Construct an equivalent flow problem</a:t>
            </a:r>
          </a:p>
        </p:txBody>
      </p:sp>
    </p:spTree>
    <p:extLst>
      <p:ext uri="{BB962C8B-B14F-4D97-AF65-F5344CB8AC3E}">
        <p14:creationId xmlns:p14="http://schemas.microsoft.com/office/powerpoint/2010/main" val="1050710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Bipartite Matching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graph G=(V,E) is bipartite if the vertices can be partitioned into disjoints sets X,Y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matching M is a subset of the edges that does not share any vertices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Find a matching as large as possible</a:t>
            </a:r>
          </a:p>
        </p:txBody>
      </p:sp>
    </p:spTree>
    <p:extLst>
      <p:ext uri="{BB962C8B-B14F-4D97-AF65-F5344CB8AC3E}">
        <p14:creationId xmlns:p14="http://schemas.microsoft.com/office/powerpoint/2010/main" val="98866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93D8-C4A8-409A-8CE4-B65EF5C8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CEC6A-ECFB-4CA5-99B8-3102FE2E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6D703-C1F2-4AB2-89C3-1A056B85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47" y="1385914"/>
            <a:ext cx="9144000" cy="2695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4CABD-E1EF-4EE8-8E3D-F68147E13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29" y="4673834"/>
            <a:ext cx="9144000" cy="21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6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collection of teachers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collection of courses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And a graph showing which teachers can teach which courses</a:t>
            </a: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633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633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633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878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878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878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878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878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63713" y="373221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RA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63713" y="441483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PB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63713" y="5022850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ME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63713" y="5705475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DG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63713" y="631348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AK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1295" y="3821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311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0392" y="3808413"/>
            <a:ext cx="106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85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1413" y="44148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331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1413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332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51413" y="570547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401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1413" y="63134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421</a:t>
            </a:r>
          </a:p>
        </p:txBody>
      </p:sp>
    </p:spTree>
    <p:extLst>
      <p:ext uri="{BB962C8B-B14F-4D97-AF65-F5344CB8AC3E}">
        <p14:creationId xmlns:p14="http://schemas.microsoft.com/office/powerpoint/2010/main" val="934664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Converting Matching to Network Flow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0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25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36700" y="4643438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36700" y="4035425"/>
            <a:ext cx="98583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84300" y="3276600"/>
            <a:ext cx="1138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36700" y="32019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36700" y="236696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84300" y="2366963"/>
            <a:ext cx="12906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6700" y="2443163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16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16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816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16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72275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72275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2275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72275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786438" y="46434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86438" y="4035425"/>
            <a:ext cx="985837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786438" y="3276600"/>
            <a:ext cx="985837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786438" y="3201988"/>
            <a:ext cx="91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786438" y="2366963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786438" y="2443163"/>
            <a:ext cx="9858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86438" y="2443163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31900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39113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2319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495800" y="2443163"/>
            <a:ext cx="987425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648200" y="3201988"/>
            <a:ext cx="835025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95800" y="3505200"/>
            <a:ext cx="9874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95800" y="3505200"/>
            <a:ext cx="987425" cy="106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077075" y="2443163"/>
            <a:ext cx="1062038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077075" y="3201988"/>
            <a:ext cx="106203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077075" y="3581400"/>
            <a:ext cx="1062038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77075" y="3656013"/>
            <a:ext cx="1138238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225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8" name="Oval 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1900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Oval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225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0" name="Oval 3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4988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579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Finding edge disjoint paths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1088" y="27463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22538" y="19875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27463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35052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9375" y="2062163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40188" y="30495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40188" y="418782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78425" y="2062163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4038" y="29733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69063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95525" y="4719638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89650" y="1608138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72275" y="5175250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07025" y="4264025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6488" y="25177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71725" y="4111625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84300" y="2214563"/>
            <a:ext cx="1138238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384300" y="28971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308100" y="2973388"/>
            <a:ext cx="1138238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308100" y="3049588"/>
            <a:ext cx="10636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308100" y="3049588"/>
            <a:ext cx="987425" cy="174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598738" y="4340225"/>
            <a:ext cx="1366837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674938" y="3276600"/>
            <a:ext cx="1365250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751138" y="3732213"/>
            <a:ext cx="1214437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51138" y="3201988"/>
            <a:ext cx="128905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825750" y="2214563"/>
            <a:ext cx="10636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825750" y="2138363"/>
            <a:ext cx="1063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825750" y="2897188"/>
            <a:ext cx="1214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8788" y="2214563"/>
            <a:ext cx="83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268788" y="2214563"/>
            <a:ext cx="1365250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344988" y="3125788"/>
            <a:ext cx="12890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344988" y="4340225"/>
            <a:ext cx="98583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5786438" y="4035425"/>
            <a:ext cx="6826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710238" y="4491038"/>
            <a:ext cx="1062037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6772275" y="2822575"/>
            <a:ext cx="7588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00875" y="2897188"/>
            <a:ext cx="606425" cy="235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5938838" y="2670175"/>
            <a:ext cx="1441450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483225" y="2214563"/>
            <a:ext cx="1897063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483225" y="1835150"/>
            <a:ext cx="606425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392863" y="1835150"/>
            <a:ext cx="10636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5938838" y="3276600"/>
            <a:ext cx="606425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621463" y="30495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7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5938838" y="3125788"/>
            <a:ext cx="6826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6924675" y="2746375"/>
            <a:ext cx="531813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495800" y="6276975"/>
            <a:ext cx="3744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Construct a maximum cardinality set of </a:t>
            </a:r>
          </a:p>
          <a:p>
            <a:pPr eaLnBrk="1" hangingPunct="1"/>
            <a:r>
              <a:rPr lang="en-US" altLang="en-US"/>
              <a:t>edge disjoint paths</a:t>
            </a:r>
          </a:p>
        </p:txBody>
      </p:sp>
      <p:sp>
        <p:nvSpPr>
          <p:cNvPr id="13360" name="Content Placeholder 50"/>
          <p:cNvSpPr>
            <a:spLocks noGrp="1"/>
          </p:cNvSpPr>
          <p:nvPr>
            <p:ph idx="1"/>
            <p:custDataLst>
              <p:tags r:id="rId47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945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  <a:p>
            <a:pPr lvl="1"/>
            <a:r>
              <a:rPr lang="en-US" dirty="0"/>
              <a:t>Sources 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. . .,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endParaRPr lang="en-US" baseline="-25000" dirty="0"/>
          </a:p>
          <a:p>
            <a:pPr lvl="1"/>
            <a:r>
              <a:rPr lang="en-US" dirty="0"/>
              <a:t>Sinks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. . . ,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dirty="0"/>
          </a:p>
          <a:p>
            <a:r>
              <a:rPr lang="en-US" dirty="0"/>
              <a:t>Solve with Single source network flow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99290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Allocation:  Assignment of reviewers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82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set of papers P</a:t>
            </a:r>
            <a:r>
              <a:rPr lang="en-US" baseline="-25000" dirty="0"/>
              <a:t>1</a:t>
            </a:r>
            <a:r>
              <a:rPr lang="en-US" dirty="0"/>
              <a:t>, . . 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  <a:p>
            <a:r>
              <a:rPr lang="en-US" dirty="0"/>
              <a:t>A set of reviewers R</a:t>
            </a:r>
            <a:r>
              <a:rPr lang="en-US" baseline="-25000" dirty="0"/>
              <a:t>1</a:t>
            </a:r>
            <a:r>
              <a:rPr lang="en-US" dirty="0"/>
              <a:t>, . . ., R</a:t>
            </a:r>
            <a:r>
              <a:rPr lang="en-US" baseline="-25000" dirty="0"/>
              <a:t>m</a:t>
            </a:r>
          </a:p>
          <a:p>
            <a:r>
              <a:rPr lang="en-US" dirty="0"/>
              <a:t>Paper P</a:t>
            </a:r>
            <a:r>
              <a:rPr lang="en-US" baseline="-25000" dirty="0"/>
              <a:t>i</a:t>
            </a:r>
            <a:r>
              <a:rPr lang="en-US" dirty="0"/>
              <a:t> requires A</a:t>
            </a:r>
            <a:r>
              <a:rPr lang="en-US" baseline="-25000" dirty="0"/>
              <a:t>i</a:t>
            </a:r>
            <a:r>
              <a:rPr lang="en-US" dirty="0"/>
              <a:t> reviewers</a:t>
            </a:r>
          </a:p>
          <a:p>
            <a:r>
              <a:rPr lang="en-US" dirty="0"/>
              <a:t>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can review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papers</a:t>
            </a:r>
          </a:p>
          <a:p>
            <a:r>
              <a:rPr lang="en-US" dirty="0"/>
              <a:t>For each 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, there is a list of paper L</a:t>
            </a:r>
            <a:r>
              <a:rPr lang="en-US" baseline="-25000" dirty="0"/>
              <a:t>j1</a:t>
            </a:r>
            <a:r>
              <a:rPr lang="en-US" dirty="0"/>
              <a:t>, . . ., </a:t>
            </a:r>
            <a:r>
              <a:rPr lang="en-US" dirty="0" err="1"/>
              <a:t>L</a:t>
            </a:r>
            <a:r>
              <a:rPr lang="en-US" baseline="-25000" dirty="0" err="1"/>
              <a:t>jk</a:t>
            </a:r>
            <a:r>
              <a:rPr lang="en-US" dirty="0"/>
              <a:t> that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is qualified to review</a:t>
            </a:r>
          </a:p>
        </p:txBody>
      </p:sp>
    </p:spTree>
    <p:extLst>
      <p:ext uri="{BB962C8B-B14F-4D97-AF65-F5344CB8AC3E}">
        <p14:creationId xmlns:p14="http://schemas.microsoft.com/office/powerpoint/2010/main" val="716105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Allocation:</a:t>
            </a:r>
            <a:br>
              <a:rPr lang="en-US" dirty="0"/>
            </a:br>
            <a:r>
              <a:rPr lang="en-US" dirty="0"/>
              <a:t>Illegal Campaign 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13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Candidates C</a:t>
            </a:r>
            <a:r>
              <a:rPr lang="en-US" baseline="-25000" dirty="0"/>
              <a:t>i</a:t>
            </a:r>
            <a:r>
              <a:rPr lang="en-US" dirty="0"/>
              <a:t>, . . ., C</a:t>
            </a:r>
            <a:r>
              <a:rPr lang="en-US" baseline="-25000" dirty="0"/>
              <a:t>n</a:t>
            </a:r>
          </a:p>
          <a:p>
            <a:pPr lvl="1"/>
            <a:r>
              <a:rPr lang="en-US" dirty="0"/>
              <a:t>Donate b</a:t>
            </a:r>
            <a:r>
              <a:rPr lang="en-US" baseline="-25000" dirty="0"/>
              <a:t>i</a:t>
            </a:r>
            <a:r>
              <a:rPr lang="en-US" dirty="0"/>
              <a:t> to C</a:t>
            </a:r>
            <a:r>
              <a:rPr lang="en-US" baseline="-25000" dirty="0"/>
              <a:t>i</a:t>
            </a:r>
          </a:p>
          <a:p>
            <a:r>
              <a:rPr lang="en-US" dirty="0"/>
              <a:t>With a little help from your friends</a:t>
            </a:r>
          </a:p>
          <a:p>
            <a:pPr lvl="1"/>
            <a:r>
              <a:rPr lang="en-US" dirty="0"/>
              <a:t>Friends F</a:t>
            </a:r>
            <a:r>
              <a:rPr lang="en-US" baseline="-25000" dirty="0"/>
              <a:t>1</a:t>
            </a:r>
            <a:r>
              <a:rPr lang="en-US" dirty="0"/>
              <a:t>, . . .,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endParaRPr lang="en-US" baseline="-25000" dirty="0"/>
          </a:p>
          <a:p>
            <a:pPr lvl="1"/>
            <a:r>
              <a:rPr lang="en-US" dirty="0"/>
              <a:t>F</a:t>
            </a:r>
            <a:r>
              <a:rPr lang="en-US" baseline="-25000" dirty="0"/>
              <a:t>i</a:t>
            </a:r>
            <a:r>
              <a:rPr lang="en-US" dirty="0"/>
              <a:t> can give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to candidate </a:t>
            </a:r>
            <a:r>
              <a:rPr lang="en-US" dirty="0" err="1"/>
              <a:t>C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lvl="1"/>
            <a:r>
              <a:rPr lang="en-US" dirty="0"/>
              <a:t>You can give at most </a:t>
            </a:r>
            <a:r>
              <a:rPr lang="en-US" dirty="0" err="1"/>
              <a:t>M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to F</a:t>
            </a:r>
            <a:r>
              <a:rPr lang="en-US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3588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trike="sngStrike" dirty="0"/>
              <a:t>Network flow definitions</a:t>
            </a:r>
          </a:p>
          <a:p>
            <a:pPr eaLnBrk="1" hangingPunct="1"/>
            <a:r>
              <a:rPr lang="en-US" altLang="en-US" strike="sngStrike" dirty="0"/>
              <a:t>Flow examples</a:t>
            </a:r>
          </a:p>
          <a:p>
            <a:pPr eaLnBrk="1" hangingPunct="1"/>
            <a:r>
              <a:rPr lang="en-US" altLang="en-US" strike="sngStrike" dirty="0"/>
              <a:t>Augmenting Paths</a:t>
            </a:r>
          </a:p>
          <a:p>
            <a:pPr eaLnBrk="1" hangingPunct="1"/>
            <a:r>
              <a:rPr lang="en-US" altLang="en-US" strike="sngStrike" dirty="0"/>
              <a:t>Residual Graph</a:t>
            </a:r>
          </a:p>
          <a:p>
            <a:pPr eaLnBrk="1" hangingPunct="1"/>
            <a:r>
              <a:rPr lang="en-US" altLang="en-US" strike="sngStrike" dirty="0"/>
              <a:t>Ford Fulkerson Algorithm</a:t>
            </a:r>
          </a:p>
          <a:p>
            <a:pPr eaLnBrk="1" hangingPunct="1"/>
            <a:r>
              <a:rPr lang="en-US" altLang="en-US" strike="sngStrike" dirty="0"/>
              <a:t>Cuts</a:t>
            </a:r>
          </a:p>
          <a:p>
            <a:pPr eaLnBrk="1" hangingPunct="1"/>
            <a:r>
              <a:rPr lang="en-US" altLang="en-US" strike="sngStrike" dirty="0"/>
              <a:t>Maxflow-</a:t>
            </a:r>
            <a:r>
              <a:rPr lang="en-US" altLang="en-US" strike="sngStrike" dirty="0" err="1"/>
              <a:t>MinCut</a:t>
            </a:r>
            <a:r>
              <a:rPr lang="en-US" altLang="en-US" strike="sngStrike" dirty="0"/>
              <a:t> Theorem</a:t>
            </a:r>
          </a:p>
          <a:p>
            <a:pPr eaLnBrk="1" hangingPunct="1"/>
            <a:r>
              <a:rPr lang="en-US" altLang="en-US" strike="sngStrike" dirty="0"/>
              <a:t>Worst Case Runtime for FF</a:t>
            </a:r>
          </a:p>
          <a:p>
            <a:pPr eaLnBrk="1" hangingPunct="1"/>
            <a:r>
              <a:rPr lang="en-US" altLang="en-US" dirty="0"/>
              <a:t>Improving Runtime bounds</a:t>
            </a:r>
          </a:p>
          <a:p>
            <a:pPr lvl="1" eaLnBrk="1" hangingPunct="1"/>
            <a:r>
              <a:rPr lang="en-US" altLang="en-US" dirty="0"/>
              <a:t>Capacity Scaling</a:t>
            </a:r>
          </a:p>
          <a:p>
            <a:pPr lvl="1" eaLnBrk="1" hangingPunct="1"/>
            <a:r>
              <a:rPr lang="en-US" altLang="en-US" dirty="0"/>
              <a:t>Fully Polynomial Time Algorithms</a:t>
            </a:r>
          </a:p>
          <a:p>
            <a:pPr eaLnBrk="1" hangingPunct="1"/>
            <a:r>
              <a:rPr lang="en-US" altLang="en-US" dirty="0"/>
              <a:t>Applications of Network Flow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78AC9-BA88-40B2-B21B-513D0186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835150"/>
            <a:ext cx="72088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Construct residual graph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Find an s-t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units of flow along path P in 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6118A-AB83-4276-BCC4-9EE82C7D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22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per phase   X    number of phases</a:t>
            </a:r>
          </a:p>
          <a:p>
            <a:endParaRPr lang="en-US" dirty="0"/>
          </a:p>
          <a:p>
            <a:r>
              <a:rPr lang="en-US" dirty="0"/>
              <a:t>Phases</a:t>
            </a:r>
          </a:p>
          <a:p>
            <a:pPr lvl="1"/>
            <a:r>
              <a:rPr lang="en-US" dirty="0"/>
              <a:t>Capacity leaving source: C</a:t>
            </a:r>
          </a:p>
          <a:p>
            <a:pPr lvl="1"/>
            <a:r>
              <a:rPr lang="en-US" dirty="0"/>
              <a:t>Add at least one unit per phase</a:t>
            </a:r>
          </a:p>
          <a:p>
            <a:r>
              <a:rPr lang="en-US" dirty="0"/>
              <a:t>Cost per phase</a:t>
            </a:r>
          </a:p>
          <a:p>
            <a:pPr lvl="1"/>
            <a:r>
              <a:rPr lang="en-US" dirty="0"/>
              <a:t>Build residual graph:  O(m)</a:t>
            </a:r>
          </a:p>
          <a:p>
            <a:pPr lvl="1"/>
            <a:r>
              <a:rPr lang="en-US" dirty="0"/>
              <a:t>Find s-t path in residual:  O(m)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76EFB-4E3C-4CCB-9A00-946E5CF4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41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pPr eaLnBrk="1" hangingPunct="1"/>
            <a:r>
              <a:rPr lang="en-US" altLang="en-US" dirty="0"/>
              <a:t>The worst case performance of the Ford-Fulkerson algorithm O(Cm)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946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C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C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C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46C2EF-CE52-4C47-AA5E-4C7DBCEB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75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CB75-01E9-443F-9C46-27FB5D28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Time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11F0-3E6B-4F1D-8BE0-407D38D1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of size n,  runtime T(n) = O(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)</a:t>
            </a:r>
          </a:p>
          <a:p>
            <a:r>
              <a:rPr lang="en-US" dirty="0"/>
              <a:t>Input size measures</a:t>
            </a:r>
          </a:p>
          <a:p>
            <a:pPr lvl="1"/>
            <a:r>
              <a:rPr lang="en-US" dirty="0"/>
              <a:t>Bits of input</a:t>
            </a:r>
          </a:p>
          <a:p>
            <a:pPr lvl="1"/>
            <a:r>
              <a:rPr lang="en-US" dirty="0"/>
              <a:t>Number of data items</a:t>
            </a:r>
          </a:p>
          <a:p>
            <a:r>
              <a:rPr lang="en-US" dirty="0"/>
              <a:t>Maximum item magnitude C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Cn</a:t>
            </a:r>
            <a:r>
              <a:rPr lang="en-US" baseline="30000" dirty="0" err="1"/>
              <a:t>k</a:t>
            </a:r>
            <a:r>
              <a:rPr lang="en-US" dirty="0"/>
              <a:t>):  Exponential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 log C): Polynomial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): Fully polynomial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EAACC-A47A-48AB-A9BD-F7998486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36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Better methods of finding augmenting paths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the maximum capacity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log(C)) time algorithm for network flow</a:t>
            </a:r>
          </a:p>
          <a:p>
            <a:pPr eaLnBrk="1" hangingPunct="1"/>
            <a:r>
              <a:rPr lang="en-US" altLang="en-US"/>
              <a:t>Find the shortest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n) time algorithm for network flow</a:t>
            </a:r>
          </a:p>
          <a:p>
            <a:pPr eaLnBrk="1" hangingPunct="1"/>
            <a:r>
              <a:rPr lang="en-US" altLang="en-US"/>
              <a:t>Find a blocking flow in the residual graph</a:t>
            </a:r>
          </a:p>
          <a:p>
            <a:pPr lvl="1" eaLnBrk="1" hangingPunct="1"/>
            <a:r>
              <a:rPr lang="en-US" altLang="en-US"/>
              <a:t>O(mnlog n) time algorithm for network flow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873C8A-1D3B-4255-B25D-B50BB8B1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39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D3FE-C596-4759-85A1-5FBCA2C6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Scaling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8542-50D6-478A-8688-1DECA27A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/>
              <a:t>Choose </a:t>
            </a:r>
            <a:r>
              <a:rPr lang="el-GR" dirty="0"/>
              <a:t>Δ</a:t>
            </a:r>
            <a:r>
              <a:rPr lang="en-US" dirty="0"/>
              <a:t> = 2</a:t>
            </a:r>
            <a:r>
              <a:rPr lang="en-US" baseline="30000" dirty="0"/>
              <a:t>k</a:t>
            </a:r>
            <a:r>
              <a:rPr lang="en-US" dirty="0"/>
              <a:t> such that all edges in G</a:t>
            </a:r>
            <a:r>
              <a:rPr lang="en-US" baseline="-25000" dirty="0"/>
              <a:t>R</a:t>
            </a:r>
            <a:r>
              <a:rPr lang="en-US" dirty="0"/>
              <a:t> have capacity less than 2</a:t>
            </a:r>
            <a:r>
              <a:rPr lang="el-GR" dirty="0"/>
              <a:t>Δ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4134A-BFA9-4F8B-98BD-816624A2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503A7-AD79-44DD-A972-4D885964F304}"/>
              </a:ext>
            </a:extLst>
          </p:cNvPr>
          <p:cNvSpPr txBox="1"/>
          <p:nvPr/>
        </p:nvSpPr>
        <p:spPr>
          <a:xfrm>
            <a:off x="170090" y="6464800"/>
            <a:ext cx="736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Edmonds-Karp: Easier analysis than Max Capacity First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9543B1C-A1B8-4F87-8F18-16D1CBE88EE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925764"/>
            <a:ext cx="844081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</a:t>
            </a:r>
            <a:r>
              <a:rPr lang="el-GR" altLang="en-US" sz="2400" dirty="0"/>
              <a:t>Δ</a:t>
            </a:r>
            <a:r>
              <a:rPr lang="en-US" altLang="en-US" sz="2400" dirty="0"/>
              <a:t> ≥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while there is a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</a:t>
            </a:r>
            <a:r>
              <a:rPr lang="el-GR" altLang="en-US" sz="2400" dirty="0"/>
              <a:t>Δ</a:t>
            </a:r>
            <a:r>
              <a:rPr lang="en-US" altLang="en-US" sz="2400" dirty="0"/>
              <a:t> 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400" dirty="0"/>
              <a:t>		Add </a:t>
            </a:r>
            <a:r>
              <a:rPr lang="el-GR" altLang="en-US" sz="2400" dirty="0"/>
              <a:t>Δ</a:t>
            </a:r>
            <a:r>
              <a:rPr lang="en-US" altLang="en-US" sz="2400" dirty="0"/>
              <a:t> units of flow along path P in 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400" dirty="0"/>
              <a:t>           Update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</a:t>
            </a:r>
            <a:r>
              <a:rPr lang="el-GR" altLang="en-US" sz="2400" dirty="0"/>
              <a:t>Δ</a:t>
            </a:r>
            <a:r>
              <a:rPr lang="en-US" altLang="en-US" sz="2400" dirty="0"/>
              <a:t> = </a:t>
            </a:r>
            <a:r>
              <a:rPr lang="el-GR" altLang="en-US" sz="2400" dirty="0"/>
              <a:t>Δ</a:t>
            </a:r>
            <a:r>
              <a:rPr lang="en-US" altLang="en-US" sz="2400" dirty="0"/>
              <a:t> / 2</a:t>
            </a:r>
          </a:p>
        </p:txBody>
      </p:sp>
    </p:spTree>
    <p:extLst>
      <p:ext uri="{BB962C8B-B14F-4D97-AF65-F5344CB8AC3E}">
        <p14:creationId xmlns:p14="http://schemas.microsoft.com/office/powerpoint/2010/main" val="1295785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8662</TotalTime>
  <Words>923</Words>
  <Application>Microsoft Office PowerPoint</Application>
  <PresentationFormat>On-screen Show (4:3)</PresentationFormat>
  <Paragraphs>183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1_Default Design</vt:lpstr>
      <vt:lpstr>CSE 421 Introduction to Algorithms</vt:lpstr>
      <vt:lpstr>Midterm</vt:lpstr>
      <vt:lpstr>Outline</vt:lpstr>
      <vt:lpstr>Ford-Fulkerson Algorithm (1956)</vt:lpstr>
      <vt:lpstr>Ford Fulkerson Runtime</vt:lpstr>
      <vt:lpstr>Performance</vt:lpstr>
      <vt:lpstr>Polynomial Time Algorithms</vt:lpstr>
      <vt:lpstr>Better methods of finding augmenting paths</vt:lpstr>
      <vt:lpstr>Capacity Scaling Algorithm</vt:lpstr>
      <vt:lpstr>Analysis</vt:lpstr>
      <vt:lpstr>Shortest Augmenting Path</vt:lpstr>
      <vt:lpstr>Analysis</vt:lpstr>
      <vt:lpstr>Analysis</vt:lpstr>
      <vt:lpstr>Improving the shortest augmenting path algorithm</vt:lpstr>
      <vt:lpstr>Applications of Network Flow</vt:lpstr>
      <vt:lpstr>Problem Reduction</vt:lpstr>
      <vt:lpstr>Problem Reduction Examples</vt:lpstr>
      <vt:lpstr>Undirected Network Flow</vt:lpstr>
      <vt:lpstr>Bipartite Matching</vt:lpstr>
      <vt:lpstr>Application</vt:lpstr>
      <vt:lpstr>Converting Matching to Network Flow</vt:lpstr>
      <vt:lpstr>Finding edge disjoint paths</vt:lpstr>
      <vt:lpstr>Multi-source network flow</vt:lpstr>
      <vt:lpstr>Resource Allocation:  Assignment of reviewers</vt:lpstr>
      <vt:lpstr>Resource Allocation: Illegal Campaign Donations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108</cp:revision>
  <dcterms:created xsi:type="dcterms:W3CDTF">1601-01-01T00:00:00Z</dcterms:created>
  <dcterms:modified xsi:type="dcterms:W3CDTF">2024-02-21T18:47:20Z</dcterms:modified>
</cp:coreProperties>
</file>