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56" r:id="rId2"/>
    <p:sldId id="391" r:id="rId3"/>
    <p:sldId id="444" r:id="rId4"/>
    <p:sldId id="445" r:id="rId5"/>
    <p:sldId id="443" r:id="rId6"/>
    <p:sldId id="429" r:id="rId7"/>
    <p:sldId id="430" r:id="rId8"/>
    <p:sldId id="431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FF66"/>
    <a:srgbClr val="CC9900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A2CDA-2BD9-43F0-BDDA-05129BE98AA8}" v="107" dt="2024-02-26T07:53:46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90" d="100"/>
          <a:sy n="90" d="100"/>
        </p:scale>
        <p:origin x="10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3E5FBDA7-C355-4D4C-BE9E-D6DBD8CCC489}"/>
    <pc:docChg chg="delSld modSld modMainMaster">
      <pc:chgData name="Richard Anderson" userId="4654cc452026b74c" providerId="LiveId" clId="{3E5FBDA7-C355-4D4C-BE9E-D6DBD8CCC489}" dt="2024-02-22T01:55:57.690" v="61" actId="2696"/>
      <pc:docMkLst>
        <pc:docMk/>
      </pc:docMkLst>
      <pc:sldChg chg="modSp mod setBg">
        <pc:chgData name="Richard Anderson" userId="4654cc452026b74c" providerId="LiveId" clId="{3E5FBDA7-C355-4D4C-BE9E-D6DBD8CCC489}" dt="2024-02-22T01:52:41.678" v="44"/>
        <pc:sldMkLst>
          <pc:docMk/>
          <pc:sldMk cId="0" sldId="256"/>
        </pc:sldMkLst>
        <pc:spChg chg="mod">
          <ac:chgData name="Richard Anderson" userId="4654cc452026b74c" providerId="LiveId" clId="{3E5FBDA7-C355-4D4C-BE9E-D6DBD8CCC489}" dt="2024-02-22T01:51:26.658" v="41" actId="20577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Richard Anderson" userId="4654cc452026b74c" providerId="LiveId" clId="{3E5FBDA7-C355-4D4C-BE9E-D6DBD8CCC489}" dt="2024-02-22T01:50:56.532" v="21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ichard Anderson" userId="4654cc452026b74c" providerId="LiveId" clId="{3E5FBDA7-C355-4D4C-BE9E-D6DBD8CCC489}" dt="2024-02-22T01:53:08.697" v="59" actId="20577"/>
        <pc:sldMkLst>
          <pc:docMk/>
          <pc:sldMk cId="0" sldId="391"/>
        </pc:sldMkLst>
        <pc:spChg chg="mod">
          <ac:chgData name="Richard Anderson" userId="4654cc452026b74c" providerId="LiveId" clId="{3E5FBDA7-C355-4D4C-BE9E-D6DBD8CCC489}" dt="2024-02-22T01:53:08.697" v="59" actId="20577"/>
          <ac:spMkLst>
            <pc:docMk/>
            <pc:sldMk cId="0" sldId="391"/>
            <ac:spMk id="3075" creationId="{00000000-0000-0000-0000-000000000000}"/>
          </ac:spMkLst>
        </pc:spChg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1050710224" sldId="413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988666375" sldId="414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934664846" sldId="415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75797582" sldId="416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1873945594" sldId="417"/>
        </pc:sldMkLst>
      </pc:sldChg>
      <pc:sldChg chg="del">
        <pc:chgData name="Richard Anderson" userId="4654cc452026b74c" providerId="LiveId" clId="{3E5FBDA7-C355-4D4C-BE9E-D6DBD8CCC489}" dt="2024-02-22T01:55:57.690" v="61" actId="2696"/>
        <pc:sldMkLst>
          <pc:docMk/>
          <pc:sldMk cId="2329709272" sldId="424"/>
        </pc:sldMkLst>
      </pc:sldChg>
      <pc:sldChg chg="del">
        <pc:chgData name="Richard Anderson" userId="4654cc452026b74c" providerId="LiveId" clId="{3E5FBDA7-C355-4D4C-BE9E-D6DBD8CCC489}" dt="2024-02-22T01:52:22.715" v="42" actId="2696"/>
        <pc:sldMkLst>
          <pc:docMk/>
          <pc:sldMk cId="4163030583" sldId="445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1126187861" sldId="446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195761702" sldId="447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3631899895" sldId="448"/>
        </pc:sldMkLst>
      </pc:sldChg>
      <pc:sldMasterChg chg="setBg modSldLayout">
        <pc:chgData name="Richard Anderson" userId="4654cc452026b74c" providerId="LiveId" clId="{3E5FBDA7-C355-4D4C-BE9E-D6DBD8CCC489}" dt="2024-02-22T01:52:41.678" v="44"/>
        <pc:sldMasterMkLst>
          <pc:docMk/>
          <pc:sldMasterMk cId="0" sldId="2147483661"/>
        </pc:sldMasterMkLst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4010539372" sldId="2147483662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1891196703" sldId="2147483663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1831193353" sldId="2147483664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3457155451" sldId="2147483665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1452853724" sldId="2147483666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687482016" sldId="2147483667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3615993119" sldId="2147483668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2097179299" sldId="2147483669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59495239" sldId="2147483670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2681144224" sldId="2147483671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1295341200" sldId="2147483672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3693626059" sldId="2147483673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725886618" sldId="2147483674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1060671211" sldId="2147483675"/>
          </pc:sldLayoutMkLst>
        </pc:sldLayoutChg>
      </pc:sldMasterChg>
    </pc:docChg>
  </pc:docChgLst>
  <pc:docChgLst>
    <pc:chgData name="Richard Anderson" userId="4654cc452026b74c" providerId="LiveId" clId="{6ECA6354-4166-4290-A9B7-E69EA2EBED7D}"/>
    <pc:docChg chg="modSld">
      <pc:chgData name="Richard Anderson" userId="4654cc452026b74c" providerId="LiveId" clId="{6ECA6354-4166-4290-A9B7-E69EA2EBED7D}" dt="2019-11-21T06:17:48.687" v="20" actId="20577"/>
      <pc:docMkLst>
        <pc:docMk/>
      </pc:docMkLst>
      <pc:sldChg chg="modSp">
        <pc:chgData name="Richard Anderson" userId="4654cc452026b74c" providerId="LiveId" clId="{6ECA6354-4166-4290-A9B7-E69EA2EBED7D}" dt="2019-11-21T06:17:48.687" v="20" actId="20577"/>
        <pc:sldMkLst>
          <pc:docMk/>
          <pc:sldMk cId="0" sldId="256"/>
        </pc:sldMkLst>
        <pc:spChg chg="mod">
          <ac:chgData name="Richard Anderson" userId="4654cc452026b74c" providerId="LiveId" clId="{6ECA6354-4166-4290-A9B7-E69EA2EBED7D}" dt="2019-11-21T06:17:48.687" v="20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  <pc:docChgLst>
    <pc:chgData name="Richard Anderson" userId="4654cc452026b74c" providerId="LiveId" clId="{EB6A2CDA-2BD9-43F0-BDDA-05129BE98AA8}"/>
    <pc:docChg chg="undo custSel addSld delSld modSld sldOrd">
      <pc:chgData name="Richard Anderson" userId="4654cc452026b74c" providerId="LiveId" clId="{EB6A2CDA-2BD9-43F0-BDDA-05129BE98AA8}" dt="2024-02-26T07:58:15.315" v="2328" actId="20577"/>
      <pc:docMkLst>
        <pc:docMk/>
      </pc:docMkLst>
      <pc:sldChg chg="modSp mod">
        <pc:chgData name="Richard Anderson" userId="4654cc452026b74c" providerId="LiveId" clId="{EB6A2CDA-2BD9-43F0-BDDA-05129BE98AA8}" dt="2024-02-25T22:21:59.976" v="26" actId="20577"/>
        <pc:sldMkLst>
          <pc:docMk/>
          <pc:sldMk cId="0" sldId="256"/>
        </pc:sldMkLst>
        <pc:spChg chg="mod">
          <ac:chgData name="Richard Anderson" userId="4654cc452026b74c" providerId="LiveId" clId="{EB6A2CDA-2BD9-43F0-BDDA-05129BE98AA8}" dt="2024-02-25T22:21:59.976" v="26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ichard Anderson" userId="4654cc452026b74c" providerId="LiveId" clId="{EB6A2CDA-2BD9-43F0-BDDA-05129BE98AA8}" dt="2024-02-25T22:21:46.433" v="10" actId="20577"/>
        <pc:sldMkLst>
          <pc:docMk/>
          <pc:sldMk cId="0" sldId="391"/>
        </pc:sldMkLst>
        <pc:spChg chg="mod">
          <ac:chgData name="Richard Anderson" userId="4654cc452026b74c" providerId="LiveId" clId="{EB6A2CDA-2BD9-43F0-BDDA-05129BE98AA8}" dt="2024-02-25T22:21:46.433" v="10" actId="20577"/>
          <ac:spMkLst>
            <pc:docMk/>
            <pc:sldMk cId="0" sldId="391"/>
            <ac:spMk id="3075" creationId="{00000000-0000-0000-0000-000000000000}"/>
          </ac:spMkLst>
        </pc:spChg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0" sldId="418"/>
        </pc:sldMkLst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0" sldId="419"/>
        </pc:sldMkLst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0" sldId="420"/>
        </pc:sldMkLst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0" sldId="421"/>
        </pc:sldMkLst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1924059803" sldId="423"/>
        </pc:sldMkLst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1603725194" sldId="425"/>
        </pc:sldMkLst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799727428" sldId="426"/>
        </pc:sldMkLst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1565324078" sldId="427"/>
        </pc:sldMkLst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1032051183" sldId="428"/>
        </pc:sldMkLst>
      </pc:sldChg>
      <pc:sldChg chg="del">
        <pc:chgData name="Richard Anderson" userId="4654cc452026b74c" providerId="LiveId" clId="{EB6A2CDA-2BD9-43F0-BDDA-05129BE98AA8}" dt="2024-02-25T22:23:59.249" v="45" actId="2696"/>
        <pc:sldMkLst>
          <pc:docMk/>
          <pc:sldMk cId="1297017417" sldId="432"/>
        </pc:sldMkLst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1499290796" sldId="441"/>
        </pc:sldMkLst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716105861" sldId="442"/>
        </pc:sldMkLst>
      </pc:sldChg>
      <pc:sldChg chg="ord">
        <pc:chgData name="Richard Anderson" userId="4654cc452026b74c" providerId="LiveId" clId="{EB6A2CDA-2BD9-43F0-BDDA-05129BE98AA8}" dt="2024-02-25T22:23:33.515" v="44"/>
        <pc:sldMkLst>
          <pc:docMk/>
          <pc:sldMk cId="4205846790" sldId="444"/>
        </pc:sldMkLst>
      </pc:sldChg>
      <pc:sldChg chg="modSp add mod">
        <pc:chgData name="Richard Anderson" userId="4654cc452026b74c" providerId="LiveId" clId="{EB6A2CDA-2BD9-43F0-BDDA-05129BE98AA8}" dt="2024-02-25T22:23:09.705" v="42" actId="20577"/>
        <pc:sldMkLst>
          <pc:docMk/>
          <pc:sldMk cId="778556160" sldId="445"/>
        </pc:sldMkLst>
        <pc:spChg chg="mod">
          <ac:chgData name="Richard Anderson" userId="4654cc452026b74c" providerId="LiveId" clId="{EB6A2CDA-2BD9-43F0-BDDA-05129BE98AA8}" dt="2024-02-25T22:23:09.705" v="42" actId="20577"/>
          <ac:spMkLst>
            <pc:docMk/>
            <pc:sldMk cId="778556160" sldId="445"/>
            <ac:spMk id="13314" creationId="{AFF17E4B-7034-53FE-8F47-869DD2D56233}"/>
          </ac:spMkLst>
        </pc:spChg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1220423705" sldId="445"/>
        </pc:sldMkLst>
      </pc:sldChg>
      <pc:sldChg chg="addSp modSp new mod modClrScheme chgLayout">
        <pc:chgData name="Richard Anderson" userId="4654cc452026b74c" providerId="LiveId" clId="{EB6A2CDA-2BD9-43F0-BDDA-05129BE98AA8}" dt="2024-02-26T05:33:02.605" v="178" actId="20577"/>
        <pc:sldMkLst>
          <pc:docMk/>
          <pc:sldMk cId="644900782" sldId="446"/>
        </pc:sldMkLst>
        <pc:spChg chg="mod ord">
          <ac:chgData name="Richard Anderson" userId="4654cc452026b74c" providerId="LiveId" clId="{EB6A2CDA-2BD9-43F0-BDDA-05129BE98AA8}" dt="2024-02-26T05:20:46.605" v="66" actId="700"/>
          <ac:spMkLst>
            <pc:docMk/>
            <pc:sldMk cId="644900782" sldId="446"/>
            <ac:spMk id="2" creationId="{8E187A8F-D38E-608B-5824-2712F31D84B0}"/>
          </ac:spMkLst>
        </pc:spChg>
        <pc:spChg chg="mod ord">
          <ac:chgData name="Richard Anderson" userId="4654cc452026b74c" providerId="LiveId" clId="{EB6A2CDA-2BD9-43F0-BDDA-05129BE98AA8}" dt="2024-02-26T05:20:46.605" v="66" actId="700"/>
          <ac:spMkLst>
            <pc:docMk/>
            <pc:sldMk cId="644900782" sldId="446"/>
            <ac:spMk id="3" creationId="{3A5F15C8-D2E4-5DF3-AC20-B8E4A1C6EC83}"/>
          </ac:spMkLst>
        </pc:spChg>
        <pc:spChg chg="add mod ord">
          <ac:chgData name="Richard Anderson" userId="4654cc452026b74c" providerId="LiveId" clId="{EB6A2CDA-2BD9-43F0-BDDA-05129BE98AA8}" dt="2024-02-26T05:33:02.605" v="178" actId="20577"/>
          <ac:spMkLst>
            <pc:docMk/>
            <pc:sldMk cId="644900782" sldId="446"/>
            <ac:spMk id="4" creationId="{D0006AB3-E5DC-059D-5E5F-757A28F80C9E}"/>
          </ac:spMkLst>
        </pc:spChg>
      </pc:sldChg>
      <pc:sldChg chg="addSp delSp modSp new mod">
        <pc:chgData name="Richard Anderson" userId="4654cc452026b74c" providerId="LiveId" clId="{EB6A2CDA-2BD9-43F0-BDDA-05129BE98AA8}" dt="2024-02-26T05:48:39.730" v="472" actId="166"/>
        <pc:sldMkLst>
          <pc:docMk/>
          <pc:sldMk cId="1162566942" sldId="447"/>
        </pc:sldMkLst>
        <pc:spChg chg="mod">
          <ac:chgData name="Richard Anderson" userId="4654cc452026b74c" providerId="LiveId" clId="{EB6A2CDA-2BD9-43F0-BDDA-05129BE98AA8}" dt="2024-02-26T05:33:15.896" v="187" actId="20577"/>
          <ac:spMkLst>
            <pc:docMk/>
            <pc:sldMk cId="1162566942" sldId="447"/>
            <ac:spMk id="2" creationId="{8F58CC1E-804B-D4F7-2036-755F447B42A0}"/>
          </ac:spMkLst>
        </pc:spChg>
        <pc:spChg chg="mod">
          <ac:chgData name="Richard Anderson" userId="4654cc452026b74c" providerId="LiveId" clId="{EB6A2CDA-2BD9-43F0-BDDA-05129BE98AA8}" dt="2024-02-26T05:38:38.783" v="334" actId="14100"/>
          <ac:spMkLst>
            <pc:docMk/>
            <pc:sldMk cId="1162566942" sldId="447"/>
            <ac:spMk id="3" creationId="{4FE171F0-66FA-AA27-66F4-EB29CA84FF70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5" creationId="{E65B3EC0-6D10-A063-9745-DB3EE66D87BA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6" creationId="{80AD3ECA-D94E-6B87-F6CC-1D578256EFB3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7" creationId="{443F3FBF-DDC8-E18C-7BB6-A1554F82223B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8" creationId="{0A7F1103-3299-2E70-3E40-66ACCE6CDC15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9" creationId="{D5A42D1B-1336-012C-9268-53065C405EF4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10" creationId="{B190CD04-1A06-B2B3-DB4C-B6722CF7C283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11" creationId="{FFDF22CB-6CD4-89CB-B665-969E492DC104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12" creationId="{AF9088DC-6075-3BDC-A993-D2D7CCB8D7DE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13" creationId="{1BE062D7-162A-AF05-FF7F-1A00B284A462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14" creationId="{796CAB0F-591A-C625-A11B-97AEA20F8306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15" creationId="{1BFD082B-D103-50AE-4618-DF908977AD74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16" creationId="{9FC3A7FB-D78E-8D7D-4D2C-1B74954A572F}"/>
          </ac:spMkLst>
        </pc:spChg>
        <pc:spChg chg="add mod">
          <ac:chgData name="Richard Anderson" userId="4654cc452026b74c" providerId="LiveId" clId="{EB6A2CDA-2BD9-43F0-BDDA-05129BE98AA8}" dt="2024-02-26T05:43:01.291" v="388" actId="164"/>
          <ac:spMkLst>
            <pc:docMk/>
            <pc:sldMk cId="1162566942" sldId="447"/>
            <ac:spMk id="17" creationId="{1FAE2224-7AD7-6747-4268-0D14A77D55B7}"/>
          </ac:spMkLst>
        </pc:spChg>
        <pc:grpChg chg="add mod ord">
          <ac:chgData name="Richard Anderson" userId="4654cc452026b74c" providerId="LiveId" clId="{EB6A2CDA-2BD9-43F0-BDDA-05129BE98AA8}" dt="2024-02-26T05:48:39.730" v="472" actId="166"/>
          <ac:grpSpMkLst>
            <pc:docMk/>
            <pc:sldMk cId="1162566942" sldId="447"/>
            <ac:grpSpMk id="31" creationId="{9FECD7BE-D67F-5F92-504F-91C63BEDE9A3}"/>
          </ac:grpSpMkLst>
        </pc:grpChg>
        <pc:cxnChg chg="add del mod">
          <ac:chgData name="Richard Anderson" userId="4654cc452026b74c" providerId="LiveId" clId="{EB6A2CDA-2BD9-43F0-BDDA-05129BE98AA8}" dt="2024-02-26T05:41:54.720" v="382" actId="21"/>
          <ac:cxnSpMkLst>
            <pc:docMk/>
            <pc:sldMk cId="1162566942" sldId="447"/>
            <ac:cxnSpMk id="19" creationId="{B3CFFFAB-B9A6-27E7-E542-1757AB64F9CD}"/>
          </ac:cxnSpMkLst>
        </pc:cxnChg>
        <pc:cxnChg chg="add del mod">
          <ac:chgData name="Richard Anderson" userId="4654cc452026b74c" providerId="LiveId" clId="{EB6A2CDA-2BD9-43F0-BDDA-05129BE98AA8}" dt="2024-02-26T05:41:56.609" v="383" actId="21"/>
          <ac:cxnSpMkLst>
            <pc:docMk/>
            <pc:sldMk cId="1162566942" sldId="447"/>
            <ac:cxnSpMk id="22" creationId="{6BC87CE5-E835-8A39-33C7-9668776E131F}"/>
          </ac:cxnSpMkLst>
        </pc:cxnChg>
        <pc:cxnChg chg="add del mod">
          <ac:chgData name="Richard Anderson" userId="4654cc452026b74c" providerId="LiveId" clId="{EB6A2CDA-2BD9-43F0-BDDA-05129BE98AA8}" dt="2024-02-26T05:41:59.209" v="385" actId="21"/>
          <ac:cxnSpMkLst>
            <pc:docMk/>
            <pc:sldMk cId="1162566942" sldId="447"/>
            <ac:cxnSpMk id="23" creationId="{4DDA7D78-1CDA-FFDA-11F3-C9B92BF1CBF2}"/>
          </ac:cxnSpMkLst>
        </pc:cxnChg>
        <pc:cxnChg chg="add del mod">
          <ac:chgData name="Richard Anderson" userId="4654cc452026b74c" providerId="LiveId" clId="{EB6A2CDA-2BD9-43F0-BDDA-05129BE98AA8}" dt="2024-02-26T05:41:58.061" v="384" actId="21"/>
          <ac:cxnSpMkLst>
            <pc:docMk/>
            <pc:sldMk cId="1162566942" sldId="447"/>
            <ac:cxnSpMk id="24" creationId="{054B7C2E-125A-D56C-244B-3831B344EF34}"/>
          </ac:cxnSpMkLst>
        </pc:cxnChg>
        <pc:cxnChg chg="add del mod">
          <ac:chgData name="Richard Anderson" userId="4654cc452026b74c" providerId="LiveId" clId="{EB6A2CDA-2BD9-43F0-BDDA-05129BE98AA8}" dt="2024-02-26T05:42:00.887" v="386" actId="21"/>
          <ac:cxnSpMkLst>
            <pc:docMk/>
            <pc:sldMk cId="1162566942" sldId="447"/>
            <ac:cxnSpMk id="25" creationId="{D1F8F805-9B06-E16D-3561-6F2FBF062AF2}"/>
          </ac:cxnSpMkLst>
        </pc:cxnChg>
        <pc:cxnChg chg="add del mod">
          <ac:chgData name="Richard Anderson" userId="4654cc452026b74c" providerId="LiveId" clId="{EB6A2CDA-2BD9-43F0-BDDA-05129BE98AA8}" dt="2024-02-26T05:42:03.763" v="387" actId="21"/>
          <ac:cxnSpMkLst>
            <pc:docMk/>
            <pc:sldMk cId="1162566942" sldId="447"/>
            <ac:cxnSpMk id="26" creationId="{AE95E58B-9125-377F-CC5D-EF22678337F5}"/>
          </ac:cxnSpMkLst>
        </pc:cxnChg>
        <pc:cxnChg chg="add mod">
          <ac:chgData name="Richard Anderson" userId="4654cc452026b74c" providerId="LiveId" clId="{EB6A2CDA-2BD9-43F0-BDDA-05129BE98AA8}" dt="2024-02-26T05:45:24.370" v="424" actId="1076"/>
          <ac:cxnSpMkLst>
            <pc:docMk/>
            <pc:sldMk cId="1162566942" sldId="447"/>
            <ac:cxnSpMk id="27" creationId="{D9266145-9BDD-373B-6C62-B585228FCFF9}"/>
          </ac:cxnSpMkLst>
        </pc:cxnChg>
        <pc:cxnChg chg="add mod">
          <ac:chgData name="Richard Anderson" userId="4654cc452026b74c" providerId="LiveId" clId="{EB6A2CDA-2BD9-43F0-BDDA-05129BE98AA8}" dt="2024-02-26T05:47:02.243" v="446" actId="14100"/>
          <ac:cxnSpMkLst>
            <pc:docMk/>
            <pc:sldMk cId="1162566942" sldId="447"/>
            <ac:cxnSpMk id="29" creationId="{D394F2EC-BE98-A740-D376-9D0A734AD063}"/>
          </ac:cxnSpMkLst>
        </pc:cxnChg>
        <pc:cxnChg chg="add mod">
          <ac:chgData name="Richard Anderson" userId="4654cc452026b74c" providerId="LiveId" clId="{EB6A2CDA-2BD9-43F0-BDDA-05129BE98AA8}" dt="2024-02-26T05:45:24.370" v="424" actId="1076"/>
          <ac:cxnSpMkLst>
            <pc:docMk/>
            <pc:sldMk cId="1162566942" sldId="447"/>
            <ac:cxnSpMk id="33" creationId="{551829FF-8058-E55E-FCB8-121412391D15}"/>
          </ac:cxnSpMkLst>
        </pc:cxnChg>
        <pc:cxnChg chg="add mod">
          <ac:chgData name="Richard Anderson" userId="4654cc452026b74c" providerId="LiveId" clId="{EB6A2CDA-2BD9-43F0-BDDA-05129BE98AA8}" dt="2024-02-26T05:45:24.370" v="424" actId="1076"/>
          <ac:cxnSpMkLst>
            <pc:docMk/>
            <pc:sldMk cId="1162566942" sldId="447"/>
            <ac:cxnSpMk id="35" creationId="{4C4F6BFC-EC95-A786-9359-F9CA1F471E57}"/>
          </ac:cxnSpMkLst>
        </pc:cxnChg>
        <pc:cxnChg chg="add mod">
          <ac:chgData name="Richard Anderson" userId="4654cc452026b74c" providerId="LiveId" clId="{EB6A2CDA-2BD9-43F0-BDDA-05129BE98AA8}" dt="2024-02-26T05:45:24.370" v="424" actId="1076"/>
          <ac:cxnSpMkLst>
            <pc:docMk/>
            <pc:sldMk cId="1162566942" sldId="447"/>
            <ac:cxnSpMk id="37" creationId="{952A0D86-FE32-925A-75C4-CF7012C95C40}"/>
          </ac:cxnSpMkLst>
        </pc:cxnChg>
        <pc:cxnChg chg="add mod">
          <ac:chgData name="Richard Anderson" userId="4654cc452026b74c" providerId="LiveId" clId="{EB6A2CDA-2BD9-43F0-BDDA-05129BE98AA8}" dt="2024-02-26T05:45:24.370" v="424" actId="1076"/>
          <ac:cxnSpMkLst>
            <pc:docMk/>
            <pc:sldMk cId="1162566942" sldId="447"/>
            <ac:cxnSpMk id="39" creationId="{24184522-E82F-9EA3-277D-E81585204995}"/>
          </ac:cxnSpMkLst>
        </pc:cxnChg>
        <pc:cxnChg chg="add mod">
          <ac:chgData name="Richard Anderson" userId="4654cc452026b74c" providerId="LiveId" clId="{EB6A2CDA-2BD9-43F0-BDDA-05129BE98AA8}" dt="2024-02-26T05:45:24.370" v="424" actId="1076"/>
          <ac:cxnSpMkLst>
            <pc:docMk/>
            <pc:sldMk cId="1162566942" sldId="447"/>
            <ac:cxnSpMk id="41" creationId="{F260751A-9881-CA56-4B0E-5670D865A2E2}"/>
          </ac:cxnSpMkLst>
        </pc:cxnChg>
        <pc:cxnChg chg="add mod">
          <ac:chgData name="Richard Anderson" userId="4654cc452026b74c" providerId="LiveId" clId="{EB6A2CDA-2BD9-43F0-BDDA-05129BE98AA8}" dt="2024-02-26T05:45:24.370" v="424" actId="1076"/>
          <ac:cxnSpMkLst>
            <pc:docMk/>
            <pc:sldMk cId="1162566942" sldId="447"/>
            <ac:cxnSpMk id="43" creationId="{2E875B51-E948-C729-C51D-F908CC0C1DF7}"/>
          </ac:cxnSpMkLst>
        </pc:cxnChg>
        <pc:cxnChg chg="add mod">
          <ac:chgData name="Richard Anderson" userId="4654cc452026b74c" providerId="LiveId" clId="{EB6A2CDA-2BD9-43F0-BDDA-05129BE98AA8}" dt="2024-02-26T05:45:24.370" v="424" actId="1076"/>
          <ac:cxnSpMkLst>
            <pc:docMk/>
            <pc:sldMk cId="1162566942" sldId="447"/>
            <ac:cxnSpMk id="45" creationId="{D78FF46A-D486-2B48-4504-67A9295725F7}"/>
          </ac:cxnSpMkLst>
        </pc:cxnChg>
        <pc:cxnChg chg="add mod">
          <ac:chgData name="Richard Anderson" userId="4654cc452026b74c" providerId="LiveId" clId="{EB6A2CDA-2BD9-43F0-BDDA-05129BE98AA8}" dt="2024-02-26T05:45:24.370" v="424" actId="1076"/>
          <ac:cxnSpMkLst>
            <pc:docMk/>
            <pc:sldMk cId="1162566942" sldId="447"/>
            <ac:cxnSpMk id="47" creationId="{99F0BDEE-9822-FDA3-1C41-A31D71F6AD4E}"/>
          </ac:cxnSpMkLst>
        </pc:cxnChg>
        <pc:cxnChg chg="add mod">
          <ac:chgData name="Richard Anderson" userId="4654cc452026b74c" providerId="LiveId" clId="{EB6A2CDA-2BD9-43F0-BDDA-05129BE98AA8}" dt="2024-02-26T05:45:24.370" v="424" actId="1076"/>
          <ac:cxnSpMkLst>
            <pc:docMk/>
            <pc:sldMk cId="1162566942" sldId="447"/>
            <ac:cxnSpMk id="49" creationId="{F9CAB82F-F3E0-3CF4-9CB3-3B12B8972475}"/>
          </ac:cxnSpMkLst>
        </pc:cxnChg>
        <pc:cxnChg chg="add mod">
          <ac:chgData name="Richard Anderson" userId="4654cc452026b74c" providerId="LiveId" clId="{EB6A2CDA-2BD9-43F0-BDDA-05129BE98AA8}" dt="2024-02-26T05:45:24.370" v="424" actId="1076"/>
          <ac:cxnSpMkLst>
            <pc:docMk/>
            <pc:sldMk cId="1162566942" sldId="447"/>
            <ac:cxnSpMk id="51" creationId="{E117A8A8-0BE7-0450-274B-9544A873555D}"/>
          </ac:cxnSpMkLst>
        </pc:cxnChg>
        <pc:cxnChg chg="add mod">
          <ac:chgData name="Richard Anderson" userId="4654cc452026b74c" providerId="LiveId" clId="{EB6A2CDA-2BD9-43F0-BDDA-05129BE98AA8}" dt="2024-02-26T05:46:17.829" v="435" actId="14100"/>
          <ac:cxnSpMkLst>
            <pc:docMk/>
            <pc:sldMk cId="1162566942" sldId="447"/>
            <ac:cxnSpMk id="53" creationId="{364A0F65-A2C9-7CD9-CD20-9E518199E9D1}"/>
          </ac:cxnSpMkLst>
        </pc:cxnChg>
        <pc:cxnChg chg="add mod">
          <ac:chgData name="Richard Anderson" userId="4654cc452026b74c" providerId="LiveId" clId="{EB6A2CDA-2BD9-43F0-BDDA-05129BE98AA8}" dt="2024-02-26T05:45:53.286" v="431" actId="14100"/>
          <ac:cxnSpMkLst>
            <pc:docMk/>
            <pc:sldMk cId="1162566942" sldId="447"/>
            <ac:cxnSpMk id="55" creationId="{7DBA8470-49D1-C5C2-84FA-82A2865929B4}"/>
          </ac:cxnSpMkLst>
        </pc:cxnChg>
        <pc:cxnChg chg="add mod">
          <ac:chgData name="Richard Anderson" userId="4654cc452026b74c" providerId="LiveId" clId="{EB6A2CDA-2BD9-43F0-BDDA-05129BE98AA8}" dt="2024-02-26T05:46:07.517" v="434" actId="14100"/>
          <ac:cxnSpMkLst>
            <pc:docMk/>
            <pc:sldMk cId="1162566942" sldId="447"/>
            <ac:cxnSpMk id="57" creationId="{C2DA721C-7C2F-1657-D646-37BC0BADC3FF}"/>
          </ac:cxnSpMkLst>
        </pc:cxnChg>
        <pc:cxnChg chg="add mod">
          <ac:chgData name="Richard Anderson" userId="4654cc452026b74c" providerId="LiveId" clId="{EB6A2CDA-2BD9-43F0-BDDA-05129BE98AA8}" dt="2024-02-26T05:46:33.694" v="438" actId="14100"/>
          <ac:cxnSpMkLst>
            <pc:docMk/>
            <pc:sldMk cId="1162566942" sldId="447"/>
            <ac:cxnSpMk id="60" creationId="{F37032C9-AD2B-C821-1180-E9236A6DA723}"/>
          </ac:cxnSpMkLst>
        </pc:cxnChg>
        <pc:cxnChg chg="add mod">
          <ac:chgData name="Richard Anderson" userId="4654cc452026b74c" providerId="LiveId" clId="{EB6A2CDA-2BD9-43F0-BDDA-05129BE98AA8}" dt="2024-02-26T05:46:42.848" v="441" actId="14100"/>
          <ac:cxnSpMkLst>
            <pc:docMk/>
            <pc:sldMk cId="1162566942" sldId="447"/>
            <ac:cxnSpMk id="62" creationId="{FB298B45-21AA-AFB5-BF61-4460FA96B1E2}"/>
          </ac:cxnSpMkLst>
        </pc:cxnChg>
        <pc:cxnChg chg="add mod">
          <ac:chgData name="Richard Anderson" userId="4654cc452026b74c" providerId="LiveId" clId="{EB6A2CDA-2BD9-43F0-BDDA-05129BE98AA8}" dt="2024-02-26T05:46:52.391" v="444" actId="14100"/>
          <ac:cxnSpMkLst>
            <pc:docMk/>
            <pc:sldMk cId="1162566942" sldId="447"/>
            <ac:cxnSpMk id="64" creationId="{11E26155-DC27-3D4D-D081-2365DBB5B3BF}"/>
          </ac:cxnSpMkLst>
        </pc:cxnChg>
        <pc:cxnChg chg="add mod">
          <ac:chgData name="Richard Anderson" userId="4654cc452026b74c" providerId="LiveId" clId="{EB6A2CDA-2BD9-43F0-BDDA-05129BE98AA8}" dt="2024-02-26T05:47:14.398" v="450" actId="14100"/>
          <ac:cxnSpMkLst>
            <pc:docMk/>
            <pc:sldMk cId="1162566942" sldId="447"/>
            <ac:cxnSpMk id="67" creationId="{04175C26-11FC-4720-015C-8C9668FFCA59}"/>
          </ac:cxnSpMkLst>
        </pc:cxnChg>
        <pc:cxnChg chg="add mod">
          <ac:chgData name="Richard Anderson" userId="4654cc452026b74c" providerId="LiveId" clId="{EB6A2CDA-2BD9-43F0-BDDA-05129BE98AA8}" dt="2024-02-26T05:47:24.841" v="453" actId="14100"/>
          <ac:cxnSpMkLst>
            <pc:docMk/>
            <pc:sldMk cId="1162566942" sldId="447"/>
            <ac:cxnSpMk id="69" creationId="{625ED614-B85B-D98C-56C6-804B2697E6C1}"/>
          </ac:cxnSpMkLst>
        </pc:cxnChg>
        <pc:cxnChg chg="add mod">
          <ac:chgData name="Richard Anderson" userId="4654cc452026b74c" providerId="LiveId" clId="{EB6A2CDA-2BD9-43F0-BDDA-05129BE98AA8}" dt="2024-02-26T05:47:34.707" v="456" actId="14100"/>
          <ac:cxnSpMkLst>
            <pc:docMk/>
            <pc:sldMk cId="1162566942" sldId="447"/>
            <ac:cxnSpMk id="71" creationId="{54A331DC-537C-C006-300C-6A2872591853}"/>
          </ac:cxnSpMkLst>
        </pc:cxnChg>
        <pc:cxnChg chg="add mod">
          <ac:chgData name="Richard Anderson" userId="4654cc452026b74c" providerId="LiveId" clId="{EB6A2CDA-2BD9-43F0-BDDA-05129BE98AA8}" dt="2024-02-26T05:47:45.782" v="459" actId="14100"/>
          <ac:cxnSpMkLst>
            <pc:docMk/>
            <pc:sldMk cId="1162566942" sldId="447"/>
            <ac:cxnSpMk id="73" creationId="{F6F4BF62-F906-3053-8AB8-2E75F1E5D446}"/>
          </ac:cxnSpMkLst>
        </pc:cxnChg>
        <pc:cxnChg chg="add mod">
          <ac:chgData name="Richard Anderson" userId="4654cc452026b74c" providerId="LiveId" clId="{EB6A2CDA-2BD9-43F0-BDDA-05129BE98AA8}" dt="2024-02-26T05:47:56.054" v="462" actId="14100"/>
          <ac:cxnSpMkLst>
            <pc:docMk/>
            <pc:sldMk cId="1162566942" sldId="447"/>
            <ac:cxnSpMk id="75" creationId="{22009DB4-0BC0-BFF9-B05C-3136CBEBB8A8}"/>
          </ac:cxnSpMkLst>
        </pc:cxnChg>
        <pc:cxnChg chg="add mod">
          <ac:chgData name="Richard Anderson" userId="4654cc452026b74c" providerId="LiveId" clId="{EB6A2CDA-2BD9-43F0-BDDA-05129BE98AA8}" dt="2024-02-26T05:48:03.391" v="465" actId="14100"/>
          <ac:cxnSpMkLst>
            <pc:docMk/>
            <pc:sldMk cId="1162566942" sldId="447"/>
            <ac:cxnSpMk id="77" creationId="{D41425B0-ED6C-D717-986B-DB28D48AFCE0}"/>
          </ac:cxnSpMkLst>
        </pc:cxnChg>
        <pc:cxnChg chg="add mod">
          <ac:chgData name="Richard Anderson" userId="4654cc452026b74c" providerId="LiveId" clId="{EB6A2CDA-2BD9-43F0-BDDA-05129BE98AA8}" dt="2024-02-26T05:48:15.250" v="468" actId="14100"/>
          <ac:cxnSpMkLst>
            <pc:docMk/>
            <pc:sldMk cId="1162566942" sldId="447"/>
            <ac:cxnSpMk id="79" creationId="{4B5A72C0-CFA5-8B6E-5764-A6F5DC1B233E}"/>
          </ac:cxnSpMkLst>
        </pc:cxnChg>
        <pc:cxnChg chg="add mod">
          <ac:chgData name="Richard Anderson" userId="4654cc452026b74c" providerId="LiveId" clId="{EB6A2CDA-2BD9-43F0-BDDA-05129BE98AA8}" dt="2024-02-26T05:48:28.365" v="471" actId="14100"/>
          <ac:cxnSpMkLst>
            <pc:docMk/>
            <pc:sldMk cId="1162566942" sldId="447"/>
            <ac:cxnSpMk id="81" creationId="{9593EA8E-494A-8E6B-1637-7D85418FC680}"/>
          </ac:cxnSpMkLst>
        </pc:cxnChg>
      </pc:sldChg>
      <pc:sldChg chg="addSp delSp modSp new mod">
        <pc:chgData name="Richard Anderson" userId="4654cc452026b74c" providerId="LiveId" clId="{EB6A2CDA-2BD9-43F0-BDDA-05129BE98AA8}" dt="2024-02-26T05:59:02.612" v="743" actId="14100"/>
        <pc:sldMkLst>
          <pc:docMk/>
          <pc:sldMk cId="294808107" sldId="448"/>
        </pc:sldMkLst>
        <pc:spChg chg="mod">
          <ac:chgData name="Richard Anderson" userId="4654cc452026b74c" providerId="LiveId" clId="{EB6A2CDA-2BD9-43F0-BDDA-05129BE98AA8}" dt="2024-02-26T05:49:11.143" v="492" actId="20577"/>
          <ac:spMkLst>
            <pc:docMk/>
            <pc:sldMk cId="294808107" sldId="448"/>
            <ac:spMk id="2" creationId="{C3712D6B-B6CF-4E39-642A-D4586FAFE5D6}"/>
          </ac:spMkLst>
        </pc:spChg>
        <pc:spChg chg="mod">
          <ac:chgData name="Richard Anderson" userId="4654cc452026b74c" providerId="LiveId" clId="{EB6A2CDA-2BD9-43F0-BDDA-05129BE98AA8}" dt="2024-02-26T05:51:13.011" v="666" actId="14100"/>
          <ac:spMkLst>
            <pc:docMk/>
            <pc:sldMk cId="294808107" sldId="448"/>
            <ac:spMk id="3" creationId="{775656B2-BD40-6BCD-684D-E182920DBC85}"/>
          </ac:spMkLst>
        </pc:spChg>
        <pc:spChg chg="add mod">
          <ac:chgData name="Richard Anderson" userId="4654cc452026b74c" providerId="LiveId" clId="{EB6A2CDA-2BD9-43F0-BDDA-05129BE98AA8}" dt="2024-02-26T05:51:57.440" v="669" actId="207"/>
          <ac:spMkLst>
            <pc:docMk/>
            <pc:sldMk cId="294808107" sldId="448"/>
            <ac:spMk id="5" creationId="{265C8792-F7F0-C497-CFA4-42D864CBAECC}"/>
          </ac:spMkLst>
        </pc:spChg>
        <pc:spChg chg="add mod">
          <ac:chgData name="Richard Anderson" userId="4654cc452026b74c" providerId="LiveId" clId="{EB6A2CDA-2BD9-43F0-BDDA-05129BE98AA8}" dt="2024-02-26T05:52:20.173" v="673" actId="1076"/>
          <ac:spMkLst>
            <pc:docMk/>
            <pc:sldMk cId="294808107" sldId="448"/>
            <ac:spMk id="6" creationId="{9C5F690F-25C6-2FE4-56D1-8885C0777470}"/>
          </ac:spMkLst>
        </pc:spChg>
        <pc:spChg chg="add mod">
          <ac:chgData name="Richard Anderson" userId="4654cc452026b74c" providerId="LiveId" clId="{EB6A2CDA-2BD9-43F0-BDDA-05129BE98AA8}" dt="2024-02-26T05:52:16.609" v="672" actId="1076"/>
          <ac:spMkLst>
            <pc:docMk/>
            <pc:sldMk cId="294808107" sldId="448"/>
            <ac:spMk id="7" creationId="{61CE83F8-2765-0C36-3513-E7F542B2882F}"/>
          </ac:spMkLst>
        </pc:spChg>
        <pc:spChg chg="add mod">
          <ac:chgData name="Richard Anderson" userId="4654cc452026b74c" providerId="LiveId" clId="{EB6A2CDA-2BD9-43F0-BDDA-05129BE98AA8}" dt="2024-02-26T05:52:50.285" v="691" actId="1035"/>
          <ac:spMkLst>
            <pc:docMk/>
            <pc:sldMk cId="294808107" sldId="448"/>
            <ac:spMk id="8" creationId="{BAAA721F-B439-F764-D868-E422F9518761}"/>
          </ac:spMkLst>
        </pc:spChg>
        <pc:spChg chg="add mod">
          <ac:chgData name="Richard Anderson" userId="4654cc452026b74c" providerId="LiveId" clId="{EB6A2CDA-2BD9-43F0-BDDA-05129BE98AA8}" dt="2024-02-26T05:52:50.285" v="691" actId="1035"/>
          <ac:spMkLst>
            <pc:docMk/>
            <pc:sldMk cId="294808107" sldId="448"/>
            <ac:spMk id="9" creationId="{BD9D152C-2AC4-FCBC-4AE8-5082C0C83653}"/>
          </ac:spMkLst>
        </pc:spChg>
        <pc:spChg chg="add mod">
          <ac:chgData name="Richard Anderson" userId="4654cc452026b74c" providerId="LiveId" clId="{EB6A2CDA-2BD9-43F0-BDDA-05129BE98AA8}" dt="2024-02-26T05:52:50.285" v="691" actId="1035"/>
          <ac:spMkLst>
            <pc:docMk/>
            <pc:sldMk cId="294808107" sldId="448"/>
            <ac:spMk id="10" creationId="{124B57CB-9916-A102-9A80-30B833F7ADB2}"/>
          </ac:spMkLst>
        </pc:spChg>
        <pc:spChg chg="add mod">
          <ac:chgData name="Richard Anderson" userId="4654cc452026b74c" providerId="LiveId" clId="{EB6A2CDA-2BD9-43F0-BDDA-05129BE98AA8}" dt="2024-02-26T05:55:51.393" v="713" actId="1076"/>
          <ac:spMkLst>
            <pc:docMk/>
            <pc:sldMk cId="294808107" sldId="448"/>
            <ac:spMk id="23" creationId="{C60E7F3A-4B9D-6296-E62C-301D12A1A0FC}"/>
          </ac:spMkLst>
        </pc:spChg>
        <pc:spChg chg="add mod">
          <ac:chgData name="Richard Anderson" userId="4654cc452026b74c" providerId="LiveId" clId="{EB6A2CDA-2BD9-43F0-BDDA-05129BE98AA8}" dt="2024-02-26T05:55:51.393" v="713" actId="1076"/>
          <ac:spMkLst>
            <pc:docMk/>
            <pc:sldMk cId="294808107" sldId="448"/>
            <ac:spMk id="24" creationId="{EB1456AB-F5D0-DF6B-4610-53757B69C0F1}"/>
          </ac:spMkLst>
        </pc:spChg>
        <pc:spChg chg="add mod">
          <ac:chgData name="Richard Anderson" userId="4654cc452026b74c" providerId="LiveId" clId="{EB6A2CDA-2BD9-43F0-BDDA-05129BE98AA8}" dt="2024-02-26T05:55:51.393" v="713" actId="1076"/>
          <ac:spMkLst>
            <pc:docMk/>
            <pc:sldMk cId="294808107" sldId="448"/>
            <ac:spMk id="25" creationId="{FD497FD3-9991-A7BA-8817-EB41A92CB0FC}"/>
          </ac:spMkLst>
        </pc:spChg>
        <pc:spChg chg="add mod">
          <ac:chgData name="Richard Anderson" userId="4654cc452026b74c" providerId="LiveId" clId="{EB6A2CDA-2BD9-43F0-BDDA-05129BE98AA8}" dt="2024-02-26T05:55:51.393" v="713" actId="1076"/>
          <ac:spMkLst>
            <pc:docMk/>
            <pc:sldMk cId="294808107" sldId="448"/>
            <ac:spMk id="26" creationId="{1EF1B8A9-9923-DB6B-8228-E47552712C92}"/>
          </ac:spMkLst>
        </pc:spChg>
        <pc:spChg chg="add mod">
          <ac:chgData name="Richard Anderson" userId="4654cc452026b74c" providerId="LiveId" clId="{EB6A2CDA-2BD9-43F0-BDDA-05129BE98AA8}" dt="2024-02-26T05:55:51.393" v="713" actId="1076"/>
          <ac:spMkLst>
            <pc:docMk/>
            <pc:sldMk cId="294808107" sldId="448"/>
            <ac:spMk id="27" creationId="{02D68F46-AC6F-BB36-5AB1-A6E24D1886BC}"/>
          </ac:spMkLst>
        </pc:spChg>
        <pc:spChg chg="add mod">
          <ac:chgData name="Richard Anderson" userId="4654cc452026b74c" providerId="LiveId" clId="{EB6A2CDA-2BD9-43F0-BDDA-05129BE98AA8}" dt="2024-02-26T05:55:51.393" v="713" actId="1076"/>
          <ac:spMkLst>
            <pc:docMk/>
            <pc:sldMk cId="294808107" sldId="448"/>
            <ac:spMk id="28" creationId="{309B15F0-3164-DD20-340F-0984F40B4CB3}"/>
          </ac:spMkLst>
        </pc:spChg>
        <pc:spChg chg="add mod">
          <ac:chgData name="Richard Anderson" userId="4654cc452026b74c" providerId="LiveId" clId="{EB6A2CDA-2BD9-43F0-BDDA-05129BE98AA8}" dt="2024-02-26T05:57:13.574" v="720" actId="1076"/>
          <ac:spMkLst>
            <pc:docMk/>
            <pc:sldMk cId="294808107" sldId="448"/>
            <ac:spMk id="34" creationId="{18B852F0-7797-AA13-55C3-2736B91E5E1B}"/>
          </ac:spMkLst>
        </pc:spChg>
        <pc:spChg chg="add mod">
          <ac:chgData name="Richard Anderson" userId="4654cc452026b74c" providerId="LiveId" clId="{EB6A2CDA-2BD9-43F0-BDDA-05129BE98AA8}" dt="2024-02-26T05:57:29.237" v="722" actId="1076"/>
          <ac:spMkLst>
            <pc:docMk/>
            <pc:sldMk cId="294808107" sldId="448"/>
            <ac:spMk id="35" creationId="{0F8BA2E6-3035-1940-537D-F8040240650A}"/>
          </ac:spMkLst>
        </pc:spChg>
        <pc:cxnChg chg="add mod">
          <ac:chgData name="Richard Anderson" userId="4654cc452026b74c" providerId="LiveId" clId="{EB6A2CDA-2BD9-43F0-BDDA-05129BE98AA8}" dt="2024-02-26T05:56:11.414" v="714"/>
          <ac:cxnSpMkLst>
            <pc:docMk/>
            <pc:sldMk cId="294808107" sldId="448"/>
            <ac:cxnSpMk id="12" creationId="{886A4860-2EC3-B760-016F-5370E94018E6}"/>
          </ac:cxnSpMkLst>
        </pc:cxnChg>
        <pc:cxnChg chg="add mod">
          <ac:chgData name="Richard Anderson" userId="4654cc452026b74c" providerId="LiveId" clId="{EB6A2CDA-2BD9-43F0-BDDA-05129BE98AA8}" dt="2024-02-26T05:56:54.262" v="718"/>
          <ac:cxnSpMkLst>
            <pc:docMk/>
            <pc:sldMk cId="294808107" sldId="448"/>
            <ac:cxnSpMk id="15" creationId="{090ECEE0-84E0-936E-8CDE-8A4AEF9D6DCA}"/>
          </ac:cxnSpMkLst>
        </pc:cxnChg>
        <pc:cxnChg chg="add mod">
          <ac:chgData name="Richard Anderson" userId="4654cc452026b74c" providerId="LiveId" clId="{EB6A2CDA-2BD9-43F0-BDDA-05129BE98AA8}" dt="2024-02-26T05:56:42.135" v="717"/>
          <ac:cxnSpMkLst>
            <pc:docMk/>
            <pc:sldMk cId="294808107" sldId="448"/>
            <ac:cxnSpMk id="16" creationId="{94F5E48C-5C53-69B4-4C41-D1279A797856}"/>
          </ac:cxnSpMkLst>
        </pc:cxnChg>
        <pc:cxnChg chg="add mod">
          <ac:chgData name="Richard Anderson" userId="4654cc452026b74c" providerId="LiveId" clId="{EB6A2CDA-2BD9-43F0-BDDA-05129BE98AA8}" dt="2024-02-26T05:56:31.207" v="716"/>
          <ac:cxnSpMkLst>
            <pc:docMk/>
            <pc:sldMk cId="294808107" sldId="448"/>
            <ac:cxnSpMk id="20" creationId="{8A8C38C0-12C6-3DA6-E785-DCD0DC5526C1}"/>
          </ac:cxnSpMkLst>
        </pc:cxnChg>
        <pc:cxnChg chg="add mod">
          <ac:chgData name="Richard Anderson" userId="4654cc452026b74c" providerId="LiveId" clId="{EB6A2CDA-2BD9-43F0-BDDA-05129BE98AA8}" dt="2024-02-26T05:56:20.731" v="715"/>
          <ac:cxnSpMkLst>
            <pc:docMk/>
            <pc:sldMk cId="294808107" sldId="448"/>
            <ac:cxnSpMk id="21" creationId="{FEAD0F94-1649-25C3-2C96-850EFB1EF55B}"/>
          </ac:cxnSpMkLst>
        </pc:cxnChg>
        <pc:cxnChg chg="add mod">
          <ac:chgData name="Richard Anderson" userId="4654cc452026b74c" providerId="LiveId" clId="{EB6A2CDA-2BD9-43F0-BDDA-05129BE98AA8}" dt="2024-02-26T05:55:51.393" v="713" actId="1076"/>
          <ac:cxnSpMkLst>
            <pc:docMk/>
            <pc:sldMk cId="294808107" sldId="448"/>
            <ac:cxnSpMk id="29" creationId="{9F68B2EF-5D80-DE57-25B1-8B15008962F1}"/>
          </ac:cxnSpMkLst>
        </pc:cxnChg>
        <pc:cxnChg chg="add mod">
          <ac:chgData name="Richard Anderson" userId="4654cc452026b74c" providerId="LiveId" clId="{EB6A2CDA-2BD9-43F0-BDDA-05129BE98AA8}" dt="2024-02-26T05:55:51.393" v="713" actId="1076"/>
          <ac:cxnSpMkLst>
            <pc:docMk/>
            <pc:sldMk cId="294808107" sldId="448"/>
            <ac:cxnSpMk id="30" creationId="{624AFBE8-310E-4585-7008-D1DE72E00776}"/>
          </ac:cxnSpMkLst>
        </pc:cxnChg>
        <pc:cxnChg chg="add mod">
          <ac:chgData name="Richard Anderson" userId="4654cc452026b74c" providerId="LiveId" clId="{EB6A2CDA-2BD9-43F0-BDDA-05129BE98AA8}" dt="2024-02-26T05:55:51.393" v="713" actId="1076"/>
          <ac:cxnSpMkLst>
            <pc:docMk/>
            <pc:sldMk cId="294808107" sldId="448"/>
            <ac:cxnSpMk id="31" creationId="{6DBCDDE6-7EF2-6510-D3AD-B77D89DBD1A1}"/>
          </ac:cxnSpMkLst>
        </pc:cxnChg>
        <pc:cxnChg chg="add mod">
          <ac:chgData name="Richard Anderson" userId="4654cc452026b74c" providerId="LiveId" clId="{EB6A2CDA-2BD9-43F0-BDDA-05129BE98AA8}" dt="2024-02-26T05:55:51.393" v="713" actId="1076"/>
          <ac:cxnSpMkLst>
            <pc:docMk/>
            <pc:sldMk cId="294808107" sldId="448"/>
            <ac:cxnSpMk id="32" creationId="{8CD4271C-BC64-32F7-6630-4307D57A44AF}"/>
          </ac:cxnSpMkLst>
        </pc:cxnChg>
        <pc:cxnChg chg="add mod">
          <ac:chgData name="Richard Anderson" userId="4654cc452026b74c" providerId="LiveId" clId="{EB6A2CDA-2BD9-43F0-BDDA-05129BE98AA8}" dt="2024-02-26T05:55:51.393" v="713" actId="1076"/>
          <ac:cxnSpMkLst>
            <pc:docMk/>
            <pc:sldMk cId="294808107" sldId="448"/>
            <ac:cxnSpMk id="33" creationId="{FA9A8679-D6CD-542B-C2AB-93856A6B5840}"/>
          </ac:cxnSpMkLst>
        </pc:cxnChg>
        <pc:cxnChg chg="add del mod">
          <ac:chgData name="Richard Anderson" userId="4654cc452026b74c" providerId="LiveId" clId="{EB6A2CDA-2BD9-43F0-BDDA-05129BE98AA8}" dt="2024-02-26T05:57:42.634" v="724" actId="21"/>
          <ac:cxnSpMkLst>
            <pc:docMk/>
            <pc:sldMk cId="294808107" sldId="448"/>
            <ac:cxnSpMk id="37" creationId="{49D7FE9B-4A7B-9B65-AAAF-8E6F0EDCEBCE}"/>
          </ac:cxnSpMkLst>
        </pc:cxnChg>
        <pc:cxnChg chg="add mod">
          <ac:chgData name="Richard Anderson" userId="4654cc452026b74c" providerId="LiveId" clId="{EB6A2CDA-2BD9-43F0-BDDA-05129BE98AA8}" dt="2024-02-26T05:57:53.401" v="727" actId="14100"/>
          <ac:cxnSpMkLst>
            <pc:docMk/>
            <pc:sldMk cId="294808107" sldId="448"/>
            <ac:cxnSpMk id="38" creationId="{3CE3B539-748E-0AFA-2873-BEF80CEC3E2A}"/>
          </ac:cxnSpMkLst>
        </pc:cxnChg>
        <pc:cxnChg chg="add mod">
          <ac:chgData name="Richard Anderson" userId="4654cc452026b74c" providerId="LiveId" clId="{EB6A2CDA-2BD9-43F0-BDDA-05129BE98AA8}" dt="2024-02-26T05:58:15.063" v="730" actId="1076"/>
          <ac:cxnSpMkLst>
            <pc:docMk/>
            <pc:sldMk cId="294808107" sldId="448"/>
            <ac:cxnSpMk id="40" creationId="{AB2108D3-1FB5-493D-4C76-3C22C8CA0F2E}"/>
          </ac:cxnSpMkLst>
        </pc:cxnChg>
        <pc:cxnChg chg="add mod">
          <ac:chgData name="Richard Anderson" userId="4654cc452026b74c" providerId="LiveId" clId="{EB6A2CDA-2BD9-43F0-BDDA-05129BE98AA8}" dt="2024-02-26T05:58:45.759" v="738" actId="1076"/>
          <ac:cxnSpMkLst>
            <pc:docMk/>
            <pc:sldMk cId="294808107" sldId="448"/>
            <ac:cxnSpMk id="41" creationId="{93D01158-418C-90A7-CFAA-24147DEFE10E}"/>
          </ac:cxnSpMkLst>
        </pc:cxnChg>
        <pc:cxnChg chg="add mod">
          <ac:chgData name="Richard Anderson" userId="4654cc452026b74c" providerId="LiveId" clId="{EB6A2CDA-2BD9-43F0-BDDA-05129BE98AA8}" dt="2024-02-26T05:58:43.141" v="737" actId="14100"/>
          <ac:cxnSpMkLst>
            <pc:docMk/>
            <pc:sldMk cId="294808107" sldId="448"/>
            <ac:cxnSpMk id="43" creationId="{26B3CE7D-BFDD-7FB9-0637-9F5966E5D61F}"/>
          </ac:cxnSpMkLst>
        </pc:cxnChg>
        <pc:cxnChg chg="add mod">
          <ac:chgData name="Richard Anderson" userId="4654cc452026b74c" providerId="LiveId" clId="{EB6A2CDA-2BD9-43F0-BDDA-05129BE98AA8}" dt="2024-02-26T05:58:54.321" v="740" actId="1076"/>
          <ac:cxnSpMkLst>
            <pc:docMk/>
            <pc:sldMk cId="294808107" sldId="448"/>
            <ac:cxnSpMk id="45" creationId="{04E8FB55-3E57-7072-DEC5-11B2BA4E0985}"/>
          </ac:cxnSpMkLst>
        </pc:cxnChg>
        <pc:cxnChg chg="add mod">
          <ac:chgData name="Richard Anderson" userId="4654cc452026b74c" providerId="LiveId" clId="{EB6A2CDA-2BD9-43F0-BDDA-05129BE98AA8}" dt="2024-02-26T05:59:02.612" v="743" actId="14100"/>
          <ac:cxnSpMkLst>
            <pc:docMk/>
            <pc:sldMk cId="294808107" sldId="448"/>
            <ac:cxnSpMk id="46" creationId="{A2F9E35E-4AB7-B788-D5AB-53FE930562FF}"/>
          </ac:cxnSpMkLst>
        </pc:cxnChg>
      </pc:sldChg>
      <pc:sldChg chg="modSp new mod">
        <pc:chgData name="Richard Anderson" userId="4654cc452026b74c" providerId="LiveId" clId="{EB6A2CDA-2BD9-43F0-BDDA-05129BE98AA8}" dt="2024-02-26T06:32:58.623" v="1197" actId="27636"/>
        <pc:sldMkLst>
          <pc:docMk/>
          <pc:sldMk cId="2293239908" sldId="449"/>
        </pc:sldMkLst>
        <pc:spChg chg="mod">
          <ac:chgData name="Richard Anderson" userId="4654cc452026b74c" providerId="LiveId" clId="{EB6A2CDA-2BD9-43F0-BDDA-05129BE98AA8}" dt="2024-02-26T06:03:34.318" v="761" actId="20577"/>
          <ac:spMkLst>
            <pc:docMk/>
            <pc:sldMk cId="2293239908" sldId="449"/>
            <ac:spMk id="2" creationId="{4F85D5A7-A014-6940-3424-E4FA5756FFBA}"/>
          </ac:spMkLst>
        </pc:spChg>
        <pc:spChg chg="mod">
          <ac:chgData name="Richard Anderson" userId="4654cc452026b74c" providerId="LiveId" clId="{EB6A2CDA-2BD9-43F0-BDDA-05129BE98AA8}" dt="2024-02-26T06:32:58.623" v="1197" actId="27636"/>
          <ac:spMkLst>
            <pc:docMk/>
            <pc:sldMk cId="2293239908" sldId="449"/>
            <ac:spMk id="3" creationId="{687E931F-29F0-2FF0-FBDC-2CF1523F74C4}"/>
          </ac:spMkLst>
        </pc:spChg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2435887935" sldId="449"/>
        </pc:sldMkLst>
      </pc:sldChg>
      <pc:sldChg chg="addSp modSp new mod">
        <pc:chgData name="Richard Anderson" userId="4654cc452026b74c" providerId="LiveId" clId="{EB6A2CDA-2BD9-43F0-BDDA-05129BE98AA8}" dt="2024-02-26T06:32:08.472" v="1141" actId="167"/>
        <pc:sldMkLst>
          <pc:docMk/>
          <pc:sldMk cId="379300251" sldId="450"/>
        </pc:sldMkLst>
        <pc:spChg chg="mod">
          <ac:chgData name="Richard Anderson" userId="4654cc452026b74c" providerId="LiveId" clId="{EB6A2CDA-2BD9-43F0-BDDA-05129BE98AA8}" dt="2024-02-26T06:08:40.162" v="993" actId="20577"/>
          <ac:spMkLst>
            <pc:docMk/>
            <pc:sldMk cId="379300251" sldId="450"/>
            <ac:spMk id="2" creationId="{EA152AC2-2745-814B-EE34-CFD0B505AD09}"/>
          </ac:spMkLst>
        </pc:spChg>
        <pc:spChg chg="mod">
          <ac:chgData name="Richard Anderson" userId="4654cc452026b74c" providerId="LiveId" clId="{EB6A2CDA-2BD9-43F0-BDDA-05129BE98AA8}" dt="2024-02-26T06:11:14.614" v="1086" actId="14100"/>
          <ac:spMkLst>
            <pc:docMk/>
            <pc:sldMk cId="379300251" sldId="450"/>
            <ac:spMk id="3" creationId="{65704C8C-3230-0237-C895-9B0DADCFB6A4}"/>
          </ac:spMkLst>
        </pc:spChg>
        <pc:spChg chg="add mod">
          <ac:chgData name="Richard Anderson" userId="4654cc452026b74c" providerId="LiveId" clId="{EB6A2CDA-2BD9-43F0-BDDA-05129BE98AA8}" dt="2024-02-26T06:12:13.262" v="1102" actId="1076"/>
          <ac:spMkLst>
            <pc:docMk/>
            <pc:sldMk cId="379300251" sldId="450"/>
            <ac:spMk id="5" creationId="{458694F1-701A-8D72-92B4-0DC0DDFBB205}"/>
          </ac:spMkLst>
        </pc:spChg>
        <pc:spChg chg="add mod">
          <ac:chgData name="Richard Anderson" userId="4654cc452026b74c" providerId="LiveId" clId="{EB6A2CDA-2BD9-43F0-BDDA-05129BE98AA8}" dt="2024-02-26T06:12:16.391" v="1103" actId="1076"/>
          <ac:spMkLst>
            <pc:docMk/>
            <pc:sldMk cId="379300251" sldId="450"/>
            <ac:spMk id="6" creationId="{9CE93F3F-23BB-3314-5806-A9244F411253}"/>
          </ac:spMkLst>
        </pc:spChg>
        <pc:spChg chg="add mod">
          <ac:chgData name="Richard Anderson" userId="4654cc452026b74c" providerId="LiveId" clId="{EB6A2CDA-2BD9-43F0-BDDA-05129BE98AA8}" dt="2024-02-26T06:29:07.825" v="1114" actId="1076"/>
          <ac:spMkLst>
            <pc:docMk/>
            <pc:sldMk cId="379300251" sldId="450"/>
            <ac:spMk id="7" creationId="{50B78140-3871-E787-AA0C-8C8B01F576EB}"/>
          </ac:spMkLst>
        </pc:spChg>
        <pc:spChg chg="add mod">
          <ac:chgData name="Richard Anderson" userId="4654cc452026b74c" providerId="LiveId" clId="{EB6A2CDA-2BD9-43F0-BDDA-05129BE98AA8}" dt="2024-02-26T06:29:32.096" v="1116" actId="1076"/>
          <ac:spMkLst>
            <pc:docMk/>
            <pc:sldMk cId="379300251" sldId="450"/>
            <ac:spMk id="8" creationId="{1A8DC93D-D83E-B093-910D-044DE2E8F3C2}"/>
          </ac:spMkLst>
        </pc:spChg>
        <pc:spChg chg="add mod">
          <ac:chgData name="Richard Anderson" userId="4654cc452026b74c" providerId="LiveId" clId="{EB6A2CDA-2BD9-43F0-BDDA-05129BE98AA8}" dt="2024-02-26T06:29:40.066" v="1117" actId="1076"/>
          <ac:spMkLst>
            <pc:docMk/>
            <pc:sldMk cId="379300251" sldId="450"/>
            <ac:spMk id="9" creationId="{51975B36-0263-21FF-8BCB-5AC96140392B}"/>
          </ac:spMkLst>
        </pc:spChg>
        <pc:spChg chg="add mod">
          <ac:chgData name="Richard Anderson" userId="4654cc452026b74c" providerId="LiveId" clId="{EB6A2CDA-2BD9-43F0-BDDA-05129BE98AA8}" dt="2024-02-26T06:29:12.664" v="1115" actId="1076"/>
          <ac:spMkLst>
            <pc:docMk/>
            <pc:sldMk cId="379300251" sldId="450"/>
            <ac:spMk id="10" creationId="{C52F5C96-44C5-DC66-9D67-E5B46440378F}"/>
          </ac:spMkLst>
        </pc:spChg>
        <pc:spChg chg="add mod">
          <ac:chgData name="Richard Anderson" userId="4654cc452026b74c" providerId="LiveId" clId="{EB6A2CDA-2BD9-43F0-BDDA-05129BE98AA8}" dt="2024-02-26T06:12:10.098" v="1101" actId="1076"/>
          <ac:spMkLst>
            <pc:docMk/>
            <pc:sldMk cId="379300251" sldId="450"/>
            <ac:spMk id="11" creationId="{D8E70CB7-A453-853A-385D-9D306CBD7B99}"/>
          </ac:spMkLst>
        </pc:spChg>
        <pc:spChg chg="add mod">
          <ac:chgData name="Richard Anderson" userId="4654cc452026b74c" providerId="LiveId" clId="{EB6A2CDA-2BD9-43F0-BDDA-05129BE98AA8}" dt="2024-02-26T06:12:32.796" v="1107" actId="1076"/>
          <ac:spMkLst>
            <pc:docMk/>
            <pc:sldMk cId="379300251" sldId="450"/>
            <ac:spMk id="12" creationId="{017A1C8D-73AC-ADEC-521B-6CB2F1F2EB68}"/>
          </ac:spMkLst>
        </pc:spChg>
        <pc:cxnChg chg="add mod ord">
          <ac:chgData name="Richard Anderson" userId="4654cc452026b74c" providerId="LiveId" clId="{EB6A2CDA-2BD9-43F0-BDDA-05129BE98AA8}" dt="2024-02-26T06:31:50.215" v="1139" actId="167"/>
          <ac:cxnSpMkLst>
            <pc:docMk/>
            <pc:sldMk cId="379300251" sldId="450"/>
            <ac:cxnSpMk id="13" creationId="{D501216B-3B2E-907A-8D90-FC6B33708C6C}"/>
          </ac:cxnSpMkLst>
        </pc:cxnChg>
        <pc:cxnChg chg="add mod">
          <ac:chgData name="Richard Anderson" userId="4654cc452026b74c" providerId="LiveId" clId="{EB6A2CDA-2BD9-43F0-BDDA-05129BE98AA8}" dt="2024-02-26T06:13:16.107" v="1113" actId="14100"/>
          <ac:cxnSpMkLst>
            <pc:docMk/>
            <pc:sldMk cId="379300251" sldId="450"/>
            <ac:cxnSpMk id="15" creationId="{9360792C-01B5-7ABA-D228-90C05ED102EC}"/>
          </ac:cxnSpMkLst>
        </pc:cxnChg>
        <pc:cxnChg chg="add mod">
          <ac:chgData name="Richard Anderson" userId="4654cc452026b74c" providerId="LiveId" clId="{EB6A2CDA-2BD9-43F0-BDDA-05129BE98AA8}" dt="2024-02-26T06:29:54.878" v="1120" actId="14100"/>
          <ac:cxnSpMkLst>
            <pc:docMk/>
            <pc:sldMk cId="379300251" sldId="450"/>
            <ac:cxnSpMk id="17" creationId="{5ACD7014-B076-38CA-10A5-8684FE682C72}"/>
          </ac:cxnSpMkLst>
        </pc:cxnChg>
        <pc:cxnChg chg="add mod ord">
          <ac:chgData name="Richard Anderson" userId="4654cc452026b74c" providerId="LiveId" clId="{EB6A2CDA-2BD9-43F0-BDDA-05129BE98AA8}" dt="2024-02-26T06:31:58.727" v="1140" actId="167"/>
          <ac:cxnSpMkLst>
            <pc:docMk/>
            <pc:sldMk cId="379300251" sldId="450"/>
            <ac:cxnSpMk id="19" creationId="{D97FFBF0-21FA-F8F0-AB32-513AC746CFC6}"/>
          </ac:cxnSpMkLst>
        </pc:cxnChg>
        <pc:cxnChg chg="add mod ord">
          <ac:chgData name="Richard Anderson" userId="4654cc452026b74c" providerId="LiveId" clId="{EB6A2CDA-2BD9-43F0-BDDA-05129BE98AA8}" dt="2024-02-26T06:32:08.472" v="1141" actId="167"/>
          <ac:cxnSpMkLst>
            <pc:docMk/>
            <pc:sldMk cId="379300251" sldId="450"/>
            <ac:cxnSpMk id="21" creationId="{E3FAF5E8-42B0-92ED-DAEF-3779380E5EAE}"/>
          </ac:cxnSpMkLst>
        </pc:cxnChg>
        <pc:cxnChg chg="add mod">
          <ac:chgData name="Richard Anderson" userId="4654cc452026b74c" providerId="LiveId" clId="{EB6A2CDA-2BD9-43F0-BDDA-05129BE98AA8}" dt="2024-02-26T06:30:22.179" v="1129" actId="14100"/>
          <ac:cxnSpMkLst>
            <pc:docMk/>
            <pc:sldMk cId="379300251" sldId="450"/>
            <ac:cxnSpMk id="23" creationId="{AA6D5D89-B1D7-7902-AE89-C36147F00BE3}"/>
          </ac:cxnSpMkLst>
        </pc:cxnChg>
        <pc:cxnChg chg="add mod">
          <ac:chgData name="Richard Anderson" userId="4654cc452026b74c" providerId="LiveId" clId="{EB6A2CDA-2BD9-43F0-BDDA-05129BE98AA8}" dt="2024-02-26T06:30:31.746" v="1132" actId="14100"/>
          <ac:cxnSpMkLst>
            <pc:docMk/>
            <pc:sldMk cId="379300251" sldId="450"/>
            <ac:cxnSpMk id="25" creationId="{A34B63D4-26FC-AA34-7239-1CB4E2F88487}"/>
          </ac:cxnSpMkLst>
        </pc:cxnChg>
        <pc:cxnChg chg="add mod">
          <ac:chgData name="Richard Anderson" userId="4654cc452026b74c" providerId="LiveId" clId="{EB6A2CDA-2BD9-43F0-BDDA-05129BE98AA8}" dt="2024-02-26T06:30:41.785" v="1135" actId="14100"/>
          <ac:cxnSpMkLst>
            <pc:docMk/>
            <pc:sldMk cId="379300251" sldId="450"/>
            <ac:cxnSpMk id="27" creationId="{C01E0B8D-F604-FFCB-EC94-50A7655EE8B4}"/>
          </ac:cxnSpMkLst>
        </pc:cxnChg>
      </pc:sldChg>
      <pc:sldChg chg="del">
        <pc:chgData name="Richard Anderson" userId="4654cc452026b74c" providerId="LiveId" clId="{EB6A2CDA-2BD9-43F0-BDDA-05129BE98AA8}" dt="2024-02-25T22:22:23.457" v="27" actId="2696"/>
        <pc:sldMkLst>
          <pc:docMk/>
          <pc:sldMk cId="2061065288" sldId="450"/>
        </pc:sldMkLst>
      </pc:sldChg>
      <pc:sldChg chg="modSp new mod">
        <pc:chgData name="Richard Anderson" userId="4654cc452026b74c" providerId="LiveId" clId="{EB6A2CDA-2BD9-43F0-BDDA-05129BE98AA8}" dt="2024-02-26T06:46:33.588" v="1481" actId="20577"/>
        <pc:sldMkLst>
          <pc:docMk/>
          <pc:sldMk cId="1248140211" sldId="451"/>
        </pc:sldMkLst>
        <pc:spChg chg="mod">
          <ac:chgData name="Richard Anderson" userId="4654cc452026b74c" providerId="LiveId" clId="{EB6A2CDA-2BD9-43F0-BDDA-05129BE98AA8}" dt="2024-02-26T06:33:29.462" v="1210" actId="20577"/>
          <ac:spMkLst>
            <pc:docMk/>
            <pc:sldMk cId="1248140211" sldId="451"/>
            <ac:spMk id="2" creationId="{F6A8E287-0B5F-7E77-5996-2B025F5F8FD2}"/>
          </ac:spMkLst>
        </pc:spChg>
        <pc:spChg chg="mod">
          <ac:chgData name="Richard Anderson" userId="4654cc452026b74c" providerId="LiveId" clId="{EB6A2CDA-2BD9-43F0-BDDA-05129BE98AA8}" dt="2024-02-26T06:46:33.588" v="1481" actId="20577"/>
          <ac:spMkLst>
            <pc:docMk/>
            <pc:sldMk cId="1248140211" sldId="451"/>
            <ac:spMk id="3" creationId="{2F1DAAA1-5561-76D4-5E79-CF0913599FF4}"/>
          </ac:spMkLst>
        </pc:spChg>
      </pc:sldChg>
      <pc:sldChg chg="modSp new mod">
        <pc:chgData name="Richard Anderson" userId="4654cc452026b74c" providerId="LiveId" clId="{EB6A2CDA-2BD9-43F0-BDDA-05129BE98AA8}" dt="2024-02-26T06:47:27.265" v="1571" actId="20577"/>
        <pc:sldMkLst>
          <pc:docMk/>
          <pc:sldMk cId="3884749750" sldId="452"/>
        </pc:sldMkLst>
        <pc:spChg chg="mod">
          <ac:chgData name="Richard Anderson" userId="4654cc452026b74c" providerId="LiveId" clId="{EB6A2CDA-2BD9-43F0-BDDA-05129BE98AA8}" dt="2024-02-26T06:46:52.648" v="1500" actId="20577"/>
          <ac:spMkLst>
            <pc:docMk/>
            <pc:sldMk cId="3884749750" sldId="452"/>
            <ac:spMk id="2" creationId="{12B42EC7-E636-DE70-5B16-49FA8F7AD326}"/>
          </ac:spMkLst>
        </pc:spChg>
        <pc:spChg chg="mod">
          <ac:chgData name="Richard Anderson" userId="4654cc452026b74c" providerId="LiveId" clId="{EB6A2CDA-2BD9-43F0-BDDA-05129BE98AA8}" dt="2024-02-26T06:47:27.265" v="1571" actId="20577"/>
          <ac:spMkLst>
            <pc:docMk/>
            <pc:sldMk cId="3884749750" sldId="452"/>
            <ac:spMk id="3" creationId="{E32CEB7C-D6F5-54C2-5561-9286B0E59FDE}"/>
          </ac:spMkLst>
        </pc:spChg>
      </pc:sldChg>
      <pc:sldChg chg="addSp modSp new mod">
        <pc:chgData name="Richard Anderson" userId="4654cc452026b74c" providerId="LiveId" clId="{EB6A2CDA-2BD9-43F0-BDDA-05129BE98AA8}" dt="2024-02-26T07:47:28.040" v="1856" actId="20577"/>
        <pc:sldMkLst>
          <pc:docMk/>
          <pc:sldMk cId="1973618863" sldId="453"/>
        </pc:sldMkLst>
        <pc:spChg chg="mod">
          <ac:chgData name="Richard Anderson" userId="4654cc452026b74c" providerId="LiveId" clId="{EB6A2CDA-2BD9-43F0-BDDA-05129BE98AA8}" dt="2024-02-26T07:41:09.006" v="1590" actId="20577"/>
          <ac:spMkLst>
            <pc:docMk/>
            <pc:sldMk cId="1973618863" sldId="453"/>
            <ac:spMk id="2" creationId="{0280F935-5332-3001-40A0-3EFD4FBC6623}"/>
          </ac:spMkLst>
        </pc:spChg>
        <pc:spChg chg="mod">
          <ac:chgData name="Richard Anderson" userId="4654cc452026b74c" providerId="LiveId" clId="{EB6A2CDA-2BD9-43F0-BDDA-05129BE98AA8}" dt="2024-02-26T07:47:28.040" v="1856" actId="20577"/>
          <ac:spMkLst>
            <pc:docMk/>
            <pc:sldMk cId="1973618863" sldId="453"/>
            <ac:spMk id="3" creationId="{3B76BB1D-D5DF-6D90-5FB0-FEBFC18F2E00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7" creationId="{8548B86F-A704-C947-1796-2502AD7CD7DA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8" creationId="{F8838C99-2406-E9EF-93D7-F8E5A4C3DC81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9" creationId="{03928132-504D-EDA7-2FD0-74229F9941C8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10" creationId="{72DBF510-C794-277D-CEF6-4032EA3B6E8C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14" creationId="{2CA5952A-5465-959C-10F4-391B050D5DEE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15" creationId="{A581DE2D-4DC2-50C6-B03B-98A39F8922AB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20" creationId="{E39ABF0A-F891-0455-9E1C-6486E781AEEF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21" creationId="{770CDD2C-D868-D5DF-6B7C-3ECA48A5A6D7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22" creationId="{7FF386FE-F3E9-F22C-FE5C-8A9B47F18F1E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23" creationId="{2ACC0955-AA04-B005-4A70-A87290C7983A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24" creationId="{33D6202C-5E60-8C7C-2659-7FFB48BB0326}"/>
          </ac:spMkLst>
        </pc:spChg>
        <pc:spChg chg="add mod">
          <ac:chgData name="Richard Anderson" userId="4654cc452026b74c" providerId="LiveId" clId="{EB6A2CDA-2BD9-43F0-BDDA-05129BE98AA8}" dt="2024-02-26T07:46:19.922" v="1745" actId="1036"/>
          <ac:spMkLst>
            <pc:docMk/>
            <pc:sldMk cId="1973618863" sldId="453"/>
            <ac:spMk id="25" creationId="{4268216F-759A-68D3-77E8-547E1BCDEA70}"/>
          </ac:spMkLst>
        </pc:spChg>
        <pc:cxnChg chg="add mod">
          <ac:chgData name="Richard Anderson" userId="4654cc452026b74c" providerId="LiveId" clId="{EB6A2CDA-2BD9-43F0-BDDA-05129BE98AA8}" dt="2024-02-26T07:46:19.922" v="1745" actId="1036"/>
          <ac:cxnSpMkLst>
            <pc:docMk/>
            <pc:sldMk cId="1973618863" sldId="453"/>
            <ac:cxnSpMk id="5" creationId="{CA0FC12D-0D70-935D-8C8E-42366DEE1FD0}"/>
          </ac:cxnSpMkLst>
        </pc:cxnChg>
        <pc:cxnChg chg="add mod">
          <ac:chgData name="Richard Anderson" userId="4654cc452026b74c" providerId="LiveId" clId="{EB6A2CDA-2BD9-43F0-BDDA-05129BE98AA8}" dt="2024-02-26T07:46:19.922" v="1745" actId="1036"/>
          <ac:cxnSpMkLst>
            <pc:docMk/>
            <pc:sldMk cId="1973618863" sldId="453"/>
            <ac:cxnSpMk id="6" creationId="{D432D49D-61AA-3952-FA12-579C60AC903E}"/>
          </ac:cxnSpMkLst>
        </pc:cxnChg>
        <pc:cxnChg chg="add mod">
          <ac:chgData name="Richard Anderson" userId="4654cc452026b74c" providerId="LiveId" clId="{EB6A2CDA-2BD9-43F0-BDDA-05129BE98AA8}" dt="2024-02-26T07:46:19.922" v="1745" actId="1036"/>
          <ac:cxnSpMkLst>
            <pc:docMk/>
            <pc:sldMk cId="1973618863" sldId="453"/>
            <ac:cxnSpMk id="11" creationId="{2C293080-D170-02E0-12F0-980E2364601E}"/>
          </ac:cxnSpMkLst>
        </pc:cxnChg>
        <pc:cxnChg chg="add mod">
          <ac:chgData name="Richard Anderson" userId="4654cc452026b74c" providerId="LiveId" clId="{EB6A2CDA-2BD9-43F0-BDDA-05129BE98AA8}" dt="2024-02-26T07:46:19.922" v="1745" actId="1036"/>
          <ac:cxnSpMkLst>
            <pc:docMk/>
            <pc:sldMk cId="1973618863" sldId="453"/>
            <ac:cxnSpMk id="12" creationId="{11E050E5-89C8-EF4A-C943-DCB1488E7D73}"/>
          </ac:cxnSpMkLst>
        </pc:cxnChg>
        <pc:cxnChg chg="add mod">
          <ac:chgData name="Richard Anderson" userId="4654cc452026b74c" providerId="LiveId" clId="{EB6A2CDA-2BD9-43F0-BDDA-05129BE98AA8}" dt="2024-02-26T07:46:19.922" v="1745" actId="1036"/>
          <ac:cxnSpMkLst>
            <pc:docMk/>
            <pc:sldMk cId="1973618863" sldId="453"/>
            <ac:cxnSpMk id="13" creationId="{F1F7D18E-ACFA-DA2F-1C52-C9E5C162AF09}"/>
          </ac:cxnSpMkLst>
        </pc:cxnChg>
        <pc:cxnChg chg="add mod">
          <ac:chgData name="Richard Anderson" userId="4654cc452026b74c" providerId="LiveId" clId="{EB6A2CDA-2BD9-43F0-BDDA-05129BE98AA8}" dt="2024-02-26T07:46:19.922" v="1745" actId="1036"/>
          <ac:cxnSpMkLst>
            <pc:docMk/>
            <pc:sldMk cId="1973618863" sldId="453"/>
            <ac:cxnSpMk id="18" creationId="{030158AE-39D4-93D0-E7F8-0E7DF5D97CBE}"/>
          </ac:cxnSpMkLst>
        </pc:cxnChg>
      </pc:sldChg>
      <pc:sldChg chg="modSp new mod">
        <pc:chgData name="Richard Anderson" userId="4654cc452026b74c" providerId="LiveId" clId="{EB6A2CDA-2BD9-43F0-BDDA-05129BE98AA8}" dt="2024-02-26T07:48:56.722" v="1949" actId="20577"/>
        <pc:sldMkLst>
          <pc:docMk/>
          <pc:sldMk cId="1944939646" sldId="454"/>
        </pc:sldMkLst>
        <pc:spChg chg="mod">
          <ac:chgData name="Richard Anderson" userId="4654cc452026b74c" providerId="LiveId" clId="{EB6A2CDA-2BD9-43F0-BDDA-05129BE98AA8}" dt="2024-02-26T07:45:22.445" v="1704" actId="20577"/>
          <ac:spMkLst>
            <pc:docMk/>
            <pc:sldMk cId="1944939646" sldId="454"/>
            <ac:spMk id="2" creationId="{141A5BAD-BB5B-95F2-1461-B33523E8342C}"/>
          </ac:spMkLst>
        </pc:spChg>
        <pc:spChg chg="mod">
          <ac:chgData name="Richard Anderson" userId="4654cc452026b74c" providerId="LiveId" clId="{EB6A2CDA-2BD9-43F0-BDDA-05129BE98AA8}" dt="2024-02-26T07:48:56.722" v="1949" actId="20577"/>
          <ac:spMkLst>
            <pc:docMk/>
            <pc:sldMk cId="1944939646" sldId="454"/>
            <ac:spMk id="3" creationId="{5A8FF9D2-957A-A292-3099-2AB2A98A3374}"/>
          </ac:spMkLst>
        </pc:spChg>
      </pc:sldChg>
      <pc:sldChg chg="modSp new mod">
        <pc:chgData name="Richard Anderson" userId="4654cc452026b74c" providerId="LiveId" clId="{EB6A2CDA-2BD9-43F0-BDDA-05129BE98AA8}" dt="2024-02-26T07:55:40.532" v="2249" actId="58"/>
        <pc:sldMkLst>
          <pc:docMk/>
          <pc:sldMk cId="251631946" sldId="455"/>
        </pc:sldMkLst>
        <pc:spChg chg="mod">
          <ac:chgData name="Richard Anderson" userId="4654cc452026b74c" providerId="LiveId" clId="{EB6A2CDA-2BD9-43F0-BDDA-05129BE98AA8}" dt="2024-02-26T07:49:41.114" v="1969" actId="20577"/>
          <ac:spMkLst>
            <pc:docMk/>
            <pc:sldMk cId="251631946" sldId="455"/>
            <ac:spMk id="2" creationId="{58219CA2-ADDB-2732-F0A8-8C132007043A}"/>
          </ac:spMkLst>
        </pc:spChg>
        <pc:spChg chg="mod">
          <ac:chgData name="Richard Anderson" userId="4654cc452026b74c" providerId="LiveId" clId="{EB6A2CDA-2BD9-43F0-BDDA-05129BE98AA8}" dt="2024-02-26T07:55:40.532" v="2249" actId="58"/>
          <ac:spMkLst>
            <pc:docMk/>
            <pc:sldMk cId="251631946" sldId="455"/>
            <ac:spMk id="3" creationId="{831A2180-4484-F2DF-D724-424C96666083}"/>
          </ac:spMkLst>
        </pc:spChg>
      </pc:sldChg>
      <pc:sldChg chg="modSp new mod">
        <pc:chgData name="Richard Anderson" userId="4654cc452026b74c" providerId="LiveId" clId="{EB6A2CDA-2BD9-43F0-BDDA-05129BE98AA8}" dt="2024-02-26T07:58:15.315" v="2328" actId="20577"/>
        <pc:sldMkLst>
          <pc:docMk/>
          <pc:sldMk cId="1973028635" sldId="456"/>
        </pc:sldMkLst>
        <pc:spChg chg="mod">
          <ac:chgData name="Richard Anderson" userId="4654cc452026b74c" providerId="LiveId" clId="{EB6A2CDA-2BD9-43F0-BDDA-05129BE98AA8}" dt="2024-02-26T07:56:30.767" v="2268" actId="20577"/>
          <ac:spMkLst>
            <pc:docMk/>
            <pc:sldMk cId="1973028635" sldId="456"/>
            <ac:spMk id="2" creationId="{CDAA9294-6E91-716D-BB1F-A7CB889EACBB}"/>
          </ac:spMkLst>
        </pc:spChg>
        <pc:spChg chg="mod">
          <ac:chgData name="Richard Anderson" userId="4654cc452026b74c" providerId="LiveId" clId="{EB6A2CDA-2BD9-43F0-BDDA-05129BE98AA8}" dt="2024-02-26T07:58:15.315" v="2328" actId="20577"/>
          <ac:spMkLst>
            <pc:docMk/>
            <pc:sldMk cId="1973028635" sldId="456"/>
            <ac:spMk id="3" creationId="{C2E19734-F1F4-1E0F-49D0-00B87A5BF4FD}"/>
          </ac:spMkLst>
        </pc:spChg>
      </pc:sldChg>
      <pc:sldMasterChg chg="delSldLayout">
        <pc:chgData name="Richard Anderson" userId="4654cc452026b74c" providerId="LiveId" clId="{EB6A2CDA-2BD9-43F0-BDDA-05129BE98AA8}" dt="2024-02-25T22:22:23.457" v="27" actId="2696"/>
        <pc:sldMasterMkLst>
          <pc:docMk/>
          <pc:sldMasterMk cId="0" sldId="2147483661"/>
        </pc:sldMasterMkLst>
        <pc:sldLayoutChg chg="del">
          <pc:chgData name="Richard Anderson" userId="4654cc452026b74c" providerId="LiveId" clId="{EB6A2CDA-2BD9-43F0-BDDA-05129BE98AA8}" dt="2024-02-25T22:22:23.457" v="27" actId="2696"/>
          <pc:sldLayoutMkLst>
            <pc:docMk/>
            <pc:sldMasterMk cId="0" sldId="2147483661"/>
            <pc:sldLayoutMk cId="3693626059" sldId="2147483673"/>
          </pc:sldLayoutMkLst>
        </pc:sldLayoutChg>
        <pc:sldLayoutChg chg="del">
          <pc:chgData name="Richard Anderson" userId="4654cc452026b74c" providerId="LiveId" clId="{EB6A2CDA-2BD9-43F0-BDDA-05129BE98AA8}" dt="2024-02-25T22:22:23.457" v="27" actId="2696"/>
          <pc:sldLayoutMkLst>
            <pc:docMk/>
            <pc:sldMasterMk cId="0" sldId="2147483661"/>
            <pc:sldLayoutMk cId="1060671211" sldId="2147483675"/>
          </pc:sldLayoutMkLst>
        </pc:sldLayoutChg>
      </pc:sldMasterChg>
    </pc:docChg>
  </pc:docChgLst>
  <pc:docChgLst>
    <pc:chgData name="Richard Anderson" userId="4654cc452026b74c" providerId="LiveId" clId="{A5F50F40-2228-4E86-8688-52C59ECD986F}"/>
    <pc:docChg chg="custSel modSld">
      <pc:chgData name="Richard Anderson" userId="4654cc452026b74c" providerId="LiveId" clId="{A5F50F40-2228-4E86-8688-52C59ECD986F}" dt="2024-02-26T18:40:43.695" v="98" actId="14100"/>
      <pc:docMkLst>
        <pc:docMk/>
      </pc:docMkLst>
      <pc:sldChg chg="modSp mod">
        <pc:chgData name="Richard Anderson" userId="4654cc452026b74c" providerId="LiveId" clId="{A5F50F40-2228-4E86-8688-52C59ECD986F}" dt="2024-02-26T18:29:04.006" v="86" actId="15"/>
        <pc:sldMkLst>
          <pc:docMk/>
          <pc:sldMk cId="0" sldId="391"/>
        </pc:sldMkLst>
        <pc:spChg chg="mod">
          <ac:chgData name="Richard Anderson" userId="4654cc452026b74c" providerId="LiveId" clId="{A5F50F40-2228-4E86-8688-52C59ECD986F}" dt="2024-02-26T18:29:04.006" v="86" actId="15"/>
          <ac:spMkLst>
            <pc:docMk/>
            <pc:sldMk cId="0" sldId="391"/>
            <ac:spMk id="3075" creationId="{00000000-0000-0000-0000-000000000000}"/>
          </ac:spMkLst>
        </pc:spChg>
      </pc:sldChg>
      <pc:sldChg chg="modSp mod">
        <pc:chgData name="Richard Anderson" userId="4654cc452026b74c" providerId="LiveId" clId="{A5F50F40-2228-4E86-8688-52C59ECD986F}" dt="2024-02-26T18:30:07.934" v="87" actId="20577"/>
        <pc:sldMkLst>
          <pc:docMk/>
          <pc:sldMk cId="4205846790" sldId="444"/>
        </pc:sldMkLst>
        <pc:spChg chg="mod">
          <ac:chgData name="Richard Anderson" userId="4654cc452026b74c" providerId="LiveId" clId="{A5F50F40-2228-4E86-8688-52C59ECD986F}" dt="2024-02-26T18:30:07.934" v="87" actId="20577"/>
          <ac:spMkLst>
            <pc:docMk/>
            <pc:sldMk cId="4205846790" sldId="444"/>
            <ac:spMk id="292867" creationId="{00000000-0000-0000-0000-000000000000}"/>
          </ac:spMkLst>
        </pc:spChg>
      </pc:sldChg>
      <pc:sldChg chg="modSp mod">
        <pc:chgData name="Richard Anderson" userId="4654cc452026b74c" providerId="LiveId" clId="{A5F50F40-2228-4E86-8688-52C59ECD986F}" dt="2024-02-26T18:31:19.711" v="88" actId="20577"/>
        <pc:sldMkLst>
          <pc:docMk/>
          <pc:sldMk cId="778556160" sldId="445"/>
        </pc:sldMkLst>
        <pc:spChg chg="mod">
          <ac:chgData name="Richard Anderson" userId="4654cc452026b74c" providerId="LiveId" clId="{A5F50F40-2228-4E86-8688-52C59ECD986F}" dt="2024-02-26T18:31:19.711" v="88" actId="20577"/>
          <ac:spMkLst>
            <pc:docMk/>
            <pc:sldMk cId="778556160" sldId="445"/>
            <ac:spMk id="13321" creationId="{C6BD7316-AF7B-1A80-1C8C-E0B91C79DDE5}"/>
          </ac:spMkLst>
        </pc:spChg>
      </pc:sldChg>
      <pc:sldChg chg="addSp delSp modSp mod">
        <pc:chgData name="Richard Anderson" userId="4654cc452026b74c" providerId="LiveId" clId="{A5F50F40-2228-4E86-8688-52C59ECD986F}" dt="2024-02-26T18:40:43.695" v="98" actId="14100"/>
        <pc:sldMkLst>
          <pc:docMk/>
          <pc:sldMk cId="1162566942" sldId="447"/>
        </pc:sldMkLst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5" creationId="{E65B3EC0-6D10-A063-9745-DB3EE66D87BA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6" creationId="{80AD3ECA-D94E-6B87-F6CC-1D578256EFB3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7" creationId="{443F3FBF-DDC8-E18C-7BB6-A1554F82223B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8" creationId="{0A7F1103-3299-2E70-3E40-66ACCE6CDC15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9" creationId="{D5A42D1B-1336-012C-9268-53065C405EF4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10" creationId="{B190CD04-1A06-B2B3-DB4C-B6722CF7C283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11" creationId="{FFDF22CB-6CD4-89CB-B665-969E492DC104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12" creationId="{AF9088DC-6075-3BDC-A993-D2D7CCB8D7DE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13" creationId="{1BE062D7-162A-AF05-FF7F-1A00B284A462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14" creationId="{796CAB0F-591A-C625-A11B-97AEA20F8306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15" creationId="{1BFD082B-D103-50AE-4618-DF908977AD74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16" creationId="{9FC3A7FB-D78E-8D7D-4D2C-1B74954A572F}"/>
          </ac:spMkLst>
        </pc:spChg>
        <pc:spChg chg="mod topLvl">
          <ac:chgData name="Richard Anderson" userId="4654cc452026b74c" providerId="LiveId" clId="{A5F50F40-2228-4E86-8688-52C59ECD986F}" dt="2024-02-26T18:39:48.420" v="89" actId="165"/>
          <ac:spMkLst>
            <pc:docMk/>
            <pc:sldMk cId="1162566942" sldId="447"/>
            <ac:spMk id="17" creationId="{1FAE2224-7AD7-6747-4268-0D14A77D55B7}"/>
          </ac:spMkLst>
        </pc:spChg>
        <pc:spChg chg="add mod">
          <ac:chgData name="Richard Anderson" userId="4654cc452026b74c" providerId="LiveId" clId="{A5F50F40-2228-4E86-8688-52C59ECD986F}" dt="2024-02-26T18:40:11.583" v="91" actId="1076"/>
          <ac:spMkLst>
            <pc:docMk/>
            <pc:sldMk cId="1162566942" sldId="447"/>
            <ac:spMk id="46" creationId="{476761B9-50B9-4BCB-A649-3DA2061AF78E}"/>
          </ac:spMkLst>
        </pc:spChg>
        <pc:grpChg chg="del">
          <ac:chgData name="Richard Anderson" userId="4654cc452026b74c" providerId="LiveId" clId="{A5F50F40-2228-4E86-8688-52C59ECD986F}" dt="2024-02-26T18:39:48.420" v="89" actId="165"/>
          <ac:grpSpMkLst>
            <pc:docMk/>
            <pc:sldMk cId="1162566942" sldId="447"/>
            <ac:grpSpMk id="31" creationId="{9FECD7BE-D67F-5F92-504F-91C63BEDE9A3}"/>
          </ac:grpSpMkLst>
        </pc:grpChg>
        <pc:cxnChg chg="add mod">
          <ac:chgData name="Richard Anderson" userId="4654cc452026b74c" providerId="LiveId" clId="{A5F50F40-2228-4E86-8688-52C59ECD986F}" dt="2024-02-26T18:40:26.190" v="94" actId="14100"/>
          <ac:cxnSpMkLst>
            <pc:docMk/>
            <pc:sldMk cId="1162566942" sldId="447"/>
            <ac:cxnSpMk id="48" creationId="{0F7D2C80-5B44-4906-81A3-DBB3E5DE5D6B}"/>
          </ac:cxnSpMkLst>
        </pc:cxnChg>
        <pc:cxnChg chg="add mod">
          <ac:chgData name="Richard Anderson" userId="4654cc452026b74c" providerId="LiveId" clId="{A5F50F40-2228-4E86-8688-52C59ECD986F}" dt="2024-02-26T18:40:43.695" v="98" actId="14100"/>
          <ac:cxnSpMkLst>
            <pc:docMk/>
            <pc:sldMk cId="1162566942" sldId="447"/>
            <ac:cxnSpMk id="50" creationId="{68CE242A-8E32-4463-8117-95378462A1F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20811-B9BD-4E85-A266-696F0EC7ADC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9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5C82-07EC-4172-9623-16FAA4C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aArqRTQsQOL3gM&amp;tbnid=xQczNBBVHrD51M:&amp;ved=0CAUQjRw&amp;url=http://www.alaska-in-pictures.com/alaska-pipeline-in-winter-5499-pictures.htm&amp;ei=-XMuUeLSO9DPiwKRoYG4AQ&amp;bvm=bv.42965579,d.cGE&amp;psig=AFQjCNGFDYvCDlQnYjvGNP3DpgCFwX85vg&amp;ust=1362085219957660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google.com/url?sa=i&amp;rct=j&amp;q=&amp;esrc=s&amp;frm=1&amp;source=images&amp;cd=&amp;cad=rja&amp;docid=yP4C-NneRENWmM&amp;tbnid=gHDIwxwnhAbRkM:&amp;ved=0CAUQjRw&amp;url=http://www.mlive.com/news/bay-city/index.ssf/2009/07/bay_city_cant_afford_wastewate.html&amp;ei=PXMuUYyqNci6iwL2pYGgCA&amp;bvm=bv.42965579,d.cGE&amp;psig=AFQjCNFde12At6CRDFJLSXBgiYWLeH8lzQ&amp;ust=1362085038068038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10" Type="http://schemas.openxmlformats.org/officeDocument/2006/relationships/tags" Target="../tags/tag268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tags" Target="../tags/tag301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96.xml"/><Relationship Id="rId34" Type="http://schemas.openxmlformats.org/officeDocument/2006/relationships/tags" Target="../tags/tag309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tags" Target="../tags/tag300.xml"/><Relationship Id="rId33" Type="http://schemas.openxmlformats.org/officeDocument/2006/relationships/tags" Target="../tags/tag308.xml"/><Relationship Id="rId38" Type="http://schemas.openxmlformats.org/officeDocument/2006/relationships/tags" Target="../tags/tag313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tags" Target="../tags/tag304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32" Type="http://schemas.openxmlformats.org/officeDocument/2006/relationships/tags" Target="../tags/tag307.xml"/><Relationship Id="rId37" Type="http://schemas.openxmlformats.org/officeDocument/2006/relationships/tags" Target="../tags/tag312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tags" Target="../tags/tag303.xml"/><Relationship Id="rId36" Type="http://schemas.openxmlformats.org/officeDocument/2006/relationships/tags" Target="../tags/tag311.xml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tags" Target="../tags/tag306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tags" Target="../tags/tag302.xml"/><Relationship Id="rId30" Type="http://schemas.openxmlformats.org/officeDocument/2006/relationships/tags" Target="../tags/tag305.xml"/><Relationship Id="rId35" Type="http://schemas.openxmlformats.org/officeDocument/2006/relationships/tags" Target="../tags/tag310.xml"/><Relationship Id="rId8" Type="http://schemas.openxmlformats.org/officeDocument/2006/relationships/tags" Target="../tags/tag283.xml"/><Relationship Id="rId3" Type="http://schemas.openxmlformats.org/officeDocument/2006/relationships/tags" Target="../tags/tag27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10" Type="http://schemas.openxmlformats.org/officeDocument/2006/relationships/tags" Target="../tags/tag323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26" Type="http://schemas.openxmlformats.org/officeDocument/2006/relationships/tags" Target="../tags/tag356.xml"/><Relationship Id="rId3" Type="http://schemas.openxmlformats.org/officeDocument/2006/relationships/tags" Target="../tags/tag333.xml"/><Relationship Id="rId21" Type="http://schemas.openxmlformats.org/officeDocument/2006/relationships/tags" Target="../tags/tag351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tags" Target="../tags/tag355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tags" Target="../tags/tag350.xml"/><Relationship Id="rId29" Type="http://schemas.openxmlformats.org/officeDocument/2006/relationships/tags" Target="../tags/tag359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24" Type="http://schemas.openxmlformats.org/officeDocument/2006/relationships/tags" Target="../tags/tag354.xml"/><Relationship Id="rId32" Type="http://schemas.openxmlformats.org/officeDocument/2006/relationships/slideLayout" Target="../slideLayouts/slideLayout12.xml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23" Type="http://schemas.openxmlformats.org/officeDocument/2006/relationships/tags" Target="../tags/tag353.xml"/><Relationship Id="rId28" Type="http://schemas.openxmlformats.org/officeDocument/2006/relationships/tags" Target="../tags/tag358.xml"/><Relationship Id="rId10" Type="http://schemas.openxmlformats.org/officeDocument/2006/relationships/tags" Target="../tags/tag340.xml"/><Relationship Id="rId19" Type="http://schemas.openxmlformats.org/officeDocument/2006/relationships/tags" Target="../tags/tag349.xml"/><Relationship Id="rId31" Type="http://schemas.openxmlformats.org/officeDocument/2006/relationships/tags" Target="../tags/tag361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tags" Target="../tags/tag352.xml"/><Relationship Id="rId27" Type="http://schemas.openxmlformats.org/officeDocument/2006/relationships/tags" Target="../tags/tag357.xml"/><Relationship Id="rId30" Type="http://schemas.openxmlformats.org/officeDocument/2006/relationships/tags" Target="../tags/tag36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3" Type="http://schemas.openxmlformats.org/officeDocument/2006/relationships/tags" Target="../tags/tag364.xml"/><Relationship Id="rId21" Type="http://schemas.openxmlformats.org/officeDocument/2006/relationships/tags" Target="../tags/tag382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tags" Target="../tags/tag381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tags" Target="../tags/tag384.xml"/><Relationship Id="rId10" Type="http://schemas.openxmlformats.org/officeDocument/2006/relationships/tags" Target="../tags/tag371.xml"/><Relationship Id="rId19" Type="http://schemas.openxmlformats.org/officeDocument/2006/relationships/tags" Target="../tags/tag380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tags" Target="../tags/tag3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6.xml"/><Relationship Id="rId1" Type="http://schemas.openxmlformats.org/officeDocument/2006/relationships/tags" Target="../tags/tag38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3" Type="http://schemas.openxmlformats.org/officeDocument/2006/relationships/tags" Target="../tags/tag389.xml"/><Relationship Id="rId21" Type="http://schemas.openxmlformats.org/officeDocument/2006/relationships/tags" Target="../tags/tag407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tags" Target="../tags/tag406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396.xml"/><Relationship Id="rId19" Type="http://schemas.openxmlformats.org/officeDocument/2006/relationships/tags" Target="../tags/tag405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tags" Target="../tags/tag40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13" Type="http://schemas.openxmlformats.org/officeDocument/2006/relationships/tags" Target="../tags/tag421.xml"/><Relationship Id="rId3" Type="http://schemas.openxmlformats.org/officeDocument/2006/relationships/tags" Target="../tags/tag411.xml"/><Relationship Id="rId7" Type="http://schemas.openxmlformats.org/officeDocument/2006/relationships/tags" Target="../tags/tag415.xml"/><Relationship Id="rId12" Type="http://schemas.openxmlformats.org/officeDocument/2006/relationships/tags" Target="../tags/tag420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1" Type="http://schemas.openxmlformats.org/officeDocument/2006/relationships/tags" Target="../tags/tag419.xml"/><Relationship Id="rId5" Type="http://schemas.openxmlformats.org/officeDocument/2006/relationships/tags" Target="../tags/tag41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18.xml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4" Type="http://schemas.openxmlformats.org/officeDocument/2006/relationships/tags" Target="../tags/tag4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5" Type="http://schemas.openxmlformats.org/officeDocument/2006/relationships/tags" Target="../tags/tag42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32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3" Type="http://schemas.openxmlformats.org/officeDocument/2006/relationships/tags" Target="../tags/tag439.xml"/><Relationship Id="rId7" Type="http://schemas.openxmlformats.org/officeDocument/2006/relationships/tags" Target="../tags/tag443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tags" Target="../tags/tag4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om/url?sa=i&amp;rct=j&amp;q=&amp;esrc=s&amp;frm=1&amp;source=images&amp;cd=&amp;cad=rja&amp;docid=5R93n90O-lK03M&amp;tbnid=F2HdJoi8DmNNmM:&amp;ved=0CAUQjRw&amp;url=http://www.busyatwork.com.au/page/apprenticeship-services/Get_BUSY_Mining/blog/Underground_and_Open_Cut_Mining_What_is_the_difference/&amp;ei=T5ouUaCLAeSKjALa-YDYBw&amp;bvm=bv.43148975,d.cGE&amp;psig=AFQjCNGAFMuWwF3LFguCb1UeEDTVpXFkjA&amp;ust=1362095033015910" TargetMode="External"/><Relationship Id="rId7" Type="http://schemas.openxmlformats.org/officeDocument/2006/relationships/hyperlink" Target="http://www.google.com/url?sa=i&amp;rct=j&amp;q=&amp;esrc=s&amp;frm=1&amp;source=images&amp;cd=&amp;cad=rja&amp;docid=4Q7-_Z8_c1HynM&amp;tbnid=zcfq3kJLLdVJhM:&amp;ved=0CAUQjRw&amp;url=http://www.mining-technology.com/projects/mount-margaret-mining-queensland-australia/mount-margaret-mining-queensland-australia1.html&amp;ei=4ZouUZPpCuHKiwKoyoDwBQ&amp;bvm=bv.43148975,d.cGE&amp;psig=AFQjCNGAFMuWwF3LFguCb1UeEDTVpXFkjA&amp;ust=136209503301591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frm=1&amp;source=images&amp;cd=&amp;cad=rja&amp;docid=DTijjkfBwWApFM&amp;tbnid=UQEv9VyVqSqKSM:&amp;ved=0CAUQjRw&amp;url=http://www.ghosttowngallery.com/htme/kennecott.htm&amp;ei=nZouUcniEMmZiQLjhoGICw&amp;bvm=bv.43148975,d.cGE&amp;psig=AFQjCNGAFMuWwF3LFguCb1UeEDTVpXFkjA&amp;ust=1362095033015910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tags" Target="../tags/tag72.xml"/><Relationship Id="rId21" Type="http://schemas.openxmlformats.org/officeDocument/2006/relationships/tags" Target="../tags/tag54.xml"/><Relationship Id="rId34" Type="http://schemas.openxmlformats.org/officeDocument/2006/relationships/tags" Target="../tags/tag67.xml"/><Relationship Id="rId42" Type="http://schemas.openxmlformats.org/officeDocument/2006/relationships/tags" Target="../tags/tag75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41" Type="http://schemas.openxmlformats.org/officeDocument/2006/relationships/tags" Target="../tags/tag74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tags" Target="../tags/tag70.xml"/><Relationship Id="rId40" Type="http://schemas.openxmlformats.org/officeDocument/2006/relationships/tags" Target="../tags/tag73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92.xml"/><Relationship Id="rId21" Type="http://schemas.openxmlformats.org/officeDocument/2006/relationships/tags" Target="../tags/tag96.xml"/><Relationship Id="rId42" Type="http://schemas.openxmlformats.org/officeDocument/2006/relationships/tags" Target="../tags/tag117.xml"/><Relationship Id="rId63" Type="http://schemas.openxmlformats.org/officeDocument/2006/relationships/tags" Target="../tags/tag138.xml"/><Relationship Id="rId84" Type="http://schemas.openxmlformats.org/officeDocument/2006/relationships/tags" Target="../tags/tag159.xml"/><Relationship Id="rId138" Type="http://schemas.openxmlformats.org/officeDocument/2006/relationships/tags" Target="../tags/tag213.xml"/><Relationship Id="rId159" Type="http://schemas.openxmlformats.org/officeDocument/2006/relationships/tags" Target="../tags/tag234.xml"/><Relationship Id="rId170" Type="http://schemas.openxmlformats.org/officeDocument/2006/relationships/tags" Target="../tags/tag245.xml"/><Relationship Id="rId107" Type="http://schemas.openxmlformats.org/officeDocument/2006/relationships/tags" Target="../tags/tag182.xml"/><Relationship Id="rId11" Type="http://schemas.openxmlformats.org/officeDocument/2006/relationships/tags" Target="../tags/tag86.xml"/><Relationship Id="rId32" Type="http://schemas.openxmlformats.org/officeDocument/2006/relationships/tags" Target="../tags/tag107.xml"/><Relationship Id="rId53" Type="http://schemas.openxmlformats.org/officeDocument/2006/relationships/tags" Target="../tags/tag128.xml"/><Relationship Id="rId74" Type="http://schemas.openxmlformats.org/officeDocument/2006/relationships/tags" Target="../tags/tag149.xml"/><Relationship Id="rId128" Type="http://schemas.openxmlformats.org/officeDocument/2006/relationships/tags" Target="../tags/tag203.xml"/><Relationship Id="rId149" Type="http://schemas.openxmlformats.org/officeDocument/2006/relationships/tags" Target="../tags/tag224.xml"/><Relationship Id="rId5" Type="http://schemas.openxmlformats.org/officeDocument/2006/relationships/tags" Target="../tags/tag80.xml"/><Relationship Id="rId95" Type="http://schemas.openxmlformats.org/officeDocument/2006/relationships/tags" Target="../tags/tag170.xml"/><Relationship Id="rId160" Type="http://schemas.openxmlformats.org/officeDocument/2006/relationships/tags" Target="../tags/tag235.xml"/><Relationship Id="rId181" Type="http://schemas.openxmlformats.org/officeDocument/2006/relationships/tags" Target="../tags/tag256.xml"/><Relationship Id="rId22" Type="http://schemas.openxmlformats.org/officeDocument/2006/relationships/tags" Target="../tags/tag97.xml"/><Relationship Id="rId43" Type="http://schemas.openxmlformats.org/officeDocument/2006/relationships/tags" Target="../tags/tag118.xml"/><Relationship Id="rId64" Type="http://schemas.openxmlformats.org/officeDocument/2006/relationships/tags" Target="../tags/tag139.xml"/><Relationship Id="rId118" Type="http://schemas.openxmlformats.org/officeDocument/2006/relationships/tags" Target="../tags/tag193.xml"/><Relationship Id="rId139" Type="http://schemas.openxmlformats.org/officeDocument/2006/relationships/tags" Target="../tags/tag214.xml"/><Relationship Id="rId85" Type="http://schemas.openxmlformats.org/officeDocument/2006/relationships/tags" Target="../tags/tag160.xml"/><Relationship Id="rId150" Type="http://schemas.openxmlformats.org/officeDocument/2006/relationships/tags" Target="../tags/tag225.xml"/><Relationship Id="rId171" Type="http://schemas.openxmlformats.org/officeDocument/2006/relationships/tags" Target="../tags/tag246.xml"/><Relationship Id="rId12" Type="http://schemas.openxmlformats.org/officeDocument/2006/relationships/tags" Target="../tags/tag87.xml"/><Relationship Id="rId33" Type="http://schemas.openxmlformats.org/officeDocument/2006/relationships/tags" Target="../tags/tag108.xml"/><Relationship Id="rId108" Type="http://schemas.openxmlformats.org/officeDocument/2006/relationships/tags" Target="../tags/tag183.xml"/><Relationship Id="rId129" Type="http://schemas.openxmlformats.org/officeDocument/2006/relationships/tags" Target="../tags/tag204.xml"/><Relationship Id="rId54" Type="http://schemas.openxmlformats.org/officeDocument/2006/relationships/tags" Target="../tags/tag129.xml"/><Relationship Id="rId75" Type="http://schemas.openxmlformats.org/officeDocument/2006/relationships/tags" Target="../tags/tag150.xml"/><Relationship Id="rId96" Type="http://schemas.openxmlformats.org/officeDocument/2006/relationships/tags" Target="../tags/tag171.xml"/><Relationship Id="rId140" Type="http://schemas.openxmlformats.org/officeDocument/2006/relationships/tags" Target="../tags/tag215.xml"/><Relationship Id="rId161" Type="http://schemas.openxmlformats.org/officeDocument/2006/relationships/tags" Target="../tags/tag236.xml"/><Relationship Id="rId182" Type="http://schemas.openxmlformats.org/officeDocument/2006/relationships/slideLayout" Target="../slideLayouts/slideLayout2.xml"/><Relationship Id="rId6" Type="http://schemas.openxmlformats.org/officeDocument/2006/relationships/tags" Target="../tags/tag81.xml"/><Relationship Id="rId23" Type="http://schemas.openxmlformats.org/officeDocument/2006/relationships/tags" Target="../tags/tag98.xml"/><Relationship Id="rId119" Type="http://schemas.openxmlformats.org/officeDocument/2006/relationships/tags" Target="../tags/tag194.xml"/><Relationship Id="rId44" Type="http://schemas.openxmlformats.org/officeDocument/2006/relationships/tags" Target="../tags/tag119.xml"/><Relationship Id="rId60" Type="http://schemas.openxmlformats.org/officeDocument/2006/relationships/tags" Target="../tags/tag135.xml"/><Relationship Id="rId65" Type="http://schemas.openxmlformats.org/officeDocument/2006/relationships/tags" Target="../tags/tag140.xml"/><Relationship Id="rId81" Type="http://schemas.openxmlformats.org/officeDocument/2006/relationships/tags" Target="../tags/tag156.xml"/><Relationship Id="rId86" Type="http://schemas.openxmlformats.org/officeDocument/2006/relationships/tags" Target="../tags/tag161.xml"/><Relationship Id="rId130" Type="http://schemas.openxmlformats.org/officeDocument/2006/relationships/tags" Target="../tags/tag205.xml"/><Relationship Id="rId135" Type="http://schemas.openxmlformats.org/officeDocument/2006/relationships/tags" Target="../tags/tag210.xml"/><Relationship Id="rId151" Type="http://schemas.openxmlformats.org/officeDocument/2006/relationships/tags" Target="../tags/tag226.xml"/><Relationship Id="rId156" Type="http://schemas.openxmlformats.org/officeDocument/2006/relationships/tags" Target="../tags/tag231.xml"/><Relationship Id="rId177" Type="http://schemas.openxmlformats.org/officeDocument/2006/relationships/tags" Target="../tags/tag252.xml"/><Relationship Id="rId172" Type="http://schemas.openxmlformats.org/officeDocument/2006/relationships/tags" Target="../tags/tag247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9" Type="http://schemas.openxmlformats.org/officeDocument/2006/relationships/tags" Target="../tags/tag114.xml"/><Relationship Id="rId109" Type="http://schemas.openxmlformats.org/officeDocument/2006/relationships/tags" Target="../tags/tag184.xml"/><Relationship Id="rId34" Type="http://schemas.openxmlformats.org/officeDocument/2006/relationships/tags" Target="../tags/tag109.xml"/><Relationship Id="rId50" Type="http://schemas.openxmlformats.org/officeDocument/2006/relationships/tags" Target="../tags/tag125.xml"/><Relationship Id="rId55" Type="http://schemas.openxmlformats.org/officeDocument/2006/relationships/tags" Target="../tags/tag130.xml"/><Relationship Id="rId76" Type="http://schemas.openxmlformats.org/officeDocument/2006/relationships/tags" Target="../tags/tag151.xml"/><Relationship Id="rId97" Type="http://schemas.openxmlformats.org/officeDocument/2006/relationships/tags" Target="../tags/tag172.xml"/><Relationship Id="rId104" Type="http://schemas.openxmlformats.org/officeDocument/2006/relationships/tags" Target="../tags/tag179.xml"/><Relationship Id="rId120" Type="http://schemas.openxmlformats.org/officeDocument/2006/relationships/tags" Target="../tags/tag195.xml"/><Relationship Id="rId125" Type="http://schemas.openxmlformats.org/officeDocument/2006/relationships/tags" Target="../tags/tag200.xml"/><Relationship Id="rId141" Type="http://schemas.openxmlformats.org/officeDocument/2006/relationships/tags" Target="../tags/tag216.xml"/><Relationship Id="rId146" Type="http://schemas.openxmlformats.org/officeDocument/2006/relationships/tags" Target="../tags/tag221.xml"/><Relationship Id="rId167" Type="http://schemas.openxmlformats.org/officeDocument/2006/relationships/tags" Target="../tags/tag242.xml"/><Relationship Id="rId7" Type="http://schemas.openxmlformats.org/officeDocument/2006/relationships/tags" Target="../tags/tag82.xml"/><Relationship Id="rId71" Type="http://schemas.openxmlformats.org/officeDocument/2006/relationships/tags" Target="../tags/tag146.xml"/><Relationship Id="rId92" Type="http://schemas.openxmlformats.org/officeDocument/2006/relationships/tags" Target="../tags/tag167.xml"/><Relationship Id="rId162" Type="http://schemas.openxmlformats.org/officeDocument/2006/relationships/tags" Target="../tags/tag237.xml"/><Relationship Id="rId2" Type="http://schemas.openxmlformats.org/officeDocument/2006/relationships/tags" Target="../tags/tag77.xml"/><Relationship Id="rId29" Type="http://schemas.openxmlformats.org/officeDocument/2006/relationships/tags" Target="../tags/tag104.xml"/><Relationship Id="rId24" Type="http://schemas.openxmlformats.org/officeDocument/2006/relationships/tags" Target="../tags/tag99.xml"/><Relationship Id="rId40" Type="http://schemas.openxmlformats.org/officeDocument/2006/relationships/tags" Target="../tags/tag115.xml"/><Relationship Id="rId45" Type="http://schemas.openxmlformats.org/officeDocument/2006/relationships/tags" Target="../tags/tag120.xml"/><Relationship Id="rId66" Type="http://schemas.openxmlformats.org/officeDocument/2006/relationships/tags" Target="../tags/tag141.xml"/><Relationship Id="rId87" Type="http://schemas.openxmlformats.org/officeDocument/2006/relationships/tags" Target="../tags/tag162.xml"/><Relationship Id="rId110" Type="http://schemas.openxmlformats.org/officeDocument/2006/relationships/tags" Target="../tags/tag185.xml"/><Relationship Id="rId115" Type="http://schemas.openxmlformats.org/officeDocument/2006/relationships/tags" Target="../tags/tag190.xml"/><Relationship Id="rId131" Type="http://schemas.openxmlformats.org/officeDocument/2006/relationships/tags" Target="../tags/tag206.xml"/><Relationship Id="rId136" Type="http://schemas.openxmlformats.org/officeDocument/2006/relationships/tags" Target="../tags/tag211.xml"/><Relationship Id="rId157" Type="http://schemas.openxmlformats.org/officeDocument/2006/relationships/tags" Target="../tags/tag232.xml"/><Relationship Id="rId178" Type="http://schemas.openxmlformats.org/officeDocument/2006/relationships/tags" Target="../tags/tag253.xml"/><Relationship Id="rId61" Type="http://schemas.openxmlformats.org/officeDocument/2006/relationships/tags" Target="../tags/tag136.xml"/><Relationship Id="rId82" Type="http://schemas.openxmlformats.org/officeDocument/2006/relationships/tags" Target="../tags/tag157.xml"/><Relationship Id="rId152" Type="http://schemas.openxmlformats.org/officeDocument/2006/relationships/tags" Target="../tags/tag227.xml"/><Relationship Id="rId173" Type="http://schemas.openxmlformats.org/officeDocument/2006/relationships/tags" Target="../tags/tag248.xml"/><Relationship Id="rId19" Type="http://schemas.openxmlformats.org/officeDocument/2006/relationships/tags" Target="../tags/tag94.xml"/><Relationship Id="rId14" Type="http://schemas.openxmlformats.org/officeDocument/2006/relationships/tags" Target="../tags/tag89.xml"/><Relationship Id="rId30" Type="http://schemas.openxmlformats.org/officeDocument/2006/relationships/tags" Target="../tags/tag105.xml"/><Relationship Id="rId35" Type="http://schemas.openxmlformats.org/officeDocument/2006/relationships/tags" Target="../tags/tag110.xml"/><Relationship Id="rId56" Type="http://schemas.openxmlformats.org/officeDocument/2006/relationships/tags" Target="../tags/tag131.xml"/><Relationship Id="rId77" Type="http://schemas.openxmlformats.org/officeDocument/2006/relationships/tags" Target="../tags/tag152.xml"/><Relationship Id="rId100" Type="http://schemas.openxmlformats.org/officeDocument/2006/relationships/tags" Target="../tags/tag175.xml"/><Relationship Id="rId105" Type="http://schemas.openxmlformats.org/officeDocument/2006/relationships/tags" Target="../tags/tag180.xml"/><Relationship Id="rId126" Type="http://schemas.openxmlformats.org/officeDocument/2006/relationships/tags" Target="../tags/tag201.xml"/><Relationship Id="rId147" Type="http://schemas.openxmlformats.org/officeDocument/2006/relationships/tags" Target="../tags/tag222.xml"/><Relationship Id="rId168" Type="http://schemas.openxmlformats.org/officeDocument/2006/relationships/tags" Target="../tags/tag243.xml"/><Relationship Id="rId8" Type="http://schemas.openxmlformats.org/officeDocument/2006/relationships/tags" Target="../tags/tag83.xml"/><Relationship Id="rId51" Type="http://schemas.openxmlformats.org/officeDocument/2006/relationships/tags" Target="../tags/tag126.xml"/><Relationship Id="rId72" Type="http://schemas.openxmlformats.org/officeDocument/2006/relationships/tags" Target="../tags/tag147.xml"/><Relationship Id="rId93" Type="http://schemas.openxmlformats.org/officeDocument/2006/relationships/tags" Target="../tags/tag168.xml"/><Relationship Id="rId98" Type="http://schemas.openxmlformats.org/officeDocument/2006/relationships/tags" Target="../tags/tag173.xml"/><Relationship Id="rId121" Type="http://schemas.openxmlformats.org/officeDocument/2006/relationships/tags" Target="../tags/tag196.xml"/><Relationship Id="rId142" Type="http://schemas.openxmlformats.org/officeDocument/2006/relationships/tags" Target="../tags/tag217.xml"/><Relationship Id="rId163" Type="http://schemas.openxmlformats.org/officeDocument/2006/relationships/tags" Target="../tags/tag238.xml"/><Relationship Id="rId3" Type="http://schemas.openxmlformats.org/officeDocument/2006/relationships/tags" Target="../tags/tag78.xml"/><Relationship Id="rId25" Type="http://schemas.openxmlformats.org/officeDocument/2006/relationships/tags" Target="../tags/tag100.xml"/><Relationship Id="rId46" Type="http://schemas.openxmlformats.org/officeDocument/2006/relationships/tags" Target="../tags/tag121.xml"/><Relationship Id="rId67" Type="http://schemas.openxmlformats.org/officeDocument/2006/relationships/tags" Target="../tags/tag142.xml"/><Relationship Id="rId116" Type="http://schemas.openxmlformats.org/officeDocument/2006/relationships/tags" Target="../tags/tag191.xml"/><Relationship Id="rId137" Type="http://schemas.openxmlformats.org/officeDocument/2006/relationships/tags" Target="../tags/tag212.xml"/><Relationship Id="rId158" Type="http://schemas.openxmlformats.org/officeDocument/2006/relationships/tags" Target="../tags/tag233.xml"/><Relationship Id="rId20" Type="http://schemas.openxmlformats.org/officeDocument/2006/relationships/tags" Target="../tags/tag95.xml"/><Relationship Id="rId41" Type="http://schemas.openxmlformats.org/officeDocument/2006/relationships/tags" Target="../tags/tag116.xml"/><Relationship Id="rId62" Type="http://schemas.openxmlformats.org/officeDocument/2006/relationships/tags" Target="../tags/tag137.xml"/><Relationship Id="rId83" Type="http://schemas.openxmlformats.org/officeDocument/2006/relationships/tags" Target="../tags/tag158.xml"/><Relationship Id="rId88" Type="http://schemas.openxmlformats.org/officeDocument/2006/relationships/tags" Target="../tags/tag163.xml"/><Relationship Id="rId111" Type="http://schemas.openxmlformats.org/officeDocument/2006/relationships/tags" Target="../tags/tag186.xml"/><Relationship Id="rId132" Type="http://schemas.openxmlformats.org/officeDocument/2006/relationships/tags" Target="../tags/tag207.xml"/><Relationship Id="rId153" Type="http://schemas.openxmlformats.org/officeDocument/2006/relationships/tags" Target="../tags/tag228.xml"/><Relationship Id="rId174" Type="http://schemas.openxmlformats.org/officeDocument/2006/relationships/tags" Target="../tags/tag249.xml"/><Relationship Id="rId179" Type="http://schemas.openxmlformats.org/officeDocument/2006/relationships/tags" Target="../tags/tag254.xml"/><Relationship Id="rId15" Type="http://schemas.openxmlformats.org/officeDocument/2006/relationships/tags" Target="../tags/tag90.xml"/><Relationship Id="rId36" Type="http://schemas.openxmlformats.org/officeDocument/2006/relationships/tags" Target="../tags/tag111.xml"/><Relationship Id="rId57" Type="http://schemas.openxmlformats.org/officeDocument/2006/relationships/tags" Target="../tags/tag132.xml"/><Relationship Id="rId106" Type="http://schemas.openxmlformats.org/officeDocument/2006/relationships/tags" Target="../tags/tag181.xml"/><Relationship Id="rId127" Type="http://schemas.openxmlformats.org/officeDocument/2006/relationships/tags" Target="../tags/tag202.xml"/><Relationship Id="rId10" Type="http://schemas.openxmlformats.org/officeDocument/2006/relationships/tags" Target="../tags/tag85.xml"/><Relationship Id="rId31" Type="http://schemas.openxmlformats.org/officeDocument/2006/relationships/tags" Target="../tags/tag106.xml"/><Relationship Id="rId52" Type="http://schemas.openxmlformats.org/officeDocument/2006/relationships/tags" Target="../tags/tag127.xml"/><Relationship Id="rId73" Type="http://schemas.openxmlformats.org/officeDocument/2006/relationships/tags" Target="../tags/tag148.xml"/><Relationship Id="rId78" Type="http://schemas.openxmlformats.org/officeDocument/2006/relationships/tags" Target="../tags/tag153.xml"/><Relationship Id="rId94" Type="http://schemas.openxmlformats.org/officeDocument/2006/relationships/tags" Target="../tags/tag169.xml"/><Relationship Id="rId99" Type="http://schemas.openxmlformats.org/officeDocument/2006/relationships/tags" Target="../tags/tag174.xml"/><Relationship Id="rId101" Type="http://schemas.openxmlformats.org/officeDocument/2006/relationships/tags" Target="../tags/tag176.xml"/><Relationship Id="rId122" Type="http://schemas.openxmlformats.org/officeDocument/2006/relationships/tags" Target="../tags/tag197.xml"/><Relationship Id="rId143" Type="http://schemas.openxmlformats.org/officeDocument/2006/relationships/tags" Target="../tags/tag218.xml"/><Relationship Id="rId148" Type="http://schemas.openxmlformats.org/officeDocument/2006/relationships/tags" Target="../tags/tag223.xml"/><Relationship Id="rId164" Type="http://schemas.openxmlformats.org/officeDocument/2006/relationships/tags" Target="../tags/tag239.xml"/><Relationship Id="rId169" Type="http://schemas.openxmlformats.org/officeDocument/2006/relationships/tags" Target="../tags/tag24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80" Type="http://schemas.openxmlformats.org/officeDocument/2006/relationships/tags" Target="../tags/tag255.xml"/><Relationship Id="rId26" Type="http://schemas.openxmlformats.org/officeDocument/2006/relationships/tags" Target="../tags/tag101.xml"/><Relationship Id="rId47" Type="http://schemas.openxmlformats.org/officeDocument/2006/relationships/tags" Target="../tags/tag122.xml"/><Relationship Id="rId68" Type="http://schemas.openxmlformats.org/officeDocument/2006/relationships/tags" Target="../tags/tag143.xml"/><Relationship Id="rId89" Type="http://schemas.openxmlformats.org/officeDocument/2006/relationships/tags" Target="../tags/tag164.xml"/><Relationship Id="rId112" Type="http://schemas.openxmlformats.org/officeDocument/2006/relationships/tags" Target="../tags/tag187.xml"/><Relationship Id="rId133" Type="http://schemas.openxmlformats.org/officeDocument/2006/relationships/tags" Target="../tags/tag208.xml"/><Relationship Id="rId154" Type="http://schemas.openxmlformats.org/officeDocument/2006/relationships/tags" Target="../tags/tag229.xml"/><Relationship Id="rId175" Type="http://schemas.openxmlformats.org/officeDocument/2006/relationships/tags" Target="../tags/tag250.xml"/><Relationship Id="rId16" Type="http://schemas.openxmlformats.org/officeDocument/2006/relationships/tags" Target="../tags/tag91.xml"/><Relationship Id="rId37" Type="http://schemas.openxmlformats.org/officeDocument/2006/relationships/tags" Target="../tags/tag112.xml"/><Relationship Id="rId58" Type="http://schemas.openxmlformats.org/officeDocument/2006/relationships/tags" Target="../tags/tag133.xml"/><Relationship Id="rId79" Type="http://schemas.openxmlformats.org/officeDocument/2006/relationships/tags" Target="../tags/tag154.xml"/><Relationship Id="rId102" Type="http://schemas.openxmlformats.org/officeDocument/2006/relationships/tags" Target="../tags/tag177.xml"/><Relationship Id="rId123" Type="http://schemas.openxmlformats.org/officeDocument/2006/relationships/tags" Target="../tags/tag198.xml"/><Relationship Id="rId144" Type="http://schemas.openxmlformats.org/officeDocument/2006/relationships/tags" Target="../tags/tag219.xml"/><Relationship Id="rId90" Type="http://schemas.openxmlformats.org/officeDocument/2006/relationships/tags" Target="../tags/tag165.xml"/><Relationship Id="rId165" Type="http://schemas.openxmlformats.org/officeDocument/2006/relationships/tags" Target="../tags/tag240.xml"/><Relationship Id="rId27" Type="http://schemas.openxmlformats.org/officeDocument/2006/relationships/tags" Target="../tags/tag102.xml"/><Relationship Id="rId48" Type="http://schemas.openxmlformats.org/officeDocument/2006/relationships/tags" Target="../tags/tag123.xml"/><Relationship Id="rId69" Type="http://schemas.openxmlformats.org/officeDocument/2006/relationships/tags" Target="../tags/tag144.xml"/><Relationship Id="rId113" Type="http://schemas.openxmlformats.org/officeDocument/2006/relationships/tags" Target="../tags/tag188.xml"/><Relationship Id="rId134" Type="http://schemas.openxmlformats.org/officeDocument/2006/relationships/tags" Target="../tags/tag209.xml"/><Relationship Id="rId80" Type="http://schemas.openxmlformats.org/officeDocument/2006/relationships/tags" Target="../tags/tag155.xml"/><Relationship Id="rId155" Type="http://schemas.openxmlformats.org/officeDocument/2006/relationships/tags" Target="../tags/tag230.xml"/><Relationship Id="rId176" Type="http://schemas.openxmlformats.org/officeDocument/2006/relationships/tags" Target="../tags/tag251.xml"/><Relationship Id="rId17" Type="http://schemas.openxmlformats.org/officeDocument/2006/relationships/tags" Target="../tags/tag92.xml"/><Relationship Id="rId38" Type="http://schemas.openxmlformats.org/officeDocument/2006/relationships/tags" Target="../tags/tag113.xml"/><Relationship Id="rId59" Type="http://schemas.openxmlformats.org/officeDocument/2006/relationships/tags" Target="../tags/tag134.xml"/><Relationship Id="rId103" Type="http://schemas.openxmlformats.org/officeDocument/2006/relationships/tags" Target="../tags/tag178.xml"/><Relationship Id="rId124" Type="http://schemas.openxmlformats.org/officeDocument/2006/relationships/tags" Target="../tags/tag199.xml"/><Relationship Id="rId70" Type="http://schemas.openxmlformats.org/officeDocument/2006/relationships/tags" Target="../tags/tag145.xml"/><Relationship Id="rId91" Type="http://schemas.openxmlformats.org/officeDocument/2006/relationships/tags" Target="../tags/tag166.xml"/><Relationship Id="rId145" Type="http://schemas.openxmlformats.org/officeDocument/2006/relationships/tags" Target="../tags/tag220.xml"/><Relationship Id="rId166" Type="http://schemas.openxmlformats.org/officeDocument/2006/relationships/tags" Target="../tags/tag241.xml"/><Relationship Id="rId1" Type="http://schemas.openxmlformats.org/officeDocument/2006/relationships/tags" Target="../tags/tag76.xml"/><Relationship Id="rId28" Type="http://schemas.openxmlformats.org/officeDocument/2006/relationships/tags" Target="../tags/tag103.xml"/><Relationship Id="rId49" Type="http://schemas.openxmlformats.org/officeDocument/2006/relationships/tags" Target="../tags/tag124.xml"/><Relationship Id="rId114" Type="http://schemas.openxmlformats.org/officeDocument/2006/relationships/tags" Target="../tags/tag1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421</a:t>
            </a:r>
            <a:br>
              <a:rPr lang="en-US" altLang="en-US" dirty="0"/>
            </a:br>
            <a:r>
              <a:rPr lang="en-US" altLang="en-US" dirty="0"/>
              <a:t>Introduction to 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Winter 2024</a:t>
            </a:r>
          </a:p>
          <a:p>
            <a:pPr eaLnBrk="1" hangingPunct="1"/>
            <a:r>
              <a:rPr lang="en-US" altLang="en-US" dirty="0"/>
              <a:t>Lecture 21</a:t>
            </a:r>
          </a:p>
          <a:p>
            <a:pPr eaLnBrk="1" hangingPunct="1"/>
            <a:r>
              <a:rPr lang="en-US" altLang="en-US" dirty="0" err="1"/>
              <a:t>Mincut</a:t>
            </a:r>
            <a:r>
              <a:rPr lang="en-US" altLang="en-US" dirty="0"/>
              <a:t> Applications: Task Selection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4" descr="http://cdn.c.photoshelter.com/img-get/I00003zY0KuN5ZiY/s/860/860/Water-Treatment-Plant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" y="220836"/>
            <a:ext cx="2563716" cy="16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log.mlive.com/news/baycity_impact/2009/07/large_baycitywwP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123591"/>
            <a:ext cx="2993088" cy="19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alaska-in-pictures.com/data/media/17/alaska-pipeline-in-winter_549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0" y="190853"/>
            <a:ext cx="2771482" cy="18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BC79E4-744F-42EE-B4CC-BCC30F84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D86B5-AD6F-4711-995B-7084C1EF13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Precedence graph construction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edge in E has infinite capacity</a:t>
            </a:r>
          </a:p>
          <a:p>
            <a:pPr eaLnBrk="1" hangingPunct="1"/>
            <a:r>
              <a:rPr lang="en-US" altLang="en-US" sz="2800"/>
              <a:t>Add vertices s, t</a:t>
            </a:r>
          </a:p>
          <a:p>
            <a:pPr eaLnBrk="1" hangingPunct="1"/>
            <a:r>
              <a:rPr lang="en-US" altLang="en-US" sz="2800"/>
              <a:t>Each vertex in V is attached to s and t with finite capacity edges</a:t>
            </a:r>
          </a:p>
        </p:txBody>
      </p:sp>
      <p:sp>
        <p:nvSpPr>
          <p:cNvPr id="15364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2275" y="41878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5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25939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6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42640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67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3225" y="25177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8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86713" y="35814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9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80288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227888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86438" y="4414838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318250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3450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38838" y="33528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75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86438" y="2973388"/>
            <a:ext cx="227012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6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77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799013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875213" y="3808413"/>
            <a:ext cx="45561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81140-8181-4C76-8BE7-DE2F87DB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Find a </a:t>
            </a:r>
            <a:r>
              <a:rPr lang="en-US" altLang="en-US" sz="4000">
                <a:solidFill>
                  <a:srgbClr val="FF0000"/>
                </a:solidFill>
              </a:rPr>
              <a:t>finite</a:t>
            </a:r>
            <a:r>
              <a:rPr lang="en-US" altLang="en-US" sz="4000"/>
              <a:t> value cut with at least two vertices on each side of the cut</a:t>
            </a:r>
          </a:p>
        </p:txBody>
      </p:sp>
      <p:sp>
        <p:nvSpPr>
          <p:cNvPr id="16387" name="Oval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5575" y="168275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8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608488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6389" name="Oval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44910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0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8971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1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54350" y="45672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392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6750" y="28209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3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38846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4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3813" y="3276600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951413" y="4187825"/>
            <a:ext cx="7588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509963" y="4718050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41775" y="4111625"/>
            <a:ext cx="4540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6975" y="3049588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Oval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62363" y="36560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400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09963" y="3276600"/>
            <a:ext cx="22701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Oval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3125" y="3732213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402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22538" y="3200400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598738" y="4111625"/>
            <a:ext cx="455612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509963" y="2138363"/>
            <a:ext cx="530225" cy="684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68788" y="2138363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3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2588" y="2138363"/>
            <a:ext cx="531812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965575" y="2138363"/>
            <a:ext cx="150813" cy="1443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446338" y="2138363"/>
            <a:ext cx="1519237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357563" y="2138363"/>
            <a:ext cx="682625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062163"/>
            <a:ext cx="1366838" cy="182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4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433763" y="3276600"/>
            <a:ext cx="758825" cy="2808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4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44988" y="3352800"/>
            <a:ext cx="530225" cy="27320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419600" y="4340225"/>
            <a:ext cx="1443038" cy="17446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344988" y="4927600"/>
            <a:ext cx="342900" cy="1157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813175" y="4111625"/>
            <a:ext cx="455613" cy="18970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446338" y="4187825"/>
            <a:ext cx="1593850" cy="197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433763" y="5022850"/>
            <a:ext cx="606425" cy="10620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5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3675" y="5618163"/>
            <a:ext cx="6921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93675" y="6040438"/>
            <a:ext cx="6921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5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3675" y="6270625"/>
            <a:ext cx="690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Text Box 5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023938" y="5411788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Infinite</a:t>
            </a:r>
          </a:p>
        </p:txBody>
      </p:sp>
      <p:sp>
        <p:nvSpPr>
          <p:cNvPr id="16422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038225" y="5964238"/>
            <a:ext cx="67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Finite</a:t>
            </a:r>
          </a:p>
        </p:txBody>
      </p:sp>
      <p:sp>
        <p:nvSpPr>
          <p:cNvPr id="16423" name="Content Placeholder 39"/>
          <p:cNvSpPr>
            <a:spLocks noGrp="1"/>
          </p:cNvSpPr>
          <p:nvPr>
            <p:ph idx="1"/>
            <p:custDataLst>
              <p:tags r:id="rId38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C2959F-2A7A-4433-8773-E19E3AD5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sink side of a finite cut is a feasible set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No edges permitted from S to T</a:t>
            </a:r>
          </a:p>
          <a:p>
            <a:pPr eaLnBrk="1" hangingPunct="1"/>
            <a:r>
              <a:rPr lang="en-US" altLang="en-US" sz="2800"/>
              <a:t>If a vertex is in T, all of its ancestors are in T</a:t>
            </a:r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5488" y="41878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0408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403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1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86438" y="25177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9925" y="35814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83500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531100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089650" y="44148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1463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16663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2050" y="33528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2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89650" y="29733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28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2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102225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38084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22ED4-96FA-4DFF-B9BB-75495232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Setting the costs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If p(v) &gt; 0, </a:t>
            </a:r>
          </a:p>
          <a:p>
            <a:pPr lvl="1" eaLnBrk="1" hangingPunct="1"/>
            <a:r>
              <a:rPr lang="en-US" altLang="en-US" sz="2400"/>
              <a:t>cap(v,t) = p(v)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eaLnBrk="1" hangingPunct="1"/>
            <a:r>
              <a:rPr lang="en-US" altLang="en-US" sz="2800"/>
              <a:t>If p(v) &lt; 0</a:t>
            </a:r>
          </a:p>
          <a:p>
            <a:pPr lvl="1" eaLnBrk="1" hangingPunct="1"/>
            <a:r>
              <a:rPr lang="en-US" altLang="en-US" sz="2400"/>
              <a:t>cap(s,v) = -p(v)</a:t>
            </a:r>
          </a:p>
          <a:p>
            <a:pPr lvl="1" eaLnBrk="1" hangingPunct="1"/>
            <a:r>
              <a:rPr lang="en-US" altLang="en-US" sz="2400"/>
              <a:t>cap(v,t) = 0</a:t>
            </a:r>
          </a:p>
          <a:p>
            <a:pPr eaLnBrk="1" hangingPunct="1"/>
            <a:r>
              <a:rPr lang="en-US" altLang="en-US" sz="2800"/>
              <a:t>If p(v) = 0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lvl="1" eaLnBrk="1" hangingPunct="1"/>
            <a:r>
              <a:rPr lang="en-US" altLang="en-US" sz="2400"/>
              <a:t>cap(v,t) = 0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9063" y="14557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3675" y="58578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928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7888" y="26701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7838" y="43402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1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6576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0</a:t>
            </a:r>
          </a:p>
        </p:txBody>
      </p:sp>
      <p:sp>
        <p:nvSpPr>
          <p:cNvPr id="1844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07300" y="30495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454900" y="39608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3450" y="44910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545263" y="38846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40463" y="28225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585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844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3450" y="30495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6613" y="35052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51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6025" y="29733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02225" y="38846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72275" y="1911350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1911350"/>
            <a:ext cx="150812" cy="1443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949825" y="1911350"/>
            <a:ext cx="1519238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37250" y="3049588"/>
            <a:ext cx="758825" cy="2808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48475" y="4795838"/>
            <a:ext cx="379413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37250" y="4795838"/>
            <a:ext cx="606425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2638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0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8250" y="21383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61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4675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2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38838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63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69063" y="5099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64" name="Text Box 4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00875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CD3D3-7B14-4EC4-BC17-3373C28E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3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Minimum cut gives optimal solution</a:t>
            </a:r>
            <a:br>
              <a:rPr lang="en-US" altLang="en-US" sz="4000"/>
            </a:br>
            <a:r>
              <a:rPr lang="en-US" altLang="en-US" sz="4000"/>
              <a:t>Why?</a:t>
            </a:r>
          </a:p>
        </p:txBody>
      </p:sp>
      <p:sp>
        <p:nvSpPr>
          <p:cNvPr id="19459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5525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516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6388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5163" y="16081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5163" y="524986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39913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1138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60775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98738" y="3884613"/>
            <a:ext cx="682625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33763" y="3884613"/>
            <a:ext cx="0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6163" y="3884613"/>
            <a:ext cx="1592262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763713" y="1987550"/>
            <a:ext cx="1441450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6163" y="1987550"/>
            <a:ext cx="682625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6338" y="221456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3175" y="2290763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138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40188" y="47196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3763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480" name="Freeform 24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25475" y="2366963"/>
            <a:ext cx="5160963" cy="2644775"/>
          </a:xfrm>
          <a:custGeom>
            <a:avLst/>
            <a:gdLst>
              <a:gd name="T0" fmla="*/ 0 w 3251"/>
              <a:gd name="T1" fmla="*/ 328613 h 1666"/>
              <a:gd name="T2" fmla="*/ 1138238 w 3251"/>
              <a:gd name="T3" fmla="*/ 25400 h 1666"/>
              <a:gd name="T4" fmla="*/ 2732088 w 3251"/>
              <a:gd name="T5" fmla="*/ 481013 h 1666"/>
              <a:gd name="T6" fmla="*/ 3263901 w 3251"/>
              <a:gd name="T7" fmla="*/ 1087438 h 1666"/>
              <a:gd name="T8" fmla="*/ 3263901 w 3251"/>
              <a:gd name="T9" fmla="*/ 1998663 h 1666"/>
              <a:gd name="T10" fmla="*/ 3870326 w 3251"/>
              <a:gd name="T11" fmla="*/ 2378075 h 1666"/>
              <a:gd name="T12" fmla="*/ 4857751 w 3251"/>
              <a:gd name="T13" fmla="*/ 2606675 h 1666"/>
              <a:gd name="T14" fmla="*/ 5160963 w 3251"/>
              <a:gd name="T15" fmla="*/ 2606675 h 16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1"/>
              <a:gd name="T25" fmla="*/ 0 h 1666"/>
              <a:gd name="T26" fmla="*/ 3251 w 3251"/>
              <a:gd name="T27" fmla="*/ 1666 h 16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1" h="1666">
                <a:moveTo>
                  <a:pt x="0" y="207"/>
                </a:moveTo>
                <a:cubicBezTo>
                  <a:pt x="215" y="103"/>
                  <a:pt x="430" y="0"/>
                  <a:pt x="717" y="16"/>
                </a:cubicBezTo>
                <a:cubicBezTo>
                  <a:pt x="1004" y="32"/>
                  <a:pt x="1498" y="192"/>
                  <a:pt x="1721" y="303"/>
                </a:cubicBezTo>
                <a:cubicBezTo>
                  <a:pt x="1944" y="414"/>
                  <a:pt x="2000" y="526"/>
                  <a:pt x="2056" y="685"/>
                </a:cubicBezTo>
                <a:cubicBezTo>
                  <a:pt x="2112" y="844"/>
                  <a:pt x="1992" y="1123"/>
                  <a:pt x="2056" y="1259"/>
                </a:cubicBezTo>
                <a:cubicBezTo>
                  <a:pt x="2120" y="1395"/>
                  <a:pt x="2271" y="1434"/>
                  <a:pt x="2438" y="1498"/>
                </a:cubicBezTo>
                <a:cubicBezTo>
                  <a:pt x="2605" y="1562"/>
                  <a:pt x="2925" y="1618"/>
                  <a:pt x="3060" y="1642"/>
                </a:cubicBezTo>
                <a:cubicBezTo>
                  <a:pt x="3195" y="1666"/>
                  <a:pt x="3223" y="1654"/>
                  <a:pt x="3251" y="164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43C3C-EF61-45AA-8678-215BB39C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5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the Profit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&lt; 0}</a:t>
            </a:r>
            <a:r>
              <a:rPr lang="en-US" altLang="en-US"/>
              <a:t>-p(w)</a:t>
            </a:r>
          </a:p>
          <a:p>
            <a:pPr eaLnBrk="1" hangingPunct="1"/>
            <a:r>
              <a:rPr lang="en-US" altLang="en-US"/>
              <a:t>Benefit(W)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&gt; 0}</a:t>
            </a:r>
            <a:r>
              <a:rPr lang="en-US" altLang="en-US"/>
              <a:t> p(w)</a:t>
            </a:r>
          </a:p>
          <a:p>
            <a:pPr eaLnBrk="1" hangingPunct="1"/>
            <a:r>
              <a:rPr lang="en-US" altLang="en-US"/>
              <a:t>Profit(W) = Benefit(W) – Cost(W)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Maximum cost and benefit</a:t>
            </a:r>
          </a:p>
          <a:p>
            <a:pPr lvl="1" eaLnBrk="1" hangingPunct="1"/>
            <a:r>
              <a:rPr lang="en-US" altLang="en-US"/>
              <a:t>C = Cost(V) </a:t>
            </a:r>
          </a:p>
          <a:p>
            <a:pPr lvl="1" eaLnBrk="1" hangingPunct="1"/>
            <a:r>
              <a:rPr lang="en-US" altLang="en-US"/>
              <a:t>B = Benefit(V)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A513A-7D4C-4FEF-B883-7E943A88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Express Cap(S,T) in terms of B, C, Cost(T), Benefit(T), and Profit(T)</a:t>
            </a:r>
          </a:p>
        </p:txBody>
      </p:sp>
      <p:sp>
        <p:nvSpPr>
          <p:cNvPr id="2150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0" y="2214563"/>
            <a:ext cx="227013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1900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71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6638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43213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86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700" y="509905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57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39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60500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986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368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7663" y="2430463"/>
            <a:ext cx="1152525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346200" y="2468563"/>
            <a:ext cx="230188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652588" y="2430463"/>
            <a:ext cx="692150" cy="1228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46138" y="3889375"/>
            <a:ext cx="692150" cy="1228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652588" y="3929063"/>
            <a:ext cx="192087" cy="1150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730375" y="3929063"/>
            <a:ext cx="1190625" cy="1189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69875" y="2719388"/>
            <a:ext cx="2689225" cy="2054225"/>
          </a:xfrm>
          <a:custGeom>
            <a:avLst/>
            <a:gdLst>
              <a:gd name="T0" fmla="*/ 0 w 1694"/>
              <a:gd name="T1" fmla="*/ 133350 h 1294"/>
              <a:gd name="T2" fmla="*/ 461963 w 1694"/>
              <a:gd name="T3" fmla="*/ 19050 h 1294"/>
              <a:gd name="T4" fmla="*/ 1076325 w 1694"/>
              <a:gd name="T5" fmla="*/ 249238 h 1294"/>
              <a:gd name="T6" fmla="*/ 1614487 w 1694"/>
              <a:gd name="T7" fmla="*/ 517525 h 1294"/>
              <a:gd name="T8" fmla="*/ 1844675 w 1694"/>
              <a:gd name="T9" fmla="*/ 863600 h 1294"/>
              <a:gd name="T10" fmla="*/ 1882775 w 1694"/>
              <a:gd name="T11" fmla="*/ 1516062 h 1294"/>
              <a:gd name="T12" fmla="*/ 2689225 w 1694"/>
              <a:gd name="T13" fmla="*/ 2054225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4"/>
              <a:gd name="T22" fmla="*/ 0 h 1294"/>
              <a:gd name="T23" fmla="*/ 1694 w 169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4" h="1294">
                <a:moveTo>
                  <a:pt x="0" y="84"/>
                </a:moveTo>
                <a:cubicBezTo>
                  <a:pt x="89" y="42"/>
                  <a:pt x="178" y="0"/>
                  <a:pt x="291" y="12"/>
                </a:cubicBezTo>
                <a:cubicBezTo>
                  <a:pt x="404" y="24"/>
                  <a:pt x="557" y="105"/>
                  <a:pt x="678" y="157"/>
                </a:cubicBezTo>
                <a:cubicBezTo>
                  <a:pt x="799" y="209"/>
                  <a:pt x="936" y="262"/>
                  <a:pt x="1017" y="326"/>
                </a:cubicBezTo>
                <a:cubicBezTo>
                  <a:pt x="1098" y="390"/>
                  <a:pt x="1134" y="439"/>
                  <a:pt x="1162" y="544"/>
                </a:cubicBezTo>
                <a:cubicBezTo>
                  <a:pt x="1190" y="649"/>
                  <a:pt x="1097" y="830"/>
                  <a:pt x="1186" y="955"/>
                </a:cubicBezTo>
                <a:cubicBezTo>
                  <a:pt x="1275" y="1080"/>
                  <a:pt x="1484" y="1187"/>
                  <a:pt x="1694" y="129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8200" y="5486400"/>
            <a:ext cx="7373938" cy="788988"/>
          </a:xfrm>
          <a:prstGeom prst="rect">
            <a:avLst/>
          </a:prstGeom>
          <a:solidFill>
            <a:srgbClr val="F5FC6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Cap(S,T) = Cost(T) + Ben(S) = Cost(T) + Ben(S) + Ben(T) – Ben(T)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                = B + Cost(T) – Ben(T) = B – Profit(T)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45E87C-AE40-4622-89B4-00A95AEA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7A8F-D38E-608B-5824-2712F31D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Network 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6AB3-E5DC-059D-5E5F-757A28F80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Optimization Problems</a:t>
            </a:r>
          </a:p>
          <a:p>
            <a:pPr lvl="1"/>
            <a:r>
              <a:rPr lang="en-US" dirty="0"/>
              <a:t>Matching</a:t>
            </a:r>
          </a:p>
          <a:p>
            <a:pPr lvl="1"/>
            <a:r>
              <a:rPr lang="en-US" dirty="0"/>
              <a:t>Minimum Cost Flow</a:t>
            </a:r>
          </a:p>
          <a:p>
            <a:pPr lvl="1"/>
            <a:r>
              <a:rPr lang="en-US" dirty="0"/>
              <a:t>Multicommodity Flow</a:t>
            </a:r>
          </a:p>
          <a:p>
            <a:pPr lvl="1"/>
            <a:r>
              <a:rPr lang="en-US" dirty="0"/>
              <a:t>Linear Programming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F15C8-D2E4-5DF3-AC20-B8E4A1C6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0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CC1E-804B-D4F7-2036-755F447B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71F0-66FA-AA27-66F4-EB29CA84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21640"/>
          </a:xfrm>
        </p:spPr>
        <p:txBody>
          <a:bodyPr/>
          <a:lstStyle/>
          <a:p>
            <a:r>
              <a:rPr lang="en-US" dirty="0"/>
              <a:t>Undirected Graph G=(V,E), find a maximum cardinality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20838-FF0E-0103-C2F1-1FA10D97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266145-9BDD-373B-6C62-B585228FCFF9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3850661" y="3711820"/>
            <a:ext cx="2589032" cy="123472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94F2EC-BE98-A740-D376-9D0A734AD063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986087" y="5055620"/>
            <a:ext cx="1479841" cy="44317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1829FF-8058-E55E-FCB8-121412391D15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084941" y="4954528"/>
            <a:ext cx="2535456" cy="14620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4F6BFC-EC95-A786-9359-F9CA1F471E57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6553199" y="4954528"/>
            <a:ext cx="1067198" cy="52484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2A0D86-FE32-925A-75C4-CF7012C95C40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6633461" y="2904156"/>
            <a:ext cx="1203822" cy="85087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4184522-E82F-9EA3-277D-E81585204995}"/>
              </a:ext>
            </a:extLst>
          </p:cNvPr>
          <p:cNvCxnSpPr>
            <a:cxnSpLocks/>
            <a:endCxn id="6" idx="5"/>
          </p:cNvCxnSpPr>
          <p:nvPr/>
        </p:nvCxnSpPr>
        <p:spPr>
          <a:xfrm flipV="1">
            <a:off x="7764385" y="2960802"/>
            <a:ext cx="49383" cy="1998168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60751A-9881-CA56-4B0E-5670D865A2E2}"/>
              </a:ext>
            </a:extLst>
          </p:cNvPr>
          <p:cNvCxnSpPr>
            <a:cxnSpLocks/>
            <a:stCxn id="8" idx="6"/>
          </p:cNvCxnSpPr>
          <p:nvPr/>
        </p:nvCxnSpPr>
        <p:spPr>
          <a:xfrm flipH="1" flipV="1">
            <a:off x="6606976" y="3864131"/>
            <a:ext cx="1240434" cy="1090397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875B51-E948-C729-C51D-F908CC0C1DF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406224" y="2880541"/>
            <a:ext cx="2213776" cy="333282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78FF46A-D486-2B48-4504-67A9295725F7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3870846" y="3282249"/>
            <a:ext cx="1417454" cy="438316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9F0BDEE-9822-FDA3-1C41-A31D71F6AD4E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4077118" y="5097607"/>
            <a:ext cx="1068059" cy="952312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CAB82F-F3E0-3CF4-9CB3-3B12B8972475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4067881" y="5604376"/>
            <a:ext cx="2392664" cy="529476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117A8A8-0BE7-0450-274B-9544A873555D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5179855" y="3863644"/>
            <a:ext cx="1385691" cy="111171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4A0F65-A2C9-7CD9-CD20-9E518199E9D1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682190" y="5055620"/>
            <a:ext cx="2303897" cy="464156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DBA8470-49D1-C5C2-84FA-82A2865929B4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1191576" y="3789163"/>
            <a:ext cx="2578824" cy="138887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2DA721C-7C2F-1657-D646-37BC0BADC3FF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1190621" y="3915553"/>
            <a:ext cx="5282317" cy="129227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7032C9-AD2B-C821-1180-E9236A6DA723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1190621" y="4975359"/>
            <a:ext cx="3828711" cy="219049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B298B45-21AA-AFB5-BF61-4460FA96B1E2}"/>
              </a:ext>
            </a:extLst>
          </p:cNvPr>
          <p:cNvCxnSpPr>
            <a:cxnSpLocks/>
            <a:stCxn id="9" idx="6"/>
          </p:cNvCxnSpPr>
          <p:nvPr/>
        </p:nvCxnSpPr>
        <p:spPr>
          <a:xfrm flipH="1">
            <a:off x="793511" y="3040136"/>
            <a:ext cx="2335812" cy="217682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1E26155-DC27-3D4D-D081-2365DBB5B3BF}"/>
              </a:ext>
            </a:extLst>
          </p:cNvPr>
          <p:cNvCxnSpPr>
            <a:cxnSpLocks/>
            <a:stCxn id="17" idx="5"/>
          </p:cNvCxnSpPr>
          <p:nvPr/>
        </p:nvCxnSpPr>
        <p:spPr>
          <a:xfrm flipH="1" flipV="1">
            <a:off x="3018173" y="3092279"/>
            <a:ext cx="2430650" cy="1899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4175C26-11FC-4720-015C-8C9668FFCA59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2828731" y="5519776"/>
            <a:ext cx="1180464" cy="62812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25ED614-B85B-D98C-56C6-804B2697E6C1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1200653" y="5169126"/>
            <a:ext cx="1401065" cy="35065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4A331DC-537C-C006-300C-6A2872591853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3096078" y="3120397"/>
            <a:ext cx="669029" cy="55526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6F4BF62-F906-3053-8AB8-2E75F1E5D44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84869" y="3291063"/>
            <a:ext cx="1013481" cy="2489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009DB4-0BC0-BFF9-B05C-3136CBEBB8A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68518" y="3303049"/>
            <a:ext cx="345557" cy="1785816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41425B0-ED6C-D717-986B-DB28D48AFCE0}"/>
              </a:ext>
            </a:extLst>
          </p:cNvPr>
          <p:cNvCxnSpPr>
            <a:cxnSpLocks/>
            <a:endCxn id="10" idx="7"/>
          </p:cNvCxnSpPr>
          <p:nvPr/>
        </p:nvCxnSpPr>
        <p:spPr>
          <a:xfrm flipH="1">
            <a:off x="1274598" y="3668782"/>
            <a:ext cx="625288" cy="1420083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B5A72C0-CFA5-8B6E-5764-A6F5DC1B233E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1939881" y="3120397"/>
            <a:ext cx="995674" cy="491662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593EA8E-494A-8E6B-1637-7D85418FC680}"/>
              </a:ext>
            </a:extLst>
          </p:cNvPr>
          <p:cNvCxnSpPr>
            <a:cxnSpLocks/>
            <a:stCxn id="15" idx="2"/>
          </p:cNvCxnSpPr>
          <p:nvPr/>
        </p:nvCxnSpPr>
        <p:spPr>
          <a:xfrm flipH="1" flipV="1">
            <a:off x="1981190" y="3661668"/>
            <a:ext cx="1755965" cy="4723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65B3EC0-6D10-A063-9745-DB3EE66D87B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5460" y="3166254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AD3ECA-D94E-6B87-F6CC-1D578256EFB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0" y="2767035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3F3FBF-DDC8-E18C-7BB6-A1554F82223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65105" y="3506788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7F1103-3299-2E70-3E40-66ACCE6CDC1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397" y="4841022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A42D1B-1336-012C-9268-53065C405EF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2310" y="2926630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90CD04-1A06-B2B3-DB4C-B6722CF7C28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80830" y="5055620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DF22CB-6CD4-89CB-B665-969E492DC104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27300" y="5410609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9088DC-6075-3BDC-A993-D2D7CCB8D7DE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39693" y="3721786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E062D7-162A-AF05-FF7F-1A00B284A46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3350" y="6016674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6CAB0F-591A-C625-A11B-97AEA20F8306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01718" y="5406270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FD082B-D103-50AE-4618-DF908977AD74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37155" y="3595396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C3A7FB-D78E-8D7D-4D2C-1B74954A572F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86087" y="4942114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AE2224-7AD7-6747-4268-0D14A77D55B7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55055" y="3088482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76761B9-50B9-4BCB-A649-3DA2061AF78E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8460" y="5947103"/>
            <a:ext cx="227013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F7D2C80-5B44-4906-81A3-DBB3E5DE5D6B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6665653" y="5588472"/>
            <a:ext cx="996052" cy="391876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8CE242A-8E32-4463-8117-95378462A1FD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7741967" y="5081269"/>
            <a:ext cx="22418" cy="86583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6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2D6B-B6CF-4E39-642A-D4586FAF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56B2-BD40-6BCD-684D-E182920D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87750"/>
          </a:xfrm>
        </p:spPr>
        <p:txBody>
          <a:bodyPr/>
          <a:lstStyle/>
          <a:p>
            <a:r>
              <a:rPr lang="en-US" dirty="0"/>
              <a:t>Bipartite Problem </a:t>
            </a:r>
          </a:p>
          <a:p>
            <a:pPr lvl="1"/>
            <a:r>
              <a:rPr lang="en-US" dirty="0"/>
              <a:t>Set up as network flow</a:t>
            </a:r>
          </a:p>
          <a:p>
            <a:pPr lvl="1"/>
            <a:r>
              <a:rPr lang="en-US" dirty="0"/>
              <a:t>Find augmenting paths</a:t>
            </a:r>
          </a:p>
          <a:p>
            <a:pPr lvl="1"/>
            <a:r>
              <a:rPr lang="en-US" dirty="0"/>
              <a:t>Algorithm can be adapted to just working on the graph with “Alternating Paths”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7A5CF-5245-F4E2-1C5B-28ADFD97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265C8792-F7F0-C497-CFA4-42D864CBAEC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3885" y="4491530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9C5F690F-25C6-2FE4-56D1-8885C077747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63885" y="5311624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61CE83F8-2765-0C36-3513-E7F542B2882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63885" y="6131719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AAA721F-B439-F764-D868-E422F951876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02983" y="4491530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BD9D152C-2AC4-FCBC-4AE8-5082C0C8365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2983" y="5311624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4B57CB-9916-A102-9A80-30B833F7ADB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02983" y="6131719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6A4860-2EC3-B760-016F-5370E94018E6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009649" y="4605036"/>
            <a:ext cx="893334" cy="441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0ECEE0-84E0-936E-8CDE-8A4AEF9D6DCA}"/>
              </a:ext>
            </a:extLst>
          </p:cNvPr>
          <p:cNvCxnSpPr>
            <a:cxnSpLocks/>
          </p:cNvCxnSpPr>
          <p:nvPr/>
        </p:nvCxnSpPr>
        <p:spPr>
          <a:xfrm flipV="1">
            <a:off x="1977146" y="6240806"/>
            <a:ext cx="893334" cy="441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F5E48C-5C53-69B4-4C41-D1279A797856}"/>
              </a:ext>
            </a:extLst>
          </p:cNvPr>
          <p:cNvCxnSpPr>
            <a:cxnSpLocks/>
            <a:stCxn id="7" idx="7"/>
            <a:endCxn id="9" idx="3"/>
          </p:cNvCxnSpPr>
          <p:nvPr/>
        </p:nvCxnSpPr>
        <p:spPr>
          <a:xfrm flipV="1">
            <a:off x="1957652" y="5505391"/>
            <a:ext cx="978576" cy="65957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8C38C0-12C6-3DA6-E785-DCD0DC5526C1}"/>
              </a:ext>
            </a:extLst>
          </p:cNvPr>
          <p:cNvCxnSpPr>
            <a:cxnSpLocks/>
          </p:cNvCxnSpPr>
          <p:nvPr/>
        </p:nvCxnSpPr>
        <p:spPr>
          <a:xfrm flipV="1">
            <a:off x="1990897" y="4685296"/>
            <a:ext cx="978576" cy="65957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AD0F94-1649-25C3-2C96-850EFB1EF55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934525" y="4611994"/>
            <a:ext cx="1001703" cy="73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9">
            <a:extLst>
              <a:ext uri="{FF2B5EF4-FFF2-40B4-BE49-F238E27FC236}">
                <a16:creationId xmlns:a16="http://schemas.microsoft.com/office/drawing/2014/main" id="{C60E7F3A-4B9D-6296-E62C-301D12A1A0FC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25627" y="4498488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EB1456AB-F5D0-DF6B-4610-53757B69C0F1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25627" y="5318582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FD497FD3-9991-A7BA-8817-EB41A92CB0F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25627" y="6138677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1EF1B8A9-9923-DB6B-8228-E47552712C92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64725" y="4498488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02D68F46-AC6F-BB36-5AB1-A6E24D1886B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64725" y="5318582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9B15F0-3164-DD20-340F-0984F40B4CB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64725" y="6138677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68B2EF-5D80-DE57-25B1-8B15008962F1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6071391" y="4611994"/>
            <a:ext cx="893334" cy="441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4AFBE8-310E-4585-7008-D1DE72E00776}"/>
              </a:ext>
            </a:extLst>
          </p:cNvPr>
          <p:cNvCxnSpPr>
            <a:cxnSpLocks/>
          </p:cNvCxnSpPr>
          <p:nvPr/>
        </p:nvCxnSpPr>
        <p:spPr>
          <a:xfrm flipV="1">
            <a:off x="6038888" y="6247764"/>
            <a:ext cx="893334" cy="441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BCDDE6-7EF2-6510-D3AD-B77D89DBD1A1}"/>
              </a:ext>
            </a:extLst>
          </p:cNvPr>
          <p:cNvCxnSpPr>
            <a:cxnSpLocks/>
            <a:stCxn id="25" idx="7"/>
            <a:endCxn id="27" idx="3"/>
          </p:cNvCxnSpPr>
          <p:nvPr/>
        </p:nvCxnSpPr>
        <p:spPr>
          <a:xfrm flipV="1">
            <a:off x="6019394" y="5512349"/>
            <a:ext cx="978576" cy="65957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D4271C-BC64-32F7-6630-4307D57A44AF}"/>
              </a:ext>
            </a:extLst>
          </p:cNvPr>
          <p:cNvCxnSpPr>
            <a:cxnSpLocks/>
          </p:cNvCxnSpPr>
          <p:nvPr/>
        </p:nvCxnSpPr>
        <p:spPr>
          <a:xfrm flipV="1">
            <a:off x="6052639" y="4692254"/>
            <a:ext cx="978576" cy="65957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A9A8679-D6CD-542B-C2AB-93856A6B5840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996267" y="4618952"/>
            <a:ext cx="1001703" cy="73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9">
            <a:extLst>
              <a:ext uri="{FF2B5EF4-FFF2-40B4-BE49-F238E27FC236}">
                <a16:creationId xmlns:a16="http://schemas.microsoft.com/office/drawing/2014/main" id="{18B852F0-7797-AA13-55C3-2736B91E5E1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43526" y="5285337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Oval 9">
            <a:extLst>
              <a:ext uri="{FF2B5EF4-FFF2-40B4-BE49-F238E27FC236}">
                <a16:creationId xmlns:a16="http://schemas.microsoft.com/office/drawing/2014/main" id="{0F8BA2E6-3035-1940-537D-F8040240650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8271" y="5339926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E3B539-748E-0AFA-2873-BEF80CEC3E2A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900298" y="4685297"/>
            <a:ext cx="896832" cy="69060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B2108D3-1FB5-493D-4C76-3C22C8CA0F2E}"/>
              </a:ext>
            </a:extLst>
          </p:cNvPr>
          <p:cNvCxnSpPr>
            <a:cxnSpLocks/>
          </p:cNvCxnSpPr>
          <p:nvPr/>
        </p:nvCxnSpPr>
        <p:spPr>
          <a:xfrm flipV="1">
            <a:off x="3105512" y="5426374"/>
            <a:ext cx="896832" cy="69060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D01158-418C-90A7-CFAA-24147DEFE10E}"/>
              </a:ext>
            </a:extLst>
          </p:cNvPr>
          <p:cNvCxnSpPr>
            <a:cxnSpLocks/>
          </p:cNvCxnSpPr>
          <p:nvPr/>
        </p:nvCxnSpPr>
        <p:spPr>
          <a:xfrm>
            <a:off x="3114851" y="5373665"/>
            <a:ext cx="843820" cy="1598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B3CE7D-BFDD-7FB9-0637-9F5966E5D61F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3148105" y="4624845"/>
            <a:ext cx="828666" cy="693737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E8FB55-3E57-7072-DEC5-11B2BA4E0985}"/>
              </a:ext>
            </a:extLst>
          </p:cNvPr>
          <p:cNvCxnSpPr>
            <a:cxnSpLocks/>
          </p:cNvCxnSpPr>
          <p:nvPr/>
        </p:nvCxnSpPr>
        <p:spPr>
          <a:xfrm>
            <a:off x="935210" y="5424098"/>
            <a:ext cx="843820" cy="1598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2F9E35E-4AB7-B788-D5AB-53FE930562F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928141" y="5510306"/>
            <a:ext cx="868989" cy="65465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0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Today’s 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Task Selection</a:t>
            </a:r>
          </a:p>
          <a:p>
            <a:pPr eaLnBrk="1" hangingPunct="1"/>
            <a:r>
              <a:rPr lang="en-US" altLang="en-US" dirty="0"/>
              <a:t>Network Flow Extensions</a:t>
            </a:r>
          </a:p>
          <a:p>
            <a:pPr lvl="1" eaLnBrk="1" hangingPunct="1"/>
            <a:r>
              <a:rPr lang="en-US" altLang="en-US" dirty="0"/>
              <a:t>Reading: 7.5, 7.6, 7.10-7.12</a:t>
            </a:r>
          </a:p>
          <a:p>
            <a:pPr eaLnBrk="1" hangingPunct="1"/>
            <a:r>
              <a:rPr lang="en-US" altLang="en-US" dirty="0"/>
              <a:t>Starting Wednesday – NP Completeness</a:t>
            </a:r>
          </a:p>
          <a:p>
            <a:pPr lvl="1" eaLnBrk="1" hangingPunct="1"/>
            <a:r>
              <a:rPr lang="en-US" altLang="en-US" dirty="0"/>
              <a:t>Reading: 8.1-8.10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236605-27F9-4FE3-BFB8-7686A764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D5A7-A014-6940-3424-E4FA5756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E931F-29F0-2FF0-FBDC-2CF1523F7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Path of adjacent edges e</a:t>
            </a:r>
            <a:r>
              <a:rPr lang="en-US" baseline="-25000" dirty="0"/>
              <a:t>1</a:t>
            </a:r>
            <a:r>
              <a:rPr lang="en-US" dirty="0"/>
              <a:t> e</a:t>
            </a:r>
            <a:r>
              <a:rPr lang="en-US" baseline="-25000" dirty="0"/>
              <a:t>2</a:t>
            </a:r>
            <a:r>
              <a:rPr lang="en-US" dirty="0"/>
              <a:t> e</a:t>
            </a:r>
            <a:r>
              <a:rPr lang="en-US" baseline="-25000" dirty="0"/>
              <a:t>3 </a:t>
            </a:r>
            <a:r>
              <a:rPr lang="en-US" dirty="0"/>
              <a:t>. . e</a:t>
            </a:r>
            <a:r>
              <a:rPr lang="en-US" baseline="-25000" dirty="0"/>
              <a:t>2k</a:t>
            </a:r>
            <a:r>
              <a:rPr lang="en-US" dirty="0"/>
              <a:t> e</a:t>
            </a:r>
            <a:r>
              <a:rPr lang="en-US" baseline="-25000" dirty="0"/>
              <a:t>2k+1</a:t>
            </a:r>
          </a:p>
          <a:p>
            <a:r>
              <a:rPr lang="en-US" dirty="0"/>
              <a:t>First and last vertices unmatched</a:t>
            </a:r>
          </a:p>
          <a:p>
            <a:r>
              <a:rPr lang="en-US" dirty="0"/>
              <a:t>Every other edge in matching</a:t>
            </a:r>
          </a:p>
          <a:p>
            <a:endParaRPr lang="en-US" dirty="0"/>
          </a:p>
          <a:p>
            <a:r>
              <a:rPr lang="en-US" dirty="0"/>
              <a:t>Swap matched an unmatched edges increases size of matching by one</a:t>
            </a:r>
          </a:p>
          <a:p>
            <a:endParaRPr lang="en-US" dirty="0"/>
          </a:p>
          <a:p>
            <a:r>
              <a:rPr lang="en-US" dirty="0"/>
              <a:t>Find alternating paths by a BFS from unmatched vertex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5F8B4-6F43-EF64-760F-EF7EADE2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FAF5E8-42B0-92ED-DAEF-3779380E5EAE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3402657" y="4804172"/>
            <a:ext cx="942331" cy="1636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7FFBF0-21FA-F8F0-AB32-513AC746CFC6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422136" y="3659188"/>
            <a:ext cx="922852" cy="65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01216B-3B2E-907A-8D90-FC6B33708C6C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5445129" y="4226659"/>
            <a:ext cx="1251931" cy="4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152AC2-2745-814B-EE34-CFD0B505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 with non-bipartite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04C8C-3230-0237-C895-9B0DADCFB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/>
              <a:t>Odd length cycles make searching for augmenting paths tricky</a:t>
            </a:r>
          </a:p>
          <a:p>
            <a:r>
              <a:rPr lang="en-US" dirty="0"/>
              <a:t>Blossom Collapsing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5F74B-C012-3CFE-37FA-23123098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458694F1-701A-8D72-92B4-0DC0DDFBB20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5890" y="3611564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9CE93F3F-23BB-3314-5806-A9244F41125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4988" y="3545682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50B78140-3871-E787-AA0C-8C8B01F576E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5890" y="4740778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1A8DC93D-D83E-B093-910D-044DE2E8F3C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62497" y="4120356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51975B36-0263-21FF-8BCB-5AC96140392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07020" y="5933535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F5C96-44C5-DC66-9D67-E5B46440378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44988" y="4854284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D8E70CB7-A453-853A-385D-9D306CBD7B9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1623" y="4116388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017A1C8D-73AC-ADEC-521B-6CB2F1F2EB68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97060" y="4113153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60792C-01B5-7ABA-D228-90C05ED102EC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4572000" y="3666871"/>
            <a:ext cx="759623" cy="56302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CD7014-B076-38CA-10A5-8684FE682C72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319060" y="3816392"/>
            <a:ext cx="336" cy="92438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6D5D89-B1D7-7902-AE89-C36147F00BE3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4502798" y="4310155"/>
            <a:ext cx="862070" cy="6355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4B63D4-26FC-AA34-7239-1CB4E2F88487}"/>
              </a:ext>
            </a:extLst>
          </p:cNvPr>
          <p:cNvCxnSpPr>
            <a:cxnSpLocks/>
            <a:endCxn id="10" idx="4"/>
          </p:cNvCxnSpPr>
          <p:nvPr/>
        </p:nvCxnSpPr>
        <p:spPr>
          <a:xfrm flipH="1" flipV="1">
            <a:off x="4458494" y="5081296"/>
            <a:ext cx="262032" cy="968111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1E0B8D-F604-FFCB-EC94-50A7655EE8B4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6873224" y="4212844"/>
            <a:ext cx="1189273" cy="2101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E287-0B5F-7E77-5996-2B025F5F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Mincost</a:t>
            </a:r>
            <a:r>
              <a:rPr lang="en-US" dirty="0"/>
              <a:t>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DAAA1-5561-76D4-5E79-CF0913599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Edges have capacities and costs</a:t>
            </a:r>
          </a:p>
          <a:p>
            <a:r>
              <a:rPr lang="en-US" dirty="0"/>
              <a:t>The cost of the flow on an edge is the product of the edges flow and cost</a:t>
            </a:r>
          </a:p>
          <a:p>
            <a:r>
              <a:rPr lang="en-US" dirty="0"/>
              <a:t>The overall cost of the flow is the sum of the cost of the flows on the edges</a:t>
            </a:r>
          </a:p>
          <a:p>
            <a:r>
              <a:rPr lang="en-US" dirty="0"/>
              <a:t>Find the maximum flow of minimum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B07D6-CBAD-1976-47BC-3659D3A7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0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2EC7-E636-DE70-5B16-49FA8F7A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CEB7C-D6F5-54C2-5561-9286B0E59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Bipartite graph with edge costs</a:t>
            </a:r>
          </a:p>
          <a:p>
            <a:r>
              <a:rPr lang="en-US" dirty="0"/>
              <a:t>Find a maximum matching of minimum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B76D0-8814-D648-50F5-4A8EB463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9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F935-5332-3001-40A0-3EFD4FBC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BB1D-D5DF-6D90-5FB0-FEBFC18F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404"/>
            <a:ext cx="8229600" cy="2584859"/>
          </a:xfrm>
        </p:spPr>
        <p:txBody>
          <a:bodyPr/>
          <a:lstStyle/>
          <a:p>
            <a:r>
              <a:rPr lang="en-US" dirty="0"/>
              <a:t>Even length cycle alternating between matched and unmatched edges</a:t>
            </a:r>
          </a:p>
          <a:p>
            <a:r>
              <a:rPr lang="en-US" dirty="0"/>
              <a:t>Augmenting cycle: Alternating cycle with matched edges have greater cost than unmatched edges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667F4-1227-09F9-4930-59B58B90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0FC12D-0D70-935D-8C8E-42366DEE1FD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402657" y="5639690"/>
            <a:ext cx="702611" cy="707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32D49D-61AA-3952-FA12-579C60AC903E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3422136" y="4494706"/>
            <a:ext cx="922852" cy="65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9">
            <a:extLst>
              <a:ext uri="{FF2B5EF4-FFF2-40B4-BE49-F238E27FC236}">
                <a16:creationId xmlns:a16="http://schemas.microsoft.com/office/drawing/2014/main" id="{8548B86F-A704-C947-1796-2502AD7CD7D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5890" y="4447082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F8838C99-2406-E9EF-93D7-F8E5A4C3DC8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4988" y="4381200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03928132-504D-EDA7-2FD0-74229F9941C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5890" y="5576296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DBF510-C794-277D-CEF6-4032EA3B6E8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1100" y="4667629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293080-D170-02E0-12F0-980E2364601E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4572000" y="4514272"/>
            <a:ext cx="1139100" cy="26686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E050E5-89C8-EF4A-C943-DCB1488E7D7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319060" y="4651910"/>
            <a:ext cx="336" cy="92438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F7D18E-ACFA-DA2F-1C52-C9E5C162AF09}"/>
              </a:ext>
            </a:extLst>
          </p:cNvPr>
          <p:cNvCxnSpPr>
            <a:cxnSpLocks/>
          </p:cNvCxnSpPr>
          <p:nvPr/>
        </p:nvCxnSpPr>
        <p:spPr>
          <a:xfrm flipV="1">
            <a:off x="4299035" y="5791601"/>
            <a:ext cx="862070" cy="6355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CA5952A-5465-959C-10F4-391B050D5DEE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27860" y="5576379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81DE2D-4DC2-50C6-B03B-98A39F8922AB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72023" y="6313683"/>
            <a:ext cx="227012" cy="2270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158AE-39D4-93D0-E7F8-0E7DF5D97CBE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5338238" y="4861396"/>
            <a:ext cx="406107" cy="783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9ABF0A-F891-0455-9E1C-6486E781AEEF}"/>
              </a:ext>
            </a:extLst>
          </p:cNvPr>
          <p:cNvSpPr txBox="1"/>
          <p:nvPr/>
        </p:nvSpPr>
        <p:spPr>
          <a:xfrm>
            <a:off x="5542749" y="518357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0CDD2C-D868-D5DF-6B7C-3ECA48A5A6D7}"/>
              </a:ext>
            </a:extLst>
          </p:cNvPr>
          <p:cNvSpPr txBox="1"/>
          <p:nvPr/>
        </p:nvSpPr>
        <p:spPr>
          <a:xfrm>
            <a:off x="5107834" y="42220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F386FE-F3E9-F22C-FE5C-8A9B47F18F1E}"/>
              </a:ext>
            </a:extLst>
          </p:cNvPr>
          <p:cNvSpPr txBox="1"/>
          <p:nvPr/>
        </p:nvSpPr>
        <p:spPr>
          <a:xfrm>
            <a:off x="3744483" y="41085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CC0955-AA04-B005-4A70-A87290C7983A}"/>
              </a:ext>
            </a:extLst>
          </p:cNvPr>
          <p:cNvSpPr txBox="1"/>
          <p:nvPr/>
        </p:nvSpPr>
        <p:spPr>
          <a:xfrm>
            <a:off x="2906351" y="486339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6202C-5E60-8C7C-2659-7FFB48BB0326}"/>
              </a:ext>
            </a:extLst>
          </p:cNvPr>
          <p:cNvSpPr txBox="1"/>
          <p:nvPr/>
        </p:nvSpPr>
        <p:spPr>
          <a:xfrm>
            <a:off x="3455482" y="600363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8216F-759A-68D3-77E8-547E1BCDEA70}"/>
              </a:ext>
            </a:extLst>
          </p:cNvPr>
          <p:cNvSpPr txBox="1"/>
          <p:nvPr/>
        </p:nvSpPr>
        <p:spPr>
          <a:xfrm>
            <a:off x="4746456" y="60884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73618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5BAD-BB5B-95F2-1461-B33523E8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Mincost</a:t>
            </a:r>
            <a:r>
              <a:rPr lang="en-US" dirty="0"/>
              <a:t>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FF9D2-957A-A292-3099-2AB2A98A3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maximum cardinality matching</a:t>
            </a:r>
          </a:p>
          <a:p>
            <a:pPr marL="0" indent="0">
              <a:buNone/>
            </a:pPr>
            <a:r>
              <a:rPr lang="en-US" dirty="0"/>
              <a:t>While there exists an augmenting cycle C</a:t>
            </a:r>
          </a:p>
          <a:p>
            <a:pPr marL="0" indent="0">
              <a:buNone/>
            </a:pPr>
            <a:r>
              <a:rPr lang="en-US" dirty="0"/>
              <a:t>	Swap matched edges along 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9AF41-1736-1FA6-898A-8ABF48BC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19CA2-ADDB-2732-F0A8-8C132007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Multicommodity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A2180-4484-F2DF-D724-424C96666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types of flows, f</a:t>
            </a:r>
            <a:r>
              <a:rPr lang="en-US" baseline="-25000" dirty="0"/>
              <a:t>1</a:t>
            </a:r>
            <a:r>
              <a:rPr lang="en-US" dirty="0"/>
              <a:t> and f</a:t>
            </a:r>
            <a:r>
              <a:rPr lang="en-US" baseline="-25000" dirty="0"/>
              <a:t>2</a:t>
            </a:r>
          </a:p>
          <a:p>
            <a:r>
              <a:rPr lang="en-US" dirty="0"/>
              <a:t>Sources and sinks, 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</a:p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routed from s</a:t>
            </a:r>
            <a:r>
              <a:rPr lang="en-US" baseline="-25000" dirty="0"/>
              <a:t>1</a:t>
            </a:r>
            <a:r>
              <a:rPr lang="en-US" dirty="0"/>
              <a:t> to t</a:t>
            </a:r>
            <a:r>
              <a:rPr lang="en-US" baseline="-25000" dirty="0"/>
              <a:t>1</a:t>
            </a:r>
            <a:r>
              <a:rPr lang="en-US" dirty="0"/>
              <a:t>, f</a:t>
            </a:r>
            <a:r>
              <a:rPr lang="en-US" baseline="-25000" dirty="0"/>
              <a:t>2</a:t>
            </a:r>
            <a:r>
              <a:rPr lang="en-US" dirty="0"/>
              <a:t> from s</a:t>
            </a:r>
            <a:r>
              <a:rPr lang="en-US" baseline="-25000" dirty="0"/>
              <a:t>2</a:t>
            </a:r>
            <a:r>
              <a:rPr lang="en-US" dirty="0"/>
              <a:t> to t</a:t>
            </a:r>
            <a:r>
              <a:rPr lang="en-US" baseline="-25000" dirty="0"/>
              <a:t>2</a:t>
            </a:r>
          </a:p>
          <a:p>
            <a:r>
              <a:rPr lang="en-US" dirty="0"/>
              <a:t>0 ≤ f</a:t>
            </a:r>
            <a:r>
              <a:rPr lang="en-US" baseline="-25000" dirty="0"/>
              <a:t>1</a:t>
            </a:r>
            <a:r>
              <a:rPr lang="en-US" dirty="0"/>
              <a:t>(e) + f</a:t>
            </a:r>
            <a:r>
              <a:rPr lang="en-US" baseline="-25000" dirty="0"/>
              <a:t>2</a:t>
            </a:r>
            <a:r>
              <a:rPr lang="en-US" dirty="0"/>
              <a:t>(e) ≤ cap(e)</a:t>
            </a:r>
          </a:p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and f</a:t>
            </a:r>
            <a:r>
              <a:rPr lang="en-US" baseline="-25000" dirty="0"/>
              <a:t>2</a:t>
            </a:r>
            <a:r>
              <a:rPr lang="en-US" dirty="0"/>
              <a:t> conserved at vertices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A75A9-6D8E-D975-EBD0-A34BB1B0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1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9294-6E91-716D-BB1F-A7CB889E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19734-F1F4-1E0F-49D0-00B87A5B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Maximize a linear function subject to linear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67C31-1768-11FF-3BFC-80879FA1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Application of Min-cut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Task Selection Problem</a:t>
            </a:r>
          </a:p>
          <a:p>
            <a:r>
              <a:rPr lang="en-US" dirty="0"/>
              <a:t>Reduction to Min Cut problem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S, T is a cut if S, T is a partition of the vertices with </a:t>
            </a:r>
          </a:p>
          <a:p>
            <a:r>
              <a:rPr lang="en-US" sz="2400"/>
              <a:t>s in S and t in T</a:t>
            </a:r>
          </a:p>
          <a:p>
            <a:r>
              <a:rPr lang="en-US" sz="2400"/>
              <a:t>The capacity of an S, T cut is the sum of the capacities of</a:t>
            </a:r>
          </a:p>
          <a:p>
            <a:r>
              <a:rPr lang="en-US" sz="2400"/>
              <a:t>all edges going from S to 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B2834-59BC-40B8-B022-5286FBDE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4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1021F-7788-556B-16B7-877C0B5E1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FF17E4B-7034-53FE-8F47-869DD2D5623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Task Selection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2DE69F3-95D7-3B7A-1643-F5EC3C8B084C}"/>
              </a:ext>
            </a:extLst>
          </p:cNvPr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v in V has a profit p(v)</a:t>
            </a:r>
          </a:p>
          <a:p>
            <a:pPr eaLnBrk="1" hangingPunct="1"/>
            <a:r>
              <a:rPr lang="en-US" altLang="en-US" sz="2800"/>
              <a:t>A set F is </a:t>
            </a:r>
            <a:r>
              <a:rPr lang="en-US" altLang="en-US" sz="2800" i="1"/>
              <a:t>feasible </a:t>
            </a:r>
            <a:r>
              <a:rPr lang="en-US" altLang="en-US" sz="2800"/>
              <a:t>if when w in F, and (v,w) in E, then v in F.</a:t>
            </a:r>
            <a:endParaRPr lang="en-US" altLang="en-US" sz="2800" i="1"/>
          </a:p>
          <a:p>
            <a:pPr eaLnBrk="1" hangingPunct="1"/>
            <a:r>
              <a:rPr lang="en-US" altLang="en-US" sz="2800"/>
              <a:t>Find a feasible set to maximize the profit</a:t>
            </a:r>
          </a:p>
        </p:txBody>
      </p:sp>
      <p:sp>
        <p:nvSpPr>
          <p:cNvPr id="13316" name="Oval 5">
            <a:extLst>
              <a:ext uri="{FF2B5EF4-FFF2-40B4-BE49-F238E27FC236}">
                <a16:creationId xmlns:a16="http://schemas.microsoft.com/office/drawing/2014/main" id="{1DDFE8C6-DBAE-1D10-8A31-833E1EFED0E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50" y="312578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5</a:t>
            </a:r>
          </a:p>
        </p:txBody>
      </p:sp>
      <p:sp>
        <p:nvSpPr>
          <p:cNvPr id="13317" name="Oval 6">
            <a:extLst>
              <a:ext uri="{FF2B5EF4-FFF2-40B4-BE49-F238E27FC236}">
                <a16:creationId xmlns:a16="http://schemas.microsoft.com/office/drawing/2014/main" id="{04C40A45-C0E0-96C2-73F9-8366311A333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4111625"/>
            <a:ext cx="455613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3318" name="Oval 11">
            <a:extLst>
              <a:ext uri="{FF2B5EF4-FFF2-40B4-BE49-F238E27FC236}">
                <a16:creationId xmlns:a16="http://schemas.microsoft.com/office/drawing/2014/main" id="{41C1DC73-56C5-32D5-AECA-5DBFF08DB9D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2638" y="16827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3319" name="Oval 14">
            <a:extLst>
              <a:ext uri="{FF2B5EF4-FFF2-40B4-BE49-F238E27FC236}">
                <a16:creationId xmlns:a16="http://schemas.microsoft.com/office/drawing/2014/main" id="{26F6E87D-A026-1C22-AC2C-5D9229CEEA9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8425" y="380841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3320" name="Oval 20">
            <a:extLst>
              <a:ext uri="{FF2B5EF4-FFF2-40B4-BE49-F238E27FC236}">
                <a16:creationId xmlns:a16="http://schemas.microsoft.com/office/drawing/2014/main" id="{92044857-5620-3BC0-3FD5-5AD029396EFF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23669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3321" name="Oval 23">
            <a:extLst>
              <a:ext uri="{FF2B5EF4-FFF2-40B4-BE49-F238E27FC236}">
                <a16:creationId xmlns:a16="http://schemas.microsoft.com/office/drawing/2014/main" id="{C6BD7316-AF7B-1A80-1C8C-E0B91C79DDE5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3275" y="25193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/>
              <a:t>-2</a:t>
            </a:r>
          </a:p>
        </p:txBody>
      </p:sp>
      <p:sp>
        <p:nvSpPr>
          <p:cNvPr id="13322" name="Oval 24">
            <a:extLst>
              <a:ext uri="{FF2B5EF4-FFF2-40B4-BE49-F238E27FC236}">
                <a16:creationId xmlns:a16="http://schemas.microsoft.com/office/drawing/2014/main" id="{35424E70-6A48-5D75-B1B8-83F97BF1B85B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86438" y="49466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3323" name="Oval 27">
            <a:extLst>
              <a:ext uri="{FF2B5EF4-FFF2-40B4-BE49-F238E27FC236}">
                <a16:creationId xmlns:a16="http://schemas.microsoft.com/office/drawing/2014/main" id="{2F7E661B-5742-F256-1CFD-3E61649F2F6C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3275" y="160813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3324" name="Line 28">
            <a:extLst>
              <a:ext uri="{FF2B5EF4-FFF2-40B4-BE49-F238E27FC236}">
                <a16:creationId xmlns:a16="http://schemas.microsoft.com/office/drawing/2014/main" id="{20C0473A-EF3F-4724-B759-D6AB07B312AD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89650" y="3581400"/>
            <a:ext cx="228600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9">
            <a:extLst>
              <a:ext uri="{FF2B5EF4-FFF2-40B4-BE49-F238E27FC236}">
                <a16:creationId xmlns:a16="http://schemas.microsoft.com/office/drawing/2014/main" id="{62637288-C69A-F422-5031-26EBF48B4B47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37941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0">
            <a:extLst>
              <a:ext uri="{FF2B5EF4-FFF2-40B4-BE49-F238E27FC236}">
                <a16:creationId xmlns:a16="http://schemas.microsoft.com/office/drawing/2014/main" id="{B48260C8-A813-F358-B73D-4BC34C2DC12C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42050" y="4567238"/>
            <a:ext cx="909638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1">
            <a:extLst>
              <a:ext uri="{FF2B5EF4-FFF2-40B4-BE49-F238E27FC236}">
                <a16:creationId xmlns:a16="http://schemas.microsoft.com/office/drawing/2014/main" id="{FD627303-1FCF-1CF3-F9F7-247EC1A814EF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45263" y="3505200"/>
            <a:ext cx="531812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2">
            <a:extLst>
              <a:ext uri="{FF2B5EF4-FFF2-40B4-BE49-F238E27FC236}">
                <a16:creationId xmlns:a16="http://schemas.microsoft.com/office/drawing/2014/main" id="{2325B819-6699-B80A-C0C6-38C99EB0E326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04088" y="3049588"/>
            <a:ext cx="152400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33">
            <a:extLst>
              <a:ext uri="{FF2B5EF4-FFF2-40B4-BE49-F238E27FC236}">
                <a16:creationId xmlns:a16="http://schemas.microsoft.com/office/drawing/2014/main" id="{82AC0908-C4C0-DA89-FB73-C386CA41C42C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1413" y="2822575"/>
            <a:ext cx="303212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34">
            <a:extLst>
              <a:ext uri="{FF2B5EF4-FFF2-40B4-BE49-F238E27FC236}">
                <a16:creationId xmlns:a16="http://schemas.microsoft.com/office/drawing/2014/main" id="{B1B2A575-C31B-45C8-B5AF-7873A574007B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2746375"/>
            <a:ext cx="91122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35">
            <a:extLst>
              <a:ext uri="{FF2B5EF4-FFF2-40B4-BE49-F238E27FC236}">
                <a16:creationId xmlns:a16="http://schemas.microsoft.com/office/drawing/2014/main" id="{D29552A9-02EB-8B48-8B8B-D7853EDEFAC6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407025" y="2138363"/>
            <a:ext cx="606425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36">
            <a:extLst>
              <a:ext uri="{FF2B5EF4-FFF2-40B4-BE49-F238E27FC236}">
                <a16:creationId xmlns:a16="http://schemas.microsoft.com/office/drawing/2014/main" id="{5993D81C-41CE-2737-D551-9F435BB8527B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318250" y="1835150"/>
            <a:ext cx="83343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37">
            <a:extLst>
              <a:ext uri="{FF2B5EF4-FFF2-40B4-BE49-F238E27FC236}">
                <a16:creationId xmlns:a16="http://schemas.microsoft.com/office/drawing/2014/main" id="{65154F92-E7E6-CB6B-4327-2663357FDAF6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380288" y="20621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38">
            <a:extLst>
              <a:ext uri="{FF2B5EF4-FFF2-40B4-BE49-F238E27FC236}">
                <a16:creationId xmlns:a16="http://schemas.microsoft.com/office/drawing/2014/main" id="{62D948FC-B8C2-589C-7B0C-2F5351CFE4E3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2822575"/>
            <a:ext cx="6826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41">
            <a:extLst>
              <a:ext uri="{FF2B5EF4-FFF2-40B4-BE49-F238E27FC236}">
                <a16:creationId xmlns:a16="http://schemas.microsoft.com/office/drawing/2014/main" id="{A7FBCE50-2BE7-B786-9D67-AA110E85F8A8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392863" y="1987550"/>
            <a:ext cx="8350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3DBE4D-EE09-287F-85D7-5581DF46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4114800" cy="1470025"/>
          </a:xfrm>
        </p:spPr>
        <p:txBody>
          <a:bodyPr/>
          <a:lstStyle/>
          <a:p>
            <a:r>
              <a:rPr lang="en-US" dirty="0"/>
              <a:t>Open Pit Mining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usyatwork.com.au/content/Image/Get%20BUSY%20Mining%20Website/Open%20cut%20m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514600"/>
            <a:ext cx="4267076" cy="3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hosttowngallery.com/ghostsut/kennecott0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92" y="145026"/>
            <a:ext cx="4643408" cy="21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ning-technology.com/projects/7536/images/147286/large/1l-im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7" y="3733800"/>
            <a:ext cx="4418463" cy="29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3039B-EE1A-4902-A868-EA1CBB51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D86B5-AD6F-4711-995B-7084C1EF13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Pit Mining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Each unit of earth has a profit (possibly negative)</a:t>
            </a:r>
          </a:p>
          <a:p>
            <a:pPr eaLnBrk="1" hangingPunct="1"/>
            <a:r>
              <a:rPr lang="en-US" altLang="en-US"/>
              <a:t>Getting to the ore below the surface requires removing the dirt above</a:t>
            </a:r>
          </a:p>
          <a:p>
            <a:pPr eaLnBrk="1" hangingPunct="1"/>
            <a:r>
              <a:rPr lang="en-US" altLang="en-US"/>
              <a:t>Test drilling gives reasonable estimates of costs</a:t>
            </a:r>
          </a:p>
          <a:p>
            <a:pPr eaLnBrk="1" hangingPunct="1"/>
            <a:r>
              <a:rPr lang="en-US" altLang="en-US"/>
              <a:t>Plan an optimal mining operation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DEA33-398D-4CB7-B59D-1B3DC935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2413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Mine Graph </a:t>
            </a:r>
          </a:p>
        </p:txBody>
      </p:sp>
      <p:sp>
        <p:nvSpPr>
          <p:cNvPr id="11267" name="Oval 7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4875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68" name="Oval 7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75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269" name="Line 8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1888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8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01888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554288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30488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4875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1274" name="Line 8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554288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9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0488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Oval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84513" y="3111500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77" name="Oval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84513" y="4022725"/>
            <a:ext cx="455612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78" name="Line 10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1152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0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1152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0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6392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0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4012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8451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83" name="Line 1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46392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4012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Oval 1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95738" y="3111500"/>
            <a:ext cx="455612" cy="455613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286" name="Oval 1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0227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1287" name="Line 1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22750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1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22750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1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375150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1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51350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Oval 1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95738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92" name="Line 1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75150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1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51350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Oval 1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06963" y="3111500"/>
            <a:ext cx="455612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1295" name="Oval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06963" y="4022725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96" name="Line 1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3397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1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13397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1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28637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1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6257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Oval 15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0696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301" name="Line 1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28637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36257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Oval 1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6600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1304" name="Oval 16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6600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305" name="Line 16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43613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16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43613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Oval 17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16600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3089E-9F7C-44D8-970F-5D29EABF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Determine an optimal mine 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675" y="2290763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675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675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1675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868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868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2868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2868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868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08108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5728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67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-5</a:t>
            </a:r>
          </a:p>
        </p:txBody>
      </p:sp>
      <p:sp>
        <p:nvSpPr>
          <p:cNvPr id="12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8108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15728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8108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15728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8108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5728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08108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15728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87513" y="2290763"/>
            <a:ext cx="455612" cy="455612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313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875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4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875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5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875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6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875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145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145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145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145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145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06692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14312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6875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2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06692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14312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6692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4312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06692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14312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06692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14312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9873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34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98738" y="3201988"/>
            <a:ext cx="455612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35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111625"/>
            <a:ext cx="455612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3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873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873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8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2575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2575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82575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2575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2575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297815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05435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9873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97815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05435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97815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5435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297815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05435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97815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05435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Oval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509963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55" name="Oval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509963" y="3201988"/>
            <a:ext cx="455612" cy="45561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7</a:t>
            </a:r>
          </a:p>
        </p:txBody>
      </p:sp>
      <p:sp>
        <p:nvSpPr>
          <p:cNvPr id="12356" name="Oval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509963" y="41116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2357" name="Oval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509963" y="5022850"/>
            <a:ext cx="455612" cy="455613"/>
          </a:xfrm>
          <a:prstGeom prst="ellipse">
            <a:avLst/>
          </a:prstGeom>
          <a:solidFill>
            <a:srgbClr val="99990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2358" name="Oval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50996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59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73697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73697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73697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373697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73697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388937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96557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Oval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50996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67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>
            <a:off x="388937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96557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" name="Line 8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388937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96557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1" name="Line 8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388937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Line 8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396557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Line 8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>
            <a:off x="388937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Line 8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96557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Oval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419600" y="2290763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376" name="Oval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419600" y="3201988"/>
            <a:ext cx="455613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2377" name="Oval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419600" y="4111625"/>
            <a:ext cx="455613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78" name="Oval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419600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79" name="Oval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41960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80" name="Line 92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64661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464661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64661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64661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Line 9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464661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5" name="Line 9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479901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Line 9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487521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Oval 99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419600" y="1379538"/>
            <a:ext cx="455613" cy="455612"/>
          </a:xfrm>
          <a:prstGeom prst="ellipse">
            <a:avLst/>
          </a:prstGeom>
          <a:solidFill>
            <a:srgbClr val="9E971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2388" name="Line 10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79901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9" name="Line 10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487521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Line 10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79901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Line 10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487521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" name="Line 10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479901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" name="Line 10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487521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" name="Line 10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>
            <a:off x="479901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" name="Line 107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487521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" name="Oval 10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30825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97" name="Oval 109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33082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98" name="Oval 110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330825" y="4111625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99" name="Oval 111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5330825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00" name="Oval 112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330825" y="60102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01" name="Line 11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55783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Line 11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555783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3" name="Line 11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555783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4" name="Line 11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55783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Line 11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5783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6" name="Line 11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H="1">
            <a:off x="571023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Line 11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578643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33082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409" name="Line 12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571023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" name="Line 12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78643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" name="Line 12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571023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Line 124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578643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3" name="Line 12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H="1">
            <a:off x="571023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Line 12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578643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5" name="Line 12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71023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Line 12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578643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7" name="Oval 129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242050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18" name="Oval 130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6242050" y="320198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19" name="Oval 131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6242050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0" name="Oval 132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242050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1" name="Oval 133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624205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2" name="Line 134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646906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3" name="Line 135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646906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4" name="Line 136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646906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5" name="Line 137"/>
          <p:cNvSpPr>
            <a:spLocks noChangeShapeType="1"/>
          </p:cNvSpPr>
          <p:nvPr>
            <p:custDataLst>
              <p:tags r:id="rId136"/>
            </p:custDataLst>
          </p:nvPr>
        </p:nvSpPr>
        <p:spPr bwMode="auto">
          <a:xfrm>
            <a:off x="646906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6" name="Line 138"/>
          <p:cNvSpPr>
            <a:spLocks noChangeShapeType="1"/>
          </p:cNvSpPr>
          <p:nvPr>
            <p:custDataLst>
              <p:tags r:id="rId137"/>
            </p:custDataLst>
          </p:nvPr>
        </p:nvSpPr>
        <p:spPr bwMode="auto">
          <a:xfrm>
            <a:off x="646906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7" name="Line 139"/>
          <p:cNvSpPr>
            <a:spLocks noChangeShapeType="1"/>
          </p:cNvSpPr>
          <p:nvPr>
            <p:custDataLst>
              <p:tags r:id="rId138"/>
            </p:custDataLst>
          </p:nvPr>
        </p:nvSpPr>
        <p:spPr bwMode="auto">
          <a:xfrm flipH="1">
            <a:off x="662146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8" name="Line 140"/>
          <p:cNvSpPr>
            <a:spLocks noChangeShapeType="1"/>
          </p:cNvSpPr>
          <p:nvPr>
            <p:custDataLst>
              <p:tags r:id="rId139"/>
            </p:custDataLst>
          </p:nvPr>
        </p:nvSpPr>
        <p:spPr bwMode="auto">
          <a:xfrm>
            <a:off x="669766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9" name="Oval 141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6242050" y="137953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30" name="Line 142"/>
          <p:cNvSpPr>
            <a:spLocks noChangeShapeType="1"/>
          </p:cNvSpPr>
          <p:nvPr>
            <p:custDataLst>
              <p:tags r:id="rId141"/>
            </p:custDataLst>
          </p:nvPr>
        </p:nvSpPr>
        <p:spPr bwMode="auto">
          <a:xfrm flipH="1">
            <a:off x="662146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" name="Line 143"/>
          <p:cNvSpPr>
            <a:spLocks noChangeShapeType="1"/>
          </p:cNvSpPr>
          <p:nvPr>
            <p:custDataLst>
              <p:tags r:id="rId142"/>
            </p:custDataLst>
          </p:nvPr>
        </p:nvSpPr>
        <p:spPr bwMode="auto">
          <a:xfrm>
            <a:off x="669766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2" name="Line 144"/>
          <p:cNvSpPr>
            <a:spLocks noChangeShapeType="1"/>
          </p:cNvSpPr>
          <p:nvPr>
            <p:custDataLst>
              <p:tags r:id="rId143"/>
            </p:custDataLst>
          </p:nvPr>
        </p:nvSpPr>
        <p:spPr bwMode="auto">
          <a:xfrm flipH="1">
            <a:off x="662146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3" name="Line 145"/>
          <p:cNvSpPr>
            <a:spLocks noChangeShapeType="1"/>
          </p:cNvSpPr>
          <p:nvPr>
            <p:custDataLst>
              <p:tags r:id="rId144"/>
            </p:custDataLst>
          </p:nvPr>
        </p:nvSpPr>
        <p:spPr bwMode="auto">
          <a:xfrm>
            <a:off x="669766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4" name="Line 146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 flipH="1">
            <a:off x="662146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5" name="Line 147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669766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6" name="Line 148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 flipH="1">
            <a:off x="662146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7" name="Line 149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669766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8" name="Oval 150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715168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439" name="Oval 151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7151688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0" name="Oval 152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7151688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1" name="Oval 153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715168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2" name="Oval 154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715168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3" name="Line 155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737870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4" name="Line 156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737870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5" name="Line 157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737870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6" name="Line 158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737870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7" name="Line 159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737870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8" name="Line 160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 flipH="1">
            <a:off x="753110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9" name="Line 161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760730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0" name="Oval 162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715168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451" name="Line 163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 flipH="1">
            <a:off x="753110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" name="Line 164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760730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3" name="Line 165"/>
          <p:cNvSpPr>
            <a:spLocks noChangeShapeType="1"/>
          </p:cNvSpPr>
          <p:nvPr>
            <p:custDataLst>
              <p:tags r:id="rId164"/>
            </p:custDataLst>
          </p:nvPr>
        </p:nvSpPr>
        <p:spPr bwMode="auto">
          <a:xfrm flipH="1">
            <a:off x="753110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4" name="Line 166"/>
          <p:cNvSpPr>
            <a:spLocks noChangeShapeType="1"/>
          </p:cNvSpPr>
          <p:nvPr>
            <p:custDataLst>
              <p:tags r:id="rId165"/>
            </p:custDataLst>
          </p:nvPr>
        </p:nvSpPr>
        <p:spPr bwMode="auto">
          <a:xfrm>
            <a:off x="760730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5" name="Line 167"/>
          <p:cNvSpPr>
            <a:spLocks noChangeShapeType="1"/>
          </p:cNvSpPr>
          <p:nvPr>
            <p:custDataLst>
              <p:tags r:id="rId166"/>
            </p:custDataLst>
          </p:nvPr>
        </p:nvSpPr>
        <p:spPr bwMode="auto">
          <a:xfrm flipH="1">
            <a:off x="753110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6" name="Line 168"/>
          <p:cNvSpPr>
            <a:spLocks noChangeShapeType="1"/>
          </p:cNvSpPr>
          <p:nvPr>
            <p:custDataLst>
              <p:tags r:id="rId167"/>
            </p:custDataLst>
          </p:nvPr>
        </p:nvSpPr>
        <p:spPr bwMode="auto">
          <a:xfrm>
            <a:off x="760730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7" name="Line 169"/>
          <p:cNvSpPr>
            <a:spLocks noChangeShapeType="1"/>
          </p:cNvSpPr>
          <p:nvPr>
            <p:custDataLst>
              <p:tags r:id="rId168"/>
            </p:custDataLst>
          </p:nvPr>
        </p:nvSpPr>
        <p:spPr bwMode="auto">
          <a:xfrm flipH="1">
            <a:off x="753110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8" name="Line 170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760730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9" name="Oval 171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986713" y="2290763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0" name="Oval 172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9867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1" name="Oval 173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79867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2" name="Oval 174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79867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3" name="Oval 175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79867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4" name="Line 176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82137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5" name="Line 177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82137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6" name="Line 178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82137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7" name="Line 179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82137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Line 180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82137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9" name="Oval 181"/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79867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2470" name="Content Placeholder 182"/>
          <p:cNvSpPr>
            <a:spLocks noGrp="1"/>
          </p:cNvSpPr>
          <p:nvPr>
            <p:ph idx="1"/>
            <p:custDataLst>
              <p:tags r:id="rId181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86AEA1-AE3A-428E-AB31-A39AA9DD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 cut algorithm for profit maximization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 a flow graph where the minimum cut identifies a feasible set that maximizes profit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8C22E-82DA-4118-AF62-178154F2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4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10640</TotalTime>
  <Words>1061</Words>
  <Application>Microsoft Office PowerPoint</Application>
  <PresentationFormat>On-screen Show (4:3)</PresentationFormat>
  <Paragraphs>274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1_Default Design</vt:lpstr>
      <vt:lpstr>CSE 421 Introduction to Algorithms</vt:lpstr>
      <vt:lpstr>Today’s topics</vt:lpstr>
      <vt:lpstr>Application of Min-cut</vt:lpstr>
      <vt:lpstr>Task Selection</vt:lpstr>
      <vt:lpstr>Open Pit Mining</vt:lpstr>
      <vt:lpstr>Open Pit Mining</vt:lpstr>
      <vt:lpstr>Mine Graph </vt:lpstr>
      <vt:lpstr>Determine an optimal mine </vt:lpstr>
      <vt:lpstr>Min cut algorithm for profit maximization</vt:lpstr>
      <vt:lpstr>Precedence graph construction</vt:lpstr>
      <vt:lpstr>Find a finite value cut with at least two vertices on each side of the cut</vt:lpstr>
      <vt:lpstr>The sink side of a finite cut is a feasible set</vt:lpstr>
      <vt:lpstr>Setting the costs</vt:lpstr>
      <vt:lpstr>Minimum cut gives optimal solution Why?</vt:lpstr>
      <vt:lpstr>Computing the Profit</vt:lpstr>
      <vt:lpstr>Express Cap(S,T) in terms of B, C, Cost(T), Benefit(T), and Profit(T)</vt:lpstr>
      <vt:lpstr>Beyond Network Flow</vt:lpstr>
      <vt:lpstr>Matching</vt:lpstr>
      <vt:lpstr>Matching Algorithms</vt:lpstr>
      <vt:lpstr>Alternating Paths</vt:lpstr>
      <vt:lpstr>Complication with non-bipartite graphs</vt:lpstr>
      <vt:lpstr>Mincost Flow</vt:lpstr>
      <vt:lpstr>Assignment Problem</vt:lpstr>
      <vt:lpstr>Alternating cycles</vt:lpstr>
      <vt:lpstr>Mincost matching</vt:lpstr>
      <vt:lpstr>Multicommodity Flow</vt:lpstr>
      <vt:lpstr>Linear Programming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106</cp:revision>
  <dcterms:created xsi:type="dcterms:W3CDTF">1601-01-01T00:00:00Z</dcterms:created>
  <dcterms:modified xsi:type="dcterms:W3CDTF">2024-02-26T18:45:17Z</dcterms:modified>
</cp:coreProperties>
</file>