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28"/>
  </p:notesMasterIdLst>
  <p:sldIdLst>
    <p:sldId id="256" r:id="rId2"/>
    <p:sldId id="257" r:id="rId3"/>
    <p:sldId id="292" r:id="rId4"/>
    <p:sldId id="293" r:id="rId5"/>
    <p:sldId id="294" r:id="rId6"/>
    <p:sldId id="314" r:id="rId7"/>
    <p:sldId id="327" r:id="rId8"/>
    <p:sldId id="328" r:id="rId9"/>
    <p:sldId id="316" r:id="rId10"/>
    <p:sldId id="332" r:id="rId11"/>
    <p:sldId id="333" r:id="rId12"/>
    <p:sldId id="347" r:id="rId13"/>
    <p:sldId id="349" r:id="rId14"/>
    <p:sldId id="295" r:id="rId15"/>
    <p:sldId id="296" r:id="rId16"/>
    <p:sldId id="339" r:id="rId17"/>
    <p:sldId id="340" r:id="rId18"/>
    <p:sldId id="341" r:id="rId19"/>
    <p:sldId id="342" r:id="rId20"/>
    <p:sldId id="345" r:id="rId21"/>
    <p:sldId id="344" r:id="rId22"/>
    <p:sldId id="334" r:id="rId23"/>
    <p:sldId id="336" r:id="rId24"/>
    <p:sldId id="335" r:id="rId25"/>
    <p:sldId id="338" r:id="rId26"/>
    <p:sldId id="326" r:id="rId27"/>
  </p:sldIdLst>
  <p:sldSz cx="9144000" cy="5143500" type="screen16x9"/>
  <p:notesSz cx="7315200" cy="9601200"/>
  <p:embeddedFontLst>
    <p:embeddedFont>
      <p:font typeface="Raleway" panose="020B0604020202020204" charset="0"/>
      <p:regular r:id="rId29"/>
      <p:bold r:id="rId30"/>
      <p:italic r:id="rId31"/>
      <p:boldItalic r:id="rId32"/>
    </p:embeddedFont>
    <p:embeddedFont>
      <p:font typeface="Source Code Pro" panose="020B0604020202020204" charset="0"/>
      <p:regular r:id="rId33"/>
      <p:bold r:id="rId34"/>
      <p:italic r:id="rId35"/>
      <p:boldItalic r:id="rId36"/>
    </p:embeddedFont>
    <p:embeddedFont>
      <p:font typeface="Cambria Math" panose="02040503050406030204" pitchFamily="18" charset="0"/>
      <p:regular r:id="rId37"/>
    </p:embeddedFont>
    <p:embeddedFont>
      <p:font typeface="Source Sans Pro" panose="020B0604020202020204" charset="0"/>
      <p:regular r:id="rId38"/>
      <p:bold r:id="rId39"/>
      <p:italic r:id="rId40"/>
      <p:boldItalic r:id="rId41"/>
    </p:embeddedFont>
    <p:embeddedFont>
      <p:font typeface="Quattrocento Sans" panose="020B0604020202020204" charset="0"/>
      <p:regular r:id="rId42"/>
      <p:bold r:id="rId43"/>
      <p:italic r:id="rId44"/>
      <p:boldItalic r:id="rId4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Intro" id="{2B7C58F6-1052-4366-8E6C-070E3F3F58CA}">
          <p14:sldIdLst>
            <p14:sldId id="256"/>
          </p14:sldIdLst>
        </p14:section>
        <p14:section name="Administrivia" id="{9BF8FA3C-CAFC-478C-AFD8-E5226CFAE564}">
          <p14:sldIdLst>
            <p14:sldId id="257"/>
            <p14:sldId id="292"/>
            <p14:sldId id="293"/>
            <p14:sldId id="294"/>
          </p14:sldIdLst>
        </p14:section>
        <p14:section name="Stable Matching" id="{6BF1E0CE-3FA1-42C8-8780-61A71908197D}">
          <p14:sldIdLst>
            <p14:sldId id="314"/>
            <p14:sldId id="327"/>
            <p14:sldId id="328"/>
            <p14:sldId id="316"/>
            <p14:sldId id="332"/>
            <p14:sldId id="333"/>
            <p14:sldId id="347"/>
            <p14:sldId id="349"/>
          </p14:sldIdLst>
        </p14:section>
        <p14:section name="Induction" id="{B99011F3-24B7-44EB-BD3B-5D51D459FAAB}">
          <p14:sldIdLst>
            <p14:sldId id="295"/>
            <p14:sldId id="296"/>
            <p14:sldId id="339"/>
            <p14:sldId id="340"/>
            <p14:sldId id="341"/>
            <p14:sldId id="342"/>
            <p14:sldId id="345"/>
            <p14:sldId id="344"/>
          </p14:sldIdLst>
        </p14:section>
        <p14:section name="Counterexample" id="{FA647CE6-6655-43A1-AD05-24FEE04E3C5D}">
          <p14:sldIdLst>
            <p14:sldId id="334"/>
            <p14:sldId id="336"/>
            <p14:sldId id="335"/>
            <p14:sldId id="338"/>
          </p14:sldIdLst>
        </p14:section>
        <p14:section name="Outro" id="{FDC0C43D-8378-4B8B-834B-B1CA59F00CD1}">
          <p14:sldIdLst>
            <p14:sldId id="326"/>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BF50375-AE86-4BE0-96B2-37B4133806C9}">
  <a:tblStyle styleId="{BBF50375-AE86-4BE0-96B2-37B4133806C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3" d="100"/>
          <a:sy n="153" d="100"/>
        </p:scale>
        <p:origin x="144" y="18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1.fntdata"/><Relationship Id="rId21" Type="http://schemas.openxmlformats.org/officeDocument/2006/relationships/slide" Target="slides/slide20.xml"/><Relationship Id="rId34" Type="http://schemas.openxmlformats.org/officeDocument/2006/relationships/font" Target="fonts/font6.fntdata"/><Relationship Id="rId42" Type="http://schemas.openxmlformats.org/officeDocument/2006/relationships/font" Target="fonts/font14.fntdata"/><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font" Target="fonts/font1.fntdata"/><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font" Target="fonts/font9.fntdata"/><Relationship Id="rId40" Type="http://schemas.openxmlformats.org/officeDocument/2006/relationships/font" Target="fonts/font12.fntdata"/><Relationship Id="rId45" Type="http://schemas.openxmlformats.org/officeDocument/2006/relationships/font" Target="fonts/font1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8.fntdata"/><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4" Type="http://schemas.openxmlformats.org/officeDocument/2006/relationships/font" Target="fonts/font1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font" Target="fonts/font7.fntdata"/><Relationship Id="rId43" Type="http://schemas.openxmlformats.org/officeDocument/2006/relationships/font" Target="fonts/font15.fntdata"/><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font" Target="fonts/font10.fntdata"/><Relationship Id="rId46" Type="http://schemas.openxmlformats.org/officeDocument/2006/relationships/presProps" Target="presProps.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ie Pfleger" userId="7701ca9aa713607d" providerId="LiveId" clId="{E2CDB95B-A5F5-4441-908C-9D2F8FFB84B3}"/>
    <pc:docChg chg="undo custSel modSld">
      <pc:chgData name="Allie Pfleger" userId="7701ca9aa713607d" providerId="LiveId" clId="{E2CDB95B-A5F5-4441-908C-9D2F8FFB84B3}" dt="2022-07-07T02:45:41.933" v="92" actId="20577"/>
      <pc:docMkLst>
        <pc:docMk/>
      </pc:docMkLst>
      <pc:sldChg chg="modSp mod">
        <pc:chgData name="Allie Pfleger" userId="7701ca9aa713607d" providerId="LiveId" clId="{E2CDB95B-A5F5-4441-908C-9D2F8FFB84B3}" dt="2022-07-07T02:40:41.188" v="22"/>
        <pc:sldMkLst>
          <pc:docMk/>
          <pc:sldMk cId="0" sldId="282"/>
        </pc:sldMkLst>
        <pc:spChg chg="mod">
          <ac:chgData name="Allie Pfleger" userId="7701ca9aa713607d" providerId="LiveId" clId="{E2CDB95B-A5F5-4441-908C-9D2F8FFB84B3}" dt="2022-07-07T02:40:11.374" v="21" actId="1076"/>
          <ac:spMkLst>
            <pc:docMk/>
            <pc:sldMk cId="0" sldId="282"/>
            <ac:spMk id="269" creationId="{00000000-0000-0000-0000-000000000000}"/>
          </ac:spMkLst>
        </pc:spChg>
        <pc:graphicFrameChg chg="mod modGraphic">
          <ac:chgData name="Allie Pfleger" userId="7701ca9aa713607d" providerId="LiveId" clId="{E2CDB95B-A5F5-4441-908C-9D2F8FFB84B3}" dt="2022-07-07T02:40:41.188" v="22"/>
          <ac:graphicFrameMkLst>
            <pc:docMk/>
            <pc:sldMk cId="0" sldId="282"/>
            <ac:graphicFrameMk id="268" creationId="{00000000-0000-0000-0000-000000000000}"/>
          </ac:graphicFrameMkLst>
        </pc:graphicFrameChg>
      </pc:sldChg>
      <pc:sldChg chg="addSp delSp modSp mod">
        <pc:chgData name="Allie Pfleger" userId="7701ca9aa713607d" providerId="LiveId" clId="{E2CDB95B-A5F5-4441-908C-9D2F8FFB84B3}" dt="2022-07-07T02:45:41.933" v="92" actId="20577"/>
        <pc:sldMkLst>
          <pc:docMk/>
          <pc:sldMk cId="0" sldId="283"/>
        </pc:sldMkLst>
        <pc:spChg chg="add mod">
          <ac:chgData name="Allie Pfleger" userId="7701ca9aa713607d" providerId="LiveId" clId="{E2CDB95B-A5F5-4441-908C-9D2F8FFB84B3}" dt="2022-07-07T02:45:41.933" v="92" actId="20577"/>
          <ac:spMkLst>
            <pc:docMk/>
            <pc:sldMk cId="0" sldId="283"/>
            <ac:spMk id="7" creationId="{9126A6F0-650D-1C75-299F-D106C6637871}"/>
          </ac:spMkLst>
        </pc:spChg>
        <pc:spChg chg="del">
          <ac:chgData name="Allie Pfleger" userId="7701ca9aa713607d" providerId="LiveId" clId="{E2CDB95B-A5F5-4441-908C-9D2F8FFB84B3}" dt="2022-07-07T02:45:37.894" v="90" actId="478"/>
          <ac:spMkLst>
            <pc:docMk/>
            <pc:sldMk cId="0" sldId="283"/>
            <ac:spMk id="277" creationId="{00000000-0000-0000-0000-000000000000}"/>
          </ac:spMkLst>
        </pc:spChg>
        <pc:graphicFrameChg chg="add mod">
          <ac:chgData name="Allie Pfleger" userId="7701ca9aa713607d" providerId="LiveId" clId="{E2CDB95B-A5F5-4441-908C-9D2F8FFB84B3}" dt="2022-07-07T02:41:00.073" v="24"/>
          <ac:graphicFrameMkLst>
            <pc:docMk/>
            <pc:sldMk cId="0" sldId="283"/>
            <ac:graphicFrameMk id="6" creationId="{7CE5026A-B942-3A0F-3CF1-0438DB4CDC92}"/>
          </ac:graphicFrameMkLst>
        </pc:graphicFrameChg>
        <pc:graphicFrameChg chg="del">
          <ac:chgData name="Allie Pfleger" userId="7701ca9aa713607d" providerId="LiveId" clId="{E2CDB95B-A5F5-4441-908C-9D2F8FFB84B3}" dt="2022-07-07T02:40:59.743" v="23" actId="478"/>
          <ac:graphicFrameMkLst>
            <pc:docMk/>
            <pc:sldMk cId="0" sldId="283"/>
            <ac:graphicFrameMk id="275" creationId="{00000000-0000-0000-0000-000000000000}"/>
          </ac:graphicFrameMkLst>
        </pc:graphicFrameChg>
      </pc:sldChg>
      <pc:sldChg chg="addSp delSp modSp mod">
        <pc:chgData name="Allie Pfleger" userId="7701ca9aa713607d" providerId="LiveId" clId="{E2CDB95B-A5F5-4441-908C-9D2F8FFB84B3}" dt="2022-07-07T02:45:33.380" v="89" actId="20577"/>
        <pc:sldMkLst>
          <pc:docMk/>
          <pc:sldMk cId="0" sldId="284"/>
        </pc:sldMkLst>
        <pc:spChg chg="add mod">
          <ac:chgData name="Allie Pfleger" userId="7701ca9aa713607d" providerId="LiveId" clId="{E2CDB95B-A5F5-4441-908C-9D2F8FFB84B3}" dt="2022-07-07T02:45:33.380" v="89" actId="20577"/>
          <ac:spMkLst>
            <pc:docMk/>
            <pc:sldMk cId="0" sldId="284"/>
            <ac:spMk id="7" creationId="{BDC7F8D6-FFFA-9F2E-1C76-8CFD20428669}"/>
          </ac:spMkLst>
        </pc:spChg>
        <pc:spChg chg="del">
          <ac:chgData name="Allie Pfleger" userId="7701ca9aa713607d" providerId="LiveId" clId="{E2CDB95B-A5F5-4441-908C-9D2F8FFB84B3}" dt="2022-07-07T02:45:27.927" v="86" actId="478"/>
          <ac:spMkLst>
            <pc:docMk/>
            <pc:sldMk cId="0" sldId="284"/>
            <ac:spMk id="285" creationId="{00000000-0000-0000-0000-000000000000}"/>
          </ac:spMkLst>
        </pc:spChg>
        <pc:graphicFrameChg chg="add mod">
          <ac:chgData name="Allie Pfleger" userId="7701ca9aa713607d" providerId="LiveId" clId="{E2CDB95B-A5F5-4441-908C-9D2F8FFB84B3}" dt="2022-07-07T02:41:12.050" v="26"/>
          <ac:graphicFrameMkLst>
            <pc:docMk/>
            <pc:sldMk cId="0" sldId="284"/>
            <ac:graphicFrameMk id="6" creationId="{96ACF716-8C00-F57D-12F3-D2E8E84A4C74}"/>
          </ac:graphicFrameMkLst>
        </pc:graphicFrameChg>
        <pc:graphicFrameChg chg="del">
          <ac:chgData name="Allie Pfleger" userId="7701ca9aa713607d" providerId="LiveId" clId="{E2CDB95B-A5F5-4441-908C-9D2F8FFB84B3}" dt="2022-07-07T02:41:11.720" v="25" actId="478"/>
          <ac:graphicFrameMkLst>
            <pc:docMk/>
            <pc:sldMk cId="0" sldId="284"/>
            <ac:graphicFrameMk id="283" creationId="{00000000-0000-0000-0000-000000000000}"/>
          </ac:graphicFrameMkLst>
        </pc:graphicFrameChg>
      </pc:sldChg>
      <pc:sldChg chg="addSp delSp modSp mod">
        <pc:chgData name="Allie Pfleger" userId="7701ca9aa713607d" providerId="LiveId" clId="{E2CDB95B-A5F5-4441-908C-9D2F8FFB84B3}" dt="2022-07-07T02:45:20.053" v="85" actId="113"/>
        <pc:sldMkLst>
          <pc:docMk/>
          <pc:sldMk cId="0" sldId="285"/>
        </pc:sldMkLst>
        <pc:spChg chg="add mod">
          <ac:chgData name="Allie Pfleger" userId="7701ca9aa713607d" providerId="LiveId" clId="{E2CDB95B-A5F5-4441-908C-9D2F8FFB84B3}" dt="2022-07-07T02:45:20.053" v="85" actId="113"/>
          <ac:spMkLst>
            <pc:docMk/>
            <pc:sldMk cId="0" sldId="285"/>
            <ac:spMk id="7" creationId="{BCBCD832-FB3D-9A1A-53EB-9CE69C400714}"/>
          </ac:spMkLst>
        </pc:spChg>
        <pc:spChg chg="del">
          <ac:chgData name="Allie Pfleger" userId="7701ca9aa713607d" providerId="LiveId" clId="{E2CDB95B-A5F5-4441-908C-9D2F8FFB84B3}" dt="2022-07-07T02:44:56.987" v="78" actId="478"/>
          <ac:spMkLst>
            <pc:docMk/>
            <pc:sldMk cId="0" sldId="285"/>
            <ac:spMk id="293" creationId="{00000000-0000-0000-0000-000000000000}"/>
          </ac:spMkLst>
        </pc:spChg>
        <pc:graphicFrameChg chg="add mod">
          <ac:chgData name="Allie Pfleger" userId="7701ca9aa713607d" providerId="LiveId" clId="{E2CDB95B-A5F5-4441-908C-9D2F8FFB84B3}" dt="2022-07-07T02:41:17.557" v="28"/>
          <ac:graphicFrameMkLst>
            <pc:docMk/>
            <pc:sldMk cId="0" sldId="285"/>
            <ac:graphicFrameMk id="6" creationId="{C74D377C-A626-18AA-2DD2-9A3062D7F7EE}"/>
          </ac:graphicFrameMkLst>
        </pc:graphicFrameChg>
        <pc:graphicFrameChg chg="del">
          <ac:chgData name="Allie Pfleger" userId="7701ca9aa713607d" providerId="LiveId" clId="{E2CDB95B-A5F5-4441-908C-9D2F8FFB84B3}" dt="2022-07-07T02:41:17.211" v="27" actId="478"/>
          <ac:graphicFrameMkLst>
            <pc:docMk/>
            <pc:sldMk cId="0" sldId="285"/>
            <ac:graphicFrameMk id="291" creationId="{00000000-0000-0000-0000-000000000000}"/>
          </ac:graphicFrameMkLst>
        </pc:graphicFrameChg>
      </pc:sldChg>
      <pc:sldChg chg="addSp delSp modSp mod">
        <pc:chgData name="Allie Pfleger" userId="7701ca9aa713607d" providerId="LiveId" clId="{E2CDB95B-A5F5-4441-908C-9D2F8FFB84B3}" dt="2022-07-07T02:44:51.207" v="77" actId="20577"/>
        <pc:sldMkLst>
          <pc:docMk/>
          <pc:sldMk cId="0" sldId="286"/>
        </pc:sldMkLst>
        <pc:spChg chg="add mod">
          <ac:chgData name="Allie Pfleger" userId="7701ca9aa713607d" providerId="LiveId" clId="{E2CDB95B-A5F5-4441-908C-9D2F8FFB84B3}" dt="2022-07-07T02:44:51.207" v="77" actId="20577"/>
          <ac:spMkLst>
            <pc:docMk/>
            <pc:sldMk cId="0" sldId="286"/>
            <ac:spMk id="7" creationId="{230BB6D1-760D-1726-E220-F68A415DA0CB}"/>
          </ac:spMkLst>
        </pc:spChg>
        <pc:spChg chg="del">
          <ac:chgData name="Allie Pfleger" userId="7701ca9aa713607d" providerId="LiveId" clId="{E2CDB95B-A5F5-4441-908C-9D2F8FFB84B3}" dt="2022-07-07T02:44:43.187" v="74" actId="478"/>
          <ac:spMkLst>
            <pc:docMk/>
            <pc:sldMk cId="0" sldId="286"/>
            <ac:spMk id="301" creationId="{00000000-0000-0000-0000-000000000000}"/>
          </ac:spMkLst>
        </pc:spChg>
        <pc:graphicFrameChg chg="add mod">
          <ac:chgData name="Allie Pfleger" userId="7701ca9aa713607d" providerId="LiveId" clId="{E2CDB95B-A5F5-4441-908C-9D2F8FFB84B3}" dt="2022-07-07T02:41:26.830" v="30"/>
          <ac:graphicFrameMkLst>
            <pc:docMk/>
            <pc:sldMk cId="0" sldId="286"/>
            <ac:graphicFrameMk id="6" creationId="{1AE1F5AA-E46B-B23E-5577-6415D0498218}"/>
          </ac:graphicFrameMkLst>
        </pc:graphicFrameChg>
        <pc:graphicFrameChg chg="del">
          <ac:chgData name="Allie Pfleger" userId="7701ca9aa713607d" providerId="LiveId" clId="{E2CDB95B-A5F5-4441-908C-9D2F8FFB84B3}" dt="2022-07-07T02:41:26.507" v="29" actId="478"/>
          <ac:graphicFrameMkLst>
            <pc:docMk/>
            <pc:sldMk cId="0" sldId="286"/>
            <ac:graphicFrameMk id="299" creationId="{00000000-0000-0000-0000-000000000000}"/>
          </ac:graphicFrameMkLst>
        </pc:graphicFrameChg>
      </pc:sldChg>
      <pc:sldChg chg="addSp delSp modSp mod">
        <pc:chgData name="Allie Pfleger" userId="7701ca9aa713607d" providerId="LiveId" clId="{E2CDB95B-A5F5-4441-908C-9D2F8FFB84B3}" dt="2022-07-07T02:44:28.229" v="73" actId="20577"/>
        <pc:sldMkLst>
          <pc:docMk/>
          <pc:sldMk cId="0" sldId="287"/>
        </pc:sldMkLst>
        <pc:spChg chg="add mod">
          <ac:chgData name="Allie Pfleger" userId="7701ca9aa713607d" providerId="LiveId" clId="{E2CDB95B-A5F5-4441-908C-9D2F8FFB84B3}" dt="2022-07-07T02:44:28.229" v="73" actId="20577"/>
          <ac:spMkLst>
            <pc:docMk/>
            <pc:sldMk cId="0" sldId="287"/>
            <ac:spMk id="7" creationId="{8AA6023C-1751-C80C-EDC4-F251D4701510}"/>
          </ac:spMkLst>
        </pc:spChg>
        <pc:spChg chg="del mod">
          <ac:chgData name="Allie Pfleger" userId="7701ca9aa713607d" providerId="LiveId" clId="{E2CDB95B-A5F5-4441-908C-9D2F8FFB84B3}" dt="2022-07-07T02:44:20.371" v="70" actId="478"/>
          <ac:spMkLst>
            <pc:docMk/>
            <pc:sldMk cId="0" sldId="287"/>
            <ac:spMk id="309" creationId="{00000000-0000-0000-0000-000000000000}"/>
          </ac:spMkLst>
        </pc:spChg>
        <pc:graphicFrameChg chg="add mod">
          <ac:chgData name="Allie Pfleger" userId="7701ca9aa713607d" providerId="LiveId" clId="{E2CDB95B-A5F5-4441-908C-9D2F8FFB84B3}" dt="2022-07-07T02:41:32.906" v="32"/>
          <ac:graphicFrameMkLst>
            <pc:docMk/>
            <pc:sldMk cId="0" sldId="287"/>
            <ac:graphicFrameMk id="6" creationId="{8D05AD6A-3509-4DCB-662F-38136D7109C5}"/>
          </ac:graphicFrameMkLst>
        </pc:graphicFrameChg>
        <pc:graphicFrameChg chg="del">
          <ac:chgData name="Allie Pfleger" userId="7701ca9aa713607d" providerId="LiveId" clId="{E2CDB95B-A5F5-4441-908C-9D2F8FFB84B3}" dt="2022-07-07T02:41:32.597" v="31" actId="478"/>
          <ac:graphicFrameMkLst>
            <pc:docMk/>
            <pc:sldMk cId="0" sldId="287"/>
            <ac:graphicFrameMk id="307" creationId="{00000000-0000-0000-0000-000000000000}"/>
          </ac:graphicFrameMkLst>
        </pc:graphicFrameChg>
      </pc:sldChg>
      <pc:sldChg chg="addSp delSp modSp mod">
        <pc:chgData name="Allie Pfleger" userId="7701ca9aa713607d" providerId="LiveId" clId="{E2CDB95B-A5F5-4441-908C-9D2F8FFB84B3}" dt="2022-07-07T02:44:08.346" v="69" actId="14100"/>
        <pc:sldMkLst>
          <pc:docMk/>
          <pc:sldMk cId="0" sldId="288"/>
        </pc:sldMkLst>
        <pc:spChg chg="add del mod">
          <ac:chgData name="Allie Pfleger" userId="7701ca9aa713607d" providerId="LiveId" clId="{E2CDB95B-A5F5-4441-908C-9D2F8FFB84B3}" dt="2022-07-07T02:43:38.956" v="59" actId="478"/>
          <ac:spMkLst>
            <pc:docMk/>
            <pc:sldMk cId="0" sldId="288"/>
            <ac:spMk id="7" creationId="{044C1741-8B46-400C-ACFD-8477954EED4A}"/>
          </ac:spMkLst>
        </pc:spChg>
        <pc:spChg chg="add mod">
          <ac:chgData name="Allie Pfleger" userId="7701ca9aa713607d" providerId="LiveId" clId="{E2CDB95B-A5F5-4441-908C-9D2F8FFB84B3}" dt="2022-07-07T02:44:08.346" v="69" actId="14100"/>
          <ac:spMkLst>
            <pc:docMk/>
            <pc:sldMk cId="0" sldId="288"/>
            <ac:spMk id="8" creationId="{6286FE3F-8C19-55C3-6C90-2D744A94353B}"/>
          </ac:spMkLst>
        </pc:spChg>
        <pc:spChg chg="del">
          <ac:chgData name="Allie Pfleger" userId="7701ca9aa713607d" providerId="LiveId" clId="{E2CDB95B-A5F5-4441-908C-9D2F8FFB84B3}" dt="2022-07-07T02:42:43.604" v="44" actId="478"/>
          <ac:spMkLst>
            <pc:docMk/>
            <pc:sldMk cId="0" sldId="288"/>
            <ac:spMk id="317" creationId="{00000000-0000-0000-0000-000000000000}"/>
          </ac:spMkLst>
        </pc:spChg>
        <pc:graphicFrameChg chg="add mod">
          <ac:chgData name="Allie Pfleger" userId="7701ca9aa713607d" providerId="LiveId" clId="{E2CDB95B-A5F5-4441-908C-9D2F8FFB84B3}" dt="2022-07-07T02:41:37.481" v="34"/>
          <ac:graphicFrameMkLst>
            <pc:docMk/>
            <pc:sldMk cId="0" sldId="288"/>
            <ac:graphicFrameMk id="6" creationId="{7AC34B3A-BCE6-7308-D32D-58A5D8446AF8}"/>
          </ac:graphicFrameMkLst>
        </pc:graphicFrameChg>
        <pc:graphicFrameChg chg="del">
          <ac:chgData name="Allie Pfleger" userId="7701ca9aa713607d" providerId="LiveId" clId="{E2CDB95B-A5F5-4441-908C-9D2F8FFB84B3}" dt="2022-07-07T02:41:37.135" v="33" actId="478"/>
          <ac:graphicFrameMkLst>
            <pc:docMk/>
            <pc:sldMk cId="0" sldId="288"/>
            <ac:graphicFrameMk id="315" creationId="{00000000-0000-0000-0000-000000000000}"/>
          </ac:graphicFrameMkLst>
        </pc:graphicFrameChg>
      </pc:sldChg>
      <pc:sldChg chg="addSp delSp modSp mod">
        <pc:chgData name="Allie Pfleger" userId="7701ca9aa713607d" providerId="LiveId" clId="{E2CDB95B-A5F5-4441-908C-9D2F8FFB84B3}" dt="2022-07-07T02:43:35.067" v="58" actId="20577"/>
        <pc:sldMkLst>
          <pc:docMk/>
          <pc:sldMk cId="0" sldId="289"/>
        </pc:sldMkLst>
        <pc:spChg chg="add del mod">
          <ac:chgData name="Allie Pfleger" userId="7701ca9aa713607d" providerId="LiveId" clId="{E2CDB95B-A5F5-4441-908C-9D2F8FFB84B3}" dt="2022-07-07T02:43:29.284" v="55" actId="478"/>
          <ac:spMkLst>
            <pc:docMk/>
            <pc:sldMk cId="0" sldId="289"/>
            <ac:spMk id="7" creationId="{562A6D3F-FAB0-E6D2-5AE6-98E15B080F66}"/>
          </ac:spMkLst>
        </pc:spChg>
        <pc:spChg chg="add mod">
          <ac:chgData name="Allie Pfleger" userId="7701ca9aa713607d" providerId="LiveId" clId="{E2CDB95B-A5F5-4441-908C-9D2F8FFB84B3}" dt="2022-07-07T02:43:35.067" v="58" actId="20577"/>
          <ac:spMkLst>
            <pc:docMk/>
            <pc:sldMk cId="0" sldId="289"/>
            <ac:spMk id="8" creationId="{FC5D283A-D589-ED46-D0B5-40AECFFF6B0E}"/>
          </ac:spMkLst>
        </pc:spChg>
        <pc:spChg chg="del">
          <ac:chgData name="Allie Pfleger" userId="7701ca9aa713607d" providerId="LiveId" clId="{E2CDB95B-A5F5-4441-908C-9D2F8FFB84B3}" dt="2022-07-07T02:42:29.896" v="40" actId="478"/>
          <ac:spMkLst>
            <pc:docMk/>
            <pc:sldMk cId="0" sldId="289"/>
            <ac:spMk id="325" creationId="{00000000-0000-0000-0000-000000000000}"/>
          </ac:spMkLst>
        </pc:spChg>
        <pc:graphicFrameChg chg="add mod">
          <ac:chgData name="Allie Pfleger" userId="7701ca9aa713607d" providerId="LiveId" clId="{E2CDB95B-A5F5-4441-908C-9D2F8FFB84B3}" dt="2022-07-07T02:41:41.926" v="36"/>
          <ac:graphicFrameMkLst>
            <pc:docMk/>
            <pc:sldMk cId="0" sldId="289"/>
            <ac:graphicFrameMk id="6" creationId="{D6493095-B7E5-8BF6-9A73-36C4D42ACEBB}"/>
          </ac:graphicFrameMkLst>
        </pc:graphicFrameChg>
        <pc:graphicFrameChg chg="del">
          <ac:chgData name="Allie Pfleger" userId="7701ca9aa713607d" providerId="LiveId" clId="{E2CDB95B-A5F5-4441-908C-9D2F8FFB84B3}" dt="2022-07-07T02:41:41.485" v="35" actId="478"/>
          <ac:graphicFrameMkLst>
            <pc:docMk/>
            <pc:sldMk cId="0" sldId="289"/>
            <ac:graphicFrameMk id="323" creationId="{00000000-0000-0000-0000-000000000000}"/>
          </ac:graphicFrameMkLst>
        </pc:graphicFrameChg>
      </pc:sldChg>
      <pc:sldChg chg="addSp delSp modSp mod">
        <pc:chgData name="Allie Pfleger" userId="7701ca9aa713607d" providerId="LiveId" clId="{E2CDB95B-A5F5-4441-908C-9D2F8FFB84B3}" dt="2022-07-07T02:43:17.119" v="54" actId="1076"/>
        <pc:sldMkLst>
          <pc:docMk/>
          <pc:sldMk cId="0" sldId="290"/>
        </pc:sldMkLst>
        <pc:spChg chg="mod">
          <ac:chgData name="Allie Pfleger" userId="7701ca9aa713607d" providerId="LiveId" clId="{E2CDB95B-A5F5-4441-908C-9D2F8FFB84B3}" dt="2022-07-07T02:43:17.119" v="54" actId="1076"/>
          <ac:spMkLst>
            <pc:docMk/>
            <pc:sldMk cId="0" sldId="290"/>
            <ac:spMk id="333" creationId="{00000000-0000-0000-0000-000000000000}"/>
          </ac:spMkLst>
        </pc:spChg>
        <pc:graphicFrameChg chg="add mod">
          <ac:chgData name="Allie Pfleger" userId="7701ca9aa713607d" providerId="LiveId" clId="{E2CDB95B-A5F5-4441-908C-9D2F8FFB84B3}" dt="2022-07-07T02:41:45.732" v="38"/>
          <ac:graphicFrameMkLst>
            <pc:docMk/>
            <pc:sldMk cId="0" sldId="290"/>
            <ac:graphicFrameMk id="6" creationId="{8CA05942-77D2-DCC8-7A84-E1194F850886}"/>
          </ac:graphicFrameMkLst>
        </pc:graphicFrameChg>
        <pc:graphicFrameChg chg="del">
          <ac:chgData name="Allie Pfleger" userId="7701ca9aa713607d" providerId="LiveId" clId="{E2CDB95B-A5F5-4441-908C-9D2F8FFB84B3}" dt="2022-07-07T02:41:45.394" v="37" actId="478"/>
          <ac:graphicFrameMkLst>
            <pc:docMk/>
            <pc:sldMk cId="0" sldId="290"/>
            <ac:graphicFrameMk id="331" creationId="{00000000-0000-0000-0000-000000000000}"/>
          </ac:graphicFrameMkLst>
        </pc:graphicFrameChg>
      </pc:sldChg>
    </pc:docChg>
  </pc:docChgLst>
  <pc:docChgLst>
    <pc:chgData name="Allie Pfleger" userId="7701ca9aa713607d" providerId="LiveId" clId="{C34ACFCC-340C-4A82-A07B-ADA40EDCB35A}"/>
    <pc:docChg chg="undo redo custSel addSld delSld modSld sldOrd addSection delSection modSection">
      <pc:chgData name="Allie Pfleger" userId="7701ca9aa713607d" providerId="LiveId" clId="{C34ACFCC-340C-4A82-A07B-ADA40EDCB35A}" dt="2023-01-05T16:42:26.715" v="2598" actId="113"/>
      <pc:docMkLst>
        <pc:docMk/>
      </pc:docMkLst>
      <pc:sldChg chg="modSp add del mod">
        <pc:chgData name="Allie Pfleger" userId="7701ca9aa713607d" providerId="LiveId" clId="{C34ACFCC-340C-4A82-A07B-ADA40EDCB35A}" dt="2023-01-04T16:28:09.310" v="2572" actId="47"/>
        <pc:sldMkLst>
          <pc:docMk/>
          <pc:sldMk cId="2496863882" sldId="292"/>
        </pc:sldMkLst>
        <pc:spChg chg="mod">
          <ac:chgData name="Allie Pfleger" userId="7701ca9aa713607d" providerId="LiveId" clId="{C34ACFCC-340C-4A82-A07B-ADA40EDCB35A}" dt="2023-01-04T16:24:43.355" v="2567" actId="20577"/>
          <ac:spMkLst>
            <pc:docMk/>
            <pc:sldMk cId="2496863882" sldId="292"/>
            <ac:spMk id="4" creationId="{15AA6353-77D8-1E66-DFDD-9519D715965D}"/>
          </ac:spMkLst>
        </pc:spChg>
      </pc:sldChg>
      <pc:sldChg chg="modSp mod">
        <pc:chgData name="Allie Pfleger" userId="7701ca9aa713607d" providerId="LiveId" clId="{C34ACFCC-340C-4A82-A07B-ADA40EDCB35A}" dt="2023-01-05T16:42:26.715" v="2598" actId="113"/>
        <pc:sldMkLst>
          <pc:docMk/>
          <pc:sldMk cId="723593726" sldId="293"/>
        </pc:sldMkLst>
        <pc:spChg chg="mod">
          <ac:chgData name="Allie Pfleger" userId="7701ca9aa713607d" providerId="LiveId" clId="{C34ACFCC-340C-4A82-A07B-ADA40EDCB35A}" dt="2023-01-05T16:42:26.715" v="2598" actId="113"/>
          <ac:spMkLst>
            <pc:docMk/>
            <pc:sldMk cId="723593726" sldId="293"/>
            <ac:spMk id="3" creationId="{1A61AC26-3351-5A70-0EED-576215545511}"/>
          </ac:spMkLst>
        </pc:spChg>
      </pc:sldChg>
      <pc:sldChg chg="addSp delSp modSp mod">
        <pc:chgData name="Allie Pfleger" userId="7701ca9aa713607d" providerId="LiveId" clId="{C34ACFCC-340C-4A82-A07B-ADA40EDCB35A}" dt="2023-01-04T16:25:19.840" v="2570" actId="20577"/>
        <pc:sldMkLst>
          <pc:docMk/>
          <pc:sldMk cId="2235408715" sldId="294"/>
        </pc:sldMkLst>
        <pc:spChg chg="mod">
          <ac:chgData name="Allie Pfleger" userId="7701ca9aa713607d" providerId="LiveId" clId="{C34ACFCC-340C-4A82-A07B-ADA40EDCB35A}" dt="2023-01-04T16:25:19.840" v="2570" actId="20577"/>
          <ac:spMkLst>
            <pc:docMk/>
            <pc:sldMk cId="2235408715" sldId="294"/>
            <ac:spMk id="3" creationId="{40357285-116C-D9E9-8114-1A4EC2B59A7E}"/>
          </ac:spMkLst>
        </pc:spChg>
        <pc:picChg chg="add del">
          <ac:chgData name="Allie Pfleger" userId="7701ca9aa713607d" providerId="LiveId" clId="{C34ACFCC-340C-4A82-A07B-ADA40EDCB35A}" dt="2023-01-04T01:15:08.014" v="1057" actId="478"/>
          <ac:picMkLst>
            <pc:docMk/>
            <pc:sldMk cId="2235408715" sldId="294"/>
            <ac:picMk id="4" creationId="{EBCA2BD0-4CE2-FDDC-46BC-F08C3455E3B9}"/>
          </ac:picMkLst>
        </pc:picChg>
      </pc:sldChg>
      <pc:sldChg chg="modSp mod">
        <pc:chgData name="Allie Pfleger" userId="7701ca9aa713607d" providerId="LiveId" clId="{C34ACFCC-340C-4A82-A07B-ADA40EDCB35A}" dt="2023-01-04T01:42:15.284" v="1397" actId="14100"/>
        <pc:sldMkLst>
          <pc:docMk/>
          <pc:sldMk cId="3083502141" sldId="296"/>
        </pc:sldMkLst>
        <pc:spChg chg="mod">
          <ac:chgData name="Allie Pfleger" userId="7701ca9aa713607d" providerId="LiveId" clId="{C34ACFCC-340C-4A82-A07B-ADA40EDCB35A}" dt="2023-01-04T01:42:15.284" v="1397" actId="14100"/>
          <ac:spMkLst>
            <pc:docMk/>
            <pc:sldMk cId="3083502141" sldId="296"/>
            <ac:spMk id="4" creationId="{8877AD4C-974B-3470-830F-04D5CF99B05D}"/>
          </ac:spMkLst>
        </pc:spChg>
      </pc:sldChg>
      <pc:sldChg chg="modSp del mod">
        <pc:chgData name="Allie Pfleger" userId="7701ca9aa713607d" providerId="LiveId" clId="{C34ACFCC-340C-4A82-A07B-ADA40EDCB35A}" dt="2023-01-04T02:04:31.300" v="1742" actId="47"/>
        <pc:sldMkLst>
          <pc:docMk/>
          <pc:sldMk cId="3032254711" sldId="297"/>
        </pc:sldMkLst>
        <pc:spChg chg="mod">
          <ac:chgData name="Allie Pfleger" userId="7701ca9aa713607d" providerId="LiveId" clId="{C34ACFCC-340C-4A82-A07B-ADA40EDCB35A}" dt="2023-01-04T01:41:38.531" v="1396" actId="20577"/>
          <ac:spMkLst>
            <pc:docMk/>
            <pc:sldMk cId="3032254711" sldId="297"/>
            <ac:spMk id="2" creationId="{6A491155-224A-BECE-21BE-E50EB40ED800}"/>
          </ac:spMkLst>
        </pc:spChg>
        <pc:spChg chg="mod">
          <ac:chgData name="Allie Pfleger" userId="7701ca9aa713607d" providerId="LiveId" clId="{C34ACFCC-340C-4A82-A07B-ADA40EDCB35A}" dt="2023-01-04T01:42:55.378" v="1402" actId="20577"/>
          <ac:spMkLst>
            <pc:docMk/>
            <pc:sldMk cId="3032254711" sldId="297"/>
            <ac:spMk id="3" creationId="{0417D5D2-C1F7-5FA5-0368-6326B91E97AD}"/>
          </ac:spMkLst>
        </pc:spChg>
      </pc:sldChg>
      <pc:sldChg chg="del">
        <pc:chgData name="Allie Pfleger" userId="7701ca9aa713607d" providerId="LiveId" clId="{C34ACFCC-340C-4A82-A07B-ADA40EDCB35A}" dt="2023-01-04T02:04:32.983" v="1743" actId="47"/>
        <pc:sldMkLst>
          <pc:docMk/>
          <pc:sldMk cId="1880349108" sldId="298"/>
        </pc:sldMkLst>
      </pc:sldChg>
      <pc:sldChg chg="del">
        <pc:chgData name="Allie Pfleger" userId="7701ca9aa713607d" providerId="LiveId" clId="{C34ACFCC-340C-4A82-A07B-ADA40EDCB35A}" dt="2023-01-04T02:04:34.314" v="1744" actId="47"/>
        <pc:sldMkLst>
          <pc:docMk/>
          <pc:sldMk cId="705529731" sldId="299"/>
        </pc:sldMkLst>
      </pc:sldChg>
      <pc:sldChg chg="del">
        <pc:chgData name="Allie Pfleger" userId="7701ca9aa713607d" providerId="LiveId" clId="{C34ACFCC-340C-4A82-A07B-ADA40EDCB35A}" dt="2023-01-04T02:04:35.110" v="1745" actId="47"/>
        <pc:sldMkLst>
          <pc:docMk/>
          <pc:sldMk cId="586283347" sldId="300"/>
        </pc:sldMkLst>
      </pc:sldChg>
      <pc:sldChg chg="del">
        <pc:chgData name="Allie Pfleger" userId="7701ca9aa713607d" providerId="LiveId" clId="{C34ACFCC-340C-4A82-A07B-ADA40EDCB35A}" dt="2023-01-04T02:04:35.911" v="1746" actId="47"/>
        <pc:sldMkLst>
          <pc:docMk/>
          <pc:sldMk cId="50788904" sldId="301"/>
        </pc:sldMkLst>
      </pc:sldChg>
      <pc:sldChg chg="del">
        <pc:chgData name="Allie Pfleger" userId="7701ca9aa713607d" providerId="LiveId" clId="{C34ACFCC-340C-4A82-A07B-ADA40EDCB35A}" dt="2023-01-04T02:04:36.613" v="1747" actId="47"/>
        <pc:sldMkLst>
          <pc:docMk/>
          <pc:sldMk cId="3662125605" sldId="302"/>
        </pc:sldMkLst>
      </pc:sldChg>
      <pc:sldChg chg="del">
        <pc:chgData name="Allie Pfleger" userId="7701ca9aa713607d" providerId="LiveId" clId="{C34ACFCC-340C-4A82-A07B-ADA40EDCB35A}" dt="2023-01-04T02:04:37.308" v="1748" actId="47"/>
        <pc:sldMkLst>
          <pc:docMk/>
          <pc:sldMk cId="2312906981" sldId="303"/>
        </pc:sldMkLst>
      </pc:sldChg>
      <pc:sldChg chg="del">
        <pc:chgData name="Allie Pfleger" userId="7701ca9aa713607d" providerId="LiveId" clId="{C34ACFCC-340C-4A82-A07B-ADA40EDCB35A}" dt="2023-01-04T02:04:37.932" v="1749" actId="47"/>
        <pc:sldMkLst>
          <pc:docMk/>
          <pc:sldMk cId="2545225623" sldId="304"/>
        </pc:sldMkLst>
      </pc:sldChg>
      <pc:sldChg chg="del">
        <pc:chgData name="Allie Pfleger" userId="7701ca9aa713607d" providerId="LiveId" clId="{C34ACFCC-340C-4A82-A07B-ADA40EDCB35A}" dt="2023-01-04T02:04:38.558" v="1750" actId="47"/>
        <pc:sldMkLst>
          <pc:docMk/>
          <pc:sldMk cId="2152061787" sldId="305"/>
        </pc:sldMkLst>
      </pc:sldChg>
      <pc:sldChg chg="del">
        <pc:chgData name="Allie Pfleger" userId="7701ca9aa713607d" providerId="LiveId" clId="{C34ACFCC-340C-4A82-A07B-ADA40EDCB35A}" dt="2023-01-04T02:04:39.188" v="1751" actId="47"/>
        <pc:sldMkLst>
          <pc:docMk/>
          <pc:sldMk cId="633255238" sldId="306"/>
        </pc:sldMkLst>
      </pc:sldChg>
      <pc:sldChg chg="del">
        <pc:chgData name="Allie Pfleger" userId="7701ca9aa713607d" providerId="LiveId" clId="{C34ACFCC-340C-4A82-A07B-ADA40EDCB35A}" dt="2023-01-04T02:04:41.112" v="1753" actId="47"/>
        <pc:sldMkLst>
          <pc:docMk/>
          <pc:sldMk cId="903904302" sldId="307"/>
        </pc:sldMkLst>
      </pc:sldChg>
      <pc:sldChg chg="del">
        <pc:chgData name="Allie Pfleger" userId="7701ca9aa713607d" providerId="LiveId" clId="{C34ACFCC-340C-4A82-A07B-ADA40EDCB35A}" dt="2023-01-04T02:04:39.808" v="1752" actId="47"/>
        <pc:sldMkLst>
          <pc:docMk/>
          <pc:sldMk cId="1922498196" sldId="308"/>
        </pc:sldMkLst>
      </pc:sldChg>
      <pc:sldChg chg="del ord">
        <pc:chgData name="Allie Pfleger" userId="7701ca9aa713607d" providerId="LiveId" clId="{C34ACFCC-340C-4A82-A07B-ADA40EDCB35A}" dt="2023-01-03T17:24:41.348" v="21" actId="18676"/>
        <pc:sldMkLst>
          <pc:docMk/>
          <pc:sldMk cId="2395616183" sldId="309"/>
        </pc:sldMkLst>
      </pc:sldChg>
      <pc:sldChg chg="del ord">
        <pc:chgData name="Allie Pfleger" userId="7701ca9aa713607d" providerId="LiveId" clId="{C34ACFCC-340C-4A82-A07B-ADA40EDCB35A}" dt="2023-01-03T17:24:41.348" v="21" actId="18676"/>
        <pc:sldMkLst>
          <pc:docMk/>
          <pc:sldMk cId="3888197254" sldId="310"/>
        </pc:sldMkLst>
      </pc:sldChg>
      <pc:sldChg chg="del ord">
        <pc:chgData name="Allie Pfleger" userId="7701ca9aa713607d" providerId="LiveId" clId="{C34ACFCC-340C-4A82-A07B-ADA40EDCB35A}" dt="2023-01-03T17:24:41.348" v="21" actId="18676"/>
        <pc:sldMkLst>
          <pc:docMk/>
          <pc:sldMk cId="2090809555" sldId="311"/>
        </pc:sldMkLst>
      </pc:sldChg>
      <pc:sldChg chg="del ord">
        <pc:chgData name="Allie Pfleger" userId="7701ca9aa713607d" providerId="LiveId" clId="{C34ACFCC-340C-4A82-A07B-ADA40EDCB35A}" dt="2023-01-03T17:24:41.348" v="21" actId="18676"/>
        <pc:sldMkLst>
          <pc:docMk/>
          <pc:sldMk cId="1158324148" sldId="312"/>
        </pc:sldMkLst>
      </pc:sldChg>
      <pc:sldChg chg="del ord">
        <pc:chgData name="Allie Pfleger" userId="7701ca9aa713607d" providerId="LiveId" clId="{C34ACFCC-340C-4A82-A07B-ADA40EDCB35A}" dt="2023-01-03T17:24:41.348" v="21" actId="18676"/>
        <pc:sldMkLst>
          <pc:docMk/>
          <pc:sldMk cId="373537532" sldId="313"/>
        </pc:sldMkLst>
      </pc:sldChg>
      <pc:sldChg chg="modSp mod ord">
        <pc:chgData name="Allie Pfleger" userId="7701ca9aa713607d" providerId="LiveId" clId="{C34ACFCC-340C-4A82-A07B-ADA40EDCB35A}" dt="2023-01-03T06:47:17.758" v="20" actId="20577"/>
        <pc:sldMkLst>
          <pc:docMk/>
          <pc:sldMk cId="2462515801" sldId="314"/>
        </pc:sldMkLst>
        <pc:spChg chg="mod">
          <ac:chgData name="Allie Pfleger" userId="7701ca9aa713607d" providerId="LiveId" clId="{C34ACFCC-340C-4A82-A07B-ADA40EDCB35A}" dt="2023-01-03T06:47:17.758" v="20" actId="20577"/>
          <ac:spMkLst>
            <pc:docMk/>
            <pc:sldMk cId="2462515801" sldId="314"/>
            <ac:spMk id="4" creationId="{315F4CA3-DB6C-BFA6-19D5-ACC568E00247}"/>
          </ac:spMkLst>
        </pc:spChg>
      </pc:sldChg>
      <pc:sldChg chg="modSp del mod ord">
        <pc:chgData name="Allie Pfleger" userId="7701ca9aa713607d" providerId="LiveId" clId="{C34ACFCC-340C-4A82-A07B-ADA40EDCB35A}" dt="2023-01-04T00:53:24.749" v="82" actId="2696"/>
        <pc:sldMkLst>
          <pc:docMk/>
          <pc:sldMk cId="86246416" sldId="315"/>
        </pc:sldMkLst>
        <pc:spChg chg="mod">
          <ac:chgData name="Allie Pfleger" userId="7701ca9aa713607d" providerId="LiveId" clId="{C34ACFCC-340C-4A82-A07B-ADA40EDCB35A}" dt="2023-01-04T00:46:31.656" v="27" actId="20577"/>
          <ac:spMkLst>
            <pc:docMk/>
            <pc:sldMk cId="86246416" sldId="315"/>
            <ac:spMk id="3" creationId="{BD45EF02-EA7A-5ECD-4F18-2090AC5F6146}"/>
          </ac:spMkLst>
        </pc:spChg>
      </pc:sldChg>
      <pc:sldChg chg="addSp delSp modSp mod ord">
        <pc:chgData name="Allie Pfleger" userId="7701ca9aa713607d" providerId="LiveId" clId="{C34ACFCC-340C-4A82-A07B-ADA40EDCB35A}" dt="2023-01-04T01:16:25.691" v="1068" actId="14100"/>
        <pc:sldMkLst>
          <pc:docMk/>
          <pc:sldMk cId="2039830849" sldId="316"/>
        </pc:sldMkLst>
        <pc:spChg chg="mod">
          <ac:chgData name="Allie Pfleger" userId="7701ca9aa713607d" providerId="LiveId" clId="{C34ACFCC-340C-4A82-A07B-ADA40EDCB35A}" dt="2023-01-04T00:53:17.614" v="80" actId="1076"/>
          <ac:spMkLst>
            <pc:docMk/>
            <pc:sldMk cId="2039830849" sldId="316"/>
            <ac:spMk id="2" creationId="{639A6D7D-D886-5797-CAA3-195C457367F8}"/>
          </ac:spMkLst>
        </pc:spChg>
        <pc:spChg chg="mod">
          <ac:chgData name="Allie Pfleger" userId="7701ca9aa713607d" providerId="LiveId" clId="{C34ACFCC-340C-4A82-A07B-ADA40EDCB35A}" dt="2023-01-04T00:46:28.482" v="26" actId="20577"/>
          <ac:spMkLst>
            <pc:docMk/>
            <pc:sldMk cId="2039830849" sldId="316"/>
            <ac:spMk id="3" creationId="{BD45EF02-EA7A-5ECD-4F18-2090AC5F6146}"/>
          </ac:spMkLst>
        </pc:spChg>
        <pc:spChg chg="mod">
          <ac:chgData name="Allie Pfleger" userId="7701ca9aa713607d" providerId="LiveId" clId="{C34ACFCC-340C-4A82-A07B-ADA40EDCB35A}" dt="2023-01-04T00:53:01.635" v="78" actId="1076"/>
          <ac:spMkLst>
            <pc:docMk/>
            <pc:sldMk cId="2039830849" sldId="316"/>
            <ac:spMk id="4" creationId="{78295390-0499-F152-2C81-54B532885C3E}"/>
          </ac:spMkLst>
        </pc:spChg>
        <pc:spChg chg="del">
          <ac:chgData name="Allie Pfleger" userId="7701ca9aa713607d" providerId="LiveId" clId="{C34ACFCC-340C-4A82-A07B-ADA40EDCB35A}" dt="2023-01-04T00:47:30.912" v="38" actId="478"/>
          <ac:spMkLst>
            <pc:docMk/>
            <pc:sldMk cId="2039830849" sldId="316"/>
            <ac:spMk id="5" creationId="{29B86F8B-E3CF-E196-80AC-E0B6E08EE425}"/>
          </ac:spMkLst>
        </pc:spChg>
        <pc:spChg chg="add mod ord">
          <ac:chgData name="Allie Pfleger" userId="7701ca9aa713607d" providerId="LiveId" clId="{C34ACFCC-340C-4A82-A07B-ADA40EDCB35A}" dt="2023-01-04T01:16:25.691" v="1068" actId="14100"/>
          <ac:spMkLst>
            <pc:docMk/>
            <pc:sldMk cId="2039830849" sldId="316"/>
            <ac:spMk id="6" creationId="{45197B99-59A0-3D61-4758-34CF2E51808E}"/>
          </ac:spMkLst>
        </pc:spChg>
        <pc:spChg chg="add del mod">
          <ac:chgData name="Allie Pfleger" userId="7701ca9aa713607d" providerId="LiveId" clId="{C34ACFCC-340C-4A82-A07B-ADA40EDCB35A}" dt="2023-01-04T00:53:21.281" v="81" actId="478"/>
          <ac:spMkLst>
            <pc:docMk/>
            <pc:sldMk cId="2039830849" sldId="316"/>
            <ac:spMk id="7" creationId="{D21C194D-2A10-E5AF-078F-C0A2A935BFED}"/>
          </ac:spMkLst>
        </pc:spChg>
      </pc:sldChg>
      <pc:sldChg chg="modSp mod ord">
        <pc:chgData name="Allie Pfleger" userId="7701ca9aa713607d" providerId="LiveId" clId="{C34ACFCC-340C-4A82-A07B-ADA40EDCB35A}" dt="2023-01-04T01:16:30.109" v="1069" actId="14100"/>
        <pc:sldMkLst>
          <pc:docMk/>
          <pc:sldMk cId="1405485801" sldId="317"/>
        </pc:sldMkLst>
        <pc:spChg chg="mod">
          <ac:chgData name="Allie Pfleger" userId="7701ca9aa713607d" providerId="LiveId" clId="{C34ACFCC-340C-4A82-A07B-ADA40EDCB35A}" dt="2023-01-04T00:46:36.999" v="28" actId="20577"/>
          <ac:spMkLst>
            <pc:docMk/>
            <pc:sldMk cId="1405485801" sldId="317"/>
            <ac:spMk id="3" creationId="{BD45EF02-EA7A-5ECD-4F18-2090AC5F6146}"/>
          </ac:spMkLst>
        </pc:spChg>
        <pc:spChg chg="mod">
          <ac:chgData name="Allie Pfleger" userId="7701ca9aa713607d" providerId="LiveId" clId="{C34ACFCC-340C-4A82-A07B-ADA40EDCB35A}" dt="2023-01-04T01:16:30.109" v="1069" actId="14100"/>
          <ac:spMkLst>
            <pc:docMk/>
            <pc:sldMk cId="1405485801" sldId="317"/>
            <ac:spMk id="4" creationId="{78295390-0499-F152-2C81-54B532885C3E}"/>
          </ac:spMkLst>
        </pc:spChg>
      </pc:sldChg>
      <pc:sldChg chg="modSp mod ord">
        <pc:chgData name="Allie Pfleger" userId="7701ca9aa713607d" providerId="LiveId" clId="{C34ACFCC-340C-4A82-A07B-ADA40EDCB35A}" dt="2023-01-04T01:16:35.536" v="1070" actId="14100"/>
        <pc:sldMkLst>
          <pc:docMk/>
          <pc:sldMk cId="3243318658" sldId="318"/>
        </pc:sldMkLst>
        <pc:spChg chg="mod">
          <ac:chgData name="Allie Pfleger" userId="7701ca9aa713607d" providerId="LiveId" clId="{C34ACFCC-340C-4A82-A07B-ADA40EDCB35A}" dt="2023-01-04T00:46:39.936" v="29" actId="20577"/>
          <ac:spMkLst>
            <pc:docMk/>
            <pc:sldMk cId="3243318658" sldId="318"/>
            <ac:spMk id="3" creationId="{BD45EF02-EA7A-5ECD-4F18-2090AC5F6146}"/>
          </ac:spMkLst>
        </pc:spChg>
        <pc:spChg chg="mod">
          <ac:chgData name="Allie Pfleger" userId="7701ca9aa713607d" providerId="LiveId" clId="{C34ACFCC-340C-4A82-A07B-ADA40EDCB35A}" dt="2023-01-04T01:16:35.536" v="1070" actId="14100"/>
          <ac:spMkLst>
            <pc:docMk/>
            <pc:sldMk cId="3243318658" sldId="318"/>
            <ac:spMk id="4" creationId="{78295390-0499-F152-2C81-54B532885C3E}"/>
          </ac:spMkLst>
        </pc:spChg>
      </pc:sldChg>
      <pc:sldChg chg="modSp mod ord">
        <pc:chgData name="Allie Pfleger" userId="7701ca9aa713607d" providerId="LiveId" clId="{C34ACFCC-340C-4A82-A07B-ADA40EDCB35A}" dt="2023-01-04T01:16:40.850" v="1071" actId="14100"/>
        <pc:sldMkLst>
          <pc:docMk/>
          <pc:sldMk cId="4080086726" sldId="319"/>
        </pc:sldMkLst>
        <pc:spChg chg="mod">
          <ac:chgData name="Allie Pfleger" userId="7701ca9aa713607d" providerId="LiveId" clId="{C34ACFCC-340C-4A82-A07B-ADA40EDCB35A}" dt="2023-01-04T00:46:43.113" v="30" actId="20577"/>
          <ac:spMkLst>
            <pc:docMk/>
            <pc:sldMk cId="4080086726" sldId="319"/>
            <ac:spMk id="3" creationId="{BD45EF02-EA7A-5ECD-4F18-2090AC5F6146}"/>
          </ac:spMkLst>
        </pc:spChg>
        <pc:spChg chg="mod">
          <ac:chgData name="Allie Pfleger" userId="7701ca9aa713607d" providerId="LiveId" clId="{C34ACFCC-340C-4A82-A07B-ADA40EDCB35A}" dt="2023-01-04T01:16:40.850" v="1071" actId="14100"/>
          <ac:spMkLst>
            <pc:docMk/>
            <pc:sldMk cId="4080086726" sldId="319"/>
            <ac:spMk id="4" creationId="{78295390-0499-F152-2C81-54B532885C3E}"/>
          </ac:spMkLst>
        </pc:spChg>
      </pc:sldChg>
      <pc:sldChg chg="modSp mod ord">
        <pc:chgData name="Allie Pfleger" userId="7701ca9aa713607d" providerId="LiveId" clId="{C34ACFCC-340C-4A82-A07B-ADA40EDCB35A}" dt="2023-01-04T01:16:46.109" v="1072" actId="14100"/>
        <pc:sldMkLst>
          <pc:docMk/>
          <pc:sldMk cId="2684109569" sldId="320"/>
        </pc:sldMkLst>
        <pc:spChg chg="mod">
          <ac:chgData name="Allie Pfleger" userId="7701ca9aa713607d" providerId="LiveId" clId="{C34ACFCC-340C-4A82-A07B-ADA40EDCB35A}" dt="2023-01-04T00:46:47.518" v="31" actId="20577"/>
          <ac:spMkLst>
            <pc:docMk/>
            <pc:sldMk cId="2684109569" sldId="320"/>
            <ac:spMk id="3" creationId="{BD45EF02-EA7A-5ECD-4F18-2090AC5F6146}"/>
          </ac:spMkLst>
        </pc:spChg>
        <pc:spChg chg="mod">
          <ac:chgData name="Allie Pfleger" userId="7701ca9aa713607d" providerId="LiveId" clId="{C34ACFCC-340C-4A82-A07B-ADA40EDCB35A}" dt="2023-01-04T01:16:46.109" v="1072" actId="14100"/>
          <ac:spMkLst>
            <pc:docMk/>
            <pc:sldMk cId="2684109569" sldId="320"/>
            <ac:spMk id="4" creationId="{78295390-0499-F152-2C81-54B532885C3E}"/>
          </ac:spMkLst>
        </pc:spChg>
      </pc:sldChg>
      <pc:sldChg chg="modSp mod ord">
        <pc:chgData name="Allie Pfleger" userId="7701ca9aa713607d" providerId="LiveId" clId="{C34ACFCC-340C-4A82-A07B-ADA40EDCB35A}" dt="2023-01-04T01:16:55.670" v="1073" actId="14100"/>
        <pc:sldMkLst>
          <pc:docMk/>
          <pc:sldMk cId="483137830" sldId="321"/>
        </pc:sldMkLst>
        <pc:spChg chg="mod">
          <ac:chgData name="Allie Pfleger" userId="7701ca9aa713607d" providerId="LiveId" clId="{C34ACFCC-340C-4A82-A07B-ADA40EDCB35A}" dt="2023-01-04T00:46:50.415" v="32" actId="20577"/>
          <ac:spMkLst>
            <pc:docMk/>
            <pc:sldMk cId="483137830" sldId="321"/>
            <ac:spMk id="3" creationId="{BD45EF02-EA7A-5ECD-4F18-2090AC5F6146}"/>
          </ac:spMkLst>
        </pc:spChg>
        <pc:spChg chg="mod">
          <ac:chgData name="Allie Pfleger" userId="7701ca9aa713607d" providerId="LiveId" clId="{C34ACFCC-340C-4A82-A07B-ADA40EDCB35A}" dt="2023-01-04T01:16:55.670" v="1073" actId="14100"/>
          <ac:spMkLst>
            <pc:docMk/>
            <pc:sldMk cId="483137830" sldId="321"/>
            <ac:spMk id="4" creationId="{78295390-0499-F152-2C81-54B532885C3E}"/>
          </ac:spMkLst>
        </pc:spChg>
      </pc:sldChg>
      <pc:sldChg chg="modSp mod ord">
        <pc:chgData name="Allie Pfleger" userId="7701ca9aa713607d" providerId="LiveId" clId="{C34ACFCC-340C-4A82-A07B-ADA40EDCB35A}" dt="2023-01-05T16:39:23.993" v="2573" actId="14100"/>
        <pc:sldMkLst>
          <pc:docMk/>
          <pc:sldMk cId="4263961598" sldId="322"/>
        </pc:sldMkLst>
        <pc:spChg chg="mod">
          <ac:chgData name="Allie Pfleger" userId="7701ca9aa713607d" providerId="LiveId" clId="{C34ACFCC-340C-4A82-A07B-ADA40EDCB35A}" dt="2023-01-04T00:46:56.035" v="33" actId="20577"/>
          <ac:spMkLst>
            <pc:docMk/>
            <pc:sldMk cId="4263961598" sldId="322"/>
            <ac:spMk id="3" creationId="{BD45EF02-EA7A-5ECD-4F18-2090AC5F6146}"/>
          </ac:spMkLst>
        </pc:spChg>
        <pc:spChg chg="mod">
          <ac:chgData name="Allie Pfleger" userId="7701ca9aa713607d" providerId="LiveId" clId="{C34ACFCC-340C-4A82-A07B-ADA40EDCB35A}" dt="2023-01-05T16:39:23.993" v="2573" actId="14100"/>
          <ac:spMkLst>
            <pc:docMk/>
            <pc:sldMk cId="4263961598" sldId="322"/>
            <ac:spMk id="4" creationId="{78295390-0499-F152-2C81-54B532885C3E}"/>
          </ac:spMkLst>
        </pc:spChg>
      </pc:sldChg>
      <pc:sldChg chg="modSp mod ord">
        <pc:chgData name="Allie Pfleger" userId="7701ca9aa713607d" providerId="LiveId" clId="{C34ACFCC-340C-4A82-A07B-ADA40EDCB35A}" dt="2023-01-04T01:17:00.373" v="1074" actId="14100"/>
        <pc:sldMkLst>
          <pc:docMk/>
          <pc:sldMk cId="3036359254" sldId="323"/>
        </pc:sldMkLst>
        <pc:spChg chg="mod">
          <ac:chgData name="Allie Pfleger" userId="7701ca9aa713607d" providerId="LiveId" clId="{C34ACFCC-340C-4A82-A07B-ADA40EDCB35A}" dt="2023-01-04T00:46:58.533" v="34" actId="20577"/>
          <ac:spMkLst>
            <pc:docMk/>
            <pc:sldMk cId="3036359254" sldId="323"/>
            <ac:spMk id="3" creationId="{BD45EF02-EA7A-5ECD-4F18-2090AC5F6146}"/>
          </ac:spMkLst>
        </pc:spChg>
        <pc:spChg chg="mod">
          <ac:chgData name="Allie Pfleger" userId="7701ca9aa713607d" providerId="LiveId" clId="{C34ACFCC-340C-4A82-A07B-ADA40EDCB35A}" dt="2023-01-04T01:17:00.373" v="1074" actId="14100"/>
          <ac:spMkLst>
            <pc:docMk/>
            <pc:sldMk cId="3036359254" sldId="323"/>
            <ac:spMk id="4" creationId="{78295390-0499-F152-2C81-54B532885C3E}"/>
          </ac:spMkLst>
        </pc:spChg>
      </pc:sldChg>
      <pc:sldChg chg="modSp mod ord">
        <pc:chgData name="Allie Pfleger" userId="7701ca9aa713607d" providerId="LiveId" clId="{C34ACFCC-340C-4A82-A07B-ADA40EDCB35A}" dt="2023-01-04T01:17:08.791" v="1075" actId="14100"/>
        <pc:sldMkLst>
          <pc:docMk/>
          <pc:sldMk cId="2215748474" sldId="324"/>
        </pc:sldMkLst>
        <pc:spChg chg="mod">
          <ac:chgData name="Allie Pfleger" userId="7701ca9aa713607d" providerId="LiveId" clId="{C34ACFCC-340C-4A82-A07B-ADA40EDCB35A}" dt="2023-01-04T00:47:00.866" v="35" actId="20577"/>
          <ac:spMkLst>
            <pc:docMk/>
            <pc:sldMk cId="2215748474" sldId="324"/>
            <ac:spMk id="3" creationId="{BD45EF02-EA7A-5ECD-4F18-2090AC5F6146}"/>
          </ac:spMkLst>
        </pc:spChg>
        <pc:spChg chg="mod">
          <ac:chgData name="Allie Pfleger" userId="7701ca9aa713607d" providerId="LiveId" clId="{C34ACFCC-340C-4A82-A07B-ADA40EDCB35A}" dt="2023-01-04T01:17:08.791" v="1075" actId="14100"/>
          <ac:spMkLst>
            <pc:docMk/>
            <pc:sldMk cId="2215748474" sldId="324"/>
            <ac:spMk id="4" creationId="{78295390-0499-F152-2C81-54B532885C3E}"/>
          </ac:spMkLst>
        </pc:spChg>
      </pc:sldChg>
      <pc:sldChg chg="modSp mod ord">
        <pc:chgData name="Allie Pfleger" userId="7701ca9aa713607d" providerId="LiveId" clId="{C34ACFCC-340C-4A82-A07B-ADA40EDCB35A}" dt="2023-01-04T01:17:13.548" v="1076" actId="14100"/>
        <pc:sldMkLst>
          <pc:docMk/>
          <pc:sldMk cId="3334827261" sldId="325"/>
        </pc:sldMkLst>
        <pc:spChg chg="mod">
          <ac:chgData name="Allie Pfleger" userId="7701ca9aa713607d" providerId="LiveId" clId="{C34ACFCC-340C-4A82-A07B-ADA40EDCB35A}" dt="2023-01-04T00:47:09.632" v="36" actId="20577"/>
          <ac:spMkLst>
            <pc:docMk/>
            <pc:sldMk cId="3334827261" sldId="325"/>
            <ac:spMk id="3" creationId="{BD45EF02-EA7A-5ECD-4F18-2090AC5F6146}"/>
          </ac:spMkLst>
        </pc:spChg>
        <pc:spChg chg="mod">
          <ac:chgData name="Allie Pfleger" userId="7701ca9aa713607d" providerId="LiveId" clId="{C34ACFCC-340C-4A82-A07B-ADA40EDCB35A}" dt="2023-01-04T01:17:13.548" v="1076" actId="14100"/>
          <ac:spMkLst>
            <pc:docMk/>
            <pc:sldMk cId="3334827261" sldId="325"/>
            <ac:spMk id="4" creationId="{78295390-0499-F152-2C81-54B532885C3E}"/>
          </ac:spMkLst>
        </pc:spChg>
      </pc:sldChg>
      <pc:sldChg chg="modSp mod ord">
        <pc:chgData name="Allie Pfleger" userId="7701ca9aa713607d" providerId="LiveId" clId="{C34ACFCC-340C-4A82-A07B-ADA40EDCB35A}" dt="2023-01-04T01:16:14.975" v="1066" actId="14100"/>
        <pc:sldMkLst>
          <pc:docMk/>
          <pc:sldMk cId="2290627644" sldId="327"/>
        </pc:sldMkLst>
        <pc:spChg chg="mod">
          <ac:chgData name="Allie Pfleger" userId="7701ca9aa713607d" providerId="LiveId" clId="{C34ACFCC-340C-4A82-A07B-ADA40EDCB35A}" dt="2023-01-04T01:16:14.975" v="1066" actId="14100"/>
          <ac:spMkLst>
            <pc:docMk/>
            <pc:sldMk cId="2290627644" sldId="327"/>
            <ac:spMk id="4" creationId="{EB60333F-FBC6-7A8F-37A9-DAB818C7B403}"/>
          </ac:spMkLst>
        </pc:spChg>
      </pc:sldChg>
      <pc:sldChg chg="modSp mod ord">
        <pc:chgData name="Allie Pfleger" userId="7701ca9aa713607d" providerId="LiveId" clId="{C34ACFCC-340C-4A82-A07B-ADA40EDCB35A}" dt="2023-01-04T01:16:20.209" v="1067" actId="14100"/>
        <pc:sldMkLst>
          <pc:docMk/>
          <pc:sldMk cId="3659718714" sldId="328"/>
        </pc:sldMkLst>
        <pc:spChg chg="mod">
          <ac:chgData name="Allie Pfleger" userId="7701ca9aa713607d" providerId="LiveId" clId="{C34ACFCC-340C-4A82-A07B-ADA40EDCB35A}" dt="2023-01-04T01:16:20.209" v="1067" actId="14100"/>
          <ac:spMkLst>
            <pc:docMk/>
            <pc:sldMk cId="3659718714" sldId="328"/>
            <ac:spMk id="4" creationId="{EB60333F-FBC6-7A8F-37A9-DAB818C7B403}"/>
          </ac:spMkLst>
        </pc:spChg>
      </pc:sldChg>
      <pc:sldChg chg="del ord">
        <pc:chgData name="Allie Pfleger" userId="7701ca9aa713607d" providerId="LiveId" clId="{C34ACFCC-340C-4A82-A07B-ADA40EDCB35A}" dt="2023-01-03T17:24:41.348" v="21" actId="18676"/>
        <pc:sldMkLst>
          <pc:docMk/>
          <pc:sldMk cId="128399849" sldId="329"/>
        </pc:sldMkLst>
      </pc:sldChg>
      <pc:sldChg chg="addSp modSp add mod">
        <pc:chgData name="Allie Pfleger" userId="7701ca9aa713607d" providerId="LiveId" clId="{C34ACFCC-340C-4A82-A07B-ADA40EDCB35A}" dt="2023-01-04T01:17:19.110" v="1077" actId="14100"/>
        <pc:sldMkLst>
          <pc:docMk/>
          <pc:sldMk cId="2165980582" sldId="329"/>
        </pc:sldMkLst>
        <pc:spChg chg="mod">
          <ac:chgData name="Allie Pfleger" userId="7701ca9aa713607d" providerId="LiveId" clId="{C34ACFCC-340C-4A82-A07B-ADA40EDCB35A}" dt="2023-01-04T01:17:19.110" v="1077" actId="14100"/>
          <ac:spMkLst>
            <pc:docMk/>
            <pc:sldMk cId="2165980582" sldId="329"/>
            <ac:spMk id="4" creationId="{78295390-0499-F152-2C81-54B532885C3E}"/>
          </ac:spMkLst>
        </pc:spChg>
        <pc:spChg chg="mod">
          <ac:chgData name="Allie Pfleger" userId="7701ca9aa713607d" providerId="LiveId" clId="{C34ACFCC-340C-4A82-A07B-ADA40EDCB35A}" dt="2023-01-04T00:50:17.873" v="65" actId="20577"/>
          <ac:spMkLst>
            <pc:docMk/>
            <pc:sldMk cId="2165980582" sldId="329"/>
            <ac:spMk id="5" creationId="{29B86F8B-E3CF-E196-80AC-E0B6E08EE425}"/>
          </ac:spMkLst>
        </pc:spChg>
        <pc:spChg chg="add mod ord">
          <ac:chgData name="Allie Pfleger" userId="7701ca9aa713607d" providerId="LiveId" clId="{C34ACFCC-340C-4A82-A07B-ADA40EDCB35A}" dt="2023-01-04T00:50:05.615" v="49" actId="167"/>
          <ac:spMkLst>
            <pc:docMk/>
            <pc:sldMk cId="2165980582" sldId="329"/>
            <ac:spMk id="6" creationId="{E90759E9-38A4-5667-8A3E-EB4BF4C1C814}"/>
          </ac:spMkLst>
        </pc:spChg>
      </pc:sldChg>
      <pc:sldChg chg="delSp modSp add mod">
        <pc:chgData name="Allie Pfleger" userId="7701ca9aa713607d" providerId="LiveId" clId="{C34ACFCC-340C-4A82-A07B-ADA40EDCB35A}" dt="2023-01-04T01:17:28.623" v="1079" actId="14100"/>
        <pc:sldMkLst>
          <pc:docMk/>
          <pc:sldMk cId="2929486459" sldId="330"/>
        </pc:sldMkLst>
        <pc:spChg chg="mod ord">
          <ac:chgData name="Allie Pfleger" userId="7701ca9aa713607d" providerId="LiveId" clId="{C34ACFCC-340C-4A82-A07B-ADA40EDCB35A}" dt="2023-01-04T01:17:28.623" v="1079" actId="14100"/>
          <ac:spMkLst>
            <pc:docMk/>
            <pc:sldMk cId="2929486459" sldId="330"/>
            <ac:spMk id="4" creationId="{78295390-0499-F152-2C81-54B532885C3E}"/>
          </ac:spMkLst>
        </pc:spChg>
        <pc:spChg chg="mod">
          <ac:chgData name="Allie Pfleger" userId="7701ca9aa713607d" providerId="LiveId" clId="{C34ACFCC-340C-4A82-A07B-ADA40EDCB35A}" dt="2023-01-04T00:58:19.611" v="147" actId="1076"/>
          <ac:spMkLst>
            <pc:docMk/>
            <pc:sldMk cId="2929486459" sldId="330"/>
            <ac:spMk id="5" creationId="{29B86F8B-E3CF-E196-80AC-E0B6E08EE425}"/>
          </ac:spMkLst>
        </pc:spChg>
        <pc:spChg chg="del">
          <ac:chgData name="Allie Pfleger" userId="7701ca9aa713607d" providerId="LiveId" clId="{C34ACFCC-340C-4A82-A07B-ADA40EDCB35A}" dt="2023-01-04T00:54:40.451" v="86" actId="478"/>
          <ac:spMkLst>
            <pc:docMk/>
            <pc:sldMk cId="2929486459" sldId="330"/>
            <ac:spMk id="6" creationId="{E90759E9-38A4-5667-8A3E-EB4BF4C1C814}"/>
          </ac:spMkLst>
        </pc:spChg>
      </pc:sldChg>
      <pc:sldChg chg="addSp delSp modSp add mod">
        <pc:chgData name="Allie Pfleger" userId="7701ca9aa713607d" providerId="LiveId" clId="{C34ACFCC-340C-4A82-A07B-ADA40EDCB35A}" dt="2023-01-04T01:17:40.157" v="1081" actId="14100"/>
        <pc:sldMkLst>
          <pc:docMk/>
          <pc:sldMk cId="1529734299" sldId="331"/>
        </pc:sldMkLst>
        <pc:spChg chg="add del mod ord">
          <ac:chgData name="Allie Pfleger" userId="7701ca9aa713607d" providerId="LiveId" clId="{C34ACFCC-340C-4A82-A07B-ADA40EDCB35A}" dt="2023-01-04T01:17:40.157" v="1081" actId="14100"/>
          <ac:spMkLst>
            <pc:docMk/>
            <pc:sldMk cId="1529734299" sldId="331"/>
            <ac:spMk id="4" creationId="{78295390-0499-F152-2C81-54B532885C3E}"/>
          </ac:spMkLst>
        </pc:spChg>
        <pc:spChg chg="del mod">
          <ac:chgData name="Allie Pfleger" userId="7701ca9aa713607d" providerId="LiveId" clId="{C34ACFCC-340C-4A82-A07B-ADA40EDCB35A}" dt="2023-01-04T00:59:44.651" v="158" actId="478"/>
          <ac:spMkLst>
            <pc:docMk/>
            <pc:sldMk cId="1529734299" sldId="331"/>
            <ac:spMk id="5" creationId="{29B86F8B-E3CF-E196-80AC-E0B6E08EE425}"/>
          </ac:spMkLst>
        </pc:spChg>
        <pc:spChg chg="del mod">
          <ac:chgData name="Allie Pfleger" userId="7701ca9aa713607d" providerId="LiveId" clId="{C34ACFCC-340C-4A82-A07B-ADA40EDCB35A}" dt="2023-01-04T00:59:32.314" v="156" actId="478"/>
          <ac:spMkLst>
            <pc:docMk/>
            <pc:sldMk cId="1529734299" sldId="331"/>
            <ac:spMk id="6" creationId="{E90759E9-38A4-5667-8A3E-EB4BF4C1C814}"/>
          </ac:spMkLst>
        </pc:spChg>
        <pc:spChg chg="add del mod">
          <ac:chgData name="Allie Pfleger" userId="7701ca9aa713607d" providerId="LiveId" clId="{C34ACFCC-340C-4A82-A07B-ADA40EDCB35A}" dt="2023-01-04T00:59:11.751" v="151" actId="478"/>
          <ac:spMkLst>
            <pc:docMk/>
            <pc:sldMk cId="1529734299" sldId="331"/>
            <ac:spMk id="8" creationId="{D5D7D4C1-02A1-4856-06A0-F777135E9F72}"/>
          </ac:spMkLst>
        </pc:spChg>
        <pc:spChg chg="add mod">
          <ac:chgData name="Allie Pfleger" userId="7701ca9aa713607d" providerId="LiveId" clId="{C34ACFCC-340C-4A82-A07B-ADA40EDCB35A}" dt="2023-01-04T01:02:52.022" v="224" actId="58"/>
          <ac:spMkLst>
            <pc:docMk/>
            <pc:sldMk cId="1529734299" sldId="331"/>
            <ac:spMk id="9" creationId="{0A3E3A3E-F771-ED6C-EC25-3EA7A22DE794}"/>
          </ac:spMkLst>
        </pc:spChg>
      </pc:sldChg>
      <pc:sldChg chg="delSp modSp add mod">
        <pc:chgData name="Allie Pfleger" userId="7701ca9aa713607d" providerId="LiveId" clId="{C34ACFCC-340C-4A82-A07B-ADA40EDCB35A}" dt="2023-01-04T01:17:22.828" v="1078" actId="14100"/>
        <pc:sldMkLst>
          <pc:docMk/>
          <pc:sldMk cId="1294123070" sldId="332"/>
        </pc:sldMkLst>
        <pc:spChg chg="mod">
          <ac:chgData name="Allie Pfleger" userId="7701ca9aa713607d" providerId="LiveId" clId="{C34ACFCC-340C-4A82-A07B-ADA40EDCB35A}" dt="2023-01-04T01:17:22.828" v="1078" actId="14100"/>
          <ac:spMkLst>
            <pc:docMk/>
            <pc:sldMk cId="1294123070" sldId="332"/>
            <ac:spMk id="4" creationId="{78295390-0499-F152-2C81-54B532885C3E}"/>
          </ac:spMkLst>
        </pc:spChg>
        <pc:spChg chg="del">
          <ac:chgData name="Allie Pfleger" userId="7701ca9aa713607d" providerId="LiveId" clId="{C34ACFCC-340C-4A82-A07B-ADA40EDCB35A}" dt="2023-01-04T00:58:07.911" v="146" actId="478"/>
          <ac:spMkLst>
            <pc:docMk/>
            <pc:sldMk cId="1294123070" sldId="332"/>
            <ac:spMk id="5" creationId="{29B86F8B-E3CF-E196-80AC-E0B6E08EE425}"/>
          </ac:spMkLst>
        </pc:spChg>
      </pc:sldChg>
      <pc:sldChg chg="delSp modSp add mod">
        <pc:chgData name="Allie Pfleger" userId="7701ca9aa713607d" providerId="LiveId" clId="{C34ACFCC-340C-4A82-A07B-ADA40EDCB35A}" dt="2023-01-04T01:17:34.205" v="1080" actId="14100"/>
        <pc:sldMkLst>
          <pc:docMk/>
          <pc:sldMk cId="3788522548" sldId="333"/>
        </pc:sldMkLst>
        <pc:spChg chg="mod">
          <ac:chgData name="Allie Pfleger" userId="7701ca9aa713607d" providerId="LiveId" clId="{C34ACFCC-340C-4A82-A07B-ADA40EDCB35A}" dt="2023-01-04T01:17:34.205" v="1080" actId="14100"/>
          <ac:spMkLst>
            <pc:docMk/>
            <pc:sldMk cId="3788522548" sldId="333"/>
            <ac:spMk id="4" creationId="{78295390-0499-F152-2C81-54B532885C3E}"/>
          </ac:spMkLst>
        </pc:spChg>
        <pc:spChg chg="del">
          <ac:chgData name="Allie Pfleger" userId="7701ca9aa713607d" providerId="LiveId" clId="{C34ACFCC-340C-4A82-A07B-ADA40EDCB35A}" dt="2023-01-04T01:03:03.017" v="226" actId="478"/>
          <ac:spMkLst>
            <pc:docMk/>
            <pc:sldMk cId="3788522548" sldId="333"/>
            <ac:spMk id="9" creationId="{0A3E3A3E-F771-ED6C-EC25-3EA7A22DE794}"/>
          </ac:spMkLst>
        </pc:spChg>
      </pc:sldChg>
      <pc:sldChg chg="modSp add mod">
        <pc:chgData name="Allie Pfleger" userId="7701ca9aa713607d" providerId="LiveId" clId="{C34ACFCC-340C-4A82-A07B-ADA40EDCB35A}" dt="2023-01-04T01:27:02.362" v="1245" actId="20577"/>
        <pc:sldMkLst>
          <pc:docMk/>
          <pc:sldMk cId="3598458619" sldId="334"/>
        </pc:sldMkLst>
        <pc:spChg chg="mod">
          <ac:chgData name="Allie Pfleger" userId="7701ca9aa713607d" providerId="LiveId" clId="{C34ACFCC-340C-4A82-A07B-ADA40EDCB35A}" dt="2023-01-04T01:27:02.362" v="1245" actId="20577"/>
          <ac:spMkLst>
            <pc:docMk/>
            <pc:sldMk cId="3598458619" sldId="334"/>
            <ac:spMk id="4" creationId="{FE50BBBC-9312-A04F-B298-28EF8380290C}"/>
          </ac:spMkLst>
        </pc:spChg>
      </pc:sldChg>
      <pc:sldChg chg="addSp delSp modSp add mod">
        <pc:chgData name="Allie Pfleger" userId="7701ca9aa713607d" providerId="LiveId" clId="{C34ACFCC-340C-4A82-A07B-ADA40EDCB35A}" dt="2023-01-04T01:18:27.790" v="1089" actId="478"/>
        <pc:sldMkLst>
          <pc:docMk/>
          <pc:sldMk cId="3929127955" sldId="335"/>
        </pc:sldMkLst>
        <pc:spChg chg="mod">
          <ac:chgData name="Allie Pfleger" userId="7701ca9aa713607d" providerId="LiveId" clId="{C34ACFCC-340C-4A82-A07B-ADA40EDCB35A}" dt="2023-01-04T01:06:57.318" v="299" actId="20577"/>
          <ac:spMkLst>
            <pc:docMk/>
            <pc:sldMk cId="3929127955" sldId="335"/>
            <ac:spMk id="2" creationId="{6A491155-224A-BECE-21BE-E50EB40ED800}"/>
          </ac:spMkLst>
        </pc:spChg>
        <pc:spChg chg="mod">
          <ac:chgData name="Allie Pfleger" userId="7701ca9aa713607d" providerId="LiveId" clId="{C34ACFCC-340C-4A82-A07B-ADA40EDCB35A}" dt="2023-01-04T01:17:53.275" v="1083" actId="14100"/>
          <ac:spMkLst>
            <pc:docMk/>
            <pc:sldMk cId="3929127955" sldId="335"/>
            <ac:spMk id="3" creationId="{0417D5D2-C1F7-5FA5-0368-6326B91E97AD}"/>
          </ac:spMkLst>
        </pc:spChg>
        <pc:spChg chg="add mod">
          <ac:chgData name="Allie Pfleger" userId="7701ca9aa713607d" providerId="LiveId" clId="{C34ACFCC-340C-4A82-A07B-ADA40EDCB35A}" dt="2023-01-04T01:18:23.316" v="1087" actId="1076"/>
          <ac:spMkLst>
            <pc:docMk/>
            <pc:sldMk cId="3929127955" sldId="335"/>
            <ac:spMk id="5" creationId="{48C2C007-C6F9-E511-18A1-236A92159F37}"/>
          </ac:spMkLst>
        </pc:spChg>
        <pc:spChg chg="add del mod">
          <ac:chgData name="Allie Pfleger" userId="7701ca9aa713607d" providerId="LiveId" clId="{C34ACFCC-340C-4A82-A07B-ADA40EDCB35A}" dt="2023-01-04T01:18:27.790" v="1089" actId="478"/>
          <ac:spMkLst>
            <pc:docMk/>
            <pc:sldMk cId="3929127955" sldId="335"/>
            <ac:spMk id="6" creationId="{ABF03230-53E1-F814-0236-C59EBC9926EB}"/>
          </ac:spMkLst>
        </pc:spChg>
        <pc:picChg chg="del">
          <ac:chgData name="Allie Pfleger" userId="7701ca9aa713607d" providerId="LiveId" clId="{C34ACFCC-340C-4A82-A07B-ADA40EDCB35A}" dt="2023-01-04T01:06:36.507" v="267" actId="478"/>
          <ac:picMkLst>
            <pc:docMk/>
            <pc:sldMk cId="3929127955" sldId="335"/>
            <ac:picMk id="4" creationId="{35ACA064-3AA9-696F-0C5D-9ECDEBBD5031}"/>
          </ac:picMkLst>
        </pc:picChg>
      </pc:sldChg>
      <pc:sldChg chg="modSp add mod">
        <pc:chgData name="Allie Pfleger" userId="7701ca9aa713607d" providerId="LiveId" clId="{C34ACFCC-340C-4A82-A07B-ADA40EDCB35A}" dt="2023-01-04T01:28:38.628" v="1357" actId="20577"/>
        <pc:sldMkLst>
          <pc:docMk/>
          <pc:sldMk cId="1135632638" sldId="336"/>
        </pc:sldMkLst>
        <pc:spChg chg="mod">
          <ac:chgData name="Allie Pfleger" userId="7701ca9aa713607d" providerId="LiveId" clId="{C34ACFCC-340C-4A82-A07B-ADA40EDCB35A}" dt="2023-01-04T01:08:11.455" v="333" actId="20577"/>
          <ac:spMkLst>
            <pc:docMk/>
            <pc:sldMk cId="1135632638" sldId="336"/>
            <ac:spMk id="3" creationId="{941FCB01-53C6-E50A-567A-BAF2970EA2A3}"/>
          </ac:spMkLst>
        </pc:spChg>
        <pc:spChg chg="mod">
          <ac:chgData name="Allie Pfleger" userId="7701ca9aa713607d" providerId="LiveId" clId="{C34ACFCC-340C-4A82-A07B-ADA40EDCB35A}" dt="2023-01-04T01:28:38.628" v="1357" actId="20577"/>
          <ac:spMkLst>
            <pc:docMk/>
            <pc:sldMk cId="1135632638" sldId="336"/>
            <ac:spMk id="4" creationId="{8877AD4C-974B-3470-830F-04D5CF99B05D}"/>
          </ac:spMkLst>
        </pc:spChg>
      </pc:sldChg>
      <pc:sldChg chg="addSp modSp add mod">
        <pc:chgData name="Allie Pfleger" userId="7701ca9aa713607d" providerId="LiveId" clId="{C34ACFCC-340C-4A82-A07B-ADA40EDCB35A}" dt="2023-01-04T01:26:05.185" v="1206" actId="948"/>
        <pc:sldMkLst>
          <pc:docMk/>
          <pc:sldMk cId="1312242286" sldId="337"/>
        </pc:sldMkLst>
        <pc:spChg chg="mod">
          <ac:chgData name="Allie Pfleger" userId="7701ca9aa713607d" providerId="LiveId" clId="{C34ACFCC-340C-4A82-A07B-ADA40EDCB35A}" dt="2023-01-04T01:19:14.993" v="1098" actId="14100"/>
          <ac:spMkLst>
            <pc:docMk/>
            <pc:sldMk cId="1312242286" sldId="337"/>
            <ac:spMk id="3" creationId="{0417D5D2-C1F7-5FA5-0368-6326B91E97AD}"/>
          </ac:spMkLst>
        </pc:spChg>
        <pc:spChg chg="add mod">
          <ac:chgData name="Allie Pfleger" userId="7701ca9aa713607d" providerId="LiveId" clId="{C34ACFCC-340C-4A82-A07B-ADA40EDCB35A}" dt="2023-01-04T01:25:44.774" v="1205" actId="58"/>
          <ac:spMkLst>
            <pc:docMk/>
            <pc:sldMk cId="1312242286" sldId="337"/>
            <ac:spMk id="4" creationId="{8E11991C-C4AC-A604-92D0-429FE93CBFEE}"/>
          </ac:spMkLst>
        </pc:spChg>
        <pc:spChg chg="mod">
          <ac:chgData name="Allie Pfleger" userId="7701ca9aa713607d" providerId="LiveId" clId="{C34ACFCC-340C-4A82-A07B-ADA40EDCB35A}" dt="2023-01-04T01:26:05.185" v="1206" actId="948"/>
          <ac:spMkLst>
            <pc:docMk/>
            <pc:sldMk cId="1312242286" sldId="337"/>
            <ac:spMk id="5" creationId="{48C2C007-C6F9-E511-18A1-236A92159F37}"/>
          </ac:spMkLst>
        </pc:spChg>
      </pc:sldChg>
      <pc:sldChg chg="delSp add mod">
        <pc:chgData name="Allie Pfleger" userId="7701ca9aa713607d" providerId="LiveId" clId="{C34ACFCC-340C-4A82-A07B-ADA40EDCB35A}" dt="2023-01-04T01:26:25.941" v="1209" actId="478"/>
        <pc:sldMkLst>
          <pc:docMk/>
          <pc:sldMk cId="4057705662" sldId="338"/>
        </pc:sldMkLst>
        <pc:spChg chg="del">
          <ac:chgData name="Allie Pfleger" userId="7701ca9aa713607d" providerId="LiveId" clId="{C34ACFCC-340C-4A82-A07B-ADA40EDCB35A}" dt="2023-01-04T01:26:25.941" v="1209" actId="478"/>
          <ac:spMkLst>
            <pc:docMk/>
            <pc:sldMk cId="4057705662" sldId="338"/>
            <ac:spMk id="4" creationId="{8E11991C-C4AC-A604-92D0-429FE93CBFEE}"/>
          </ac:spMkLst>
        </pc:spChg>
        <pc:spChg chg="del">
          <ac:chgData name="Allie Pfleger" userId="7701ca9aa713607d" providerId="LiveId" clId="{C34ACFCC-340C-4A82-A07B-ADA40EDCB35A}" dt="2023-01-04T01:26:24.311" v="1208" actId="478"/>
          <ac:spMkLst>
            <pc:docMk/>
            <pc:sldMk cId="4057705662" sldId="338"/>
            <ac:spMk id="5" creationId="{48C2C007-C6F9-E511-18A1-236A92159F37}"/>
          </ac:spMkLst>
        </pc:spChg>
      </pc:sldChg>
      <pc:sldChg chg="modSp add mod">
        <pc:chgData name="Allie Pfleger" userId="7701ca9aa713607d" providerId="LiveId" clId="{C34ACFCC-340C-4A82-A07B-ADA40EDCB35A}" dt="2023-01-04T01:47:42.011" v="1481" actId="14100"/>
        <pc:sldMkLst>
          <pc:docMk/>
          <pc:sldMk cId="543444528" sldId="339"/>
        </pc:sldMkLst>
        <pc:spChg chg="mod">
          <ac:chgData name="Allie Pfleger" userId="7701ca9aa713607d" providerId="LiveId" clId="{C34ACFCC-340C-4A82-A07B-ADA40EDCB35A}" dt="2023-01-04T01:41:29.757" v="1392" actId="20577"/>
          <ac:spMkLst>
            <pc:docMk/>
            <pc:sldMk cId="543444528" sldId="339"/>
            <ac:spMk id="3" creationId="{941FCB01-53C6-E50A-567A-BAF2970EA2A3}"/>
          </ac:spMkLst>
        </pc:spChg>
        <pc:spChg chg="mod">
          <ac:chgData name="Allie Pfleger" userId="7701ca9aa713607d" providerId="LiveId" clId="{C34ACFCC-340C-4A82-A07B-ADA40EDCB35A}" dt="2023-01-04T01:47:42.011" v="1481" actId="14100"/>
          <ac:spMkLst>
            <pc:docMk/>
            <pc:sldMk cId="543444528" sldId="339"/>
            <ac:spMk id="4" creationId="{8877AD4C-974B-3470-830F-04D5CF99B05D}"/>
          </ac:spMkLst>
        </pc:spChg>
      </pc:sldChg>
      <pc:sldChg chg="addSp delSp modSp add mod">
        <pc:chgData name="Allie Pfleger" userId="7701ca9aa713607d" providerId="LiveId" clId="{C34ACFCC-340C-4A82-A07B-ADA40EDCB35A}" dt="2023-01-04T01:51:47.940" v="1509" actId="478"/>
        <pc:sldMkLst>
          <pc:docMk/>
          <pc:sldMk cId="3436164572" sldId="340"/>
        </pc:sldMkLst>
        <pc:spChg chg="mod">
          <ac:chgData name="Allie Pfleger" userId="7701ca9aa713607d" providerId="LiveId" clId="{C34ACFCC-340C-4A82-A07B-ADA40EDCB35A}" dt="2023-01-04T01:50:54.437" v="1490" actId="20577"/>
          <ac:spMkLst>
            <pc:docMk/>
            <pc:sldMk cId="3436164572" sldId="340"/>
            <ac:spMk id="3" creationId="{0417D5D2-C1F7-5FA5-0368-6326B91E97AD}"/>
          </ac:spMkLst>
        </pc:spChg>
        <pc:spChg chg="add del mod">
          <ac:chgData name="Allie Pfleger" userId="7701ca9aa713607d" providerId="LiveId" clId="{C34ACFCC-340C-4A82-A07B-ADA40EDCB35A}" dt="2023-01-04T01:51:47.940" v="1509" actId="478"/>
          <ac:spMkLst>
            <pc:docMk/>
            <pc:sldMk cId="3436164572" sldId="340"/>
            <ac:spMk id="5" creationId="{2DEB7CBB-C6A6-2ACC-731C-B9CD73B8F718}"/>
          </ac:spMkLst>
        </pc:spChg>
        <pc:picChg chg="del">
          <ac:chgData name="Allie Pfleger" userId="7701ca9aa713607d" providerId="LiveId" clId="{C34ACFCC-340C-4A82-A07B-ADA40EDCB35A}" dt="2023-01-04T01:43:14.775" v="1404" actId="478"/>
          <ac:picMkLst>
            <pc:docMk/>
            <pc:sldMk cId="3436164572" sldId="340"/>
            <ac:picMk id="4" creationId="{35ACA064-3AA9-696F-0C5D-9ECDEBBD5031}"/>
          </ac:picMkLst>
        </pc:picChg>
      </pc:sldChg>
      <pc:sldChg chg="modSp add mod">
        <pc:chgData name="Allie Pfleger" userId="7701ca9aa713607d" providerId="LiveId" clId="{C34ACFCC-340C-4A82-A07B-ADA40EDCB35A}" dt="2023-01-04T01:51:55.997" v="1511" actId="20577"/>
        <pc:sldMkLst>
          <pc:docMk/>
          <pc:sldMk cId="349703147" sldId="341"/>
        </pc:sldMkLst>
        <pc:spChg chg="mod">
          <ac:chgData name="Allie Pfleger" userId="7701ca9aa713607d" providerId="LiveId" clId="{C34ACFCC-340C-4A82-A07B-ADA40EDCB35A}" dt="2023-01-04T01:51:55.997" v="1511" actId="20577"/>
          <ac:spMkLst>
            <pc:docMk/>
            <pc:sldMk cId="349703147" sldId="341"/>
            <ac:spMk id="3" creationId="{0417D5D2-C1F7-5FA5-0368-6326B91E97AD}"/>
          </ac:spMkLst>
        </pc:spChg>
      </pc:sldChg>
      <pc:sldChg chg="delSp add mod">
        <pc:chgData name="Allie Pfleger" userId="7701ca9aa713607d" providerId="LiveId" clId="{C34ACFCC-340C-4A82-A07B-ADA40EDCB35A}" dt="2023-01-04T01:52:37.272" v="1515" actId="478"/>
        <pc:sldMkLst>
          <pc:docMk/>
          <pc:sldMk cId="410781883" sldId="342"/>
        </pc:sldMkLst>
        <pc:spChg chg="del">
          <ac:chgData name="Allie Pfleger" userId="7701ca9aa713607d" providerId="LiveId" clId="{C34ACFCC-340C-4A82-A07B-ADA40EDCB35A}" dt="2023-01-04T01:52:37.272" v="1515" actId="478"/>
          <ac:spMkLst>
            <pc:docMk/>
            <pc:sldMk cId="410781883" sldId="342"/>
            <ac:spMk id="5" creationId="{2DEB7CBB-C6A6-2ACC-731C-B9CD73B8F718}"/>
          </ac:spMkLst>
        </pc:spChg>
      </pc:sldChg>
      <pc:sldChg chg="addSp delSp modSp add mod">
        <pc:chgData name="Allie Pfleger" userId="7701ca9aa713607d" providerId="LiveId" clId="{C34ACFCC-340C-4A82-A07B-ADA40EDCB35A}" dt="2023-01-04T01:55:38.042" v="1585" actId="20577"/>
        <pc:sldMkLst>
          <pc:docMk/>
          <pc:sldMk cId="2816708690" sldId="343"/>
        </pc:sldMkLst>
        <pc:spChg chg="mod">
          <ac:chgData name="Allie Pfleger" userId="7701ca9aa713607d" providerId="LiveId" clId="{C34ACFCC-340C-4A82-A07B-ADA40EDCB35A}" dt="2023-01-04T01:55:38.042" v="1585" actId="20577"/>
          <ac:spMkLst>
            <pc:docMk/>
            <pc:sldMk cId="2816708690" sldId="343"/>
            <ac:spMk id="3" creationId="{0417D5D2-C1F7-5FA5-0368-6326B91E97AD}"/>
          </ac:spMkLst>
        </pc:spChg>
        <pc:spChg chg="add mod">
          <ac:chgData name="Allie Pfleger" userId="7701ca9aa713607d" providerId="LiveId" clId="{C34ACFCC-340C-4A82-A07B-ADA40EDCB35A}" dt="2023-01-04T01:54:43.944" v="1554"/>
          <ac:spMkLst>
            <pc:docMk/>
            <pc:sldMk cId="2816708690" sldId="343"/>
            <ac:spMk id="4" creationId="{1718A202-121C-E24E-D148-0F0474C8F54F}"/>
          </ac:spMkLst>
        </pc:spChg>
        <pc:spChg chg="del mod">
          <ac:chgData name="Allie Pfleger" userId="7701ca9aa713607d" providerId="LiveId" clId="{C34ACFCC-340C-4A82-A07B-ADA40EDCB35A}" dt="2023-01-04T01:52:53.904" v="1520" actId="478"/>
          <ac:spMkLst>
            <pc:docMk/>
            <pc:sldMk cId="2816708690" sldId="343"/>
            <ac:spMk id="5" creationId="{2DEB7CBB-C6A6-2ACC-731C-B9CD73B8F718}"/>
          </ac:spMkLst>
        </pc:spChg>
      </pc:sldChg>
      <pc:sldChg chg="modSp add mod">
        <pc:chgData name="Allie Pfleger" userId="7701ca9aa713607d" providerId="LiveId" clId="{C34ACFCC-340C-4A82-A07B-ADA40EDCB35A}" dt="2023-01-04T01:56:22.536" v="1630" actId="11"/>
        <pc:sldMkLst>
          <pc:docMk/>
          <pc:sldMk cId="762926288" sldId="344"/>
        </pc:sldMkLst>
        <pc:spChg chg="mod">
          <ac:chgData name="Allie Pfleger" userId="7701ca9aa713607d" providerId="LiveId" clId="{C34ACFCC-340C-4A82-A07B-ADA40EDCB35A}" dt="2023-01-04T01:56:22.536" v="1630" actId="11"/>
          <ac:spMkLst>
            <pc:docMk/>
            <pc:sldMk cId="762926288" sldId="344"/>
            <ac:spMk id="3" creationId="{0417D5D2-C1F7-5FA5-0368-6326B91E97AD}"/>
          </ac:spMkLst>
        </pc:spChg>
      </pc:sldChg>
      <pc:sldChg chg="modSp add mod ord">
        <pc:chgData name="Allie Pfleger" userId="7701ca9aa713607d" providerId="LiveId" clId="{C34ACFCC-340C-4A82-A07B-ADA40EDCB35A}" dt="2023-01-04T07:51:00.834" v="2537" actId="207"/>
        <pc:sldMkLst>
          <pc:docMk/>
          <pc:sldMk cId="2021250681" sldId="345"/>
        </pc:sldMkLst>
        <pc:spChg chg="mod">
          <ac:chgData name="Allie Pfleger" userId="7701ca9aa713607d" providerId="LiveId" clId="{C34ACFCC-340C-4A82-A07B-ADA40EDCB35A}" dt="2023-01-04T07:45:22.239" v="1842" actId="20577"/>
          <ac:spMkLst>
            <pc:docMk/>
            <pc:sldMk cId="2021250681" sldId="345"/>
            <ac:spMk id="3" creationId="{941FCB01-53C6-E50A-567A-BAF2970EA2A3}"/>
          </ac:spMkLst>
        </pc:spChg>
        <pc:spChg chg="mod">
          <ac:chgData name="Allie Pfleger" userId="7701ca9aa713607d" providerId="LiveId" clId="{C34ACFCC-340C-4A82-A07B-ADA40EDCB35A}" dt="2023-01-04T07:51:00.834" v="2537" actId="207"/>
          <ac:spMkLst>
            <pc:docMk/>
            <pc:sldMk cId="2021250681" sldId="345"/>
            <ac:spMk id="4" creationId="{8877AD4C-974B-3470-830F-04D5CF99B05D}"/>
          </ac:spMkLst>
        </pc:spChg>
      </pc:sldChg>
      <pc:sldChg chg="modSp add mod">
        <pc:chgData name="Allie Pfleger" userId="7701ca9aa713607d" providerId="LiveId" clId="{C34ACFCC-340C-4A82-A07B-ADA40EDCB35A}" dt="2023-01-04T07:51:34.122" v="2538" actId="1076"/>
        <pc:sldMkLst>
          <pc:docMk/>
          <pc:sldMk cId="3898918708" sldId="346"/>
        </pc:sldMkLst>
        <pc:spChg chg="mod">
          <ac:chgData name="Allie Pfleger" userId="7701ca9aa713607d" providerId="LiveId" clId="{C34ACFCC-340C-4A82-A07B-ADA40EDCB35A}" dt="2023-01-04T01:57:05.584" v="1635" actId="14100"/>
          <ac:spMkLst>
            <pc:docMk/>
            <pc:sldMk cId="3898918708" sldId="346"/>
            <ac:spMk id="3" creationId="{0417D5D2-C1F7-5FA5-0368-6326B91E97AD}"/>
          </ac:spMkLst>
        </pc:spChg>
        <pc:spChg chg="mod">
          <ac:chgData name="Allie Pfleger" userId="7701ca9aa713607d" providerId="LiveId" clId="{C34ACFCC-340C-4A82-A07B-ADA40EDCB35A}" dt="2023-01-04T07:51:34.122" v="2538" actId="1076"/>
          <ac:spMkLst>
            <pc:docMk/>
            <pc:sldMk cId="3898918708" sldId="346"/>
            <ac:spMk id="5" creationId="{2DEB7CBB-C6A6-2ACC-731C-B9CD73B8F718}"/>
          </ac:spMkLst>
        </pc:spChg>
      </pc:sldChg>
      <pc:sldChg chg="modSp add mod">
        <pc:chgData name="Allie Pfleger" userId="7701ca9aa713607d" providerId="LiveId" clId="{C34ACFCC-340C-4A82-A07B-ADA40EDCB35A}" dt="2023-01-04T02:07:21.599" v="1804" actId="255"/>
        <pc:sldMkLst>
          <pc:docMk/>
          <pc:sldMk cId="986172810" sldId="347"/>
        </pc:sldMkLst>
        <pc:spChg chg="mod">
          <ac:chgData name="Allie Pfleger" userId="7701ca9aa713607d" providerId="LiveId" clId="{C34ACFCC-340C-4A82-A07B-ADA40EDCB35A}" dt="2023-01-04T02:07:06.301" v="1800" actId="404"/>
          <ac:spMkLst>
            <pc:docMk/>
            <pc:sldMk cId="986172810" sldId="347"/>
            <ac:spMk id="3" creationId="{0417D5D2-C1F7-5FA5-0368-6326B91E97AD}"/>
          </ac:spMkLst>
        </pc:spChg>
        <pc:spChg chg="mod">
          <ac:chgData name="Allie Pfleger" userId="7701ca9aa713607d" providerId="LiveId" clId="{C34ACFCC-340C-4A82-A07B-ADA40EDCB35A}" dt="2023-01-04T02:07:21.599" v="1804" actId="255"/>
          <ac:spMkLst>
            <pc:docMk/>
            <pc:sldMk cId="986172810" sldId="347"/>
            <ac:spMk id="5" creationId="{2DEB7CBB-C6A6-2ACC-731C-B9CD73B8F718}"/>
          </ac:spMkLst>
        </pc:spChg>
      </pc:sldChg>
    </pc:docChg>
  </pc:docChgLst>
  <pc:docChgLst>
    <pc:chgData name="Allie Pfleger" userId="7701ca9aa713607d" providerId="LiveId" clId="{73DBF263-C4FF-426D-9F05-0243B36897F5}"/>
    <pc:docChg chg="modSld sldOrd modSection">
      <pc:chgData name="Allie Pfleger" userId="7701ca9aa713607d" providerId="LiveId" clId="{73DBF263-C4FF-426D-9F05-0243B36897F5}" dt="2023-01-04T22:32:05.838" v="1"/>
      <pc:docMkLst>
        <pc:docMk/>
      </pc:docMkLst>
      <pc:sldChg chg="ord">
        <pc:chgData name="Allie Pfleger" userId="7701ca9aa713607d" providerId="LiveId" clId="{73DBF263-C4FF-426D-9F05-0243B36897F5}" dt="2023-01-04T22:32:05.838" v="1"/>
        <pc:sldMkLst>
          <pc:docMk/>
          <pc:sldMk cId="3598458619" sldId="334"/>
        </pc:sldMkLst>
      </pc:sldChg>
      <pc:sldChg chg="ord">
        <pc:chgData name="Allie Pfleger" userId="7701ca9aa713607d" providerId="LiveId" clId="{73DBF263-C4FF-426D-9F05-0243B36897F5}" dt="2023-01-04T22:32:05.838" v="1"/>
        <pc:sldMkLst>
          <pc:docMk/>
          <pc:sldMk cId="3929127955" sldId="335"/>
        </pc:sldMkLst>
      </pc:sldChg>
      <pc:sldChg chg="ord">
        <pc:chgData name="Allie Pfleger" userId="7701ca9aa713607d" providerId="LiveId" clId="{73DBF263-C4FF-426D-9F05-0243B36897F5}" dt="2023-01-04T22:32:05.838" v="1"/>
        <pc:sldMkLst>
          <pc:docMk/>
          <pc:sldMk cId="1135632638" sldId="336"/>
        </pc:sldMkLst>
      </pc:sldChg>
      <pc:sldChg chg="ord">
        <pc:chgData name="Allie Pfleger" userId="7701ca9aa713607d" providerId="LiveId" clId="{73DBF263-C4FF-426D-9F05-0243B36897F5}" dt="2023-01-04T22:32:05.838" v="1"/>
        <pc:sldMkLst>
          <pc:docMk/>
          <pc:sldMk cId="1312242286" sldId="337"/>
        </pc:sldMkLst>
      </pc:sldChg>
      <pc:sldChg chg="ord">
        <pc:chgData name="Allie Pfleger" userId="7701ca9aa713607d" providerId="LiveId" clId="{73DBF263-C4FF-426D-9F05-0243B36897F5}" dt="2023-01-04T22:32:05.838" v="1"/>
        <pc:sldMkLst>
          <pc:docMk/>
          <pc:sldMk cId="4057705662" sldId="338"/>
        </pc:sldMkLst>
      </pc:sldChg>
    </pc:docChg>
  </pc:docChgLst>
  <pc:docChgLst>
    <pc:chgData name="Allie Pfleger" userId="7701ca9aa713607d" providerId="LiveId" clId="{2E10D560-BA2C-4A8F-A766-6070C0F714AC}"/>
    <pc:docChg chg="undo custSel addSld delSld modSld modSection">
      <pc:chgData name="Allie Pfleger" userId="7701ca9aa713607d" providerId="LiveId" clId="{2E10D560-BA2C-4A8F-A766-6070C0F714AC}" dt="2022-10-02T20:58:42.667" v="1258" actId="1076"/>
      <pc:docMkLst>
        <pc:docMk/>
      </pc:docMkLst>
      <pc:sldChg chg="modSp mod">
        <pc:chgData name="Allie Pfleger" userId="7701ca9aa713607d" providerId="LiveId" clId="{2E10D560-BA2C-4A8F-A766-6070C0F714AC}" dt="2022-09-29T02:41:33.354" v="398" actId="113"/>
        <pc:sldMkLst>
          <pc:docMk/>
          <pc:sldMk cId="3083502141" sldId="296"/>
        </pc:sldMkLst>
        <pc:spChg chg="mod">
          <ac:chgData name="Allie Pfleger" userId="7701ca9aa713607d" providerId="LiveId" clId="{2E10D560-BA2C-4A8F-A766-6070C0F714AC}" dt="2022-09-29T02:41:33.354" v="398" actId="113"/>
          <ac:spMkLst>
            <pc:docMk/>
            <pc:sldMk cId="3083502141" sldId="296"/>
            <ac:spMk id="4" creationId="{8877AD4C-974B-3470-830F-04D5CF99B05D}"/>
          </ac:spMkLst>
        </pc:spChg>
      </pc:sldChg>
      <pc:sldChg chg="modSp mod">
        <pc:chgData name="Allie Pfleger" userId="7701ca9aa713607d" providerId="LiveId" clId="{2E10D560-BA2C-4A8F-A766-6070C0F714AC}" dt="2022-09-29T02:46:59.078" v="482" actId="20577"/>
        <pc:sldMkLst>
          <pc:docMk/>
          <pc:sldMk cId="1880349108" sldId="298"/>
        </pc:sldMkLst>
        <pc:spChg chg="mod">
          <ac:chgData name="Allie Pfleger" userId="7701ca9aa713607d" providerId="LiveId" clId="{2E10D560-BA2C-4A8F-A766-6070C0F714AC}" dt="2022-09-29T02:46:59.078" v="482" actId="20577"/>
          <ac:spMkLst>
            <pc:docMk/>
            <pc:sldMk cId="1880349108" sldId="298"/>
            <ac:spMk id="3" creationId="{0417D5D2-C1F7-5FA5-0368-6326B91E97AD}"/>
          </ac:spMkLst>
        </pc:spChg>
      </pc:sldChg>
      <pc:sldChg chg="modSp mod">
        <pc:chgData name="Allie Pfleger" userId="7701ca9aa713607d" providerId="LiveId" clId="{2E10D560-BA2C-4A8F-A766-6070C0F714AC}" dt="2022-09-29T02:47:23.320" v="487"/>
        <pc:sldMkLst>
          <pc:docMk/>
          <pc:sldMk cId="50788904" sldId="301"/>
        </pc:sldMkLst>
        <pc:spChg chg="mod">
          <ac:chgData name="Allie Pfleger" userId="7701ca9aa713607d" providerId="LiveId" clId="{2E10D560-BA2C-4A8F-A766-6070C0F714AC}" dt="2022-09-29T02:47:23.320" v="487"/>
          <ac:spMkLst>
            <pc:docMk/>
            <pc:sldMk cId="50788904" sldId="301"/>
            <ac:spMk id="4" creationId="{24061683-B6F4-16AC-89BD-AC2D35827500}"/>
          </ac:spMkLst>
        </pc:spChg>
      </pc:sldChg>
      <pc:sldChg chg="modSp mod">
        <pc:chgData name="Allie Pfleger" userId="7701ca9aa713607d" providerId="LiveId" clId="{2E10D560-BA2C-4A8F-A766-6070C0F714AC}" dt="2022-09-29T02:47:40.107" v="490"/>
        <pc:sldMkLst>
          <pc:docMk/>
          <pc:sldMk cId="3662125605" sldId="302"/>
        </pc:sldMkLst>
        <pc:spChg chg="mod">
          <ac:chgData name="Allie Pfleger" userId="7701ca9aa713607d" providerId="LiveId" clId="{2E10D560-BA2C-4A8F-A766-6070C0F714AC}" dt="2022-09-29T02:47:40.107" v="490"/>
          <ac:spMkLst>
            <pc:docMk/>
            <pc:sldMk cId="3662125605" sldId="302"/>
            <ac:spMk id="4" creationId="{24061683-B6F4-16AC-89BD-AC2D35827500}"/>
          </ac:spMkLst>
        </pc:spChg>
      </pc:sldChg>
      <pc:sldChg chg="modSp mod">
        <pc:chgData name="Allie Pfleger" userId="7701ca9aa713607d" providerId="LiveId" clId="{2E10D560-BA2C-4A8F-A766-6070C0F714AC}" dt="2022-09-29T02:47:55.481" v="493"/>
        <pc:sldMkLst>
          <pc:docMk/>
          <pc:sldMk cId="2312906981" sldId="303"/>
        </pc:sldMkLst>
        <pc:spChg chg="mod">
          <ac:chgData name="Allie Pfleger" userId="7701ca9aa713607d" providerId="LiveId" clId="{2E10D560-BA2C-4A8F-A766-6070C0F714AC}" dt="2022-09-29T02:47:55.481" v="493"/>
          <ac:spMkLst>
            <pc:docMk/>
            <pc:sldMk cId="2312906981" sldId="303"/>
            <ac:spMk id="4" creationId="{24061683-B6F4-16AC-89BD-AC2D35827500}"/>
          </ac:spMkLst>
        </pc:spChg>
      </pc:sldChg>
      <pc:sldChg chg="modSp">
        <pc:chgData name="Allie Pfleger" userId="7701ca9aa713607d" providerId="LiveId" clId="{2E10D560-BA2C-4A8F-A766-6070C0F714AC}" dt="2022-09-29T02:48:26.413" v="499"/>
        <pc:sldMkLst>
          <pc:docMk/>
          <pc:sldMk cId="2152061787" sldId="305"/>
        </pc:sldMkLst>
        <pc:spChg chg="mod">
          <ac:chgData name="Allie Pfleger" userId="7701ca9aa713607d" providerId="LiveId" clId="{2E10D560-BA2C-4A8F-A766-6070C0F714AC}" dt="2022-09-29T02:48:26.413" v="499"/>
          <ac:spMkLst>
            <pc:docMk/>
            <pc:sldMk cId="2152061787" sldId="305"/>
            <ac:spMk id="4" creationId="{B0D14E38-CB41-D66D-C1A5-5E8F0D0706A9}"/>
          </ac:spMkLst>
        </pc:spChg>
      </pc:sldChg>
      <pc:sldChg chg="modSp mod">
        <pc:chgData name="Allie Pfleger" userId="7701ca9aa713607d" providerId="LiveId" clId="{2E10D560-BA2C-4A8F-A766-6070C0F714AC}" dt="2022-09-29T02:48:53.994" v="504" actId="20577"/>
        <pc:sldMkLst>
          <pc:docMk/>
          <pc:sldMk cId="633255238" sldId="306"/>
        </pc:sldMkLst>
        <pc:spChg chg="mod">
          <ac:chgData name="Allie Pfleger" userId="7701ca9aa713607d" providerId="LiveId" clId="{2E10D560-BA2C-4A8F-A766-6070C0F714AC}" dt="2022-09-29T02:48:53.994" v="504" actId="20577"/>
          <ac:spMkLst>
            <pc:docMk/>
            <pc:sldMk cId="633255238" sldId="306"/>
            <ac:spMk id="3" creationId="{04C2CAFC-C701-F8B0-BCF7-11AE99BB8E8F}"/>
          </ac:spMkLst>
        </pc:spChg>
      </pc:sldChg>
      <pc:sldChg chg="modSp mod">
        <pc:chgData name="Allie Pfleger" userId="7701ca9aa713607d" providerId="LiveId" clId="{2E10D560-BA2C-4A8F-A766-6070C0F714AC}" dt="2022-09-29T02:52:58.424" v="561"/>
        <pc:sldMkLst>
          <pc:docMk/>
          <pc:sldMk cId="903904302" sldId="307"/>
        </pc:sldMkLst>
        <pc:spChg chg="mod">
          <ac:chgData name="Allie Pfleger" userId="7701ca9aa713607d" providerId="LiveId" clId="{2E10D560-BA2C-4A8F-A766-6070C0F714AC}" dt="2022-09-29T02:52:58.424" v="561"/>
          <ac:spMkLst>
            <pc:docMk/>
            <pc:sldMk cId="903904302" sldId="307"/>
            <ac:spMk id="3" creationId="{A4B50799-94EB-7665-33BE-1FC95A43EA16}"/>
          </ac:spMkLst>
        </pc:spChg>
      </pc:sldChg>
      <pc:sldChg chg="modSp">
        <pc:chgData name="Allie Pfleger" userId="7701ca9aa713607d" providerId="LiveId" clId="{2E10D560-BA2C-4A8F-A766-6070C0F714AC}" dt="2022-09-29T02:54:54.834" v="585"/>
        <pc:sldMkLst>
          <pc:docMk/>
          <pc:sldMk cId="2090809555" sldId="311"/>
        </pc:sldMkLst>
        <pc:spChg chg="mod">
          <ac:chgData name="Allie Pfleger" userId="7701ca9aa713607d" providerId="LiveId" clId="{2E10D560-BA2C-4A8F-A766-6070C0F714AC}" dt="2022-09-29T02:54:54.834" v="585"/>
          <ac:spMkLst>
            <pc:docMk/>
            <pc:sldMk cId="2090809555" sldId="311"/>
            <ac:spMk id="3" creationId="{0417D5D2-C1F7-5FA5-0368-6326B91E97AD}"/>
          </ac:spMkLst>
        </pc:spChg>
      </pc:sldChg>
      <pc:sldChg chg="modSp mod">
        <pc:chgData name="Allie Pfleger" userId="7701ca9aa713607d" providerId="LiveId" clId="{2E10D560-BA2C-4A8F-A766-6070C0F714AC}" dt="2022-10-02T20:57:48.174" v="1250" actId="1076"/>
        <pc:sldMkLst>
          <pc:docMk/>
          <pc:sldMk cId="1158324148" sldId="312"/>
        </pc:sldMkLst>
        <pc:spChg chg="mod">
          <ac:chgData name="Allie Pfleger" userId="7701ca9aa713607d" providerId="LiveId" clId="{2E10D560-BA2C-4A8F-A766-6070C0F714AC}" dt="2022-10-02T20:57:39.525" v="1248"/>
          <ac:spMkLst>
            <pc:docMk/>
            <pc:sldMk cId="1158324148" sldId="312"/>
            <ac:spMk id="5" creationId="{BDFE6857-4560-CA62-99DE-E937CD583776}"/>
          </ac:spMkLst>
        </pc:spChg>
        <pc:spChg chg="mod">
          <ac:chgData name="Allie Pfleger" userId="7701ca9aa713607d" providerId="LiveId" clId="{2E10D560-BA2C-4A8F-A766-6070C0F714AC}" dt="2022-10-02T20:57:48.174" v="1250" actId="1076"/>
          <ac:spMkLst>
            <pc:docMk/>
            <pc:sldMk cId="1158324148" sldId="312"/>
            <ac:spMk id="6" creationId="{7083C816-45B3-EAA6-09CD-7B55A2312706}"/>
          </ac:spMkLst>
        </pc:spChg>
      </pc:sldChg>
      <pc:sldChg chg="modSp mod">
        <pc:chgData name="Allie Pfleger" userId="7701ca9aa713607d" providerId="LiveId" clId="{2E10D560-BA2C-4A8F-A766-6070C0F714AC}" dt="2022-09-29T02:56:33.316" v="603" actId="115"/>
        <pc:sldMkLst>
          <pc:docMk/>
          <pc:sldMk cId="373537532" sldId="313"/>
        </pc:sldMkLst>
        <pc:spChg chg="mod">
          <ac:chgData name="Allie Pfleger" userId="7701ca9aa713607d" providerId="LiveId" clId="{2E10D560-BA2C-4A8F-A766-6070C0F714AC}" dt="2022-09-29T02:56:33.316" v="603" actId="115"/>
          <ac:spMkLst>
            <pc:docMk/>
            <pc:sldMk cId="373537532" sldId="313"/>
            <ac:spMk id="5" creationId="{BDFE6857-4560-CA62-99DE-E937CD583776}"/>
          </ac:spMkLst>
        </pc:spChg>
      </pc:sldChg>
      <pc:sldChg chg="addSp modSp mod">
        <pc:chgData name="Allie Pfleger" userId="7701ca9aa713607d" providerId="LiveId" clId="{2E10D560-BA2C-4A8F-A766-6070C0F714AC}" dt="2022-10-02T20:58:42.667" v="1258" actId="1076"/>
        <pc:sldMkLst>
          <pc:docMk/>
          <pc:sldMk cId="2039830849" sldId="316"/>
        </pc:sldMkLst>
        <pc:spChg chg="add mod">
          <ac:chgData name="Allie Pfleger" userId="7701ca9aa713607d" providerId="LiveId" clId="{2E10D560-BA2C-4A8F-A766-6070C0F714AC}" dt="2022-10-02T20:58:42.667" v="1258" actId="1076"/>
          <ac:spMkLst>
            <pc:docMk/>
            <pc:sldMk cId="2039830849" sldId="316"/>
            <ac:spMk id="5" creationId="{29B86F8B-E3CF-E196-80AC-E0B6E08EE425}"/>
          </ac:spMkLst>
        </pc:spChg>
      </pc:sldChg>
      <pc:sldChg chg="modSp mod">
        <pc:chgData name="Allie Pfleger" userId="7701ca9aa713607d" providerId="LiveId" clId="{2E10D560-BA2C-4A8F-A766-6070C0F714AC}" dt="2022-09-29T02:22:03.420" v="1" actId="1076"/>
        <pc:sldMkLst>
          <pc:docMk/>
          <pc:sldMk cId="3334827261" sldId="325"/>
        </pc:sldMkLst>
        <pc:spChg chg="mod">
          <ac:chgData name="Allie Pfleger" userId="7701ca9aa713607d" providerId="LiveId" clId="{2E10D560-BA2C-4A8F-A766-6070C0F714AC}" dt="2022-09-29T02:22:03.420" v="1" actId="1076"/>
          <ac:spMkLst>
            <pc:docMk/>
            <pc:sldMk cId="3334827261" sldId="325"/>
            <ac:spMk id="7" creationId="{4AB93F5A-87D3-DE07-5142-EE9A2DA273F3}"/>
          </ac:spMkLst>
        </pc:spChg>
      </pc:sldChg>
      <pc:sldChg chg="modSp add mod">
        <pc:chgData name="Allie Pfleger" userId="7701ca9aa713607d" providerId="LiveId" clId="{2E10D560-BA2C-4A8F-A766-6070C0F714AC}" dt="2022-09-29T03:00:47.338" v="945" actId="207"/>
        <pc:sldMkLst>
          <pc:docMk/>
          <pc:sldMk cId="2290627644" sldId="327"/>
        </pc:sldMkLst>
        <pc:spChg chg="mod">
          <ac:chgData name="Allie Pfleger" userId="7701ca9aa713607d" providerId="LiveId" clId="{2E10D560-BA2C-4A8F-A766-6070C0F714AC}" dt="2022-09-29T02:34:58.473" v="18" actId="20577"/>
          <ac:spMkLst>
            <pc:docMk/>
            <pc:sldMk cId="2290627644" sldId="327"/>
            <ac:spMk id="3" creationId="{DABDF82E-2FEF-ECEE-5EB7-A9C88DFFD3A2}"/>
          </ac:spMkLst>
        </pc:spChg>
        <pc:spChg chg="mod">
          <ac:chgData name="Allie Pfleger" userId="7701ca9aa713607d" providerId="LiveId" clId="{2E10D560-BA2C-4A8F-A766-6070C0F714AC}" dt="2022-09-29T03:00:47.338" v="945" actId="207"/>
          <ac:spMkLst>
            <pc:docMk/>
            <pc:sldMk cId="2290627644" sldId="327"/>
            <ac:spMk id="4" creationId="{EB60333F-FBC6-7A8F-37A9-DAB818C7B403}"/>
          </ac:spMkLst>
        </pc:spChg>
      </pc:sldChg>
      <pc:sldChg chg="modSp add del mod">
        <pc:chgData name="Allie Pfleger" userId="7701ca9aa713607d" providerId="LiveId" clId="{2E10D560-BA2C-4A8F-A766-6070C0F714AC}" dt="2022-09-29T02:35:47.710" v="77" actId="47"/>
        <pc:sldMkLst>
          <pc:docMk/>
          <pc:sldMk cId="1865871516" sldId="328"/>
        </pc:sldMkLst>
        <pc:spChg chg="mod">
          <ac:chgData name="Allie Pfleger" userId="7701ca9aa713607d" providerId="LiveId" clId="{2E10D560-BA2C-4A8F-A766-6070C0F714AC}" dt="2022-09-29T02:35:33.353" v="76" actId="20577"/>
          <ac:spMkLst>
            <pc:docMk/>
            <pc:sldMk cId="1865871516" sldId="328"/>
            <ac:spMk id="3" creationId="{DABDF82E-2FEF-ECEE-5EB7-A9C88DFFD3A2}"/>
          </ac:spMkLst>
        </pc:spChg>
      </pc:sldChg>
      <pc:sldChg chg="modSp add mod">
        <pc:chgData name="Allie Pfleger" userId="7701ca9aa713607d" providerId="LiveId" clId="{2E10D560-BA2C-4A8F-A766-6070C0F714AC}" dt="2022-09-29T03:06:37.904" v="1242" actId="113"/>
        <pc:sldMkLst>
          <pc:docMk/>
          <pc:sldMk cId="3659718714" sldId="328"/>
        </pc:sldMkLst>
        <pc:spChg chg="mod">
          <ac:chgData name="Allie Pfleger" userId="7701ca9aa713607d" providerId="LiveId" clId="{2E10D560-BA2C-4A8F-A766-6070C0F714AC}" dt="2022-09-29T03:01:00.444" v="970" actId="20577"/>
          <ac:spMkLst>
            <pc:docMk/>
            <pc:sldMk cId="3659718714" sldId="328"/>
            <ac:spMk id="3" creationId="{DABDF82E-2FEF-ECEE-5EB7-A9C88DFFD3A2}"/>
          </ac:spMkLst>
        </pc:spChg>
        <pc:spChg chg="mod">
          <ac:chgData name="Allie Pfleger" userId="7701ca9aa713607d" providerId="LiveId" clId="{2E10D560-BA2C-4A8F-A766-6070C0F714AC}" dt="2022-09-29T03:06:37.904" v="1242" actId="113"/>
          <ac:spMkLst>
            <pc:docMk/>
            <pc:sldMk cId="3659718714" sldId="328"/>
            <ac:spMk id="4" creationId="{EB60333F-FBC6-7A8F-37A9-DAB818C7B403}"/>
          </ac:spMkLst>
        </pc:spChg>
      </pc:sldChg>
      <pc:sldChg chg="addSp modSp mod">
        <pc:chgData name="Allie Pfleger" userId="7701ca9aa713607d" providerId="LiveId" clId="{2E10D560-BA2C-4A8F-A766-6070C0F714AC}" dt="2022-10-02T20:58:18.536" v="1252" actId="20577"/>
        <pc:sldMkLst>
          <pc:docMk/>
          <pc:sldMk cId="128399849" sldId="329"/>
        </pc:sldMkLst>
        <pc:spChg chg="add mod">
          <ac:chgData name="Allie Pfleger" userId="7701ca9aa713607d" providerId="LiveId" clId="{2E10D560-BA2C-4A8F-A766-6070C0F714AC}" dt="2022-10-02T20:58:18.536" v="1252" actId="20577"/>
          <ac:spMkLst>
            <pc:docMk/>
            <pc:sldMk cId="128399849" sldId="329"/>
            <ac:spMk id="3" creationId="{399DAAE1-D0FE-B85F-FC68-1B019B80CD56}"/>
          </ac:spMkLst>
        </pc:spChg>
        <pc:spChg chg="mod">
          <ac:chgData name="Allie Pfleger" userId="7701ca9aa713607d" providerId="LiveId" clId="{2E10D560-BA2C-4A8F-A766-6070C0F714AC}" dt="2022-10-02T20:57:34.745" v="1245"/>
          <ac:spMkLst>
            <pc:docMk/>
            <pc:sldMk cId="128399849" sldId="329"/>
            <ac:spMk id="5" creationId="{BDFE6857-4560-CA62-99DE-E937CD583776}"/>
          </ac:spMkLst>
        </pc:spChg>
      </pc:sldChg>
    </pc:docChg>
  </pc:docChgLst>
  <pc:docChgLst>
    <pc:chgData name="Allie Pfleger" userId="7701ca9aa713607d" providerId="LiveId" clId="{4A0195D2-17C7-4FF0-8C43-9A9582B19BB4}"/>
    <pc:docChg chg="undo redo custSel addSld delSld modSld sldOrd delMainMaster addSection modSection">
      <pc:chgData name="Allie Pfleger" userId="7701ca9aa713607d" providerId="LiveId" clId="{4A0195D2-17C7-4FF0-8C43-9A9582B19BB4}" dt="2022-09-29T17:20:04.816" v="1400" actId="478"/>
      <pc:docMkLst>
        <pc:docMk/>
      </pc:docMkLst>
      <pc:sldChg chg="addSp delSp modSp mod modClrScheme chgLayout modNotes">
        <pc:chgData name="Allie Pfleger" userId="7701ca9aa713607d" providerId="LiveId" clId="{4A0195D2-17C7-4FF0-8C43-9A9582B19BB4}" dt="2022-09-26T16:05:08.858" v="167" actId="20577"/>
        <pc:sldMkLst>
          <pc:docMk/>
          <pc:sldMk cId="0" sldId="256"/>
        </pc:sldMkLst>
        <pc:spChg chg="add del mod ord">
          <ac:chgData name="Allie Pfleger" userId="7701ca9aa713607d" providerId="LiveId" clId="{4A0195D2-17C7-4FF0-8C43-9A9582B19BB4}" dt="2022-09-26T16:03:31.648" v="116" actId="478"/>
          <ac:spMkLst>
            <pc:docMk/>
            <pc:sldMk cId="0" sldId="256"/>
            <ac:spMk id="2" creationId="{7B7ACEAD-563F-5023-2FBB-720B5174E570}"/>
          </ac:spMkLst>
        </pc:spChg>
        <pc:spChg chg="add del mod ord">
          <ac:chgData name="Allie Pfleger" userId="7701ca9aa713607d" providerId="LiveId" clId="{4A0195D2-17C7-4FF0-8C43-9A9582B19BB4}" dt="2022-09-26T16:03:17.701" v="112" actId="478"/>
          <ac:spMkLst>
            <pc:docMk/>
            <pc:sldMk cId="0" sldId="256"/>
            <ac:spMk id="3" creationId="{B79F1C66-C7E4-540C-1973-1676E0A571F6}"/>
          </ac:spMkLst>
        </pc:spChg>
        <pc:spChg chg="add del mod">
          <ac:chgData name="Allie Pfleger" userId="7701ca9aa713607d" providerId="LiveId" clId="{4A0195D2-17C7-4FF0-8C43-9A9582B19BB4}" dt="2022-09-26T16:03:26.777" v="115" actId="478"/>
          <ac:spMkLst>
            <pc:docMk/>
            <pc:sldMk cId="0" sldId="256"/>
            <ac:spMk id="5" creationId="{AD950FE6-288A-4462-6BDF-C9A09F2F4B48}"/>
          </ac:spMkLst>
        </pc:spChg>
        <pc:spChg chg="add del mod ord">
          <ac:chgData name="Allie Pfleger" userId="7701ca9aa713607d" providerId="LiveId" clId="{4A0195D2-17C7-4FF0-8C43-9A9582B19BB4}" dt="2022-09-26T16:03:36.743" v="117" actId="700"/>
          <ac:spMkLst>
            <pc:docMk/>
            <pc:sldMk cId="0" sldId="256"/>
            <ac:spMk id="7" creationId="{DABBB57B-A4D1-3206-1D4C-88D89F11AA61}"/>
          </ac:spMkLst>
        </pc:spChg>
        <pc:spChg chg="add del mod ord">
          <ac:chgData name="Allie Pfleger" userId="7701ca9aa713607d" providerId="LiveId" clId="{4A0195D2-17C7-4FF0-8C43-9A9582B19BB4}" dt="2022-09-26T16:03:41.645" v="118" actId="700"/>
          <ac:spMkLst>
            <pc:docMk/>
            <pc:sldMk cId="0" sldId="256"/>
            <ac:spMk id="8" creationId="{C7B95C10-6DF7-99AF-8A5D-A98F61E39318}"/>
          </ac:spMkLst>
        </pc:spChg>
        <pc:spChg chg="add del mod ord">
          <ac:chgData name="Allie Pfleger" userId="7701ca9aa713607d" providerId="LiveId" clId="{4A0195D2-17C7-4FF0-8C43-9A9582B19BB4}" dt="2022-09-26T16:03:41.645" v="118" actId="700"/>
          <ac:spMkLst>
            <pc:docMk/>
            <pc:sldMk cId="0" sldId="256"/>
            <ac:spMk id="9" creationId="{BE4E7C34-6E19-A145-BCB1-E203B9872A94}"/>
          </ac:spMkLst>
        </pc:spChg>
        <pc:spChg chg="add mod ord">
          <ac:chgData name="Allie Pfleger" userId="7701ca9aa713607d" providerId="LiveId" clId="{4A0195D2-17C7-4FF0-8C43-9A9582B19BB4}" dt="2022-09-26T16:03:55.270" v="147" actId="20577"/>
          <ac:spMkLst>
            <pc:docMk/>
            <pc:sldMk cId="0" sldId="256"/>
            <ac:spMk id="10" creationId="{0C7CAE74-E604-5FBC-9B8B-6F130B705171}"/>
          </ac:spMkLst>
        </pc:spChg>
        <pc:spChg chg="add mod ord">
          <ac:chgData name="Allie Pfleger" userId="7701ca9aa713607d" providerId="LiveId" clId="{4A0195D2-17C7-4FF0-8C43-9A9582B19BB4}" dt="2022-09-26T16:05:08.858" v="167" actId="20577"/>
          <ac:spMkLst>
            <pc:docMk/>
            <pc:sldMk cId="0" sldId="256"/>
            <ac:spMk id="11" creationId="{A47D2BBD-16AF-190D-D60F-F25B6FB85F84}"/>
          </ac:spMkLst>
        </pc:spChg>
        <pc:spChg chg="del mod">
          <ac:chgData name="Allie Pfleger" userId="7701ca9aa713607d" providerId="LiveId" clId="{4A0195D2-17C7-4FF0-8C43-9A9582B19BB4}" dt="2022-09-26T16:03:58.454" v="148" actId="478"/>
          <ac:spMkLst>
            <pc:docMk/>
            <pc:sldMk cId="0" sldId="256"/>
            <ac:spMk id="105" creationId="{00000000-0000-0000-0000-000000000000}"/>
          </ac:spMkLst>
        </pc:spChg>
        <pc:spChg chg="del mod">
          <ac:chgData name="Allie Pfleger" userId="7701ca9aa713607d" providerId="LiveId" clId="{4A0195D2-17C7-4FF0-8C43-9A9582B19BB4}" dt="2022-09-26T16:03:23.382" v="114" actId="478"/>
          <ac:spMkLst>
            <pc:docMk/>
            <pc:sldMk cId="0" sldId="256"/>
            <ac:spMk id="106" creationId="{00000000-0000-0000-0000-000000000000}"/>
          </ac:spMkLst>
        </pc:spChg>
      </pc:sldChg>
      <pc:sldChg chg="addSp delSp modSp mod ord modClrScheme chgLayout modNotes">
        <pc:chgData name="Allie Pfleger" userId="7701ca9aa713607d" providerId="LiveId" clId="{4A0195D2-17C7-4FF0-8C43-9A9582B19BB4}" dt="2022-09-26T22:36:08.208" v="1141"/>
        <pc:sldMkLst>
          <pc:docMk/>
          <pc:sldMk cId="0" sldId="257"/>
        </pc:sldMkLst>
        <pc:spChg chg="add del mod ord">
          <ac:chgData name="Allie Pfleger" userId="7701ca9aa713607d" providerId="LiveId" clId="{4A0195D2-17C7-4FF0-8C43-9A9582B19BB4}" dt="2022-09-26T16:07:11.019" v="206" actId="700"/>
          <ac:spMkLst>
            <pc:docMk/>
            <pc:sldMk cId="0" sldId="257"/>
            <ac:spMk id="2" creationId="{3055C45B-34A0-2B32-F1B6-723A3B1FB24D}"/>
          </ac:spMkLst>
        </pc:spChg>
        <pc:spChg chg="mod ord">
          <ac:chgData name="Allie Pfleger" userId="7701ca9aa713607d" providerId="LiveId" clId="{4A0195D2-17C7-4FF0-8C43-9A9582B19BB4}" dt="2022-09-26T16:07:11.019" v="206" actId="700"/>
          <ac:spMkLst>
            <pc:docMk/>
            <pc:sldMk cId="0" sldId="257"/>
            <ac:spMk id="111" creationId="{00000000-0000-0000-0000-000000000000}"/>
          </ac:spMkLst>
        </pc:spChg>
      </pc:sldChg>
      <pc:sldChg chg="modSp del mod chgLayout modNotes">
        <pc:chgData name="Allie Pfleger" userId="7701ca9aa713607d" providerId="LiveId" clId="{4A0195D2-17C7-4FF0-8C43-9A9582B19BB4}" dt="2022-09-26T15:44:53.966" v="59" actId="47"/>
        <pc:sldMkLst>
          <pc:docMk/>
          <pc:sldMk cId="0" sldId="258"/>
        </pc:sldMkLst>
        <pc:spChg chg="mod ord">
          <ac:chgData name="Allie Pfleger" userId="7701ca9aa713607d" providerId="LiveId" clId="{4A0195D2-17C7-4FF0-8C43-9A9582B19BB4}" dt="2022-09-26T15:44:03.665" v="4" actId="700"/>
          <ac:spMkLst>
            <pc:docMk/>
            <pc:sldMk cId="0" sldId="258"/>
            <ac:spMk id="116" creationId="{00000000-0000-0000-0000-000000000000}"/>
          </ac:spMkLst>
        </pc:spChg>
        <pc:spChg chg="mod ord">
          <ac:chgData name="Allie Pfleger" userId="7701ca9aa713607d" providerId="LiveId" clId="{4A0195D2-17C7-4FF0-8C43-9A9582B19BB4}" dt="2022-09-26T15:44:03.665" v="4" actId="700"/>
          <ac:spMkLst>
            <pc:docMk/>
            <pc:sldMk cId="0" sldId="258"/>
            <ac:spMk id="117" creationId="{00000000-0000-0000-0000-000000000000}"/>
          </ac:spMkLst>
        </pc:spChg>
      </pc:sldChg>
      <pc:sldChg chg="addSp delSp modSp del mod modClrScheme chgLayout">
        <pc:chgData name="Allie Pfleger" userId="7701ca9aa713607d" providerId="LiveId" clId="{4A0195D2-17C7-4FF0-8C43-9A9582B19BB4}" dt="2022-09-26T15:46:22.706" v="85" actId="47"/>
        <pc:sldMkLst>
          <pc:docMk/>
          <pc:sldMk cId="0" sldId="259"/>
        </pc:sldMkLst>
        <pc:spChg chg="mod ord">
          <ac:chgData name="Allie Pfleger" userId="7701ca9aa713607d" providerId="LiveId" clId="{4A0195D2-17C7-4FF0-8C43-9A9582B19BB4}" dt="2022-09-26T15:45:17.360" v="65" actId="26606"/>
          <ac:spMkLst>
            <pc:docMk/>
            <pc:sldMk cId="0" sldId="259"/>
            <ac:spMk id="122" creationId="{00000000-0000-0000-0000-000000000000}"/>
          </ac:spMkLst>
        </pc:spChg>
        <pc:spChg chg="mod ord">
          <ac:chgData name="Allie Pfleger" userId="7701ca9aa713607d" providerId="LiveId" clId="{4A0195D2-17C7-4FF0-8C43-9A9582B19BB4}" dt="2022-09-26T15:45:17.360" v="65" actId="26606"/>
          <ac:spMkLst>
            <pc:docMk/>
            <pc:sldMk cId="0" sldId="259"/>
            <ac:spMk id="123" creationId="{00000000-0000-0000-0000-000000000000}"/>
          </ac:spMkLst>
        </pc:spChg>
        <pc:spChg chg="add del mod">
          <ac:chgData name="Allie Pfleger" userId="7701ca9aa713607d" providerId="LiveId" clId="{4A0195D2-17C7-4FF0-8C43-9A9582B19BB4}" dt="2022-09-26T15:45:17.350" v="64" actId="26606"/>
          <ac:spMkLst>
            <pc:docMk/>
            <pc:sldMk cId="0" sldId="259"/>
            <ac:spMk id="128" creationId="{64DDCC7F-588D-1392-FB12-FA3635B69684}"/>
          </ac:spMkLst>
        </pc:spChg>
      </pc:sldChg>
      <pc:sldChg chg="modSp del mod chgLayout">
        <pc:chgData name="Allie Pfleger" userId="7701ca9aa713607d" providerId="LiveId" clId="{4A0195D2-17C7-4FF0-8C43-9A9582B19BB4}" dt="2022-09-26T16:06:52.508" v="204" actId="47"/>
        <pc:sldMkLst>
          <pc:docMk/>
          <pc:sldMk cId="0" sldId="260"/>
        </pc:sldMkLst>
        <pc:spChg chg="mod ord">
          <ac:chgData name="Allie Pfleger" userId="7701ca9aa713607d" providerId="LiveId" clId="{4A0195D2-17C7-4FF0-8C43-9A9582B19BB4}" dt="2022-09-26T16:05:54.207" v="169" actId="700"/>
          <ac:spMkLst>
            <pc:docMk/>
            <pc:sldMk cId="0" sldId="260"/>
            <ac:spMk id="128" creationId="{00000000-0000-0000-0000-000000000000}"/>
          </ac:spMkLst>
        </pc:spChg>
        <pc:spChg chg="mod ord">
          <ac:chgData name="Allie Pfleger" userId="7701ca9aa713607d" providerId="LiveId" clId="{4A0195D2-17C7-4FF0-8C43-9A9582B19BB4}" dt="2022-09-26T16:05:54.207" v="169" actId="700"/>
          <ac:spMkLst>
            <pc:docMk/>
            <pc:sldMk cId="0" sldId="260"/>
            <ac:spMk id="129" creationId="{00000000-0000-0000-0000-000000000000}"/>
          </ac:spMkLst>
        </pc:spChg>
      </pc:sldChg>
      <pc:sldChg chg="modSp del mod modClrScheme chgLayout">
        <pc:chgData name="Allie Pfleger" userId="7701ca9aa713607d" providerId="LiveId" clId="{4A0195D2-17C7-4FF0-8C43-9A9582B19BB4}" dt="2022-09-26T16:07:33.881" v="220" actId="47"/>
        <pc:sldMkLst>
          <pc:docMk/>
          <pc:sldMk cId="0" sldId="261"/>
        </pc:sldMkLst>
        <pc:spChg chg="mod ord">
          <ac:chgData name="Allie Pfleger" userId="7701ca9aa713607d" providerId="LiveId" clId="{4A0195D2-17C7-4FF0-8C43-9A9582B19BB4}" dt="2022-09-26T16:07:01.759" v="205" actId="700"/>
          <ac:spMkLst>
            <pc:docMk/>
            <pc:sldMk cId="0" sldId="261"/>
            <ac:spMk id="134" creationId="{00000000-0000-0000-0000-000000000000}"/>
          </ac:spMkLst>
        </pc:spChg>
      </pc:sldChg>
      <pc:sldChg chg="modSp del mod">
        <pc:chgData name="Allie Pfleger" userId="7701ca9aa713607d" providerId="LiveId" clId="{4A0195D2-17C7-4FF0-8C43-9A9582B19BB4}" dt="2022-09-26T16:08:47.814" v="267" actId="47"/>
        <pc:sldMkLst>
          <pc:docMk/>
          <pc:sldMk cId="0" sldId="262"/>
        </pc:sldMkLst>
        <pc:spChg chg="mod">
          <ac:chgData name="Allie Pfleger" userId="7701ca9aa713607d" providerId="LiveId" clId="{4A0195D2-17C7-4FF0-8C43-9A9582B19BB4}" dt="2022-09-26T16:07:53.130" v="225" actId="368"/>
          <ac:spMkLst>
            <pc:docMk/>
            <pc:sldMk cId="0" sldId="262"/>
            <ac:spMk id="140" creationId="{00000000-0000-0000-0000-000000000000}"/>
          </ac:spMkLst>
        </pc:spChg>
      </pc:sldChg>
      <pc:sldChg chg="add del">
        <pc:chgData name="Allie Pfleger" userId="7701ca9aa713607d" providerId="LiveId" clId="{4A0195D2-17C7-4FF0-8C43-9A9582B19BB4}" dt="2022-09-26T16:13:31.420" v="328" actId="47"/>
        <pc:sldMkLst>
          <pc:docMk/>
          <pc:sldMk cId="0" sldId="263"/>
        </pc:sldMkLst>
      </pc:sldChg>
      <pc:sldChg chg="addSp delSp modSp add del mod">
        <pc:chgData name="Allie Pfleger" userId="7701ca9aa713607d" providerId="LiveId" clId="{4A0195D2-17C7-4FF0-8C43-9A9582B19BB4}" dt="2022-09-26T16:19:58.908" v="426" actId="47"/>
        <pc:sldMkLst>
          <pc:docMk/>
          <pc:sldMk cId="0" sldId="264"/>
        </pc:sldMkLst>
        <pc:spChg chg="add del mod">
          <ac:chgData name="Allie Pfleger" userId="7701ca9aa713607d" providerId="LiveId" clId="{4A0195D2-17C7-4FF0-8C43-9A9582B19BB4}" dt="2022-09-26T16:19:00.648" v="408" actId="20577"/>
          <ac:spMkLst>
            <pc:docMk/>
            <pc:sldMk cId="0" sldId="264"/>
            <ac:spMk id="153" creationId="{00000000-0000-0000-0000-000000000000}"/>
          </ac:spMkLst>
        </pc:spChg>
      </pc:sldChg>
      <pc:sldChg chg="del">
        <pc:chgData name="Allie Pfleger" userId="7701ca9aa713607d" providerId="LiveId" clId="{4A0195D2-17C7-4FF0-8C43-9A9582B19BB4}" dt="2022-09-26T16:22:15.722" v="457" actId="47"/>
        <pc:sldMkLst>
          <pc:docMk/>
          <pc:sldMk cId="0" sldId="265"/>
        </pc:sldMkLst>
      </pc:sldChg>
      <pc:sldChg chg="addSp delSp modSp del mod">
        <pc:chgData name="Allie Pfleger" userId="7701ca9aa713607d" providerId="LiveId" clId="{4A0195D2-17C7-4FF0-8C43-9A9582B19BB4}" dt="2022-09-26T16:22:57.426" v="464" actId="47"/>
        <pc:sldMkLst>
          <pc:docMk/>
          <pc:sldMk cId="0" sldId="266"/>
        </pc:sldMkLst>
        <pc:spChg chg="add del mod">
          <ac:chgData name="Allie Pfleger" userId="7701ca9aa713607d" providerId="LiveId" clId="{4A0195D2-17C7-4FF0-8C43-9A9582B19BB4}" dt="2022-09-26T16:22:51.322" v="462"/>
          <ac:spMkLst>
            <pc:docMk/>
            <pc:sldMk cId="0" sldId="266"/>
            <ac:spMk id="2" creationId="{7A35D223-7B21-9F40-A4D5-D30F586326E5}"/>
          </ac:spMkLst>
        </pc:spChg>
        <pc:spChg chg="del mod">
          <ac:chgData name="Allie Pfleger" userId="7701ca9aa713607d" providerId="LiveId" clId="{4A0195D2-17C7-4FF0-8C43-9A9582B19BB4}" dt="2022-09-26T16:22:49.187" v="460" actId="478"/>
          <ac:spMkLst>
            <pc:docMk/>
            <pc:sldMk cId="0" sldId="266"/>
            <ac:spMk id="166" creationId="{00000000-0000-0000-0000-000000000000}"/>
          </ac:spMkLst>
        </pc:spChg>
      </pc:sldChg>
      <pc:sldChg chg="del">
        <pc:chgData name="Allie Pfleger" userId="7701ca9aa713607d" providerId="LiveId" clId="{4A0195D2-17C7-4FF0-8C43-9A9582B19BB4}" dt="2022-09-26T16:24:57.839" v="486" actId="47"/>
        <pc:sldMkLst>
          <pc:docMk/>
          <pc:sldMk cId="0" sldId="267"/>
        </pc:sldMkLst>
      </pc:sldChg>
      <pc:sldChg chg="del">
        <pc:chgData name="Allie Pfleger" userId="7701ca9aa713607d" providerId="LiveId" clId="{4A0195D2-17C7-4FF0-8C43-9A9582B19BB4}" dt="2022-09-26T16:25:16.340" v="493" actId="47"/>
        <pc:sldMkLst>
          <pc:docMk/>
          <pc:sldMk cId="0" sldId="268"/>
        </pc:sldMkLst>
      </pc:sldChg>
      <pc:sldChg chg="del">
        <pc:chgData name="Allie Pfleger" userId="7701ca9aa713607d" providerId="LiveId" clId="{4A0195D2-17C7-4FF0-8C43-9A9582B19BB4}" dt="2022-09-26T16:25:32.850" v="498" actId="47"/>
        <pc:sldMkLst>
          <pc:docMk/>
          <pc:sldMk cId="0" sldId="269"/>
        </pc:sldMkLst>
      </pc:sldChg>
      <pc:sldChg chg="del">
        <pc:chgData name="Allie Pfleger" userId="7701ca9aa713607d" providerId="LiveId" clId="{4A0195D2-17C7-4FF0-8C43-9A9582B19BB4}" dt="2022-09-26T16:27:41.491" v="509" actId="47"/>
        <pc:sldMkLst>
          <pc:docMk/>
          <pc:sldMk cId="0" sldId="270"/>
        </pc:sldMkLst>
      </pc:sldChg>
      <pc:sldChg chg="add del">
        <pc:chgData name="Allie Pfleger" userId="7701ca9aa713607d" providerId="LiveId" clId="{4A0195D2-17C7-4FF0-8C43-9A9582B19BB4}" dt="2022-09-26T16:28:23.081" v="516" actId="47"/>
        <pc:sldMkLst>
          <pc:docMk/>
          <pc:sldMk cId="0" sldId="271"/>
        </pc:sldMkLst>
      </pc:sldChg>
      <pc:sldChg chg="del">
        <pc:chgData name="Allie Pfleger" userId="7701ca9aa713607d" providerId="LiveId" clId="{4A0195D2-17C7-4FF0-8C43-9A9582B19BB4}" dt="2022-09-26T16:29:04.667" v="530" actId="47"/>
        <pc:sldMkLst>
          <pc:docMk/>
          <pc:sldMk cId="0" sldId="272"/>
        </pc:sldMkLst>
      </pc:sldChg>
      <pc:sldChg chg="del">
        <pc:chgData name="Allie Pfleger" userId="7701ca9aa713607d" providerId="LiveId" clId="{4A0195D2-17C7-4FF0-8C43-9A9582B19BB4}" dt="2022-09-26T16:29:32.605" v="532" actId="47"/>
        <pc:sldMkLst>
          <pc:docMk/>
          <pc:sldMk cId="0" sldId="273"/>
        </pc:sldMkLst>
      </pc:sldChg>
      <pc:sldChg chg="del">
        <pc:chgData name="Allie Pfleger" userId="7701ca9aa713607d" providerId="LiveId" clId="{4A0195D2-17C7-4FF0-8C43-9A9582B19BB4}" dt="2022-09-26T16:35:28.888" v="604" actId="47"/>
        <pc:sldMkLst>
          <pc:docMk/>
          <pc:sldMk cId="0" sldId="274"/>
        </pc:sldMkLst>
      </pc:sldChg>
      <pc:sldChg chg="del">
        <pc:chgData name="Allie Pfleger" userId="7701ca9aa713607d" providerId="LiveId" clId="{4A0195D2-17C7-4FF0-8C43-9A9582B19BB4}" dt="2022-09-26T16:34:33.485" v="585" actId="47"/>
        <pc:sldMkLst>
          <pc:docMk/>
          <pc:sldMk cId="0" sldId="275"/>
        </pc:sldMkLst>
      </pc:sldChg>
      <pc:sldChg chg="del">
        <pc:chgData name="Allie Pfleger" userId="7701ca9aa713607d" providerId="LiveId" clId="{4A0195D2-17C7-4FF0-8C43-9A9582B19BB4}" dt="2022-09-26T16:35:10.577" v="603" actId="47"/>
        <pc:sldMkLst>
          <pc:docMk/>
          <pc:sldMk cId="0" sldId="276"/>
        </pc:sldMkLst>
      </pc:sldChg>
      <pc:sldChg chg="add del">
        <pc:chgData name="Allie Pfleger" userId="7701ca9aa713607d" providerId="LiveId" clId="{4A0195D2-17C7-4FF0-8C43-9A9582B19BB4}" dt="2022-09-26T17:24:04.841" v="689" actId="47"/>
        <pc:sldMkLst>
          <pc:docMk/>
          <pc:sldMk cId="0" sldId="277"/>
        </pc:sldMkLst>
      </pc:sldChg>
      <pc:sldChg chg="del">
        <pc:chgData name="Allie Pfleger" userId="7701ca9aa713607d" providerId="LiveId" clId="{4A0195D2-17C7-4FF0-8C43-9A9582B19BB4}" dt="2022-09-26T17:28:48.019" v="719" actId="47"/>
        <pc:sldMkLst>
          <pc:docMk/>
          <pc:sldMk cId="0" sldId="278"/>
        </pc:sldMkLst>
      </pc:sldChg>
      <pc:sldChg chg="del ord">
        <pc:chgData name="Allie Pfleger" userId="7701ca9aa713607d" providerId="LiveId" clId="{4A0195D2-17C7-4FF0-8C43-9A9582B19BB4}" dt="2022-09-26T17:32:45.305" v="750" actId="47"/>
        <pc:sldMkLst>
          <pc:docMk/>
          <pc:sldMk cId="0" sldId="279"/>
        </pc:sldMkLst>
      </pc:sldChg>
      <pc:sldChg chg="del">
        <pc:chgData name="Allie Pfleger" userId="7701ca9aa713607d" providerId="LiveId" clId="{4A0195D2-17C7-4FF0-8C43-9A9582B19BB4}" dt="2022-09-26T17:33:02.524" v="774" actId="47"/>
        <pc:sldMkLst>
          <pc:docMk/>
          <pc:sldMk cId="0" sldId="280"/>
        </pc:sldMkLst>
      </pc:sldChg>
      <pc:sldChg chg="del">
        <pc:chgData name="Allie Pfleger" userId="7701ca9aa713607d" providerId="LiveId" clId="{4A0195D2-17C7-4FF0-8C43-9A9582B19BB4}" dt="2022-09-26T17:39:51.445" v="987" actId="47"/>
        <pc:sldMkLst>
          <pc:docMk/>
          <pc:sldMk cId="0" sldId="281"/>
        </pc:sldMkLst>
      </pc:sldChg>
      <pc:sldChg chg="del">
        <pc:chgData name="Allie Pfleger" userId="7701ca9aa713607d" providerId="LiveId" clId="{4A0195D2-17C7-4FF0-8C43-9A9582B19BB4}" dt="2022-09-26T17:49:06.978" v="1004" actId="47"/>
        <pc:sldMkLst>
          <pc:docMk/>
          <pc:sldMk cId="0" sldId="282"/>
        </pc:sldMkLst>
      </pc:sldChg>
      <pc:sldChg chg="del">
        <pc:chgData name="Allie Pfleger" userId="7701ca9aa713607d" providerId="LiveId" clId="{4A0195D2-17C7-4FF0-8C43-9A9582B19BB4}" dt="2022-09-26T17:49:28.086" v="1008" actId="47"/>
        <pc:sldMkLst>
          <pc:docMk/>
          <pc:sldMk cId="0" sldId="283"/>
        </pc:sldMkLst>
      </pc:sldChg>
      <pc:sldChg chg="del">
        <pc:chgData name="Allie Pfleger" userId="7701ca9aa713607d" providerId="LiveId" clId="{4A0195D2-17C7-4FF0-8C43-9A9582B19BB4}" dt="2022-09-26T17:50:22.593" v="1014" actId="47"/>
        <pc:sldMkLst>
          <pc:docMk/>
          <pc:sldMk cId="0" sldId="284"/>
        </pc:sldMkLst>
      </pc:sldChg>
      <pc:sldChg chg="del">
        <pc:chgData name="Allie Pfleger" userId="7701ca9aa713607d" providerId="LiveId" clId="{4A0195D2-17C7-4FF0-8C43-9A9582B19BB4}" dt="2022-09-26T17:50:31.636" v="1016" actId="47"/>
        <pc:sldMkLst>
          <pc:docMk/>
          <pc:sldMk cId="0" sldId="285"/>
        </pc:sldMkLst>
      </pc:sldChg>
      <pc:sldChg chg="del">
        <pc:chgData name="Allie Pfleger" userId="7701ca9aa713607d" providerId="LiveId" clId="{4A0195D2-17C7-4FF0-8C43-9A9582B19BB4}" dt="2022-09-26T17:50:51.304" v="1019" actId="47"/>
        <pc:sldMkLst>
          <pc:docMk/>
          <pc:sldMk cId="0" sldId="286"/>
        </pc:sldMkLst>
      </pc:sldChg>
      <pc:sldChg chg="del">
        <pc:chgData name="Allie Pfleger" userId="7701ca9aa713607d" providerId="LiveId" clId="{4A0195D2-17C7-4FF0-8C43-9A9582B19BB4}" dt="2022-09-26T17:51:20.559" v="1022" actId="47"/>
        <pc:sldMkLst>
          <pc:docMk/>
          <pc:sldMk cId="0" sldId="287"/>
        </pc:sldMkLst>
      </pc:sldChg>
      <pc:sldChg chg="del">
        <pc:chgData name="Allie Pfleger" userId="7701ca9aa713607d" providerId="LiveId" clId="{4A0195D2-17C7-4FF0-8C43-9A9582B19BB4}" dt="2022-09-26T17:52:09.214" v="1029" actId="47"/>
        <pc:sldMkLst>
          <pc:docMk/>
          <pc:sldMk cId="0" sldId="288"/>
        </pc:sldMkLst>
      </pc:sldChg>
      <pc:sldChg chg="del">
        <pc:chgData name="Allie Pfleger" userId="7701ca9aa713607d" providerId="LiveId" clId="{4A0195D2-17C7-4FF0-8C43-9A9582B19BB4}" dt="2022-09-26T17:52:24.489" v="1032" actId="47"/>
        <pc:sldMkLst>
          <pc:docMk/>
          <pc:sldMk cId="0" sldId="289"/>
        </pc:sldMkLst>
      </pc:sldChg>
      <pc:sldChg chg="del">
        <pc:chgData name="Allie Pfleger" userId="7701ca9aa713607d" providerId="LiveId" clId="{4A0195D2-17C7-4FF0-8C43-9A9582B19BB4}" dt="2022-09-26T17:52:54.523" v="1035" actId="47"/>
        <pc:sldMkLst>
          <pc:docMk/>
          <pc:sldMk cId="0" sldId="290"/>
        </pc:sldMkLst>
      </pc:sldChg>
      <pc:sldChg chg="del">
        <pc:chgData name="Allie Pfleger" userId="7701ca9aa713607d" providerId="LiveId" clId="{4A0195D2-17C7-4FF0-8C43-9A9582B19BB4}" dt="2022-09-26T17:53:42.258" v="1129" actId="47"/>
        <pc:sldMkLst>
          <pc:docMk/>
          <pc:sldMk cId="0" sldId="291"/>
        </pc:sldMkLst>
      </pc:sldChg>
      <pc:sldChg chg="addSp delSp modSp new mod ord modClrScheme chgLayout">
        <pc:chgData name="Allie Pfleger" userId="7701ca9aa713607d" providerId="LiveId" clId="{4A0195D2-17C7-4FF0-8C43-9A9582B19BB4}" dt="2022-09-29T16:26:16.940" v="1398" actId="2711"/>
        <pc:sldMkLst>
          <pc:docMk/>
          <pc:sldMk cId="2496863882" sldId="292"/>
        </pc:sldMkLst>
        <pc:spChg chg="del mod ord">
          <ac:chgData name="Allie Pfleger" userId="7701ca9aa713607d" providerId="LiveId" clId="{4A0195D2-17C7-4FF0-8C43-9A9582B19BB4}" dt="2022-09-26T15:44:18.491" v="6" actId="700"/>
          <ac:spMkLst>
            <pc:docMk/>
            <pc:sldMk cId="2496863882" sldId="292"/>
            <ac:spMk id="2" creationId="{D37A83B8-979F-CFE9-15E2-A6D2FCE8F0BE}"/>
          </ac:spMkLst>
        </pc:spChg>
        <pc:spChg chg="add mod ord">
          <ac:chgData name="Allie Pfleger" userId="7701ca9aa713607d" providerId="LiveId" clId="{4A0195D2-17C7-4FF0-8C43-9A9582B19BB4}" dt="2022-09-26T15:44:27.067" v="27" actId="20577"/>
          <ac:spMkLst>
            <pc:docMk/>
            <pc:sldMk cId="2496863882" sldId="292"/>
            <ac:spMk id="3" creationId="{05B12370-BF45-9755-59D0-C9D7FADA694A}"/>
          </ac:spMkLst>
        </pc:spChg>
        <pc:spChg chg="add mod ord">
          <ac:chgData name="Allie Pfleger" userId="7701ca9aa713607d" providerId="LiveId" clId="{4A0195D2-17C7-4FF0-8C43-9A9582B19BB4}" dt="2022-09-29T16:26:16.940" v="1398" actId="2711"/>
          <ac:spMkLst>
            <pc:docMk/>
            <pc:sldMk cId="2496863882" sldId="292"/>
            <ac:spMk id="4" creationId="{15AA6353-77D8-1E66-DFDD-9519D715965D}"/>
          </ac:spMkLst>
        </pc:spChg>
        <pc:spChg chg="add del">
          <ac:chgData name="Allie Pfleger" userId="7701ca9aa713607d" providerId="LiveId" clId="{4A0195D2-17C7-4FF0-8C43-9A9582B19BB4}" dt="2022-09-29T16:22:41.826" v="1182" actId="22"/>
          <ac:spMkLst>
            <pc:docMk/>
            <pc:sldMk cId="2496863882" sldId="292"/>
            <ac:spMk id="5" creationId="{D14581AE-47DA-C075-6ECD-9E8237F8EF65}"/>
          </ac:spMkLst>
        </pc:spChg>
      </pc:sldChg>
      <pc:sldChg chg="modSp new mod ord">
        <pc:chgData name="Allie Pfleger" userId="7701ca9aa713607d" providerId="LiveId" clId="{4A0195D2-17C7-4FF0-8C43-9A9582B19BB4}" dt="2022-09-26T22:36:08.208" v="1141"/>
        <pc:sldMkLst>
          <pc:docMk/>
          <pc:sldMk cId="723593726" sldId="293"/>
        </pc:sldMkLst>
        <pc:spChg chg="mod">
          <ac:chgData name="Allie Pfleger" userId="7701ca9aa713607d" providerId="LiveId" clId="{4A0195D2-17C7-4FF0-8C43-9A9582B19BB4}" dt="2022-09-26T15:45:31.307" v="75" actId="20577"/>
          <ac:spMkLst>
            <pc:docMk/>
            <pc:sldMk cId="723593726" sldId="293"/>
            <ac:spMk id="2" creationId="{96C81851-1B92-8E8E-AA3F-EB624F60253D}"/>
          </ac:spMkLst>
        </pc:spChg>
        <pc:spChg chg="mod">
          <ac:chgData name="Allie Pfleger" userId="7701ca9aa713607d" providerId="LiveId" clId="{4A0195D2-17C7-4FF0-8C43-9A9582B19BB4}" dt="2022-09-26T16:01:19.148" v="90" actId="12"/>
          <ac:spMkLst>
            <pc:docMk/>
            <pc:sldMk cId="723593726" sldId="293"/>
            <ac:spMk id="3" creationId="{1A61AC26-3351-5A70-0EED-576215545511}"/>
          </ac:spMkLst>
        </pc:spChg>
      </pc:sldChg>
      <pc:sldChg chg="modSp new mod ord">
        <pc:chgData name="Allie Pfleger" userId="7701ca9aa713607d" providerId="LiveId" clId="{4A0195D2-17C7-4FF0-8C43-9A9582B19BB4}" dt="2022-09-26T22:36:08.208" v="1141"/>
        <pc:sldMkLst>
          <pc:docMk/>
          <pc:sldMk cId="2235408715" sldId="294"/>
        </pc:sldMkLst>
        <pc:spChg chg="mod">
          <ac:chgData name="Allie Pfleger" userId="7701ca9aa713607d" providerId="LiveId" clId="{4A0195D2-17C7-4FF0-8C43-9A9582B19BB4}" dt="2022-09-26T16:06:21.513" v="198" actId="20577"/>
          <ac:spMkLst>
            <pc:docMk/>
            <pc:sldMk cId="2235408715" sldId="294"/>
            <ac:spMk id="2" creationId="{73A14FE6-A5DA-94F7-0C52-75C507DEF2A2}"/>
          </ac:spMkLst>
        </pc:spChg>
        <pc:spChg chg="mod">
          <ac:chgData name="Allie Pfleger" userId="7701ca9aa713607d" providerId="LiveId" clId="{4A0195D2-17C7-4FF0-8C43-9A9582B19BB4}" dt="2022-09-26T16:06:43.401" v="203" actId="207"/>
          <ac:spMkLst>
            <pc:docMk/>
            <pc:sldMk cId="2235408715" sldId="294"/>
            <ac:spMk id="3" creationId="{40357285-116C-D9E9-8114-1A4EC2B59A7E}"/>
          </ac:spMkLst>
        </pc:spChg>
      </pc:sldChg>
      <pc:sldChg chg="addSp delSp modSp new mod ord modClrScheme chgLayout">
        <pc:chgData name="Allie Pfleger" userId="7701ca9aa713607d" providerId="LiveId" clId="{4A0195D2-17C7-4FF0-8C43-9A9582B19BB4}" dt="2022-09-26T22:36:08.208" v="1141"/>
        <pc:sldMkLst>
          <pc:docMk/>
          <pc:sldMk cId="3485205610" sldId="295"/>
        </pc:sldMkLst>
        <pc:spChg chg="del mod ord">
          <ac:chgData name="Allie Pfleger" userId="7701ca9aa713607d" providerId="LiveId" clId="{4A0195D2-17C7-4FF0-8C43-9A9582B19BB4}" dt="2022-09-26T16:07:26.789" v="208" actId="700"/>
          <ac:spMkLst>
            <pc:docMk/>
            <pc:sldMk cId="3485205610" sldId="295"/>
            <ac:spMk id="2" creationId="{4CBC3AD6-3AED-FF9C-EAF8-5702984D2B56}"/>
          </ac:spMkLst>
        </pc:spChg>
        <pc:spChg chg="del">
          <ac:chgData name="Allie Pfleger" userId="7701ca9aa713607d" providerId="LiveId" clId="{4A0195D2-17C7-4FF0-8C43-9A9582B19BB4}" dt="2022-09-26T16:07:26.789" v="208" actId="700"/>
          <ac:spMkLst>
            <pc:docMk/>
            <pc:sldMk cId="3485205610" sldId="295"/>
            <ac:spMk id="3" creationId="{E5EA7AF1-C79F-5628-D585-645EB6F92BE9}"/>
          </ac:spMkLst>
        </pc:spChg>
        <pc:spChg chg="add mod ord">
          <ac:chgData name="Allie Pfleger" userId="7701ca9aa713607d" providerId="LiveId" clId="{4A0195D2-17C7-4FF0-8C43-9A9582B19BB4}" dt="2022-09-26T16:07:31.505" v="219" actId="20577"/>
          <ac:spMkLst>
            <pc:docMk/>
            <pc:sldMk cId="3485205610" sldId="295"/>
            <ac:spMk id="4" creationId="{FE50BBBC-9312-A04F-B298-28EF8380290C}"/>
          </ac:spMkLst>
        </pc:spChg>
      </pc:sldChg>
      <pc:sldChg chg="addSp delSp modSp new mod ord modClrScheme chgLayout">
        <pc:chgData name="Allie Pfleger" userId="7701ca9aa713607d" providerId="LiveId" clId="{4A0195D2-17C7-4FF0-8C43-9A9582B19BB4}" dt="2022-09-26T22:36:08.208" v="1141"/>
        <pc:sldMkLst>
          <pc:docMk/>
          <pc:sldMk cId="3083502141" sldId="296"/>
        </pc:sldMkLst>
        <pc:spChg chg="del mod ord">
          <ac:chgData name="Allie Pfleger" userId="7701ca9aa713607d" providerId="LiveId" clId="{4A0195D2-17C7-4FF0-8C43-9A9582B19BB4}" dt="2022-09-26T16:07:44.821" v="222" actId="700"/>
          <ac:spMkLst>
            <pc:docMk/>
            <pc:sldMk cId="3083502141" sldId="296"/>
            <ac:spMk id="2" creationId="{600FC28E-636C-2BA4-4F98-955C05F7A66C}"/>
          </ac:spMkLst>
        </pc:spChg>
        <pc:spChg chg="add mod ord">
          <ac:chgData name="Allie Pfleger" userId="7701ca9aa713607d" providerId="LiveId" clId="{4A0195D2-17C7-4FF0-8C43-9A9582B19BB4}" dt="2022-09-26T16:07:58.404" v="234" actId="20577"/>
          <ac:spMkLst>
            <pc:docMk/>
            <pc:sldMk cId="3083502141" sldId="296"/>
            <ac:spMk id="3" creationId="{941FCB01-53C6-E50A-567A-BAF2970EA2A3}"/>
          </ac:spMkLst>
        </pc:spChg>
        <pc:spChg chg="add mod ord">
          <ac:chgData name="Allie Pfleger" userId="7701ca9aa713607d" providerId="LiveId" clId="{4A0195D2-17C7-4FF0-8C43-9A9582B19BB4}" dt="2022-09-26T16:08:43.740" v="266" actId="20577"/>
          <ac:spMkLst>
            <pc:docMk/>
            <pc:sldMk cId="3083502141" sldId="296"/>
            <ac:spMk id="4" creationId="{8877AD4C-974B-3470-830F-04D5CF99B05D}"/>
          </ac:spMkLst>
        </pc:spChg>
      </pc:sldChg>
      <pc:sldChg chg="addSp modSp new mod ord">
        <pc:chgData name="Allie Pfleger" userId="7701ca9aa713607d" providerId="LiveId" clId="{4A0195D2-17C7-4FF0-8C43-9A9582B19BB4}" dt="2022-09-26T22:36:08.208" v="1141"/>
        <pc:sldMkLst>
          <pc:docMk/>
          <pc:sldMk cId="3032254711" sldId="297"/>
        </pc:sldMkLst>
        <pc:spChg chg="mod">
          <ac:chgData name="Allie Pfleger" userId="7701ca9aa713607d" providerId="LiveId" clId="{4A0195D2-17C7-4FF0-8C43-9A9582B19BB4}" dt="2022-09-26T16:09:58.854" v="273"/>
          <ac:spMkLst>
            <pc:docMk/>
            <pc:sldMk cId="3032254711" sldId="297"/>
            <ac:spMk id="2" creationId="{6A491155-224A-BECE-21BE-E50EB40ED800}"/>
          </ac:spMkLst>
        </pc:spChg>
        <pc:spChg chg="mod">
          <ac:chgData name="Allie Pfleger" userId="7701ca9aa713607d" providerId="LiveId" clId="{4A0195D2-17C7-4FF0-8C43-9A9582B19BB4}" dt="2022-09-26T16:13:09.240" v="324" actId="114"/>
          <ac:spMkLst>
            <pc:docMk/>
            <pc:sldMk cId="3032254711" sldId="297"/>
            <ac:spMk id="3" creationId="{0417D5D2-C1F7-5FA5-0368-6326B91E97AD}"/>
          </ac:spMkLst>
        </pc:spChg>
        <pc:picChg chg="add mod">
          <ac:chgData name="Allie Pfleger" userId="7701ca9aa713607d" providerId="LiveId" clId="{4A0195D2-17C7-4FF0-8C43-9A9582B19BB4}" dt="2022-09-26T16:11:32.950" v="304" actId="1076"/>
          <ac:picMkLst>
            <pc:docMk/>
            <pc:sldMk cId="3032254711" sldId="297"/>
            <ac:picMk id="4" creationId="{35ACA064-3AA9-696F-0C5D-9ECDEBBD5031}"/>
          </ac:picMkLst>
        </pc:picChg>
      </pc:sldChg>
      <pc:sldChg chg="add del">
        <pc:chgData name="Allie Pfleger" userId="7701ca9aa713607d" providerId="LiveId" clId="{4A0195D2-17C7-4FF0-8C43-9A9582B19BB4}" dt="2022-09-26T16:13:20.983" v="326"/>
        <pc:sldMkLst>
          <pc:docMk/>
          <pc:sldMk cId="1655690495" sldId="298"/>
        </pc:sldMkLst>
      </pc:sldChg>
      <pc:sldChg chg="delSp modSp add mod ord">
        <pc:chgData name="Allie Pfleger" userId="7701ca9aa713607d" providerId="LiveId" clId="{4A0195D2-17C7-4FF0-8C43-9A9582B19BB4}" dt="2022-09-26T22:36:08.208" v="1141"/>
        <pc:sldMkLst>
          <pc:docMk/>
          <pc:sldMk cId="1880349108" sldId="298"/>
        </pc:sldMkLst>
        <pc:spChg chg="mod">
          <ac:chgData name="Allie Pfleger" userId="7701ca9aa713607d" providerId="LiveId" clId="{4A0195D2-17C7-4FF0-8C43-9A9582B19BB4}" dt="2022-09-26T16:19:39.292" v="425" actId="27636"/>
          <ac:spMkLst>
            <pc:docMk/>
            <pc:sldMk cId="1880349108" sldId="298"/>
            <ac:spMk id="3" creationId="{0417D5D2-C1F7-5FA5-0368-6326B91E97AD}"/>
          </ac:spMkLst>
        </pc:spChg>
        <pc:picChg chg="del">
          <ac:chgData name="Allie Pfleger" userId="7701ca9aa713607d" providerId="LiveId" clId="{4A0195D2-17C7-4FF0-8C43-9A9582B19BB4}" dt="2022-09-26T16:13:49.432" v="329" actId="478"/>
          <ac:picMkLst>
            <pc:docMk/>
            <pc:sldMk cId="1880349108" sldId="298"/>
            <ac:picMk id="4" creationId="{35ACA064-3AA9-696F-0C5D-9ECDEBBD5031}"/>
          </ac:picMkLst>
        </pc:picChg>
      </pc:sldChg>
      <pc:sldChg chg="addSp delSp modSp add mod ord">
        <pc:chgData name="Allie Pfleger" userId="7701ca9aa713607d" providerId="LiveId" clId="{4A0195D2-17C7-4FF0-8C43-9A9582B19BB4}" dt="2022-09-26T22:36:08.208" v="1141"/>
        <pc:sldMkLst>
          <pc:docMk/>
          <pc:sldMk cId="705529731" sldId="299"/>
        </pc:sldMkLst>
        <pc:spChg chg="del mod">
          <ac:chgData name="Allie Pfleger" userId="7701ca9aa713607d" providerId="LiveId" clId="{4A0195D2-17C7-4FF0-8C43-9A9582B19BB4}" dt="2022-09-26T16:20:46.235" v="434" actId="478"/>
          <ac:spMkLst>
            <pc:docMk/>
            <pc:sldMk cId="705529731" sldId="299"/>
            <ac:spMk id="3" creationId="{0417D5D2-C1F7-5FA5-0368-6326B91E97AD}"/>
          </ac:spMkLst>
        </pc:spChg>
        <pc:spChg chg="add mod">
          <ac:chgData name="Allie Pfleger" userId="7701ca9aa713607d" providerId="LiveId" clId="{4A0195D2-17C7-4FF0-8C43-9A9582B19BB4}" dt="2022-09-26T16:27:11.377" v="508" actId="11"/>
          <ac:spMkLst>
            <pc:docMk/>
            <pc:sldMk cId="705529731" sldId="299"/>
            <ac:spMk id="5" creationId="{D457CB86-B894-26FD-7788-FA806722E745}"/>
          </ac:spMkLst>
        </pc:spChg>
        <pc:spChg chg="add mod">
          <ac:chgData name="Allie Pfleger" userId="7701ca9aa713607d" providerId="LiveId" clId="{4A0195D2-17C7-4FF0-8C43-9A9582B19BB4}" dt="2022-09-26T16:21:54.573" v="454"/>
          <ac:spMkLst>
            <pc:docMk/>
            <pc:sldMk cId="705529731" sldId="299"/>
            <ac:spMk id="6" creationId="{B6BEE2A3-9B22-D84C-2294-3FD7CAAB3FFC}"/>
          </ac:spMkLst>
        </pc:spChg>
      </pc:sldChg>
      <pc:sldChg chg="add del">
        <pc:chgData name="Allie Pfleger" userId="7701ca9aa713607d" providerId="LiveId" clId="{4A0195D2-17C7-4FF0-8C43-9A9582B19BB4}" dt="2022-09-26T16:18:44.424" v="402"/>
        <pc:sldMkLst>
          <pc:docMk/>
          <pc:sldMk cId="2878323015" sldId="299"/>
        </pc:sldMkLst>
      </pc:sldChg>
      <pc:sldChg chg="delSp modSp add mod ord">
        <pc:chgData name="Allie Pfleger" userId="7701ca9aa713607d" providerId="LiveId" clId="{4A0195D2-17C7-4FF0-8C43-9A9582B19BB4}" dt="2022-09-26T22:36:08.208" v="1141"/>
        <pc:sldMkLst>
          <pc:docMk/>
          <pc:sldMk cId="586283347" sldId="300"/>
        </pc:sldMkLst>
        <pc:spChg chg="mod">
          <ac:chgData name="Allie Pfleger" userId="7701ca9aa713607d" providerId="LiveId" clId="{4A0195D2-17C7-4FF0-8C43-9A9582B19BB4}" dt="2022-09-26T16:27:05.482" v="507" actId="11"/>
          <ac:spMkLst>
            <pc:docMk/>
            <pc:sldMk cId="586283347" sldId="300"/>
            <ac:spMk id="5" creationId="{D457CB86-B894-26FD-7788-FA806722E745}"/>
          </ac:spMkLst>
        </pc:spChg>
        <pc:spChg chg="del">
          <ac:chgData name="Allie Pfleger" userId="7701ca9aa713607d" providerId="LiveId" clId="{4A0195D2-17C7-4FF0-8C43-9A9582B19BB4}" dt="2022-09-26T16:23:04.888" v="466" actId="478"/>
          <ac:spMkLst>
            <pc:docMk/>
            <pc:sldMk cId="586283347" sldId="300"/>
            <ac:spMk id="6" creationId="{B6BEE2A3-9B22-D84C-2294-3FD7CAAB3FFC}"/>
          </ac:spMkLst>
        </pc:spChg>
      </pc:sldChg>
      <pc:sldChg chg="addSp modSp add mod ord">
        <pc:chgData name="Allie Pfleger" userId="7701ca9aa713607d" providerId="LiveId" clId="{4A0195D2-17C7-4FF0-8C43-9A9582B19BB4}" dt="2022-09-26T22:36:08.208" v="1141"/>
        <pc:sldMkLst>
          <pc:docMk/>
          <pc:sldMk cId="50788904" sldId="301"/>
        </pc:sldMkLst>
        <pc:spChg chg="add mod">
          <ac:chgData name="Allie Pfleger" userId="7701ca9aa713607d" providerId="LiveId" clId="{4A0195D2-17C7-4FF0-8C43-9A9582B19BB4}" dt="2022-09-26T16:24:46.319" v="483" actId="255"/>
          <ac:spMkLst>
            <pc:docMk/>
            <pc:sldMk cId="50788904" sldId="301"/>
            <ac:spMk id="4" creationId="{24061683-B6F4-16AC-89BD-AC2D35827500}"/>
          </ac:spMkLst>
        </pc:spChg>
        <pc:spChg chg="mod">
          <ac:chgData name="Allie Pfleger" userId="7701ca9aa713607d" providerId="LiveId" clId="{4A0195D2-17C7-4FF0-8C43-9A9582B19BB4}" dt="2022-09-26T16:26:58.873" v="506" actId="11"/>
          <ac:spMkLst>
            <pc:docMk/>
            <pc:sldMk cId="50788904" sldId="301"/>
            <ac:spMk id="5" creationId="{D457CB86-B894-26FD-7788-FA806722E745}"/>
          </ac:spMkLst>
        </pc:spChg>
      </pc:sldChg>
      <pc:sldChg chg="modSp add mod ord">
        <pc:chgData name="Allie Pfleger" userId="7701ca9aa713607d" providerId="LiveId" clId="{4A0195D2-17C7-4FF0-8C43-9A9582B19BB4}" dt="2022-09-26T22:36:08.208" v="1141"/>
        <pc:sldMkLst>
          <pc:docMk/>
          <pc:sldMk cId="3662125605" sldId="302"/>
        </pc:sldMkLst>
        <pc:spChg chg="mod">
          <ac:chgData name="Allie Pfleger" userId="7701ca9aa713607d" providerId="LiveId" clId="{4A0195D2-17C7-4FF0-8C43-9A9582B19BB4}" dt="2022-09-26T16:25:07.432" v="489"/>
          <ac:spMkLst>
            <pc:docMk/>
            <pc:sldMk cId="3662125605" sldId="302"/>
            <ac:spMk id="4" creationId="{24061683-B6F4-16AC-89BD-AC2D35827500}"/>
          </ac:spMkLst>
        </pc:spChg>
        <pc:spChg chg="mod">
          <ac:chgData name="Allie Pfleger" userId="7701ca9aa713607d" providerId="LiveId" clId="{4A0195D2-17C7-4FF0-8C43-9A9582B19BB4}" dt="2022-09-26T16:26:53.424" v="505" actId="11"/>
          <ac:spMkLst>
            <pc:docMk/>
            <pc:sldMk cId="3662125605" sldId="302"/>
            <ac:spMk id="5" creationId="{D457CB86-B894-26FD-7788-FA806722E745}"/>
          </ac:spMkLst>
        </pc:spChg>
      </pc:sldChg>
      <pc:sldChg chg="modSp add mod ord">
        <pc:chgData name="Allie Pfleger" userId="7701ca9aa713607d" providerId="LiveId" clId="{4A0195D2-17C7-4FF0-8C43-9A9582B19BB4}" dt="2022-09-26T22:36:08.208" v="1141"/>
        <pc:sldMkLst>
          <pc:docMk/>
          <pc:sldMk cId="2312906981" sldId="303"/>
        </pc:sldMkLst>
        <pc:spChg chg="mod">
          <ac:chgData name="Allie Pfleger" userId="7701ca9aa713607d" providerId="LiveId" clId="{4A0195D2-17C7-4FF0-8C43-9A9582B19BB4}" dt="2022-09-26T16:25:28.445" v="497" actId="20577"/>
          <ac:spMkLst>
            <pc:docMk/>
            <pc:sldMk cId="2312906981" sldId="303"/>
            <ac:spMk id="4" creationId="{24061683-B6F4-16AC-89BD-AC2D35827500}"/>
          </ac:spMkLst>
        </pc:spChg>
        <pc:spChg chg="mod">
          <ac:chgData name="Allie Pfleger" userId="7701ca9aa713607d" providerId="LiveId" clId="{4A0195D2-17C7-4FF0-8C43-9A9582B19BB4}" dt="2022-09-26T16:26:45.263" v="504" actId="11"/>
          <ac:spMkLst>
            <pc:docMk/>
            <pc:sldMk cId="2312906981" sldId="303"/>
            <ac:spMk id="5" creationId="{D457CB86-B894-26FD-7788-FA806722E745}"/>
          </ac:spMkLst>
        </pc:spChg>
      </pc:sldChg>
      <pc:sldChg chg="delSp modSp add mod ord">
        <pc:chgData name="Allie Pfleger" userId="7701ca9aa713607d" providerId="LiveId" clId="{4A0195D2-17C7-4FF0-8C43-9A9582B19BB4}" dt="2022-09-26T22:36:08.208" v="1141"/>
        <pc:sldMkLst>
          <pc:docMk/>
          <pc:sldMk cId="2545225623" sldId="304"/>
        </pc:sldMkLst>
        <pc:spChg chg="mod">
          <ac:chgData name="Allie Pfleger" userId="7701ca9aa713607d" providerId="LiveId" clId="{4A0195D2-17C7-4FF0-8C43-9A9582B19BB4}" dt="2022-09-26T16:26:37.050" v="503" actId="11"/>
          <ac:spMkLst>
            <pc:docMk/>
            <pc:sldMk cId="2545225623" sldId="304"/>
            <ac:spMk id="5" creationId="{D457CB86-B894-26FD-7788-FA806722E745}"/>
          </ac:spMkLst>
        </pc:spChg>
        <pc:spChg chg="del">
          <ac:chgData name="Allie Pfleger" userId="7701ca9aa713607d" providerId="LiveId" clId="{4A0195D2-17C7-4FF0-8C43-9A9582B19BB4}" dt="2022-09-26T16:26:05.152" v="502" actId="478"/>
          <ac:spMkLst>
            <pc:docMk/>
            <pc:sldMk cId="2545225623" sldId="304"/>
            <ac:spMk id="6" creationId="{B6BEE2A3-9B22-D84C-2294-3FD7CAAB3FFC}"/>
          </ac:spMkLst>
        </pc:spChg>
      </pc:sldChg>
      <pc:sldChg chg="addSp delSp modSp add mod ord">
        <pc:chgData name="Allie Pfleger" userId="7701ca9aa713607d" providerId="LiveId" clId="{4A0195D2-17C7-4FF0-8C43-9A9582B19BB4}" dt="2022-09-26T22:36:08.208" v="1141"/>
        <pc:sldMkLst>
          <pc:docMk/>
          <pc:sldMk cId="2152061787" sldId="305"/>
        </pc:sldMkLst>
        <pc:spChg chg="add del mod">
          <ac:chgData name="Allie Pfleger" userId="7701ca9aa713607d" providerId="LiveId" clId="{4A0195D2-17C7-4FF0-8C43-9A9582B19BB4}" dt="2022-09-26T16:28:52.878" v="525" actId="478"/>
          <ac:spMkLst>
            <pc:docMk/>
            <pc:sldMk cId="2152061787" sldId="305"/>
            <ac:spMk id="3" creationId="{04C2CAFC-C701-F8B0-BCF7-11AE99BB8E8F}"/>
          </ac:spMkLst>
        </pc:spChg>
        <pc:spChg chg="add mod">
          <ac:chgData name="Allie Pfleger" userId="7701ca9aa713607d" providerId="LiveId" clId="{4A0195D2-17C7-4FF0-8C43-9A9582B19BB4}" dt="2022-09-26T16:29:00.330" v="529" actId="20577"/>
          <ac:spMkLst>
            <pc:docMk/>
            <pc:sldMk cId="2152061787" sldId="305"/>
            <ac:spMk id="4" creationId="{B0D14E38-CB41-D66D-C1A5-5E8F0D0706A9}"/>
          </ac:spMkLst>
        </pc:spChg>
      </pc:sldChg>
      <pc:sldChg chg="modSp add mod ord">
        <pc:chgData name="Allie Pfleger" userId="7701ca9aa713607d" providerId="LiveId" clId="{4A0195D2-17C7-4FF0-8C43-9A9582B19BB4}" dt="2022-09-26T22:36:08.208" v="1141"/>
        <pc:sldMkLst>
          <pc:docMk/>
          <pc:sldMk cId="633255238" sldId="306"/>
        </pc:sldMkLst>
        <pc:spChg chg="mod">
          <ac:chgData name="Allie Pfleger" userId="7701ca9aa713607d" providerId="LiveId" clId="{4A0195D2-17C7-4FF0-8C43-9A9582B19BB4}" dt="2022-09-26T16:28:39.948" v="523" actId="1076"/>
          <ac:spMkLst>
            <pc:docMk/>
            <pc:sldMk cId="633255238" sldId="306"/>
            <ac:spMk id="3" creationId="{04C2CAFC-C701-F8B0-BCF7-11AE99BB8E8F}"/>
          </ac:spMkLst>
        </pc:spChg>
      </pc:sldChg>
      <pc:sldChg chg="addSp delSp modSp add mod ord">
        <pc:chgData name="Allie Pfleger" userId="7701ca9aa713607d" providerId="LiveId" clId="{4A0195D2-17C7-4FF0-8C43-9A9582B19BB4}" dt="2022-09-26T22:36:08.208" v="1141"/>
        <pc:sldMkLst>
          <pc:docMk/>
          <pc:sldMk cId="903904302" sldId="307"/>
        </pc:sldMkLst>
        <pc:spChg chg="add mod">
          <ac:chgData name="Allie Pfleger" userId="7701ca9aa713607d" providerId="LiveId" clId="{4A0195D2-17C7-4FF0-8C43-9A9582B19BB4}" dt="2022-09-26T16:31:36.321" v="556" actId="115"/>
          <ac:spMkLst>
            <pc:docMk/>
            <pc:sldMk cId="903904302" sldId="307"/>
            <ac:spMk id="3" creationId="{A4B50799-94EB-7665-33BE-1FC95A43EA16}"/>
          </ac:spMkLst>
        </pc:spChg>
        <pc:spChg chg="mod">
          <ac:chgData name="Allie Pfleger" userId="7701ca9aa713607d" providerId="LiveId" clId="{4A0195D2-17C7-4FF0-8C43-9A9582B19BB4}" dt="2022-09-26T16:30:31.917" v="544" actId="1076"/>
          <ac:spMkLst>
            <pc:docMk/>
            <pc:sldMk cId="903904302" sldId="307"/>
            <ac:spMk id="5" creationId="{D457CB86-B894-26FD-7788-FA806722E745}"/>
          </ac:spMkLst>
        </pc:spChg>
        <pc:spChg chg="del">
          <ac:chgData name="Allie Pfleger" userId="7701ca9aa713607d" providerId="LiveId" clId="{4A0195D2-17C7-4FF0-8C43-9A9582B19BB4}" dt="2022-09-26T16:29:48.782" v="535" actId="478"/>
          <ac:spMkLst>
            <pc:docMk/>
            <pc:sldMk cId="903904302" sldId="307"/>
            <ac:spMk id="6" creationId="{B6BEE2A3-9B22-D84C-2294-3FD7CAAB3FFC}"/>
          </ac:spMkLst>
        </pc:spChg>
      </pc:sldChg>
      <pc:sldChg chg="delSp add mod ord">
        <pc:chgData name="Allie Pfleger" userId="7701ca9aa713607d" providerId="LiveId" clId="{4A0195D2-17C7-4FF0-8C43-9A9582B19BB4}" dt="2022-09-26T22:36:08.208" v="1141"/>
        <pc:sldMkLst>
          <pc:docMk/>
          <pc:sldMk cId="1922498196" sldId="308"/>
        </pc:sldMkLst>
        <pc:spChg chg="del">
          <ac:chgData name="Allie Pfleger" userId="7701ca9aa713607d" providerId="LiveId" clId="{4A0195D2-17C7-4FF0-8C43-9A9582B19BB4}" dt="2022-09-26T16:31:26.583" v="554" actId="478"/>
          <ac:spMkLst>
            <pc:docMk/>
            <pc:sldMk cId="1922498196" sldId="308"/>
            <ac:spMk id="3" creationId="{A4B50799-94EB-7665-33BE-1FC95A43EA16}"/>
          </ac:spMkLst>
        </pc:spChg>
      </pc:sldChg>
      <pc:sldChg chg="add del">
        <pc:chgData name="Allie Pfleger" userId="7701ca9aa713607d" providerId="LiveId" clId="{4A0195D2-17C7-4FF0-8C43-9A9582B19BB4}" dt="2022-09-26T16:34:15.001" v="558"/>
        <pc:sldMkLst>
          <pc:docMk/>
          <pc:sldMk cId="32452680" sldId="309"/>
        </pc:sldMkLst>
      </pc:sldChg>
      <pc:sldChg chg="addSp delSp modSp new mod ord modClrScheme chgLayout">
        <pc:chgData name="Allie Pfleger" userId="7701ca9aa713607d" providerId="LiveId" clId="{4A0195D2-17C7-4FF0-8C43-9A9582B19BB4}" dt="2022-09-26T22:36:08.208" v="1141"/>
        <pc:sldMkLst>
          <pc:docMk/>
          <pc:sldMk cId="2395616183" sldId="309"/>
        </pc:sldMkLst>
        <pc:spChg chg="del mod ord">
          <ac:chgData name="Allie Pfleger" userId="7701ca9aa713607d" providerId="LiveId" clId="{4A0195D2-17C7-4FF0-8C43-9A9582B19BB4}" dt="2022-09-26T16:34:22.347" v="560" actId="700"/>
          <ac:spMkLst>
            <pc:docMk/>
            <pc:sldMk cId="2395616183" sldId="309"/>
            <ac:spMk id="2" creationId="{F6863790-F13F-88DD-9F7C-BCBA47F0E616}"/>
          </ac:spMkLst>
        </pc:spChg>
        <pc:spChg chg="del">
          <ac:chgData name="Allie Pfleger" userId="7701ca9aa713607d" providerId="LiveId" clId="{4A0195D2-17C7-4FF0-8C43-9A9582B19BB4}" dt="2022-09-26T16:34:22.347" v="560" actId="700"/>
          <ac:spMkLst>
            <pc:docMk/>
            <pc:sldMk cId="2395616183" sldId="309"/>
            <ac:spMk id="3" creationId="{F448A0C0-062C-07FA-ABEC-DA258ED1875B}"/>
          </ac:spMkLst>
        </pc:spChg>
        <pc:spChg chg="add mod ord">
          <ac:chgData name="Allie Pfleger" userId="7701ca9aa713607d" providerId="LiveId" clId="{4A0195D2-17C7-4FF0-8C43-9A9582B19BB4}" dt="2022-09-26T16:34:30.506" v="584" actId="20577"/>
          <ac:spMkLst>
            <pc:docMk/>
            <pc:sldMk cId="2395616183" sldId="309"/>
            <ac:spMk id="4" creationId="{315F4CA3-DB6C-BFA6-19D5-ACC568E00247}"/>
          </ac:spMkLst>
        </pc:spChg>
      </pc:sldChg>
      <pc:sldChg chg="addSp delSp modSp new mod ord modClrScheme chgLayout">
        <pc:chgData name="Allie Pfleger" userId="7701ca9aa713607d" providerId="LiveId" clId="{4A0195D2-17C7-4FF0-8C43-9A9582B19BB4}" dt="2022-09-26T22:36:08.208" v="1141"/>
        <pc:sldMkLst>
          <pc:docMk/>
          <pc:sldMk cId="3888197254" sldId="310"/>
        </pc:sldMkLst>
        <pc:spChg chg="del mod ord">
          <ac:chgData name="Allie Pfleger" userId="7701ca9aa713607d" providerId="LiveId" clId="{4A0195D2-17C7-4FF0-8C43-9A9582B19BB4}" dt="2022-09-26T16:34:43.207" v="587" actId="700"/>
          <ac:spMkLst>
            <pc:docMk/>
            <pc:sldMk cId="3888197254" sldId="310"/>
            <ac:spMk id="2" creationId="{4EF58ABE-4187-3973-B0B0-4222A6CE3CCE}"/>
          </ac:spMkLst>
        </pc:spChg>
        <pc:spChg chg="add mod ord">
          <ac:chgData name="Allie Pfleger" userId="7701ca9aa713607d" providerId="LiveId" clId="{4A0195D2-17C7-4FF0-8C43-9A9582B19BB4}" dt="2022-09-26T16:34:52.925" v="601" actId="20577"/>
          <ac:spMkLst>
            <pc:docMk/>
            <pc:sldMk cId="3888197254" sldId="310"/>
            <ac:spMk id="3" creationId="{DABDF82E-2FEF-ECEE-5EB7-A9C88DFFD3A2}"/>
          </ac:spMkLst>
        </pc:spChg>
        <pc:spChg chg="add mod ord">
          <ac:chgData name="Allie Pfleger" userId="7701ca9aa713607d" providerId="LiveId" clId="{4A0195D2-17C7-4FF0-8C43-9A9582B19BB4}" dt="2022-09-26T16:35:02.935" v="602"/>
          <ac:spMkLst>
            <pc:docMk/>
            <pc:sldMk cId="3888197254" sldId="310"/>
            <ac:spMk id="4" creationId="{EB60333F-FBC6-7A8F-37A9-DAB818C7B403}"/>
          </ac:spMkLst>
        </pc:spChg>
      </pc:sldChg>
      <pc:sldChg chg="delSp modSp add mod ord">
        <pc:chgData name="Allie Pfleger" userId="7701ca9aa713607d" providerId="LiveId" clId="{4A0195D2-17C7-4FF0-8C43-9A9582B19BB4}" dt="2022-09-26T22:36:08.208" v="1141"/>
        <pc:sldMkLst>
          <pc:docMk/>
          <pc:sldMk cId="2090809555" sldId="311"/>
        </pc:sldMkLst>
        <pc:spChg chg="mod">
          <ac:chgData name="Allie Pfleger" userId="7701ca9aa713607d" providerId="LiveId" clId="{4A0195D2-17C7-4FF0-8C43-9A9582B19BB4}" dt="2022-09-26T16:35:59.478" v="608" actId="20577"/>
          <ac:spMkLst>
            <pc:docMk/>
            <pc:sldMk cId="2090809555" sldId="311"/>
            <ac:spMk id="2" creationId="{6A491155-224A-BECE-21BE-E50EB40ED800}"/>
          </ac:spMkLst>
        </pc:spChg>
        <pc:spChg chg="mod">
          <ac:chgData name="Allie Pfleger" userId="7701ca9aa713607d" providerId="LiveId" clId="{4A0195D2-17C7-4FF0-8C43-9A9582B19BB4}" dt="2022-09-26T17:32:02.813" v="746" actId="113"/>
          <ac:spMkLst>
            <pc:docMk/>
            <pc:sldMk cId="2090809555" sldId="311"/>
            <ac:spMk id="3" creationId="{0417D5D2-C1F7-5FA5-0368-6326B91E97AD}"/>
          </ac:spMkLst>
        </pc:spChg>
        <pc:picChg chg="del">
          <ac:chgData name="Allie Pfleger" userId="7701ca9aa713607d" providerId="LiveId" clId="{4A0195D2-17C7-4FF0-8C43-9A9582B19BB4}" dt="2022-09-26T16:36:07.825" v="609" actId="478"/>
          <ac:picMkLst>
            <pc:docMk/>
            <pc:sldMk cId="2090809555" sldId="311"/>
            <ac:picMk id="4" creationId="{35ACA064-3AA9-696F-0C5D-9ECDEBBD5031}"/>
          </ac:picMkLst>
        </pc:picChg>
      </pc:sldChg>
      <pc:sldChg chg="addSp delSp modSp add mod ord">
        <pc:chgData name="Allie Pfleger" userId="7701ca9aa713607d" providerId="LiveId" clId="{4A0195D2-17C7-4FF0-8C43-9A9582B19BB4}" dt="2022-09-26T22:36:08.208" v="1141"/>
        <pc:sldMkLst>
          <pc:docMk/>
          <pc:sldMk cId="1158324148" sldId="312"/>
        </pc:sldMkLst>
        <pc:spChg chg="del">
          <ac:chgData name="Allie Pfleger" userId="7701ca9aa713607d" providerId="LiveId" clId="{4A0195D2-17C7-4FF0-8C43-9A9582B19BB4}" dt="2022-09-26T17:24:40.527" v="691" actId="478"/>
          <ac:spMkLst>
            <pc:docMk/>
            <pc:sldMk cId="1158324148" sldId="312"/>
            <ac:spMk id="3" creationId="{0417D5D2-C1F7-5FA5-0368-6326B91E97AD}"/>
          </ac:spMkLst>
        </pc:spChg>
        <pc:spChg chg="add mod">
          <ac:chgData name="Allie Pfleger" userId="7701ca9aa713607d" providerId="LiveId" clId="{4A0195D2-17C7-4FF0-8C43-9A9582B19BB4}" dt="2022-09-26T17:30:05.124" v="743" actId="114"/>
          <ac:spMkLst>
            <pc:docMk/>
            <pc:sldMk cId="1158324148" sldId="312"/>
            <ac:spMk id="5" creationId="{BDFE6857-4560-CA62-99DE-E937CD583776}"/>
          </ac:spMkLst>
        </pc:spChg>
        <pc:spChg chg="add mod">
          <ac:chgData name="Allie Pfleger" userId="7701ca9aa713607d" providerId="LiveId" clId="{4A0195D2-17C7-4FF0-8C43-9A9582B19BB4}" dt="2022-09-26T17:32:27.491" v="749" actId="255"/>
          <ac:spMkLst>
            <pc:docMk/>
            <pc:sldMk cId="1158324148" sldId="312"/>
            <ac:spMk id="6" creationId="{7083C816-45B3-EAA6-09CD-7B55A2312706}"/>
          </ac:spMkLst>
        </pc:spChg>
      </pc:sldChg>
      <pc:sldChg chg="add ord">
        <pc:chgData name="Allie Pfleger" userId="7701ca9aa713607d" providerId="LiveId" clId="{4A0195D2-17C7-4FF0-8C43-9A9582B19BB4}" dt="2022-09-26T22:36:08.208" v="1141"/>
        <pc:sldMkLst>
          <pc:docMk/>
          <pc:sldMk cId="373537532" sldId="313"/>
        </pc:sldMkLst>
      </pc:sldChg>
      <pc:sldChg chg="modSp add mod ord">
        <pc:chgData name="Allie Pfleger" userId="7701ca9aa713607d" providerId="LiveId" clId="{4A0195D2-17C7-4FF0-8C43-9A9582B19BB4}" dt="2022-09-26T22:36:08.208" v="1141"/>
        <pc:sldMkLst>
          <pc:docMk/>
          <pc:sldMk cId="2462515801" sldId="314"/>
        </pc:sldMkLst>
        <pc:spChg chg="mod">
          <ac:chgData name="Allie Pfleger" userId="7701ca9aa713607d" providerId="LiveId" clId="{4A0195D2-17C7-4FF0-8C43-9A9582B19BB4}" dt="2022-09-26T17:33:00.231" v="773" actId="20577"/>
          <ac:spMkLst>
            <pc:docMk/>
            <pc:sldMk cId="2462515801" sldId="314"/>
            <ac:spMk id="4" creationId="{315F4CA3-DB6C-BFA6-19D5-ACC568E00247}"/>
          </ac:spMkLst>
        </pc:spChg>
      </pc:sldChg>
      <pc:sldChg chg="addSp delSp modSp new mod ord modClrScheme chgLayout">
        <pc:chgData name="Allie Pfleger" userId="7701ca9aa713607d" providerId="LiveId" clId="{4A0195D2-17C7-4FF0-8C43-9A9582B19BB4}" dt="2022-09-26T22:38:29.043" v="1160" actId="113"/>
        <pc:sldMkLst>
          <pc:docMk/>
          <pc:sldMk cId="86246416" sldId="315"/>
        </pc:sldMkLst>
        <pc:spChg chg="del mod ord">
          <ac:chgData name="Allie Pfleger" userId="7701ca9aa713607d" providerId="LiveId" clId="{4A0195D2-17C7-4FF0-8C43-9A9582B19BB4}" dt="2022-09-26T17:33:23.872" v="776" actId="700"/>
          <ac:spMkLst>
            <pc:docMk/>
            <pc:sldMk cId="86246416" sldId="315"/>
            <ac:spMk id="2" creationId="{7EF70EA3-061F-1312-1C05-A06DC3C69823}"/>
          </ac:spMkLst>
        </pc:spChg>
        <pc:spChg chg="add mod">
          <ac:chgData name="Allie Pfleger" userId="7701ca9aa713607d" providerId="LiveId" clId="{4A0195D2-17C7-4FF0-8C43-9A9582B19BB4}" dt="2022-09-26T22:38:29.043" v="1160" actId="113"/>
          <ac:spMkLst>
            <pc:docMk/>
            <pc:sldMk cId="86246416" sldId="315"/>
            <ac:spMk id="2" creationId="{AFA839A6-2A92-88E4-9BE6-5153B2C4E7F9}"/>
          </ac:spMkLst>
        </pc:spChg>
        <pc:spChg chg="add mod ord">
          <ac:chgData name="Allie Pfleger" userId="7701ca9aa713607d" providerId="LiveId" clId="{4A0195D2-17C7-4FF0-8C43-9A9582B19BB4}" dt="2022-09-26T17:33:51.273" v="808" actId="20577"/>
          <ac:spMkLst>
            <pc:docMk/>
            <pc:sldMk cId="86246416" sldId="315"/>
            <ac:spMk id="3" creationId="{BD45EF02-EA7A-5ECD-4F18-2090AC5F6146}"/>
          </ac:spMkLst>
        </pc:spChg>
        <pc:spChg chg="add mod ord">
          <ac:chgData name="Allie Pfleger" userId="7701ca9aa713607d" providerId="LiveId" clId="{4A0195D2-17C7-4FF0-8C43-9A9582B19BB4}" dt="2022-09-26T17:44:38.824" v="994" actId="6549"/>
          <ac:spMkLst>
            <pc:docMk/>
            <pc:sldMk cId="86246416" sldId="315"/>
            <ac:spMk id="4" creationId="{78295390-0499-F152-2C81-54B532885C3E}"/>
          </ac:spMkLst>
        </pc:spChg>
        <pc:spChg chg="add del mod">
          <ac:chgData name="Allie Pfleger" userId="7701ca9aa713607d" providerId="LiveId" clId="{4A0195D2-17C7-4FF0-8C43-9A9582B19BB4}" dt="2022-09-26T17:57:57" v="1136" actId="478"/>
          <ac:spMkLst>
            <pc:docMk/>
            <pc:sldMk cId="86246416" sldId="315"/>
            <ac:spMk id="6" creationId="{F75569D7-AB2C-A8CD-B647-C24C1DDECAE7}"/>
          </ac:spMkLst>
        </pc:spChg>
      </pc:sldChg>
      <pc:sldChg chg="addSp delSp modSp add mod ord">
        <pc:chgData name="Allie Pfleger" userId="7701ca9aa713607d" providerId="LiveId" clId="{4A0195D2-17C7-4FF0-8C43-9A9582B19BB4}" dt="2022-09-26T22:38:35.489" v="1162"/>
        <pc:sldMkLst>
          <pc:docMk/>
          <pc:sldMk cId="2039830849" sldId="316"/>
        </pc:sldMkLst>
        <pc:spChg chg="add mod">
          <ac:chgData name="Allie Pfleger" userId="7701ca9aa713607d" providerId="LiveId" clId="{4A0195D2-17C7-4FF0-8C43-9A9582B19BB4}" dt="2022-09-26T22:38:35.489" v="1162"/>
          <ac:spMkLst>
            <pc:docMk/>
            <pc:sldMk cId="2039830849" sldId="316"/>
            <ac:spMk id="2" creationId="{639A6D7D-D886-5797-CAA3-195C457367F8}"/>
          </ac:spMkLst>
        </pc:spChg>
        <pc:spChg chg="mod">
          <ac:chgData name="Allie Pfleger" userId="7701ca9aa713607d" providerId="LiveId" clId="{4A0195D2-17C7-4FF0-8C43-9A9582B19BB4}" dt="2022-09-26T17:48:52.465" v="1002" actId="11"/>
          <ac:spMkLst>
            <pc:docMk/>
            <pc:sldMk cId="2039830849" sldId="316"/>
            <ac:spMk id="4" creationId="{78295390-0499-F152-2C81-54B532885C3E}"/>
          </ac:spMkLst>
        </pc:spChg>
        <pc:spChg chg="del mod">
          <ac:chgData name="Allie Pfleger" userId="7701ca9aa713607d" providerId="LiveId" clId="{4A0195D2-17C7-4FF0-8C43-9A9582B19BB4}" dt="2022-09-26T22:38:35.162" v="1161" actId="478"/>
          <ac:spMkLst>
            <pc:docMk/>
            <pc:sldMk cId="2039830849" sldId="316"/>
            <ac:spMk id="6" creationId="{F75569D7-AB2C-A8CD-B647-C24C1DDECAE7}"/>
          </ac:spMkLst>
        </pc:spChg>
      </pc:sldChg>
      <pc:sldChg chg="addSp delSp modSp add mod ord">
        <pc:chgData name="Allie Pfleger" userId="7701ca9aa713607d" providerId="LiveId" clId="{4A0195D2-17C7-4FF0-8C43-9A9582B19BB4}" dt="2022-09-26T22:38:41.001" v="1164"/>
        <pc:sldMkLst>
          <pc:docMk/>
          <pc:sldMk cId="1405485801" sldId="317"/>
        </pc:sldMkLst>
        <pc:spChg chg="add mod">
          <ac:chgData name="Allie Pfleger" userId="7701ca9aa713607d" providerId="LiveId" clId="{4A0195D2-17C7-4FF0-8C43-9A9582B19BB4}" dt="2022-09-26T17:49:25.634" v="1007" actId="1076"/>
          <ac:spMkLst>
            <pc:docMk/>
            <pc:sldMk cId="1405485801" sldId="317"/>
            <ac:spMk id="2" creationId="{D5CC4D02-CB98-4CAE-F95A-8513DDF6E9C1}"/>
          </ac:spMkLst>
        </pc:spChg>
        <pc:spChg chg="add mod">
          <ac:chgData name="Allie Pfleger" userId="7701ca9aa713607d" providerId="LiveId" clId="{4A0195D2-17C7-4FF0-8C43-9A9582B19BB4}" dt="2022-09-26T22:38:41.001" v="1164"/>
          <ac:spMkLst>
            <pc:docMk/>
            <pc:sldMk cId="1405485801" sldId="317"/>
            <ac:spMk id="5" creationId="{37267182-C853-2CC1-01C6-F1078D157F3D}"/>
          </ac:spMkLst>
        </pc:spChg>
        <pc:spChg chg="del">
          <ac:chgData name="Allie Pfleger" userId="7701ca9aa713607d" providerId="LiveId" clId="{4A0195D2-17C7-4FF0-8C43-9A9582B19BB4}" dt="2022-09-26T22:38:40.476" v="1163" actId="478"/>
          <ac:spMkLst>
            <pc:docMk/>
            <pc:sldMk cId="1405485801" sldId="317"/>
            <ac:spMk id="6" creationId="{F75569D7-AB2C-A8CD-B647-C24C1DDECAE7}"/>
          </ac:spMkLst>
        </pc:spChg>
      </pc:sldChg>
      <pc:sldChg chg="addSp delSp modSp add mod ord">
        <pc:chgData name="Allie Pfleger" userId="7701ca9aa713607d" providerId="LiveId" clId="{4A0195D2-17C7-4FF0-8C43-9A9582B19BB4}" dt="2022-09-26T22:38:48.135" v="1166"/>
        <pc:sldMkLst>
          <pc:docMk/>
          <pc:sldMk cId="3243318658" sldId="318"/>
        </pc:sldMkLst>
        <pc:spChg chg="mod">
          <ac:chgData name="Allie Pfleger" userId="7701ca9aa713607d" providerId="LiveId" clId="{4A0195D2-17C7-4FF0-8C43-9A9582B19BB4}" dt="2022-09-26T17:49:49.965" v="1012"/>
          <ac:spMkLst>
            <pc:docMk/>
            <pc:sldMk cId="3243318658" sldId="318"/>
            <ac:spMk id="2" creationId="{D5CC4D02-CB98-4CAE-F95A-8513DDF6E9C1}"/>
          </ac:spMkLst>
        </pc:spChg>
        <pc:spChg chg="add mod">
          <ac:chgData name="Allie Pfleger" userId="7701ca9aa713607d" providerId="LiveId" clId="{4A0195D2-17C7-4FF0-8C43-9A9582B19BB4}" dt="2022-09-26T22:38:48.135" v="1166"/>
          <ac:spMkLst>
            <pc:docMk/>
            <pc:sldMk cId="3243318658" sldId="318"/>
            <ac:spMk id="5" creationId="{538FFABC-83AC-1FBE-FBED-FD2F6E9BB650}"/>
          </ac:spMkLst>
        </pc:spChg>
        <pc:spChg chg="del">
          <ac:chgData name="Allie Pfleger" userId="7701ca9aa713607d" providerId="LiveId" clId="{4A0195D2-17C7-4FF0-8C43-9A9582B19BB4}" dt="2022-09-26T22:38:46.327" v="1165" actId="478"/>
          <ac:spMkLst>
            <pc:docMk/>
            <pc:sldMk cId="3243318658" sldId="318"/>
            <ac:spMk id="6" creationId="{F75569D7-AB2C-A8CD-B647-C24C1DDECAE7}"/>
          </ac:spMkLst>
        </pc:spChg>
        <pc:spChg chg="add del">
          <ac:chgData name="Allie Pfleger" userId="7701ca9aa713607d" providerId="LiveId" clId="{4A0195D2-17C7-4FF0-8C43-9A9582B19BB4}" dt="2022-09-26T17:49:48.048" v="1011" actId="22"/>
          <ac:spMkLst>
            <pc:docMk/>
            <pc:sldMk cId="3243318658" sldId="318"/>
            <ac:spMk id="7" creationId="{69DEEC44-92EE-20CC-D7A1-6E7F8B6F5109}"/>
          </ac:spMkLst>
        </pc:spChg>
      </pc:sldChg>
      <pc:sldChg chg="addSp delSp modSp add mod ord">
        <pc:chgData name="Allie Pfleger" userId="7701ca9aa713607d" providerId="LiveId" clId="{4A0195D2-17C7-4FF0-8C43-9A9582B19BB4}" dt="2022-09-26T22:39:00.428" v="1168"/>
        <pc:sldMkLst>
          <pc:docMk/>
          <pc:sldMk cId="4080086726" sldId="319"/>
        </pc:sldMkLst>
        <pc:spChg chg="mod">
          <ac:chgData name="Allie Pfleger" userId="7701ca9aa713607d" providerId="LiveId" clId="{4A0195D2-17C7-4FF0-8C43-9A9582B19BB4}" dt="2022-09-26T17:50:28.683" v="1015"/>
          <ac:spMkLst>
            <pc:docMk/>
            <pc:sldMk cId="4080086726" sldId="319"/>
            <ac:spMk id="2" creationId="{D5CC4D02-CB98-4CAE-F95A-8513DDF6E9C1}"/>
          </ac:spMkLst>
        </pc:spChg>
        <pc:spChg chg="add mod">
          <ac:chgData name="Allie Pfleger" userId="7701ca9aa713607d" providerId="LiveId" clId="{4A0195D2-17C7-4FF0-8C43-9A9582B19BB4}" dt="2022-09-26T22:39:00.428" v="1168"/>
          <ac:spMkLst>
            <pc:docMk/>
            <pc:sldMk cId="4080086726" sldId="319"/>
            <ac:spMk id="5" creationId="{CFD57DAC-F07E-753D-53A0-EE240E5E97CD}"/>
          </ac:spMkLst>
        </pc:spChg>
        <pc:spChg chg="del">
          <ac:chgData name="Allie Pfleger" userId="7701ca9aa713607d" providerId="LiveId" clId="{4A0195D2-17C7-4FF0-8C43-9A9582B19BB4}" dt="2022-09-26T22:38:58.069" v="1167" actId="478"/>
          <ac:spMkLst>
            <pc:docMk/>
            <pc:sldMk cId="4080086726" sldId="319"/>
            <ac:spMk id="6" creationId="{F75569D7-AB2C-A8CD-B647-C24C1DDECAE7}"/>
          </ac:spMkLst>
        </pc:spChg>
      </pc:sldChg>
      <pc:sldChg chg="addSp delSp modSp add mod ord">
        <pc:chgData name="Allie Pfleger" userId="7701ca9aa713607d" providerId="LiveId" clId="{4A0195D2-17C7-4FF0-8C43-9A9582B19BB4}" dt="2022-09-26T22:39:06.380" v="1170"/>
        <pc:sldMkLst>
          <pc:docMk/>
          <pc:sldMk cId="2684109569" sldId="320"/>
        </pc:sldMkLst>
        <pc:spChg chg="mod">
          <ac:chgData name="Allie Pfleger" userId="7701ca9aa713607d" providerId="LiveId" clId="{4A0195D2-17C7-4FF0-8C43-9A9582B19BB4}" dt="2022-09-26T17:50:46.807" v="1018"/>
          <ac:spMkLst>
            <pc:docMk/>
            <pc:sldMk cId="2684109569" sldId="320"/>
            <ac:spMk id="2" creationId="{D5CC4D02-CB98-4CAE-F95A-8513DDF6E9C1}"/>
          </ac:spMkLst>
        </pc:spChg>
        <pc:spChg chg="add mod">
          <ac:chgData name="Allie Pfleger" userId="7701ca9aa713607d" providerId="LiveId" clId="{4A0195D2-17C7-4FF0-8C43-9A9582B19BB4}" dt="2022-09-26T22:39:06.380" v="1170"/>
          <ac:spMkLst>
            <pc:docMk/>
            <pc:sldMk cId="2684109569" sldId="320"/>
            <ac:spMk id="5" creationId="{29B95650-58C4-3F09-FA8D-6121A628823C}"/>
          </ac:spMkLst>
        </pc:spChg>
        <pc:spChg chg="del">
          <ac:chgData name="Allie Pfleger" userId="7701ca9aa713607d" providerId="LiveId" clId="{4A0195D2-17C7-4FF0-8C43-9A9582B19BB4}" dt="2022-09-26T22:39:05.475" v="1169" actId="478"/>
          <ac:spMkLst>
            <pc:docMk/>
            <pc:sldMk cId="2684109569" sldId="320"/>
            <ac:spMk id="6" creationId="{F75569D7-AB2C-A8CD-B647-C24C1DDECAE7}"/>
          </ac:spMkLst>
        </pc:spChg>
      </pc:sldChg>
      <pc:sldChg chg="addSp delSp modSp add mod ord">
        <pc:chgData name="Allie Pfleger" userId="7701ca9aa713607d" providerId="LiveId" clId="{4A0195D2-17C7-4FF0-8C43-9A9582B19BB4}" dt="2022-09-26T22:39:14.466" v="1172"/>
        <pc:sldMkLst>
          <pc:docMk/>
          <pc:sldMk cId="483137830" sldId="321"/>
        </pc:sldMkLst>
        <pc:spChg chg="mod">
          <ac:chgData name="Allie Pfleger" userId="7701ca9aa713607d" providerId="LiveId" clId="{4A0195D2-17C7-4FF0-8C43-9A9582B19BB4}" dt="2022-09-26T17:51:17.731" v="1021"/>
          <ac:spMkLst>
            <pc:docMk/>
            <pc:sldMk cId="483137830" sldId="321"/>
            <ac:spMk id="2" creationId="{D5CC4D02-CB98-4CAE-F95A-8513DDF6E9C1}"/>
          </ac:spMkLst>
        </pc:spChg>
        <pc:spChg chg="add mod">
          <ac:chgData name="Allie Pfleger" userId="7701ca9aa713607d" providerId="LiveId" clId="{4A0195D2-17C7-4FF0-8C43-9A9582B19BB4}" dt="2022-09-26T22:39:14.466" v="1172"/>
          <ac:spMkLst>
            <pc:docMk/>
            <pc:sldMk cId="483137830" sldId="321"/>
            <ac:spMk id="5" creationId="{BF4269B0-4F09-70E4-F815-85C720D0B2A7}"/>
          </ac:spMkLst>
        </pc:spChg>
        <pc:spChg chg="del">
          <ac:chgData name="Allie Pfleger" userId="7701ca9aa713607d" providerId="LiveId" clId="{4A0195D2-17C7-4FF0-8C43-9A9582B19BB4}" dt="2022-09-26T22:39:14.056" v="1171" actId="478"/>
          <ac:spMkLst>
            <pc:docMk/>
            <pc:sldMk cId="483137830" sldId="321"/>
            <ac:spMk id="6" creationId="{F75569D7-AB2C-A8CD-B647-C24C1DDECAE7}"/>
          </ac:spMkLst>
        </pc:spChg>
      </pc:sldChg>
      <pc:sldChg chg="addSp delSp modSp add mod ord">
        <pc:chgData name="Allie Pfleger" userId="7701ca9aa713607d" providerId="LiveId" clId="{4A0195D2-17C7-4FF0-8C43-9A9582B19BB4}" dt="2022-09-26T22:39:19.057" v="1174"/>
        <pc:sldMkLst>
          <pc:docMk/>
          <pc:sldMk cId="4263961598" sldId="322"/>
        </pc:sldMkLst>
        <pc:spChg chg="mod">
          <ac:chgData name="Allie Pfleger" userId="7701ca9aa713607d" providerId="LiveId" clId="{4A0195D2-17C7-4FF0-8C43-9A9582B19BB4}" dt="2022-09-26T17:51:59.647" v="1027" actId="14100"/>
          <ac:spMkLst>
            <pc:docMk/>
            <pc:sldMk cId="4263961598" sldId="322"/>
            <ac:spMk id="2" creationId="{D5CC4D02-CB98-4CAE-F95A-8513DDF6E9C1}"/>
          </ac:spMkLst>
        </pc:spChg>
        <pc:spChg chg="add mod">
          <ac:chgData name="Allie Pfleger" userId="7701ca9aa713607d" providerId="LiveId" clId="{4A0195D2-17C7-4FF0-8C43-9A9582B19BB4}" dt="2022-09-26T22:39:19.057" v="1174"/>
          <ac:spMkLst>
            <pc:docMk/>
            <pc:sldMk cId="4263961598" sldId="322"/>
            <ac:spMk id="5" creationId="{AB1BF318-633B-6D0E-4ABE-B92DF70DC0E3}"/>
          </ac:spMkLst>
        </pc:spChg>
        <pc:spChg chg="del">
          <ac:chgData name="Allie Pfleger" userId="7701ca9aa713607d" providerId="LiveId" clId="{4A0195D2-17C7-4FF0-8C43-9A9582B19BB4}" dt="2022-09-26T22:39:18.659" v="1173" actId="478"/>
          <ac:spMkLst>
            <pc:docMk/>
            <pc:sldMk cId="4263961598" sldId="322"/>
            <ac:spMk id="6" creationId="{F75569D7-AB2C-A8CD-B647-C24C1DDECAE7}"/>
          </ac:spMkLst>
        </pc:spChg>
      </pc:sldChg>
      <pc:sldChg chg="add del">
        <pc:chgData name="Allie Pfleger" userId="7701ca9aa713607d" providerId="LiveId" clId="{4A0195D2-17C7-4FF0-8C43-9A9582B19BB4}" dt="2022-09-26T17:51:41.854" v="1025"/>
        <pc:sldMkLst>
          <pc:docMk/>
          <pc:sldMk cId="2932090949" sldId="323"/>
        </pc:sldMkLst>
      </pc:sldChg>
      <pc:sldChg chg="addSp delSp modSp add mod ord">
        <pc:chgData name="Allie Pfleger" userId="7701ca9aa713607d" providerId="LiveId" clId="{4A0195D2-17C7-4FF0-8C43-9A9582B19BB4}" dt="2022-09-26T22:39:23.128" v="1176"/>
        <pc:sldMkLst>
          <pc:docMk/>
          <pc:sldMk cId="3036359254" sldId="323"/>
        </pc:sldMkLst>
        <pc:spChg chg="mod">
          <ac:chgData name="Allie Pfleger" userId="7701ca9aa713607d" providerId="LiveId" clId="{4A0195D2-17C7-4FF0-8C43-9A9582B19BB4}" dt="2022-09-26T17:52:14.835" v="1030"/>
          <ac:spMkLst>
            <pc:docMk/>
            <pc:sldMk cId="3036359254" sldId="323"/>
            <ac:spMk id="2" creationId="{D5CC4D02-CB98-4CAE-F95A-8513DDF6E9C1}"/>
          </ac:spMkLst>
        </pc:spChg>
        <pc:spChg chg="add mod">
          <ac:chgData name="Allie Pfleger" userId="7701ca9aa713607d" providerId="LiveId" clId="{4A0195D2-17C7-4FF0-8C43-9A9582B19BB4}" dt="2022-09-26T22:39:23.128" v="1176"/>
          <ac:spMkLst>
            <pc:docMk/>
            <pc:sldMk cId="3036359254" sldId="323"/>
            <ac:spMk id="5" creationId="{399448EE-A4BF-1568-DBAB-79D5E8AFE446}"/>
          </ac:spMkLst>
        </pc:spChg>
        <pc:spChg chg="del">
          <ac:chgData name="Allie Pfleger" userId="7701ca9aa713607d" providerId="LiveId" clId="{4A0195D2-17C7-4FF0-8C43-9A9582B19BB4}" dt="2022-09-26T22:39:22.740" v="1175" actId="478"/>
          <ac:spMkLst>
            <pc:docMk/>
            <pc:sldMk cId="3036359254" sldId="323"/>
            <ac:spMk id="6" creationId="{F75569D7-AB2C-A8CD-B647-C24C1DDECAE7}"/>
          </ac:spMkLst>
        </pc:spChg>
      </pc:sldChg>
      <pc:sldChg chg="addSp delSp modSp add mod ord">
        <pc:chgData name="Allie Pfleger" userId="7701ca9aa713607d" providerId="LiveId" clId="{4A0195D2-17C7-4FF0-8C43-9A9582B19BB4}" dt="2022-09-26T22:39:27.936" v="1178"/>
        <pc:sldMkLst>
          <pc:docMk/>
          <pc:sldMk cId="2215748474" sldId="324"/>
        </pc:sldMkLst>
        <pc:spChg chg="mod">
          <ac:chgData name="Allie Pfleger" userId="7701ca9aa713607d" providerId="LiveId" clId="{4A0195D2-17C7-4FF0-8C43-9A9582B19BB4}" dt="2022-09-26T17:52:35.403" v="1033"/>
          <ac:spMkLst>
            <pc:docMk/>
            <pc:sldMk cId="2215748474" sldId="324"/>
            <ac:spMk id="2" creationId="{D5CC4D02-CB98-4CAE-F95A-8513DDF6E9C1}"/>
          </ac:spMkLst>
        </pc:spChg>
        <pc:spChg chg="add mod">
          <ac:chgData name="Allie Pfleger" userId="7701ca9aa713607d" providerId="LiveId" clId="{4A0195D2-17C7-4FF0-8C43-9A9582B19BB4}" dt="2022-09-26T22:39:27.936" v="1178"/>
          <ac:spMkLst>
            <pc:docMk/>
            <pc:sldMk cId="2215748474" sldId="324"/>
            <ac:spMk id="5" creationId="{9331E8BA-1523-9E48-D0EA-B6CFE7269F84}"/>
          </ac:spMkLst>
        </pc:spChg>
        <pc:spChg chg="del">
          <ac:chgData name="Allie Pfleger" userId="7701ca9aa713607d" providerId="LiveId" clId="{4A0195D2-17C7-4FF0-8C43-9A9582B19BB4}" dt="2022-09-26T22:39:27.550" v="1177" actId="478"/>
          <ac:spMkLst>
            <pc:docMk/>
            <pc:sldMk cId="2215748474" sldId="324"/>
            <ac:spMk id="6" creationId="{F75569D7-AB2C-A8CD-B647-C24C1DDECAE7}"/>
          </ac:spMkLst>
        </pc:spChg>
      </pc:sldChg>
      <pc:sldChg chg="addSp delSp modSp add mod ord">
        <pc:chgData name="Allie Pfleger" userId="7701ca9aa713607d" providerId="LiveId" clId="{4A0195D2-17C7-4FF0-8C43-9A9582B19BB4}" dt="2022-09-26T22:39:34.916" v="1180"/>
        <pc:sldMkLst>
          <pc:docMk/>
          <pc:sldMk cId="3334827261" sldId="325"/>
        </pc:sldMkLst>
        <pc:spChg chg="mod">
          <ac:chgData name="Allie Pfleger" userId="7701ca9aa713607d" providerId="LiveId" clId="{4A0195D2-17C7-4FF0-8C43-9A9582B19BB4}" dt="2022-09-26T17:53:59.784" v="1130" actId="20577"/>
          <ac:spMkLst>
            <pc:docMk/>
            <pc:sldMk cId="3334827261" sldId="325"/>
            <ac:spMk id="2" creationId="{D5CC4D02-CB98-4CAE-F95A-8513DDF6E9C1}"/>
          </ac:spMkLst>
        </pc:spChg>
        <pc:spChg chg="add mod">
          <ac:chgData name="Allie Pfleger" userId="7701ca9aa713607d" providerId="LiveId" clId="{4A0195D2-17C7-4FF0-8C43-9A9582B19BB4}" dt="2022-09-26T22:39:34.916" v="1180"/>
          <ac:spMkLst>
            <pc:docMk/>
            <pc:sldMk cId="3334827261" sldId="325"/>
            <ac:spMk id="5" creationId="{01A6648B-5A83-8597-51D5-CD776BFEB46C}"/>
          </ac:spMkLst>
        </pc:spChg>
        <pc:spChg chg="del">
          <ac:chgData name="Allie Pfleger" userId="7701ca9aa713607d" providerId="LiveId" clId="{4A0195D2-17C7-4FF0-8C43-9A9582B19BB4}" dt="2022-09-26T22:39:34.510" v="1179" actId="478"/>
          <ac:spMkLst>
            <pc:docMk/>
            <pc:sldMk cId="3334827261" sldId="325"/>
            <ac:spMk id="6" creationId="{F75569D7-AB2C-A8CD-B647-C24C1DDECAE7}"/>
          </ac:spMkLst>
        </pc:spChg>
        <pc:spChg chg="add mod">
          <ac:chgData name="Allie Pfleger" userId="7701ca9aa713607d" providerId="LiveId" clId="{4A0195D2-17C7-4FF0-8C43-9A9582B19BB4}" dt="2022-09-26T17:54:18.852" v="1135" actId="1076"/>
          <ac:spMkLst>
            <pc:docMk/>
            <pc:sldMk cId="3334827261" sldId="325"/>
            <ac:spMk id="7" creationId="{4AB93F5A-87D3-DE07-5142-EE9A2DA273F3}"/>
          </ac:spMkLst>
        </pc:spChg>
      </pc:sldChg>
      <pc:sldChg chg="addSp delSp modSp new mod ord modClrScheme chgLayout">
        <pc:chgData name="Allie Pfleger" userId="7701ca9aa713607d" providerId="LiveId" clId="{4A0195D2-17C7-4FF0-8C43-9A9582B19BB4}" dt="2022-09-26T22:36:08.208" v="1141"/>
        <pc:sldMkLst>
          <pc:docMk/>
          <pc:sldMk cId="1401049635" sldId="326"/>
        </pc:sldMkLst>
        <pc:spChg chg="del mod ord">
          <ac:chgData name="Allie Pfleger" userId="7701ca9aa713607d" providerId="LiveId" clId="{4A0195D2-17C7-4FF0-8C43-9A9582B19BB4}" dt="2022-09-26T17:53:15.259" v="1037" actId="700"/>
          <ac:spMkLst>
            <pc:docMk/>
            <pc:sldMk cId="1401049635" sldId="326"/>
            <ac:spMk id="2" creationId="{F6ADA47E-1F9F-9C5A-EA34-EAC40CE213A9}"/>
          </ac:spMkLst>
        </pc:spChg>
        <pc:spChg chg="del mod ord">
          <ac:chgData name="Allie Pfleger" userId="7701ca9aa713607d" providerId="LiveId" clId="{4A0195D2-17C7-4FF0-8C43-9A9582B19BB4}" dt="2022-09-26T17:53:15.259" v="1037" actId="700"/>
          <ac:spMkLst>
            <pc:docMk/>
            <pc:sldMk cId="1401049635" sldId="326"/>
            <ac:spMk id="3" creationId="{619E16D5-8163-6568-3C18-D5C4CC1F958A}"/>
          </ac:spMkLst>
        </pc:spChg>
        <pc:spChg chg="add mod ord">
          <ac:chgData name="Allie Pfleger" userId="7701ca9aa713607d" providerId="LiveId" clId="{4A0195D2-17C7-4FF0-8C43-9A9582B19BB4}" dt="2022-09-26T17:53:24.034" v="1064" actId="20577"/>
          <ac:spMkLst>
            <pc:docMk/>
            <pc:sldMk cId="1401049635" sldId="326"/>
            <ac:spMk id="4" creationId="{9EA1F0DE-8AB1-9B69-6F11-BAABCEBB2FD9}"/>
          </ac:spMkLst>
        </pc:spChg>
        <pc:spChg chg="add mod ord">
          <ac:chgData name="Allie Pfleger" userId="7701ca9aa713607d" providerId="LiveId" clId="{4A0195D2-17C7-4FF0-8C43-9A9582B19BB4}" dt="2022-09-26T17:53:38.509" v="1128" actId="20577"/>
          <ac:spMkLst>
            <pc:docMk/>
            <pc:sldMk cId="1401049635" sldId="326"/>
            <ac:spMk id="5" creationId="{B384785B-5887-7344-DECC-76A47DB2E1F3}"/>
          </ac:spMkLst>
        </pc:spChg>
      </pc:sldChg>
      <pc:sldChg chg="delSp add mod">
        <pc:chgData name="Allie Pfleger" userId="7701ca9aa713607d" providerId="LiveId" clId="{4A0195D2-17C7-4FF0-8C43-9A9582B19BB4}" dt="2022-09-29T17:20:04.816" v="1400" actId="478"/>
        <pc:sldMkLst>
          <pc:docMk/>
          <pc:sldMk cId="128399849" sldId="329"/>
        </pc:sldMkLst>
        <pc:spChg chg="del">
          <ac:chgData name="Allie Pfleger" userId="7701ca9aa713607d" providerId="LiveId" clId="{4A0195D2-17C7-4FF0-8C43-9A9582B19BB4}" dt="2022-09-29T17:20:04.816" v="1400" actId="478"/>
          <ac:spMkLst>
            <pc:docMk/>
            <pc:sldMk cId="128399849" sldId="329"/>
            <ac:spMk id="6" creationId="{7083C816-45B3-EAA6-09CD-7B55A2312706}"/>
          </ac:spMkLst>
        </pc:spChg>
      </pc:sldChg>
      <pc:sldMasterChg chg="del delSldLayout">
        <pc:chgData name="Allie Pfleger" userId="7701ca9aa713607d" providerId="LiveId" clId="{4A0195D2-17C7-4FF0-8C43-9A9582B19BB4}" dt="2022-09-26T17:53:42.258" v="1129" actId="47"/>
        <pc:sldMasterMkLst>
          <pc:docMk/>
          <pc:sldMasterMk cId="0" sldId="2147483672"/>
        </pc:sldMasterMkLst>
        <pc:sldLayoutChg chg="del">
          <pc:chgData name="Allie Pfleger" userId="7701ca9aa713607d" providerId="LiveId" clId="{4A0195D2-17C7-4FF0-8C43-9A9582B19BB4}" dt="2022-09-26T17:53:42.258" v="1129" actId="47"/>
          <pc:sldLayoutMkLst>
            <pc:docMk/>
            <pc:sldMasterMk cId="0" sldId="2147483672"/>
            <pc:sldLayoutMk cId="0" sldId="2147483659"/>
          </pc:sldLayoutMkLst>
        </pc:sldLayoutChg>
        <pc:sldLayoutChg chg="del">
          <pc:chgData name="Allie Pfleger" userId="7701ca9aa713607d" providerId="LiveId" clId="{4A0195D2-17C7-4FF0-8C43-9A9582B19BB4}" dt="2022-09-26T16:06:52.508" v="204" actId="47"/>
          <pc:sldLayoutMkLst>
            <pc:docMk/>
            <pc:sldMasterMk cId="0" sldId="2147483672"/>
            <pc:sldLayoutMk cId="0" sldId="2147483660"/>
          </pc:sldLayoutMkLst>
        </pc:sldLayoutChg>
        <pc:sldLayoutChg chg="del">
          <pc:chgData name="Allie Pfleger" userId="7701ca9aa713607d" providerId="LiveId" clId="{4A0195D2-17C7-4FF0-8C43-9A9582B19BB4}" dt="2022-09-26T17:53:42.258" v="1129" actId="47"/>
          <pc:sldLayoutMkLst>
            <pc:docMk/>
            <pc:sldMasterMk cId="0" sldId="2147483672"/>
            <pc:sldLayoutMk cId="0" sldId="2147483661"/>
          </pc:sldLayoutMkLst>
        </pc:sldLayoutChg>
        <pc:sldLayoutChg chg="del">
          <pc:chgData name="Allie Pfleger" userId="7701ca9aa713607d" providerId="LiveId" clId="{4A0195D2-17C7-4FF0-8C43-9A9582B19BB4}" dt="2022-09-26T17:53:42.258" v="1129" actId="47"/>
          <pc:sldLayoutMkLst>
            <pc:docMk/>
            <pc:sldMasterMk cId="0" sldId="2147483672"/>
            <pc:sldLayoutMk cId="0" sldId="2147483662"/>
          </pc:sldLayoutMkLst>
        </pc:sldLayoutChg>
        <pc:sldLayoutChg chg="del">
          <pc:chgData name="Allie Pfleger" userId="7701ca9aa713607d" providerId="LiveId" clId="{4A0195D2-17C7-4FF0-8C43-9A9582B19BB4}" dt="2022-09-26T17:53:42.258" v="1129" actId="47"/>
          <pc:sldLayoutMkLst>
            <pc:docMk/>
            <pc:sldMasterMk cId="0" sldId="2147483672"/>
            <pc:sldLayoutMk cId="0" sldId="2147483663"/>
          </pc:sldLayoutMkLst>
        </pc:sldLayoutChg>
        <pc:sldLayoutChg chg="del">
          <pc:chgData name="Allie Pfleger" userId="7701ca9aa713607d" providerId="LiveId" clId="{4A0195D2-17C7-4FF0-8C43-9A9582B19BB4}" dt="2022-09-26T17:53:42.258" v="1129" actId="47"/>
          <pc:sldLayoutMkLst>
            <pc:docMk/>
            <pc:sldMasterMk cId="0" sldId="2147483672"/>
            <pc:sldLayoutMk cId="0" sldId="2147483664"/>
          </pc:sldLayoutMkLst>
        </pc:sldLayoutChg>
        <pc:sldLayoutChg chg="del">
          <pc:chgData name="Allie Pfleger" userId="7701ca9aa713607d" providerId="LiveId" clId="{4A0195D2-17C7-4FF0-8C43-9A9582B19BB4}" dt="2022-09-26T17:53:42.258" v="1129" actId="47"/>
          <pc:sldLayoutMkLst>
            <pc:docMk/>
            <pc:sldMasterMk cId="0" sldId="2147483672"/>
            <pc:sldLayoutMk cId="0" sldId="2147483665"/>
          </pc:sldLayoutMkLst>
        </pc:sldLayoutChg>
        <pc:sldLayoutChg chg="del">
          <pc:chgData name="Allie Pfleger" userId="7701ca9aa713607d" providerId="LiveId" clId="{4A0195D2-17C7-4FF0-8C43-9A9582B19BB4}" dt="2022-09-26T17:53:42.258" v="1129" actId="47"/>
          <pc:sldLayoutMkLst>
            <pc:docMk/>
            <pc:sldMasterMk cId="0" sldId="2147483672"/>
            <pc:sldLayoutMk cId="0" sldId="2147483666"/>
          </pc:sldLayoutMkLst>
        </pc:sldLayoutChg>
        <pc:sldLayoutChg chg="del">
          <pc:chgData name="Allie Pfleger" userId="7701ca9aa713607d" providerId="LiveId" clId="{4A0195D2-17C7-4FF0-8C43-9A9582B19BB4}" dt="2022-09-26T17:53:42.258" v="1129" actId="47"/>
          <pc:sldLayoutMkLst>
            <pc:docMk/>
            <pc:sldMasterMk cId="0" sldId="2147483672"/>
            <pc:sldLayoutMk cId="0" sldId="2147483667"/>
          </pc:sldLayoutMkLst>
        </pc:sldLayoutChg>
        <pc:sldLayoutChg chg="del">
          <pc:chgData name="Allie Pfleger" userId="7701ca9aa713607d" providerId="LiveId" clId="{4A0195D2-17C7-4FF0-8C43-9A9582B19BB4}" dt="2022-09-26T17:53:42.258" v="1129" actId="47"/>
          <pc:sldLayoutMkLst>
            <pc:docMk/>
            <pc:sldMasterMk cId="0" sldId="2147483672"/>
            <pc:sldLayoutMk cId="0" sldId="2147483668"/>
          </pc:sldLayoutMkLst>
        </pc:sldLayoutChg>
        <pc:sldLayoutChg chg="del">
          <pc:chgData name="Allie Pfleger" userId="7701ca9aa713607d" providerId="LiveId" clId="{4A0195D2-17C7-4FF0-8C43-9A9582B19BB4}" dt="2022-09-26T17:53:42.258" v="1129" actId="47"/>
          <pc:sldLayoutMkLst>
            <pc:docMk/>
            <pc:sldMasterMk cId="0" sldId="2147483672"/>
            <pc:sldLayoutMk cId="0" sldId="2147483669"/>
          </pc:sldLayoutMkLst>
        </pc:sldLayoutChg>
        <pc:sldLayoutChg chg="del">
          <pc:chgData name="Allie Pfleger" userId="7701ca9aa713607d" providerId="LiveId" clId="{4A0195D2-17C7-4FF0-8C43-9A9582B19BB4}" dt="2022-09-26T17:52:54.523" v="1035" actId="47"/>
          <pc:sldLayoutMkLst>
            <pc:docMk/>
            <pc:sldMasterMk cId="0" sldId="2147483672"/>
            <pc:sldLayoutMk cId="0" sldId="2147483670"/>
          </pc:sldLayoutMkLst>
        </pc:sldLayoutChg>
      </pc:sldMasterChg>
    </pc:docChg>
  </pc:docChgLst>
  <pc:docChgLst>
    <pc:chgData name="Richard Anderson" userId="4654cc452026b74c" providerId="LiveId" clId="{A7604113-C6A1-44D9-8183-A09AF3EEAEAB}"/>
    <pc:docChg chg="undo custSel modSld">
      <pc:chgData name="Richard Anderson" userId="4654cc452026b74c" providerId="LiveId" clId="{A7604113-C6A1-44D9-8183-A09AF3EEAEAB}" dt="2024-01-02T23:49:33.029" v="788" actId="113"/>
      <pc:docMkLst>
        <pc:docMk/>
      </pc:docMkLst>
      <pc:sldChg chg="modSp mod">
        <pc:chgData name="Richard Anderson" userId="4654cc452026b74c" providerId="LiveId" clId="{A7604113-C6A1-44D9-8183-A09AF3EEAEAB}" dt="2024-01-02T22:47:30.633" v="98" actId="20577"/>
        <pc:sldMkLst>
          <pc:docMk/>
          <pc:sldMk cId="723593726" sldId="293"/>
        </pc:sldMkLst>
        <pc:spChg chg="mod">
          <ac:chgData name="Richard Anderson" userId="4654cc452026b74c" providerId="LiveId" clId="{A7604113-C6A1-44D9-8183-A09AF3EEAEAB}" dt="2024-01-02T22:47:30.633" v="98" actId="20577"/>
          <ac:spMkLst>
            <pc:docMk/>
            <pc:sldMk cId="723593726" sldId="293"/>
            <ac:spMk id="3" creationId="{1A61AC26-3351-5A70-0EED-576215545511}"/>
          </ac:spMkLst>
        </pc:spChg>
      </pc:sldChg>
      <pc:sldChg chg="modSp mod">
        <pc:chgData name="Richard Anderson" userId="4654cc452026b74c" providerId="LiveId" clId="{A7604113-C6A1-44D9-8183-A09AF3EEAEAB}" dt="2024-01-02T22:47:48.490" v="102" actId="20577"/>
        <pc:sldMkLst>
          <pc:docMk/>
          <pc:sldMk cId="2235408715" sldId="294"/>
        </pc:sldMkLst>
        <pc:spChg chg="mod">
          <ac:chgData name="Richard Anderson" userId="4654cc452026b74c" providerId="LiveId" clId="{A7604113-C6A1-44D9-8183-A09AF3EEAEAB}" dt="2024-01-02T22:47:48.490" v="102" actId="20577"/>
          <ac:spMkLst>
            <pc:docMk/>
            <pc:sldMk cId="2235408715" sldId="294"/>
            <ac:spMk id="3" creationId="{40357285-116C-D9E9-8114-1A4EC2B59A7E}"/>
          </ac:spMkLst>
        </pc:spChg>
      </pc:sldChg>
      <pc:sldChg chg="modSp mod">
        <pc:chgData name="Richard Anderson" userId="4654cc452026b74c" providerId="LiveId" clId="{A7604113-C6A1-44D9-8183-A09AF3EEAEAB}" dt="2024-01-02T23:09:39.992" v="283" actId="20577"/>
        <pc:sldMkLst>
          <pc:docMk/>
          <pc:sldMk cId="3083502141" sldId="296"/>
        </pc:sldMkLst>
        <pc:spChg chg="mod">
          <ac:chgData name="Richard Anderson" userId="4654cc452026b74c" providerId="LiveId" clId="{A7604113-C6A1-44D9-8183-A09AF3EEAEAB}" dt="2024-01-02T23:09:39.992" v="283" actId="20577"/>
          <ac:spMkLst>
            <pc:docMk/>
            <pc:sldMk cId="3083502141" sldId="296"/>
            <ac:spMk id="4" creationId="{8877AD4C-974B-3470-830F-04D5CF99B05D}"/>
          </ac:spMkLst>
        </pc:spChg>
      </pc:sldChg>
      <pc:sldChg chg="modSp mod">
        <pc:chgData name="Richard Anderson" userId="4654cc452026b74c" providerId="LiveId" clId="{A7604113-C6A1-44D9-8183-A09AF3EEAEAB}" dt="2024-01-02T23:00:42.609" v="270" actId="20577"/>
        <pc:sldMkLst>
          <pc:docMk/>
          <pc:sldMk cId="2039830849" sldId="316"/>
        </pc:sldMkLst>
        <pc:spChg chg="mod">
          <ac:chgData name="Richard Anderson" userId="4654cc452026b74c" providerId="LiveId" clId="{A7604113-C6A1-44D9-8183-A09AF3EEAEAB}" dt="2024-01-02T22:59:43.773" v="263" actId="20577"/>
          <ac:spMkLst>
            <pc:docMk/>
            <pc:sldMk cId="2039830849" sldId="316"/>
            <ac:spMk id="2" creationId="{639A6D7D-D886-5797-CAA3-195C457367F8}"/>
          </ac:spMkLst>
        </pc:spChg>
        <pc:spChg chg="mod">
          <ac:chgData name="Richard Anderson" userId="4654cc452026b74c" providerId="LiveId" clId="{A7604113-C6A1-44D9-8183-A09AF3EEAEAB}" dt="2024-01-02T23:00:42.609" v="270" actId="20577"/>
          <ac:spMkLst>
            <pc:docMk/>
            <pc:sldMk cId="2039830849" sldId="316"/>
            <ac:spMk id="4" creationId="{78295390-0499-F152-2C81-54B532885C3E}"/>
          </ac:spMkLst>
        </pc:spChg>
      </pc:sldChg>
      <pc:sldChg chg="addSp delSp modSp mod">
        <pc:chgData name="Richard Anderson" userId="4654cc452026b74c" providerId="LiveId" clId="{A7604113-C6A1-44D9-8183-A09AF3EEAEAB}" dt="2024-01-02T23:35:23.007" v="588" actId="20577"/>
        <pc:sldMkLst>
          <pc:docMk/>
          <pc:sldMk cId="1405485801" sldId="317"/>
        </pc:sldMkLst>
        <pc:spChg chg="mod">
          <ac:chgData name="Richard Anderson" userId="4654cc452026b74c" providerId="LiveId" clId="{A7604113-C6A1-44D9-8183-A09AF3EEAEAB}" dt="2024-01-02T23:35:23.007" v="588" actId="20577"/>
          <ac:spMkLst>
            <pc:docMk/>
            <pc:sldMk cId="1405485801" sldId="317"/>
            <ac:spMk id="2" creationId="{D5CC4D02-CB98-4CAE-F95A-8513DDF6E9C1}"/>
          </ac:spMkLst>
        </pc:spChg>
        <pc:spChg chg="mod">
          <ac:chgData name="Richard Anderson" userId="4654cc452026b74c" providerId="LiveId" clId="{A7604113-C6A1-44D9-8183-A09AF3EEAEAB}" dt="2024-01-02T23:04:54.027" v="275" actId="20577"/>
          <ac:spMkLst>
            <pc:docMk/>
            <pc:sldMk cId="1405485801" sldId="317"/>
            <ac:spMk id="4" creationId="{78295390-0499-F152-2C81-54B532885C3E}"/>
          </ac:spMkLst>
        </pc:spChg>
        <pc:spChg chg="del">
          <ac:chgData name="Richard Anderson" userId="4654cc452026b74c" providerId="LiveId" clId="{A7604113-C6A1-44D9-8183-A09AF3EEAEAB}" dt="2024-01-02T23:05:44.111" v="277" actId="21"/>
          <ac:spMkLst>
            <pc:docMk/>
            <pc:sldMk cId="1405485801" sldId="317"/>
            <ac:spMk id="5" creationId="{37267182-C853-2CC1-01C6-F1078D157F3D}"/>
          </ac:spMkLst>
        </pc:spChg>
        <pc:spChg chg="add mod">
          <ac:chgData name="Richard Anderson" userId="4654cc452026b74c" providerId="LiveId" clId="{A7604113-C6A1-44D9-8183-A09AF3EEAEAB}" dt="2024-01-02T23:05:47.900" v="278" actId="1076"/>
          <ac:spMkLst>
            <pc:docMk/>
            <pc:sldMk cId="1405485801" sldId="317"/>
            <ac:spMk id="6" creationId="{95FCF328-81CA-462D-89BE-3B0E4F438B74}"/>
          </ac:spMkLst>
        </pc:spChg>
      </pc:sldChg>
      <pc:sldChg chg="addSp delSp modSp mod">
        <pc:chgData name="Richard Anderson" userId="4654cc452026b74c" providerId="LiveId" clId="{A7604113-C6A1-44D9-8183-A09AF3EEAEAB}" dt="2024-01-02T23:35:47.130" v="598" actId="20577"/>
        <pc:sldMkLst>
          <pc:docMk/>
          <pc:sldMk cId="3243318658" sldId="318"/>
        </pc:sldMkLst>
        <pc:spChg chg="mod">
          <ac:chgData name="Richard Anderson" userId="4654cc452026b74c" providerId="LiveId" clId="{A7604113-C6A1-44D9-8183-A09AF3EEAEAB}" dt="2024-01-02T23:35:47.130" v="598" actId="20577"/>
          <ac:spMkLst>
            <pc:docMk/>
            <pc:sldMk cId="3243318658" sldId="318"/>
            <ac:spMk id="2" creationId="{D5CC4D02-CB98-4CAE-F95A-8513DDF6E9C1}"/>
          </ac:spMkLst>
        </pc:spChg>
        <pc:spChg chg="mod">
          <ac:chgData name="Richard Anderson" userId="4654cc452026b74c" providerId="LiveId" clId="{A7604113-C6A1-44D9-8183-A09AF3EEAEAB}" dt="2024-01-02T23:21:07.036" v="385"/>
          <ac:spMkLst>
            <pc:docMk/>
            <pc:sldMk cId="3243318658" sldId="318"/>
            <ac:spMk id="4" creationId="{78295390-0499-F152-2C81-54B532885C3E}"/>
          </ac:spMkLst>
        </pc:spChg>
        <pc:spChg chg="del">
          <ac:chgData name="Richard Anderson" userId="4654cc452026b74c" providerId="LiveId" clId="{A7604113-C6A1-44D9-8183-A09AF3EEAEAB}" dt="2024-01-02T23:20:38.181" v="384" actId="21"/>
          <ac:spMkLst>
            <pc:docMk/>
            <pc:sldMk cId="3243318658" sldId="318"/>
            <ac:spMk id="5" creationId="{538FFABC-83AC-1FBE-FBED-FD2F6E9BB650}"/>
          </ac:spMkLst>
        </pc:spChg>
        <pc:spChg chg="add mod">
          <ac:chgData name="Richard Anderson" userId="4654cc452026b74c" providerId="LiveId" clId="{A7604113-C6A1-44D9-8183-A09AF3EEAEAB}" dt="2024-01-02T23:18:30.839" v="359"/>
          <ac:spMkLst>
            <pc:docMk/>
            <pc:sldMk cId="3243318658" sldId="318"/>
            <ac:spMk id="6" creationId="{52860C5C-9A1A-4274-BBDB-E0217FB70605}"/>
          </ac:spMkLst>
        </pc:spChg>
      </pc:sldChg>
      <pc:sldChg chg="addSp delSp modSp mod">
        <pc:chgData name="Richard Anderson" userId="4654cc452026b74c" providerId="LiveId" clId="{A7604113-C6A1-44D9-8183-A09AF3EEAEAB}" dt="2024-01-02T23:36:31.659" v="616" actId="20577"/>
        <pc:sldMkLst>
          <pc:docMk/>
          <pc:sldMk cId="4080086726" sldId="319"/>
        </pc:sldMkLst>
        <pc:spChg chg="mod">
          <ac:chgData name="Richard Anderson" userId="4654cc452026b74c" providerId="LiveId" clId="{A7604113-C6A1-44D9-8183-A09AF3EEAEAB}" dt="2024-01-02T23:36:31.659" v="616" actId="20577"/>
          <ac:spMkLst>
            <pc:docMk/>
            <pc:sldMk cId="4080086726" sldId="319"/>
            <ac:spMk id="2" creationId="{D5CC4D02-CB98-4CAE-F95A-8513DDF6E9C1}"/>
          </ac:spMkLst>
        </pc:spChg>
        <pc:spChg chg="mod">
          <ac:chgData name="Richard Anderson" userId="4654cc452026b74c" providerId="LiveId" clId="{A7604113-C6A1-44D9-8183-A09AF3EEAEAB}" dt="2024-01-02T23:21:12.904" v="386"/>
          <ac:spMkLst>
            <pc:docMk/>
            <pc:sldMk cId="4080086726" sldId="319"/>
            <ac:spMk id="4" creationId="{78295390-0499-F152-2C81-54B532885C3E}"/>
          </ac:spMkLst>
        </pc:spChg>
        <pc:spChg chg="del">
          <ac:chgData name="Richard Anderson" userId="4654cc452026b74c" providerId="LiveId" clId="{A7604113-C6A1-44D9-8183-A09AF3EEAEAB}" dt="2024-01-02T23:20:33.245" v="383" actId="21"/>
          <ac:spMkLst>
            <pc:docMk/>
            <pc:sldMk cId="4080086726" sldId="319"/>
            <ac:spMk id="5" creationId="{CFD57DAC-F07E-753D-53A0-EE240E5E97CD}"/>
          </ac:spMkLst>
        </pc:spChg>
        <pc:spChg chg="add mod">
          <ac:chgData name="Richard Anderson" userId="4654cc452026b74c" providerId="LiveId" clId="{A7604113-C6A1-44D9-8183-A09AF3EEAEAB}" dt="2024-01-02T23:18:38.087" v="360"/>
          <ac:spMkLst>
            <pc:docMk/>
            <pc:sldMk cId="4080086726" sldId="319"/>
            <ac:spMk id="6" creationId="{7D7792A1-0420-45ED-BC9C-1E09D6936069}"/>
          </ac:spMkLst>
        </pc:spChg>
      </pc:sldChg>
      <pc:sldChg chg="addSp delSp modSp mod">
        <pc:chgData name="Richard Anderson" userId="4654cc452026b74c" providerId="LiveId" clId="{A7604113-C6A1-44D9-8183-A09AF3EEAEAB}" dt="2024-01-02T23:37:24.794" v="636" actId="1076"/>
        <pc:sldMkLst>
          <pc:docMk/>
          <pc:sldMk cId="2684109569" sldId="320"/>
        </pc:sldMkLst>
        <pc:spChg chg="mod">
          <ac:chgData name="Richard Anderson" userId="4654cc452026b74c" providerId="LiveId" clId="{A7604113-C6A1-44D9-8183-A09AF3EEAEAB}" dt="2024-01-02T23:21:18.807" v="387"/>
          <ac:spMkLst>
            <pc:docMk/>
            <pc:sldMk cId="2684109569" sldId="320"/>
            <ac:spMk id="4" creationId="{78295390-0499-F152-2C81-54B532885C3E}"/>
          </ac:spMkLst>
        </pc:spChg>
        <pc:spChg chg="del">
          <ac:chgData name="Richard Anderson" userId="4654cc452026b74c" providerId="LiveId" clId="{A7604113-C6A1-44D9-8183-A09AF3EEAEAB}" dt="2024-01-02T23:20:30.345" v="382" actId="21"/>
          <ac:spMkLst>
            <pc:docMk/>
            <pc:sldMk cId="2684109569" sldId="320"/>
            <ac:spMk id="5" creationId="{29B95650-58C4-3F09-FA8D-6121A628823C}"/>
          </ac:spMkLst>
        </pc:spChg>
        <pc:spChg chg="mod">
          <ac:chgData name="Richard Anderson" userId="4654cc452026b74c" providerId="LiveId" clId="{A7604113-C6A1-44D9-8183-A09AF3EEAEAB}" dt="2024-01-02T23:37:21.191" v="635" actId="20577"/>
          <ac:spMkLst>
            <pc:docMk/>
            <pc:sldMk cId="2684109569" sldId="320"/>
            <ac:spMk id="6" creationId="{D5CC4D02-CB98-4CAE-F95A-8513DDF6E9C1}"/>
          </ac:spMkLst>
        </pc:spChg>
        <pc:spChg chg="add mod">
          <ac:chgData name="Richard Anderson" userId="4654cc452026b74c" providerId="LiveId" clId="{A7604113-C6A1-44D9-8183-A09AF3EEAEAB}" dt="2024-01-02T23:18:42.652" v="361"/>
          <ac:spMkLst>
            <pc:docMk/>
            <pc:sldMk cId="2684109569" sldId="320"/>
            <ac:spMk id="7" creationId="{503E549A-9C29-4043-AB42-97EC7C8B93D8}"/>
          </ac:spMkLst>
        </pc:spChg>
        <pc:cxnChg chg="mod">
          <ac:chgData name="Richard Anderson" userId="4654cc452026b74c" providerId="LiveId" clId="{A7604113-C6A1-44D9-8183-A09AF3EEAEAB}" dt="2024-01-02T23:37:24.794" v="636" actId="1076"/>
          <ac:cxnSpMkLst>
            <pc:docMk/>
            <pc:sldMk cId="2684109569" sldId="320"/>
            <ac:cxnSpMk id="8" creationId="{00000000-0000-0000-0000-000000000000}"/>
          </ac:cxnSpMkLst>
        </pc:cxnChg>
      </pc:sldChg>
      <pc:sldChg chg="addSp delSp modSp mod">
        <pc:chgData name="Richard Anderson" userId="4654cc452026b74c" providerId="LiveId" clId="{A7604113-C6A1-44D9-8183-A09AF3EEAEAB}" dt="2024-01-02T23:45:03.633" v="770" actId="1076"/>
        <pc:sldMkLst>
          <pc:docMk/>
          <pc:sldMk cId="483137830" sldId="321"/>
        </pc:sldMkLst>
        <pc:spChg chg="mod">
          <ac:chgData name="Richard Anderson" userId="4654cc452026b74c" providerId="LiveId" clId="{A7604113-C6A1-44D9-8183-A09AF3EEAEAB}" dt="2024-01-02T23:44:58.964" v="769" actId="20577"/>
          <ac:spMkLst>
            <pc:docMk/>
            <pc:sldMk cId="483137830" sldId="321"/>
            <ac:spMk id="2" creationId="{D5CC4D02-CB98-4CAE-F95A-8513DDF6E9C1}"/>
          </ac:spMkLst>
        </pc:spChg>
        <pc:spChg chg="mod">
          <ac:chgData name="Richard Anderson" userId="4654cc452026b74c" providerId="LiveId" clId="{A7604113-C6A1-44D9-8183-A09AF3EEAEAB}" dt="2024-01-02T23:21:26.648" v="388"/>
          <ac:spMkLst>
            <pc:docMk/>
            <pc:sldMk cId="483137830" sldId="321"/>
            <ac:spMk id="4" creationId="{78295390-0499-F152-2C81-54B532885C3E}"/>
          </ac:spMkLst>
        </pc:spChg>
        <pc:spChg chg="del">
          <ac:chgData name="Richard Anderson" userId="4654cc452026b74c" providerId="LiveId" clId="{A7604113-C6A1-44D9-8183-A09AF3EEAEAB}" dt="2024-01-02T23:20:26.533" v="381" actId="21"/>
          <ac:spMkLst>
            <pc:docMk/>
            <pc:sldMk cId="483137830" sldId="321"/>
            <ac:spMk id="5" creationId="{BF4269B0-4F09-70E4-F815-85C720D0B2A7}"/>
          </ac:spMkLst>
        </pc:spChg>
        <pc:spChg chg="add mod">
          <ac:chgData name="Richard Anderson" userId="4654cc452026b74c" providerId="LiveId" clId="{A7604113-C6A1-44D9-8183-A09AF3EEAEAB}" dt="2024-01-02T23:18:50.564" v="362"/>
          <ac:spMkLst>
            <pc:docMk/>
            <pc:sldMk cId="483137830" sldId="321"/>
            <ac:spMk id="7" creationId="{26866832-A3FF-4F6E-934B-332FC57344D9}"/>
          </ac:spMkLst>
        </pc:spChg>
        <pc:cxnChg chg="mod">
          <ac:chgData name="Richard Anderson" userId="4654cc452026b74c" providerId="LiveId" clId="{A7604113-C6A1-44D9-8183-A09AF3EEAEAB}" dt="2024-01-02T23:45:03.633" v="770" actId="1076"/>
          <ac:cxnSpMkLst>
            <pc:docMk/>
            <pc:sldMk cId="483137830" sldId="321"/>
            <ac:cxnSpMk id="6" creationId="{00000000-0000-0000-0000-000000000000}"/>
          </ac:cxnSpMkLst>
        </pc:cxnChg>
      </pc:sldChg>
      <pc:sldChg chg="addSp delSp modSp mod">
        <pc:chgData name="Richard Anderson" userId="4654cc452026b74c" providerId="LiveId" clId="{A7604113-C6A1-44D9-8183-A09AF3EEAEAB}" dt="2024-01-02T23:43:52.698" v="742" actId="1076"/>
        <pc:sldMkLst>
          <pc:docMk/>
          <pc:sldMk cId="4263961598" sldId="322"/>
        </pc:sldMkLst>
        <pc:spChg chg="mod">
          <ac:chgData name="Richard Anderson" userId="4654cc452026b74c" providerId="LiveId" clId="{A7604113-C6A1-44D9-8183-A09AF3EEAEAB}" dt="2024-01-02T23:43:48.463" v="741" actId="14100"/>
          <ac:spMkLst>
            <pc:docMk/>
            <pc:sldMk cId="4263961598" sldId="322"/>
            <ac:spMk id="2" creationId="{D5CC4D02-CB98-4CAE-F95A-8513DDF6E9C1}"/>
          </ac:spMkLst>
        </pc:spChg>
        <pc:spChg chg="mod">
          <ac:chgData name="Richard Anderson" userId="4654cc452026b74c" providerId="LiveId" clId="{A7604113-C6A1-44D9-8183-A09AF3EEAEAB}" dt="2024-01-02T23:21:33.249" v="389"/>
          <ac:spMkLst>
            <pc:docMk/>
            <pc:sldMk cId="4263961598" sldId="322"/>
            <ac:spMk id="4" creationId="{78295390-0499-F152-2C81-54B532885C3E}"/>
          </ac:spMkLst>
        </pc:spChg>
        <pc:spChg chg="del">
          <ac:chgData name="Richard Anderson" userId="4654cc452026b74c" providerId="LiveId" clId="{A7604113-C6A1-44D9-8183-A09AF3EEAEAB}" dt="2024-01-02T23:20:22.628" v="380" actId="21"/>
          <ac:spMkLst>
            <pc:docMk/>
            <pc:sldMk cId="4263961598" sldId="322"/>
            <ac:spMk id="5" creationId="{AB1BF318-633B-6D0E-4ABE-B92DF70DC0E3}"/>
          </ac:spMkLst>
        </pc:spChg>
        <pc:spChg chg="add mod">
          <ac:chgData name="Richard Anderson" userId="4654cc452026b74c" providerId="LiveId" clId="{A7604113-C6A1-44D9-8183-A09AF3EEAEAB}" dt="2024-01-02T23:18:56.184" v="363"/>
          <ac:spMkLst>
            <pc:docMk/>
            <pc:sldMk cId="4263961598" sldId="322"/>
            <ac:spMk id="7" creationId="{B3024967-E7C0-4041-906F-25818C10D359}"/>
          </ac:spMkLst>
        </pc:spChg>
        <pc:cxnChg chg="mod">
          <ac:chgData name="Richard Anderson" userId="4654cc452026b74c" providerId="LiveId" clId="{A7604113-C6A1-44D9-8183-A09AF3EEAEAB}" dt="2024-01-02T23:43:52.698" v="742" actId="1076"/>
          <ac:cxnSpMkLst>
            <pc:docMk/>
            <pc:sldMk cId="4263961598" sldId="322"/>
            <ac:cxnSpMk id="6" creationId="{00000000-0000-0000-0000-000000000000}"/>
          </ac:cxnSpMkLst>
        </pc:cxnChg>
      </pc:sldChg>
      <pc:sldChg chg="addSp delSp modSp mod">
        <pc:chgData name="Richard Anderson" userId="4654cc452026b74c" providerId="LiveId" clId="{A7604113-C6A1-44D9-8183-A09AF3EEAEAB}" dt="2024-01-02T23:41:49.650" v="701" actId="1038"/>
        <pc:sldMkLst>
          <pc:docMk/>
          <pc:sldMk cId="3036359254" sldId="323"/>
        </pc:sldMkLst>
        <pc:spChg chg="del mod">
          <ac:chgData name="Richard Anderson" userId="4654cc452026b74c" providerId="LiveId" clId="{A7604113-C6A1-44D9-8183-A09AF3EEAEAB}" dt="2024-01-02T23:41:27.862" v="648" actId="21"/>
          <ac:spMkLst>
            <pc:docMk/>
            <pc:sldMk cId="3036359254" sldId="323"/>
            <ac:spMk id="2" creationId="{D5CC4D02-CB98-4CAE-F95A-8513DDF6E9C1}"/>
          </ac:spMkLst>
        </pc:spChg>
        <pc:spChg chg="mod">
          <ac:chgData name="Richard Anderson" userId="4654cc452026b74c" providerId="LiveId" clId="{A7604113-C6A1-44D9-8183-A09AF3EEAEAB}" dt="2024-01-02T23:21:39.036" v="390"/>
          <ac:spMkLst>
            <pc:docMk/>
            <pc:sldMk cId="3036359254" sldId="323"/>
            <ac:spMk id="4" creationId="{78295390-0499-F152-2C81-54B532885C3E}"/>
          </ac:spMkLst>
        </pc:spChg>
        <pc:spChg chg="del">
          <ac:chgData name="Richard Anderson" userId="4654cc452026b74c" providerId="LiveId" clId="{A7604113-C6A1-44D9-8183-A09AF3EEAEAB}" dt="2024-01-02T23:20:18.394" v="379" actId="21"/>
          <ac:spMkLst>
            <pc:docMk/>
            <pc:sldMk cId="3036359254" sldId="323"/>
            <ac:spMk id="5" creationId="{399448EE-A4BF-1568-DBAB-79D5E8AFE446}"/>
          </ac:spMkLst>
        </pc:spChg>
        <pc:spChg chg="add mod">
          <ac:chgData name="Richard Anderson" userId="4654cc452026b74c" providerId="LiveId" clId="{A7604113-C6A1-44D9-8183-A09AF3EEAEAB}" dt="2024-01-02T23:19:01.098" v="364"/>
          <ac:spMkLst>
            <pc:docMk/>
            <pc:sldMk cId="3036359254" sldId="323"/>
            <ac:spMk id="7" creationId="{1B3C99DB-827F-4258-8320-5BFD6C1E1FF8}"/>
          </ac:spMkLst>
        </pc:spChg>
        <pc:spChg chg="add mod">
          <ac:chgData name="Richard Anderson" userId="4654cc452026b74c" providerId="LiveId" clId="{A7604113-C6A1-44D9-8183-A09AF3EEAEAB}" dt="2024-01-02T23:41:14.905" v="647" actId="20577"/>
          <ac:spMkLst>
            <pc:docMk/>
            <pc:sldMk cId="3036359254" sldId="323"/>
            <ac:spMk id="8" creationId="{1BA8A495-8D52-47DD-8ACB-07130BA83230}"/>
          </ac:spMkLst>
        </pc:spChg>
        <pc:cxnChg chg="mod">
          <ac:chgData name="Richard Anderson" userId="4654cc452026b74c" providerId="LiveId" clId="{A7604113-C6A1-44D9-8183-A09AF3EEAEAB}" dt="2024-01-02T23:41:49.650" v="701" actId="1038"/>
          <ac:cxnSpMkLst>
            <pc:docMk/>
            <pc:sldMk cId="3036359254" sldId="323"/>
            <ac:cxnSpMk id="6" creationId="{00000000-0000-0000-0000-000000000000}"/>
          </ac:cxnSpMkLst>
        </pc:cxnChg>
      </pc:sldChg>
      <pc:sldChg chg="addSp delSp modSp mod">
        <pc:chgData name="Richard Anderson" userId="4654cc452026b74c" providerId="LiveId" clId="{A7604113-C6A1-44D9-8183-A09AF3EEAEAB}" dt="2024-01-02T23:40:05.870" v="642" actId="20577"/>
        <pc:sldMkLst>
          <pc:docMk/>
          <pc:sldMk cId="2215748474" sldId="324"/>
        </pc:sldMkLst>
        <pc:spChg chg="del mod">
          <ac:chgData name="Richard Anderson" userId="4654cc452026b74c" providerId="LiveId" clId="{A7604113-C6A1-44D9-8183-A09AF3EEAEAB}" dt="2024-01-02T23:39:40.483" v="640" actId="21"/>
          <ac:spMkLst>
            <pc:docMk/>
            <pc:sldMk cId="2215748474" sldId="324"/>
            <ac:spMk id="2" creationId="{D5CC4D02-CB98-4CAE-F95A-8513DDF6E9C1}"/>
          </ac:spMkLst>
        </pc:spChg>
        <pc:spChg chg="mod">
          <ac:chgData name="Richard Anderson" userId="4654cc452026b74c" providerId="LiveId" clId="{A7604113-C6A1-44D9-8183-A09AF3EEAEAB}" dt="2024-01-02T23:21:51.096" v="391"/>
          <ac:spMkLst>
            <pc:docMk/>
            <pc:sldMk cId="2215748474" sldId="324"/>
            <ac:spMk id="4" creationId="{78295390-0499-F152-2C81-54B532885C3E}"/>
          </ac:spMkLst>
        </pc:spChg>
        <pc:spChg chg="del">
          <ac:chgData name="Richard Anderson" userId="4654cc452026b74c" providerId="LiveId" clId="{A7604113-C6A1-44D9-8183-A09AF3EEAEAB}" dt="2024-01-02T23:20:14.522" v="378" actId="21"/>
          <ac:spMkLst>
            <pc:docMk/>
            <pc:sldMk cId="2215748474" sldId="324"/>
            <ac:spMk id="5" creationId="{9331E8BA-1523-9E48-D0EA-B6CFE7269F84}"/>
          </ac:spMkLst>
        </pc:spChg>
        <pc:spChg chg="add mod">
          <ac:chgData name="Richard Anderson" userId="4654cc452026b74c" providerId="LiveId" clId="{A7604113-C6A1-44D9-8183-A09AF3EEAEAB}" dt="2024-01-02T23:19:06.256" v="365"/>
          <ac:spMkLst>
            <pc:docMk/>
            <pc:sldMk cId="2215748474" sldId="324"/>
            <ac:spMk id="8" creationId="{59711A63-07B2-453A-9D62-9666C1B20EAF}"/>
          </ac:spMkLst>
        </pc:spChg>
        <pc:spChg chg="add mod">
          <ac:chgData name="Richard Anderson" userId="4654cc452026b74c" providerId="LiveId" clId="{A7604113-C6A1-44D9-8183-A09AF3EEAEAB}" dt="2024-01-02T23:40:05.870" v="642" actId="20577"/>
          <ac:spMkLst>
            <pc:docMk/>
            <pc:sldMk cId="2215748474" sldId="324"/>
            <ac:spMk id="9" creationId="{DFAE31B7-5161-4597-B958-6828E97EC312}"/>
          </ac:spMkLst>
        </pc:spChg>
      </pc:sldChg>
      <pc:sldChg chg="addSp delSp modSp mod">
        <pc:chgData name="Richard Anderson" userId="4654cc452026b74c" providerId="LiveId" clId="{A7604113-C6A1-44D9-8183-A09AF3EEAEAB}" dt="2024-01-02T23:34:17.779" v="584" actId="1076"/>
        <pc:sldMkLst>
          <pc:docMk/>
          <pc:sldMk cId="3334827261" sldId="325"/>
        </pc:sldMkLst>
        <pc:spChg chg="mod">
          <ac:chgData name="Richard Anderson" userId="4654cc452026b74c" providerId="LiveId" clId="{A7604113-C6A1-44D9-8183-A09AF3EEAEAB}" dt="2024-01-02T23:34:12.401" v="583" actId="20577"/>
          <ac:spMkLst>
            <pc:docMk/>
            <pc:sldMk cId="3334827261" sldId="325"/>
            <ac:spMk id="2" creationId="{D5CC4D02-CB98-4CAE-F95A-8513DDF6E9C1}"/>
          </ac:spMkLst>
        </pc:spChg>
        <pc:spChg chg="mod">
          <ac:chgData name="Richard Anderson" userId="4654cc452026b74c" providerId="LiveId" clId="{A7604113-C6A1-44D9-8183-A09AF3EEAEAB}" dt="2024-01-02T23:22:11.254" v="392"/>
          <ac:spMkLst>
            <pc:docMk/>
            <pc:sldMk cId="3334827261" sldId="325"/>
            <ac:spMk id="4" creationId="{78295390-0499-F152-2C81-54B532885C3E}"/>
          </ac:spMkLst>
        </pc:spChg>
        <pc:spChg chg="del">
          <ac:chgData name="Richard Anderson" userId="4654cc452026b74c" providerId="LiveId" clId="{A7604113-C6A1-44D9-8183-A09AF3EEAEAB}" dt="2024-01-02T23:20:09.298" v="377" actId="21"/>
          <ac:spMkLst>
            <pc:docMk/>
            <pc:sldMk cId="3334827261" sldId="325"/>
            <ac:spMk id="5" creationId="{01A6648B-5A83-8597-51D5-CD776BFEB46C}"/>
          </ac:spMkLst>
        </pc:spChg>
        <pc:spChg chg="mod">
          <ac:chgData name="Richard Anderson" userId="4654cc452026b74c" providerId="LiveId" clId="{A7604113-C6A1-44D9-8183-A09AF3EEAEAB}" dt="2024-01-02T23:32:39.684" v="541" actId="20577"/>
          <ac:spMkLst>
            <pc:docMk/>
            <pc:sldMk cId="3334827261" sldId="325"/>
            <ac:spMk id="7" creationId="{4AB93F5A-87D3-DE07-5142-EE9A2DA273F3}"/>
          </ac:spMkLst>
        </pc:spChg>
        <pc:spChg chg="add mod">
          <ac:chgData name="Richard Anderson" userId="4654cc452026b74c" providerId="LiveId" clId="{A7604113-C6A1-44D9-8183-A09AF3EEAEAB}" dt="2024-01-02T23:19:10.614" v="366"/>
          <ac:spMkLst>
            <pc:docMk/>
            <pc:sldMk cId="3334827261" sldId="325"/>
            <ac:spMk id="9" creationId="{5A784518-91C6-46E8-BFD5-B5C760F28898}"/>
          </ac:spMkLst>
        </pc:spChg>
        <pc:cxnChg chg="mod">
          <ac:chgData name="Richard Anderson" userId="4654cc452026b74c" providerId="LiveId" clId="{A7604113-C6A1-44D9-8183-A09AF3EEAEAB}" dt="2024-01-02T23:34:17.779" v="584" actId="1076"/>
          <ac:cxnSpMkLst>
            <pc:docMk/>
            <pc:sldMk cId="3334827261" sldId="325"/>
            <ac:cxnSpMk id="8" creationId="{00000000-0000-0000-0000-000000000000}"/>
          </ac:cxnSpMkLst>
        </pc:cxnChg>
      </pc:sldChg>
      <pc:sldChg chg="modSp mod">
        <pc:chgData name="Richard Anderson" userId="4654cc452026b74c" providerId="LiveId" clId="{A7604113-C6A1-44D9-8183-A09AF3EEAEAB}" dt="2024-01-02T22:52:26.829" v="152" actId="2711"/>
        <pc:sldMkLst>
          <pc:docMk/>
          <pc:sldMk cId="2290627644" sldId="327"/>
        </pc:sldMkLst>
        <pc:spChg chg="mod">
          <ac:chgData name="Richard Anderson" userId="4654cc452026b74c" providerId="LiveId" clId="{A7604113-C6A1-44D9-8183-A09AF3EEAEAB}" dt="2024-01-02T22:52:26.829" v="152" actId="2711"/>
          <ac:spMkLst>
            <pc:docMk/>
            <pc:sldMk cId="2290627644" sldId="327"/>
            <ac:spMk id="4" creationId="{EB60333F-FBC6-7A8F-37A9-DAB818C7B403}"/>
          </ac:spMkLst>
        </pc:spChg>
      </pc:sldChg>
      <pc:sldChg chg="modSp mod">
        <pc:chgData name="Richard Anderson" userId="4654cc452026b74c" providerId="LiveId" clId="{A7604113-C6A1-44D9-8183-A09AF3EEAEAB}" dt="2024-01-02T23:49:33.029" v="788" actId="113"/>
        <pc:sldMkLst>
          <pc:docMk/>
          <pc:sldMk cId="3659718714" sldId="328"/>
        </pc:sldMkLst>
        <pc:spChg chg="mod">
          <ac:chgData name="Richard Anderson" userId="4654cc452026b74c" providerId="LiveId" clId="{A7604113-C6A1-44D9-8183-A09AF3EEAEAB}" dt="2024-01-02T23:49:33.029" v="788" actId="113"/>
          <ac:spMkLst>
            <pc:docMk/>
            <pc:sldMk cId="3659718714" sldId="328"/>
            <ac:spMk id="4" creationId="{EB60333F-FBC6-7A8F-37A9-DAB818C7B403}"/>
          </ac:spMkLst>
        </pc:spChg>
      </pc:sldChg>
      <pc:sldChg chg="addSp delSp modSp mod">
        <pc:chgData name="Richard Anderson" userId="4654cc452026b74c" providerId="LiveId" clId="{A7604113-C6A1-44D9-8183-A09AF3EEAEAB}" dt="2024-01-02T23:23:19.506" v="403" actId="20577"/>
        <pc:sldMkLst>
          <pc:docMk/>
          <pc:sldMk cId="2165980582" sldId="329"/>
        </pc:sldMkLst>
        <pc:spChg chg="del">
          <ac:chgData name="Richard Anderson" userId="4654cc452026b74c" providerId="LiveId" clId="{A7604113-C6A1-44D9-8183-A09AF3EEAEAB}" dt="2024-01-02T23:20:04.345" v="376" actId="21"/>
          <ac:spMkLst>
            <pc:docMk/>
            <pc:sldMk cId="2165980582" sldId="329"/>
            <ac:spMk id="2" creationId="{639A6D7D-D886-5797-CAA3-195C457367F8}"/>
          </ac:spMkLst>
        </pc:spChg>
        <pc:spChg chg="mod">
          <ac:chgData name="Richard Anderson" userId="4654cc452026b74c" providerId="LiveId" clId="{A7604113-C6A1-44D9-8183-A09AF3EEAEAB}" dt="2024-01-02T23:22:46.987" v="399" actId="20577"/>
          <ac:spMkLst>
            <pc:docMk/>
            <pc:sldMk cId="2165980582" sldId="329"/>
            <ac:spMk id="4" creationId="{78295390-0499-F152-2C81-54B532885C3E}"/>
          </ac:spMkLst>
        </pc:spChg>
        <pc:spChg chg="mod">
          <ac:chgData name="Richard Anderson" userId="4654cc452026b74c" providerId="LiveId" clId="{A7604113-C6A1-44D9-8183-A09AF3EEAEAB}" dt="2024-01-02T23:23:19.506" v="403" actId="20577"/>
          <ac:spMkLst>
            <pc:docMk/>
            <pc:sldMk cId="2165980582" sldId="329"/>
            <ac:spMk id="6" creationId="{E90759E9-38A4-5667-8A3E-EB4BF4C1C814}"/>
          </ac:spMkLst>
        </pc:spChg>
        <pc:spChg chg="add mod">
          <ac:chgData name="Richard Anderson" userId="4654cc452026b74c" providerId="LiveId" clId="{A7604113-C6A1-44D9-8183-A09AF3EEAEAB}" dt="2024-01-02T23:19:15.315" v="367"/>
          <ac:spMkLst>
            <pc:docMk/>
            <pc:sldMk cId="2165980582" sldId="329"/>
            <ac:spMk id="7" creationId="{4A5DA61F-9E78-49F3-8A86-8682039317C3}"/>
          </ac:spMkLst>
        </pc:spChg>
      </pc:sldChg>
      <pc:sldChg chg="addSp delSp modSp mod">
        <pc:chgData name="Richard Anderson" userId="4654cc452026b74c" providerId="LiveId" clId="{A7604113-C6A1-44D9-8183-A09AF3EEAEAB}" dt="2024-01-02T23:27:48.660" v="471" actId="1076"/>
        <pc:sldMkLst>
          <pc:docMk/>
          <pc:sldMk cId="2929486459" sldId="330"/>
        </pc:sldMkLst>
        <pc:spChg chg="del">
          <ac:chgData name="Richard Anderson" userId="4654cc452026b74c" providerId="LiveId" clId="{A7604113-C6A1-44D9-8183-A09AF3EEAEAB}" dt="2024-01-02T23:19:52.308" v="374" actId="21"/>
          <ac:spMkLst>
            <pc:docMk/>
            <pc:sldMk cId="2929486459" sldId="330"/>
            <ac:spMk id="2" creationId="{639A6D7D-D886-5797-CAA3-195C457367F8}"/>
          </ac:spMkLst>
        </pc:spChg>
        <pc:spChg chg="mod">
          <ac:chgData name="Richard Anderson" userId="4654cc452026b74c" providerId="LiveId" clId="{A7604113-C6A1-44D9-8183-A09AF3EEAEAB}" dt="2024-01-02T23:24:28.245" v="415" actId="20577"/>
          <ac:spMkLst>
            <pc:docMk/>
            <pc:sldMk cId="2929486459" sldId="330"/>
            <ac:spMk id="4" creationId="{78295390-0499-F152-2C81-54B532885C3E}"/>
          </ac:spMkLst>
        </pc:spChg>
        <pc:spChg chg="mod">
          <ac:chgData name="Richard Anderson" userId="4654cc452026b74c" providerId="LiveId" clId="{A7604113-C6A1-44D9-8183-A09AF3EEAEAB}" dt="2024-01-02T23:27:44.999" v="470" actId="20577"/>
          <ac:spMkLst>
            <pc:docMk/>
            <pc:sldMk cId="2929486459" sldId="330"/>
            <ac:spMk id="5" creationId="{29B86F8B-E3CF-E196-80AC-E0B6E08EE425}"/>
          </ac:spMkLst>
        </pc:spChg>
        <pc:spChg chg="add mod">
          <ac:chgData name="Richard Anderson" userId="4654cc452026b74c" providerId="LiveId" clId="{A7604113-C6A1-44D9-8183-A09AF3EEAEAB}" dt="2024-01-02T23:19:27.318" v="369"/>
          <ac:spMkLst>
            <pc:docMk/>
            <pc:sldMk cId="2929486459" sldId="330"/>
            <ac:spMk id="8" creationId="{C0167901-F9CC-4D13-BF5A-6699CA046394}"/>
          </ac:spMkLst>
        </pc:spChg>
        <pc:cxnChg chg="mod">
          <ac:chgData name="Richard Anderson" userId="4654cc452026b74c" providerId="LiveId" clId="{A7604113-C6A1-44D9-8183-A09AF3EEAEAB}" dt="2024-01-02T23:27:48.660" v="471" actId="1076"/>
          <ac:cxnSpMkLst>
            <pc:docMk/>
            <pc:sldMk cId="2929486459" sldId="330"/>
            <ac:cxnSpMk id="7" creationId="{00000000-0000-0000-0000-000000000000}"/>
          </ac:cxnSpMkLst>
        </pc:cxnChg>
      </pc:sldChg>
      <pc:sldChg chg="addSp delSp modSp mod">
        <pc:chgData name="Richard Anderson" userId="4654cc452026b74c" providerId="LiveId" clId="{A7604113-C6A1-44D9-8183-A09AF3EEAEAB}" dt="2024-01-02T23:31:44.795" v="531" actId="1076"/>
        <pc:sldMkLst>
          <pc:docMk/>
          <pc:sldMk cId="1529734299" sldId="331"/>
        </pc:sldMkLst>
        <pc:spChg chg="del">
          <ac:chgData name="Richard Anderson" userId="4654cc452026b74c" providerId="LiveId" clId="{A7604113-C6A1-44D9-8183-A09AF3EEAEAB}" dt="2024-01-02T23:19:43.197" v="372" actId="21"/>
          <ac:spMkLst>
            <pc:docMk/>
            <pc:sldMk cId="1529734299" sldId="331"/>
            <ac:spMk id="2" creationId="{639A6D7D-D886-5797-CAA3-195C457367F8}"/>
          </ac:spMkLst>
        </pc:spChg>
        <pc:spChg chg="mod">
          <ac:chgData name="Richard Anderson" userId="4654cc452026b74c" providerId="LiveId" clId="{A7604113-C6A1-44D9-8183-A09AF3EEAEAB}" dt="2024-01-02T23:24:56.921" v="420" actId="20577"/>
          <ac:spMkLst>
            <pc:docMk/>
            <pc:sldMk cId="1529734299" sldId="331"/>
            <ac:spMk id="4" creationId="{78295390-0499-F152-2C81-54B532885C3E}"/>
          </ac:spMkLst>
        </pc:spChg>
        <pc:spChg chg="add mod">
          <ac:chgData name="Richard Anderson" userId="4654cc452026b74c" providerId="LiveId" clId="{A7604113-C6A1-44D9-8183-A09AF3EEAEAB}" dt="2024-01-02T23:19:38.071" v="371"/>
          <ac:spMkLst>
            <pc:docMk/>
            <pc:sldMk cId="1529734299" sldId="331"/>
            <ac:spMk id="7" creationId="{AE2F8E62-7F09-483D-AECB-9D55A5C6EE6F}"/>
          </ac:spMkLst>
        </pc:spChg>
        <pc:spChg chg="mod">
          <ac:chgData name="Richard Anderson" userId="4654cc452026b74c" providerId="LiveId" clId="{A7604113-C6A1-44D9-8183-A09AF3EEAEAB}" dt="2024-01-02T23:31:38.714" v="530" actId="20577"/>
          <ac:spMkLst>
            <pc:docMk/>
            <pc:sldMk cId="1529734299" sldId="331"/>
            <ac:spMk id="9" creationId="{0A3E3A3E-F771-ED6C-EC25-3EA7A22DE794}"/>
          </ac:spMkLst>
        </pc:spChg>
        <pc:cxnChg chg="mod">
          <ac:chgData name="Richard Anderson" userId="4654cc452026b74c" providerId="LiveId" clId="{A7604113-C6A1-44D9-8183-A09AF3EEAEAB}" dt="2024-01-02T23:31:44.795" v="531" actId="1076"/>
          <ac:cxnSpMkLst>
            <pc:docMk/>
            <pc:sldMk cId="1529734299" sldId="331"/>
            <ac:cxnSpMk id="6" creationId="{00000000-0000-0000-0000-000000000000}"/>
          </ac:cxnSpMkLst>
        </pc:cxnChg>
      </pc:sldChg>
      <pc:sldChg chg="addSp delSp modSp mod">
        <pc:chgData name="Richard Anderson" userId="4654cc452026b74c" providerId="LiveId" clId="{A7604113-C6A1-44D9-8183-A09AF3EEAEAB}" dt="2024-01-02T23:23:56.424" v="410" actId="20577"/>
        <pc:sldMkLst>
          <pc:docMk/>
          <pc:sldMk cId="1294123070" sldId="332"/>
        </pc:sldMkLst>
        <pc:spChg chg="del">
          <ac:chgData name="Richard Anderson" userId="4654cc452026b74c" providerId="LiveId" clId="{A7604113-C6A1-44D9-8183-A09AF3EEAEAB}" dt="2024-01-02T23:19:56.306" v="375" actId="21"/>
          <ac:spMkLst>
            <pc:docMk/>
            <pc:sldMk cId="1294123070" sldId="332"/>
            <ac:spMk id="2" creationId="{639A6D7D-D886-5797-CAA3-195C457367F8}"/>
          </ac:spMkLst>
        </pc:spChg>
        <pc:spChg chg="mod">
          <ac:chgData name="Richard Anderson" userId="4654cc452026b74c" providerId="LiveId" clId="{A7604113-C6A1-44D9-8183-A09AF3EEAEAB}" dt="2024-01-02T23:23:56.424" v="410" actId="20577"/>
          <ac:spMkLst>
            <pc:docMk/>
            <pc:sldMk cId="1294123070" sldId="332"/>
            <ac:spMk id="4" creationId="{78295390-0499-F152-2C81-54B532885C3E}"/>
          </ac:spMkLst>
        </pc:spChg>
        <pc:spChg chg="add mod">
          <ac:chgData name="Richard Anderson" userId="4654cc452026b74c" providerId="LiveId" clId="{A7604113-C6A1-44D9-8183-A09AF3EEAEAB}" dt="2024-01-02T23:19:20.179" v="368"/>
          <ac:spMkLst>
            <pc:docMk/>
            <pc:sldMk cId="1294123070" sldId="332"/>
            <ac:spMk id="5" creationId="{209F6F33-6DA0-4A95-9E2D-216E1CB6FB5B}"/>
          </ac:spMkLst>
        </pc:spChg>
      </pc:sldChg>
      <pc:sldChg chg="addSp delSp modSp mod">
        <pc:chgData name="Richard Anderson" userId="4654cc452026b74c" providerId="LiveId" clId="{A7604113-C6A1-44D9-8183-A09AF3EEAEAB}" dt="2024-01-02T23:24:41.655" v="418" actId="20577"/>
        <pc:sldMkLst>
          <pc:docMk/>
          <pc:sldMk cId="3788522548" sldId="333"/>
        </pc:sldMkLst>
        <pc:spChg chg="del">
          <ac:chgData name="Richard Anderson" userId="4654cc452026b74c" providerId="LiveId" clId="{A7604113-C6A1-44D9-8183-A09AF3EEAEAB}" dt="2024-01-02T23:19:47.590" v="373" actId="21"/>
          <ac:spMkLst>
            <pc:docMk/>
            <pc:sldMk cId="3788522548" sldId="333"/>
            <ac:spMk id="2" creationId="{639A6D7D-D886-5797-CAA3-195C457367F8}"/>
          </ac:spMkLst>
        </pc:spChg>
        <pc:spChg chg="mod">
          <ac:chgData name="Richard Anderson" userId="4654cc452026b74c" providerId="LiveId" clId="{A7604113-C6A1-44D9-8183-A09AF3EEAEAB}" dt="2024-01-02T23:24:41.655" v="418" actId="20577"/>
          <ac:spMkLst>
            <pc:docMk/>
            <pc:sldMk cId="3788522548" sldId="333"/>
            <ac:spMk id="4" creationId="{78295390-0499-F152-2C81-54B532885C3E}"/>
          </ac:spMkLst>
        </pc:spChg>
        <pc:spChg chg="add mod">
          <ac:chgData name="Richard Anderson" userId="4654cc452026b74c" providerId="LiveId" clId="{A7604113-C6A1-44D9-8183-A09AF3EEAEAB}" dt="2024-01-02T23:19:32.741" v="370"/>
          <ac:spMkLst>
            <pc:docMk/>
            <pc:sldMk cId="3788522548" sldId="333"/>
            <ac:spMk id="5" creationId="{12C330BC-C2CF-4F86-996F-849B2902F984}"/>
          </ac:spMkLst>
        </pc:spChg>
      </pc:sldChg>
      <pc:sldChg chg="modSp mod">
        <pc:chgData name="Richard Anderson" userId="4654cc452026b74c" providerId="LiveId" clId="{A7604113-C6A1-44D9-8183-A09AF3EEAEAB}" dt="2024-01-02T23:15:45.732" v="358" actId="20577"/>
        <pc:sldMkLst>
          <pc:docMk/>
          <pc:sldMk cId="1312242286" sldId="337"/>
        </pc:sldMkLst>
        <pc:spChg chg="mod">
          <ac:chgData name="Richard Anderson" userId="4654cc452026b74c" providerId="LiveId" clId="{A7604113-C6A1-44D9-8183-A09AF3EEAEAB}" dt="2024-01-02T23:15:45.732" v="358" actId="20577"/>
          <ac:spMkLst>
            <pc:docMk/>
            <pc:sldMk cId="1312242286" sldId="337"/>
            <ac:spMk id="4" creationId="{8E11991C-C4AC-A604-92D0-429FE93CBFEE}"/>
          </ac:spMkLst>
        </pc:spChg>
        <pc:spChg chg="mod">
          <ac:chgData name="Richard Anderson" userId="4654cc452026b74c" providerId="LiveId" clId="{A7604113-C6A1-44D9-8183-A09AF3EEAEAB}" dt="2024-01-02T23:15:13.667" v="342" actId="20577"/>
          <ac:spMkLst>
            <pc:docMk/>
            <pc:sldMk cId="1312242286" sldId="337"/>
            <ac:spMk id="5" creationId="{48C2C007-C6F9-E511-18A1-236A92159F3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57200" y="719138"/>
            <a:ext cx="6402388"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31520" y="4560570"/>
            <a:ext cx="5852160" cy="4320540"/>
          </a:xfrm>
          <a:prstGeom prst="rect">
            <a:avLst/>
          </a:prstGeom>
          <a:noFill/>
          <a:ln>
            <a:noFill/>
          </a:ln>
        </p:spPr>
        <p:txBody>
          <a:bodyPr spcFirstLastPara="1" wrap="square" lIns="96637" tIns="96637" rIns="96637" bIns="96637"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37be2e0bd6_0_0: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3" name="Google Shape;103;g137be2e0bd6_0_0:notes"/>
          <p:cNvSpPr txBox="1">
            <a:spLocks noGrp="1"/>
          </p:cNvSpPr>
          <p:nvPr>
            <p:ph type="body" idx="1"/>
          </p:nvPr>
        </p:nvSpPr>
        <p:spPr>
          <a:xfrm>
            <a:off x="731520" y="4560570"/>
            <a:ext cx="5852160" cy="4320540"/>
          </a:xfrm>
          <a:prstGeom prst="rect">
            <a:avLst/>
          </a:prstGeom>
          <a:noFill/>
          <a:ln>
            <a:noFill/>
          </a:ln>
        </p:spPr>
        <p:txBody>
          <a:bodyPr spcFirstLastPara="1" wrap="square" lIns="96637" tIns="96637" rIns="96637" bIns="96637"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37be2e0bd6_0_278:notes"/>
          <p:cNvSpPr txBox="1">
            <a:spLocks noGrp="1"/>
          </p:cNvSpPr>
          <p:nvPr>
            <p:ph type="body" idx="1"/>
          </p:nvPr>
        </p:nvSpPr>
        <p:spPr>
          <a:xfrm>
            <a:off x="731520" y="4560570"/>
            <a:ext cx="5852160" cy="4320540"/>
          </a:xfrm>
          <a:prstGeom prst="rect">
            <a:avLst/>
          </a:prstGeom>
          <a:noFill/>
          <a:ln>
            <a:noFill/>
          </a:ln>
        </p:spPr>
        <p:txBody>
          <a:bodyPr spcFirstLastPara="1" wrap="square" lIns="96637" tIns="96637" rIns="96637" bIns="96637" anchor="t" anchorCtr="0">
            <a:noAutofit/>
          </a:bodyPr>
          <a:lstStyle/>
          <a:p>
            <a:pPr marL="0" indent="0">
              <a:buNone/>
            </a:pPr>
            <a:endParaRPr/>
          </a:p>
        </p:txBody>
      </p:sp>
      <p:sp>
        <p:nvSpPr>
          <p:cNvPr id="109" name="Google Shape;109;g137be2e0bd6_0_278: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5"/>
        <p:cNvGrpSpPr/>
        <p:nvPr/>
      </p:nvGrpSpPr>
      <p:grpSpPr>
        <a:xfrm>
          <a:off x="0" y="0"/>
          <a:ext cx="0" cy="0"/>
          <a:chOff x="0" y="0"/>
          <a:chExt cx="0" cy="0"/>
        </a:xfrm>
      </p:grpSpPr>
      <p:sp>
        <p:nvSpPr>
          <p:cNvPr id="16" name="Google Shape;16;p17"/>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7"/>
          <p:cNvSpPr txBox="1">
            <a:spLocks noGrp="1"/>
          </p:cNvSpPr>
          <p:nvPr>
            <p:ph type="title"/>
          </p:nvPr>
        </p:nvSpPr>
        <p:spPr>
          <a:xfrm>
            <a:off x="485875" y="426720"/>
            <a:ext cx="8183700" cy="1164742"/>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400"/>
              <a:buNone/>
              <a:defRPr sz="44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a:r>
              <a:rPr lang="en-US"/>
              <a:t>Click to edit Master title style</a:t>
            </a:r>
            <a:endParaRPr dirty="0"/>
          </a:p>
        </p:txBody>
      </p:sp>
      <p:sp>
        <p:nvSpPr>
          <p:cNvPr id="18" name="Google Shape;18;p17"/>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smtClean="0"/>
              <a:t>‹#›</a:t>
            </a:fld>
            <a:endParaRPr lang="en"/>
          </a:p>
        </p:txBody>
      </p:sp>
      <p:sp>
        <p:nvSpPr>
          <p:cNvPr id="19" name="Google Shape;19;p17"/>
          <p:cNvSpPr txBox="1">
            <a:spLocks noGrp="1"/>
          </p:cNvSpPr>
          <p:nvPr>
            <p:ph type="subTitle" idx="1"/>
          </p:nvPr>
        </p:nvSpPr>
        <p:spPr>
          <a:xfrm>
            <a:off x="485875" y="3083888"/>
            <a:ext cx="8183700" cy="8610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lt1"/>
              </a:buClr>
              <a:buSzPts val="2000"/>
              <a:buNone/>
              <a:defRPr sz="2800" b="1">
                <a:solidFill>
                  <a:schemeClr val="lt1"/>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r>
              <a:rPr lang="en-US"/>
              <a:t>Click to edit Master subtitle style</a:t>
            </a:r>
            <a:endParaRPr dirty="0"/>
          </a:p>
        </p:txBody>
      </p:sp>
    </p:spTree>
    <p:extLst>
      <p:ext uri="{BB962C8B-B14F-4D97-AF65-F5344CB8AC3E}">
        <p14:creationId xmlns:p14="http://schemas.microsoft.com/office/powerpoint/2010/main" val="405153910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65"/>
        <p:cNvGrpSpPr/>
        <p:nvPr/>
      </p:nvGrpSpPr>
      <p:grpSpPr>
        <a:xfrm>
          <a:off x="0" y="0"/>
          <a:ext cx="0" cy="0"/>
          <a:chOff x="0" y="0"/>
          <a:chExt cx="0" cy="0"/>
        </a:xfrm>
      </p:grpSpPr>
      <p:sp>
        <p:nvSpPr>
          <p:cNvPr id="66" name="Google Shape;66;p29"/>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dirty="0"/>
          </a:p>
        </p:txBody>
      </p:sp>
      <p:sp>
        <p:nvSpPr>
          <p:cNvPr id="67" name="Google Shape;67;p29"/>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36912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6"/>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989501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61680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reserve="1">
  <p:cSld name="1_Section header">
    <p:spTree>
      <p:nvGrpSpPr>
        <p:cNvPr id="1" name="Shape 15"/>
        <p:cNvGrpSpPr/>
        <p:nvPr/>
      </p:nvGrpSpPr>
      <p:grpSpPr>
        <a:xfrm>
          <a:off x="0" y="0"/>
          <a:ext cx="0" cy="0"/>
          <a:chOff x="0" y="0"/>
          <a:chExt cx="0" cy="0"/>
        </a:xfrm>
      </p:grpSpPr>
      <p:sp>
        <p:nvSpPr>
          <p:cNvPr id="16" name="Google Shape;16;p17"/>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7"/>
          <p:cNvSpPr txBox="1">
            <a:spLocks noGrp="1"/>
          </p:cNvSpPr>
          <p:nvPr>
            <p:ph type="title"/>
          </p:nvPr>
        </p:nvSpPr>
        <p:spPr>
          <a:xfrm>
            <a:off x="485875" y="1714500"/>
            <a:ext cx="8183700" cy="78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3400"/>
              <a:buNone/>
              <a:defRPr sz="34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a:r>
              <a:rPr lang="en-US"/>
              <a:t>Click to edit Master title style</a:t>
            </a:r>
            <a:endParaRPr dirty="0"/>
          </a:p>
        </p:txBody>
      </p:sp>
      <p:sp>
        <p:nvSpPr>
          <p:cNvPr id="18" name="Google Shape;18;p17"/>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
        <p:nvSpPr>
          <p:cNvPr id="19" name="Google Shape;19;p17"/>
          <p:cNvSpPr txBox="1">
            <a:spLocks noGrp="1"/>
          </p:cNvSpPr>
          <p:nvPr>
            <p:ph type="subTitle" idx="1"/>
          </p:nvPr>
        </p:nvSpPr>
        <p:spPr>
          <a:xfrm>
            <a:off x="485875" y="3083888"/>
            <a:ext cx="8183700" cy="8610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lt1"/>
              </a:buClr>
              <a:buSzPts val="2000"/>
              <a:buNone/>
              <a:defRPr sz="2000" b="1">
                <a:solidFill>
                  <a:schemeClr val="lt1"/>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r>
              <a:rPr lang="en-US"/>
              <a:t>Click to edit Master subtitle style</a:t>
            </a:r>
            <a:endParaRPr/>
          </a:p>
        </p:txBody>
      </p:sp>
    </p:spTree>
    <p:extLst>
      <p:ext uri="{BB962C8B-B14F-4D97-AF65-F5344CB8AC3E}">
        <p14:creationId xmlns:p14="http://schemas.microsoft.com/office/powerpoint/2010/main" val="2417384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reserve="1">
  <p:cSld name="1_Section header">
    <p:spTree>
      <p:nvGrpSpPr>
        <p:cNvPr id="1" name="Shape 15"/>
        <p:cNvGrpSpPr/>
        <p:nvPr/>
      </p:nvGrpSpPr>
      <p:grpSpPr>
        <a:xfrm>
          <a:off x="0" y="0"/>
          <a:ext cx="0" cy="0"/>
          <a:chOff x="0" y="0"/>
          <a:chExt cx="0" cy="0"/>
        </a:xfrm>
      </p:grpSpPr>
      <p:sp>
        <p:nvSpPr>
          <p:cNvPr id="16" name="Google Shape;16;p17"/>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7"/>
          <p:cNvSpPr txBox="1">
            <a:spLocks noGrp="1"/>
          </p:cNvSpPr>
          <p:nvPr>
            <p:ph type="title"/>
          </p:nvPr>
        </p:nvSpPr>
        <p:spPr>
          <a:xfrm>
            <a:off x="485875" y="1714500"/>
            <a:ext cx="8183700" cy="78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3400"/>
              <a:buNone/>
              <a:defRPr sz="34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a:r>
              <a:rPr lang="en-US"/>
              <a:t>Click to edit Master title style</a:t>
            </a:r>
            <a:endParaRPr/>
          </a:p>
        </p:txBody>
      </p:sp>
      <p:sp>
        <p:nvSpPr>
          <p:cNvPr id="18" name="Google Shape;18;p17"/>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875746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0"/>
        <p:cNvGrpSpPr/>
        <p:nvPr/>
      </p:nvGrpSpPr>
      <p:grpSpPr>
        <a:xfrm>
          <a:off x="0" y="0"/>
          <a:ext cx="0" cy="0"/>
          <a:chOff x="0" y="0"/>
          <a:chExt cx="0" cy="0"/>
        </a:xfrm>
      </p:grpSpPr>
      <p:sp>
        <p:nvSpPr>
          <p:cNvPr id="21" name="Google Shape;21;p18"/>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a:p>
        </p:txBody>
      </p:sp>
      <p:sp>
        <p:nvSpPr>
          <p:cNvPr id="22" name="Google Shape;22;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chemeClr val="tx2"/>
              </a:buClr>
              <a:buSzPts val="1800"/>
              <a:buChar char="●"/>
              <a:defRPr>
                <a:solidFill>
                  <a:schemeClr val="tx2"/>
                </a:solidFill>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
        <p:nvSpPr>
          <p:cNvPr id="23" name="Google Shape;23;p1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02254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preserve="1">
  <p:cSld name="1_Title and body">
    <p:spTree>
      <p:nvGrpSpPr>
        <p:cNvPr id="1" name="Shape 20"/>
        <p:cNvGrpSpPr/>
        <p:nvPr/>
      </p:nvGrpSpPr>
      <p:grpSpPr>
        <a:xfrm>
          <a:off x="0" y="0"/>
          <a:ext cx="0" cy="0"/>
          <a:chOff x="0" y="0"/>
          <a:chExt cx="0" cy="0"/>
        </a:xfrm>
      </p:grpSpPr>
      <p:sp>
        <p:nvSpPr>
          <p:cNvPr id="21" name="Google Shape;21;p18"/>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a:p>
        </p:txBody>
      </p:sp>
      <p:sp>
        <p:nvSpPr>
          <p:cNvPr id="23" name="Google Shape;23;p1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smtClean="0"/>
              <a:t>‹#›</a:t>
            </a:fld>
            <a:endParaRPr lang="en"/>
          </a:p>
        </p:txBody>
      </p:sp>
      <p:sp>
        <p:nvSpPr>
          <p:cNvPr id="3" name="Google Shape;22;p18">
            <a:extLst>
              <a:ext uri="{FF2B5EF4-FFF2-40B4-BE49-F238E27FC236}">
                <a16:creationId xmlns:a16="http://schemas.microsoft.com/office/drawing/2014/main" id="{041592D7-81D6-1AA4-D3E1-697EB4BB86F1}"/>
              </a:ext>
            </a:extLst>
          </p:cNvPr>
          <p:cNvSpPr txBox="1">
            <a:spLocks noGrp="1"/>
          </p:cNvSpPr>
          <p:nvPr>
            <p:ph type="body" idx="14"/>
          </p:nvPr>
        </p:nvSpPr>
        <p:spPr>
          <a:xfrm>
            <a:off x="311699" y="1152475"/>
            <a:ext cx="4173215"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chemeClr val="tx2"/>
              </a:buClr>
              <a:buSzPts val="1800"/>
              <a:buChar char="●"/>
              <a:defRPr>
                <a:solidFill>
                  <a:schemeClr val="tx2"/>
                </a:solidFill>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
        <p:nvSpPr>
          <p:cNvPr id="4" name="Google Shape;22;p18">
            <a:extLst>
              <a:ext uri="{FF2B5EF4-FFF2-40B4-BE49-F238E27FC236}">
                <a16:creationId xmlns:a16="http://schemas.microsoft.com/office/drawing/2014/main" id="{BDD46E82-00E6-2209-E938-0F4A74AB8B53}"/>
              </a:ext>
            </a:extLst>
          </p:cNvPr>
          <p:cNvSpPr txBox="1">
            <a:spLocks noGrp="1"/>
          </p:cNvSpPr>
          <p:nvPr>
            <p:ph type="body" idx="15"/>
          </p:nvPr>
        </p:nvSpPr>
        <p:spPr>
          <a:xfrm>
            <a:off x="4659087" y="1152475"/>
            <a:ext cx="4173215"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chemeClr val="tx2"/>
              </a:buClr>
              <a:buSzPts val="1800"/>
              <a:buChar char="●"/>
              <a:defRPr>
                <a:solidFill>
                  <a:schemeClr val="tx2"/>
                </a:solidFill>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Tree>
    <p:extLst>
      <p:ext uri="{BB962C8B-B14F-4D97-AF65-F5344CB8AC3E}">
        <p14:creationId xmlns:p14="http://schemas.microsoft.com/office/powerpoint/2010/main" val="156248411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preserve="1">
  <p:cSld name="1_Title and body">
    <p:spTree>
      <p:nvGrpSpPr>
        <p:cNvPr id="1" name="Shape 20"/>
        <p:cNvGrpSpPr/>
        <p:nvPr/>
      </p:nvGrpSpPr>
      <p:grpSpPr>
        <a:xfrm>
          <a:off x="0" y="0"/>
          <a:ext cx="0" cy="0"/>
          <a:chOff x="0" y="0"/>
          <a:chExt cx="0" cy="0"/>
        </a:xfrm>
      </p:grpSpPr>
      <p:sp>
        <p:nvSpPr>
          <p:cNvPr id="21" name="Google Shape;21;p18"/>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a:p>
        </p:txBody>
      </p:sp>
      <p:sp>
        <p:nvSpPr>
          <p:cNvPr id="23" name="Google Shape;23;p1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
        <p:nvSpPr>
          <p:cNvPr id="3" name="Google Shape;22;p18">
            <a:extLst>
              <a:ext uri="{FF2B5EF4-FFF2-40B4-BE49-F238E27FC236}">
                <a16:creationId xmlns:a16="http://schemas.microsoft.com/office/drawing/2014/main" id="{041592D7-81D6-1AA4-D3E1-697EB4BB86F1}"/>
              </a:ext>
            </a:extLst>
          </p:cNvPr>
          <p:cNvSpPr txBox="1">
            <a:spLocks noGrp="1"/>
          </p:cNvSpPr>
          <p:nvPr>
            <p:ph type="body" idx="14"/>
          </p:nvPr>
        </p:nvSpPr>
        <p:spPr>
          <a:xfrm>
            <a:off x="311699" y="1152475"/>
            <a:ext cx="4173215"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chemeClr val="tx2"/>
              </a:buClr>
              <a:buSzPts val="1800"/>
              <a:buFont typeface="+mj-lt"/>
              <a:buAutoNum type="alphaLcParenR"/>
              <a:defRPr>
                <a:solidFill>
                  <a:schemeClr val="tx2"/>
                </a:solidFill>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
        <p:nvSpPr>
          <p:cNvPr id="4" name="Google Shape;22;p18">
            <a:extLst>
              <a:ext uri="{FF2B5EF4-FFF2-40B4-BE49-F238E27FC236}">
                <a16:creationId xmlns:a16="http://schemas.microsoft.com/office/drawing/2014/main" id="{BDD46E82-00E6-2209-E938-0F4A74AB8B53}"/>
              </a:ext>
            </a:extLst>
          </p:cNvPr>
          <p:cNvSpPr txBox="1">
            <a:spLocks noGrp="1"/>
          </p:cNvSpPr>
          <p:nvPr>
            <p:ph type="body" idx="15"/>
          </p:nvPr>
        </p:nvSpPr>
        <p:spPr>
          <a:xfrm>
            <a:off x="4659087" y="1152475"/>
            <a:ext cx="4173215" cy="3416400"/>
          </a:xfrm>
          <a:prstGeom prst="rect">
            <a:avLst/>
          </a:prstGeom>
          <a:noFill/>
          <a:ln>
            <a:noFill/>
          </a:ln>
        </p:spPr>
        <p:txBody>
          <a:bodyPr spcFirstLastPara="1" wrap="square" lIns="91425" tIns="91425" rIns="91425" bIns="91425" anchor="t" anchorCtr="0">
            <a:normAutofit/>
          </a:bodyPr>
          <a:lstStyle>
            <a:lvl1pPr marL="114300" lvl="0" indent="0" algn="l">
              <a:lnSpc>
                <a:spcPct val="115000"/>
              </a:lnSpc>
              <a:spcBef>
                <a:spcPts val="0"/>
              </a:spcBef>
              <a:spcAft>
                <a:spcPts val="0"/>
              </a:spcAft>
              <a:buClr>
                <a:schemeClr val="bg2"/>
              </a:buClr>
              <a:buSzPts val="1800"/>
              <a:buNone/>
              <a:defRPr>
                <a:solidFill>
                  <a:schemeClr val="accent2"/>
                </a:solidFill>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Tree>
    <p:extLst>
      <p:ext uri="{BB962C8B-B14F-4D97-AF65-F5344CB8AC3E}">
        <p14:creationId xmlns:p14="http://schemas.microsoft.com/office/powerpoint/2010/main" val="3869812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type="tx" preserve="1">
  <p:cSld name="1_Title and body">
    <p:spTree>
      <p:nvGrpSpPr>
        <p:cNvPr id="1" name="Shape 20"/>
        <p:cNvGrpSpPr/>
        <p:nvPr/>
      </p:nvGrpSpPr>
      <p:grpSpPr>
        <a:xfrm>
          <a:off x="0" y="0"/>
          <a:ext cx="0" cy="0"/>
          <a:chOff x="0" y="0"/>
          <a:chExt cx="0" cy="0"/>
        </a:xfrm>
      </p:grpSpPr>
      <p:sp>
        <p:nvSpPr>
          <p:cNvPr id="21" name="Google Shape;21;p18"/>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a:p>
        </p:txBody>
      </p:sp>
      <p:sp>
        <p:nvSpPr>
          <p:cNvPr id="22" name="Google Shape;22;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114300" lvl="0" indent="0" algn="l">
              <a:lnSpc>
                <a:spcPct val="115000"/>
              </a:lnSpc>
              <a:spcBef>
                <a:spcPts val="0"/>
              </a:spcBef>
              <a:spcAft>
                <a:spcPts val="0"/>
              </a:spcAft>
              <a:buClr>
                <a:schemeClr val="bg2"/>
              </a:buClr>
              <a:buSzPts val="1800"/>
              <a:buNone/>
              <a:defRPr b="1">
                <a:solidFill>
                  <a:schemeClr val="accent3"/>
                </a:solidFill>
                <a:latin typeface="Source Code Pro" panose="020B0509030403020204" pitchFamily="49" charset="0"/>
                <a:ea typeface="Source Code Pro" panose="020B0509030403020204" pitchFamily="49" charset="0"/>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
        <p:nvSpPr>
          <p:cNvPr id="23" name="Google Shape;23;p1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518479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body" preserve="1">
  <p:cSld name="1_Title and body">
    <p:spTree>
      <p:nvGrpSpPr>
        <p:cNvPr id="1" name="Shape 20"/>
        <p:cNvGrpSpPr/>
        <p:nvPr/>
      </p:nvGrpSpPr>
      <p:grpSpPr>
        <a:xfrm>
          <a:off x="0" y="0"/>
          <a:ext cx="0" cy="0"/>
          <a:chOff x="0" y="0"/>
          <a:chExt cx="0" cy="0"/>
        </a:xfrm>
      </p:grpSpPr>
      <p:sp>
        <p:nvSpPr>
          <p:cNvPr id="21" name="Google Shape;21;p18"/>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a:p>
        </p:txBody>
      </p:sp>
      <p:sp>
        <p:nvSpPr>
          <p:cNvPr id="23" name="Google Shape;23;p1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
        <p:nvSpPr>
          <p:cNvPr id="3" name="Google Shape;22;p18">
            <a:extLst>
              <a:ext uri="{FF2B5EF4-FFF2-40B4-BE49-F238E27FC236}">
                <a16:creationId xmlns:a16="http://schemas.microsoft.com/office/drawing/2014/main" id="{041592D7-81D6-1AA4-D3E1-697EB4BB86F1}"/>
              </a:ext>
            </a:extLst>
          </p:cNvPr>
          <p:cNvSpPr txBox="1">
            <a:spLocks noGrp="1"/>
          </p:cNvSpPr>
          <p:nvPr>
            <p:ph type="body" idx="14"/>
          </p:nvPr>
        </p:nvSpPr>
        <p:spPr>
          <a:xfrm>
            <a:off x="311699" y="1152475"/>
            <a:ext cx="4173215" cy="3416400"/>
          </a:xfrm>
          <a:prstGeom prst="rect">
            <a:avLst/>
          </a:prstGeom>
          <a:noFill/>
          <a:ln>
            <a:noFill/>
          </a:ln>
        </p:spPr>
        <p:txBody>
          <a:bodyPr spcFirstLastPara="1" wrap="square" lIns="91425" tIns="91425" rIns="91425" bIns="91425" anchor="t" anchorCtr="0">
            <a:normAutofit/>
          </a:bodyPr>
          <a:lstStyle>
            <a:lvl1pPr marL="114300" lvl="0" indent="0" algn="l">
              <a:lnSpc>
                <a:spcPct val="115000"/>
              </a:lnSpc>
              <a:spcBef>
                <a:spcPts val="0"/>
              </a:spcBef>
              <a:spcAft>
                <a:spcPts val="0"/>
              </a:spcAft>
              <a:buClr>
                <a:schemeClr val="bg2"/>
              </a:buClr>
              <a:buSzPts val="1800"/>
              <a:buNone/>
              <a:defRPr b="1">
                <a:solidFill>
                  <a:schemeClr val="accent3"/>
                </a:solidFill>
                <a:latin typeface="Source Code Pro" panose="020B0509030403020204" pitchFamily="49" charset="0"/>
                <a:ea typeface="Source Code Pro" panose="020B0509030403020204" pitchFamily="49" charset="0"/>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
        <p:nvSpPr>
          <p:cNvPr id="4" name="Google Shape;22;p18">
            <a:extLst>
              <a:ext uri="{FF2B5EF4-FFF2-40B4-BE49-F238E27FC236}">
                <a16:creationId xmlns:a16="http://schemas.microsoft.com/office/drawing/2014/main" id="{BDD46E82-00E6-2209-E938-0F4A74AB8B53}"/>
              </a:ext>
            </a:extLst>
          </p:cNvPr>
          <p:cNvSpPr txBox="1">
            <a:spLocks noGrp="1"/>
          </p:cNvSpPr>
          <p:nvPr>
            <p:ph type="body" idx="15"/>
          </p:nvPr>
        </p:nvSpPr>
        <p:spPr>
          <a:xfrm>
            <a:off x="4659087" y="1152475"/>
            <a:ext cx="4173215"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chemeClr val="tx2"/>
              </a:buClr>
              <a:buSzPts val="1800"/>
              <a:buChar char="●"/>
              <a:defRPr>
                <a:solidFill>
                  <a:schemeClr val="tx2"/>
                </a:solidFill>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Tree>
    <p:extLst>
      <p:ext uri="{BB962C8B-B14F-4D97-AF65-F5344CB8AC3E}">
        <p14:creationId xmlns:p14="http://schemas.microsoft.com/office/powerpoint/2010/main" val="497848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able and Tex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99315F7-CA91-04E6-19F6-41A92EC56C55}"/>
              </a:ext>
            </a:extLst>
          </p:cNvPr>
          <p:cNvSpPr>
            <a:spLocks noGrp="1"/>
          </p:cNvSpPr>
          <p:nvPr>
            <p:ph type="sldNum" idx="10"/>
          </p:nvPr>
        </p:nvSpPr>
        <p:spPr/>
        <p:txBody>
          <a:bodyPr/>
          <a:lstStyle/>
          <a:p>
            <a:pPr marL="0" lvl="0" indent="0" algn="r" rtl="0">
              <a:spcBef>
                <a:spcPts val="0"/>
              </a:spcBef>
              <a:spcAft>
                <a:spcPts val="0"/>
              </a:spcAft>
              <a:buNone/>
            </a:pPr>
            <a:fld id="{00000000-1234-1234-1234-123412341234}" type="slidenum">
              <a:rPr lang="en" smtClean="0"/>
              <a:t>‹#›</a:t>
            </a:fld>
            <a:endParaRPr lang="en"/>
          </a:p>
        </p:txBody>
      </p:sp>
      <p:graphicFrame>
        <p:nvGraphicFramePr>
          <p:cNvPr id="4" name="Table 4">
            <a:extLst>
              <a:ext uri="{FF2B5EF4-FFF2-40B4-BE49-F238E27FC236}">
                <a16:creationId xmlns:a16="http://schemas.microsoft.com/office/drawing/2014/main" id="{2CDAB10E-F124-265F-8BF3-43078CD2A6FD}"/>
              </a:ext>
            </a:extLst>
          </p:cNvPr>
          <p:cNvGraphicFramePr>
            <a:graphicFrameLocks noGrp="1"/>
          </p:cNvGraphicFramePr>
          <p:nvPr>
            <p:extLst>
              <p:ext uri="{D42A27DB-BD31-4B8C-83A1-F6EECF244321}">
                <p14:modId xmlns:p14="http://schemas.microsoft.com/office/powerpoint/2010/main" val="3595142306"/>
              </p:ext>
            </p:extLst>
          </p:nvPr>
        </p:nvGraphicFramePr>
        <p:xfrm>
          <a:off x="312557" y="1863905"/>
          <a:ext cx="3999044" cy="1993540"/>
        </p:xfrm>
        <a:graphic>
          <a:graphicData uri="http://schemas.openxmlformats.org/drawingml/2006/table">
            <a:tbl>
              <a:tblPr firstRow="1"/>
              <a:tblGrid>
                <a:gridCol w="999761">
                  <a:extLst>
                    <a:ext uri="{9D8B030D-6E8A-4147-A177-3AD203B41FA5}">
                      <a16:colId xmlns:a16="http://schemas.microsoft.com/office/drawing/2014/main" val="78087362"/>
                    </a:ext>
                  </a:extLst>
                </a:gridCol>
                <a:gridCol w="999761">
                  <a:extLst>
                    <a:ext uri="{9D8B030D-6E8A-4147-A177-3AD203B41FA5}">
                      <a16:colId xmlns:a16="http://schemas.microsoft.com/office/drawing/2014/main" val="3122919584"/>
                    </a:ext>
                  </a:extLst>
                </a:gridCol>
                <a:gridCol w="999761">
                  <a:extLst>
                    <a:ext uri="{9D8B030D-6E8A-4147-A177-3AD203B41FA5}">
                      <a16:colId xmlns:a16="http://schemas.microsoft.com/office/drawing/2014/main" val="3074147335"/>
                    </a:ext>
                  </a:extLst>
                </a:gridCol>
                <a:gridCol w="999761">
                  <a:extLst>
                    <a:ext uri="{9D8B030D-6E8A-4147-A177-3AD203B41FA5}">
                      <a16:colId xmlns:a16="http://schemas.microsoft.com/office/drawing/2014/main" val="2906008278"/>
                    </a:ext>
                  </a:extLst>
                </a:gridCol>
              </a:tblGrid>
              <a:tr h="498385">
                <a:tc>
                  <a:txBody>
                    <a:bodyPr/>
                    <a:lstStyle/>
                    <a:p>
                      <a:endParaRPr lang="en-US" b="1" dirty="0">
                        <a:solidFill>
                          <a:schemeClr val="bg1"/>
                        </a:solidFill>
                        <a:latin typeface="Raleway" pitchFamily="2" charset="0"/>
                      </a:endParaRPr>
                    </a:p>
                  </a:txBody>
                  <a:tcPr>
                    <a:lnL w="6350" cap="flat" cmpd="sng" algn="ctr">
                      <a:solidFill>
                        <a:schemeClr val="accent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solidFill>
                      <a:schemeClr val="accent2"/>
                    </a:solidFill>
                  </a:tcPr>
                </a:tc>
                <a:tc>
                  <a:txBody>
                    <a:bodyPr/>
                    <a:lstStyle/>
                    <a:p>
                      <a:endParaRPr lang="en-US" b="1" dirty="0">
                        <a:solidFill>
                          <a:schemeClr val="bg1"/>
                        </a:solidFill>
                        <a:latin typeface="Raleway" pitchFamily="2" charset="0"/>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solidFill>
                      <a:schemeClr val="accent2"/>
                    </a:solidFill>
                  </a:tcPr>
                </a:tc>
                <a:tc>
                  <a:txBody>
                    <a:bodyPr/>
                    <a:lstStyle/>
                    <a:p>
                      <a:endParaRPr lang="en-US" b="1" dirty="0">
                        <a:solidFill>
                          <a:schemeClr val="bg1"/>
                        </a:solidFill>
                        <a:latin typeface="Raleway" pitchFamily="2" charset="0"/>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solidFill>
                      <a:schemeClr val="accent2"/>
                    </a:solidFill>
                  </a:tcPr>
                </a:tc>
                <a:tc>
                  <a:txBody>
                    <a:bodyPr/>
                    <a:lstStyle/>
                    <a:p>
                      <a:endParaRPr lang="en-US" b="1" dirty="0">
                        <a:solidFill>
                          <a:schemeClr val="bg1"/>
                        </a:solidFill>
                        <a:latin typeface="Raleway" pitchFamily="2" charset="0"/>
                      </a:endParaRPr>
                    </a:p>
                  </a:txBody>
                  <a:tcPr>
                    <a:lnL w="6350" cap="flat" cmpd="sng" algn="ctr">
                      <a:solidFill>
                        <a:schemeClr val="bg1"/>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1629085639"/>
                  </a:ext>
                </a:extLst>
              </a:tr>
              <a:tr h="498385">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706457945"/>
                  </a:ext>
                </a:extLst>
              </a:tr>
              <a:tr h="498385">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96653565"/>
                  </a:ext>
                </a:extLst>
              </a:tr>
              <a:tr h="498385">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678225758"/>
                  </a:ext>
                </a:extLst>
              </a:tr>
            </a:tbl>
          </a:graphicData>
        </a:graphic>
      </p:graphicFrame>
      <p:sp>
        <p:nvSpPr>
          <p:cNvPr id="6" name="Google Shape;21;p18">
            <a:extLst>
              <a:ext uri="{FF2B5EF4-FFF2-40B4-BE49-F238E27FC236}">
                <a16:creationId xmlns:a16="http://schemas.microsoft.com/office/drawing/2014/main" id="{6A4678DB-24FE-AF7D-CB86-CAD7A9EA483C}"/>
              </a:ext>
            </a:extLst>
          </p:cNvPr>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a:p>
        </p:txBody>
      </p:sp>
      <p:sp>
        <p:nvSpPr>
          <p:cNvPr id="7" name="Google Shape;22;p18">
            <a:extLst>
              <a:ext uri="{FF2B5EF4-FFF2-40B4-BE49-F238E27FC236}">
                <a16:creationId xmlns:a16="http://schemas.microsoft.com/office/drawing/2014/main" id="{867381C4-A322-02C9-1DA1-D62843A5A40C}"/>
              </a:ext>
            </a:extLst>
          </p:cNvPr>
          <p:cNvSpPr txBox="1">
            <a:spLocks noGrp="1"/>
          </p:cNvSpPr>
          <p:nvPr>
            <p:ph type="body" idx="15"/>
          </p:nvPr>
        </p:nvSpPr>
        <p:spPr>
          <a:xfrm>
            <a:off x="4659087" y="1152475"/>
            <a:ext cx="4173215"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chemeClr val="tx2"/>
              </a:buClr>
              <a:buSzPts val="1800"/>
              <a:buChar char="●"/>
              <a:defRPr>
                <a:solidFill>
                  <a:schemeClr val="tx2"/>
                </a:solidFill>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Tree>
    <p:extLst>
      <p:ext uri="{BB962C8B-B14F-4D97-AF65-F5344CB8AC3E}">
        <p14:creationId xmlns:p14="http://schemas.microsoft.com/office/powerpoint/2010/main" val="384961086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6D0359-C26F-8303-FC3E-E85746C3EF15}"/>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E3A90C4-5061-D204-A1E3-66AC67CCA4C7}"/>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E6EB5255-7E8C-8982-FA06-315ACC32D8E4}"/>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06045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dt="0"/>
  <p:txStyles>
    <p:titleStyle>
      <a:lvl1pPr algn="l" defTabSz="914400" rtl="0" eaLnBrk="1" latinLnBrk="0" hangingPunct="1">
        <a:lnSpc>
          <a:spcPct val="90000"/>
        </a:lnSpc>
        <a:spcBef>
          <a:spcPct val="0"/>
        </a:spcBef>
        <a:buNone/>
        <a:defRPr sz="3000" b="1" kern="1200">
          <a:solidFill>
            <a:schemeClr val="tx2"/>
          </a:solidFill>
          <a:latin typeface="Raleway" pitchFamily="2" charset="0"/>
          <a:ea typeface="+mj-ea"/>
          <a:cs typeface="+mj-cs"/>
        </a:defRPr>
      </a:lvl1pPr>
    </p:titleStyle>
    <p:bodyStyle>
      <a:lvl1pPr marL="228600" indent="-228600" algn="l" defTabSz="914400" rtl="0" eaLnBrk="1" latinLnBrk="0" hangingPunct="1">
        <a:lnSpc>
          <a:spcPct val="90000"/>
        </a:lnSpc>
        <a:spcBef>
          <a:spcPts val="1000"/>
        </a:spcBef>
        <a:buClr>
          <a:schemeClr val="tx2"/>
        </a:buClr>
        <a:buFont typeface="Arial" panose="020B0604020202020204" pitchFamily="34" charset="0"/>
        <a:buChar char="•"/>
        <a:defRPr sz="1800" kern="1200">
          <a:solidFill>
            <a:schemeClr val="tx2"/>
          </a:solidFill>
          <a:latin typeface="Source Sans Pro" panose="020B0503030403020204" pitchFamily="34" charset="0"/>
          <a:ea typeface="Source Sans Pro" panose="020B0503030403020204" pitchFamily="34" charset="0"/>
          <a:cs typeface="+mn-cs"/>
        </a:defRPr>
      </a:lvl1pPr>
      <a:lvl2pPr marL="685800" indent="-228600" algn="l" defTabSz="914400" rtl="0" eaLnBrk="1" latinLnBrk="0" hangingPunct="1">
        <a:lnSpc>
          <a:spcPct val="90000"/>
        </a:lnSpc>
        <a:spcBef>
          <a:spcPts val="500"/>
        </a:spcBef>
        <a:buClr>
          <a:schemeClr val="tx2"/>
        </a:buClr>
        <a:buFont typeface="Courier New" panose="02070309020205020404" pitchFamily="49" charset="0"/>
        <a:buChar char="o"/>
        <a:defRPr sz="1600" kern="1200">
          <a:solidFill>
            <a:schemeClr val="tx2"/>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1600" kern="1200">
          <a:solidFill>
            <a:schemeClr val="tx2"/>
          </a:solidFill>
          <a:latin typeface="Source Sans Pro" panose="020B0503030403020204" pitchFamily="34" charset="0"/>
          <a:ea typeface="Source Sans Pro" panose="020B0503030403020204" pitchFamily="34" charset="0"/>
          <a:cs typeface="+mn-cs"/>
        </a:defRPr>
      </a:lvl3pPr>
      <a:lvl4pPr marL="1600200" indent="-228600" algn="l" defTabSz="914400" rtl="0" eaLnBrk="1" latinLnBrk="0" hangingPunct="1">
        <a:lnSpc>
          <a:spcPct val="90000"/>
        </a:lnSpc>
        <a:spcBef>
          <a:spcPts val="500"/>
        </a:spcBef>
        <a:buClr>
          <a:schemeClr val="tx2"/>
        </a:buClr>
        <a:buFont typeface="Courier New" panose="02070309020205020404" pitchFamily="49" charset="0"/>
        <a:buChar char="o"/>
        <a:defRPr sz="1600" kern="1200">
          <a:solidFill>
            <a:schemeClr val="tx2"/>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600" kern="1200">
          <a:solidFill>
            <a:schemeClr val="tx2"/>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 name="Title 9">
            <a:extLst>
              <a:ext uri="{FF2B5EF4-FFF2-40B4-BE49-F238E27FC236}">
                <a16:creationId xmlns:a16="http://schemas.microsoft.com/office/drawing/2014/main" id="{0C7CAE74-E604-5FBC-9B8B-6F130B705171}"/>
              </a:ext>
            </a:extLst>
          </p:cNvPr>
          <p:cNvSpPr>
            <a:spLocks noGrp="1"/>
          </p:cNvSpPr>
          <p:nvPr>
            <p:ph type="title"/>
          </p:nvPr>
        </p:nvSpPr>
        <p:spPr/>
        <p:txBody>
          <a:bodyPr/>
          <a:lstStyle/>
          <a:p>
            <a:r>
              <a:rPr lang="en-US" dirty="0"/>
              <a:t>CSE 421 Section 1</a:t>
            </a:r>
          </a:p>
        </p:txBody>
      </p:sp>
      <p:sp>
        <p:nvSpPr>
          <p:cNvPr id="11" name="Subtitle 10">
            <a:extLst>
              <a:ext uri="{FF2B5EF4-FFF2-40B4-BE49-F238E27FC236}">
                <a16:creationId xmlns:a16="http://schemas.microsoft.com/office/drawing/2014/main" id="{A47D2BBD-16AF-190D-D60F-F25B6FB85F84}"/>
              </a:ext>
            </a:extLst>
          </p:cNvPr>
          <p:cNvSpPr>
            <a:spLocks noGrp="1"/>
          </p:cNvSpPr>
          <p:nvPr>
            <p:ph type="subTitle" idx="1"/>
          </p:nvPr>
        </p:nvSpPr>
        <p:spPr/>
        <p:txBody>
          <a:bodyPr/>
          <a:lstStyle/>
          <a:p>
            <a:r>
              <a:rPr lang="en-US" dirty="0"/>
              <a:t>Stable Matching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8295390-0499-F152-2C81-54B532885C3E}"/>
              </a:ext>
            </a:extLst>
          </p:cNvPr>
          <p:cNvSpPr>
            <a:spLocks noGrp="1"/>
          </p:cNvSpPr>
          <p:nvPr>
            <p:ph type="body" idx="1"/>
          </p:nvPr>
        </p:nvSpPr>
        <p:spPr>
          <a:xfrm>
            <a:off x="311700" y="1068425"/>
            <a:ext cx="8520600" cy="3500450"/>
          </a:xfrm>
        </p:spPr>
        <p:txBody>
          <a:bodyPr>
            <a:normAutofit/>
          </a:bodyPr>
          <a:lstStyle/>
          <a:p>
            <a:pPr lvl="0">
              <a:buClr>
                <a:srgbClr val="333333"/>
              </a:buClr>
              <a:buSzPct val="100000"/>
              <a:buFont typeface="+mj-lt"/>
              <a:buAutoNum type="alphaLcParenR" startAt="2"/>
            </a:pPr>
            <a:r>
              <a:rPr lang="en" sz="1600" dirty="0">
                <a:solidFill>
                  <a:srgbClr val="333333"/>
                </a:solidFill>
                <a:latin typeface="Source Sans Pro"/>
                <a:ea typeface="Source Sans Pro"/>
                <a:cs typeface="Source Sans Pro"/>
                <a:sym typeface="Source Sans Pro"/>
              </a:rPr>
              <a:t>Run the Gale-Shapley Algorithm on the instance above. When choosing which free m in </a:t>
            </a:r>
            <a:r>
              <a:rPr lang="en" sz="1600" b="1" dirty="0">
                <a:solidFill>
                  <a:srgbClr val="333333"/>
                </a:solidFill>
                <a:latin typeface="Source Sans Pro"/>
                <a:ea typeface="Source Sans Pro"/>
                <a:cs typeface="Source Sans Pro"/>
                <a:sym typeface="Source Sans Pro"/>
              </a:rPr>
              <a:t>M</a:t>
            </a:r>
            <a:r>
              <a:rPr lang="en" sz="1600" dirty="0">
                <a:solidFill>
                  <a:srgbClr val="333333"/>
                </a:solidFill>
                <a:latin typeface="Source Sans Pro"/>
                <a:ea typeface="Source Sans Pro"/>
                <a:cs typeface="Source Sans Pro"/>
                <a:sym typeface="Source Sans Pro"/>
              </a:rPr>
              <a:t> to propose next, always choose the one with the </a:t>
            </a:r>
            <a:r>
              <a:rPr lang="en" sz="1600" i="1" dirty="0">
                <a:solidFill>
                  <a:srgbClr val="333333"/>
                </a:solidFill>
                <a:latin typeface="Source Sans Pro"/>
                <a:ea typeface="Source Sans Pro"/>
                <a:cs typeface="Source Sans Pro"/>
                <a:sym typeface="Source Sans Pro"/>
              </a:rPr>
              <a:t>largest</a:t>
            </a:r>
            <a:r>
              <a:rPr lang="en" sz="1600" dirty="0">
                <a:solidFill>
                  <a:srgbClr val="333333"/>
                </a:solidFill>
                <a:latin typeface="Source Sans Pro"/>
                <a:ea typeface="Source Sans Pro"/>
                <a:cs typeface="Source Sans Pro"/>
                <a:sym typeface="Source Sans Pro"/>
              </a:rPr>
              <a:t> index (e.g., if m</a:t>
            </a:r>
            <a:r>
              <a:rPr lang="en" sz="1600" baseline="-25000" dirty="0">
                <a:solidFill>
                  <a:srgbClr val="333333"/>
                </a:solidFill>
                <a:latin typeface="Source Sans Pro"/>
                <a:ea typeface="Source Sans Pro"/>
                <a:cs typeface="Source Sans Pro"/>
                <a:sym typeface="Source Sans Pro"/>
              </a:rPr>
              <a:t>1</a:t>
            </a:r>
            <a:r>
              <a:rPr lang="en" sz="1600" dirty="0">
                <a:solidFill>
                  <a:srgbClr val="333333"/>
                </a:solidFill>
                <a:latin typeface="Source Sans Pro"/>
                <a:ea typeface="Source Sans Pro"/>
                <a:cs typeface="Source Sans Pro"/>
                <a:sym typeface="Source Sans Pro"/>
              </a:rPr>
              <a:t> and m</a:t>
            </a:r>
            <a:r>
              <a:rPr lang="en" sz="1600" baseline="-25000" dirty="0">
                <a:solidFill>
                  <a:srgbClr val="333333"/>
                </a:solidFill>
                <a:latin typeface="Source Sans Pro"/>
                <a:ea typeface="Source Sans Pro"/>
                <a:cs typeface="Source Sans Pro"/>
                <a:sym typeface="Source Sans Pro"/>
              </a:rPr>
              <a:t>2</a:t>
            </a:r>
            <a:r>
              <a:rPr lang="en" sz="1600" dirty="0">
                <a:solidFill>
                  <a:srgbClr val="333333"/>
                </a:solidFill>
                <a:latin typeface="Source Sans Pro"/>
                <a:ea typeface="Source Sans Pro"/>
                <a:cs typeface="Source Sans Pro"/>
                <a:sym typeface="Source Sans Pro"/>
              </a:rPr>
              <a:t> are both free, always choose m</a:t>
            </a:r>
            <a:r>
              <a:rPr lang="en" sz="1600" baseline="-25000" dirty="0">
                <a:solidFill>
                  <a:srgbClr val="333333"/>
                </a:solidFill>
                <a:latin typeface="Source Sans Pro"/>
                <a:ea typeface="Source Sans Pro"/>
                <a:cs typeface="Source Sans Pro"/>
                <a:sym typeface="Source Sans Pro"/>
              </a:rPr>
              <a:t>2</a:t>
            </a:r>
            <a:r>
              <a:rPr lang="en" sz="1600" dirty="0">
                <a:solidFill>
                  <a:srgbClr val="333333"/>
                </a:solidFill>
                <a:latin typeface="Source Sans Pro"/>
                <a:ea typeface="Source Sans Pro"/>
                <a:cs typeface="Source Sans Pro"/>
                <a:sym typeface="Source Sans Pro"/>
              </a:rPr>
              <a:t>).  Do you get the same result?</a:t>
            </a:r>
            <a:endParaRPr lang="en-US" sz="1600" dirty="0">
              <a:solidFill>
                <a:srgbClr val="333333"/>
              </a:solidFill>
            </a:endParaRPr>
          </a:p>
          <a:p>
            <a:pPr lvl="0">
              <a:buClr>
                <a:srgbClr val="333333"/>
              </a:buClr>
              <a:buSzPct val="100000"/>
              <a:buFont typeface="+mj-lt"/>
              <a:buAutoNum type="alphaLcParenR" startAt="2"/>
            </a:pPr>
            <a:endParaRPr lang="en-US" sz="1600" dirty="0">
              <a:solidFill>
                <a:srgbClr val="333333"/>
              </a:solidFill>
            </a:endParaRPr>
          </a:p>
        </p:txBody>
      </p:sp>
      <p:sp>
        <p:nvSpPr>
          <p:cNvPr id="3" name="Title 2">
            <a:extLst>
              <a:ext uri="{FF2B5EF4-FFF2-40B4-BE49-F238E27FC236}">
                <a16:creationId xmlns:a16="http://schemas.microsoft.com/office/drawing/2014/main" id="{BD45EF02-EA7A-5ECD-4F18-2090AC5F6146}"/>
              </a:ext>
            </a:extLst>
          </p:cNvPr>
          <p:cNvSpPr>
            <a:spLocks noGrp="1"/>
          </p:cNvSpPr>
          <p:nvPr>
            <p:ph type="title"/>
          </p:nvPr>
        </p:nvSpPr>
        <p:spPr/>
        <p:txBody>
          <a:bodyPr>
            <a:normAutofit fontScale="90000"/>
          </a:bodyPr>
          <a:lstStyle/>
          <a:p>
            <a:r>
              <a:rPr lang="en-US" dirty="0"/>
              <a:t>Problem 1 – Gale-Shapley</a:t>
            </a:r>
          </a:p>
        </p:txBody>
      </p:sp>
      <p:sp>
        <p:nvSpPr>
          <p:cNvPr id="5" name="TextBox 4">
            <a:extLst>
              <a:ext uri="{FF2B5EF4-FFF2-40B4-BE49-F238E27FC236}">
                <a16:creationId xmlns:a16="http://schemas.microsoft.com/office/drawing/2014/main" id="{209F6F33-6DA0-4A95-9E2D-216E1CB6FB5B}"/>
              </a:ext>
            </a:extLst>
          </p:cNvPr>
          <p:cNvSpPr txBox="1"/>
          <p:nvPr/>
        </p:nvSpPr>
        <p:spPr>
          <a:xfrm>
            <a:off x="444700" y="2261507"/>
            <a:ext cx="2161780" cy="2400657"/>
          </a:xfrm>
          <a:prstGeom prst="rect">
            <a:avLst/>
          </a:prstGeom>
          <a:noFill/>
          <a:ln w="12700">
            <a:solidFill>
              <a:schemeClr val="bg2"/>
            </a:solidFill>
          </a:ln>
        </p:spPr>
        <p:txBody>
          <a:bodyPr wrap="square">
            <a:spAutoFit/>
          </a:bodyPr>
          <a:lstStyle/>
          <a:p>
            <a:pPr marL="114300" indent="0">
              <a:buNone/>
            </a:pPr>
            <a:r>
              <a:rPr lang="en-US" sz="1800" b="1" dirty="0">
                <a:latin typeface="Source Sans Pro" panose="020B0503030403020204" pitchFamily="34" charset="0"/>
                <a:ea typeface="Source Sans Pro" panose="020B0503030403020204" pitchFamily="34" charset="0"/>
              </a:rPr>
              <a:t>m</a:t>
            </a:r>
            <a:r>
              <a:rPr lang="en-US" sz="1800" b="1"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4</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m</a:t>
            </a:r>
            <a:r>
              <a:rPr lang="en-US" sz="1800" b="1"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3</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m</a:t>
            </a:r>
            <a:r>
              <a:rPr lang="en-US" sz="1800" b="1"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4</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m</a:t>
            </a:r>
            <a:r>
              <a:rPr lang="en-US" sz="1800" b="1"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2</a:t>
            </a:r>
          </a:p>
          <a:p>
            <a:pPr marL="114300" indent="0">
              <a:buNone/>
            </a:pPr>
            <a:endParaRPr lang="en-US" sz="6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w</a:t>
            </a:r>
            <a:r>
              <a:rPr lang="en-US" sz="1800" b="1"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2</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w</a:t>
            </a:r>
            <a:r>
              <a:rPr lang="en-US" sz="1800" b="1"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4</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w</a:t>
            </a:r>
            <a:r>
              <a:rPr lang="en-US" sz="1800" b="1"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2</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w</a:t>
            </a:r>
            <a:r>
              <a:rPr lang="en-US" sz="1800" b="1"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4</a:t>
            </a:r>
            <a:endParaRPr lang="en-US" sz="18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1294123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8295390-0499-F152-2C81-54B532885C3E}"/>
              </a:ext>
            </a:extLst>
          </p:cNvPr>
          <p:cNvSpPr>
            <a:spLocks noGrp="1"/>
          </p:cNvSpPr>
          <p:nvPr>
            <p:ph type="body" idx="1"/>
          </p:nvPr>
        </p:nvSpPr>
        <p:spPr>
          <a:xfrm>
            <a:off x="311700" y="1068425"/>
            <a:ext cx="8520600" cy="3500450"/>
          </a:xfrm>
        </p:spPr>
        <p:txBody>
          <a:bodyPr>
            <a:normAutofit/>
          </a:bodyPr>
          <a:lstStyle/>
          <a:p>
            <a:pPr>
              <a:buSzPct val="100000"/>
              <a:buFont typeface="+mj-lt"/>
              <a:buAutoNum type="alphaLcParenR" startAt="3"/>
            </a:pPr>
            <a:r>
              <a:rPr lang="en-US" sz="1600" dirty="0"/>
              <a:t>Now run the algorithm with the people </a:t>
            </a:r>
            <a:r>
              <a:rPr lang="en" sz="1600" dirty="0">
                <a:solidFill>
                  <a:srgbClr val="333333"/>
                </a:solidFill>
                <a:latin typeface="Source Sans Pro"/>
                <a:ea typeface="Source Sans Pro"/>
                <a:cs typeface="Source Sans Pro"/>
                <a:sym typeface="Source Sans Pro"/>
              </a:rPr>
              <a:t>in </a:t>
            </a:r>
            <a:r>
              <a:rPr lang="en-US" sz="1600" b="1" dirty="0">
                <a:solidFill>
                  <a:srgbClr val="333333"/>
                </a:solidFill>
                <a:latin typeface="Source Sans Pro"/>
                <a:ea typeface="Source Sans Pro"/>
                <a:cs typeface="Source Sans Pro"/>
                <a:sym typeface="Source Sans Pro"/>
              </a:rPr>
              <a:t>W </a:t>
            </a:r>
            <a:r>
              <a:rPr lang="en-US" sz="1600" dirty="0"/>
              <a:t>proposing, breaking ties by taking the free </a:t>
            </a:r>
            <a:r>
              <a:rPr lang="en-US" sz="1600" dirty="0" err="1"/>
              <a:t>w</a:t>
            </a:r>
            <a:r>
              <a:rPr lang="en-US" sz="1600" baseline="-25000" dirty="0" err="1"/>
              <a:t>i</a:t>
            </a:r>
            <a:r>
              <a:rPr lang="en-US" sz="1600" dirty="0"/>
              <a:t> with the smallest index. Do you get the same result? </a:t>
            </a:r>
          </a:p>
        </p:txBody>
      </p:sp>
      <p:sp>
        <p:nvSpPr>
          <p:cNvPr id="3" name="Title 2">
            <a:extLst>
              <a:ext uri="{FF2B5EF4-FFF2-40B4-BE49-F238E27FC236}">
                <a16:creationId xmlns:a16="http://schemas.microsoft.com/office/drawing/2014/main" id="{BD45EF02-EA7A-5ECD-4F18-2090AC5F6146}"/>
              </a:ext>
            </a:extLst>
          </p:cNvPr>
          <p:cNvSpPr>
            <a:spLocks noGrp="1"/>
          </p:cNvSpPr>
          <p:nvPr>
            <p:ph type="title"/>
          </p:nvPr>
        </p:nvSpPr>
        <p:spPr/>
        <p:txBody>
          <a:bodyPr>
            <a:normAutofit fontScale="90000"/>
          </a:bodyPr>
          <a:lstStyle/>
          <a:p>
            <a:r>
              <a:rPr lang="en-US" dirty="0"/>
              <a:t>Problem 1 – Gale-Shapley</a:t>
            </a:r>
          </a:p>
        </p:txBody>
      </p:sp>
      <p:sp>
        <p:nvSpPr>
          <p:cNvPr id="5" name="TextBox 4">
            <a:extLst>
              <a:ext uri="{FF2B5EF4-FFF2-40B4-BE49-F238E27FC236}">
                <a16:creationId xmlns:a16="http://schemas.microsoft.com/office/drawing/2014/main" id="{12C330BC-C2CF-4F86-996F-849B2902F984}"/>
              </a:ext>
            </a:extLst>
          </p:cNvPr>
          <p:cNvSpPr txBox="1"/>
          <p:nvPr/>
        </p:nvSpPr>
        <p:spPr>
          <a:xfrm>
            <a:off x="444700" y="2261507"/>
            <a:ext cx="2161780" cy="2400657"/>
          </a:xfrm>
          <a:prstGeom prst="rect">
            <a:avLst/>
          </a:prstGeom>
          <a:noFill/>
          <a:ln w="12700">
            <a:solidFill>
              <a:schemeClr val="bg2"/>
            </a:solidFill>
          </a:ln>
        </p:spPr>
        <p:txBody>
          <a:bodyPr wrap="square">
            <a:spAutoFit/>
          </a:bodyPr>
          <a:lstStyle/>
          <a:p>
            <a:pPr marL="114300" indent="0">
              <a:buNone/>
            </a:pPr>
            <a:r>
              <a:rPr lang="en-US" sz="1800" b="1" dirty="0">
                <a:latin typeface="Source Sans Pro" panose="020B0503030403020204" pitchFamily="34" charset="0"/>
                <a:ea typeface="Source Sans Pro" panose="020B0503030403020204" pitchFamily="34" charset="0"/>
              </a:rPr>
              <a:t>m</a:t>
            </a:r>
            <a:r>
              <a:rPr lang="en-US" sz="1800" b="1"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4</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m</a:t>
            </a:r>
            <a:r>
              <a:rPr lang="en-US" sz="1800" b="1"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3</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m</a:t>
            </a:r>
            <a:r>
              <a:rPr lang="en-US" sz="1800" b="1"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4</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m</a:t>
            </a:r>
            <a:r>
              <a:rPr lang="en-US" sz="1800" b="1"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2</a:t>
            </a:r>
          </a:p>
          <a:p>
            <a:pPr marL="114300" indent="0">
              <a:buNone/>
            </a:pPr>
            <a:endParaRPr lang="en-US" sz="6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w</a:t>
            </a:r>
            <a:r>
              <a:rPr lang="en-US" sz="1800" b="1"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2</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w</a:t>
            </a:r>
            <a:r>
              <a:rPr lang="en-US" sz="1800" b="1"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4</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w</a:t>
            </a:r>
            <a:r>
              <a:rPr lang="en-US" sz="1800" b="1"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2</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w</a:t>
            </a:r>
            <a:r>
              <a:rPr lang="en-US" sz="1800" b="1"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4</a:t>
            </a:r>
            <a:endParaRPr lang="en-US" sz="18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788522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0004-37C8-74D2-0C2D-F6D83844417B}"/>
              </a:ext>
            </a:extLst>
          </p:cNvPr>
          <p:cNvSpPr>
            <a:spLocks noGrp="1"/>
          </p:cNvSpPr>
          <p:nvPr>
            <p:ph type="title"/>
          </p:nvPr>
        </p:nvSpPr>
        <p:spPr/>
        <p:txBody>
          <a:bodyPr>
            <a:normAutofit fontScale="90000"/>
          </a:bodyPr>
          <a:lstStyle/>
          <a:p>
            <a:r>
              <a:rPr lang="en-IN" dirty="0"/>
              <a:t>Problem 2 – True/False</a:t>
            </a:r>
          </a:p>
        </p:txBody>
      </p:sp>
      <p:sp>
        <p:nvSpPr>
          <p:cNvPr id="3" name="Text Placeholder 2">
            <a:extLst>
              <a:ext uri="{FF2B5EF4-FFF2-40B4-BE49-F238E27FC236}">
                <a16:creationId xmlns:a16="http://schemas.microsoft.com/office/drawing/2014/main" id="{1C909A01-A874-024D-D9A2-625ABC01B726}"/>
              </a:ext>
            </a:extLst>
          </p:cNvPr>
          <p:cNvSpPr>
            <a:spLocks noGrp="1"/>
          </p:cNvSpPr>
          <p:nvPr>
            <p:ph type="body" idx="1"/>
          </p:nvPr>
        </p:nvSpPr>
        <p:spPr/>
        <p:txBody>
          <a:bodyPr/>
          <a:lstStyle/>
          <a:p>
            <a:pPr marL="114300" indent="0">
              <a:buNone/>
            </a:pPr>
            <a:r>
              <a:rPr lang="en-IN" dirty="0"/>
              <a:t>Determine if the following statements are true or false:</a:t>
            </a:r>
          </a:p>
          <a:p>
            <a:pPr marL="114300" indent="0">
              <a:buNone/>
            </a:pPr>
            <a:endParaRPr lang="en-IN" dirty="0"/>
          </a:p>
          <a:p>
            <a:pPr>
              <a:buAutoNum type="alphaLcParenR"/>
            </a:pPr>
            <a:r>
              <a:rPr lang="en-US" dirty="0"/>
              <a:t>True or false?  In every instance of the stable matching problem, there is a stable matching containing a pair (</a:t>
            </a:r>
            <a:r>
              <a:rPr lang="en-US" dirty="0" err="1"/>
              <a:t>m,w</a:t>
            </a:r>
            <a:r>
              <a:rPr lang="en-US" dirty="0"/>
              <a:t>) such that m is ranked first on the preference list of w and w is ranked first on the preference list of m.</a:t>
            </a:r>
          </a:p>
          <a:p>
            <a:pPr marL="114300" indent="0">
              <a:buNone/>
            </a:pPr>
            <a:endParaRPr lang="en-IN" dirty="0"/>
          </a:p>
        </p:txBody>
      </p:sp>
      <p:sp>
        <p:nvSpPr>
          <p:cNvPr id="4" name="Google Shape;160;p35">
            <a:extLst>
              <a:ext uri="{FF2B5EF4-FFF2-40B4-BE49-F238E27FC236}">
                <a16:creationId xmlns:a16="http://schemas.microsoft.com/office/drawing/2014/main" id="{00F53335-7F95-2B41-018E-7331F68532A2}"/>
              </a:ext>
            </a:extLst>
          </p:cNvPr>
          <p:cNvSpPr txBox="1"/>
          <p:nvPr/>
        </p:nvSpPr>
        <p:spPr>
          <a:xfrm>
            <a:off x="887767" y="4210225"/>
            <a:ext cx="7368466" cy="430857"/>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600" dirty="0">
                <a:solidFill>
                  <a:srgbClr val="9900FF"/>
                </a:solidFill>
                <a:latin typeface="Source Sans Pro"/>
                <a:ea typeface="Source Sans Pro"/>
                <a:cs typeface="Source Sans Pro"/>
                <a:sym typeface="Source Sans Pro"/>
              </a:rPr>
              <a:t>Work on </a:t>
            </a:r>
            <a:r>
              <a:rPr lang="en" sz="1600" b="0" i="0" u="none" strike="noStrike" cap="none" dirty="0">
                <a:solidFill>
                  <a:srgbClr val="9900FF"/>
                </a:solidFill>
                <a:latin typeface="Source Sans Pro"/>
                <a:ea typeface="Source Sans Pro"/>
                <a:cs typeface="Source Sans Pro"/>
                <a:sym typeface="Source Sans Pro"/>
              </a:rPr>
              <a:t>this problem with the people around you, and then we’ll go over it together!</a:t>
            </a:r>
            <a:endParaRPr sz="1600" b="0" i="0" u="none" strike="noStrike" cap="none" dirty="0">
              <a:solidFill>
                <a:srgbClr val="9900FF"/>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196565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0004-37C8-74D2-0C2D-F6D83844417B}"/>
              </a:ext>
            </a:extLst>
          </p:cNvPr>
          <p:cNvSpPr>
            <a:spLocks noGrp="1"/>
          </p:cNvSpPr>
          <p:nvPr>
            <p:ph type="title"/>
          </p:nvPr>
        </p:nvSpPr>
        <p:spPr/>
        <p:txBody>
          <a:bodyPr>
            <a:normAutofit fontScale="90000"/>
          </a:bodyPr>
          <a:lstStyle/>
          <a:p>
            <a:r>
              <a:rPr lang="en-IN" dirty="0"/>
              <a:t>Problem 2 – True/False</a:t>
            </a:r>
          </a:p>
        </p:txBody>
      </p:sp>
      <p:sp>
        <p:nvSpPr>
          <p:cNvPr id="3" name="Text Placeholder 2">
            <a:extLst>
              <a:ext uri="{FF2B5EF4-FFF2-40B4-BE49-F238E27FC236}">
                <a16:creationId xmlns:a16="http://schemas.microsoft.com/office/drawing/2014/main" id="{1C909A01-A874-024D-D9A2-625ABC01B726}"/>
              </a:ext>
            </a:extLst>
          </p:cNvPr>
          <p:cNvSpPr>
            <a:spLocks noGrp="1"/>
          </p:cNvSpPr>
          <p:nvPr>
            <p:ph type="body" idx="1"/>
          </p:nvPr>
        </p:nvSpPr>
        <p:spPr/>
        <p:txBody>
          <a:bodyPr/>
          <a:lstStyle/>
          <a:p>
            <a:pPr marL="114300" indent="0">
              <a:buNone/>
            </a:pPr>
            <a:r>
              <a:rPr lang="en-IN" dirty="0"/>
              <a:t>Determine if the following statements are true or false:</a:t>
            </a:r>
          </a:p>
          <a:p>
            <a:pPr marL="114300" indent="0">
              <a:buNone/>
            </a:pPr>
            <a:endParaRPr lang="en-IN" dirty="0"/>
          </a:p>
          <a:p>
            <a:pPr>
              <a:buFont typeface="+mj-lt"/>
              <a:buAutoNum type="alphaLcParenR" startAt="2"/>
            </a:pPr>
            <a:r>
              <a:rPr lang="en-US" dirty="0"/>
              <a:t>Consider an instance of the stable matching problem in which there exists a man m and a woman w such that m is ranked first on the preference list of w and w is ranked first on the preference list of m.  Then in every stable matching S for this instance, the pair (</a:t>
            </a:r>
            <a:r>
              <a:rPr lang="en-US" dirty="0" err="1"/>
              <a:t>m,w</a:t>
            </a:r>
            <a:r>
              <a:rPr lang="en-US" dirty="0"/>
              <a:t>) belong to S.</a:t>
            </a:r>
          </a:p>
        </p:txBody>
      </p:sp>
      <p:sp>
        <p:nvSpPr>
          <p:cNvPr id="4" name="Google Shape;160;p35">
            <a:extLst>
              <a:ext uri="{FF2B5EF4-FFF2-40B4-BE49-F238E27FC236}">
                <a16:creationId xmlns:a16="http://schemas.microsoft.com/office/drawing/2014/main" id="{00F53335-7F95-2B41-018E-7331F68532A2}"/>
              </a:ext>
            </a:extLst>
          </p:cNvPr>
          <p:cNvSpPr txBox="1"/>
          <p:nvPr/>
        </p:nvSpPr>
        <p:spPr>
          <a:xfrm>
            <a:off x="887767" y="4210225"/>
            <a:ext cx="7368466" cy="430857"/>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600" dirty="0">
                <a:solidFill>
                  <a:srgbClr val="9900FF"/>
                </a:solidFill>
                <a:latin typeface="Source Sans Pro"/>
                <a:ea typeface="Source Sans Pro"/>
                <a:cs typeface="Source Sans Pro"/>
                <a:sym typeface="Source Sans Pro"/>
              </a:rPr>
              <a:t>Work on </a:t>
            </a:r>
            <a:r>
              <a:rPr lang="en" sz="1600" b="0" i="0" u="none" strike="noStrike" cap="none" dirty="0">
                <a:solidFill>
                  <a:srgbClr val="9900FF"/>
                </a:solidFill>
                <a:latin typeface="Source Sans Pro"/>
                <a:ea typeface="Source Sans Pro"/>
                <a:cs typeface="Source Sans Pro"/>
                <a:sym typeface="Source Sans Pro"/>
              </a:rPr>
              <a:t>this problem with the people around you, and then we’ll go over it together!</a:t>
            </a:r>
            <a:endParaRPr sz="1600" b="0" i="0" u="none" strike="noStrike" cap="none" dirty="0">
              <a:solidFill>
                <a:srgbClr val="9900FF"/>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1854052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50BBBC-9312-A04F-B298-28EF8380290C}"/>
              </a:ext>
            </a:extLst>
          </p:cNvPr>
          <p:cNvSpPr>
            <a:spLocks noGrp="1"/>
          </p:cNvSpPr>
          <p:nvPr>
            <p:ph type="title"/>
          </p:nvPr>
        </p:nvSpPr>
        <p:spPr/>
        <p:txBody>
          <a:bodyPr/>
          <a:lstStyle/>
          <a:p>
            <a:r>
              <a:rPr lang="en-US" dirty="0"/>
              <a:t>Induction</a:t>
            </a:r>
          </a:p>
        </p:txBody>
      </p:sp>
    </p:spTree>
    <p:extLst>
      <p:ext uri="{BB962C8B-B14F-4D97-AF65-F5344CB8AC3E}">
        <p14:creationId xmlns:p14="http://schemas.microsoft.com/office/powerpoint/2010/main" val="3485205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1FCB01-53C6-E50A-567A-BAF2970EA2A3}"/>
              </a:ext>
            </a:extLst>
          </p:cNvPr>
          <p:cNvSpPr>
            <a:spLocks noGrp="1"/>
          </p:cNvSpPr>
          <p:nvPr>
            <p:ph type="title"/>
          </p:nvPr>
        </p:nvSpPr>
        <p:spPr/>
        <p:txBody>
          <a:bodyPr>
            <a:normAutofit fontScale="90000"/>
          </a:bodyPr>
          <a:lstStyle/>
          <a:p>
            <a:r>
              <a:rPr lang="en-US" dirty="0"/>
              <a:t>Induction</a:t>
            </a:r>
          </a:p>
        </p:txBody>
      </p:sp>
      <p:sp>
        <p:nvSpPr>
          <p:cNvPr id="4" name="Text Placeholder 3">
            <a:extLst>
              <a:ext uri="{FF2B5EF4-FFF2-40B4-BE49-F238E27FC236}">
                <a16:creationId xmlns:a16="http://schemas.microsoft.com/office/drawing/2014/main" id="{8877AD4C-974B-3470-830F-04D5CF99B05D}"/>
              </a:ext>
            </a:extLst>
          </p:cNvPr>
          <p:cNvSpPr>
            <a:spLocks noGrp="1"/>
          </p:cNvSpPr>
          <p:nvPr>
            <p:ph type="body" idx="1"/>
          </p:nvPr>
        </p:nvSpPr>
        <p:spPr>
          <a:xfrm>
            <a:off x="311700" y="1068425"/>
            <a:ext cx="8520600" cy="3500450"/>
          </a:xfrm>
        </p:spPr>
        <p:txBody>
          <a:bodyPr/>
          <a:lstStyle/>
          <a:p>
            <a:r>
              <a:rPr lang="en-US" dirty="0"/>
              <a:t>You will be writing induction proofs in this class.</a:t>
            </a:r>
          </a:p>
          <a:p>
            <a:endParaRPr lang="en-US" dirty="0"/>
          </a:p>
          <a:p>
            <a:r>
              <a:rPr lang="en-US" dirty="0"/>
              <a:t>The style requirements for proofs in this class are less stringent than the style requirements from 311.</a:t>
            </a:r>
          </a:p>
        </p:txBody>
      </p:sp>
    </p:spTree>
    <p:extLst>
      <p:ext uri="{BB962C8B-B14F-4D97-AF65-F5344CB8AC3E}">
        <p14:creationId xmlns:p14="http://schemas.microsoft.com/office/powerpoint/2010/main" val="3083502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1FCB01-53C6-E50A-567A-BAF2970EA2A3}"/>
              </a:ext>
            </a:extLst>
          </p:cNvPr>
          <p:cNvSpPr>
            <a:spLocks noGrp="1"/>
          </p:cNvSpPr>
          <p:nvPr>
            <p:ph type="title"/>
          </p:nvPr>
        </p:nvSpPr>
        <p:spPr/>
        <p:txBody>
          <a:bodyPr>
            <a:normAutofit fontScale="90000"/>
          </a:bodyPr>
          <a:lstStyle/>
          <a:p>
            <a:r>
              <a:rPr lang="en-US" dirty="0"/>
              <a:t>Induction Template</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8877AD4C-974B-3470-830F-04D5CF99B05D}"/>
                  </a:ext>
                </a:extLst>
              </p:cNvPr>
              <p:cNvSpPr>
                <a:spLocks noGrp="1"/>
              </p:cNvSpPr>
              <p:nvPr>
                <p:ph type="body" idx="1"/>
              </p:nvPr>
            </p:nvSpPr>
            <p:spPr>
              <a:xfrm>
                <a:off x="311700" y="1068425"/>
                <a:ext cx="8520600" cy="3500450"/>
              </a:xfrm>
            </p:spPr>
            <p: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latin typeface="Source Sans Pro"/>
                    <a:ea typeface="Source Sans Pro"/>
                    <a:cs typeface="Source Sans Pro"/>
                    <a:sym typeface="Source Sans Pro"/>
                  </a:rPr>
                  <a:t>Let </a:t>
                </a:r>
                <a14:m>
                  <m:oMath xmlns:m="http://schemas.openxmlformats.org/officeDocument/2006/math">
                    <m:r>
                      <a:rPr lang="en-US" sz="1800" b="0" i="1" u="none" strike="noStrike" cap="none" dirty="0" smtClean="0">
                        <a:latin typeface="Cambria Math" panose="02040503050406030204" pitchFamily="18" charset="0"/>
                        <a:ea typeface="Source Sans Pro"/>
                        <a:cs typeface="Source Sans Pro"/>
                        <a:sym typeface="Source Sans Pro"/>
                      </a:rPr>
                      <m:t>𝑃</m:t>
                    </m:r>
                    <m:r>
                      <a:rPr lang="en-US" sz="1800" b="0" i="1" u="none" strike="noStrike" cap="none" dirty="0" smtClean="0">
                        <a:latin typeface="Cambria Math" panose="02040503050406030204" pitchFamily="18" charset="0"/>
                        <a:ea typeface="Source Sans Pro"/>
                        <a:cs typeface="Source Sans Pro"/>
                        <a:sym typeface="Source Sans Pro"/>
                      </a:rPr>
                      <m:t>(</m:t>
                    </m:r>
                    <m:r>
                      <a:rPr lang="en-US" sz="1800" b="0" i="1" u="none" strike="noStrike" cap="none" dirty="0" smtClean="0">
                        <a:latin typeface="Cambria Math" panose="02040503050406030204" pitchFamily="18" charset="0"/>
                        <a:ea typeface="Source Sans Pro"/>
                        <a:cs typeface="Source Sans Pro"/>
                        <a:sym typeface="Source Sans Pro"/>
                      </a:rPr>
                      <m:t>𝑛</m:t>
                    </m:r>
                    <m:r>
                      <a:rPr lang="en-US" sz="1800" b="0" i="1" u="none" strike="noStrike" cap="none" dirty="0" smtClean="0">
                        <a:latin typeface="Cambria Math" panose="02040503050406030204" pitchFamily="18" charset="0"/>
                        <a:ea typeface="Source Sans Pro"/>
                        <a:cs typeface="Source Sans Pro"/>
                        <a:sym typeface="Source Sans Pro"/>
                      </a:rPr>
                      <m:t>)</m:t>
                    </m:r>
                  </m:oMath>
                </a14:m>
                <a:r>
                  <a:rPr lang="en-US" sz="1800" u="none" strike="noStrike" cap="none" dirty="0">
                    <a:latin typeface="Source Sans Pro"/>
                    <a:ea typeface="Source Sans Pro"/>
                    <a:cs typeface="Source Sans Pro"/>
                    <a:sym typeface="Source Sans Pro"/>
                  </a:rPr>
                  <a:t> be “(whatever you’re trying to prove)”. </a:t>
                </a:r>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latin typeface="Source Sans Pro"/>
                    <a:ea typeface="Source Sans Pro"/>
                    <a:cs typeface="Source Sans Pro"/>
                    <a:sym typeface="Source Sans Pro"/>
                  </a:rPr>
                  <a:t>We show </a:t>
                </a:r>
                <a14:m>
                  <m:oMath xmlns:m="http://schemas.openxmlformats.org/officeDocument/2006/math">
                    <m:r>
                      <a:rPr lang="en-US" sz="1800" i="1" u="none" strike="noStrike" cap="none" dirty="0" smtClean="0">
                        <a:latin typeface="Cambria Math" panose="02040503050406030204" pitchFamily="18" charset="0"/>
                        <a:ea typeface="Source Sans Pro"/>
                        <a:cs typeface="Source Sans Pro"/>
                        <a:sym typeface="Source Sans Pro"/>
                      </a:rPr>
                      <m:t>𝑃</m:t>
                    </m:r>
                    <m:r>
                      <a:rPr lang="en-US" sz="1800" i="1" u="none" strike="noStrike" cap="none" dirty="0" smtClean="0">
                        <a:latin typeface="Cambria Math" panose="02040503050406030204" pitchFamily="18" charset="0"/>
                        <a:ea typeface="Source Sans Pro"/>
                        <a:cs typeface="Source Sans Pro"/>
                        <a:sym typeface="Source Sans Pro"/>
                      </a:rPr>
                      <m:t>(</m:t>
                    </m:r>
                    <m:r>
                      <a:rPr lang="en-US" sz="1800" i="1" u="none" strike="noStrike" cap="none" dirty="0" smtClean="0">
                        <a:latin typeface="Cambria Math" panose="02040503050406030204" pitchFamily="18" charset="0"/>
                        <a:ea typeface="Source Sans Pro"/>
                        <a:cs typeface="Source Sans Pro"/>
                        <a:sym typeface="Source Sans Pro"/>
                      </a:rPr>
                      <m:t>𝑛</m:t>
                    </m:r>
                    <m:r>
                      <a:rPr lang="en-US" sz="1800" i="1" u="none" strike="noStrike" cap="none" dirty="0" smtClean="0">
                        <a:latin typeface="Cambria Math" panose="02040503050406030204" pitchFamily="18" charset="0"/>
                        <a:ea typeface="Source Sans Pro"/>
                        <a:cs typeface="Source Sans Pro"/>
                        <a:sym typeface="Source Sans Pro"/>
                      </a:rPr>
                      <m:t>)</m:t>
                    </m:r>
                  </m:oMath>
                </a14:m>
                <a:r>
                  <a:rPr lang="en-US" sz="1800" u="none" strike="noStrike" cap="none" dirty="0">
                    <a:latin typeface="Source Sans Pro"/>
                    <a:ea typeface="Source Sans Pro"/>
                    <a:cs typeface="Source Sans Pro"/>
                    <a:sym typeface="Source Sans Pro"/>
                  </a:rPr>
                  <a:t> holds for all </a:t>
                </a:r>
                <a14:m>
                  <m:oMath xmlns:m="http://schemas.openxmlformats.org/officeDocument/2006/math">
                    <m:r>
                      <a:rPr lang="en-US" sz="1800" i="1" u="none" strike="noStrike" cap="none" dirty="0" smtClean="0">
                        <a:latin typeface="Cambria Math" panose="02040503050406030204" pitchFamily="18" charset="0"/>
                        <a:ea typeface="Source Sans Pro"/>
                        <a:cs typeface="Source Sans Pro"/>
                        <a:sym typeface="Source Sans Pro"/>
                      </a:rPr>
                      <m:t>𝑛</m:t>
                    </m:r>
                  </m:oMath>
                </a14:m>
                <a:r>
                  <a:rPr lang="en-US" sz="1800" u="none" strike="noStrike" cap="none" dirty="0">
                    <a:latin typeface="Source Sans Pro"/>
                    <a:ea typeface="Source Sans Pro"/>
                    <a:cs typeface="Source Sans Pro"/>
                    <a:sym typeface="Source Sans Pro"/>
                  </a:rPr>
                  <a:t> by induction on </a:t>
                </a:r>
                <a14:m>
                  <m:oMath xmlns:m="http://schemas.openxmlformats.org/officeDocument/2006/math">
                    <m:r>
                      <a:rPr lang="en-US" sz="1800" i="1" u="none" strike="noStrike" cap="none" dirty="0" smtClean="0">
                        <a:latin typeface="Cambria Math" panose="02040503050406030204" pitchFamily="18" charset="0"/>
                        <a:ea typeface="Source Sans Pro"/>
                        <a:cs typeface="Source Sans Pro"/>
                        <a:sym typeface="Source Sans Pro"/>
                      </a:rPr>
                      <m:t>𝑛</m:t>
                    </m:r>
                  </m:oMath>
                </a14:m>
                <a:r>
                  <a:rPr lang="en-US" sz="1800" u="none" strike="noStrike" cap="none" dirty="0">
                    <a:latin typeface="Source Sans Pro"/>
                    <a:ea typeface="Source Sans Pro"/>
                    <a:cs typeface="Source Sans Pro"/>
                    <a:sym typeface="Source Sans Pro"/>
                  </a:rPr>
                  <a:t>.</a:t>
                </a:r>
              </a:p>
              <a:p>
                <a:pPr marL="0" marR="0" lvl="0" indent="0" algn="l" rtl="0">
                  <a:lnSpc>
                    <a:spcPct val="100000"/>
                  </a:lnSpc>
                  <a:spcBef>
                    <a:spcPts val="0"/>
                  </a:spcBef>
                  <a:spcAft>
                    <a:spcPts val="0"/>
                  </a:spcAft>
                  <a:buClr>
                    <a:srgbClr val="000000"/>
                  </a:buClr>
                  <a:buSzPts val="1800"/>
                  <a:buFont typeface="Arial"/>
                  <a:buNone/>
                </a:pPr>
                <a:endParaRPr lang="en-US" sz="1800" u="none" strike="noStrike" cap="none" dirty="0">
                  <a:latin typeface="Source Sans Pro"/>
                  <a:ea typeface="Source Sans Pro"/>
                  <a:cs typeface="Source Sans Pro"/>
                  <a:sym typeface="Source Sans Pro"/>
                </a:endParaRPr>
              </a:p>
              <a:p>
                <a:pPr marL="0" marR="0" lvl="0" indent="0" algn="l" rtl="0">
                  <a:lnSpc>
                    <a:spcPct val="100000"/>
                  </a:lnSpc>
                  <a:spcBef>
                    <a:spcPts val="0"/>
                  </a:spcBef>
                  <a:spcAft>
                    <a:spcPts val="0"/>
                  </a:spcAft>
                  <a:buClr>
                    <a:srgbClr val="000000"/>
                  </a:buClr>
                  <a:buSzPts val="1800"/>
                  <a:buFont typeface="Arial"/>
                  <a:buNone/>
                </a:pPr>
                <a:r>
                  <a:rPr lang="en-US" sz="1800" u="sng" strike="noStrike" cap="none" dirty="0">
                    <a:latin typeface="Source Sans Pro"/>
                    <a:ea typeface="Source Sans Pro"/>
                    <a:cs typeface="Source Sans Pro"/>
                    <a:sym typeface="Source Sans Pro"/>
                  </a:rPr>
                  <a:t>Base Case:</a:t>
                </a:r>
                <a:r>
                  <a:rPr lang="en-US" sz="1800" u="none" strike="noStrike" cap="none" dirty="0">
                    <a:latin typeface="Source Sans Pro"/>
                    <a:ea typeface="Source Sans Pro"/>
                    <a:cs typeface="Source Sans Pro"/>
                    <a:sym typeface="Source Sans Pro"/>
                  </a:rPr>
                  <a:t> Show </a:t>
                </a:r>
                <a14:m>
                  <m:oMath xmlns:m="http://schemas.openxmlformats.org/officeDocument/2006/math">
                    <m:r>
                      <a:rPr lang="en-US" sz="1800" i="1" u="none" strike="noStrike" cap="none" dirty="0" smtClean="0">
                        <a:latin typeface="Cambria Math" panose="02040503050406030204" pitchFamily="18" charset="0"/>
                        <a:ea typeface="Source Sans Pro"/>
                        <a:cs typeface="Source Sans Pro"/>
                        <a:sym typeface="Source Sans Pro"/>
                      </a:rPr>
                      <m:t>𝑃</m:t>
                    </m:r>
                    <m:r>
                      <a:rPr lang="en-US" sz="1800" i="1" u="none" strike="noStrike" cap="none" dirty="0" smtClean="0">
                        <a:latin typeface="Cambria Math" panose="02040503050406030204" pitchFamily="18" charset="0"/>
                        <a:ea typeface="Source Sans Pro"/>
                        <a:cs typeface="Source Sans Pro"/>
                        <a:sym typeface="Source Sans Pro"/>
                      </a:rPr>
                      <m:t>(</m:t>
                    </m:r>
                    <m:r>
                      <a:rPr lang="en-US" sz="1800" i="1" u="none" strike="noStrike" cap="none" dirty="0" smtClean="0">
                        <a:latin typeface="Cambria Math" panose="02040503050406030204" pitchFamily="18" charset="0"/>
                        <a:ea typeface="Source Sans Pro"/>
                        <a:cs typeface="Source Sans Pro"/>
                        <a:sym typeface="Source Sans Pro"/>
                      </a:rPr>
                      <m:t>𝑏</m:t>
                    </m:r>
                    <m:r>
                      <a:rPr lang="en-US" sz="1800" i="1" u="none" strike="noStrike" cap="none" dirty="0" smtClean="0">
                        <a:latin typeface="Cambria Math" panose="02040503050406030204" pitchFamily="18" charset="0"/>
                        <a:ea typeface="Source Sans Pro"/>
                        <a:cs typeface="Source Sans Pro"/>
                        <a:sym typeface="Source Sans Pro"/>
                      </a:rPr>
                      <m:t>)</m:t>
                    </m:r>
                  </m:oMath>
                </a14:m>
                <a:r>
                  <a:rPr lang="en-US" sz="1800" u="none" strike="noStrike" cap="none" dirty="0">
                    <a:latin typeface="Source Sans Pro"/>
                    <a:ea typeface="Source Sans Pro"/>
                    <a:cs typeface="Source Sans Pro"/>
                    <a:sym typeface="Source Sans Pro"/>
                  </a:rPr>
                  <a:t> is true.</a:t>
                </a:r>
              </a:p>
              <a:p>
                <a:pPr marL="0" marR="0" lvl="0" indent="0" algn="l" rtl="0">
                  <a:lnSpc>
                    <a:spcPct val="100000"/>
                  </a:lnSpc>
                  <a:spcBef>
                    <a:spcPts val="0"/>
                  </a:spcBef>
                  <a:spcAft>
                    <a:spcPts val="0"/>
                  </a:spcAft>
                  <a:buClr>
                    <a:srgbClr val="000000"/>
                  </a:buClr>
                  <a:buSzPts val="1800"/>
                  <a:buFont typeface="Arial"/>
                  <a:buNone/>
                </a:pPr>
                <a:endParaRPr lang="en-US" sz="1800" u="none" strike="noStrike" cap="none" dirty="0">
                  <a:latin typeface="Source Sans Pro"/>
                  <a:ea typeface="Source Sans Pro"/>
                  <a:cs typeface="Source Sans Pro"/>
                  <a:sym typeface="Source Sans Pro"/>
                </a:endParaRPr>
              </a:p>
              <a:p>
                <a:pPr marL="0" marR="0" lvl="0" indent="0" algn="l" rtl="0">
                  <a:lnSpc>
                    <a:spcPct val="100000"/>
                  </a:lnSpc>
                  <a:spcBef>
                    <a:spcPts val="0"/>
                  </a:spcBef>
                  <a:spcAft>
                    <a:spcPts val="0"/>
                  </a:spcAft>
                  <a:buClr>
                    <a:srgbClr val="000000"/>
                  </a:buClr>
                  <a:buSzPts val="1800"/>
                  <a:buFont typeface="Arial"/>
                  <a:buNone/>
                </a:pPr>
                <a:r>
                  <a:rPr lang="en-US" sz="1800" u="sng" strike="noStrike" cap="none" dirty="0">
                    <a:latin typeface="Source Sans Pro"/>
                    <a:ea typeface="Source Sans Pro"/>
                    <a:cs typeface="Source Sans Pro"/>
                    <a:sym typeface="Source Sans Pro"/>
                  </a:rPr>
                  <a:t>Inductive Hypothesis:</a:t>
                </a:r>
                <a:r>
                  <a:rPr lang="en-US" sz="1800" u="none" strike="noStrike" cap="none" dirty="0">
                    <a:latin typeface="Source Sans Pro"/>
                    <a:ea typeface="Source Sans Pro"/>
                    <a:cs typeface="Source Sans Pro"/>
                    <a:sym typeface="Source Sans Pro"/>
                  </a:rPr>
                  <a:t> Suppose </a:t>
                </a:r>
                <a14:m>
                  <m:oMath xmlns:m="http://schemas.openxmlformats.org/officeDocument/2006/math">
                    <m:r>
                      <a:rPr lang="en-US" sz="1800" i="1" u="none" strike="noStrike" cap="none" dirty="0" smtClean="0">
                        <a:latin typeface="Cambria Math" panose="02040503050406030204" pitchFamily="18" charset="0"/>
                        <a:ea typeface="Source Sans Pro"/>
                        <a:cs typeface="Source Sans Pro"/>
                        <a:sym typeface="Source Sans Pro"/>
                      </a:rPr>
                      <m:t>𝑃</m:t>
                    </m:r>
                    <m:r>
                      <a:rPr lang="en-US" sz="1800" i="1" u="none" strike="noStrike" cap="none" dirty="0" smtClean="0">
                        <a:latin typeface="Cambria Math" panose="02040503050406030204" pitchFamily="18" charset="0"/>
                        <a:ea typeface="Source Sans Pro"/>
                        <a:cs typeface="Source Sans Pro"/>
                        <a:sym typeface="Source Sans Pro"/>
                      </a:rPr>
                      <m:t>(</m:t>
                    </m:r>
                    <m:r>
                      <a:rPr lang="en-US" sz="1800" i="1" u="none" strike="noStrike" cap="none" dirty="0" smtClean="0">
                        <a:latin typeface="Cambria Math" panose="02040503050406030204" pitchFamily="18" charset="0"/>
                        <a:ea typeface="Source Sans Pro"/>
                        <a:cs typeface="Source Sans Pro"/>
                        <a:sym typeface="Source Sans Pro"/>
                      </a:rPr>
                      <m:t>𝑘</m:t>
                    </m:r>
                    <m:r>
                      <a:rPr lang="en-US" sz="1800" i="1" u="none" strike="noStrike" cap="none" dirty="0" smtClean="0">
                        <a:latin typeface="Cambria Math" panose="02040503050406030204" pitchFamily="18" charset="0"/>
                        <a:ea typeface="Source Sans Pro"/>
                        <a:cs typeface="Source Sans Pro"/>
                        <a:sym typeface="Source Sans Pro"/>
                      </a:rPr>
                      <m:t>)</m:t>
                    </m:r>
                  </m:oMath>
                </a14:m>
                <a:r>
                  <a:rPr lang="en-US" sz="1800" u="none" strike="noStrike" cap="none" dirty="0">
                    <a:latin typeface="Source Sans Pro"/>
                    <a:ea typeface="Source Sans Pro"/>
                    <a:cs typeface="Source Sans Pro"/>
                    <a:sym typeface="Source Sans Pro"/>
                  </a:rPr>
                  <a:t> holds for an arbitrary </a:t>
                </a:r>
                <a14:m>
                  <m:oMath xmlns:m="http://schemas.openxmlformats.org/officeDocument/2006/math">
                    <m:r>
                      <a:rPr lang="en-US" sz="1800" i="1" u="none" strike="noStrike" cap="none" dirty="0" smtClean="0">
                        <a:latin typeface="Cambria Math" panose="02040503050406030204" pitchFamily="18" charset="0"/>
                        <a:ea typeface="Source Sans Pro"/>
                        <a:cs typeface="Source Sans Pro"/>
                        <a:sym typeface="Source Sans Pro"/>
                      </a:rPr>
                      <m:t>𝑘</m:t>
                    </m:r>
                    <m:r>
                      <a:rPr lang="en-US" sz="1800" i="1" u="none" strike="noStrike" cap="none" dirty="0" smtClean="0">
                        <a:latin typeface="Cambria Math" panose="02040503050406030204" pitchFamily="18" charset="0"/>
                        <a:ea typeface="Source Sans Pro"/>
                        <a:cs typeface="Source Sans Pro"/>
                        <a:sym typeface="Source Sans Pro"/>
                      </a:rPr>
                      <m:t>≥</m:t>
                    </m:r>
                    <m:r>
                      <a:rPr lang="en-US" sz="1800" i="1" u="none" strike="noStrike" cap="none" dirty="0" smtClean="0">
                        <a:latin typeface="Cambria Math" panose="02040503050406030204" pitchFamily="18" charset="0"/>
                        <a:ea typeface="Source Sans Pro"/>
                        <a:cs typeface="Source Sans Pro"/>
                        <a:sym typeface="Source Sans Pro"/>
                      </a:rPr>
                      <m:t>𝑏</m:t>
                    </m:r>
                  </m:oMath>
                </a14:m>
                <a:endParaRPr lang="en-US" sz="1800" u="none" strike="noStrike" cap="none" dirty="0">
                  <a:latin typeface="Source Sans Pro"/>
                  <a:ea typeface="Source Sans Pro"/>
                  <a:cs typeface="Source Sans Pro"/>
                  <a:sym typeface="Source Sans Pro"/>
                </a:endParaRPr>
              </a:p>
              <a:p>
                <a:pPr marL="0" marR="0" lvl="0" indent="0" algn="l" rtl="0">
                  <a:lnSpc>
                    <a:spcPct val="100000"/>
                  </a:lnSpc>
                  <a:spcBef>
                    <a:spcPts val="0"/>
                  </a:spcBef>
                  <a:spcAft>
                    <a:spcPts val="0"/>
                  </a:spcAft>
                  <a:buClr>
                    <a:srgbClr val="000000"/>
                  </a:buClr>
                  <a:buSzPts val="1800"/>
                  <a:buFont typeface="Arial"/>
                  <a:buNone/>
                </a:pPr>
                <a:endParaRPr lang="en-US" sz="1800" u="none" strike="noStrike" cap="none" dirty="0">
                  <a:latin typeface="Source Sans Pro"/>
                  <a:ea typeface="Source Sans Pro"/>
                  <a:cs typeface="Source Sans Pro"/>
                  <a:sym typeface="Source Sans Pro"/>
                </a:endParaRPr>
              </a:p>
              <a:p>
                <a:pPr marL="0" marR="0" lvl="0" indent="0" algn="l" rtl="0">
                  <a:lnSpc>
                    <a:spcPct val="100000"/>
                  </a:lnSpc>
                  <a:spcBef>
                    <a:spcPts val="0"/>
                  </a:spcBef>
                  <a:spcAft>
                    <a:spcPts val="0"/>
                  </a:spcAft>
                  <a:buClr>
                    <a:srgbClr val="000000"/>
                  </a:buClr>
                  <a:buSzPts val="1800"/>
                  <a:buFont typeface="Arial"/>
                  <a:buNone/>
                </a:pPr>
                <a:r>
                  <a:rPr lang="en-US" sz="1800" u="sng" strike="noStrike" cap="none" dirty="0">
                    <a:latin typeface="Source Sans Pro"/>
                    <a:ea typeface="Source Sans Pro"/>
                    <a:cs typeface="Source Sans Pro"/>
                    <a:sym typeface="Source Sans Pro"/>
                  </a:rPr>
                  <a:t>Inductive Step:</a:t>
                </a:r>
                <a:r>
                  <a:rPr lang="en-US" sz="1800" u="none" strike="noStrike" cap="none" dirty="0">
                    <a:latin typeface="Source Sans Pro"/>
                    <a:ea typeface="Source Sans Pro"/>
                    <a:cs typeface="Source Sans Pro"/>
                    <a:sym typeface="Source Sans Pro"/>
                  </a:rPr>
                  <a:t> Show </a:t>
                </a:r>
                <a14:m>
                  <m:oMath xmlns:m="http://schemas.openxmlformats.org/officeDocument/2006/math">
                    <m:r>
                      <a:rPr lang="en-US" sz="1800" i="1" u="none" strike="noStrike" cap="none" dirty="0" smtClean="0">
                        <a:latin typeface="Cambria Math" panose="02040503050406030204" pitchFamily="18" charset="0"/>
                        <a:ea typeface="Source Sans Pro"/>
                        <a:cs typeface="Source Sans Pro"/>
                        <a:sym typeface="Source Sans Pro"/>
                      </a:rPr>
                      <m:t>𝑃</m:t>
                    </m:r>
                    <m:r>
                      <a:rPr lang="en-US" sz="1800" i="1" u="none" strike="noStrike" cap="none" dirty="0" smtClean="0">
                        <a:latin typeface="Cambria Math" panose="02040503050406030204" pitchFamily="18" charset="0"/>
                        <a:ea typeface="Source Sans Pro"/>
                        <a:cs typeface="Source Sans Pro"/>
                        <a:sym typeface="Source Sans Pro"/>
                      </a:rPr>
                      <m:t>(</m:t>
                    </m:r>
                    <m:r>
                      <a:rPr lang="en-US" sz="1800" i="1" u="none" strike="noStrike" cap="none" dirty="0" smtClean="0">
                        <a:latin typeface="Cambria Math" panose="02040503050406030204" pitchFamily="18" charset="0"/>
                        <a:ea typeface="Source Sans Pro"/>
                        <a:cs typeface="Source Sans Pro"/>
                        <a:sym typeface="Source Sans Pro"/>
                      </a:rPr>
                      <m:t>𝑘</m:t>
                    </m:r>
                    <m:r>
                      <a:rPr lang="en-US" sz="1800" i="1" u="none" strike="noStrike" cap="none" dirty="0" smtClean="0">
                        <a:latin typeface="Cambria Math" panose="02040503050406030204" pitchFamily="18" charset="0"/>
                        <a:ea typeface="Source Sans Pro"/>
                        <a:cs typeface="Source Sans Pro"/>
                        <a:sym typeface="Source Sans Pro"/>
                      </a:rPr>
                      <m:t>+1)</m:t>
                    </m:r>
                  </m:oMath>
                </a14:m>
                <a:r>
                  <a:rPr lang="en-US" sz="1800" u="none" strike="noStrike" cap="none" dirty="0">
                    <a:latin typeface="Source Sans Pro"/>
                    <a:ea typeface="Source Sans Pro"/>
                    <a:cs typeface="Source Sans Pro"/>
                    <a:sym typeface="Source Sans Pro"/>
                  </a:rPr>
                  <a:t> (i.e. get </a:t>
                </a:r>
                <a14:m>
                  <m:oMath xmlns:m="http://schemas.openxmlformats.org/officeDocument/2006/math">
                    <m:r>
                      <a:rPr lang="en-US" sz="1800" i="1" u="none" strike="noStrike" cap="none" dirty="0" smtClean="0">
                        <a:latin typeface="Cambria Math" panose="02040503050406030204" pitchFamily="18" charset="0"/>
                        <a:ea typeface="Source Sans Pro"/>
                        <a:cs typeface="Source Sans Pro"/>
                        <a:sym typeface="Source Sans Pro"/>
                      </a:rPr>
                      <m:t>𝑃</m:t>
                    </m:r>
                    <m:r>
                      <a:rPr lang="en-US" sz="1800" i="1" u="none" strike="noStrike" cap="none" dirty="0" smtClean="0">
                        <a:latin typeface="Cambria Math" panose="02040503050406030204" pitchFamily="18" charset="0"/>
                        <a:ea typeface="Source Sans Pro"/>
                        <a:cs typeface="Source Sans Pro"/>
                        <a:sym typeface="Source Sans Pro"/>
                      </a:rPr>
                      <m:t>(</m:t>
                    </m:r>
                    <m:r>
                      <a:rPr lang="en-US" sz="1800" i="1" u="none" strike="noStrike" cap="none" dirty="0" smtClean="0">
                        <a:latin typeface="Cambria Math" panose="02040503050406030204" pitchFamily="18" charset="0"/>
                        <a:ea typeface="Source Sans Pro"/>
                        <a:cs typeface="Source Sans Pro"/>
                        <a:sym typeface="Source Sans Pro"/>
                      </a:rPr>
                      <m:t>𝑘</m:t>
                    </m:r>
                    <m:r>
                      <a:rPr lang="en-US" sz="1800" i="1" u="none" strike="noStrike" cap="none" dirty="0" smtClean="0">
                        <a:latin typeface="Cambria Math" panose="02040503050406030204" pitchFamily="18" charset="0"/>
                        <a:ea typeface="Source Sans Pro"/>
                        <a:cs typeface="Source Sans Pro"/>
                        <a:sym typeface="Source Sans Pro"/>
                      </a:rPr>
                      <m:t>) → </m:t>
                    </m:r>
                    <m:r>
                      <a:rPr lang="en-US" sz="1800" i="1" u="none" strike="noStrike" cap="none" dirty="0" smtClean="0">
                        <a:latin typeface="Cambria Math" panose="02040503050406030204" pitchFamily="18" charset="0"/>
                        <a:ea typeface="Source Sans Pro"/>
                        <a:cs typeface="Source Sans Pro"/>
                        <a:sym typeface="Source Sans Pro"/>
                      </a:rPr>
                      <m:t>𝑃</m:t>
                    </m:r>
                    <m:r>
                      <a:rPr lang="en-US" sz="1800" i="1" u="none" strike="noStrike" cap="none" dirty="0" smtClean="0">
                        <a:latin typeface="Cambria Math" panose="02040503050406030204" pitchFamily="18" charset="0"/>
                        <a:ea typeface="Source Sans Pro"/>
                        <a:cs typeface="Source Sans Pro"/>
                        <a:sym typeface="Source Sans Pro"/>
                      </a:rPr>
                      <m:t>(</m:t>
                    </m:r>
                    <m:r>
                      <a:rPr lang="en-US" sz="1800" i="1" u="none" strike="noStrike" cap="none" dirty="0" smtClean="0">
                        <a:latin typeface="Cambria Math" panose="02040503050406030204" pitchFamily="18" charset="0"/>
                        <a:ea typeface="Source Sans Pro"/>
                        <a:cs typeface="Source Sans Pro"/>
                        <a:sym typeface="Source Sans Pro"/>
                      </a:rPr>
                      <m:t>𝑘</m:t>
                    </m:r>
                    <m:r>
                      <a:rPr lang="en-US" sz="1800" i="1" u="none" strike="noStrike" cap="none" dirty="0" smtClean="0">
                        <a:latin typeface="Cambria Math" panose="02040503050406030204" pitchFamily="18" charset="0"/>
                        <a:ea typeface="Source Sans Pro"/>
                        <a:cs typeface="Source Sans Pro"/>
                        <a:sym typeface="Source Sans Pro"/>
                      </a:rPr>
                      <m:t>+1)</m:t>
                    </m:r>
                  </m:oMath>
                </a14:m>
                <a:r>
                  <a:rPr lang="en-US" sz="1800" u="none" strike="noStrike" cap="none" dirty="0">
                    <a:latin typeface="Source Sans Pro"/>
                    <a:ea typeface="Source Sans Pro"/>
                    <a:cs typeface="Source Sans Pro"/>
                    <a:sym typeface="Source Sans Pro"/>
                  </a:rPr>
                  <a:t>) </a:t>
                </a:r>
              </a:p>
              <a:p>
                <a:pPr marL="0" marR="0" lvl="0" indent="0" algn="l" rtl="0">
                  <a:lnSpc>
                    <a:spcPct val="100000"/>
                  </a:lnSpc>
                  <a:spcBef>
                    <a:spcPts val="0"/>
                  </a:spcBef>
                  <a:spcAft>
                    <a:spcPts val="0"/>
                  </a:spcAft>
                  <a:buClr>
                    <a:srgbClr val="000000"/>
                  </a:buClr>
                  <a:buSzPts val="1800"/>
                  <a:buFont typeface="Arial"/>
                  <a:buNone/>
                </a:pPr>
                <a:endParaRPr lang="en-US" sz="1800" u="none" strike="noStrike" cap="none" dirty="0">
                  <a:latin typeface="Source Sans Pro"/>
                  <a:ea typeface="Source Sans Pro"/>
                  <a:cs typeface="Source Sans Pro"/>
                  <a:sym typeface="Source Sans Pro"/>
                </a:endParaRPr>
              </a:p>
              <a:p>
                <a:pPr marL="0" marR="0" lvl="0" indent="0" algn="l" rtl="0">
                  <a:lnSpc>
                    <a:spcPct val="100000"/>
                  </a:lnSpc>
                  <a:spcBef>
                    <a:spcPts val="0"/>
                  </a:spcBef>
                  <a:spcAft>
                    <a:spcPts val="0"/>
                  </a:spcAft>
                  <a:buClr>
                    <a:srgbClr val="000000"/>
                  </a:buClr>
                  <a:buSzPts val="1800"/>
                  <a:buFont typeface="Arial"/>
                  <a:buNone/>
                </a:pPr>
                <a:r>
                  <a:rPr lang="en-US" sz="1800" u="sng" strike="noStrike" cap="none" dirty="0">
                    <a:latin typeface="Source Sans Pro"/>
                    <a:ea typeface="Source Sans Pro"/>
                    <a:cs typeface="Source Sans Pro"/>
                    <a:sym typeface="Source Sans Pro"/>
                  </a:rPr>
                  <a:t>Conclusion:</a:t>
                </a:r>
                <a:r>
                  <a:rPr lang="en-US" sz="1800" u="none" strike="noStrike" cap="none" dirty="0">
                    <a:latin typeface="Source Sans Pro"/>
                    <a:ea typeface="Source Sans Pro"/>
                    <a:cs typeface="Source Sans Pro"/>
                    <a:sym typeface="Source Sans Pro"/>
                  </a:rPr>
                  <a:t> Therefore, </a:t>
                </a:r>
                <a14:m>
                  <m:oMath xmlns:m="http://schemas.openxmlformats.org/officeDocument/2006/math">
                    <m:r>
                      <a:rPr lang="en-US" sz="1800" i="1" u="none" strike="noStrike" cap="none" dirty="0" smtClean="0">
                        <a:latin typeface="Cambria Math" panose="02040503050406030204" pitchFamily="18" charset="0"/>
                        <a:ea typeface="Source Sans Pro"/>
                        <a:cs typeface="Source Sans Pro"/>
                        <a:sym typeface="Source Sans Pro"/>
                      </a:rPr>
                      <m:t>𝑃</m:t>
                    </m:r>
                    <m:r>
                      <a:rPr lang="en-US" sz="1800" i="1" u="none" strike="noStrike" cap="none" dirty="0" smtClean="0">
                        <a:latin typeface="Cambria Math" panose="02040503050406030204" pitchFamily="18" charset="0"/>
                        <a:ea typeface="Source Sans Pro"/>
                        <a:cs typeface="Source Sans Pro"/>
                        <a:sym typeface="Source Sans Pro"/>
                      </a:rPr>
                      <m:t>(</m:t>
                    </m:r>
                    <m:r>
                      <a:rPr lang="en-US" sz="1800" i="1" u="none" strike="noStrike" cap="none" dirty="0" smtClean="0">
                        <a:latin typeface="Cambria Math" panose="02040503050406030204" pitchFamily="18" charset="0"/>
                        <a:ea typeface="Source Sans Pro"/>
                        <a:cs typeface="Source Sans Pro"/>
                        <a:sym typeface="Source Sans Pro"/>
                      </a:rPr>
                      <m:t>𝑛</m:t>
                    </m:r>
                    <m:r>
                      <a:rPr lang="en-US" sz="1800" i="1" u="none" strike="noStrike" cap="none" dirty="0" smtClean="0">
                        <a:latin typeface="Cambria Math" panose="02040503050406030204" pitchFamily="18" charset="0"/>
                        <a:ea typeface="Source Sans Pro"/>
                        <a:cs typeface="Source Sans Pro"/>
                        <a:sym typeface="Source Sans Pro"/>
                      </a:rPr>
                      <m:t>)</m:t>
                    </m:r>
                  </m:oMath>
                </a14:m>
                <a:r>
                  <a:rPr lang="en-US" sz="1800" u="none" strike="noStrike" cap="none" dirty="0">
                    <a:latin typeface="Source Sans Pro"/>
                    <a:ea typeface="Source Sans Pro"/>
                    <a:cs typeface="Source Sans Pro"/>
                    <a:sym typeface="Source Sans Pro"/>
                  </a:rPr>
                  <a:t> holds for all </a:t>
                </a:r>
                <a14:m>
                  <m:oMath xmlns:m="http://schemas.openxmlformats.org/officeDocument/2006/math">
                    <m:r>
                      <a:rPr lang="en-US" sz="1800" i="1" u="none" strike="noStrike" cap="none" dirty="0" smtClean="0">
                        <a:latin typeface="Cambria Math" panose="02040503050406030204" pitchFamily="18" charset="0"/>
                        <a:ea typeface="Source Sans Pro"/>
                        <a:cs typeface="Source Sans Pro"/>
                        <a:sym typeface="Source Sans Pro"/>
                      </a:rPr>
                      <m:t>𝑛</m:t>
                    </m:r>
                  </m:oMath>
                </a14:m>
                <a:r>
                  <a:rPr lang="en-US" sz="1800" u="none" strike="noStrike" cap="none" dirty="0">
                    <a:latin typeface="Source Sans Pro"/>
                    <a:ea typeface="Source Sans Pro"/>
                    <a:cs typeface="Source Sans Pro"/>
                    <a:sym typeface="Source Sans Pro"/>
                  </a:rPr>
                  <a:t> by the principle of induction.</a:t>
                </a:r>
              </a:p>
              <a:p>
                <a:pPr marL="0" marR="0" lvl="0" indent="0" algn="l" rtl="0">
                  <a:lnSpc>
                    <a:spcPct val="100000"/>
                  </a:lnSpc>
                  <a:spcBef>
                    <a:spcPts val="0"/>
                  </a:spcBef>
                  <a:spcAft>
                    <a:spcPts val="0"/>
                  </a:spcAft>
                  <a:buClr>
                    <a:srgbClr val="000000"/>
                  </a:buClr>
                  <a:buSzPts val="1800"/>
                  <a:buFont typeface="Arial"/>
                  <a:buNone/>
                </a:pPr>
                <a:endParaRPr lang="en-US" sz="1800" u="none" strike="noStrike" cap="none" dirty="0">
                  <a:latin typeface="Source Sans Pro"/>
                  <a:ea typeface="Source Sans Pro"/>
                  <a:cs typeface="Source Sans Pro"/>
                  <a:sym typeface="Source Sans Pro"/>
                </a:endParaRPr>
              </a:p>
            </p:txBody>
          </p:sp>
        </mc:Choice>
        <mc:Fallback xmlns="">
          <p:sp>
            <p:nvSpPr>
              <p:cNvPr id="4" name="Text Placeholder 3">
                <a:extLst>
                  <a:ext uri="{FF2B5EF4-FFF2-40B4-BE49-F238E27FC236}">
                    <a16:creationId xmlns:a16="http://schemas.microsoft.com/office/drawing/2014/main" id="{8877AD4C-974B-3470-830F-04D5CF99B05D}"/>
                  </a:ext>
                </a:extLst>
              </p:cNvPr>
              <p:cNvSpPr>
                <a:spLocks noGrp="1" noRot="1" noChangeAspect="1" noMove="1" noResize="1" noEditPoints="1" noAdjustHandles="1" noChangeArrowheads="1" noChangeShapeType="1" noTextEdit="1"/>
              </p:cNvSpPr>
              <p:nvPr>
                <p:ph type="body" idx="1"/>
              </p:nvPr>
            </p:nvSpPr>
            <p:spPr>
              <a:xfrm>
                <a:off x="311700" y="1068425"/>
                <a:ext cx="8520600" cy="3500450"/>
              </a:xfrm>
              <a:blipFill>
                <a:blip r:embed="rId2"/>
                <a:stretch>
                  <a:fillRect l="-572"/>
                </a:stretch>
              </a:blipFill>
            </p:spPr>
            <p:txBody>
              <a:bodyPr/>
              <a:lstStyle/>
              <a:p>
                <a:r>
                  <a:rPr lang="en-US">
                    <a:noFill/>
                  </a:rPr>
                  <a:t> </a:t>
                </a:r>
              </a:p>
            </p:txBody>
          </p:sp>
        </mc:Fallback>
      </mc:AlternateContent>
    </p:spTree>
    <p:extLst>
      <p:ext uri="{BB962C8B-B14F-4D97-AF65-F5344CB8AC3E}">
        <p14:creationId xmlns:p14="http://schemas.microsoft.com/office/powerpoint/2010/main" val="543444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91155-224A-BECE-21BE-E50EB40ED800}"/>
              </a:ext>
            </a:extLst>
          </p:cNvPr>
          <p:cNvSpPr>
            <a:spLocks noGrp="1"/>
          </p:cNvSpPr>
          <p:nvPr>
            <p:ph type="title"/>
          </p:nvPr>
        </p:nvSpPr>
        <p:spPr/>
        <p:txBody>
          <a:bodyPr>
            <a:normAutofit fontScale="90000"/>
          </a:bodyPr>
          <a:lstStyle/>
          <a:p>
            <a:r>
              <a:rPr lang="en-US" dirty="0"/>
              <a:t>Problem 3 – Induction Review</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0417D5D2-C1F7-5FA5-0368-6326B91E97AD}"/>
                  </a:ext>
                </a:extLst>
              </p:cNvPr>
              <p:cNvSpPr>
                <a:spLocks noGrp="1"/>
              </p:cNvSpPr>
              <p:nvPr>
                <p:ph type="body" idx="1"/>
              </p:nvPr>
            </p:nvSpPr>
            <p:spPr>
              <a:xfrm>
                <a:off x="311700" y="1068425"/>
                <a:ext cx="8520600" cy="3933066"/>
              </a:xfrm>
            </p:spPr>
            <p:txBody>
              <a:bodyPr>
                <a:normAutofit/>
              </a:bodyPr>
              <a:lstStyle/>
              <a:p>
                <a:pPr marL="114300" indent="0">
                  <a:spcAft>
                    <a:spcPts val="600"/>
                  </a:spcAft>
                  <a:buNone/>
                </a:pPr>
                <a:r>
                  <a:rPr lang="en-US" dirty="0"/>
                  <a:t>Consider the following claim:</a:t>
                </a:r>
              </a:p>
              <a:p>
                <a:pPr marL="114300" indent="0">
                  <a:spcAft>
                    <a:spcPts val="600"/>
                  </a:spcAft>
                  <a:buNone/>
                </a:pPr>
                <a:r>
                  <a:rPr lang="en-US" dirty="0"/>
                  <a:t>Let </a:t>
                </a:r>
                <a14:m>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m:t>
                    </m:r>
                    <m:r>
                      <a:rPr lang="en-US" i="1" dirty="0" smtClean="0">
                        <a:latin typeface="Cambria Math" panose="02040503050406030204" pitchFamily="18" charset="0"/>
                      </a:rPr>
                      <m:t>𝑛</m:t>
                    </m:r>
                    <m:r>
                      <a:rPr lang="en-US" i="1" dirty="0" smtClean="0">
                        <a:latin typeface="Cambria Math" panose="02040503050406030204" pitchFamily="18" charset="0"/>
                      </a:rPr>
                      <m:t>)</m:t>
                    </m:r>
                  </m:oMath>
                </a14:m>
                <a:r>
                  <a:rPr lang="en-US" dirty="0"/>
                  <a:t> be “Every tree with </a:t>
                </a:r>
                <a14:m>
                  <m:oMath xmlns:m="http://schemas.openxmlformats.org/officeDocument/2006/math">
                    <m:r>
                      <a:rPr lang="en-US" i="1" dirty="0" smtClean="0">
                        <a:latin typeface="Cambria Math" panose="02040503050406030204" pitchFamily="18" charset="0"/>
                      </a:rPr>
                      <m:t>𝑛</m:t>
                    </m:r>
                  </m:oMath>
                </a14:m>
                <a:r>
                  <a:rPr lang="en-US" dirty="0"/>
                  <a:t> nodes has </a:t>
                </a:r>
                <a14:m>
                  <m:oMath xmlns:m="http://schemas.openxmlformats.org/officeDocument/2006/math">
                    <m:r>
                      <a:rPr lang="en-IN" b="0" i="1" smtClean="0">
                        <a:latin typeface="Cambria Math" panose="02040503050406030204" pitchFamily="18" charset="0"/>
                      </a:rPr>
                      <m:t>𝑛</m:t>
                    </m:r>
                    <m:r>
                      <a:rPr lang="en-IN" b="0" i="1" smtClean="0">
                        <a:latin typeface="Cambria Math" panose="02040503050406030204" pitchFamily="18" charset="0"/>
                      </a:rPr>
                      <m:t>−1</m:t>
                    </m:r>
                  </m:oMath>
                </a14:m>
                <a:r>
                  <a:rPr lang="en-US" dirty="0"/>
                  <a:t> edges.”</a:t>
                </a:r>
              </a:p>
              <a:p>
                <a:pPr marL="114300" indent="0">
                  <a:spcAft>
                    <a:spcPts val="600"/>
                  </a:spcAft>
                  <a:buNone/>
                </a:pPr>
                <a:endParaRPr lang="en-US" dirty="0"/>
              </a:p>
              <a:p>
                <a:pPr>
                  <a:spcAft>
                    <a:spcPts val="600"/>
                  </a:spcAft>
                  <a:buSzPct val="100000"/>
                  <a:buAutoNum type="alphaLcParenR"/>
                </a:pPr>
                <a:r>
                  <a:rPr lang="en-US" dirty="0"/>
                  <a:t>What is the correct “skeleton” of the inductive step (i.e., the right things to assume and the right target)?</a:t>
                </a:r>
              </a:p>
              <a:p>
                <a:pPr>
                  <a:spcAft>
                    <a:spcPts val="600"/>
                  </a:spcAft>
                  <a:buSzPct val="100000"/>
                  <a:buAutoNum type="alphaLcParenR"/>
                </a:pPr>
                <a:endParaRPr lang="en-US" dirty="0"/>
              </a:p>
              <a:p>
                <a:pPr>
                  <a:spcAft>
                    <a:spcPts val="600"/>
                  </a:spcAft>
                  <a:buSzPct val="100000"/>
                  <a:buAutoNum type="alphaLcParenR"/>
                </a:pPr>
                <a:r>
                  <a:rPr lang="en-US" dirty="0"/>
                  <a:t>Prove the claim by induction.</a:t>
                </a:r>
              </a:p>
            </p:txBody>
          </p:sp>
        </mc:Choice>
        <mc:Fallback xmlns="">
          <p:sp>
            <p:nvSpPr>
              <p:cNvPr id="3" name="Text Placeholder 2">
                <a:extLst>
                  <a:ext uri="{FF2B5EF4-FFF2-40B4-BE49-F238E27FC236}">
                    <a16:creationId xmlns:a16="http://schemas.microsoft.com/office/drawing/2014/main" id="{0417D5D2-C1F7-5FA5-0368-6326B91E97AD}"/>
                  </a:ext>
                </a:extLst>
              </p:cNvPr>
              <p:cNvSpPr>
                <a:spLocks noGrp="1" noRot="1" noChangeAspect="1" noMove="1" noResize="1" noEditPoints="1" noAdjustHandles="1" noChangeArrowheads="1" noChangeShapeType="1" noTextEdit="1"/>
              </p:cNvSpPr>
              <p:nvPr>
                <p:ph type="body" idx="1"/>
              </p:nvPr>
            </p:nvSpPr>
            <p:spPr>
              <a:xfrm>
                <a:off x="311700" y="1068425"/>
                <a:ext cx="8520600" cy="3933066"/>
              </a:xfrm>
              <a:blipFill>
                <a:blip r:embed="rId2"/>
                <a:stretch>
                  <a:fillRect r="-358"/>
                </a:stretch>
              </a:blipFill>
            </p:spPr>
            <p:txBody>
              <a:bodyPr/>
              <a:lstStyle/>
              <a:p>
                <a:r>
                  <a:rPr lang="en-IN">
                    <a:noFill/>
                  </a:rPr>
                  <a:t> </a:t>
                </a:r>
              </a:p>
            </p:txBody>
          </p:sp>
        </mc:Fallback>
      </mc:AlternateContent>
    </p:spTree>
    <p:extLst>
      <p:ext uri="{BB962C8B-B14F-4D97-AF65-F5344CB8AC3E}">
        <p14:creationId xmlns:p14="http://schemas.microsoft.com/office/powerpoint/2010/main" val="3436164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91155-224A-BECE-21BE-E50EB40ED800}"/>
              </a:ext>
            </a:extLst>
          </p:cNvPr>
          <p:cNvSpPr>
            <a:spLocks noGrp="1"/>
          </p:cNvSpPr>
          <p:nvPr>
            <p:ph type="title"/>
          </p:nvPr>
        </p:nvSpPr>
        <p:spPr/>
        <p:txBody>
          <a:bodyPr>
            <a:normAutofit fontScale="90000"/>
          </a:bodyPr>
          <a:lstStyle/>
          <a:p>
            <a:r>
              <a:rPr lang="en-US" dirty="0"/>
              <a:t>Problem 3 – Induction Review</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0417D5D2-C1F7-5FA5-0368-6326B91E97AD}"/>
                  </a:ext>
                </a:extLst>
              </p:cNvPr>
              <p:cNvSpPr>
                <a:spLocks noGrp="1"/>
              </p:cNvSpPr>
              <p:nvPr>
                <p:ph type="body" idx="1"/>
              </p:nvPr>
            </p:nvSpPr>
            <p:spPr>
              <a:xfrm>
                <a:off x="311700" y="1068425"/>
                <a:ext cx="8520600" cy="3933066"/>
              </a:xfrm>
            </p:spPr>
            <p:txBody>
              <a:bodyPr>
                <a:normAutofit/>
              </a:bodyPr>
              <a:lstStyle/>
              <a:p>
                <a:pPr marL="114300" indent="0">
                  <a:spcAft>
                    <a:spcPts val="600"/>
                  </a:spcAft>
                  <a:buNone/>
                </a:pPr>
                <a:r>
                  <a:rPr lang="en-US" dirty="0"/>
                  <a:t>Consider the following claim:</a:t>
                </a:r>
              </a:p>
              <a:p>
                <a:pPr marL="114300" indent="0">
                  <a:spcAft>
                    <a:spcPts val="600"/>
                  </a:spcAft>
                  <a:buNone/>
                </a:pPr>
                <a:r>
                  <a:rPr lang="en-US" dirty="0"/>
                  <a:t>Let </a:t>
                </a:r>
                <a14:m>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m:t>
                    </m:r>
                    <m:r>
                      <a:rPr lang="en-US" i="1" dirty="0" smtClean="0">
                        <a:latin typeface="Cambria Math" panose="02040503050406030204" pitchFamily="18" charset="0"/>
                      </a:rPr>
                      <m:t>𝑛</m:t>
                    </m:r>
                    <m:r>
                      <a:rPr lang="en-US" i="1" dirty="0" smtClean="0">
                        <a:latin typeface="Cambria Math" panose="02040503050406030204" pitchFamily="18" charset="0"/>
                      </a:rPr>
                      <m:t>)</m:t>
                    </m:r>
                  </m:oMath>
                </a14:m>
                <a:r>
                  <a:rPr lang="en-US" dirty="0"/>
                  <a:t> be “Every tree with </a:t>
                </a:r>
                <a14:m>
                  <m:oMath xmlns:m="http://schemas.openxmlformats.org/officeDocument/2006/math">
                    <m:r>
                      <a:rPr lang="en-US" i="1" dirty="0">
                        <a:latin typeface="Cambria Math" panose="02040503050406030204" pitchFamily="18" charset="0"/>
                      </a:rPr>
                      <m:t>𝑛</m:t>
                    </m:r>
                  </m:oMath>
                </a14:m>
                <a:r>
                  <a:rPr lang="en-US" dirty="0"/>
                  <a:t> nodes has </a:t>
                </a:r>
                <a14:m>
                  <m:oMath xmlns:m="http://schemas.openxmlformats.org/officeDocument/2006/math">
                    <m:r>
                      <a:rPr lang="en-IN" i="1">
                        <a:latin typeface="Cambria Math" panose="02040503050406030204" pitchFamily="18" charset="0"/>
                      </a:rPr>
                      <m:t>𝑛</m:t>
                    </m:r>
                    <m:r>
                      <a:rPr lang="en-IN" i="1">
                        <a:latin typeface="Cambria Math" panose="02040503050406030204" pitchFamily="18" charset="0"/>
                      </a:rPr>
                      <m:t>−1</m:t>
                    </m:r>
                  </m:oMath>
                </a14:m>
                <a:r>
                  <a:rPr lang="en-US" dirty="0"/>
                  <a:t> edges.”</a:t>
                </a:r>
              </a:p>
              <a:p>
                <a:pPr>
                  <a:spcAft>
                    <a:spcPts val="600"/>
                  </a:spcAft>
                  <a:buSzPct val="100000"/>
                  <a:buAutoNum type="alphaLcParenR"/>
                </a:pPr>
                <a:r>
                  <a:rPr lang="en-US" dirty="0"/>
                  <a:t>What is the correct “skeleton” of the inductive step (i.e., the right things to assume and the right target)?</a:t>
                </a:r>
              </a:p>
            </p:txBody>
          </p:sp>
        </mc:Choice>
        <mc:Fallback xmlns="">
          <p:sp>
            <p:nvSpPr>
              <p:cNvPr id="3" name="Text Placeholder 2">
                <a:extLst>
                  <a:ext uri="{FF2B5EF4-FFF2-40B4-BE49-F238E27FC236}">
                    <a16:creationId xmlns:a16="http://schemas.microsoft.com/office/drawing/2014/main" id="{0417D5D2-C1F7-5FA5-0368-6326B91E97AD}"/>
                  </a:ext>
                </a:extLst>
              </p:cNvPr>
              <p:cNvSpPr>
                <a:spLocks noGrp="1" noRot="1" noChangeAspect="1" noMove="1" noResize="1" noEditPoints="1" noAdjustHandles="1" noChangeArrowheads="1" noChangeShapeType="1" noTextEdit="1"/>
              </p:cNvSpPr>
              <p:nvPr>
                <p:ph type="body" idx="1"/>
              </p:nvPr>
            </p:nvSpPr>
            <p:spPr>
              <a:xfrm>
                <a:off x="311700" y="1068425"/>
                <a:ext cx="8520600" cy="3933066"/>
              </a:xfrm>
              <a:blipFill>
                <a:blip r:embed="rId2"/>
                <a:stretch>
                  <a:fillRect r="-358"/>
                </a:stretch>
              </a:blipFill>
            </p:spPr>
            <p:txBody>
              <a:bodyPr/>
              <a:lstStyle/>
              <a:p>
                <a:r>
                  <a:rPr lang="en-IN">
                    <a:noFill/>
                  </a:rPr>
                  <a:t> </a:t>
                </a:r>
              </a:p>
            </p:txBody>
          </p:sp>
        </mc:Fallback>
      </mc:AlternateContent>
      <p:sp>
        <p:nvSpPr>
          <p:cNvPr id="5" name="Google Shape;160;p35">
            <a:extLst>
              <a:ext uri="{FF2B5EF4-FFF2-40B4-BE49-F238E27FC236}">
                <a16:creationId xmlns:a16="http://schemas.microsoft.com/office/drawing/2014/main" id="{2DEB7CBB-C6A6-2ACC-731C-B9CD73B8F718}"/>
              </a:ext>
            </a:extLst>
          </p:cNvPr>
          <p:cNvSpPr txBox="1"/>
          <p:nvPr/>
        </p:nvSpPr>
        <p:spPr>
          <a:xfrm>
            <a:off x="887767" y="4210225"/>
            <a:ext cx="7368466" cy="430857"/>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600" dirty="0">
                <a:solidFill>
                  <a:srgbClr val="9900FF"/>
                </a:solidFill>
                <a:latin typeface="Source Sans Pro"/>
                <a:ea typeface="Source Sans Pro"/>
                <a:cs typeface="Source Sans Pro"/>
                <a:sym typeface="Source Sans Pro"/>
              </a:rPr>
              <a:t>Work on </a:t>
            </a:r>
            <a:r>
              <a:rPr lang="en" sz="1600" b="0" i="0" u="none" strike="noStrike" cap="none" dirty="0">
                <a:solidFill>
                  <a:srgbClr val="9900FF"/>
                </a:solidFill>
                <a:latin typeface="Source Sans Pro"/>
                <a:ea typeface="Source Sans Pro"/>
                <a:cs typeface="Source Sans Pro"/>
                <a:sym typeface="Source Sans Pro"/>
              </a:rPr>
              <a:t>this problem with the people around you, and then we’ll go over it together!</a:t>
            </a:r>
            <a:endParaRPr sz="1600" b="0" i="0" u="none" strike="noStrike" cap="none" dirty="0">
              <a:solidFill>
                <a:srgbClr val="9900FF"/>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349703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91155-224A-BECE-21BE-E50EB40ED800}"/>
              </a:ext>
            </a:extLst>
          </p:cNvPr>
          <p:cNvSpPr>
            <a:spLocks noGrp="1"/>
          </p:cNvSpPr>
          <p:nvPr>
            <p:ph type="title"/>
          </p:nvPr>
        </p:nvSpPr>
        <p:spPr/>
        <p:txBody>
          <a:bodyPr>
            <a:normAutofit fontScale="90000"/>
          </a:bodyPr>
          <a:lstStyle/>
          <a:p>
            <a:r>
              <a:rPr lang="en-US" dirty="0"/>
              <a:t>Problem 3 – Induction Review</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0417D5D2-C1F7-5FA5-0368-6326B91E97AD}"/>
                  </a:ext>
                </a:extLst>
              </p:cNvPr>
              <p:cNvSpPr>
                <a:spLocks noGrp="1"/>
              </p:cNvSpPr>
              <p:nvPr>
                <p:ph type="body" idx="1"/>
              </p:nvPr>
            </p:nvSpPr>
            <p:spPr>
              <a:xfrm>
                <a:off x="311700" y="1068425"/>
                <a:ext cx="8520600" cy="3933066"/>
              </a:xfrm>
            </p:spPr>
            <p:txBody>
              <a:bodyPr>
                <a:normAutofit/>
              </a:bodyPr>
              <a:lstStyle/>
              <a:p>
                <a:pPr marL="114300" indent="0">
                  <a:spcAft>
                    <a:spcPts val="600"/>
                  </a:spcAft>
                  <a:buNone/>
                </a:pPr>
                <a:r>
                  <a:rPr lang="en-US" dirty="0"/>
                  <a:t>Consider the following claim:</a:t>
                </a:r>
              </a:p>
              <a:p>
                <a:pPr marL="114300" indent="0">
                  <a:spcAft>
                    <a:spcPts val="600"/>
                  </a:spcAft>
                  <a:buNone/>
                </a:pPr>
                <a:r>
                  <a:rPr lang="en-US" dirty="0"/>
                  <a:t>Let </a:t>
                </a:r>
                <a14:m>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m:t>
                    </m:r>
                    <m:r>
                      <a:rPr lang="en-US" i="1" dirty="0" smtClean="0">
                        <a:latin typeface="Cambria Math" panose="02040503050406030204" pitchFamily="18" charset="0"/>
                      </a:rPr>
                      <m:t>𝑛</m:t>
                    </m:r>
                    <m:r>
                      <a:rPr lang="en-US" i="1" dirty="0" smtClean="0">
                        <a:latin typeface="Cambria Math" panose="02040503050406030204" pitchFamily="18" charset="0"/>
                      </a:rPr>
                      <m:t>)</m:t>
                    </m:r>
                  </m:oMath>
                </a14:m>
                <a:r>
                  <a:rPr lang="en-US" dirty="0"/>
                  <a:t> be “Every tree with </a:t>
                </a:r>
                <a14:m>
                  <m:oMath xmlns:m="http://schemas.openxmlformats.org/officeDocument/2006/math">
                    <m:r>
                      <a:rPr lang="en-US" i="1" dirty="0">
                        <a:latin typeface="Cambria Math" panose="02040503050406030204" pitchFamily="18" charset="0"/>
                      </a:rPr>
                      <m:t>𝑛</m:t>
                    </m:r>
                  </m:oMath>
                </a14:m>
                <a:r>
                  <a:rPr lang="en-US" dirty="0"/>
                  <a:t> nodes has </a:t>
                </a:r>
                <a14:m>
                  <m:oMath xmlns:m="http://schemas.openxmlformats.org/officeDocument/2006/math">
                    <m:r>
                      <a:rPr lang="en-IN" i="1">
                        <a:latin typeface="Cambria Math" panose="02040503050406030204" pitchFamily="18" charset="0"/>
                      </a:rPr>
                      <m:t>𝑛</m:t>
                    </m:r>
                    <m:r>
                      <a:rPr lang="en-IN" i="1">
                        <a:latin typeface="Cambria Math" panose="02040503050406030204" pitchFamily="18" charset="0"/>
                      </a:rPr>
                      <m:t>−1</m:t>
                    </m:r>
                  </m:oMath>
                </a14:m>
                <a:r>
                  <a:rPr lang="en-US" dirty="0"/>
                  <a:t> edges.”</a:t>
                </a:r>
              </a:p>
              <a:p>
                <a:pPr>
                  <a:spcAft>
                    <a:spcPts val="600"/>
                  </a:spcAft>
                  <a:buSzPct val="100000"/>
                  <a:buAutoNum type="alphaLcParenR"/>
                </a:pPr>
                <a:r>
                  <a:rPr lang="en-US" dirty="0"/>
                  <a:t>What is the correct “skeleton” of the inductive step (i.e., the right things to assume and the right target)?</a:t>
                </a:r>
              </a:p>
            </p:txBody>
          </p:sp>
        </mc:Choice>
        <mc:Fallback xmlns="">
          <p:sp>
            <p:nvSpPr>
              <p:cNvPr id="3" name="Text Placeholder 2">
                <a:extLst>
                  <a:ext uri="{FF2B5EF4-FFF2-40B4-BE49-F238E27FC236}">
                    <a16:creationId xmlns:a16="http://schemas.microsoft.com/office/drawing/2014/main" id="{0417D5D2-C1F7-5FA5-0368-6326B91E97AD}"/>
                  </a:ext>
                </a:extLst>
              </p:cNvPr>
              <p:cNvSpPr>
                <a:spLocks noGrp="1" noRot="1" noChangeAspect="1" noMove="1" noResize="1" noEditPoints="1" noAdjustHandles="1" noChangeArrowheads="1" noChangeShapeType="1" noTextEdit="1"/>
              </p:cNvSpPr>
              <p:nvPr>
                <p:ph type="body" idx="1"/>
              </p:nvPr>
            </p:nvSpPr>
            <p:spPr>
              <a:xfrm>
                <a:off x="311700" y="1068425"/>
                <a:ext cx="8520600" cy="3933066"/>
              </a:xfrm>
              <a:blipFill>
                <a:blip r:embed="rId2"/>
                <a:stretch>
                  <a:fillRect r="-358"/>
                </a:stretch>
              </a:blipFill>
            </p:spPr>
            <p:txBody>
              <a:bodyPr/>
              <a:lstStyle/>
              <a:p>
                <a:r>
                  <a:rPr lang="en-IN">
                    <a:noFill/>
                  </a:rPr>
                  <a:t> </a:t>
                </a:r>
              </a:p>
            </p:txBody>
          </p:sp>
        </mc:Fallback>
      </mc:AlternateContent>
    </p:spTree>
    <p:extLst>
      <p:ext uri="{BB962C8B-B14F-4D97-AF65-F5344CB8AC3E}">
        <p14:creationId xmlns:p14="http://schemas.microsoft.com/office/powerpoint/2010/main" val="410781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7"/>
          <p:cNvSpPr txBox="1">
            <a:spLocks noGrp="1"/>
          </p:cNvSpPr>
          <p:nvPr>
            <p:ph type="title"/>
          </p:nvPr>
        </p:nvSpPr>
        <p:spPr/>
        <p:txBody>
          <a:bodyPr spcFirstLastPara="1" wrap="square" lIns="68575" tIns="34275" rIns="68575" bIns="34275" anchor="b" anchorCtr="0">
            <a:normAutofit/>
          </a:bodyPr>
          <a:lstStyle/>
          <a:p>
            <a:pPr marL="0" lvl="0" indent="0" rtl="0">
              <a:lnSpc>
                <a:spcPct val="90000"/>
              </a:lnSpc>
              <a:spcBef>
                <a:spcPts val="0"/>
              </a:spcBef>
              <a:spcAft>
                <a:spcPts val="0"/>
              </a:spcAft>
              <a:buClr>
                <a:srgbClr val="0C0C0C"/>
              </a:buClr>
              <a:buSzPts val="3800"/>
              <a:buFont typeface="Quattrocento Sans"/>
              <a:buNone/>
            </a:pPr>
            <a:r>
              <a:rPr lang="en-US" sz="2600" dirty="0"/>
              <a:t>Administrivia &amp; Introductions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1FCB01-53C6-E50A-567A-BAF2970EA2A3}"/>
              </a:ext>
            </a:extLst>
          </p:cNvPr>
          <p:cNvSpPr>
            <a:spLocks noGrp="1"/>
          </p:cNvSpPr>
          <p:nvPr>
            <p:ph type="title"/>
          </p:nvPr>
        </p:nvSpPr>
        <p:spPr/>
        <p:txBody>
          <a:bodyPr>
            <a:normAutofit fontScale="90000"/>
          </a:bodyPr>
          <a:lstStyle/>
          <a:p>
            <a:r>
              <a:rPr lang="en-US" dirty="0"/>
              <a:t>KEY Induction Concept</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8877AD4C-974B-3470-830F-04D5CF99B05D}"/>
                  </a:ext>
                </a:extLst>
              </p:cNvPr>
              <p:cNvSpPr>
                <a:spLocks noGrp="1"/>
              </p:cNvSpPr>
              <p:nvPr>
                <p:ph type="body" idx="1"/>
              </p:nvPr>
            </p:nvSpPr>
            <p:spPr>
              <a:xfrm>
                <a:off x="311700" y="1068425"/>
                <a:ext cx="8520600" cy="3500450"/>
              </a:xfrm>
            </p:spPr>
            <p:txBody>
              <a:bodyPr/>
              <a:lstStyle/>
              <a:p>
                <a:pPr marL="0" marR="0" lvl="0" indent="0" algn="l" rtl="0">
                  <a:lnSpc>
                    <a:spcPct val="100000"/>
                  </a:lnSpc>
                  <a:spcBef>
                    <a:spcPts val="0"/>
                  </a:spcBef>
                  <a:spcAft>
                    <a:spcPts val="0"/>
                  </a:spcAft>
                  <a:buClr>
                    <a:srgbClr val="000000"/>
                  </a:buClr>
                  <a:buSzPts val="1800"/>
                  <a:buFont typeface="Arial"/>
                  <a:buNone/>
                </a:pPr>
                <a:r>
                  <a:rPr lang="en-US" sz="1600" u="none" strike="noStrike" cap="none" dirty="0">
                    <a:latin typeface="Source Sans Pro"/>
                    <a:ea typeface="Source Sans Pro"/>
                    <a:cs typeface="Source Sans Pro"/>
                    <a:sym typeface="Source Sans Pro"/>
                  </a:rPr>
                  <a:t>It might be really tempting to structure the inductive step of this problem as something like, “start with an arbitrary tree </a:t>
                </a:r>
                <a14:m>
                  <m:oMath xmlns:m="http://schemas.openxmlformats.org/officeDocument/2006/math">
                    <m:r>
                      <a:rPr lang="en-US" sz="1600" i="1" u="none" strike="noStrike" cap="none" dirty="0" smtClean="0">
                        <a:latin typeface="Cambria Math" panose="02040503050406030204" pitchFamily="18" charset="0"/>
                        <a:ea typeface="Source Sans Pro"/>
                        <a:cs typeface="Source Sans Pro"/>
                        <a:sym typeface="Source Sans Pro"/>
                      </a:rPr>
                      <m:t>𝑇</m:t>
                    </m:r>
                  </m:oMath>
                </a14:m>
                <a:r>
                  <a:rPr lang="en-US" sz="1600" u="none" strike="noStrike" cap="none" dirty="0">
                    <a:latin typeface="Source Sans Pro"/>
                    <a:ea typeface="Source Sans Pro"/>
                    <a:cs typeface="Source Sans Pro"/>
                    <a:sym typeface="Source Sans Pro"/>
                  </a:rPr>
                  <a:t> of size </a:t>
                </a:r>
                <a14:m>
                  <m:oMath xmlns:m="http://schemas.openxmlformats.org/officeDocument/2006/math">
                    <m:r>
                      <a:rPr lang="en-US" sz="1600" i="1" u="none" strike="noStrike" cap="none" dirty="0" smtClean="0">
                        <a:latin typeface="Cambria Math" panose="02040503050406030204" pitchFamily="18" charset="0"/>
                        <a:ea typeface="Source Sans Pro"/>
                        <a:cs typeface="Source Sans Pro"/>
                        <a:sym typeface="Source Sans Pro"/>
                      </a:rPr>
                      <m:t>𝑘</m:t>
                    </m:r>
                  </m:oMath>
                </a14:m>
                <a:r>
                  <a:rPr lang="en-US" sz="1600" u="none" strike="noStrike" cap="none" dirty="0">
                    <a:latin typeface="Source Sans Pro"/>
                    <a:ea typeface="Source Sans Pro"/>
                    <a:cs typeface="Source Sans Pro"/>
                    <a:sym typeface="Source Sans Pro"/>
                  </a:rPr>
                  <a:t> nodes, and then add a node to it, making tree </a:t>
                </a:r>
                <a14:m>
                  <m:oMath xmlns:m="http://schemas.openxmlformats.org/officeDocument/2006/math">
                    <m:r>
                      <a:rPr lang="en-US" sz="1600" i="1" u="none" strike="noStrike" cap="none" dirty="0" smtClean="0">
                        <a:latin typeface="Cambria Math" panose="02040503050406030204" pitchFamily="18" charset="0"/>
                        <a:ea typeface="Source Sans Pro"/>
                        <a:cs typeface="Source Sans Pro"/>
                        <a:sym typeface="Source Sans Pro"/>
                      </a:rPr>
                      <m:t>𝑇</m:t>
                    </m:r>
                    <m:r>
                      <a:rPr lang="en-US" sz="1600" b="0" i="1" u="none" strike="noStrike" cap="none" dirty="0" smtClean="0">
                        <a:latin typeface="Cambria Math" panose="02040503050406030204" pitchFamily="18" charset="0"/>
                        <a:ea typeface="Source Sans Pro"/>
                        <a:cs typeface="Source Sans Pro"/>
                        <a:sym typeface="Source Sans Pro"/>
                      </a:rPr>
                      <m:t>′</m:t>
                    </m:r>
                  </m:oMath>
                </a14:m>
                <a:r>
                  <a:rPr lang="en-US" sz="1600" u="none" strike="noStrike" cap="none" dirty="0">
                    <a:latin typeface="Source Sans Pro"/>
                    <a:ea typeface="Source Sans Pro"/>
                    <a:cs typeface="Source Sans Pro"/>
                    <a:sym typeface="Source Sans Pro"/>
                  </a:rPr>
                  <a:t> with </a:t>
                </a:r>
                <a14:m>
                  <m:oMath xmlns:m="http://schemas.openxmlformats.org/officeDocument/2006/math">
                    <m:r>
                      <a:rPr lang="en-US" sz="1600" i="1" u="none" strike="noStrike" cap="none" dirty="0" smtClean="0">
                        <a:latin typeface="Cambria Math" panose="02040503050406030204" pitchFamily="18" charset="0"/>
                        <a:ea typeface="Source Sans Pro"/>
                        <a:cs typeface="Source Sans Pro"/>
                        <a:sym typeface="Source Sans Pro"/>
                      </a:rPr>
                      <m:t>𝑘</m:t>
                    </m:r>
                    <m:r>
                      <a:rPr lang="en-US" sz="1600" i="1" u="none" strike="noStrike" cap="none" dirty="0" smtClean="0">
                        <a:latin typeface="Cambria Math" panose="02040503050406030204" pitchFamily="18" charset="0"/>
                        <a:ea typeface="Source Sans Pro"/>
                        <a:cs typeface="Source Sans Pro"/>
                        <a:sym typeface="Source Sans Pro"/>
                      </a:rPr>
                      <m:t>+1</m:t>
                    </m:r>
                  </m:oMath>
                </a14:m>
                <a:r>
                  <a:rPr lang="en-US" sz="1600" u="none" strike="noStrike" cap="none" dirty="0">
                    <a:latin typeface="Source Sans Pro"/>
                    <a:ea typeface="Source Sans Pro"/>
                    <a:cs typeface="Source Sans Pro"/>
                    <a:sym typeface="Source Sans Pro"/>
                  </a:rPr>
                  <a:t> nodes.” </a:t>
                </a:r>
              </a:p>
              <a:p>
                <a:pPr marL="0" marR="0" lvl="0" indent="0" algn="l" rtl="0">
                  <a:lnSpc>
                    <a:spcPct val="100000"/>
                  </a:lnSpc>
                  <a:spcBef>
                    <a:spcPts val="0"/>
                  </a:spcBef>
                  <a:spcAft>
                    <a:spcPts val="0"/>
                  </a:spcAft>
                  <a:buClr>
                    <a:srgbClr val="000000"/>
                  </a:buClr>
                  <a:buSzPts val="1800"/>
                  <a:buFont typeface="Arial"/>
                  <a:buNone/>
                </a:pPr>
                <a:endParaRPr lang="en-US" sz="1600" dirty="0">
                  <a:latin typeface="Source Sans Pro"/>
                  <a:ea typeface="Source Sans Pro"/>
                  <a:cs typeface="Source Sans Pro"/>
                  <a:sym typeface="Source Sans Pro"/>
                </a:endParaRPr>
              </a:p>
              <a:p>
                <a:pPr marL="0" marR="0" lvl="0" indent="0" algn="l" rtl="0">
                  <a:lnSpc>
                    <a:spcPct val="100000"/>
                  </a:lnSpc>
                  <a:spcBef>
                    <a:spcPts val="0"/>
                  </a:spcBef>
                  <a:spcAft>
                    <a:spcPts val="0"/>
                  </a:spcAft>
                  <a:buClr>
                    <a:srgbClr val="000000"/>
                  </a:buClr>
                  <a:buSzPts val="1800"/>
                  <a:buFont typeface="Arial"/>
                  <a:buNone/>
                </a:pPr>
                <a:r>
                  <a:rPr lang="en-US" sz="1600" u="none" strike="noStrike" cap="none" dirty="0">
                    <a:latin typeface="Source Sans Pro"/>
                    <a:ea typeface="Source Sans Pro"/>
                    <a:cs typeface="Source Sans Pro"/>
                    <a:sym typeface="Source Sans Pro"/>
                  </a:rPr>
                  <a:t>This is a </a:t>
                </a:r>
                <a:r>
                  <a:rPr lang="en-US" sz="1600" b="1" i="1" u="none" strike="noStrike" cap="none" dirty="0">
                    <a:latin typeface="Source Sans Pro"/>
                    <a:ea typeface="Source Sans Pro"/>
                    <a:cs typeface="Source Sans Pro"/>
                    <a:sym typeface="Source Sans Pro"/>
                  </a:rPr>
                  <a:t>BAD</a:t>
                </a:r>
                <a:r>
                  <a:rPr lang="en-US" sz="1600" u="none" strike="noStrike" cap="none" dirty="0">
                    <a:latin typeface="Source Sans Pro"/>
                    <a:ea typeface="Source Sans Pro"/>
                    <a:cs typeface="Source Sans Pro"/>
                    <a:sym typeface="Source Sans Pro"/>
                  </a:rPr>
                  <a:t> idea! Then we’d have to cover every possible way to add on a node (and prove that we had actually dealt with every possible case), making the overall proof way more complicated and unwieldly.</a:t>
                </a:r>
              </a:p>
              <a:p>
                <a:pPr marL="0" marR="0" lvl="0" indent="0" algn="l" rtl="0">
                  <a:lnSpc>
                    <a:spcPct val="100000"/>
                  </a:lnSpc>
                  <a:spcBef>
                    <a:spcPts val="0"/>
                  </a:spcBef>
                  <a:spcAft>
                    <a:spcPts val="0"/>
                  </a:spcAft>
                  <a:buClr>
                    <a:srgbClr val="000000"/>
                  </a:buClr>
                  <a:buSzPts val="1800"/>
                  <a:buFont typeface="Arial"/>
                  <a:buNone/>
                </a:pPr>
                <a:endParaRPr lang="en-US" dirty="0">
                  <a:latin typeface="Source Sans Pro"/>
                  <a:ea typeface="Source Sans Pro"/>
                  <a:cs typeface="Source Sans Pro"/>
                  <a:sym typeface="Source Sans Pro"/>
                </a:endParaRPr>
              </a:p>
              <a:p>
                <a:pPr marL="0" marR="0" lvl="0" indent="0" algn="l" rtl="0">
                  <a:lnSpc>
                    <a:spcPct val="100000"/>
                  </a:lnSpc>
                  <a:spcBef>
                    <a:spcPts val="0"/>
                  </a:spcBef>
                  <a:spcAft>
                    <a:spcPts val="0"/>
                  </a:spcAft>
                  <a:buClr>
                    <a:srgbClr val="000000"/>
                  </a:buClr>
                  <a:buSzPts val="1800"/>
                  <a:buFont typeface="Arial"/>
                  <a:buNone/>
                </a:pPr>
                <a:r>
                  <a:rPr lang="en-US" sz="2400" u="none" strike="noStrike" cap="none" dirty="0">
                    <a:latin typeface="Source Sans Pro"/>
                    <a:ea typeface="Source Sans Pro"/>
                    <a:cs typeface="Source Sans Pro"/>
                    <a:sym typeface="Source Sans Pro"/>
                  </a:rPr>
                  <a:t>Instead, we </a:t>
                </a:r>
                <a:r>
                  <a:rPr lang="en-US" sz="2400" b="1" i="1" u="none" strike="noStrike" cap="none" dirty="0">
                    <a:latin typeface="Source Sans Pro"/>
                    <a:ea typeface="Source Sans Pro"/>
                    <a:cs typeface="Source Sans Pro"/>
                    <a:sym typeface="Source Sans Pro"/>
                  </a:rPr>
                  <a:t>ALWAYS</a:t>
                </a:r>
                <a:r>
                  <a:rPr lang="en-US" sz="2400" u="none" strike="noStrike" cap="none" dirty="0">
                    <a:latin typeface="Source Sans Pro"/>
                    <a:ea typeface="Source Sans Pro"/>
                    <a:cs typeface="Source Sans Pro"/>
                    <a:sym typeface="Source Sans Pro"/>
                  </a:rPr>
                  <a:t> want to start with the bigger thing (in this case, with the arbitrary tree </a:t>
                </a:r>
                <a14:m>
                  <m:oMath xmlns:m="http://schemas.openxmlformats.org/officeDocument/2006/math">
                    <m:r>
                      <a:rPr lang="en-US" sz="2400" i="1" u="none" strike="noStrike" cap="none" dirty="0" smtClean="0">
                        <a:latin typeface="Cambria Math" panose="02040503050406030204" pitchFamily="18" charset="0"/>
                        <a:ea typeface="Source Sans Pro"/>
                        <a:cs typeface="Source Sans Pro"/>
                        <a:sym typeface="Source Sans Pro"/>
                      </a:rPr>
                      <m:t>𝑇</m:t>
                    </m:r>
                    <m:r>
                      <a:rPr lang="en-US" sz="2400" b="0" i="1" u="none" strike="noStrike" cap="none" dirty="0" smtClean="0">
                        <a:latin typeface="Cambria Math" panose="02040503050406030204" pitchFamily="18" charset="0"/>
                        <a:ea typeface="Source Sans Pro"/>
                        <a:cs typeface="Source Sans Pro"/>
                        <a:sym typeface="Source Sans Pro"/>
                      </a:rPr>
                      <m:t>′</m:t>
                    </m:r>
                  </m:oMath>
                </a14:m>
                <a:r>
                  <a:rPr lang="en-US" sz="2400" u="none" strike="noStrike" cap="none" dirty="0">
                    <a:latin typeface="Source Sans Pro"/>
                    <a:ea typeface="Source Sans Pro"/>
                    <a:cs typeface="Source Sans Pro"/>
                    <a:sym typeface="Source Sans Pro"/>
                  </a:rPr>
                  <a:t> of size </a:t>
                </a:r>
                <a14:m>
                  <m:oMath xmlns:m="http://schemas.openxmlformats.org/officeDocument/2006/math">
                    <m:r>
                      <a:rPr lang="en-US" sz="2400" i="1" u="none" strike="noStrike" cap="none" dirty="0" smtClean="0">
                        <a:latin typeface="Cambria Math" panose="02040503050406030204" pitchFamily="18" charset="0"/>
                        <a:ea typeface="Source Sans Pro"/>
                        <a:cs typeface="Source Sans Pro"/>
                        <a:sym typeface="Source Sans Pro"/>
                      </a:rPr>
                      <m:t>𝑘</m:t>
                    </m:r>
                    <m:r>
                      <a:rPr lang="en-US" sz="2400" i="1" u="none" strike="noStrike" cap="none" dirty="0" smtClean="0">
                        <a:latin typeface="Cambria Math" panose="02040503050406030204" pitchFamily="18" charset="0"/>
                        <a:ea typeface="Source Sans Pro"/>
                        <a:cs typeface="Source Sans Pro"/>
                        <a:sym typeface="Source Sans Pro"/>
                      </a:rPr>
                      <m:t>+1</m:t>
                    </m:r>
                  </m:oMath>
                </a14:m>
                <a:r>
                  <a:rPr lang="en-US" sz="2400" u="none" strike="noStrike" cap="none" dirty="0">
                    <a:latin typeface="Source Sans Pro"/>
                    <a:ea typeface="Source Sans Pro"/>
                    <a:cs typeface="Source Sans Pro"/>
                    <a:sym typeface="Source Sans Pro"/>
                  </a:rPr>
                  <a:t>) and find the smaller thing inside of it. </a:t>
                </a:r>
              </a:p>
              <a:p>
                <a:pPr marL="0" marR="0" lvl="0" indent="0" algn="l" rtl="0">
                  <a:lnSpc>
                    <a:spcPct val="100000"/>
                  </a:lnSpc>
                  <a:spcBef>
                    <a:spcPts val="0"/>
                  </a:spcBef>
                  <a:spcAft>
                    <a:spcPts val="0"/>
                  </a:spcAft>
                  <a:buClr>
                    <a:srgbClr val="000000"/>
                  </a:buClr>
                  <a:buSzPts val="1800"/>
                  <a:buFont typeface="Arial"/>
                  <a:buNone/>
                </a:pPr>
                <a:endParaRPr lang="en-US" sz="1800" u="none" strike="noStrike" cap="none" dirty="0">
                  <a:latin typeface="Source Sans Pro"/>
                  <a:ea typeface="Source Sans Pro"/>
                  <a:cs typeface="Source Sans Pro"/>
                  <a:sym typeface="Source Sans Pro"/>
                </a:endParaRPr>
              </a:p>
            </p:txBody>
          </p:sp>
        </mc:Choice>
        <mc:Fallback xmlns="">
          <p:sp>
            <p:nvSpPr>
              <p:cNvPr id="4" name="Text Placeholder 3">
                <a:extLst>
                  <a:ext uri="{FF2B5EF4-FFF2-40B4-BE49-F238E27FC236}">
                    <a16:creationId xmlns:a16="http://schemas.microsoft.com/office/drawing/2014/main" id="{8877AD4C-974B-3470-830F-04D5CF99B05D}"/>
                  </a:ext>
                </a:extLst>
              </p:cNvPr>
              <p:cNvSpPr>
                <a:spLocks noGrp="1" noRot="1" noChangeAspect="1" noMove="1" noResize="1" noEditPoints="1" noAdjustHandles="1" noChangeArrowheads="1" noChangeShapeType="1" noTextEdit="1"/>
              </p:cNvSpPr>
              <p:nvPr>
                <p:ph type="body" idx="1"/>
              </p:nvPr>
            </p:nvSpPr>
            <p:spPr>
              <a:xfrm>
                <a:off x="311700" y="1068425"/>
                <a:ext cx="8520600" cy="3500450"/>
              </a:xfrm>
              <a:blipFill>
                <a:blip r:embed="rId2"/>
                <a:stretch>
                  <a:fillRect l="-1073" r="-143"/>
                </a:stretch>
              </a:blipFill>
            </p:spPr>
            <p:txBody>
              <a:bodyPr/>
              <a:lstStyle/>
              <a:p>
                <a:r>
                  <a:rPr lang="en-US">
                    <a:noFill/>
                  </a:rPr>
                  <a:t> </a:t>
                </a:r>
              </a:p>
            </p:txBody>
          </p:sp>
        </mc:Fallback>
      </mc:AlternateContent>
    </p:spTree>
    <p:extLst>
      <p:ext uri="{BB962C8B-B14F-4D97-AF65-F5344CB8AC3E}">
        <p14:creationId xmlns:p14="http://schemas.microsoft.com/office/powerpoint/2010/main" val="2021250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91155-224A-BECE-21BE-E50EB40ED800}"/>
              </a:ext>
            </a:extLst>
          </p:cNvPr>
          <p:cNvSpPr>
            <a:spLocks noGrp="1"/>
          </p:cNvSpPr>
          <p:nvPr>
            <p:ph type="title"/>
          </p:nvPr>
        </p:nvSpPr>
        <p:spPr/>
        <p:txBody>
          <a:bodyPr>
            <a:normAutofit fontScale="90000"/>
          </a:bodyPr>
          <a:lstStyle/>
          <a:p>
            <a:r>
              <a:rPr lang="en-US" dirty="0"/>
              <a:t>Problem 3 – Induction Review</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0417D5D2-C1F7-5FA5-0368-6326B91E97AD}"/>
                  </a:ext>
                </a:extLst>
              </p:cNvPr>
              <p:cNvSpPr>
                <a:spLocks noGrp="1"/>
              </p:cNvSpPr>
              <p:nvPr>
                <p:ph type="body" idx="1"/>
              </p:nvPr>
            </p:nvSpPr>
            <p:spPr>
              <a:xfrm>
                <a:off x="311700" y="1068425"/>
                <a:ext cx="8520600" cy="3933066"/>
              </a:xfrm>
            </p:spPr>
            <p:txBody>
              <a:bodyPr>
                <a:normAutofit/>
              </a:bodyPr>
              <a:lstStyle/>
              <a:p>
                <a:pPr marL="114300" indent="0">
                  <a:spcAft>
                    <a:spcPts val="600"/>
                  </a:spcAft>
                  <a:buNone/>
                </a:pPr>
                <a:r>
                  <a:rPr lang="en-US" dirty="0"/>
                  <a:t>Consider the following claim:</a:t>
                </a:r>
              </a:p>
              <a:p>
                <a:pPr marL="114300" indent="0">
                  <a:spcAft>
                    <a:spcPts val="600"/>
                  </a:spcAft>
                  <a:buNone/>
                </a:pPr>
                <a:r>
                  <a:rPr lang="en-US" dirty="0"/>
                  <a:t>Let </a:t>
                </a:r>
                <a14:m>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m:t>
                    </m:r>
                    <m:r>
                      <a:rPr lang="en-US" i="1" dirty="0" smtClean="0">
                        <a:latin typeface="Cambria Math" panose="02040503050406030204" pitchFamily="18" charset="0"/>
                      </a:rPr>
                      <m:t>𝑛</m:t>
                    </m:r>
                    <m:r>
                      <a:rPr lang="en-US" i="1" dirty="0" smtClean="0">
                        <a:latin typeface="Cambria Math" panose="02040503050406030204" pitchFamily="18" charset="0"/>
                      </a:rPr>
                      <m:t>)</m:t>
                    </m:r>
                  </m:oMath>
                </a14:m>
                <a:r>
                  <a:rPr lang="en-US" dirty="0"/>
                  <a:t> be “Every tree with </a:t>
                </a:r>
                <a14:m>
                  <m:oMath xmlns:m="http://schemas.openxmlformats.org/officeDocument/2006/math">
                    <m:r>
                      <a:rPr lang="en-US" i="1" dirty="0">
                        <a:latin typeface="Cambria Math" panose="02040503050406030204" pitchFamily="18" charset="0"/>
                      </a:rPr>
                      <m:t>𝑛</m:t>
                    </m:r>
                  </m:oMath>
                </a14:m>
                <a:r>
                  <a:rPr lang="en-US" dirty="0"/>
                  <a:t> nodes has </a:t>
                </a:r>
                <a14:m>
                  <m:oMath xmlns:m="http://schemas.openxmlformats.org/officeDocument/2006/math">
                    <m:r>
                      <a:rPr lang="en-IN" i="1">
                        <a:latin typeface="Cambria Math" panose="02040503050406030204" pitchFamily="18" charset="0"/>
                      </a:rPr>
                      <m:t>𝑛</m:t>
                    </m:r>
                    <m:r>
                      <a:rPr lang="en-IN" i="1">
                        <a:latin typeface="Cambria Math" panose="02040503050406030204" pitchFamily="18" charset="0"/>
                      </a:rPr>
                      <m:t>−1</m:t>
                    </m:r>
                  </m:oMath>
                </a14:m>
                <a:r>
                  <a:rPr lang="en-US" dirty="0"/>
                  <a:t> edges.” </a:t>
                </a:r>
              </a:p>
              <a:p>
                <a:pPr marL="114300" indent="0">
                  <a:spcAft>
                    <a:spcPts val="600"/>
                  </a:spcAft>
                  <a:buNone/>
                </a:pPr>
                <a:r>
                  <a:rPr lang="en-US" dirty="0"/>
                  <a:t>Prove the claim by induction.</a:t>
                </a:r>
              </a:p>
            </p:txBody>
          </p:sp>
        </mc:Choice>
        <mc:Fallback xmlns="">
          <p:sp>
            <p:nvSpPr>
              <p:cNvPr id="3" name="Text Placeholder 2">
                <a:extLst>
                  <a:ext uri="{FF2B5EF4-FFF2-40B4-BE49-F238E27FC236}">
                    <a16:creationId xmlns:a16="http://schemas.microsoft.com/office/drawing/2014/main" id="{0417D5D2-C1F7-5FA5-0368-6326B91E97AD}"/>
                  </a:ext>
                </a:extLst>
              </p:cNvPr>
              <p:cNvSpPr>
                <a:spLocks noGrp="1" noRot="1" noChangeAspect="1" noMove="1" noResize="1" noEditPoints="1" noAdjustHandles="1" noChangeArrowheads="1" noChangeShapeType="1" noTextEdit="1"/>
              </p:cNvSpPr>
              <p:nvPr>
                <p:ph type="body" idx="1"/>
              </p:nvPr>
            </p:nvSpPr>
            <p:spPr>
              <a:xfrm>
                <a:off x="311700" y="1068425"/>
                <a:ext cx="8520600" cy="3933066"/>
              </a:xfrm>
              <a:blipFill>
                <a:blip r:embed="rId2"/>
                <a:stretch>
                  <a:fillRect/>
                </a:stretch>
              </a:blipFill>
            </p:spPr>
            <p:txBody>
              <a:bodyPr/>
              <a:lstStyle/>
              <a:p>
                <a:r>
                  <a:rPr lang="en-IN">
                    <a:noFill/>
                  </a:rPr>
                  <a:t> </a:t>
                </a:r>
              </a:p>
            </p:txBody>
          </p:sp>
        </mc:Fallback>
      </mc:AlternateContent>
      <p:sp>
        <p:nvSpPr>
          <p:cNvPr id="5" name="Google Shape;160;p35">
            <a:extLst>
              <a:ext uri="{FF2B5EF4-FFF2-40B4-BE49-F238E27FC236}">
                <a16:creationId xmlns:a16="http://schemas.microsoft.com/office/drawing/2014/main" id="{2DEB7CBB-C6A6-2ACC-731C-B9CD73B8F718}"/>
              </a:ext>
            </a:extLst>
          </p:cNvPr>
          <p:cNvSpPr txBox="1"/>
          <p:nvPr/>
        </p:nvSpPr>
        <p:spPr>
          <a:xfrm>
            <a:off x="887767" y="4210225"/>
            <a:ext cx="7368466" cy="430857"/>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600" dirty="0">
                <a:solidFill>
                  <a:srgbClr val="9900FF"/>
                </a:solidFill>
                <a:latin typeface="Source Sans Pro"/>
                <a:ea typeface="Source Sans Pro"/>
                <a:cs typeface="Source Sans Pro"/>
                <a:sym typeface="Source Sans Pro"/>
              </a:rPr>
              <a:t>Work on </a:t>
            </a:r>
            <a:r>
              <a:rPr lang="en" sz="1600" b="0" i="0" u="none" strike="noStrike" cap="none" dirty="0">
                <a:solidFill>
                  <a:srgbClr val="9900FF"/>
                </a:solidFill>
                <a:latin typeface="Source Sans Pro"/>
                <a:ea typeface="Source Sans Pro"/>
                <a:cs typeface="Source Sans Pro"/>
                <a:sym typeface="Source Sans Pro"/>
              </a:rPr>
              <a:t>this problem with the people around you, and then we’ll go over it together!</a:t>
            </a:r>
            <a:endParaRPr sz="1600" b="0" i="0" u="none" strike="noStrike" cap="none" dirty="0">
              <a:solidFill>
                <a:srgbClr val="9900FF"/>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762926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50BBBC-9312-A04F-B298-28EF8380290C}"/>
              </a:ext>
            </a:extLst>
          </p:cNvPr>
          <p:cNvSpPr>
            <a:spLocks noGrp="1"/>
          </p:cNvSpPr>
          <p:nvPr>
            <p:ph type="title"/>
          </p:nvPr>
        </p:nvSpPr>
        <p:spPr/>
        <p:txBody>
          <a:bodyPr>
            <a:normAutofit/>
          </a:bodyPr>
          <a:lstStyle/>
          <a:p>
            <a:r>
              <a:rPr lang="en-US" dirty="0"/>
              <a:t>Proof or Counterexample?</a:t>
            </a:r>
          </a:p>
        </p:txBody>
      </p:sp>
    </p:spTree>
    <p:extLst>
      <p:ext uri="{BB962C8B-B14F-4D97-AF65-F5344CB8AC3E}">
        <p14:creationId xmlns:p14="http://schemas.microsoft.com/office/powerpoint/2010/main" val="3598458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1FCB01-53C6-E50A-567A-BAF2970EA2A3}"/>
              </a:ext>
            </a:extLst>
          </p:cNvPr>
          <p:cNvSpPr>
            <a:spLocks noGrp="1"/>
          </p:cNvSpPr>
          <p:nvPr>
            <p:ph type="title"/>
          </p:nvPr>
        </p:nvSpPr>
        <p:spPr/>
        <p:txBody>
          <a:bodyPr>
            <a:normAutofit fontScale="90000"/>
          </a:bodyPr>
          <a:lstStyle/>
          <a:p>
            <a:r>
              <a:rPr lang="en-US" dirty="0"/>
              <a:t>Prove or Disprove?</a:t>
            </a:r>
          </a:p>
        </p:txBody>
      </p:sp>
      <p:sp>
        <p:nvSpPr>
          <p:cNvPr id="4" name="Text Placeholder 3">
            <a:extLst>
              <a:ext uri="{FF2B5EF4-FFF2-40B4-BE49-F238E27FC236}">
                <a16:creationId xmlns:a16="http://schemas.microsoft.com/office/drawing/2014/main" id="{8877AD4C-974B-3470-830F-04D5CF99B05D}"/>
              </a:ext>
            </a:extLst>
          </p:cNvPr>
          <p:cNvSpPr>
            <a:spLocks noGrp="1"/>
          </p:cNvSpPr>
          <p:nvPr>
            <p:ph type="body" idx="1"/>
          </p:nvPr>
        </p:nvSpPr>
        <p:spPr>
          <a:xfrm>
            <a:off x="311700" y="1068425"/>
            <a:ext cx="8520600" cy="3630050"/>
          </a:xfrm>
        </p:spPr>
        <p:txBody>
          <a:bodyPr>
            <a:normAutofit lnSpcReduction="10000"/>
          </a:bodyPr>
          <a:lstStyle/>
          <a:p>
            <a:pPr marL="114300" indent="0">
              <a:buNone/>
            </a:pPr>
            <a:r>
              <a:rPr lang="en-US" dirty="0"/>
              <a:t>Often, you will be given a statement, and then asked to either prove or disprove it. This can be stressful! How do you know which you should start with?</a:t>
            </a:r>
          </a:p>
          <a:p>
            <a:pPr marL="114300" indent="0">
              <a:buNone/>
            </a:pPr>
            <a:endParaRPr lang="en-US" dirty="0">
              <a:solidFill>
                <a:schemeClr val="tx2"/>
              </a:solidFill>
            </a:endParaRPr>
          </a:p>
          <a:p>
            <a:pPr marL="114300" indent="0">
              <a:buNone/>
            </a:pPr>
            <a:r>
              <a:rPr lang="en-US" dirty="0"/>
              <a:t>The best way to begin, especially when you don’t know if the claim is even true, is to try to understand it better by producing some examples. This has two main benefits that will help, whether you end up proving or disproving the claim:</a:t>
            </a:r>
          </a:p>
          <a:p>
            <a:pPr marL="114300" indent="0">
              <a:buNone/>
            </a:pPr>
            <a:endParaRPr lang="en-US" dirty="0"/>
          </a:p>
          <a:p>
            <a:pPr>
              <a:buAutoNum type="arabicParenR"/>
            </a:pPr>
            <a:r>
              <a:rPr lang="en-US" dirty="0"/>
              <a:t>You get a better understanding of the statement so now you have a clear method of approach, OR</a:t>
            </a:r>
          </a:p>
          <a:p>
            <a:pPr>
              <a:buAutoNum type="arabicParenR"/>
            </a:pPr>
            <a:r>
              <a:rPr lang="en-US" dirty="0">
                <a:solidFill>
                  <a:schemeClr val="tx2"/>
                </a:solidFill>
              </a:rPr>
              <a:t>You find a counterexample, which allows you to easily write a quick proof that the statement is false!</a:t>
            </a:r>
          </a:p>
        </p:txBody>
      </p:sp>
    </p:spTree>
    <p:extLst>
      <p:ext uri="{BB962C8B-B14F-4D97-AF65-F5344CB8AC3E}">
        <p14:creationId xmlns:p14="http://schemas.microsoft.com/office/powerpoint/2010/main" val="1135632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91155-224A-BECE-21BE-E50EB40ED800}"/>
              </a:ext>
            </a:extLst>
          </p:cNvPr>
          <p:cNvSpPr>
            <a:spLocks noGrp="1"/>
          </p:cNvSpPr>
          <p:nvPr>
            <p:ph type="title"/>
          </p:nvPr>
        </p:nvSpPr>
        <p:spPr/>
        <p:txBody>
          <a:bodyPr>
            <a:normAutofit fontScale="90000"/>
          </a:bodyPr>
          <a:lstStyle/>
          <a:p>
            <a:r>
              <a:rPr lang="en-US" dirty="0"/>
              <a:t>Problem 2 – A Quick Proof</a:t>
            </a:r>
          </a:p>
        </p:txBody>
      </p:sp>
      <p:sp>
        <p:nvSpPr>
          <p:cNvPr id="3" name="Text Placeholder 2">
            <a:extLst>
              <a:ext uri="{FF2B5EF4-FFF2-40B4-BE49-F238E27FC236}">
                <a16:creationId xmlns:a16="http://schemas.microsoft.com/office/drawing/2014/main" id="{0417D5D2-C1F7-5FA5-0368-6326B91E97AD}"/>
              </a:ext>
            </a:extLst>
          </p:cNvPr>
          <p:cNvSpPr>
            <a:spLocks noGrp="1"/>
          </p:cNvSpPr>
          <p:nvPr>
            <p:ph type="body" idx="1"/>
          </p:nvPr>
        </p:nvSpPr>
        <p:spPr>
          <a:xfrm>
            <a:off x="311700" y="1068425"/>
            <a:ext cx="8520600" cy="1313340"/>
          </a:xfrm>
        </p:spPr>
        <p:txBody>
          <a:bodyPr>
            <a:noAutofit/>
          </a:bodyPr>
          <a:lstStyle/>
          <a:p>
            <a:pPr marL="114300" indent="0">
              <a:spcAft>
                <a:spcPts val="600"/>
              </a:spcAft>
              <a:buNone/>
            </a:pPr>
            <a:r>
              <a:rPr lang="en-US" dirty="0"/>
              <a:t>Is it possible to have a stable matching instance with more than 2 stable matchings? If so, give an instance and at least 3 stable matchings. If not, prove that every instance has at most 2 stable matchings.</a:t>
            </a:r>
          </a:p>
        </p:txBody>
      </p:sp>
      <p:sp>
        <p:nvSpPr>
          <p:cNvPr id="5" name="Google Shape;160;p35">
            <a:extLst>
              <a:ext uri="{FF2B5EF4-FFF2-40B4-BE49-F238E27FC236}">
                <a16:creationId xmlns:a16="http://schemas.microsoft.com/office/drawing/2014/main" id="{48C2C007-C6F9-E511-18A1-236A92159F37}"/>
              </a:ext>
            </a:extLst>
          </p:cNvPr>
          <p:cNvSpPr txBox="1"/>
          <p:nvPr/>
        </p:nvSpPr>
        <p:spPr>
          <a:xfrm>
            <a:off x="887767" y="4210225"/>
            <a:ext cx="7368466" cy="430857"/>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600" dirty="0">
                <a:solidFill>
                  <a:srgbClr val="9900FF"/>
                </a:solidFill>
                <a:latin typeface="Source Sans Pro"/>
                <a:ea typeface="Source Sans Pro"/>
                <a:cs typeface="Source Sans Pro"/>
                <a:sym typeface="Source Sans Pro"/>
              </a:rPr>
              <a:t>Work on </a:t>
            </a:r>
            <a:r>
              <a:rPr lang="en" sz="1600" b="0" i="0" u="none" strike="noStrike" cap="none" dirty="0">
                <a:solidFill>
                  <a:srgbClr val="9900FF"/>
                </a:solidFill>
                <a:latin typeface="Source Sans Pro"/>
                <a:ea typeface="Source Sans Pro"/>
                <a:cs typeface="Source Sans Pro"/>
                <a:sym typeface="Source Sans Pro"/>
              </a:rPr>
              <a:t>this problem with the people around you, and then we’ll go over it together!</a:t>
            </a:r>
            <a:endParaRPr sz="1600" b="0" i="0" u="none" strike="noStrike" cap="none" dirty="0">
              <a:solidFill>
                <a:srgbClr val="9900FF"/>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3929127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91155-224A-BECE-21BE-E50EB40ED800}"/>
              </a:ext>
            </a:extLst>
          </p:cNvPr>
          <p:cNvSpPr>
            <a:spLocks noGrp="1"/>
          </p:cNvSpPr>
          <p:nvPr>
            <p:ph type="title"/>
          </p:nvPr>
        </p:nvSpPr>
        <p:spPr/>
        <p:txBody>
          <a:bodyPr>
            <a:normAutofit fontScale="90000"/>
          </a:bodyPr>
          <a:lstStyle/>
          <a:p>
            <a:r>
              <a:rPr lang="en-US" dirty="0"/>
              <a:t>Problem 2 – A Quick Proof</a:t>
            </a:r>
          </a:p>
        </p:txBody>
      </p:sp>
      <p:sp>
        <p:nvSpPr>
          <p:cNvPr id="3" name="Text Placeholder 2">
            <a:extLst>
              <a:ext uri="{FF2B5EF4-FFF2-40B4-BE49-F238E27FC236}">
                <a16:creationId xmlns:a16="http://schemas.microsoft.com/office/drawing/2014/main" id="{0417D5D2-C1F7-5FA5-0368-6326B91E97AD}"/>
              </a:ext>
            </a:extLst>
          </p:cNvPr>
          <p:cNvSpPr>
            <a:spLocks noGrp="1"/>
          </p:cNvSpPr>
          <p:nvPr>
            <p:ph type="body" idx="1"/>
          </p:nvPr>
        </p:nvSpPr>
        <p:spPr>
          <a:xfrm>
            <a:off x="311700" y="1068425"/>
            <a:ext cx="8520600" cy="735661"/>
          </a:xfrm>
        </p:spPr>
        <p:txBody>
          <a:bodyPr>
            <a:noAutofit/>
          </a:bodyPr>
          <a:lstStyle/>
          <a:p>
            <a:pPr marL="114300" indent="0">
              <a:spcAft>
                <a:spcPts val="600"/>
              </a:spcAft>
              <a:buNone/>
            </a:pPr>
            <a:r>
              <a:rPr lang="en-US" sz="1400" dirty="0"/>
              <a:t>Is it possible to have a stable matching instance with more than 2 stable matchings? If so, give an instance and at least 3 stable matchings. If not, prove that every instance has at most 2 stable matchings.</a:t>
            </a:r>
          </a:p>
        </p:txBody>
      </p:sp>
    </p:spTree>
    <p:extLst>
      <p:ext uri="{BB962C8B-B14F-4D97-AF65-F5344CB8AC3E}">
        <p14:creationId xmlns:p14="http://schemas.microsoft.com/office/powerpoint/2010/main" val="4057705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A1F0DE-8AB1-9B69-6F11-BAABCEBB2FD9}"/>
              </a:ext>
            </a:extLst>
          </p:cNvPr>
          <p:cNvSpPr>
            <a:spLocks noGrp="1"/>
          </p:cNvSpPr>
          <p:nvPr>
            <p:ph type="title"/>
          </p:nvPr>
        </p:nvSpPr>
        <p:spPr/>
        <p:txBody>
          <a:bodyPr/>
          <a:lstStyle/>
          <a:p>
            <a:r>
              <a:rPr lang="en-US" dirty="0"/>
              <a:t>That’s All, Folks!</a:t>
            </a:r>
          </a:p>
        </p:txBody>
      </p:sp>
      <p:sp>
        <p:nvSpPr>
          <p:cNvPr id="5" name="Subtitle 4">
            <a:extLst>
              <a:ext uri="{FF2B5EF4-FFF2-40B4-BE49-F238E27FC236}">
                <a16:creationId xmlns:a16="http://schemas.microsoft.com/office/drawing/2014/main" id="{B384785B-5887-7344-DECC-76A47DB2E1F3}"/>
              </a:ext>
            </a:extLst>
          </p:cNvPr>
          <p:cNvSpPr>
            <a:spLocks noGrp="1"/>
          </p:cNvSpPr>
          <p:nvPr>
            <p:ph type="subTitle" idx="1"/>
          </p:nvPr>
        </p:nvSpPr>
        <p:spPr/>
        <p:txBody>
          <a:bodyPr/>
          <a:lstStyle/>
          <a:p>
            <a:r>
              <a:rPr lang="en-US" dirty="0"/>
              <a:t>Thanks for coming to section this week!</a:t>
            </a:r>
          </a:p>
          <a:p>
            <a:r>
              <a:rPr lang="en-US" dirty="0"/>
              <a:t>Any questions?</a:t>
            </a:r>
          </a:p>
        </p:txBody>
      </p:sp>
    </p:spTree>
    <p:extLst>
      <p:ext uri="{BB962C8B-B14F-4D97-AF65-F5344CB8AC3E}">
        <p14:creationId xmlns:p14="http://schemas.microsoft.com/office/powerpoint/2010/main" val="1401049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B12370-BF45-9755-59D0-C9D7FADA694A}"/>
              </a:ext>
            </a:extLst>
          </p:cNvPr>
          <p:cNvSpPr>
            <a:spLocks noGrp="1"/>
          </p:cNvSpPr>
          <p:nvPr>
            <p:ph type="title"/>
          </p:nvPr>
        </p:nvSpPr>
        <p:spPr/>
        <p:txBody>
          <a:bodyPr>
            <a:normAutofit fontScale="90000"/>
          </a:bodyPr>
          <a:lstStyle/>
          <a:p>
            <a:r>
              <a:rPr lang="en-US" dirty="0"/>
              <a:t>Your Section TAs</a:t>
            </a:r>
          </a:p>
        </p:txBody>
      </p:sp>
      <p:sp>
        <p:nvSpPr>
          <p:cNvPr id="4" name="Text Placeholder 3">
            <a:extLst>
              <a:ext uri="{FF2B5EF4-FFF2-40B4-BE49-F238E27FC236}">
                <a16:creationId xmlns:a16="http://schemas.microsoft.com/office/drawing/2014/main" id="{15AA6353-77D8-1E66-DFDD-9519D715965D}"/>
              </a:ext>
            </a:extLst>
          </p:cNvPr>
          <p:cNvSpPr>
            <a:spLocks noGrp="1"/>
          </p:cNvSpPr>
          <p:nvPr>
            <p:ph type="body" idx="1"/>
          </p:nvPr>
        </p:nvSpPr>
        <p:spPr>
          <a:xfrm>
            <a:off x="311700" y="1068425"/>
            <a:ext cx="8520600" cy="3500450"/>
          </a:xfrm>
        </p:spPr>
        <p:txBody>
          <a:bodyPr/>
          <a:lstStyle/>
          <a:p>
            <a:pPr rtl="0" fontAlgn="base">
              <a:spcBef>
                <a:spcPts val="0"/>
              </a:spcBef>
              <a:spcAft>
                <a:spcPts val="0"/>
              </a:spcAft>
              <a:buFont typeface="Arial" panose="020B0604020202020204" pitchFamily="34" charset="0"/>
              <a:buChar char="•"/>
            </a:pPr>
            <a:r>
              <a:rPr lang="en-US" sz="1800" b="0" i="0" u="none" strike="noStrike" dirty="0">
                <a:effectLst/>
              </a:rPr>
              <a:t>TA 1</a:t>
            </a:r>
          </a:p>
          <a:p>
            <a:pPr marL="742950" lvl="1" indent="-285750" rtl="0" fontAlgn="base">
              <a:spcBef>
                <a:spcPts val="0"/>
              </a:spcBef>
              <a:spcAft>
                <a:spcPts val="0"/>
              </a:spcAft>
              <a:buClr>
                <a:schemeClr val="tx2"/>
              </a:buClr>
              <a:buSzPct val="100000"/>
              <a:buFont typeface="Arial" panose="020B0604020202020204" pitchFamily="34" charset="0"/>
              <a:buChar char="•"/>
            </a:pPr>
            <a:r>
              <a:rPr lang="en-US" dirty="0">
                <a:solidFill>
                  <a:schemeClr val="tx2"/>
                </a:solidFill>
              </a:rPr>
              <a:t>Anything you want to say about yourself</a:t>
            </a:r>
          </a:p>
          <a:p>
            <a:pPr rtl="0" fontAlgn="base">
              <a:spcBef>
                <a:spcPts val="0"/>
              </a:spcBef>
              <a:spcAft>
                <a:spcPts val="0"/>
              </a:spcAft>
              <a:buFont typeface="Arial" panose="020B0604020202020204" pitchFamily="34" charset="0"/>
              <a:buChar char="•"/>
            </a:pPr>
            <a:r>
              <a:rPr lang="en-US" dirty="0"/>
              <a:t>TA 2</a:t>
            </a:r>
            <a:endParaRPr lang="en-US" sz="1800" b="0" i="0" u="none" strike="noStrike" dirty="0">
              <a:effectLst/>
            </a:endParaRPr>
          </a:p>
          <a:p>
            <a:pPr marL="742950" lvl="1" indent="-285750" rtl="0" fontAlgn="base">
              <a:spcBef>
                <a:spcPts val="0"/>
              </a:spcBef>
              <a:spcAft>
                <a:spcPts val="0"/>
              </a:spcAft>
              <a:buClr>
                <a:schemeClr val="tx2"/>
              </a:buClr>
              <a:buSzPct val="100000"/>
              <a:buFont typeface="Arial" panose="020B0604020202020204" pitchFamily="34" charset="0"/>
              <a:buChar char="•"/>
            </a:pPr>
            <a:r>
              <a:rPr lang="en-US" sz="1600" b="0" i="0" u="none" strike="noStrike" dirty="0">
                <a:solidFill>
                  <a:schemeClr val="tx2"/>
                </a:solidFill>
                <a:effectLst/>
              </a:rPr>
              <a:t>content</a:t>
            </a:r>
            <a:endParaRPr lang="en-US" sz="1400" b="0" i="0" u="none" strike="noStrike" dirty="0">
              <a:solidFill>
                <a:schemeClr val="tx2"/>
              </a:solidFill>
              <a:effectLst/>
            </a:endParaRPr>
          </a:p>
          <a:p>
            <a:pPr marL="742950" lvl="1" indent="-285750" rtl="0" fontAlgn="base">
              <a:spcBef>
                <a:spcPts val="0"/>
              </a:spcBef>
              <a:spcAft>
                <a:spcPts val="0"/>
              </a:spcAft>
              <a:buClr>
                <a:schemeClr val="tx2"/>
              </a:buClr>
              <a:buSzPct val="100000"/>
              <a:buFont typeface="Arial" panose="020B0604020202020204" pitchFamily="34" charset="0"/>
              <a:buChar char="•"/>
            </a:pPr>
            <a:endParaRPr lang="en-US" sz="1400" b="1" i="0" u="none" strike="noStrike" dirty="0">
              <a:solidFill>
                <a:schemeClr val="tx2"/>
              </a:solidFill>
              <a:effectLst/>
            </a:endParaRPr>
          </a:p>
        </p:txBody>
      </p:sp>
    </p:spTree>
    <p:extLst>
      <p:ext uri="{BB962C8B-B14F-4D97-AF65-F5344CB8AC3E}">
        <p14:creationId xmlns:p14="http://schemas.microsoft.com/office/powerpoint/2010/main" val="2496863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81851-1B92-8E8E-AA3F-EB624F60253D}"/>
              </a:ext>
            </a:extLst>
          </p:cNvPr>
          <p:cNvSpPr>
            <a:spLocks noGrp="1"/>
          </p:cNvSpPr>
          <p:nvPr>
            <p:ph type="title"/>
          </p:nvPr>
        </p:nvSpPr>
        <p:spPr/>
        <p:txBody>
          <a:bodyPr>
            <a:normAutofit fontScale="90000"/>
          </a:bodyPr>
          <a:lstStyle/>
          <a:p>
            <a:r>
              <a:rPr lang="en-US" dirty="0"/>
              <a:t>Homework</a:t>
            </a:r>
          </a:p>
        </p:txBody>
      </p:sp>
      <p:sp>
        <p:nvSpPr>
          <p:cNvPr id="3" name="Text Placeholder 2">
            <a:extLst>
              <a:ext uri="{FF2B5EF4-FFF2-40B4-BE49-F238E27FC236}">
                <a16:creationId xmlns:a16="http://schemas.microsoft.com/office/drawing/2014/main" id="{1A61AC26-3351-5A70-0EED-576215545511}"/>
              </a:ext>
            </a:extLst>
          </p:cNvPr>
          <p:cNvSpPr>
            <a:spLocks noGrp="1"/>
          </p:cNvSpPr>
          <p:nvPr>
            <p:ph type="body" idx="1"/>
          </p:nvPr>
        </p:nvSpPr>
        <p:spPr>
          <a:xfrm>
            <a:off x="311700" y="1068424"/>
            <a:ext cx="8520600" cy="3905911"/>
          </a:xfrm>
        </p:spPr>
        <p:txBody>
          <a:bodyPr>
            <a:normAutofit/>
          </a:bodyPr>
          <a:lstStyle/>
          <a:p>
            <a:r>
              <a:rPr lang="en-US" dirty="0"/>
              <a:t>Submissions</a:t>
            </a:r>
          </a:p>
          <a:p>
            <a:pPr lvl="1">
              <a:buClr>
                <a:schemeClr val="tx2"/>
              </a:buClr>
            </a:pPr>
            <a:r>
              <a:rPr lang="en-US" dirty="0">
                <a:solidFill>
                  <a:schemeClr val="tx2"/>
                </a:solidFill>
              </a:rPr>
              <a:t>LaTeX </a:t>
            </a:r>
          </a:p>
          <a:p>
            <a:pPr lvl="1">
              <a:buClr>
                <a:schemeClr val="tx2"/>
              </a:buClr>
            </a:pPr>
            <a:r>
              <a:rPr lang="en-US" dirty="0">
                <a:solidFill>
                  <a:schemeClr val="tx2"/>
                </a:solidFill>
              </a:rPr>
              <a:t>Word Editor that supports mathematical equations </a:t>
            </a:r>
          </a:p>
          <a:p>
            <a:r>
              <a:rPr lang="en-US" dirty="0"/>
              <a:t>All </a:t>
            </a:r>
            <a:r>
              <a:rPr lang="en-US" dirty="0" err="1"/>
              <a:t>homeworks</a:t>
            </a:r>
            <a:r>
              <a:rPr lang="en-US" dirty="0"/>
              <a:t> will be turned in via </a:t>
            </a:r>
            <a:r>
              <a:rPr lang="en-US" dirty="0" err="1"/>
              <a:t>Gradescope</a:t>
            </a:r>
            <a:endParaRPr lang="en-US" dirty="0"/>
          </a:p>
          <a:p>
            <a:r>
              <a:rPr lang="en-US" dirty="0" err="1"/>
              <a:t>Homeworks</a:t>
            </a:r>
            <a:r>
              <a:rPr lang="en-US" dirty="0"/>
              <a:t> typically due on Wednesdays at 11:59pm </a:t>
            </a:r>
          </a:p>
          <a:p>
            <a:endParaRPr lang="en-US" dirty="0">
              <a:solidFill>
                <a:schemeClr val="accent1"/>
              </a:solidFill>
            </a:endParaRPr>
          </a:p>
          <a:p>
            <a:r>
              <a:rPr lang="en-US" dirty="0">
                <a:solidFill>
                  <a:schemeClr val="tx2"/>
                </a:solidFill>
                <a:latin typeface="Source Sans Pro"/>
                <a:ea typeface="Source Sans Pro"/>
                <a:cs typeface="Source Sans Pro"/>
                <a:sym typeface="Source Sans Pro"/>
              </a:rPr>
              <a:t>Late day policy – 5 late days.  Maximum 2 days late per assignment. Otherwise 25% per day.</a:t>
            </a:r>
            <a:endParaRPr lang="en-US" dirty="0">
              <a:solidFill>
                <a:schemeClr val="tx1"/>
              </a:solidFill>
              <a:latin typeface="Source Sans Pro"/>
              <a:ea typeface="Source Sans Pro"/>
              <a:cs typeface="Source Sans Pro"/>
              <a:sym typeface="Source Sans Pro"/>
            </a:endParaRPr>
          </a:p>
          <a:p>
            <a:endParaRPr lang="en-US" dirty="0"/>
          </a:p>
          <a:p>
            <a:endParaRPr lang="en-US" dirty="0"/>
          </a:p>
          <a:p>
            <a:endParaRPr lang="en-US" dirty="0"/>
          </a:p>
        </p:txBody>
      </p:sp>
    </p:spTree>
    <p:extLst>
      <p:ext uri="{BB962C8B-B14F-4D97-AF65-F5344CB8AC3E}">
        <p14:creationId xmlns:p14="http://schemas.microsoft.com/office/powerpoint/2010/main" val="72359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14FE6-A5DA-94F7-0C52-75C507DEF2A2}"/>
              </a:ext>
            </a:extLst>
          </p:cNvPr>
          <p:cNvSpPr>
            <a:spLocks noGrp="1"/>
          </p:cNvSpPr>
          <p:nvPr>
            <p:ph type="title"/>
          </p:nvPr>
        </p:nvSpPr>
        <p:spPr/>
        <p:txBody>
          <a:bodyPr>
            <a:normAutofit fontScale="90000"/>
          </a:bodyPr>
          <a:lstStyle/>
          <a:p>
            <a:r>
              <a:rPr lang="en-US" dirty="0"/>
              <a:t>Announcements &amp; Reminders</a:t>
            </a:r>
          </a:p>
        </p:txBody>
      </p:sp>
      <p:sp>
        <p:nvSpPr>
          <p:cNvPr id="3" name="Text Placeholder 2">
            <a:extLst>
              <a:ext uri="{FF2B5EF4-FFF2-40B4-BE49-F238E27FC236}">
                <a16:creationId xmlns:a16="http://schemas.microsoft.com/office/drawing/2014/main" id="{40357285-116C-D9E9-8114-1A4EC2B59A7E}"/>
              </a:ext>
            </a:extLst>
          </p:cNvPr>
          <p:cNvSpPr>
            <a:spLocks noGrp="1"/>
          </p:cNvSpPr>
          <p:nvPr>
            <p:ph type="body" idx="1"/>
          </p:nvPr>
        </p:nvSpPr>
        <p:spPr>
          <a:xfrm>
            <a:off x="311700" y="1068425"/>
            <a:ext cx="8520600" cy="3500450"/>
          </a:xfrm>
        </p:spPr>
        <p:txBody>
          <a:bodyPr/>
          <a:lstStyle/>
          <a:p>
            <a:r>
              <a:rPr lang="en-US" dirty="0"/>
              <a:t>Section Materials</a:t>
            </a:r>
          </a:p>
          <a:p>
            <a:pPr lvl="1">
              <a:buClr>
                <a:schemeClr val="tx2"/>
              </a:buClr>
            </a:pPr>
            <a:r>
              <a:rPr lang="en-US" dirty="0">
                <a:solidFill>
                  <a:schemeClr val="tx2"/>
                </a:solidFill>
              </a:rPr>
              <a:t>Handouts will be provided in each section</a:t>
            </a:r>
          </a:p>
          <a:p>
            <a:pPr lvl="1">
              <a:buClr>
                <a:schemeClr val="tx2"/>
              </a:buClr>
            </a:pPr>
            <a:r>
              <a:rPr lang="en-US" dirty="0">
                <a:solidFill>
                  <a:schemeClr val="tx2"/>
                </a:solidFill>
              </a:rPr>
              <a:t>Worksheets and sample solutions will be available on the course calendar later this evening</a:t>
            </a:r>
          </a:p>
          <a:p>
            <a:endParaRPr lang="en-US" dirty="0"/>
          </a:p>
          <a:p>
            <a:r>
              <a:rPr lang="en-US" dirty="0"/>
              <a:t>HW1</a:t>
            </a:r>
          </a:p>
          <a:p>
            <a:pPr lvl="1">
              <a:buClr>
                <a:schemeClr val="tx2"/>
              </a:buClr>
            </a:pPr>
            <a:r>
              <a:rPr lang="en-US" dirty="0">
                <a:solidFill>
                  <a:schemeClr val="tx2"/>
                </a:solidFill>
              </a:rPr>
              <a:t>Due Wednesday 1/10 @ 11:59pm</a:t>
            </a:r>
          </a:p>
          <a:p>
            <a:endParaRPr lang="en-US" dirty="0"/>
          </a:p>
        </p:txBody>
      </p:sp>
    </p:spTree>
    <p:extLst>
      <p:ext uri="{BB962C8B-B14F-4D97-AF65-F5344CB8AC3E}">
        <p14:creationId xmlns:p14="http://schemas.microsoft.com/office/powerpoint/2010/main" val="2235408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F4CA3-DB6C-BFA6-19D5-ACC568E00247}"/>
              </a:ext>
            </a:extLst>
          </p:cNvPr>
          <p:cNvSpPr>
            <a:spLocks noGrp="1"/>
          </p:cNvSpPr>
          <p:nvPr>
            <p:ph type="title"/>
          </p:nvPr>
        </p:nvSpPr>
        <p:spPr/>
        <p:txBody>
          <a:bodyPr/>
          <a:lstStyle/>
          <a:p>
            <a:r>
              <a:rPr lang="en-US" dirty="0"/>
              <a:t>Stable Matching</a:t>
            </a:r>
          </a:p>
        </p:txBody>
      </p:sp>
    </p:spTree>
    <p:extLst>
      <p:ext uri="{BB962C8B-B14F-4D97-AF65-F5344CB8AC3E}">
        <p14:creationId xmlns:p14="http://schemas.microsoft.com/office/powerpoint/2010/main" val="2462515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BDF82E-2FEF-ECEE-5EB7-A9C88DFFD3A2}"/>
              </a:ext>
            </a:extLst>
          </p:cNvPr>
          <p:cNvSpPr>
            <a:spLocks noGrp="1"/>
          </p:cNvSpPr>
          <p:nvPr>
            <p:ph type="title"/>
          </p:nvPr>
        </p:nvSpPr>
        <p:spPr/>
        <p:txBody>
          <a:bodyPr>
            <a:normAutofit fontScale="90000"/>
          </a:bodyPr>
          <a:lstStyle/>
          <a:p>
            <a:r>
              <a:rPr lang="en-US" dirty="0"/>
              <a:t>Stable Matching</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EB60333F-FBC6-7A8F-37A9-DAB818C7B403}"/>
                  </a:ext>
                </a:extLst>
              </p:cNvPr>
              <p:cNvSpPr>
                <a:spLocks noGrp="1"/>
              </p:cNvSpPr>
              <p:nvPr>
                <p:ph type="body" idx="1"/>
              </p:nvPr>
            </p:nvSpPr>
            <p:spPr>
              <a:xfrm>
                <a:off x="311700" y="1068425"/>
                <a:ext cx="8520600" cy="3815209"/>
              </a:xfrm>
            </p:spPr>
            <p:txBody>
              <a:bodyPr>
                <a:normAutofit fontScale="92500" lnSpcReduction="20000"/>
              </a:bodyPr>
              <a:lstStyle/>
              <a:p>
                <a:pPr marL="114300" indent="0">
                  <a:buNone/>
                </a:pPr>
                <a:r>
                  <a:rPr lang="en-US" dirty="0"/>
                  <a:t>Given </a:t>
                </a:r>
                <a14:m>
                  <m:oMath xmlns:m="http://schemas.openxmlformats.org/officeDocument/2006/math">
                    <m:r>
                      <a:rPr lang="en-US" b="0" i="0" dirty="0" smtClean="0">
                        <a:latin typeface="Cambria Math" panose="02040503050406030204" pitchFamily="18" charset="0"/>
                      </a:rPr>
                      <m:t>2</m:t>
                    </m:r>
                    <m:r>
                      <a:rPr lang="en-US" i="1" dirty="0" smtClean="0">
                        <a:latin typeface="Cambria Math" panose="02040503050406030204" pitchFamily="18" charset="0"/>
                      </a:rPr>
                      <m:t>𝑛</m:t>
                    </m:r>
                  </m:oMath>
                </a14:m>
                <a:r>
                  <a:rPr lang="en-US" dirty="0"/>
                  <a:t> people, in two groups, </a:t>
                </a:r>
                <a:r>
                  <a:rPr lang="en-US" b="1" dirty="0"/>
                  <a:t>M</a:t>
                </a:r>
                <a:r>
                  <a:rPr lang="en-US" dirty="0"/>
                  <a:t> and </a:t>
                </a:r>
                <a:r>
                  <a:rPr lang="en-US" b="1" dirty="0"/>
                  <a:t>W</a:t>
                </a:r>
                <a:r>
                  <a:rPr lang="en-US" dirty="0"/>
                  <a:t>, </a:t>
                </a:r>
                <a:r>
                  <a:rPr lang="en-US" dirty="0">
                    <a:solidFill>
                      <a:srgbClr val="333333"/>
                    </a:solidFill>
                  </a:rPr>
                  <a:t>of </a:t>
                </a:r>
                <a14:m>
                  <m:oMath xmlns:m="http://schemas.openxmlformats.org/officeDocument/2006/math">
                    <m:r>
                      <a:rPr lang="en-US" i="1" dirty="0">
                        <a:solidFill>
                          <a:srgbClr val="333333"/>
                        </a:solidFill>
                        <a:latin typeface="Cambria Math" panose="02040503050406030204" pitchFamily="18" charset="0"/>
                      </a:rPr>
                      <m:t>𝑛</m:t>
                    </m:r>
                  </m:oMath>
                </a14:m>
                <a:r>
                  <a:rPr lang="en-US" dirty="0">
                    <a:solidFill>
                      <a:srgbClr val="333333"/>
                    </a:solidFill>
                  </a:rPr>
                  <a:t> people, </a:t>
                </a:r>
                <a:r>
                  <a:rPr lang="en-US" dirty="0"/>
                  <a:t>with each person having a preference list for members of the other group, how can we find a stable matching between them?</a:t>
                </a:r>
              </a:p>
              <a:p>
                <a:pPr marL="114300" indent="0">
                  <a:buNone/>
                </a:pPr>
                <a:endParaRPr lang="en-US" dirty="0"/>
              </a:p>
              <a:p>
                <a:pPr marL="114300" indent="0">
                  <a:buNone/>
                </a:pPr>
                <a:r>
                  <a:rPr lang="en-US" b="1" dirty="0"/>
                  <a:t>Perfect Matching:</a:t>
                </a:r>
              </a:p>
              <a:p>
                <a:r>
                  <a:rPr lang="en-US" dirty="0"/>
                  <a:t>Each person </a:t>
                </a:r>
                <a:r>
                  <a:rPr lang="en-US" b="1" dirty="0"/>
                  <a:t>m</a:t>
                </a:r>
                <a:r>
                  <a:rPr lang="en-US" dirty="0"/>
                  <a:t> in </a:t>
                </a:r>
                <a:r>
                  <a:rPr lang="en-US" b="1" dirty="0">
                    <a:solidFill>
                      <a:srgbClr val="333333"/>
                    </a:solidFill>
                  </a:rPr>
                  <a:t>M</a:t>
                </a:r>
                <a:r>
                  <a:rPr lang="en-US" dirty="0"/>
                  <a:t> is paired with exactly one person </a:t>
                </a:r>
                <a:r>
                  <a:rPr lang="en-US" b="1" dirty="0"/>
                  <a:t>w</a:t>
                </a:r>
                <a:r>
                  <a:rPr lang="en-US" dirty="0"/>
                  <a:t> in </a:t>
                </a:r>
                <a:r>
                  <a:rPr lang="en-US" b="1" dirty="0">
                    <a:solidFill>
                      <a:srgbClr val="333333"/>
                    </a:solidFill>
                  </a:rPr>
                  <a:t>W</a:t>
                </a:r>
                <a:endParaRPr lang="en-US" dirty="0"/>
              </a:p>
              <a:p>
                <a:pPr lvl="0">
                  <a:buClr>
                    <a:srgbClr val="333333"/>
                  </a:buClr>
                </a:pPr>
                <a:r>
                  <a:rPr lang="en-US" dirty="0"/>
                  <a:t>Each </a:t>
                </a:r>
                <a:r>
                  <a:rPr lang="en-US" dirty="0">
                    <a:solidFill>
                      <a:srgbClr val="333333"/>
                    </a:solidFill>
                  </a:rPr>
                  <a:t>person </a:t>
                </a:r>
                <a:r>
                  <a:rPr lang="en-US" b="1" dirty="0">
                    <a:solidFill>
                      <a:srgbClr val="333333"/>
                    </a:solidFill>
                  </a:rPr>
                  <a:t>w</a:t>
                </a:r>
                <a:r>
                  <a:rPr lang="en-US" dirty="0">
                    <a:solidFill>
                      <a:srgbClr val="333333"/>
                    </a:solidFill>
                  </a:rPr>
                  <a:t> in </a:t>
                </a:r>
                <a:r>
                  <a:rPr lang="en-US" b="1" dirty="0">
                    <a:solidFill>
                      <a:srgbClr val="333333"/>
                    </a:solidFill>
                  </a:rPr>
                  <a:t>W</a:t>
                </a:r>
                <a:r>
                  <a:rPr lang="en-US" dirty="0">
                    <a:solidFill>
                      <a:srgbClr val="333333"/>
                    </a:solidFill>
                  </a:rPr>
                  <a:t> is paired with exactly one person </a:t>
                </a:r>
                <a:r>
                  <a:rPr lang="en-US" b="1" dirty="0">
                    <a:solidFill>
                      <a:srgbClr val="333333"/>
                    </a:solidFill>
                  </a:rPr>
                  <a:t>m</a:t>
                </a:r>
                <a:r>
                  <a:rPr lang="en-US" dirty="0">
                    <a:solidFill>
                      <a:srgbClr val="333333"/>
                    </a:solidFill>
                  </a:rPr>
                  <a:t> in </a:t>
                </a:r>
                <a:r>
                  <a:rPr lang="en-US" b="1" dirty="0">
                    <a:solidFill>
                      <a:srgbClr val="333333"/>
                    </a:solidFill>
                  </a:rPr>
                  <a:t>M</a:t>
                </a:r>
                <a:endParaRPr lang="en-US" dirty="0"/>
              </a:p>
              <a:p>
                <a:pPr marL="114300" indent="0">
                  <a:buNone/>
                </a:pPr>
                <a:endParaRPr lang="en-US" dirty="0"/>
              </a:p>
              <a:p>
                <a:pPr marL="114300" indent="0">
                  <a:buNone/>
                </a:pPr>
                <a:r>
                  <a:rPr lang="en-US" b="1" dirty="0"/>
                  <a:t>Stability:</a:t>
                </a:r>
                <a:r>
                  <a:rPr lang="en-US" dirty="0"/>
                  <a:t> No ability to exchange partners</a:t>
                </a:r>
              </a:p>
              <a:p>
                <a:endParaRPr lang="en-US" dirty="0"/>
              </a:p>
              <a:p>
                <a:pPr marL="114300" indent="0">
                  <a:buNone/>
                </a:pPr>
                <a:r>
                  <a:rPr lang="en-US" b="1" dirty="0"/>
                  <a:t>Unstable: </a:t>
                </a:r>
                <a:r>
                  <a:rPr lang="en-US" dirty="0"/>
                  <a:t>An unmatched pair </a:t>
                </a:r>
                <a:r>
                  <a:rPr lang="en-US" b="1" dirty="0"/>
                  <a:t>m-w</a:t>
                </a:r>
                <a:r>
                  <a:rPr lang="en-US" dirty="0"/>
                  <a:t> is unstable if they both prefer each other to current matches</a:t>
                </a:r>
              </a:p>
              <a:p>
                <a:pPr marL="114300" indent="0">
                  <a:buNone/>
                </a:pPr>
                <a:endParaRPr lang="en-US" dirty="0"/>
              </a:p>
              <a:p>
                <a:pPr marL="114300" indent="0">
                  <a:buNone/>
                </a:pPr>
                <a:r>
                  <a:rPr lang="en-US" b="1" i="1" dirty="0">
                    <a:solidFill>
                      <a:schemeClr val="bg2"/>
                    </a:solidFill>
                    <a:latin typeface="Arial" panose="020B0604020202020204" pitchFamily="34" charset="0"/>
                    <a:cs typeface="Arial" panose="020B0604020202020204" pitchFamily="34" charset="0"/>
                  </a:rPr>
                  <a:t>Stable Matching</a:t>
                </a:r>
                <a:r>
                  <a:rPr lang="en-US" dirty="0"/>
                  <a:t>: perfect matching with no unstable pairs</a:t>
                </a:r>
              </a:p>
              <a:p>
                <a:endParaRPr lang="en-US" dirty="0"/>
              </a:p>
              <a:p>
                <a:endParaRPr lang="en-US" dirty="0"/>
              </a:p>
            </p:txBody>
          </p:sp>
        </mc:Choice>
        <mc:Fallback xmlns="">
          <p:sp>
            <p:nvSpPr>
              <p:cNvPr id="4" name="Text Placeholder 3">
                <a:extLst>
                  <a:ext uri="{FF2B5EF4-FFF2-40B4-BE49-F238E27FC236}">
                    <a16:creationId xmlns:a16="http://schemas.microsoft.com/office/drawing/2014/main" id="{EB60333F-FBC6-7A8F-37A9-DAB818C7B403}"/>
                  </a:ext>
                </a:extLst>
              </p:cNvPr>
              <p:cNvSpPr>
                <a:spLocks noGrp="1" noRot="1" noChangeAspect="1" noMove="1" noResize="1" noEditPoints="1" noAdjustHandles="1" noChangeArrowheads="1" noChangeShapeType="1" noTextEdit="1"/>
              </p:cNvSpPr>
              <p:nvPr>
                <p:ph type="body" idx="1"/>
              </p:nvPr>
            </p:nvSpPr>
            <p:spPr>
              <a:xfrm>
                <a:off x="311700" y="1068425"/>
                <a:ext cx="8520600" cy="3815209"/>
              </a:xfrm>
              <a:blipFill>
                <a:blip r:embed="rId2"/>
                <a:stretch>
                  <a:fillRect r="-644"/>
                </a:stretch>
              </a:blipFill>
            </p:spPr>
            <p:txBody>
              <a:bodyPr/>
              <a:lstStyle/>
              <a:p>
                <a:r>
                  <a:rPr lang="en-US">
                    <a:noFill/>
                  </a:rPr>
                  <a:t> </a:t>
                </a:r>
              </a:p>
            </p:txBody>
          </p:sp>
        </mc:Fallback>
      </mc:AlternateContent>
    </p:spTree>
    <p:extLst>
      <p:ext uri="{BB962C8B-B14F-4D97-AF65-F5344CB8AC3E}">
        <p14:creationId xmlns:p14="http://schemas.microsoft.com/office/powerpoint/2010/main" val="2290627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BDF82E-2FEF-ECEE-5EB7-A9C88DFFD3A2}"/>
              </a:ext>
            </a:extLst>
          </p:cNvPr>
          <p:cNvSpPr>
            <a:spLocks noGrp="1"/>
          </p:cNvSpPr>
          <p:nvPr>
            <p:ph type="title"/>
          </p:nvPr>
        </p:nvSpPr>
        <p:spPr/>
        <p:txBody>
          <a:bodyPr>
            <a:normAutofit fontScale="90000"/>
          </a:bodyPr>
          <a:lstStyle/>
          <a:p>
            <a:r>
              <a:rPr lang="en-US" dirty="0"/>
              <a:t>Gale-Shapley Algorithm</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EB60333F-FBC6-7A8F-37A9-DAB818C7B403}"/>
                  </a:ext>
                </a:extLst>
              </p:cNvPr>
              <p:cNvSpPr>
                <a:spLocks noGrp="1"/>
              </p:cNvSpPr>
              <p:nvPr>
                <p:ph type="body" idx="1"/>
              </p:nvPr>
            </p:nvSpPr>
            <p:spPr>
              <a:xfrm>
                <a:off x="311700" y="1068426"/>
                <a:ext cx="8520600" cy="3815208"/>
              </a:xfrm>
            </p:spPr>
            <p:txBody>
              <a:bodyPr>
                <a:normAutofit/>
              </a:bodyPr>
              <a:lstStyle/>
              <a:p>
                <a:pPr marL="114300" indent="0">
                  <a:buNone/>
                </a:pPr>
                <a:r>
                  <a:rPr lang="en-US" dirty="0"/>
                  <a:t>Algorithm to find a stable matching:</a:t>
                </a:r>
              </a:p>
              <a:p>
                <a:pPr marL="114300" indent="0">
                  <a:buNone/>
                </a:pPr>
                <a:endParaRPr lang="en-US" dirty="0"/>
              </a:p>
              <a:p>
                <a:pPr marL="114300" indent="0">
                  <a:buNone/>
                </a:pPr>
                <a:r>
                  <a:rPr lang="en-US" sz="1600" dirty="0">
                    <a:solidFill>
                      <a:schemeClr val="accent3">
                        <a:lumMod val="75000"/>
                      </a:schemeClr>
                    </a:solidFill>
                    <a:latin typeface="Source Code Pro" panose="020B0509030403020204" pitchFamily="49" charset="0"/>
                    <a:ea typeface="Source Code Pro" panose="020B0509030403020204" pitchFamily="49" charset="0"/>
                  </a:rPr>
                  <a:t>Initially all </a:t>
                </a:r>
                <a14:m>
                  <m:oMath xmlns:m="http://schemas.openxmlformats.org/officeDocument/2006/math">
                    <m:r>
                      <a:rPr lang="en-US" sz="1600" b="1" i="1" smtClean="0">
                        <a:solidFill>
                          <a:schemeClr val="accent3">
                            <a:lumMod val="75000"/>
                          </a:schemeClr>
                        </a:solidFill>
                        <a:latin typeface="Cambria Math" panose="02040503050406030204" pitchFamily="18" charset="0"/>
                        <a:ea typeface="Source Code Pro" panose="020B0509030403020204" pitchFamily="49" charset="0"/>
                      </a:rPr>
                      <m:t>𝒎</m:t>
                    </m:r>
                  </m:oMath>
                </a14:m>
                <a:r>
                  <a:rPr lang="en-US" sz="1600" dirty="0">
                    <a:solidFill>
                      <a:schemeClr val="accent3">
                        <a:lumMod val="75000"/>
                      </a:schemeClr>
                    </a:solidFill>
                    <a:latin typeface="Source Code Pro" panose="020B0509030403020204" pitchFamily="49" charset="0"/>
                    <a:ea typeface="Source Code Pro" panose="020B0509030403020204" pitchFamily="49" charset="0"/>
                  </a:rPr>
                  <a:t> in </a:t>
                </a:r>
                <a14:m>
                  <m:oMath xmlns:m="http://schemas.openxmlformats.org/officeDocument/2006/math">
                    <m:r>
                      <a:rPr lang="en-US" sz="1600" b="1" i="1" smtClean="0">
                        <a:solidFill>
                          <a:schemeClr val="accent3">
                            <a:lumMod val="75000"/>
                          </a:schemeClr>
                        </a:solidFill>
                        <a:latin typeface="Cambria Math" panose="02040503050406030204" pitchFamily="18" charset="0"/>
                        <a:ea typeface="Source Code Pro" panose="020B0509030403020204" pitchFamily="49" charset="0"/>
                      </a:rPr>
                      <m:t>𝑴</m:t>
                    </m:r>
                  </m:oMath>
                </a14:m>
                <a:r>
                  <a:rPr lang="en-US" sz="1600" dirty="0">
                    <a:solidFill>
                      <a:schemeClr val="accent3">
                        <a:lumMod val="75000"/>
                      </a:schemeClr>
                    </a:solidFill>
                    <a:latin typeface="Source Code Pro" panose="020B0509030403020204" pitchFamily="49" charset="0"/>
                    <a:ea typeface="Source Code Pro" panose="020B0509030403020204" pitchFamily="49" charset="0"/>
                  </a:rPr>
                  <a:t> and </a:t>
                </a:r>
                <a14:m>
                  <m:oMath xmlns:m="http://schemas.openxmlformats.org/officeDocument/2006/math">
                    <m:r>
                      <a:rPr lang="en-US" sz="1600" b="1" i="1" smtClean="0">
                        <a:solidFill>
                          <a:schemeClr val="accent3">
                            <a:lumMod val="75000"/>
                          </a:schemeClr>
                        </a:solidFill>
                        <a:latin typeface="Cambria Math" panose="02040503050406030204" pitchFamily="18" charset="0"/>
                        <a:ea typeface="Source Code Pro" panose="020B0509030403020204" pitchFamily="49" charset="0"/>
                      </a:rPr>
                      <m:t>𝒘</m:t>
                    </m:r>
                  </m:oMath>
                </a14:m>
                <a:r>
                  <a:rPr lang="en-US" sz="1600" dirty="0">
                    <a:solidFill>
                      <a:schemeClr val="accent3">
                        <a:lumMod val="75000"/>
                      </a:schemeClr>
                    </a:solidFill>
                    <a:latin typeface="Source Code Pro" panose="020B0509030403020204" pitchFamily="49" charset="0"/>
                    <a:ea typeface="Source Code Pro" panose="020B0509030403020204" pitchFamily="49" charset="0"/>
                  </a:rPr>
                  <a:t> in </a:t>
                </a:r>
                <a14:m>
                  <m:oMath xmlns:m="http://schemas.openxmlformats.org/officeDocument/2006/math">
                    <m:r>
                      <a:rPr lang="en-US" sz="1600" b="1" i="1" smtClean="0">
                        <a:solidFill>
                          <a:schemeClr val="accent3">
                            <a:lumMod val="75000"/>
                          </a:schemeClr>
                        </a:solidFill>
                        <a:latin typeface="Cambria Math" panose="02040503050406030204" pitchFamily="18" charset="0"/>
                        <a:ea typeface="Source Code Pro" panose="020B0509030403020204" pitchFamily="49" charset="0"/>
                      </a:rPr>
                      <m:t>𝑾</m:t>
                    </m:r>
                  </m:oMath>
                </a14:m>
                <a:r>
                  <a:rPr lang="en-US" sz="1600" dirty="0">
                    <a:solidFill>
                      <a:schemeClr val="accent3">
                        <a:lumMod val="75000"/>
                      </a:schemeClr>
                    </a:solidFill>
                    <a:latin typeface="Source Code Pro" panose="020B0509030403020204" pitchFamily="49" charset="0"/>
                    <a:ea typeface="Source Code Pro" panose="020B0509030403020204" pitchFamily="49" charset="0"/>
                  </a:rPr>
                  <a:t> are free </a:t>
                </a:r>
              </a:p>
              <a:p>
                <a:pPr marL="114300" indent="0">
                  <a:buNone/>
                </a:pPr>
                <a:r>
                  <a:rPr lang="en-US" sz="1600" dirty="0">
                    <a:solidFill>
                      <a:schemeClr val="accent3">
                        <a:lumMod val="75000"/>
                      </a:schemeClr>
                    </a:solidFill>
                    <a:latin typeface="Source Code Pro" panose="020B0509030403020204" pitchFamily="49" charset="0"/>
                    <a:ea typeface="Source Code Pro" panose="020B0509030403020204" pitchFamily="49" charset="0"/>
                  </a:rPr>
                  <a:t>while there is a free </a:t>
                </a:r>
                <a14:m>
                  <m:oMath xmlns:m="http://schemas.openxmlformats.org/officeDocument/2006/math">
                    <m:r>
                      <a:rPr lang="en-US" sz="1600" b="0" i="1" smtClean="0">
                        <a:solidFill>
                          <a:schemeClr val="accent3">
                            <a:lumMod val="75000"/>
                          </a:schemeClr>
                        </a:solidFill>
                        <a:latin typeface="Cambria Math" panose="02040503050406030204" pitchFamily="18" charset="0"/>
                        <a:ea typeface="Source Code Pro" panose="020B0509030403020204" pitchFamily="49" charset="0"/>
                      </a:rPr>
                      <m:t>𝑚</m:t>
                    </m:r>
                  </m:oMath>
                </a14:m>
                <a:r>
                  <a:rPr lang="en-US" sz="1600" dirty="0">
                    <a:solidFill>
                      <a:schemeClr val="accent3">
                        <a:lumMod val="75000"/>
                      </a:schemeClr>
                    </a:solidFill>
                    <a:latin typeface="Source Code Pro" panose="020B0509030403020204" pitchFamily="49" charset="0"/>
                    <a:ea typeface="Source Code Pro" panose="020B0509030403020204" pitchFamily="49" charset="0"/>
                  </a:rPr>
                  <a:t> </a:t>
                </a:r>
              </a:p>
              <a:p>
                <a:pPr marL="114300" indent="0">
                  <a:buNone/>
                </a:pPr>
                <a:r>
                  <a:rPr lang="en-US" sz="1600" dirty="0">
                    <a:solidFill>
                      <a:schemeClr val="accent3">
                        <a:lumMod val="75000"/>
                      </a:schemeClr>
                    </a:solidFill>
                    <a:latin typeface="Source Code Pro" panose="020B0509030403020204" pitchFamily="49" charset="0"/>
                    <a:ea typeface="Source Code Pro" panose="020B0509030403020204" pitchFamily="49" charset="0"/>
                  </a:rPr>
                  <a:t>	Let </a:t>
                </a:r>
                <a14:m>
                  <m:oMath xmlns:m="http://schemas.openxmlformats.org/officeDocument/2006/math">
                    <m:r>
                      <a:rPr lang="en-US" sz="1600" b="0" i="1" smtClean="0">
                        <a:solidFill>
                          <a:schemeClr val="accent3">
                            <a:lumMod val="75000"/>
                          </a:schemeClr>
                        </a:solidFill>
                        <a:latin typeface="Cambria Math" panose="02040503050406030204" pitchFamily="18" charset="0"/>
                        <a:ea typeface="Source Code Pro" panose="020B0509030403020204" pitchFamily="49" charset="0"/>
                      </a:rPr>
                      <m:t>𝑤</m:t>
                    </m:r>
                  </m:oMath>
                </a14:m>
                <a:r>
                  <a:rPr lang="en-US" sz="1600" dirty="0">
                    <a:solidFill>
                      <a:schemeClr val="accent3">
                        <a:lumMod val="75000"/>
                      </a:schemeClr>
                    </a:solidFill>
                    <a:latin typeface="Source Code Pro" panose="020B0509030403020204" pitchFamily="49" charset="0"/>
                    <a:ea typeface="Source Code Pro" panose="020B0509030403020204" pitchFamily="49" charset="0"/>
                  </a:rPr>
                  <a:t> be highest on </a:t>
                </a:r>
                <a14:m>
                  <m:oMath xmlns:m="http://schemas.openxmlformats.org/officeDocument/2006/math">
                    <m:r>
                      <a:rPr lang="en-US" sz="1600" b="1" i="1" smtClean="0">
                        <a:solidFill>
                          <a:srgbClr val="0B975E">
                            <a:lumMod val="75000"/>
                          </a:srgbClr>
                        </a:solidFill>
                        <a:latin typeface="Cambria Math" panose="02040503050406030204" pitchFamily="18" charset="0"/>
                        <a:ea typeface="Source Code Pro" panose="020B0509030403020204" pitchFamily="49" charset="0"/>
                      </a:rPr>
                      <m:t>𝒎</m:t>
                    </m:r>
                  </m:oMath>
                </a14:m>
                <a:r>
                  <a:rPr lang="en-US" sz="1600" dirty="0">
                    <a:solidFill>
                      <a:schemeClr val="accent3">
                        <a:lumMod val="75000"/>
                      </a:schemeClr>
                    </a:solidFill>
                    <a:latin typeface="Source Code Pro" panose="020B0509030403020204" pitchFamily="49" charset="0"/>
                    <a:ea typeface="Source Code Pro" panose="020B0509030403020204" pitchFamily="49" charset="0"/>
                  </a:rPr>
                  <a:t>’s list that </a:t>
                </a:r>
                <a14:m>
                  <m:oMath xmlns:m="http://schemas.openxmlformats.org/officeDocument/2006/math">
                    <m:r>
                      <a:rPr lang="en-US" sz="1600" b="1" i="1" smtClean="0">
                        <a:solidFill>
                          <a:srgbClr val="0B975E">
                            <a:lumMod val="75000"/>
                          </a:srgbClr>
                        </a:solidFill>
                        <a:latin typeface="Cambria Math" panose="02040503050406030204" pitchFamily="18" charset="0"/>
                        <a:ea typeface="Source Code Pro" panose="020B0509030403020204" pitchFamily="49" charset="0"/>
                      </a:rPr>
                      <m:t>𝒎</m:t>
                    </m:r>
                  </m:oMath>
                </a14:m>
                <a:r>
                  <a:rPr lang="en-US" sz="1600" dirty="0">
                    <a:solidFill>
                      <a:schemeClr val="accent3">
                        <a:lumMod val="75000"/>
                      </a:schemeClr>
                    </a:solidFill>
                    <a:latin typeface="Source Code Pro" panose="020B0509030403020204" pitchFamily="49" charset="0"/>
                    <a:ea typeface="Source Code Pro" panose="020B0509030403020204" pitchFamily="49" charset="0"/>
                  </a:rPr>
                  <a:t> has not proposed to </a:t>
                </a:r>
              </a:p>
              <a:p>
                <a:pPr marL="114300" indent="0">
                  <a:buNone/>
                </a:pPr>
                <a:r>
                  <a:rPr lang="en-US" sz="1600" dirty="0">
                    <a:solidFill>
                      <a:schemeClr val="accent3">
                        <a:lumMod val="75000"/>
                      </a:schemeClr>
                    </a:solidFill>
                    <a:latin typeface="Source Code Pro" panose="020B0509030403020204" pitchFamily="49" charset="0"/>
                    <a:ea typeface="Source Code Pro" panose="020B0509030403020204" pitchFamily="49" charset="0"/>
                  </a:rPr>
                  <a:t>	if </a:t>
                </a:r>
                <a14:m>
                  <m:oMath xmlns:m="http://schemas.openxmlformats.org/officeDocument/2006/math">
                    <m:r>
                      <a:rPr lang="en-US" sz="1600" b="1" i="1" smtClean="0">
                        <a:solidFill>
                          <a:schemeClr val="accent3">
                            <a:lumMod val="75000"/>
                          </a:schemeClr>
                        </a:solidFill>
                        <a:latin typeface="Cambria Math" panose="02040503050406030204" pitchFamily="18" charset="0"/>
                        <a:ea typeface="Source Code Pro" panose="020B0509030403020204" pitchFamily="49" charset="0"/>
                      </a:rPr>
                      <m:t>𝒘</m:t>
                    </m:r>
                  </m:oMath>
                </a14:m>
                <a:r>
                  <a:rPr lang="en-US" sz="1600" dirty="0">
                    <a:solidFill>
                      <a:schemeClr val="accent3">
                        <a:lumMod val="75000"/>
                      </a:schemeClr>
                    </a:solidFill>
                    <a:latin typeface="Source Code Pro" panose="020B0509030403020204" pitchFamily="49" charset="0"/>
                    <a:ea typeface="Source Code Pro" panose="020B0509030403020204" pitchFamily="49" charset="0"/>
                  </a:rPr>
                  <a:t> is free </a:t>
                </a:r>
              </a:p>
              <a:p>
                <a:pPr marL="114300" indent="0">
                  <a:buNone/>
                </a:pPr>
                <a:r>
                  <a:rPr lang="en-US" sz="1600" dirty="0">
                    <a:solidFill>
                      <a:schemeClr val="accent3">
                        <a:lumMod val="75000"/>
                      </a:schemeClr>
                    </a:solidFill>
                    <a:latin typeface="Source Code Pro" panose="020B0509030403020204" pitchFamily="49" charset="0"/>
                    <a:ea typeface="Source Code Pro" panose="020B0509030403020204" pitchFamily="49" charset="0"/>
                  </a:rPr>
                  <a:t>		match </a:t>
                </a:r>
                <a:r>
                  <a:rPr lang="en-US" sz="1600" b="1" dirty="0">
                    <a:solidFill>
                      <a:schemeClr val="accent3">
                        <a:lumMod val="75000"/>
                      </a:schemeClr>
                    </a:solidFill>
                    <a:latin typeface="Source Code Pro" panose="020B0509030403020204" pitchFamily="49" charset="0"/>
                    <a:ea typeface="Source Code Pro" panose="020B0509030403020204" pitchFamily="49" charset="0"/>
                  </a:rPr>
                  <a:t>(</a:t>
                </a:r>
                <a14:m>
                  <m:oMath xmlns:m="http://schemas.openxmlformats.org/officeDocument/2006/math">
                    <m:r>
                      <a:rPr lang="en-US" sz="1600" b="1" i="1" smtClean="0">
                        <a:solidFill>
                          <a:srgbClr val="0B975E">
                            <a:lumMod val="75000"/>
                          </a:srgbClr>
                        </a:solidFill>
                        <a:latin typeface="Cambria Math" panose="02040503050406030204" pitchFamily="18" charset="0"/>
                        <a:ea typeface="Source Code Pro" panose="020B0509030403020204" pitchFamily="49" charset="0"/>
                      </a:rPr>
                      <m:t>𝒎</m:t>
                    </m:r>
                    <m:r>
                      <a:rPr lang="en-US" sz="1600" b="1" i="1" smtClean="0">
                        <a:solidFill>
                          <a:srgbClr val="0B975E">
                            <a:lumMod val="75000"/>
                          </a:srgbClr>
                        </a:solidFill>
                        <a:latin typeface="Cambria Math" panose="02040503050406030204" pitchFamily="18" charset="0"/>
                        <a:ea typeface="Source Code Pro" panose="020B0509030403020204" pitchFamily="49" charset="0"/>
                      </a:rPr>
                      <m:t>, </m:t>
                    </m:r>
                    <m:r>
                      <a:rPr lang="en-US" sz="1600" b="1" i="1" smtClean="0">
                        <a:solidFill>
                          <a:srgbClr val="0B975E">
                            <a:lumMod val="75000"/>
                          </a:srgbClr>
                        </a:solidFill>
                        <a:latin typeface="Cambria Math" panose="02040503050406030204" pitchFamily="18" charset="0"/>
                        <a:ea typeface="Source Code Pro" panose="020B0509030403020204" pitchFamily="49" charset="0"/>
                      </a:rPr>
                      <m:t>𝒘</m:t>
                    </m:r>
                  </m:oMath>
                </a14:m>
                <a:r>
                  <a:rPr lang="en-US" sz="1600" b="1" dirty="0">
                    <a:solidFill>
                      <a:schemeClr val="accent3">
                        <a:lumMod val="75000"/>
                      </a:schemeClr>
                    </a:solidFill>
                    <a:latin typeface="Source Code Pro" panose="020B0509030403020204" pitchFamily="49" charset="0"/>
                    <a:ea typeface="Source Code Pro" panose="020B0509030403020204" pitchFamily="49" charset="0"/>
                  </a:rPr>
                  <a:t>)  </a:t>
                </a:r>
                <a:r>
                  <a:rPr lang="en-US" sz="1600" dirty="0">
                    <a:solidFill>
                      <a:schemeClr val="accent3">
                        <a:lumMod val="75000"/>
                      </a:schemeClr>
                    </a:solidFill>
                    <a:latin typeface="Source Code Pro" panose="020B0509030403020204" pitchFamily="49" charset="0"/>
                    <a:ea typeface="Source Code Pro" panose="020B0509030403020204" pitchFamily="49" charset="0"/>
                  </a:rPr>
                  <a:t> </a:t>
                </a:r>
              </a:p>
              <a:p>
                <a:pPr marL="114300" indent="0">
                  <a:buNone/>
                </a:pPr>
                <a:r>
                  <a:rPr lang="en-US" sz="1600" dirty="0">
                    <a:solidFill>
                      <a:schemeClr val="accent3">
                        <a:lumMod val="75000"/>
                      </a:schemeClr>
                    </a:solidFill>
                    <a:latin typeface="Source Code Pro" panose="020B0509030403020204" pitchFamily="49" charset="0"/>
                    <a:ea typeface="Source Code Pro" panose="020B0509030403020204" pitchFamily="49" charset="0"/>
                  </a:rPr>
                  <a:t>	else </a:t>
                </a:r>
                <a:r>
                  <a:rPr lang="en-US" sz="1600" dirty="0">
                    <a:solidFill>
                      <a:schemeClr val="accent3"/>
                    </a:solidFill>
                    <a:latin typeface="Source Code Pro" panose="020B0509030403020204" pitchFamily="49" charset="0"/>
                    <a:ea typeface="Source Code Pro" panose="020B0509030403020204" pitchFamily="49" charset="0"/>
                  </a:rPr>
                  <a:t>//</a:t>
                </a:r>
                <a:r>
                  <a:rPr lang="en-US" sz="1600" b="1" dirty="0">
                    <a:solidFill>
                      <a:srgbClr val="0B975E">
                        <a:lumMod val="75000"/>
                      </a:srgbClr>
                    </a:solidFill>
                    <a:ea typeface="Source Code Pro" panose="020B0509030403020204" pitchFamily="49" charset="0"/>
                  </a:rPr>
                  <a:t> </a:t>
                </a:r>
                <a14:m>
                  <m:oMath xmlns:m="http://schemas.openxmlformats.org/officeDocument/2006/math">
                    <m:r>
                      <a:rPr lang="en-US" sz="1600" b="1" i="1" smtClean="0">
                        <a:solidFill>
                          <a:srgbClr val="0B975E">
                            <a:lumMod val="75000"/>
                          </a:srgbClr>
                        </a:solidFill>
                        <a:latin typeface="Cambria Math" panose="02040503050406030204" pitchFamily="18" charset="0"/>
                        <a:ea typeface="Source Code Pro" panose="020B0509030403020204" pitchFamily="49" charset="0"/>
                      </a:rPr>
                      <m:t>𝒘</m:t>
                    </m:r>
                  </m:oMath>
                </a14:m>
                <a:r>
                  <a:rPr lang="en-US" sz="1600" dirty="0">
                    <a:solidFill>
                      <a:schemeClr val="accent3"/>
                    </a:solidFill>
                    <a:latin typeface="Source Code Pro" panose="020B0509030403020204" pitchFamily="49" charset="0"/>
                    <a:ea typeface="Source Code Pro" panose="020B0509030403020204" pitchFamily="49" charset="0"/>
                  </a:rPr>
                  <a:t> is not free </a:t>
                </a:r>
              </a:p>
              <a:p>
                <a:pPr marL="114300" indent="0">
                  <a:buNone/>
                </a:pPr>
                <a:r>
                  <a:rPr lang="en-US" sz="1600" dirty="0">
                    <a:solidFill>
                      <a:schemeClr val="accent3">
                        <a:lumMod val="75000"/>
                      </a:schemeClr>
                    </a:solidFill>
                    <a:latin typeface="Source Code Pro" panose="020B0509030403020204" pitchFamily="49" charset="0"/>
                    <a:ea typeface="Source Code Pro" panose="020B0509030403020204" pitchFamily="49" charset="0"/>
                  </a:rPr>
                  <a:t>		Let </a:t>
                </a:r>
                <a:r>
                  <a:rPr lang="en-US" sz="1600" b="1" i="1" dirty="0">
                    <a:solidFill>
                      <a:schemeClr val="accent3">
                        <a:lumMod val="75000"/>
                      </a:schemeClr>
                    </a:solidFill>
                    <a:latin typeface="Cambria Math" panose="02040503050406030204" pitchFamily="18" charset="0"/>
                    <a:ea typeface="Cambria Math" panose="02040503050406030204" pitchFamily="18" charset="0"/>
                  </a:rPr>
                  <a:t>m</a:t>
                </a:r>
                <a14:m>
                  <m:oMath xmlns:m="http://schemas.openxmlformats.org/officeDocument/2006/math">
                    <m:r>
                      <a:rPr lang="en-US" sz="1600" b="1" i="1" smtClean="0">
                        <a:solidFill>
                          <a:srgbClr val="0B975E">
                            <a:lumMod val="75000"/>
                          </a:srgbClr>
                        </a:solidFill>
                        <a:latin typeface="Cambria Math" panose="02040503050406030204" pitchFamily="18" charset="0"/>
                        <a:ea typeface="Source Code Pro" panose="020B0509030403020204" pitchFamily="49" charset="0"/>
                      </a:rPr>
                      <m:t>′</m:t>
                    </m:r>
                  </m:oMath>
                </a14:m>
                <a:r>
                  <a:rPr lang="en-US" sz="1600" dirty="0">
                    <a:solidFill>
                      <a:schemeClr val="accent3">
                        <a:lumMod val="75000"/>
                      </a:schemeClr>
                    </a:solidFill>
                    <a:latin typeface="Source Code Pro" panose="020B0509030403020204" pitchFamily="49" charset="0"/>
                    <a:ea typeface="Source Code Pro" panose="020B0509030403020204" pitchFamily="49" charset="0"/>
                  </a:rPr>
                  <a:t> be the current match of </a:t>
                </a:r>
                <a14:m>
                  <m:oMath xmlns:m="http://schemas.openxmlformats.org/officeDocument/2006/math">
                    <m:r>
                      <a:rPr lang="en-US" sz="1600" b="1" i="1" smtClean="0">
                        <a:solidFill>
                          <a:srgbClr val="0B975E">
                            <a:lumMod val="75000"/>
                          </a:srgbClr>
                        </a:solidFill>
                        <a:latin typeface="Cambria Math" panose="02040503050406030204" pitchFamily="18" charset="0"/>
                        <a:ea typeface="Source Code Pro" panose="020B0509030403020204" pitchFamily="49" charset="0"/>
                      </a:rPr>
                      <m:t>𝒘</m:t>
                    </m:r>
                  </m:oMath>
                </a14:m>
                <a:endParaRPr lang="en-US" sz="1600" b="1" dirty="0">
                  <a:solidFill>
                    <a:schemeClr val="accent3">
                      <a:lumMod val="75000"/>
                    </a:schemeClr>
                  </a:solidFill>
                  <a:latin typeface="Source Code Pro" panose="020B0509030403020204" pitchFamily="49" charset="0"/>
                  <a:ea typeface="Source Code Pro" panose="020B0509030403020204" pitchFamily="49" charset="0"/>
                </a:endParaRPr>
              </a:p>
              <a:p>
                <a:pPr marL="114300" lvl="0" indent="0">
                  <a:buClr>
                    <a:srgbClr val="333333"/>
                  </a:buClr>
                  <a:buNone/>
                </a:pPr>
                <a:r>
                  <a:rPr lang="en-US" sz="1600" dirty="0">
                    <a:solidFill>
                      <a:schemeClr val="accent3">
                        <a:lumMod val="75000"/>
                      </a:schemeClr>
                    </a:solidFill>
                    <a:latin typeface="Source Code Pro" panose="020B0509030403020204" pitchFamily="49" charset="0"/>
                    <a:ea typeface="Source Code Pro" panose="020B0509030403020204" pitchFamily="49" charset="0"/>
                  </a:rPr>
                  <a:t>		if </a:t>
                </a:r>
                <a14:m>
                  <m:oMath xmlns:m="http://schemas.openxmlformats.org/officeDocument/2006/math">
                    <m:r>
                      <a:rPr lang="en-US" sz="1600" b="1" i="1" smtClean="0">
                        <a:solidFill>
                          <a:schemeClr val="accent3">
                            <a:lumMod val="75000"/>
                          </a:schemeClr>
                        </a:solidFill>
                        <a:latin typeface="Cambria Math" panose="02040503050406030204" pitchFamily="18" charset="0"/>
                        <a:ea typeface="Source Code Pro" panose="020B0509030403020204" pitchFamily="49" charset="0"/>
                      </a:rPr>
                      <m:t>𝒘</m:t>
                    </m:r>
                  </m:oMath>
                </a14:m>
                <a:r>
                  <a:rPr lang="en-US" sz="1600" dirty="0">
                    <a:solidFill>
                      <a:schemeClr val="accent3">
                        <a:lumMod val="75000"/>
                      </a:schemeClr>
                    </a:solidFill>
                    <a:latin typeface="Source Code Pro" panose="020B0509030403020204" pitchFamily="49" charset="0"/>
                    <a:ea typeface="Source Code Pro" panose="020B0509030403020204" pitchFamily="49" charset="0"/>
                  </a:rPr>
                  <a:t> prefers </a:t>
                </a:r>
                <a14:m>
                  <m:oMath xmlns:m="http://schemas.openxmlformats.org/officeDocument/2006/math">
                    <m:r>
                      <a:rPr lang="en-US" sz="1600" b="1" i="1" smtClean="0">
                        <a:solidFill>
                          <a:schemeClr val="accent3">
                            <a:lumMod val="75000"/>
                          </a:schemeClr>
                        </a:solidFill>
                        <a:latin typeface="Cambria Math" panose="02040503050406030204" pitchFamily="18" charset="0"/>
                        <a:ea typeface="Source Code Pro" panose="020B0509030403020204" pitchFamily="49" charset="0"/>
                      </a:rPr>
                      <m:t>𝒎</m:t>
                    </m:r>
                  </m:oMath>
                </a14:m>
                <a:r>
                  <a:rPr lang="en-US" sz="1600" dirty="0">
                    <a:solidFill>
                      <a:schemeClr val="accent3">
                        <a:lumMod val="75000"/>
                      </a:schemeClr>
                    </a:solidFill>
                    <a:latin typeface="Source Code Pro" panose="020B0509030403020204" pitchFamily="49" charset="0"/>
                    <a:ea typeface="Source Code Pro" panose="020B0509030403020204" pitchFamily="49" charset="0"/>
                  </a:rPr>
                  <a:t> to </a:t>
                </a:r>
                <a:r>
                  <a:rPr lang="en-US" sz="1600" b="1" i="1" dirty="0">
                    <a:solidFill>
                      <a:schemeClr val="accent3">
                        <a:lumMod val="75000"/>
                      </a:schemeClr>
                    </a:solidFill>
                    <a:latin typeface="Cambria Math" panose="02040503050406030204" pitchFamily="18" charset="0"/>
                    <a:ea typeface="Cambria Math" panose="02040503050406030204" pitchFamily="18" charset="0"/>
                  </a:rPr>
                  <a:t>m</a:t>
                </a:r>
                <a14:m>
                  <m:oMath xmlns:m="http://schemas.openxmlformats.org/officeDocument/2006/math">
                    <m:r>
                      <a:rPr lang="en-US" sz="1600" b="1" i="1">
                        <a:solidFill>
                          <a:srgbClr val="0B975E">
                            <a:lumMod val="75000"/>
                          </a:srgbClr>
                        </a:solidFill>
                        <a:latin typeface="Cambria Math" panose="02040503050406030204" pitchFamily="18" charset="0"/>
                        <a:ea typeface="Source Code Pro" panose="020B0509030403020204" pitchFamily="49" charset="0"/>
                      </a:rPr>
                      <m:t>′</m:t>
                    </m:r>
                  </m:oMath>
                </a14:m>
                <a:r>
                  <a:rPr lang="en-US" sz="1600" dirty="0">
                    <a:solidFill>
                      <a:schemeClr val="accent3">
                        <a:lumMod val="75000"/>
                      </a:schemeClr>
                    </a:solidFill>
                    <a:latin typeface="Source Code Pro" panose="020B0509030403020204" pitchFamily="49" charset="0"/>
                    <a:ea typeface="Source Code Pro" panose="020B0509030403020204" pitchFamily="49" charset="0"/>
                  </a:rPr>
                  <a:t> </a:t>
                </a:r>
              </a:p>
              <a:p>
                <a:pPr marL="114300" lvl="0" indent="0">
                  <a:buClr>
                    <a:srgbClr val="333333"/>
                  </a:buClr>
                  <a:buNone/>
                </a:pPr>
                <a:r>
                  <a:rPr lang="en-US" sz="1600" dirty="0">
                    <a:solidFill>
                      <a:schemeClr val="accent3">
                        <a:lumMod val="75000"/>
                      </a:schemeClr>
                    </a:solidFill>
                    <a:latin typeface="Source Code Pro" panose="020B0509030403020204" pitchFamily="49" charset="0"/>
                    <a:ea typeface="Source Code Pro" panose="020B0509030403020204" pitchFamily="49" charset="0"/>
                  </a:rPr>
                  <a:t>			</a:t>
                </a:r>
                <a:r>
                  <a:rPr lang="en-US" sz="1600" dirty="0" err="1">
                    <a:solidFill>
                      <a:schemeClr val="accent3">
                        <a:lumMod val="75000"/>
                      </a:schemeClr>
                    </a:solidFill>
                    <a:latin typeface="Source Code Pro" panose="020B0509030403020204" pitchFamily="49" charset="0"/>
                    <a:ea typeface="Source Code Pro" panose="020B0509030403020204" pitchFamily="49" charset="0"/>
                  </a:rPr>
                  <a:t>unmatch</a:t>
                </a:r>
                <a:r>
                  <a:rPr lang="en-US" sz="1600" dirty="0">
                    <a:solidFill>
                      <a:schemeClr val="accent3">
                        <a:lumMod val="75000"/>
                      </a:schemeClr>
                    </a:solidFill>
                    <a:latin typeface="Source Code Pro" panose="020B0509030403020204" pitchFamily="49" charset="0"/>
                    <a:ea typeface="Source Code Pro" panose="020B0509030403020204" pitchFamily="49" charset="0"/>
                  </a:rPr>
                  <a:t> </a:t>
                </a:r>
                <a:r>
                  <a:rPr lang="en-US" sz="1600" b="1" dirty="0">
                    <a:solidFill>
                      <a:schemeClr val="accent3">
                        <a:lumMod val="75000"/>
                      </a:schemeClr>
                    </a:solidFill>
                    <a:latin typeface="Source Code Pro" panose="020B0509030403020204" pitchFamily="49" charset="0"/>
                    <a:ea typeface="Source Code Pro" panose="020B0509030403020204" pitchFamily="49" charset="0"/>
                  </a:rPr>
                  <a:t>(</a:t>
                </a:r>
                <a:r>
                  <a:rPr lang="en-US" sz="1600" b="1" i="1" dirty="0">
                    <a:solidFill>
                      <a:schemeClr val="accent3">
                        <a:lumMod val="75000"/>
                      </a:schemeClr>
                    </a:solidFill>
                    <a:latin typeface="Cambria Math" panose="02040503050406030204" pitchFamily="18" charset="0"/>
                    <a:ea typeface="Cambria Math" panose="02040503050406030204" pitchFamily="18" charset="0"/>
                  </a:rPr>
                  <a:t>m</a:t>
                </a:r>
                <a14:m>
                  <m:oMath xmlns:m="http://schemas.openxmlformats.org/officeDocument/2006/math">
                    <m:r>
                      <a:rPr lang="en-US" sz="1600" b="1" i="1">
                        <a:solidFill>
                          <a:srgbClr val="0B975E">
                            <a:lumMod val="75000"/>
                          </a:srgbClr>
                        </a:solidFill>
                        <a:latin typeface="Cambria Math" panose="02040503050406030204" pitchFamily="18" charset="0"/>
                        <a:ea typeface="Source Code Pro" panose="020B0509030403020204" pitchFamily="49" charset="0"/>
                      </a:rPr>
                      <m:t>′</m:t>
                    </m:r>
                  </m:oMath>
                </a14:m>
                <a:r>
                  <a:rPr lang="en-US" sz="1600" dirty="0">
                    <a:solidFill>
                      <a:schemeClr val="accent3">
                        <a:lumMod val="75000"/>
                      </a:schemeClr>
                    </a:solidFill>
                    <a:latin typeface="Source Code Pro" panose="020B0509030403020204" pitchFamily="49" charset="0"/>
                    <a:ea typeface="Source Code Pro" panose="020B0509030403020204" pitchFamily="49" charset="0"/>
                  </a:rPr>
                  <a:t>,</a:t>
                </a:r>
                <a:r>
                  <a:rPr lang="en-US" sz="1600" b="1" dirty="0">
                    <a:solidFill>
                      <a:srgbClr val="0B975E">
                        <a:lumMod val="75000"/>
                      </a:srgbClr>
                    </a:solidFill>
                    <a:ea typeface="Source Code Pro" panose="020B0509030403020204" pitchFamily="49" charset="0"/>
                  </a:rPr>
                  <a:t> </a:t>
                </a:r>
                <a14:m>
                  <m:oMath xmlns:m="http://schemas.openxmlformats.org/officeDocument/2006/math">
                    <m:r>
                      <a:rPr lang="en-US" sz="1600" b="1" i="1" dirty="0" smtClean="0">
                        <a:solidFill>
                          <a:srgbClr val="0B975E">
                            <a:lumMod val="75000"/>
                          </a:srgbClr>
                        </a:solidFill>
                        <a:latin typeface="Cambria Math" panose="02040503050406030204" pitchFamily="18" charset="0"/>
                        <a:ea typeface="Source Code Pro" panose="020B0509030403020204" pitchFamily="49" charset="0"/>
                      </a:rPr>
                      <m:t>𝒘</m:t>
                    </m:r>
                  </m:oMath>
                </a14:m>
                <a:r>
                  <a:rPr lang="en-US" sz="1600" b="1" dirty="0">
                    <a:solidFill>
                      <a:schemeClr val="accent3">
                        <a:lumMod val="75000"/>
                      </a:schemeClr>
                    </a:solidFill>
                    <a:latin typeface="Source Code Pro" panose="020B0509030403020204" pitchFamily="49" charset="0"/>
                    <a:ea typeface="Source Code Pro" panose="020B0509030403020204" pitchFamily="49" charset="0"/>
                  </a:rPr>
                  <a:t>) </a:t>
                </a:r>
              </a:p>
              <a:p>
                <a:pPr marL="114300" lvl="0" indent="0">
                  <a:buClr>
                    <a:srgbClr val="333333"/>
                  </a:buClr>
                  <a:buNone/>
                </a:pPr>
                <a:r>
                  <a:rPr lang="en-US" sz="1600" dirty="0">
                    <a:solidFill>
                      <a:schemeClr val="accent3">
                        <a:lumMod val="75000"/>
                      </a:schemeClr>
                    </a:solidFill>
                    <a:latin typeface="Source Code Pro" panose="020B0509030403020204" pitchFamily="49" charset="0"/>
                    <a:ea typeface="Source Code Pro" panose="020B0509030403020204" pitchFamily="49" charset="0"/>
                  </a:rPr>
                  <a:t>			match </a:t>
                </a:r>
                <a:r>
                  <a:rPr lang="en-US" sz="1600" b="1" dirty="0">
                    <a:solidFill>
                      <a:schemeClr val="accent3">
                        <a:lumMod val="75000"/>
                      </a:schemeClr>
                    </a:solidFill>
                    <a:latin typeface="Source Code Pro" panose="020B0509030403020204" pitchFamily="49" charset="0"/>
                    <a:ea typeface="Source Code Pro" panose="020B0509030403020204" pitchFamily="49" charset="0"/>
                  </a:rPr>
                  <a:t>(</a:t>
                </a:r>
                <a14:m>
                  <m:oMath xmlns:m="http://schemas.openxmlformats.org/officeDocument/2006/math">
                    <m:r>
                      <a:rPr lang="en-US" sz="1600" b="1" i="1" smtClean="0">
                        <a:solidFill>
                          <a:schemeClr val="accent3">
                            <a:lumMod val="75000"/>
                          </a:schemeClr>
                        </a:solidFill>
                        <a:latin typeface="Cambria Math" panose="02040503050406030204" pitchFamily="18" charset="0"/>
                        <a:ea typeface="Source Code Pro" panose="020B0509030403020204" pitchFamily="49" charset="0"/>
                      </a:rPr>
                      <m:t>𝒎</m:t>
                    </m:r>
                  </m:oMath>
                </a14:m>
                <a:r>
                  <a:rPr lang="en-US" sz="1600" dirty="0">
                    <a:solidFill>
                      <a:schemeClr val="accent3">
                        <a:lumMod val="75000"/>
                      </a:schemeClr>
                    </a:solidFill>
                    <a:latin typeface="Source Code Pro" panose="020B0509030403020204" pitchFamily="49" charset="0"/>
                    <a:ea typeface="Source Code Pro" panose="020B0509030403020204" pitchFamily="49" charset="0"/>
                  </a:rPr>
                  <a:t>,</a:t>
                </a:r>
                <a:r>
                  <a:rPr lang="en-US" sz="1600" b="1" dirty="0">
                    <a:solidFill>
                      <a:srgbClr val="0B975E">
                        <a:lumMod val="75000"/>
                      </a:srgbClr>
                    </a:solidFill>
                    <a:ea typeface="Source Code Pro" panose="020B0509030403020204" pitchFamily="49" charset="0"/>
                  </a:rPr>
                  <a:t> </a:t>
                </a:r>
                <a14:m>
                  <m:oMath xmlns:m="http://schemas.openxmlformats.org/officeDocument/2006/math">
                    <m:r>
                      <a:rPr lang="en-US" sz="1600" b="1" i="1" smtClean="0">
                        <a:solidFill>
                          <a:srgbClr val="0B975E">
                            <a:lumMod val="75000"/>
                          </a:srgbClr>
                        </a:solidFill>
                        <a:latin typeface="Cambria Math" panose="02040503050406030204" pitchFamily="18" charset="0"/>
                        <a:ea typeface="Source Code Pro" panose="020B0509030403020204" pitchFamily="49" charset="0"/>
                      </a:rPr>
                      <m:t>𝒘</m:t>
                    </m:r>
                  </m:oMath>
                </a14:m>
                <a:r>
                  <a:rPr lang="en-US" sz="1600" b="1" dirty="0">
                    <a:solidFill>
                      <a:schemeClr val="accent3">
                        <a:lumMod val="75000"/>
                      </a:schemeClr>
                    </a:solidFill>
                    <a:latin typeface="Source Code Pro" panose="020B0509030403020204" pitchFamily="49" charset="0"/>
                    <a:ea typeface="Source Code Pro" panose="020B0509030403020204" pitchFamily="49" charset="0"/>
                  </a:rPr>
                  <a:t>)</a:t>
                </a:r>
              </a:p>
              <a:p>
                <a:endParaRPr lang="en-US" dirty="0"/>
              </a:p>
              <a:p>
                <a:endParaRPr lang="en-US" dirty="0"/>
              </a:p>
            </p:txBody>
          </p:sp>
        </mc:Choice>
        <mc:Fallback xmlns="">
          <p:sp>
            <p:nvSpPr>
              <p:cNvPr id="4" name="Text Placeholder 3">
                <a:extLst>
                  <a:ext uri="{FF2B5EF4-FFF2-40B4-BE49-F238E27FC236}">
                    <a16:creationId xmlns:a16="http://schemas.microsoft.com/office/drawing/2014/main" id="{EB60333F-FBC6-7A8F-37A9-DAB818C7B403}"/>
                  </a:ext>
                </a:extLst>
              </p:cNvPr>
              <p:cNvSpPr>
                <a:spLocks noGrp="1" noRot="1" noChangeAspect="1" noMove="1" noResize="1" noEditPoints="1" noAdjustHandles="1" noChangeArrowheads="1" noChangeShapeType="1" noTextEdit="1"/>
              </p:cNvSpPr>
              <p:nvPr>
                <p:ph type="body" idx="1"/>
              </p:nvPr>
            </p:nvSpPr>
            <p:spPr>
              <a:xfrm>
                <a:off x="311700" y="1068426"/>
                <a:ext cx="8520600" cy="3815208"/>
              </a:xfr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59718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45197B99-59A0-3D61-4758-34CF2E51808E}"/>
              </a:ext>
            </a:extLst>
          </p:cNvPr>
          <p:cNvSpPr txBox="1">
            <a:spLocks/>
          </p:cNvSpPr>
          <p:nvPr/>
        </p:nvSpPr>
        <p:spPr>
          <a:xfrm>
            <a:off x="311700" y="1068425"/>
            <a:ext cx="8520600" cy="3500450"/>
          </a:xfrm>
          <a:prstGeom prst="rect">
            <a:avLst/>
          </a:prstGeom>
          <a:noFill/>
          <a:ln>
            <a:noFill/>
          </a:ln>
        </p:spPr>
        <p:txBody>
          <a:bodyPr spcFirstLastPara="1" vert="horz" wrap="square" lIns="91425" tIns="91425" rIns="91425" bIns="91425" rtlCol="0" anchor="t" anchorCtr="0">
            <a:normAutofit/>
          </a:bodyPr>
          <a:lstStyle>
            <a:lvl1pPr marL="457200" lvl="0" indent="-342900" algn="l" defTabSz="914400" rtl="0" eaLnBrk="1" latinLnBrk="0" hangingPunct="1">
              <a:lnSpc>
                <a:spcPct val="115000"/>
              </a:lnSpc>
              <a:spcBef>
                <a:spcPts val="0"/>
              </a:spcBef>
              <a:spcAft>
                <a:spcPts val="0"/>
              </a:spcAft>
              <a:buClr>
                <a:schemeClr val="tx2"/>
              </a:buClr>
              <a:buSzPts val="1800"/>
              <a:buFont typeface="Arial" panose="020B0604020202020204" pitchFamily="34" charset="0"/>
              <a:buChar char="●"/>
              <a:defRPr sz="1800" kern="1200">
                <a:solidFill>
                  <a:schemeClr val="tx2"/>
                </a:solidFill>
                <a:latin typeface="Source Sans Pro" panose="020B0503030403020204" pitchFamily="34" charset="0"/>
                <a:ea typeface="Source Sans Pro" panose="020B0503030403020204" pitchFamily="34" charset="0"/>
                <a:cs typeface="+mn-cs"/>
              </a:defRPr>
            </a:lvl1pPr>
            <a:lvl2pPr marL="914400" lvl="1" indent="-317500" algn="l" defTabSz="914400" rtl="0" eaLnBrk="1" latinLnBrk="0" hangingPunct="1">
              <a:lnSpc>
                <a:spcPct val="115000"/>
              </a:lnSpc>
              <a:spcBef>
                <a:spcPts val="0"/>
              </a:spcBef>
              <a:spcAft>
                <a:spcPts val="0"/>
              </a:spcAft>
              <a:buClr>
                <a:schemeClr val="accent1"/>
              </a:buClr>
              <a:buSzPts val="1400"/>
              <a:buFont typeface="Courier New" panose="02070309020205020404" pitchFamily="49" charset="0"/>
              <a:buChar char="○"/>
              <a:defRPr sz="1600" kern="1200">
                <a:solidFill>
                  <a:schemeClr val="accent1"/>
                </a:solidFill>
                <a:latin typeface="Source Sans Pro" panose="020B0503030403020204" pitchFamily="34" charset="0"/>
                <a:ea typeface="Source Sans Pro" panose="020B0503030403020204" pitchFamily="34" charset="0"/>
                <a:cs typeface="+mn-cs"/>
              </a:defRPr>
            </a:lvl2pPr>
            <a:lvl3pPr marL="1371600" lvl="2" indent="-317500" algn="l" defTabSz="914400" rtl="0" eaLnBrk="1" latinLnBrk="0" hangingPunct="1">
              <a:lnSpc>
                <a:spcPct val="115000"/>
              </a:lnSpc>
              <a:spcBef>
                <a:spcPts val="0"/>
              </a:spcBef>
              <a:spcAft>
                <a:spcPts val="0"/>
              </a:spcAft>
              <a:buClr>
                <a:schemeClr val="accent1"/>
              </a:buClr>
              <a:buSzPts val="1400"/>
              <a:buFont typeface="Arial" panose="020B0604020202020204" pitchFamily="34" charset="0"/>
              <a:buChar char="■"/>
              <a:defRPr sz="1600" kern="1200">
                <a:solidFill>
                  <a:schemeClr val="accent1"/>
                </a:solidFill>
                <a:latin typeface="Source Sans Pro" panose="020B0503030403020204" pitchFamily="34" charset="0"/>
                <a:ea typeface="Source Sans Pro" panose="020B0503030403020204" pitchFamily="34" charset="0"/>
                <a:cs typeface="+mn-cs"/>
              </a:defRPr>
            </a:lvl3pPr>
            <a:lvl4pPr marL="1828800" lvl="3" indent="-317500" algn="l" defTabSz="914400" rtl="0" eaLnBrk="1" latinLnBrk="0" hangingPunct="1">
              <a:lnSpc>
                <a:spcPct val="115000"/>
              </a:lnSpc>
              <a:spcBef>
                <a:spcPts val="0"/>
              </a:spcBef>
              <a:spcAft>
                <a:spcPts val="0"/>
              </a:spcAft>
              <a:buClr>
                <a:schemeClr val="accent1"/>
              </a:buClr>
              <a:buSzPts val="1400"/>
              <a:buFont typeface="Courier New" panose="02070309020205020404" pitchFamily="49" charset="0"/>
              <a:buChar char="●"/>
              <a:defRPr sz="1600" kern="1200">
                <a:solidFill>
                  <a:schemeClr val="accent1"/>
                </a:solidFill>
                <a:latin typeface="Source Sans Pro" panose="020B0503030403020204" pitchFamily="34" charset="0"/>
                <a:ea typeface="Source Sans Pro" panose="020B0503030403020204" pitchFamily="34" charset="0"/>
                <a:cs typeface="+mn-cs"/>
              </a:defRPr>
            </a:lvl4pPr>
            <a:lvl5pPr marL="2286000" lvl="4" indent="-317500" algn="l" defTabSz="914400" rtl="0" eaLnBrk="1" latinLnBrk="0" hangingPunct="1">
              <a:lnSpc>
                <a:spcPct val="115000"/>
              </a:lnSpc>
              <a:spcBef>
                <a:spcPts val="0"/>
              </a:spcBef>
              <a:spcAft>
                <a:spcPts val="0"/>
              </a:spcAft>
              <a:buClr>
                <a:schemeClr val="accent1"/>
              </a:buClr>
              <a:buSzPts val="1400"/>
              <a:buFont typeface="Arial" panose="020B0604020202020204" pitchFamily="34" charset="0"/>
              <a:buChar char="○"/>
              <a:defRPr sz="1600" kern="1200">
                <a:solidFill>
                  <a:schemeClr val="accent1"/>
                </a:solidFill>
                <a:latin typeface="Source Sans Pro" panose="020B0503030403020204" pitchFamily="34" charset="0"/>
                <a:ea typeface="Source Sans Pro" panose="020B0503030403020204" pitchFamily="34" charset="0"/>
                <a:cs typeface="+mn-cs"/>
              </a:defRPr>
            </a:lvl5pPr>
            <a:lvl6pPr marL="2743200" lvl="5" indent="-317500" algn="l" defTabSz="914400" rtl="0" eaLnBrk="1" latinLnBrk="0" hangingPunct="1">
              <a:lnSpc>
                <a:spcPct val="115000"/>
              </a:lnSpc>
              <a:spcBef>
                <a:spcPts val="0"/>
              </a:spcBef>
              <a:spcAft>
                <a:spcPts val="0"/>
              </a:spcAft>
              <a:buClr>
                <a:schemeClr val="accent1"/>
              </a:buClr>
              <a:buSzPts val="1400"/>
              <a:buFont typeface="Arial" panose="020B0604020202020204" pitchFamily="34" charset="0"/>
              <a:buChar char="■"/>
              <a:defRPr sz="1800" kern="1200">
                <a:solidFill>
                  <a:schemeClr val="accent1"/>
                </a:solidFill>
                <a:latin typeface="+mn-lt"/>
                <a:ea typeface="+mn-ea"/>
                <a:cs typeface="+mn-cs"/>
              </a:defRPr>
            </a:lvl6pPr>
            <a:lvl7pPr marL="3200400" lvl="6" indent="-317500" algn="l" defTabSz="914400" rtl="0" eaLnBrk="1" latinLnBrk="0" hangingPunct="1">
              <a:lnSpc>
                <a:spcPct val="115000"/>
              </a:lnSpc>
              <a:spcBef>
                <a:spcPts val="0"/>
              </a:spcBef>
              <a:spcAft>
                <a:spcPts val="0"/>
              </a:spcAft>
              <a:buClr>
                <a:schemeClr val="accent1"/>
              </a:buClr>
              <a:buSzPts val="1400"/>
              <a:buFont typeface="Arial" panose="020B0604020202020204" pitchFamily="34" charset="0"/>
              <a:buChar char="●"/>
              <a:defRPr sz="1800" kern="1200">
                <a:solidFill>
                  <a:schemeClr val="accent1"/>
                </a:solidFill>
                <a:latin typeface="+mn-lt"/>
                <a:ea typeface="+mn-ea"/>
                <a:cs typeface="+mn-cs"/>
              </a:defRPr>
            </a:lvl7pPr>
            <a:lvl8pPr marL="3657600" lvl="7" indent="-317500" algn="l" defTabSz="914400" rtl="0" eaLnBrk="1" latinLnBrk="0" hangingPunct="1">
              <a:lnSpc>
                <a:spcPct val="115000"/>
              </a:lnSpc>
              <a:spcBef>
                <a:spcPts val="0"/>
              </a:spcBef>
              <a:spcAft>
                <a:spcPts val="0"/>
              </a:spcAft>
              <a:buClr>
                <a:schemeClr val="accent1"/>
              </a:buClr>
              <a:buSzPts val="1400"/>
              <a:buFont typeface="Arial" panose="020B0604020202020204" pitchFamily="34" charset="0"/>
              <a:buChar char="○"/>
              <a:defRPr sz="1800" kern="1200">
                <a:solidFill>
                  <a:schemeClr val="accent1"/>
                </a:solidFill>
                <a:latin typeface="+mn-lt"/>
                <a:ea typeface="+mn-ea"/>
                <a:cs typeface="+mn-cs"/>
              </a:defRPr>
            </a:lvl8pPr>
            <a:lvl9pPr marL="4114800" lvl="8" indent="-317500" algn="l" defTabSz="914400" rtl="0" eaLnBrk="1" latinLnBrk="0" hangingPunct="1">
              <a:lnSpc>
                <a:spcPct val="115000"/>
              </a:lnSpc>
              <a:spcBef>
                <a:spcPts val="0"/>
              </a:spcBef>
              <a:spcAft>
                <a:spcPts val="0"/>
              </a:spcAft>
              <a:buClr>
                <a:schemeClr val="accent1"/>
              </a:buClr>
              <a:buSzPts val="1400"/>
              <a:buFont typeface="Arial" panose="020B0604020202020204" pitchFamily="34" charset="0"/>
              <a:buChar char="■"/>
              <a:defRPr sz="1800" kern="1200">
                <a:solidFill>
                  <a:schemeClr val="accent1"/>
                </a:solidFill>
                <a:latin typeface="+mn-lt"/>
                <a:ea typeface="+mn-ea"/>
                <a:cs typeface="+mn-cs"/>
              </a:defRPr>
            </a:lvl9pPr>
          </a:lstStyle>
          <a:p>
            <a:pPr marL="114300" indent="0">
              <a:buFont typeface="Arial" panose="020B0604020202020204" pitchFamily="34" charset="0"/>
              <a:buNone/>
            </a:pPr>
            <a:r>
              <a:rPr lang="en-US" dirty="0"/>
              <a:t>Consider the following stable matching instance:</a:t>
            </a:r>
          </a:p>
          <a:p>
            <a:pPr marL="114300" indent="0">
              <a:buFont typeface="Arial" panose="020B0604020202020204" pitchFamily="34" charset="0"/>
              <a:buNone/>
            </a:pPr>
            <a:endParaRPr lang="en-US" dirty="0"/>
          </a:p>
        </p:txBody>
      </p:sp>
      <p:sp>
        <p:nvSpPr>
          <p:cNvPr id="3" name="Title 2">
            <a:extLst>
              <a:ext uri="{FF2B5EF4-FFF2-40B4-BE49-F238E27FC236}">
                <a16:creationId xmlns:a16="http://schemas.microsoft.com/office/drawing/2014/main" id="{BD45EF02-EA7A-5ECD-4F18-2090AC5F6146}"/>
              </a:ext>
            </a:extLst>
          </p:cNvPr>
          <p:cNvSpPr>
            <a:spLocks noGrp="1"/>
          </p:cNvSpPr>
          <p:nvPr>
            <p:ph type="title"/>
          </p:nvPr>
        </p:nvSpPr>
        <p:spPr/>
        <p:txBody>
          <a:bodyPr>
            <a:normAutofit fontScale="90000"/>
          </a:bodyPr>
          <a:lstStyle/>
          <a:p>
            <a:r>
              <a:rPr lang="en-US" dirty="0"/>
              <a:t>Problem 1 – Gale-Shapley</a:t>
            </a:r>
          </a:p>
        </p:txBody>
      </p:sp>
      <p:sp>
        <p:nvSpPr>
          <p:cNvPr id="4" name="Text Placeholder 3">
            <a:extLst>
              <a:ext uri="{FF2B5EF4-FFF2-40B4-BE49-F238E27FC236}">
                <a16:creationId xmlns:a16="http://schemas.microsoft.com/office/drawing/2014/main" id="{78295390-0499-F152-2C81-54B532885C3E}"/>
              </a:ext>
            </a:extLst>
          </p:cNvPr>
          <p:cNvSpPr>
            <a:spLocks noGrp="1"/>
          </p:cNvSpPr>
          <p:nvPr>
            <p:ph type="body" idx="1"/>
          </p:nvPr>
        </p:nvSpPr>
        <p:spPr>
          <a:xfrm>
            <a:off x="2713292" y="1771313"/>
            <a:ext cx="6178686" cy="2178724"/>
          </a:xfrm>
        </p:spPr>
        <p:txBody>
          <a:bodyPr>
            <a:normAutofit/>
          </a:bodyPr>
          <a:lstStyle/>
          <a:p>
            <a:pPr>
              <a:buSzPct val="100000"/>
              <a:buFont typeface="+mj-lt"/>
              <a:buAutoNum type="alphaLcParenR"/>
            </a:pPr>
            <a:r>
              <a:rPr lang="en" sz="1600" dirty="0">
                <a:latin typeface="Source Sans Pro"/>
                <a:ea typeface="Source Sans Pro"/>
                <a:cs typeface="Source Sans Pro"/>
                <a:sym typeface="Source Sans Pro"/>
              </a:rPr>
              <a:t>Run the Gale-Shapley Algorithm on the instance above. When choosing which free m in </a:t>
            </a:r>
            <a:r>
              <a:rPr lang="en" sz="1600" b="1" dirty="0">
                <a:latin typeface="Source Sans Pro"/>
                <a:ea typeface="Source Sans Pro"/>
                <a:cs typeface="Source Sans Pro"/>
                <a:sym typeface="Source Sans Pro"/>
              </a:rPr>
              <a:t>M</a:t>
            </a:r>
            <a:r>
              <a:rPr lang="en" sz="1600" dirty="0">
                <a:latin typeface="Source Sans Pro"/>
                <a:ea typeface="Source Sans Pro"/>
                <a:cs typeface="Source Sans Pro"/>
                <a:sym typeface="Source Sans Pro"/>
              </a:rPr>
              <a:t> to propose next, always choose the one with the smallest index (e.g., if m</a:t>
            </a:r>
            <a:r>
              <a:rPr lang="en" sz="1600" baseline="-25000" dirty="0">
                <a:latin typeface="Source Sans Pro"/>
                <a:ea typeface="Source Sans Pro"/>
                <a:cs typeface="Source Sans Pro"/>
                <a:sym typeface="Source Sans Pro"/>
              </a:rPr>
              <a:t>1</a:t>
            </a:r>
            <a:r>
              <a:rPr lang="en" sz="1600" dirty="0">
                <a:latin typeface="Source Sans Pro"/>
                <a:ea typeface="Source Sans Pro"/>
                <a:cs typeface="Source Sans Pro"/>
                <a:sym typeface="Source Sans Pro"/>
              </a:rPr>
              <a:t> and m</a:t>
            </a:r>
            <a:r>
              <a:rPr lang="en" sz="1600" baseline="-25000" dirty="0">
                <a:latin typeface="Source Sans Pro"/>
                <a:ea typeface="Source Sans Pro"/>
                <a:cs typeface="Source Sans Pro"/>
                <a:sym typeface="Source Sans Pro"/>
              </a:rPr>
              <a:t>2</a:t>
            </a:r>
            <a:r>
              <a:rPr lang="en" sz="1600" dirty="0">
                <a:latin typeface="Source Sans Pro"/>
                <a:ea typeface="Source Sans Pro"/>
                <a:cs typeface="Source Sans Pro"/>
                <a:sym typeface="Source Sans Pro"/>
              </a:rPr>
              <a:t> are both free, always choose m</a:t>
            </a:r>
            <a:r>
              <a:rPr lang="en" sz="1600" baseline="-25000" dirty="0">
                <a:latin typeface="Source Sans Pro"/>
                <a:ea typeface="Source Sans Pro"/>
                <a:cs typeface="Source Sans Pro"/>
                <a:sym typeface="Source Sans Pro"/>
              </a:rPr>
              <a:t>1</a:t>
            </a:r>
            <a:r>
              <a:rPr lang="en" sz="1600" dirty="0">
                <a:latin typeface="Source Sans Pro"/>
                <a:ea typeface="Source Sans Pro"/>
                <a:cs typeface="Source Sans Pro"/>
                <a:sym typeface="Source Sans Pro"/>
              </a:rPr>
              <a:t>).</a:t>
            </a:r>
            <a:endParaRPr lang="en-US" sz="1600" dirty="0"/>
          </a:p>
        </p:txBody>
      </p:sp>
      <p:sp>
        <p:nvSpPr>
          <p:cNvPr id="2" name="TextBox 1">
            <a:extLst>
              <a:ext uri="{FF2B5EF4-FFF2-40B4-BE49-F238E27FC236}">
                <a16:creationId xmlns:a16="http://schemas.microsoft.com/office/drawing/2014/main" id="{639A6D7D-D886-5797-CAA3-195C457367F8}"/>
              </a:ext>
            </a:extLst>
          </p:cNvPr>
          <p:cNvSpPr txBox="1"/>
          <p:nvPr/>
        </p:nvSpPr>
        <p:spPr>
          <a:xfrm>
            <a:off x="491834" y="1771313"/>
            <a:ext cx="2161780" cy="2400657"/>
          </a:xfrm>
          <a:prstGeom prst="rect">
            <a:avLst/>
          </a:prstGeom>
          <a:noFill/>
          <a:ln w="12700">
            <a:solidFill>
              <a:schemeClr val="bg2"/>
            </a:solidFill>
          </a:ln>
        </p:spPr>
        <p:txBody>
          <a:bodyPr wrap="square">
            <a:spAutoFit/>
          </a:bodyPr>
          <a:lstStyle/>
          <a:p>
            <a:pPr marL="114300" indent="0">
              <a:buNone/>
            </a:pPr>
            <a:r>
              <a:rPr lang="en-US" sz="1800" b="1" dirty="0">
                <a:latin typeface="Source Sans Pro" panose="020B0503030403020204" pitchFamily="34" charset="0"/>
                <a:ea typeface="Source Sans Pro" panose="020B0503030403020204" pitchFamily="34" charset="0"/>
              </a:rPr>
              <a:t>m</a:t>
            </a:r>
            <a:r>
              <a:rPr lang="en-US" sz="1800" b="1"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4</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m</a:t>
            </a:r>
            <a:r>
              <a:rPr lang="en-US" sz="1800" b="1"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3</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m</a:t>
            </a:r>
            <a:r>
              <a:rPr lang="en-US" sz="1800" b="1"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4</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m</a:t>
            </a:r>
            <a:r>
              <a:rPr lang="en-US" sz="1800" b="1"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w</a:t>
            </a:r>
            <a:r>
              <a:rPr lang="en-US" sz="1800" baseline="-25000" dirty="0">
                <a:latin typeface="Source Sans Pro" panose="020B0503030403020204" pitchFamily="34" charset="0"/>
                <a:ea typeface="Source Sans Pro" panose="020B0503030403020204" pitchFamily="34" charset="0"/>
              </a:rPr>
              <a:t>2</a:t>
            </a:r>
          </a:p>
          <a:p>
            <a:pPr marL="114300" indent="0">
              <a:buNone/>
            </a:pPr>
            <a:endParaRPr lang="en-US" sz="6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w</a:t>
            </a:r>
            <a:r>
              <a:rPr lang="en-US" sz="1800" b="1"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2</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w</a:t>
            </a:r>
            <a:r>
              <a:rPr lang="en-US" sz="1800" b="1"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4</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w</a:t>
            </a:r>
            <a:r>
              <a:rPr lang="en-US" sz="1800" b="1"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2</a:t>
            </a:r>
            <a:endParaRPr lang="en-US" sz="1800" dirty="0">
              <a:latin typeface="Source Sans Pro" panose="020B0503030403020204" pitchFamily="34" charset="0"/>
              <a:ea typeface="Source Sans Pro" panose="020B0503030403020204" pitchFamily="34" charset="0"/>
            </a:endParaRPr>
          </a:p>
          <a:p>
            <a:pPr marL="114300" indent="0">
              <a:buNone/>
            </a:pPr>
            <a:r>
              <a:rPr lang="en-US" sz="1800" b="1" dirty="0">
                <a:latin typeface="Source Sans Pro" panose="020B0503030403020204" pitchFamily="34" charset="0"/>
                <a:ea typeface="Source Sans Pro" panose="020B0503030403020204" pitchFamily="34" charset="0"/>
              </a:rPr>
              <a:t>w</a:t>
            </a:r>
            <a:r>
              <a:rPr lang="en-US" sz="1800" b="1" baseline="-25000" dirty="0">
                <a:latin typeface="Source Sans Pro" panose="020B0503030403020204" pitchFamily="34" charset="0"/>
                <a:ea typeface="Source Sans Pro" panose="020B0503030403020204" pitchFamily="34" charset="0"/>
              </a:rPr>
              <a:t>4</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3</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1</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2</a:t>
            </a:r>
            <a:r>
              <a:rPr lang="en-US" sz="1800" dirty="0">
                <a:latin typeface="Source Sans Pro" panose="020B0503030403020204" pitchFamily="34" charset="0"/>
                <a:ea typeface="Source Sans Pro" panose="020B0503030403020204" pitchFamily="34" charset="0"/>
              </a:rPr>
              <a:t>, m</a:t>
            </a:r>
            <a:r>
              <a:rPr lang="en-US" sz="1800" baseline="-25000" dirty="0">
                <a:latin typeface="Source Sans Pro" panose="020B0503030403020204" pitchFamily="34" charset="0"/>
                <a:ea typeface="Source Sans Pro" panose="020B0503030403020204" pitchFamily="34" charset="0"/>
              </a:rPr>
              <a:t>4</a:t>
            </a:r>
            <a:endParaRPr lang="en-US" sz="18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039830849"/>
      </p:ext>
    </p:extLst>
  </p:cSld>
  <p:clrMapOvr>
    <a:masterClrMapping/>
  </p:clrMapOvr>
</p:sld>
</file>

<file path=ppt/theme/theme1.xml><?xml version="1.0" encoding="utf-8"?>
<a:theme xmlns:a="http://schemas.openxmlformats.org/drawingml/2006/main" name="uw-slides">
  <a:themeElements>
    <a:clrScheme name="Custom 6">
      <a:dk1>
        <a:srgbClr val="000000"/>
      </a:dk1>
      <a:lt1>
        <a:srgbClr val="FFFFFF"/>
      </a:lt1>
      <a:dk2>
        <a:srgbClr val="333333"/>
      </a:dk2>
      <a:lt2>
        <a:srgbClr val="154DBD"/>
      </a:lt2>
      <a:accent1>
        <a:srgbClr val="D50CEA"/>
      </a:accent1>
      <a:accent2>
        <a:srgbClr val="5E2B97"/>
      </a:accent2>
      <a:accent3>
        <a:srgbClr val="0B975E"/>
      </a:accent3>
      <a:accent4>
        <a:srgbClr val="BB5D23"/>
      </a:accent4>
      <a:accent5>
        <a:srgbClr val="EDC709"/>
      </a:accent5>
      <a:accent6>
        <a:srgbClr val="A3A3A3"/>
      </a:accent6>
      <a:hlink>
        <a:srgbClr val="D63236"/>
      </a:hlink>
      <a:folHlink>
        <a:srgbClr val="A3212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w-slides" id="{0D97CF38-E52B-4851-A69D-7EE004AC6267}" vid="{68DEA4A6-4387-4F6D-8395-4017875E5F2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10107</TotalTime>
  <Words>1593</Words>
  <Application>Microsoft Office PowerPoint</Application>
  <PresentationFormat>On-screen Show (16:9)</PresentationFormat>
  <Paragraphs>153</Paragraphs>
  <Slides>26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Raleway</vt:lpstr>
      <vt:lpstr>Arial</vt:lpstr>
      <vt:lpstr>Courier New</vt:lpstr>
      <vt:lpstr>Source Code Pro</vt:lpstr>
      <vt:lpstr>Cambria Math</vt:lpstr>
      <vt:lpstr>Source Sans Pro</vt:lpstr>
      <vt:lpstr>Quattrocento Sans</vt:lpstr>
      <vt:lpstr>uw-slides</vt:lpstr>
      <vt:lpstr>CSE 421 Section 1</vt:lpstr>
      <vt:lpstr>Administrivia &amp; Introductions</vt:lpstr>
      <vt:lpstr>Your Section TAs</vt:lpstr>
      <vt:lpstr>Homework</vt:lpstr>
      <vt:lpstr>Announcements &amp; Reminders</vt:lpstr>
      <vt:lpstr>Stable Matching</vt:lpstr>
      <vt:lpstr>Stable Matching</vt:lpstr>
      <vt:lpstr>Gale-Shapley Algorithm</vt:lpstr>
      <vt:lpstr>Problem 1 – Gale-Shapley</vt:lpstr>
      <vt:lpstr>Problem 1 – Gale-Shapley</vt:lpstr>
      <vt:lpstr>Problem 1 – Gale-Shapley</vt:lpstr>
      <vt:lpstr>Problem 2 – True/False</vt:lpstr>
      <vt:lpstr>Problem 2 – True/False</vt:lpstr>
      <vt:lpstr>Induction</vt:lpstr>
      <vt:lpstr>Induction</vt:lpstr>
      <vt:lpstr>Induction Template</vt:lpstr>
      <vt:lpstr>Problem 3 – Induction Review</vt:lpstr>
      <vt:lpstr>Problem 3 – Induction Review</vt:lpstr>
      <vt:lpstr>Problem 3 – Induction Review</vt:lpstr>
      <vt:lpstr>KEY Induction Concept</vt:lpstr>
      <vt:lpstr>Problem 3 – Induction Review</vt:lpstr>
      <vt:lpstr>Proof or Counterexample?</vt:lpstr>
      <vt:lpstr>Prove or Disprove?</vt:lpstr>
      <vt:lpstr>Problem 2 – A Quick Proof</vt:lpstr>
      <vt:lpstr>Problem 2 – A Quick Proof</vt:lpstr>
      <vt:lpstr>That’s All, Folks!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Beame</dc:creator>
  <cp:lastModifiedBy>Richard Anderson</cp:lastModifiedBy>
  <cp:revision>25</cp:revision>
  <cp:lastPrinted>2023-09-19T21:44:44Z</cp:lastPrinted>
  <dcterms:modified xsi:type="dcterms:W3CDTF">2024-01-04T07:00:49Z</dcterms:modified>
</cp:coreProperties>
</file>