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6"/>
  </p:notesMasterIdLst>
  <p:sldIdLst>
    <p:sldId id="314" r:id="rId2"/>
    <p:sldId id="360" r:id="rId3"/>
    <p:sldId id="383" r:id="rId4"/>
    <p:sldId id="384" r:id="rId5"/>
    <p:sldId id="361" r:id="rId6"/>
    <p:sldId id="317" r:id="rId7"/>
    <p:sldId id="318" r:id="rId8"/>
    <p:sldId id="408" r:id="rId9"/>
    <p:sldId id="320" r:id="rId10"/>
    <p:sldId id="321" r:id="rId11"/>
    <p:sldId id="410" r:id="rId12"/>
    <p:sldId id="409" r:id="rId13"/>
    <p:sldId id="413" r:id="rId14"/>
    <p:sldId id="411" r:id="rId15"/>
    <p:sldId id="412" r:id="rId16"/>
    <p:sldId id="414" r:id="rId17"/>
    <p:sldId id="423" r:id="rId18"/>
    <p:sldId id="417" r:id="rId19"/>
    <p:sldId id="418" r:id="rId20"/>
    <p:sldId id="415" r:id="rId21"/>
    <p:sldId id="416" r:id="rId22"/>
    <p:sldId id="421" r:id="rId23"/>
    <p:sldId id="422" r:id="rId24"/>
    <p:sldId id="37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Quattrocento Sans" panose="02010600030101010101" charset="0"/>
      <p:regular r:id="rId32"/>
      <p:bold r:id="rId33"/>
      <p:italic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Source Code Pro" panose="020B0509030403020204" pitchFamily="49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E7C38F9-7328-4282-BB73-1DAEE652B665}">
          <p14:sldIdLst>
            <p14:sldId id="314"/>
          </p14:sldIdLst>
        </p14:section>
        <p14:section name="Graph Modeling" id="{7EBF6664-BDA1-41B0-B79B-5BC8CF8AC531}">
          <p14:sldIdLst>
            <p14:sldId id="360"/>
            <p14:sldId id="383"/>
            <p14:sldId id="384"/>
            <p14:sldId id="361"/>
          </p14:sldIdLst>
        </p14:section>
        <p14:section name="Big-O" id="{1C7869E8-F8D6-48B7-AB08-B9215DB03AF3}">
          <p14:sldIdLst>
            <p14:sldId id="317"/>
            <p14:sldId id="318"/>
            <p14:sldId id="408"/>
            <p14:sldId id="320"/>
            <p14:sldId id="321"/>
            <p14:sldId id="410"/>
            <p14:sldId id="409"/>
            <p14:sldId id="413"/>
            <p14:sldId id="411"/>
            <p14:sldId id="412"/>
            <p14:sldId id="414"/>
            <p14:sldId id="423"/>
            <p14:sldId id="417"/>
            <p14:sldId id="418"/>
            <p14:sldId id="415"/>
            <p14:sldId id="416"/>
            <p14:sldId id="421"/>
            <p14:sldId id="422"/>
          </p14:sldIdLst>
        </p14:section>
        <p14:section name="Outro" id="{330896F7-469A-4CE7-9D9A-D1928C68B4F2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5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693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e Pfleger" userId="7701ca9aa713607d" providerId="LiveId" clId="{5A39AA16-1C61-46C7-A913-C2F9F630AAE4}"/>
    <pc:docChg chg="undo custSel delSld modSld sldOrd modSection">
      <pc:chgData name="Allie Pfleger" userId="7701ca9aa713607d" providerId="LiveId" clId="{5A39AA16-1C61-46C7-A913-C2F9F630AAE4}" dt="2023-01-06T18:50:35.572" v="11"/>
      <pc:docMkLst>
        <pc:docMk/>
      </pc:docMkLst>
      <pc:sldChg chg="ord">
        <pc:chgData name="Allie Pfleger" userId="7701ca9aa713607d" providerId="LiveId" clId="{5A39AA16-1C61-46C7-A913-C2F9F630AAE4}" dt="2023-01-06T18:41:58.993" v="1"/>
        <pc:sldMkLst>
          <pc:docMk/>
          <pc:sldMk cId="2395616183" sldId="309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3888197254" sldId="310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1891048965" sldId="317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1880349108" sldId="318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1692348163" sldId="320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705529731" sldId="321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2699541241" sldId="322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2408137890" sldId="323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3150371622" sldId="324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3256499737" sldId="325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2344949587" sldId="326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247871575" sldId="327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1664910646" sldId="328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2071991101" sldId="329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3422864306" sldId="330"/>
        </pc:sldMkLst>
      </pc:sldChg>
      <pc:sldChg chg="ord">
        <pc:chgData name="Allie Pfleger" userId="7701ca9aa713607d" providerId="LiveId" clId="{5A39AA16-1C61-46C7-A913-C2F9F630AAE4}" dt="2023-01-06T18:42:03.489" v="3"/>
        <pc:sldMkLst>
          <pc:docMk/>
          <pc:sldMk cId="2998080480" sldId="331"/>
        </pc:sldMkLst>
      </pc:sldChg>
      <pc:sldChg chg="addSp modSp mod">
        <pc:chgData name="Allie Pfleger" userId="7701ca9aa713607d" providerId="LiveId" clId="{5A39AA16-1C61-46C7-A913-C2F9F630AAE4}" dt="2023-01-06T18:50:35.572" v="11"/>
        <pc:sldMkLst>
          <pc:docMk/>
          <pc:sldMk cId="3940433530" sldId="368"/>
        </pc:sldMkLst>
        <pc:spChg chg="mod">
          <ac:chgData name="Allie Pfleger" userId="7701ca9aa713607d" providerId="LiveId" clId="{5A39AA16-1C61-46C7-A913-C2F9F630AAE4}" dt="2023-01-06T18:50:31.367" v="10" actId="20577"/>
          <ac:spMkLst>
            <pc:docMk/>
            <pc:sldMk cId="3940433530" sldId="368"/>
            <ac:spMk id="3" creationId="{E6103976-8742-D1B6-7909-984AC83358CA}"/>
          </ac:spMkLst>
        </pc:spChg>
        <pc:spChg chg="add mod">
          <ac:chgData name="Allie Pfleger" userId="7701ca9aa713607d" providerId="LiveId" clId="{5A39AA16-1C61-46C7-A913-C2F9F630AAE4}" dt="2023-01-06T18:50:35.572" v="11"/>
          <ac:spMkLst>
            <pc:docMk/>
            <pc:sldMk cId="3940433530" sldId="368"/>
            <ac:spMk id="4" creationId="{0B3EA9C4-6B40-5DF4-BD87-C000F9741399}"/>
          </ac:spMkLst>
        </pc:spChg>
      </pc:sldChg>
      <pc:sldChg chg="del ord">
        <pc:chgData name="Allie Pfleger" userId="7701ca9aa713607d" providerId="LiveId" clId="{5A39AA16-1C61-46C7-A913-C2F9F630AAE4}" dt="2023-01-06T18:49:46.521" v="5" actId="47"/>
        <pc:sldMkLst>
          <pc:docMk/>
          <pc:sldMk cId="1563833882" sldId="392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2997146562" sldId="393"/>
        </pc:sldMkLst>
      </pc:sldChg>
      <pc:sldChg chg="modSp mod ord">
        <pc:chgData name="Allie Pfleger" userId="7701ca9aa713607d" providerId="LiveId" clId="{5A39AA16-1C61-46C7-A913-C2F9F630AAE4}" dt="2023-01-06T18:50:09.709" v="6" actId="113"/>
        <pc:sldMkLst>
          <pc:docMk/>
          <pc:sldMk cId="2015621886" sldId="394"/>
        </pc:sldMkLst>
        <pc:spChg chg="mod">
          <ac:chgData name="Allie Pfleger" userId="7701ca9aa713607d" providerId="LiveId" clId="{5A39AA16-1C61-46C7-A913-C2F9F630AAE4}" dt="2023-01-06T18:50:09.709" v="6" actId="113"/>
          <ac:spMkLst>
            <pc:docMk/>
            <pc:sldMk cId="2015621886" sldId="394"/>
            <ac:spMk id="4" creationId="{7E49DAAE-A468-30E0-A039-BDE96E2607C4}"/>
          </ac:spMkLst>
        </pc:spChg>
      </pc:sldChg>
      <pc:sldChg chg="del ord">
        <pc:chgData name="Allie Pfleger" userId="7701ca9aa713607d" providerId="LiveId" clId="{5A39AA16-1C61-46C7-A913-C2F9F630AAE4}" dt="2023-01-06T18:44:45.781" v="4" actId="47"/>
        <pc:sldMkLst>
          <pc:docMk/>
          <pc:sldMk cId="201987499" sldId="396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3310162203" sldId="397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3063362141" sldId="398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132861858" sldId="399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3854525828" sldId="400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2519250997" sldId="401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1153657233" sldId="402"/>
        </pc:sldMkLst>
      </pc:sldChg>
      <pc:sldChg chg="ord">
        <pc:chgData name="Allie Pfleger" userId="7701ca9aa713607d" providerId="LiveId" clId="{5A39AA16-1C61-46C7-A913-C2F9F630AAE4}" dt="2023-01-06T18:41:58.993" v="1"/>
        <pc:sldMkLst>
          <pc:docMk/>
          <pc:sldMk cId="3342143561" sldId="403"/>
        </pc:sldMkLst>
      </pc:sldChg>
    </pc:docChg>
  </pc:docChgLst>
  <pc:docChgLst>
    <pc:chgData name="Allie Pfleger" userId="7701ca9aa713607d" providerId="LiveId" clId="{64623A5A-D93E-4906-A6AC-D3810FE9E535}"/>
    <pc:docChg chg="undo custSel addSld delSld modSld addSection modSection">
      <pc:chgData name="Allie Pfleger" userId="7701ca9aa713607d" providerId="LiveId" clId="{64623A5A-D93E-4906-A6AC-D3810FE9E535}" dt="2022-10-03T02:23:38.772" v="2178" actId="207"/>
      <pc:docMkLst>
        <pc:docMk/>
      </pc:docMkLst>
      <pc:sldChg chg="del">
        <pc:chgData name="Allie Pfleger" userId="7701ca9aa713607d" providerId="LiveId" clId="{64623A5A-D93E-4906-A6AC-D3810FE9E535}" dt="2022-10-03T00:22:58.962" v="1165" actId="47"/>
        <pc:sldMkLst>
          <pc:docMk/>
          <pc:sldMk cId="0" sldId="262"/>
        </pc:sldMkLst>
      </pc:sldChg>
      <pc:sldChg chg="del">
        <pc:chgData name="Allie Pfleger" userId="7701ca9aa713607d" providerId="LiveId" clId="{64623A5A-D93E-4906-A6AC-D3810FE9E535}" dt="2022-10-03T00:22:59.687" v="1166" actId="47"/>
        <pc:sldMkLst>
          <pc:docMk/>
          <pc:sldMk cId="0" sldId="263"/>
        </pc:sldMkLst>
      </pc:sldChg>
      <pc:sldChg chg="del">
        <pc:chgData name="Allie Pfleger" userId="7701ca9aa713607d" providerId="LiveId" clId="{64623A5A-D93E-4906-A6AC-D3810FE9E535}" dt="2022-10-03T00:23:00.511" v="1167" actId="47"/>
        <pc:sldMkLst>
          <pc:docMk/>
          <pc:sldMk cId="0" sldId="264"/>
        </pc:sldMkLst>
      </pc:sldChg>
      <pc:sldChg chg="del">
        <pc:chgData name="Allie Pfleger" userId="7701ca9aa713607d" providerId="LiveId" clId="{64623A5A-D93E-4906-A6AC-D3810FE9E535}" dt="2022-10-03T00:23:01.105" v="1168" actId="47"/>
        <pc:sldMkLst>
          <pc:docMk/>
          <pc:sldMk cId="0" sldId="265"/>
        </pc:sldMkLst>
      </pc:sldChg>
      <pc:sldChg chg="del">
        <pc:chgData name="Allie Pfleger" userId="7701ca9aa713607d" providerId="LiveId" clId="{64623A5A-D93E-4906-A6AC-D3810FE9E535}" dt="2022-10-03T00:23:01.666" v="1169" actId="47"/>
        <pc:sldMkLst>
          <pc:docMk/>
          <pc:sldMk cId="0" sldId="266"/>
        </pc:sldMkLst>
      </pc:sldChg>
      <pc:sldChg chg="del">
        <pc:chgData name="Allie Pfleger" userId="7701ca9aa713607d" providerId="LiveId" clId="{64623A5A-D93E-4906-A6AC-D3810FE9E535}" dt="2022-10-03T00:23:02.136" v="1170" actId="47"/>
        <pc:sldMkLst>
          <pc:docMk/>
          <pc:sldMk cId="0" sldId="267"/>
        </pc:sldMkLst>
      </pc:sldChg>
      <pc:sldChg chg="del">
        <pc:chgData name="Allie Pfleger" userId="7701ca9aa713607d" providerId="LiveId" clId="{64623A5A-D93E-4906-A6AC-D3810FE9E535}" dt="2022-10-03T00:23:02.612" v="1171" actId="47"/>
        <pc:sldMkLst>
          <pc:docMk/>
          <pc:sldMk cId="0" sldId="268"/>
        </pc:sldMkLst>
      </pc:sldChg>
      <pc:sldChg chg="del">
        <pc:chgData name="Allie Pfleger" userId="7701ca9aa713607d" providerId="LiveId" clId="{64623A5A-D93E-4906-A6AC-D3810FE9E535}" dt="2022-10-03T00:23:03.044" v="1172" actId="47"/>
        <pc:sldMkLst>
          <pc:docMk/>
          <pc:sldMk cId="0" sldId="269"/>
        </pc:sldMkLst>
      </pc:sldChg>
      <pc:sldChg chg="del">
        <pc:chgData name="Allie Pfleger" userId="7701ca9aa713607d" providerId="LiveId" clId="{64623A5A-D93E-4906-A6AC-D3810FE9E535}" dt="2022-10-03T00:23:03.563" v="1173" actId="47"/>
        <pc:sldMkLst>
          <pc:docMk/>
          <pc:sldMk cId="0" sldId="270"/>
        </pc:sldMkLst>
      </pc:sldChg>
      <pc:sldChg chg="del">
        <pc:chgData name="Allie Pfleger" userId="7701ca9aa713607d" providerId="LiveId" clId="{64623A5A-D93E-4906-A6AC-D3810FE9E535}" dt="2022-10-03T00:23:03.933" v="1174" actId="47"/>
        <pc:sldMkLst>
          <pc:docMk/>
          <pc:sldMk cId="0" sldId="271"/>
        </pc:sldMkLst>
      </pc:sldChg>
      <pc:sldChg chg="del">
        <pc:chgData name="Allie Pfleger" userId="7701ca9aa713607d" providerId="LiveId" clId="{64623A5A-D93E-4906-A6AC-D3810FE9E535}" dt="2022-10-03T00:23:04.378" v="1175" actId="47"/>
        <pc:sldMkLst>
          <pc:docMk/>
          <pc:sldMk cId="0" sldId="272"/>
        </pc:sldMkLst>
      </pc:sldChg>
      <pc:sldChg chg="del">
        <pc:chgData name="Allie Pfleger" userId="7701ca9aa713607d" providerId="LiveId" clId="{64623A5A-D93E-4906-A6AC-D3810FE9E535}" dt="2022-10-03T00:24:34.162" v="1221" actId="47"/>
        <pc:sldMkLst>
          <pc:docMk/>
          <pc:sldMk cId="0" sldId="273"/>
        </pc:sldMkLst>
      </pc:sldChg>
      <pc:sldChg chg="del">
        <pc:chgData name="Allie Pfleger" userId="7701ca9aa713607d" providerId="LiveId" clId="{64623A5A-D93E-4906-A6AC-D3810FE9E535}" dt="2022-10-03T00:27:49.147" v="1755" actId="47"/>
        <pc:sldMkLst>
          <pc:docMk/>
          <pc:sldMk cId="0" sldId="274"/>
        </pc:sldMkLst>
      </pc:sldChg>
      <pc:sldChg chg="modSp mod">
        <pc:chgData name="Allie Pfleger" userId="7701ca9aa713607d" providerId="LiveId" clId="{64623A5A-D93E-4906-A6AC-D3810FE9E535}" dt="2022-10-02T18:46:05.999" v="296" actId="20577"/>
        <pc:sldMkLst>
          <pc:docMk/>
          <pc:sldMk cId="2235408715" sldId="316"/>
        </pc:sldMkLst>
        <pc:spChg chg="mod">
          <ac:chgData name="Allie Pfleger" userId="7701ca9aa713607d" providerId="LiveId" clId="{64623A5A-D93E-4906-A6AC-D3810FE9E535}" dt="2022-10-02T18:46:05.999" v="296" actId="20577"/>
          <ac:spMkLst>
            <pc:docMk/>
            <pc:sldMk cId="2235408715" sldId="316"/>
            <ac:spMk id="3" creationId="{40357285-116C-D9E9-8114-1A4EC2B59A7E}"/>
          </ac:spMkLst>
        </pc:spChg>
      </pc:sldChg>
      <pc:sldChg chg="modSp mod">
        <pc:chgData name="Allie Pfleger" userId="7701ca9aa713607d" providerId="LiveId" clId="{64623A5A-D93E-4906-A6AC-D3810FE9E535}" dt="2022-10-03T00:15:23.700" v="919" actId="207"/>
        <pc:sldMkLst>
          <pc:docMk/>
          <pc:sldMk cId="1880349108" sldId="318"/>
        </pc:sldMkLst>
        <pc:spChg chg="mod">
          <ac:chgData name="Allie Pfleger" userId="7701ca9aa713607d" providerId="LiveId" clId="{64623A5A-D93E-4906-A6AC-D3810FE9E535}" dt="2022-10-03T00:15:23.700" v="919" actId="207"/>
          <ac:spMkLst>
            <pc:docMk/>
            <pc:sldMk cId="1880349108" sldId="318"/>
            <ac:spMk id="3" creationId="{0417D5D2-C1F7-5FA5-0368-6326B91E97AD}"/>
          </ac:spMkLst>
        </pc:spChg>
      </pc:sldChg>
      <pc:sldChg chg="modSp mod modNotes">
        <pc:chgData name="Allie Pfleger" userId="7701ca9aa713607d" providerId="LiveId" clId="{64623A5A-D93E-4906-A6AC-D3810FE9E535}" dt="2022-10-03T00:14:57.244" v="912" actId="207"/>
        <pc:sldMkLst>
          <pc:docMk/>
          <pc:sldMk cId="1692348163" sldId="320"/>
        </pc:sldMkLst>
        <pc:spChg chg="mod">
          <ac:chgData name="Allie Pfleger" userId="7701ca9aa713607d" providerId="LiveId" clId="{64623A5A-D93E-4906-A6AC-D3810FE9E535}" dt="2022-10-03T00:14:57.244" v="912" actId="207"/>
          <ac:spMkLst>
            <pc:docMk/>
            <pc:sldMk cId="1692348163" sldId="320"/>
            <ac:spMk id="3" creationId="{0417D5D2-C1F7-5FA5-0368-6326B91E97AD}"/>
          </ac:spMkLst>
        </pc:spChg>
      </pc:sldChg>
      <pc:sldChg chg="addSp delSp modSp add mod">
        <pc:chgData name="Allie Pfleger" userId="7701ca9aa713607d" providerId="LiveId" clId="{64623A5A-D93E-4906-A6AC-D3810FE9E535}" dt="2022-10-03T00:14:32.365" v="906" actId="207"/>
        <pc:sldMkLst>
          <pc:docMk/>
          <pc:sldMk cId="705529731" sldId="321"/>
        </pc:sldMkLst>
        <pc:spChg chg="mod">
          <ac:chgData name="Allie Pfleger" userId="7701ca9aa713607d" providerId="LiveId" clId="{64623A5A-D93E-4906-A6AC-D3810FE9E535}" dt="2022-10-02T23:57:12.758" v="576" actId="20577"/>
          <ac:spMkLst>
            <pc:docMk/>
            <pc:sldMk cId="705529731" sldId="321"/>
            <ac:spMk id="2" creationId="{6A491155-224A-BECE-21BE-E50EB40ED800}"/>
          </ac:spMkLst>
        </pc:spChg>
        <pc:spChg chg="add del">
          <ac:chgData name="Allie Pfleger" userId="7701ca9aa713607d" providerId="LiveId" clId="{64623A5A-D93E-4906-A6AC-D3810FE9E535}" dt="2022-10-02T23:58:00.535" v="583" actId="22"/>
          <ac:spMkLst>
            <pc:docMk/>
            <pc:sldMk cId="705529731" sldId="321"/>
            <ac:spMk id="4" creationId="{6C9D1F14-9B9A-A945-3E81-10152F12FBD1}"/>
          </ac:spMkLst>
        </pc:spChg>
        <pc:spChg chg="mod">
          <ac:chgData name="Allie Pfleger" userId="7701ca9aa713607d" providerId="LiveId" clId="{64623A5A-D93E-4906-A6AC-D3810FE9E535}" dt="2022-10-03T00:12:10.972" v="837" actId="6549"/>
          <ac:spMkLst>
            <pc:docMk/>
            <pc:sldMk cId="705529731" sldId="321"/>
            <ac:spMk id="5" creationId="{D457CB86-B894-26FD-7788-FA806722E745}"/>
          </ac:spMkLst>
        </pc:spChg>
        <pc:spChg chg="mod">
          <ac:chgData name="Allie Pfleger" userId="7701ca9aa713607d" providerId="LiveId" clId="{64623A5A-D93E-4906-A6AC-D3810FE9E535}" dt="2022-10-03T00:10:51.673" v="833" actId="1076"/>
          <ac:spMkLst>
            <pc:docMk/>
            <pc:sldMk cId="705529731" sldId="321"/>
            <ac:spMk id="6" creationId="{B6BEE2A3-9B22-D84C-2294-3FD7CAAB3FFC}"/>
          </ac:spMkLst>
        </pc:spChg>
        <pc:spChg chg="add mod">
          <ac:chgData name="Allie Pfleger" userId="7701ca9aa713607d" providerId="LiveId" clId="{64623A5A-D93E-4906-A6AC-D3810FE9E535}" dt="2022-10-03T00:12:14.295" v="838" actId="1076"/>
          <ac:spMkLst>
            <pc:docMk/>
            <pc:sldMk cId="705529731" sldId="321"/>
            <ac:spMk id="8" creationId="{BBFD8BFD-6BDF-81B9-12C3-AF81F95B96C0}"/>
          </ac:spMkLst>
        </pc:spChg>
        <pc:spChg chg="add mod">
          <ac:chgData name="Allie Pfleger" userId="7701ca9aa713607d" providerId="LiveId" clId="{64623A5A-D93E-4906-A6AC-D3810FE9E535}" dt="2022-10-03T00:14:32.365" v="906" actId="207"/>
          <ac:spMkLst>
            <pc:docMk/>
            <pc:sldMk cId="705529731" sldId="321"/>
            <ac:spMk id="10" creationId="{2F98D4F6-668A-9810-209A-2EBCD950A1BF}"/>
          </ac:spMkLst>
        </pc:spChg>
      </pc:sldChg>
      <pc:sldChg chg="delSp modSp add mod">
        <pc:chgData name="Allie Pfleger" userId="7701ca9aa713607d" providerId="LiveId" clId="{64623A5A-D93E-4906-A6AC-D3810FE9E535}" dt="2022-10-03T00:22:51.135" v="1164" actId="20577"/>
        <pc:sldMkLst>
          <pc:docMk/>
          <pc:sldMk cId="2699541241" sldId="322"/>
        </pc:sldMkLst>
        <pc:spChg chg="mod">
          <ac:chgData name="Allie Pfleger" userId="7701ca9aa713607d" providerId="LiveId" clId="{64623A5A-D93E-4906-A6AC-D3810FE9E535}" dt="2022-10-03T00:12:36.905" v="844" actId="404"/>
          <ac:spMkLst>
            <pc:docMk/>
            <pc:sldMk cId="2699541241" sldId="322"/>
            <ac:spMk id="5" creationId="{D457CB86-B894-26FD-7788-FA806722E745}"/>
          </ac:spMkLst>
        </pc:spChg>
        <pc:spChg chg="mod">
          <ac:chgData name="Allie Pfleger" userId="7701ca9aa713607d" providerId="LiveId" clId="{64623A5A-D93E-4906-A6AC-D3810FE9E535}" dt="2022-10-03T00:22:51.135" v="1164" actId="20577"/>
          <ac:spMkLst>
            <pc:docMk/>
            <pc:sldMk cId="2699541241" sldId="322"/>
            <ac:spMk id="6" creationId="{B6BEE2A3-9B22-D84C-2294-3FD7CAAB3FFC}"/>
          </ac:spMkLst>
        </pc:spChg>
        <pc:spChg chg="mod">
          <ac:chgData name="Allie Pfleger" userId="7701ca9aa713607d" providerId="LiveId" clId="{64623A5A-D93E-4906-A6AC-D3810FE9E535}" dt="2022-10-03T00:13:00.879" v="850" actId="1076"/>
          <ac:spMkLst>
            <pc:docMk/>
            <pc:sldMk cId="2699541241" sldId="322"/>
            <ac:spMk id="8" creationId="{BBFD8BFD-6BDF-81B9-12C3-AF81F95B96C0}"/>
          </ac:spMkLst>
        </pc:spChg>
        <pc:spChg chg="del">
          <ac:chgData name="Allie Pfleger" userId="7701ca9aa713607d" providerId="LiveId" clId="{64623A5A-D93E-4906-A6AC-D3810FE9E535}" dt="2022-10-03T00:12:31.924" v="842" actId="478"/>
          <ac:spMkLst>
            <pc:docMk/>
            <pc:sldMk cId="2699541241" sldId="322"/>
            <ac:spMk id="10" creationId="{2F98D4F6-668A-9810-209A-2EBCD950A1BF}"/>
          </ac:spMkLst>
        </pc:spChg>
      </pc:sldChg>
      <pc:sldChg chg="delSp modSp add del mod">
        <pc:chgData name="Allie Pfleger" userId="7701ca9aa713607d" providerId="LiveId" clId="{64623A5A-D93E-4906-A6AC-D3810FE9E535}" dt="2022-10-03T00:12:21.917" v="840" actId="47"/>
        <pc:sldMkLst>
          <pc:docMk/>
          <pc:sldMk cId="3433143616" sldId="322"/>
        </pc:sldMkLst>
        <pc:spChg chg="mod">
          <ac:chgData name="Allie Pfleger" userId="7701ca9aa713607d" providerId="LiveId" clId="{64623A5A-D93E-4906-A6AC-D3810FE9E535}" dt="2022-10-03T00:12:07.730" v="836" actId="6549"/>
          <ac:spMkLst>
            <pc:docMk/>
            <pc:sldMk cId="3433143616" sldId="322"/>
            <ac:spMk id="5" creationId="{D457CB86-B894-26FD-7788-FA806722E745}"/>
          </ac:spMkLst>
        </pc:spChg>
        <pc:spChg chg="del">
          <ac:chgData name="Allie Pfleger" userId="7701ca9aa713607d" providerId="LiveId" clId="{64623A5A-D93E-4906-A6AC-D3810FE9E535}" dt="2022-10-03T00:12:00.436" v="835" actId="478"/>
          <ac:spMkLst>
            <pc:docMk/>
            <pc:sldMk cId="3433143616" sldId="322"/>
            <ac:spMk id="10" creationId="{2F98D4F6-668A-9810-209A-2EBCD950A1BF}"/>
          </ac:spMkLst>
        </pc:spChg>
      </pc:sldChg>
      <pc:sldChg chg="modSp add">
        <pc:chgData name="Allie Pfleger" userId="7701ca9aa713607d" providerId="LiveId" clId="{64623A5A-D93E-4906-A6AC-D3810FE9E535}" dt="2022-10-03T00:23:13.768" v="1177" actId="20577"/>
        <pc:sldMkLst>
          <pc:docMk/>
          <pc:sldMk cId="2408137890" sldId="323"/>
        </pc:sldMkLst>
        <pc:spChg chg="mod">
          <ac:chgData name="Allie Pfleger" userId="7701ca9aa713607d" providerId="LiveId" clId="{64623A5A-D93E-4906-A6AC-D3810FE9E535}" dt="2022-10-03T00:23:13.768" v="1177" actId="20577"/>
          <ac:spMkLst>
            <pc:docMk/>
            <pc:sldMk cId="2408137890" sldId="323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19.779" v="1179" actId="20577"/>
        <pc:sldMkLst>
          <pc:docMk/>
          <pc:sldMk cId="3150371622" sldId="324"/>
        </pc:sldMkLst>
        <pc:spChg chg="mod">
          <ac:chgData name="Allie Pfleger" userId="7701ca9aa713607d" providerId="LiveId" clId="{64623A5A-D93E-4906-A6AC-D3810FE9E535}" dt="2022-10-03T00:23:19.779" v="1179" actId="20577"/>
          <ac:spMkLst>
            <pc:docMk/>
            <pc:sldMk cId="3150371622" sldId="324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24.861" v="1181" actId="20577"/>
        <pc:sldMkLst>
          <pc:docMk/>
          <pc:sldMk cId="3256499737" sldId="325"/>
        </pc:sldMkLst>
        <pc:spChg chg="mod">
          <ac:chgData name="Allie Pfleger" userId="7701ca9aa713607d" providerId="LiveId" clId="{64623A5A-D93E-4906-A6AC-D3810FE9E535}" dt="2022-10-03T00:23:24.861" v="1181" actId="20577"/>
          <ac:spMkLst>
            <pc:docMk/>
            <pc:sldMk cId="3256499737" sldId="325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30.208" v="1183" actId="20577"/>
        <pc:sldMkLst>
          <pc:docMk/>
          <pc:sldMk cId="2344949587" sldId="326"/>
        </pc:sldMkLst>
        <pc:spChg chg="mod">
          <ac:chgData name="Allie Pfleger" userId="7701ca9aa713607d" providerId="LiveId" clId="{64623A5A-D93E-4906-A6AC-D3810FE9E535}" dt="2022-10-03T00:23:30.208" v="1183" actId="20577"/>
          <ac:spMkLst>
            <pc:docMk/>
            <pc:sldMk cId="2344949587" sldId="326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44.544" v="1185" actId="20577"/>
        <pc:sldMkLst>
          <pc:docMk/>
          <pc:sldMk cId="247871575" sldId="327"/>
        </pc:sldMkLst>
        <pc:spChg chg="mod">
          <ac:chgData name="Allie Pfleger" userId="7701ca9aa713607d" providerId="LiveId" clId="{64623A5A-D93E-4906-A6AC-D3810FE9E535}" dt="2022-10-03T00:23:44.544" v="1185" actId="20577"/>
          <ac:spMkLst>
            <pc:docMk/>
            <pc:sldMk cId="247871575" sldId="327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49.874" v="1187" actId="20577"/>
        <pc:sldMkLst>
          <pc:docMk/>
          <pc:sldMk cId="1664910646" sldId="328"/>
        </pc:sldMkLst>
        <pc:spChg chg="mod">
          <ac:chgData name="Allie Pfleger" userId="7701ca9aa713607d" providerId="LiveId" clId="{64623A5A-D93E-4906-A6AC-D3810FE9E535}" dt="2022-10-03T00:23:49.874" v="1187" actId="20577"/>
          <ac:spMkLst>
            <pc:docMk/>
            <pc:sldMk cId="1664910646" sldId="328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3:55.181" v="1189" actId="20577"/>
        <pc:sldMkLst>
          <pc:docMk/>
          <pc:sldMk cId="2071991101" sldId="329"/>
        </pc:sldMkLst>
        <pc:spChg chg="mod">
          <ac:chgData name="Allie Pfleger" userId="7701ca9aa713607d" providerId="LiveId" clId="{64623A5A-D93E-4906-A6AC-D3810FE9E535}" dt="2022-10-03T00:23:55.181" v="1189" actId="20577"/>
          <ac:spMkLst>
            <pc:docMk/>
            <pc:sldMk cId="2071991101" sldId="329"/>
            <ac:spMk id="6" creationId="{B6BEE2A3-9B22-D84C-2294-3FD7CAAB3FFC}"/>
          </ac:spMkLst>
        </pc:spChg>
      </pc:sldChg>
      <pc:sldChg chg="modSp add">
        <pc:chgData name="Allie Pfleger" userId="7701ca9aa713607d" providerId="LiveId" clId="{64623A5A-D93E-4906-A6AC-D3810FE9E535}" dt="2022-10-03T00:24:01.374" v="1191" actId="20577"/>
        <pc:sldMkLst>
          <pc:docMk/>
          <pc:sldMk cId="3422864306" sldId="330"/>
        </pc:sldMkLst>
        <pc:spChg chg="mod">
          <ac:chgData name="Allie Pfleger" userId="7701ca9aa713607d" providerId="LiveId" clId="{64623A5A-D93E-4906-A6AC-D3810FE9E535}" dt="2022-10-03T00:24:01.374" v="1191" actId="20577"/>
          <ac:spMkLst>
            <pc:docMk/>
            <pc:sldMk cId="3422864306" sldId="330"/>
            <ac:spMk id="6" creationId="{B6BEE2A3-9B22-D84C-2294-3FD7CAAB3FFC}"/>
          </ac:spMkLst>
        </pc:spChg>
      </pc:sldChg>
      <pc:sldChg chg="delSp add mod">
        <pc:chgData name="Allie Pfleger" userId="7701ca9aa713607d" providerId="LiveId" clId="{64623A5A-D93E-4906-A6AC-D3810FE9E535}" dt="2022-10-03T00:24:06.379" v="1193" actId="478"/>
        <pc:sldMkLst>
          <pc:docMk/>
          <pc:sldMk cId="2998080480" sldId="331"/>
        </pc:sldMkLst>
        <pc:spChg chg="del">
          <ac:chgData name="Allie Pfleger" userId="7701ca9aa713607d" providerId="LiveId" clId="{64623A5A-D93E-4906-A6AC-D3810FE9E535}" dt="2022-10-03T00:24:06.379" v="1193" actId="478"/>
          <ac:spMkLst>
            <pc:docMk/>
            <pc:sldMk cId="2998080480" sldId="331"/>
            <ac:spMk id="6" creationId="{B6BEE2A3-9B22-D84C-2294-3FD7CAAB3FFC}"/>
          </ac:spMkLst>
        </pc:spChg>
      </pc:sldChg>
      <pc:sldChg chg="modSp add mod">
        <pc:chgData name="Allie Pfleger" userId="7701ca9aa713607d" providerId="LiveId" clId="{64623A5A-D93E-4906-A6AC-D3810FE9E535}" dt="2022-10-03T00:24:31.825" v="1220" actId="20577"/>
        <pc:sldMkLst>
          <pc:docMk/>
          <pc:sldMk cId="2712625066" sldId="332"/>
        </pc:sldMkLst>
        <pc:spChg chg="mod">
          <ac:chgData name="Allie Pfleger" userId="7701ca9aa713607d" providerId="LiveId" clId="{64623A5A-D93E-4906-A6AC-D3810FE9E535}" dt="2022-10-03T00:24:31.825" v="1220" actId="20577"/>
          <ac:spMkLst>
            <pc:docMk/>
            <pc:sldMk cId="2712625066" sldId="332"/>
            <ac:spMk id="111" creationId="{00000000-0000-0000-0000-000000000000}"/>
          </ac:spMkLst>
        </pc:spChg>
      </pc:sldChg>
      <pc:sldChg chg="addSp delSp modSp new mod modClrScheme chgLayout">
        <pc:chgData name="Allie Pfleger" userId="7701ca9aa713607d" providerId="LiveId" clId="{64623A5A-D93E-4906-A6AC-D3810FE9E535}" dt="2022-10-03T02:14:24.322" v="2094" actId="20577"/>
        <pc:sldMkLst>
          <pc:docMk/>
          <pc:sldMk cId="726763666" sldId="333"/>
        </pc:sldMkLst>
        <pc:spChg chg="del mod ord">
          <ac:chgData name="Allie Pfleger" userId="7701ca9aa713607d" providerId="LiveId" clId="{64623A5A-D93E-4906-A6AC-D3810FE9E535}" dt="2022-10-03T00:24:58.675" v="1223" actId="700"/>
          <ac:spMkLst>
            <pc:docMk/>
            <pc:sldMk cId="726763666" sldId="333"/>
            <ac:spMk id="2" creationId="{189E73A8-A773-0C8B-8419-51450B658EC2}"/>
          </ac:spMkLst>
        </pc:spChg>
        <pc:spChg chg="add mod ord">
          <ac:chgData name="Allie Pfleger" userId="7701ca9aa713607d" providerId="LiveId" clId="{64623A5A-D93E-4906-A6AC-D3810FE9E535}" dt="2022-10-03T00:25:01.673" v="1227" actId="20577"/>
          <ac:spMkLst>
            <pc:docMk/>
            <pc:sldMk cId="726763666" sldId="333"/>
            <ac:spMk id="3" creationId="{FA7C49EA-BE30-393C-6B23-092F5F8D7E2F}"/>
          </ac:spMkLst>
        </pc:spChg>
        <pc:spChg chg="add mod ord">
          <ac:chgData name="Allie Pfleger" userId="7701ca9aa713607d" providerId="LiveId" clId="{64623A5A-D93E-4906-A6AC-D3810FE9E535}" dt="2022-10-03T02:14:24.322" v="2094" actId="20577"/>
          <ac:spMkLst>
            <pc:docMk/>
            <pc:sldMk cId="726763666" sldId="333"/>
            <ac:spMk id="4" creationId="{41D0DB5E-B4D9-1D22-67B7-54EEF93594EF}"/>
          </ac:spMkLst>
        </pc:spChg>
      </pc:sldChg>
      <pc:sldChg chg="addSp delSp modSp add mod">
        <pc:chgData name="Allie Pfleger" userId="7701ca9aa713607d" providerId="LiveId" clId="{64623A5A-D93E-4906-A6AC-D3810FE9E535}" dt="2022-10-03T02:16:16.082" v="2136" actId="113"/>
        <pc:sldMkLst>
          <pc:docMk/>
          <pc:sldMk cId="2939023462" sldId="334"/>
        </pc:sldMkLst>
        <pc:spChg chg="mod">
          <ac:chgData name="Allie Pfleger" userId="7701ca9aa713607d" providerId="LiveId" clId="{64623A5A-D93E-4906-A6AC-D3810FE9E535}" dt="2022-10-03T00:27:24.743" v="1693" actId="20577"/>
          <ac:spMkLst>
            <pc:docMk/>
            <pc:sldMk cId="2939023462" sldId="334"/>
            <ac:spMk id="3" creationId="{FA7C49EA-BE30-393C-6B23-092F5F8D7E2F}"/>
          </ac:spMkLst>
        </pc:spChg>
        <pc:spChg chg="del mod">
          <ac:chgData name="Allie Pfleger" userId="7701ca9aa713607d" providerId="LiveId" clId="{64623A5A-D93E-4906-A6AC-D3810FE9E535}" dt="2022-10-03T02:14:39.760" v="2095" actId="478"/>
          <ac:spMkLst>
            <pc:docMk/>
            <pc:sldMk cId="2939023462" sldId="334"/>
            <ac:spMk id="4" creationId="{41D0DB5E-B4D9-1D22-67B7-54EEF93594EF}"/>
          </ac:spMkLst>
        </pc:spChg>
        <pc:spChg chg="add del mod">
          <ac:chgData name="Allie Pfleger" userId="7701ca9aa713607d" providerId="LiveId" clId="{64623A5A-D93E-4906-A6AC-D3810FE9E535}" dt="2022-10-03T02:16:16.082" v="2136" actId="113"/>
          <ac:spMkLst>
            <pc:docMk/>
            <pc:sldMk cId="2939023462" sldId="334"/>
            <ac:spMk id="5" creationId="{D7CC0D71-A37C-9A35-B2BB-6D066015B099}"/>
          </ac:spMkLst>
        </pc:spChg>
        <pc:spChg chg="add del mod">
          <ac:chgData name="Allie Pfleger" userId="7701ca9aa713607d" providerId="LiveId" clId="{64623A5A-D93E-4906-A6AC-D3810FE9E535}" dt="2022-10-03T02:14:42.755" v="2098"/>
          <ac:spMkLst>
            <pc:docMk/>
            <pc:sldMk cId="2939023462" sldId="334"/>
            <ac:spMk id="6" creationId="{A08CC9B5-C813-3D3E-26C1-541CF784F52E}"/>
          </ac:spMkLst>
        </pc:spChg>
        <pc:spChg chg="add del mod">
          <ac:chgData name="Allie Pfleger" userId="7701ca9aa713607d" providerId="LiveId" clId="{64623A5A-D93E-4906-A6AC-D3810FE9E535}" dt="2022-10-03T02:14:52.753" v="2100"/>
          <ac:spMkLst>
            <pc:docMk/>
            <pc:sldMk cId="2939023462" sldId="334"/>
            <ac:spMk id="7" creationId="{29C094E5-BD44-DAC1-2E2B-353CA3874CD7}"/>
          </ac:spMkLst>
        </pc:spChg>
      </pc:sldChg>
      <pc:sldChg chg="addSp delSp modSp add mod">
        <pc:chgData name="Allie Pfleger" userId="7701ca9aa713607d" providerId="LiveId" clId="{64623A5A-D93E-4906-A6AC-D3810FE9E535}" dt="2022-10-03T02:23:38.772" v="2178" actId="207"/>
        <pc:sldMkLst>
          <pc:docMk/>
          <pc:sldMk cId="4294689599" sldId="335"/>
        </pc:sldMkLst>
        <pc:spChg chg="mod">
          <ac:chgData name="Allie Pfleger" userId="7701ca9aa713607d" providerId="LiveId" clId="{64623A5A-D93E-4906-A6AC-D3810FE9E535}" dt="2022-10-03T00:28:16.410" v="1773" actId="20577"/>
          <ac:spMkLst>
            <pc:docMk/>
            <pc:sldMk cId="4294689599" sldId="335"/>
            <ac:spMk id="2" creationId="{6A491155-224A-BECE-21BE-E50EB40ED800}"/>
          </ac:spMkLst>
        </pc:spChg>
        <pc:spChg chg="add mod">
          <ac:chgData name="Allie Pfleger" userId="7701ca9aa713607d" providerId="LiveId" clId="{64623A5A-D93E-4906-A6AC-D3810FE9E535}" dt="2022-10-03T02:20:49.906" v="2165" actId="1076"/>
          <ac:spMkLst>
            <pc:docMk/>
            <pc:sldMk cId="4294689599" sldId="335"/>
            <ac:spMk id="3" creationId="{E2289A30-A21C-A553-3323-599C5755B9B7}"/>
          </ac:spMkLst>
        </pc:spChg>
        <pc:spChg chg="add mod">
          <ac:chgData name="Allie Pfleger" userId="7701ca9aa713607d" providerId="LiveId" clId="{64623A5A-D93E-4906-A6AC-D3810FE9E535}" dt="2022-10-03T02:23:38.772" v="2178" actId="207"/>
          <ac:spMkLst>
            <pc:docMk/>
            <pc:sldMk cId="4294689599" sldId="335"/>
            <ac:spMk id="4" creationId="{62888D20-8BB1-1411-6875-90D3B6D87C91}"/>
          </ac:spMkLst>
        </pc:spChg>
        <pc:spChg chg="mod">
          <ac:chgData name="Allie Pfleger" userId="7701ca9aa713607d" providerId="LiveId" clId="{64623A5A-D93E-4906-A6AC-D3810FE9E535}" dt="2022-10-03T00:32:48.369" v="1839" actId="1076"/>
          <ac:spMkLst>
            <pc:docMk/>
            <pc:sldMk cId="4294689599" sldId="335"/>
            <ac:spMk id="5" creationId="{D457CB86-B894-26FD-7788-FA806722E745}"/>
          </ac:spMkLst>
        </pc:spChg>
        <pc:spChg chg="del">
          <ac:chgData name="Allie Pfleger" userId="7701ca9aa713607d" providerId="LiveId" clId="{64623A5A-D93E-4906-A6AC-D3810FE9E535}" dt="2022-10-03T00:28:24.949" v="1774" actId="478"/>
          <ac:spMkLst>
            <pc:docMk/>
            <pc:sldMk cId="4294689599" sldId="335"/>
            <ac:spMk id="6" creationId="{B6BEE2A3-9B22-D84C-2294-3FD7CAAB3FFC}"/>
          </ac:spMkLst>
        </pc:spChg>
        <pc:spChg chg="add mod">
          <ac:chgData name="Allie Pfleger" userId="7701ca9aa713607d" providerId="LiveId" clId="{64623A5A-D93E-4906-A6AC-D3810FE9E535}" dt="2022-10-03T02:18:20.757" v="2149" actId="1076"/>
          <ac:spMkLst>
            <pc:docMk/>
            <pc:sldMk cId="4294689599" sldId="335"/>
            <ac:spMk id="7" creationId="{32F7A985-44E9-1232-E90A-4CF0F3ECF586}"/>
          </ac:spMkLst>
        </pc:spChg>
        <pc:spChg chg="del">
          <ac:chgData name="Allie Pfleger" userId="7701ca9aa713607d" providerId="LiveId" clId="{64623A5A-D93E-4906-A6AC-D3810FE9E535}" dt="2022-10-03T00:28:40.873" v="1778" actId="478"/>
          <ac:spMkLst>
            <pc:docMk/>
            <pc:sldMk cId="4294689599" sldId="335"/>
            <ac:spMk id="8" creationId="{BBFD8BFD-6BDF-81B9-12C3-AF81F95B96C0}"/>
          </ac:spMkLst>
        </pc:spChg>
        <pc:spChg chg="add mod">
          <ac:chgData name="Allie Pfleger" userId="7701ca9aa713607d" providerId="LiveId" clId="{64623A5A-D93E-4906-A6AC-D3810FE9E535}" dt="2022-10-03T00:33:39.633" v="1851" actId="1076"/>
          <ac:spMkLst>
            <pc:docMk/>
            <pc:sldMk cId="4294689599" sldId="335"/>
            <ac:spMk id="9" creationId="{D2F95A25-C5E8-4B82-6328-9930AE892918}"/>
          </ac:spMkLst>
        </pc:spChg>
        <pc:spChg chg="del">
          <ac:chgData name="Allie Pfleger" userId="7701ca9aa713607d" providerId="LiveId" clId="{64623A5A-D93E-4906-A6AC-D3810FE9E535}" dt="2022-10-03T00:28:28.793" v="1776" actId="478"/>
          <ac:spMkLst>
            <pc:docMk/>
            <pc:sldMk cId="4294689599" sldId="335"/>
            <ac:spMk id="10" creationId="{2F98D4F6-668A-9810-209A-2EBCD950A1BF}"/>
          </ac:spMkLst>
        </pc:spChg>
        <pc:spChg chg="add mod">
          <ac:chgData name="Allie Pfleger" userId="7701ca9aa713607d" providerId="LiveId" clId="{64623A5A-D93E-4906-A6AC-D3810FE9E535}" dt="2022-10-03T00:33:39.633" v="1851" actId="1076"/>
          <ac:spMkLst>
            <pc:docMk/>
            <pc:sldMk cId="4294689599" sldId="335"/>
            <ac:spMk id="11" creationId="{1A95E883-B3E5-F6E8-F969-55FD68AD784B}"/>
          </ac:spMkLst>
        </pc:spChg>
        <pc:spChg chg="add mod">
          <ac:chgData name="Allie Pfleger" userId="7701ca9aa713607d" providerId="LiveId" clId="{64623A5A-D93E-4906-A6AC-D3810FE9E535}" dt="2022-10-03T02:17:54.494" v="2148" actId="1076"/>
          <ac:spMkLst>
            <pc:docMk/>
            <pc:sldMk cId="4294689599" sldId="335"/>
            <ac:spMk id="12" creationId="{8560977E-F123-1E56-9A74-B46E80903F07}"/>
          </ac:spMkLst>
        </pc:spChg>
        <pc:spChg chg="add mod">
          <ac:chgData name="Allie Pfleger" userId="7701ca9aa713607d" providerId="LiveId" clId="{64623A5A-D93E-4906-A6AC-D3810FE9E535}" dt="2022-10-03T00:33:44.361" v="1852" actId="1076"/>
          <ac:spMkLst>
            <pc:docMk/>
            <pc:sldMk cId="4294689599" sldId="335"/>
            <ac:spMk id="13" creationId="{CB5A84B6-A61A-A604-0EDA-47ABD31868B8}"/>
          </ac:spMkLst>
        </pc:spChg>
        <pc:spChg chg="add mod">
          <ac:chgData name="Allie Pfleger" userId="7701ca9aa713607d" providerId="LiveId" clId="{64623A5A-D93E-4906-A6AC-D3810FE9E535}" dt="2022-10-03T02:20:14.018" v="2158" actId="1076"/>
          <ac:spMkLst>
            <pc:docMk/>
            <pc:sldMk cId="4294689599" sldId="335"/>
            <ac:spMk id="14" creationId="{1C72E1F8-5A86-62ED-A9AF-3EE872DBC6E4}"/>
          </ac:spMkLst>
        </pc:spChg>
        <pc:spChg chg="add mod">
          <ac:chgData name="Allie Pfleger" userId="7701ca9aa713607d" providerId="LiveId" clId="{64623A5A-D93E-4906-A6AC-D3810FE9E535}" dt="2022-10-03T02:18:23.582" v="2150" actId="1076"/>
          <ac:spMkLst>
            <pc:docMk/>
            <pc:sldMk cId="4294689599" sldId="335"/>
            <ac:spMk id="15" creationId="{F4AE2D2C-104A-7188-0AC3-D8C2A9AEEC52}"/>
          </ac:spMkLst>
        </pc:spChg>
        <pc:cxnChg chg="add del mod">
          <ac:chgData name="Allie Pfleger" userId="7701ca9aa713607d" providerId="LiveId" clId="{64623A5A-D93E-4906-A6AC-D3810FE9E535}" dt="2022-10-03T00:36:41.305" v="1855" actId="11529"/>
          <ac:cxnSpMkLst>
            <pc:docMk/>
            <pc:sldMk cId="4294689599" sldId="335"/>
            <ac:cxnSpMk id="17" creationId="{C86D0D6D-91B9-4B95-A2D6-1579E251508C}"/>
          </ac:cxnSpMkLst>
        </pc:cxnChg>
        <pc:cxnChg chg="add del mod">
          <ac:chgData name="Allie Pfleger" userId="7701ca9aa713607d" providerId="LiveId" clId="{64623A5A-D93E-4906-A6AC-D3810FE9E535}" dt="2022-10-03T00:37:05.158" v="1860" actId="11529"/>
          <ac:cxnSpMkLst>
            <pc:docMk/>
            <pc:sldMk cId="4294689599" sldId="335"/>
            <ac:cxnSpMk id="19" creationId="{34B679BC-E59D-526A-337E-381E17C480C8}"/>
          </ac:cxnSpMkLst>
        </pc:cxnChg>
        <pc:cxnChg chg="add mod">
          <ac:chgData name="Allie Pfleger" userId="7701ca9aa713607d" providerId="LiveId" clId="{64623A5A-D93E-4906-A6AC-D3810FE9E535}" dt="2022-10-03T02:21:26.107" v="2168" actId="692"/>
          <ac:cxnSpMkLst>
            <pc:docMk/>
            <pc:sldMk cId="4294689599" sldId="335"/>
            <ac:cxnSpMk id="21" creationId="{755963ED-B2EA-ACC3-0590-EDD40024A636}"/>
          </ac:cxnSpMkLst>
        </pc:cxnChg>
        <pc:cxnChg chg="add mod">
          <ac:chgData name="Allie Pfleger" userId="7701ca9aa713607d" providerId="LiveId" clId="{64623A5A-D93E-4906-A6AC-D3810FE9E535}" dt="2022-10-03T02:21:30.355" v="2169" actId="692"/>
          <ac:cxnSpMkLst>
            <pc:docMk/>
            <pc:sldMk cId="4294689599" sldId="335"/>
            <ac:cxnSpMk id="23" creationId="{B21493AB-3061-1E22-FD68-B08E53F2D031}"/>
          </ac:cxnSpMkLst>
        </pc:cxnChg>
        <pc:cxnChg chg="add mod">
          <ac:chgData name="Allie Pfleger" userId="7701ca9aa713607d" providerId="LiveId" clId="{64623A5A-D93E-4906-A6AC-D3810FE9E535}" dt="2022-10-03T02:21:33.824" v="2170" actId="692"/>
          <ac:cxnSpMkLst>
            <pc:docMk/>
            <pc:sldMk cId="4294689599" sldId="335"/>
            <ac:cxnSpMk id="25" creationId="{447937D0-BD73-AC23-1E37-2131C023A887}"/>
          </ac:cxnSpMkLst>
        </pc:cxnChg>
        <pc:cxnChg chg="add mod">
          <ac:chgData name="Allie Pfleger" userId="7701ca9aa713607d" providerId="LiveId" clId="{64623A5A-D93E-4906-A6AC-D3810FE9E535}" dt="2022-10-03T02:21:37.223" v="2171" actId="692"/>
          <ac:cxnSpMkLst>
            <pc:docMk/>
            <pc:sldMk cId="4294689599" sldId="335"/>
            <ac:cxnSpMk id="27" creationId="{362166DE-4286-7E21-A846-87702AC1D487}"/>
          </ac:cxnSpMkLst>
        </pc:cxnChg>
        <pc:cxnChg chg="add del mod">
          <ac:chgData name="Allie Pfleger" userId="7701ca9aa713607d" providerId="LiveId" clId="{64623A5A-D93E-4906-A6AC-D3810FE9E535}" dt="2022-10-03T00:38:39.757" v="1875" actId="478"/>
          <ac:cxnSpMkLst>
            <pc:docMk/>
            <pc:sldMk cId="4294689599" sldId="335"/>
            <ac:cxnSpMk id="29" creationId="{BC013905-CADE-6F2E-AEE0-37E6C9C9F376}"/>
          </ac:cxnSpMkLst>
        </pc:cxnChg>
        <pc:cxnChg chg="add mod">
          <ac:chgData name="Allie Pfleger" userId="7701ca9aa713607d" providerId="LiveId" clId="{64623A5A-D93E-4906-A6AC-D3810FE9E535}" dt="2022-10-03T02:21:42.740" v="2173" actId="692"/>
          <ac:cxnSpMkLst>
            <pc:docMk/>
            <pc:sldMk cId="4294689599" sldId="335"/>
            <ac:cxnSpMk id="31" creationId="{3EE81EEC-E8BC-73E1-BE73-586DC8B1930B}"/>
          </ac:cxnSpMkLst>
        </pc:cxnChg>
        <pc:cxnChg chg="add del mod">
          <ac:chgData name="Allie Pfleger" userId="7701ca9aa713607d" providerId="LiveId" clId="{64623A5A-D93E-4906-A6AC-D3810FE9E535}" dt="2022-10-03T00:38:41.070" v="1876" actId="478"/>
          <ac:cxnSpMkLst>
            <pc:docMk/>
            <pc:sldMk cId="4294689599" sldId="335"/>
            <ac:cxnSpMk id="33" creationId="{B13D4E8E-69AE-4B05-CAE1-3E7517E88258}"/>
          </ac:cxnSpMkLst>
        </pc:cxnChg>
        <pc:cxnChg chg="add del mod">
          <ac:chgData name="Allie Pfleger" userId="7701ca9aa713607d" providerId="LiveId" clId="{64623A5A-D93E-4906-A6AC-D3810FE9E535}" dt="2022-10-03T00:39:28.320" v="1882" actId="11529"/>
          <ac:cxnSpMkLst>
            <pc:docMk/>
            <pc:sldMk cId="4294689599" sldId="335"/>
            <ac:cxnSpMk id="36" creationId="{E9CE3038-E03B-C9D8-C97D-0F84BA37AA78}"/>
          </ac:cxnSpMkLst>
        </pc:cxnChg>
        <pc:cxnChg chg="add del mod">
          <ac:chgData name="Allie Pfleger" userId="7701ca9aa713607d" providerId="LiveId" clId="{64623A5A-D93E-4906-A6AC-D3810FE9E535}" dt="2022-10-03T00:39:51.919" v="1884" actId="11529"/>
          <ac:cxnSpMkLst>
            <pc:docMk/>
            <pc:sldMk cId="4294689599" sldId="335"/>
            <ac:cxnSpMk id="39" creationId="{2181CC37-9BC6-808F-D181-F4DAB8635C86}"/>
          </ac:cxnSpMkLst>
        </pc:cxnChg>
        <pc:cxnChg chg="add del mod">
          <ac:chgData name="Allie Pfleger" userId="7701ca9aa713607d" providerId="LiveId" clId="{64623A5A-D93E-4906-A6AC-D3810FE9E535}" dt="2022-10-03T00:40:11.200" v="1888" actId="11529"/>
          <ac:cxnSpMkLst>
            <pc:docMk/>
            <pc:sldMk cId="4294689599" sldId="335"/>
            <ac:cxnSpMk id="41" creationId="{36EE5A4A-6D8C-7396-905B-93F532C135CE}"/>
          </ac:cxnSpMkLst>
        </pc:cxnChg>
        <pc:cxnChg chg="add mod">
          <ac:chgData name="Allie Pfleger" userId="7701ca9aa713607d" providerId="LiveId" clId="{64623A5A-D93E-4906-A6AC-D3810FE9E535}" dt="2022-10-03T02:21:40.090" v="2172" actId="692"/>
          <ac:cxnSpMkLst>
            <pc:docMk/>
            <pc:sldMk cId="4294689599" sldId="335"/>
            <ac:cxnSpMk id="44" creationId="{2D9F036C-1AE1-059C-8210-F5CE93BB04AE}"/>
          </ac:cxnSpMkLst>
        </pc:cxnChg>
        <pc:cxnChg chg="add mod">
          <ac:chgData name="Allie Pfleger" userId="7701ca9aa713607d" providerId="LiveId" clId="{64623A5A-D93E-4906-A6AC-D3810FE9E535}" dt="2022-10-03T02:21:45.850" v="2174" actId="692"/>
          <ac:cxnSpMkLst>
            <pc:docMk/>
            <pc:sldMk cId="4294689599" sldId="335"/>
            <ac:cxnSpMk id="46" creationId="{CC7E24CB-3A8A-4ADE-C090-5E2727393D1B}"/>
          </ac:cxnSpMkLst>
        </pc:cxnChg>
        <pc:cxnChg chg="add mod">
          <ac:chgData name="Allie Pfleger" userId="7701ca9aa713607d" providerId="LiveId" clId="{64623A5A-D93E-4906-A6AC-D3810FE9E535}" dt="2022-10-03T02:21:48.620" v="2175" actId="692"/>
          <ac:cxnSpMkLst>
            <pc:docMk/>
            <pc:sldMk cId="4294689599" sldId="335"/>
            <ac:cxnSpMk id="48" creationId="{1383D512-321C-37BB-990A-B4FFA64ED3FA}"/>
          </ac:cxnSpMkLst>
        </pc:cxnChg>
        <pc:cxnChg chg="add mod">
          <ac:chgData name="Allie Pfleger" userId="7701ca9aa713607d" providerId="LiveId" clId="{64623A5A-D93E-4906-A6AC-D3810FE9E535}" dt="2022-10-03T02:21:52.901" v="2176" actId="692"/>
          <ac:cxnSpMkLst>
            <pc:docMk/>
            <pc:sldMk cId="4294689599" sldId="335"/>
            <ac:cxnSpMk id="50" creationId="{DED9E9BB-3B22-3762-5F30-598DE1DBC244}"/>
          </ac:cxnSpMkLst>
        </pc:cxnChg>
        <pc:cxnChg chg="add mod">
          <ac:chgData name="Allie Pfleger" userId="7701ca9aa713607d" providerId="LiveId" clId="{64623A5A-D93E-4906-A6AC-D3810FE9E535}" dt="2022-10-03T02:21:56.582" v="2177" actId="692"/>
          <ac:cxnSpMkLst>
            <pc:docMk/>
            <pc:sldMk cId="4294689599" sldId="335"/>
            <ac:cxnSpMk id="53" creationId="{1413502C-DA4E-CF50-A7A0-F984F17EE7DB}"/>
          </ac:cxnSpMkLst>
        </pc:cxnChg>
      </pc:sldChg>
    </pc:docChg>
  </pc:docChgLst>
  <pc:docChgLst>
    <pc:chgData name="Allie Pfleger" userId="7701ca9aa713607d" providerId="LiveId" clId="{DB1A4352-6B54-4DAE-BD5A-DD9C72B496D4}"/>
    <pc:docChg chg="undo custSel addSld delSld modSld sldOrd delMainMaster modSection">
      <pc:chgData name="Allie Pfleger" userId="7701ca9aa713607d" providerId="LiveId" clId="{DB1A4352-6B54-4DAE-BD5A-DD9C72B496D4}" dt="2022-10-06T18:50:04.157" v="4111"/>
      <pc:docMkLst>
        <pc:docMk/>
      </pc:docMkLst>
      <pc:sldChg chg="del">
        <pc:chgData name="Allie Pfleger" userId="7701ca9aa713607d" providerId="LiveId" clId="{DB1A4352-6B54-4DAE-BD5A-DD9C72B496D4}" dt="2022-10-03T04:38:10.699" v="0" actId="47"/>
        <pc:sldMkLst>
          <pc:docMk/>
          <pc:sldMk cId="0" sldId="275"/>
        </pc:sldMkLst>
      </pc:sldChg>
      <pc:sldChg chg="modSp del mod ord">
        <pc:chgData name="Allie Pfleger" userId="7701ca9aa713607d" providerId="LiveId" clId="{DB1A4352-6B54-4DAE-BD5A-DD9C72B496D4}" dt="2022-10-03T04:39:37.728" v="16" actId="47"/>
        <pc:sldMkLst>
          <pc:docMk/>
          <pc:sldMk cId="0" sldId="276"/>
        </pc:sldMkLst>
        <pc:spChg chg="mod">
          <ac:chgData name="Allie Pfleger" userId="7701ca9aa713607d" providerId="LiveId" clId="{DB1A4352-6B54-4DAE-BD5A-DD9C72B496D4}" dt="2022-10-03T04:38:40.642" v="8" actId="1076"/>
          <ac:spMkLst>
            <pc:docMk/>
            <pc:sldMk cId="0" sldId="276"/>
            <ac:spMk id="238" creationId="{00000000-0000-0000-0000-000000000000}"/>
          </ac:spMkLst>
        </pc:spChg>
      </pc:sldChg>
      <pc:sldChg chg="del">
        <pc:chgData name="Allie Pfleger" userId="7701ca9aa713607d" providerId="LiveId" clId="{DB1A4352-6B54-4DAE-BD5A-DD9C72B496D4}" dt="2022-10-03T04:41:20.489" v="35" actId="47"/>
        <pc:sldMkLst>
          <pc:docMk/>
          <pc:sldMk cId="0" sldId="277"/>
        </pc:sldMkLst>
      </pc:sldChg>
      <pc:sldChg chg="del">
        <pc:chgData name="Allie Pfleger" userId="7701ca9aa713607d" providerId="LiveId" clId="{DB1A4352-6B54-4DAE-BD5A-DD9C72B496D4}" dt="2022-10-03T04:41:50.868" v="41" actId="47"/>
        <pc:sldMkLst>
          <pc:docMk/>
          <pc:sldMk cId="0" sldId="278"/>
        </pc:sldMkLst>
      </pc:sldChg>
      <pc:sldChg chg="del">
        <pc:chgData name="Allie Pfleger" userId="7701ca9aa713607d" providerId="LiveId" clId="{DB1A4352-6B54-4DAE-BD5A-DD9C72B496D4}" dt="2022-10-03T04:43:17.845" v="55" actId="47"/>
        <pc:sldMkLst>
          <pc:docMk/>
          <pc:sldMk cId="0" sldId="279"/>
        </pc:sldMkLst>
      </pc:sldChg>
      <pc:sldChg chg="del">
        <pc:chgData name="Allie Pfleger" userId="7701ca9aa713607d" providerId="LiveId" clId="{DB1A4352-6B54-4DAE-BD5A-DD9C72B496D4}" dt="2022-10-03T04:44:25.376" v="70" actId="47"/>
        <pc:sldMkLst>
          <pc:docMk/>
          <pc:sldMk cId="0" sldId="280"/>
        </pc:sldMkLst>
      </pc:sldChg>
      <pc:sldChg chg="del">
        <pc:chgData name="Allie Pfleger" userId="7701ca9aa713607d" providerId="LiveId" clId="{DB1A4352-6B54-4DAE-BD5A-DD9C72B496D4}" dt="2022-10-03T04:45:23.074" v="84" actId="47"/>
        <pc:sldMkLst>
          <pc:docMk/>
          <pc:sldMk cId="0" sldId="281"/>
        </pc:sldMkLst>
      </pc:sldChg>
      <pc:sldChg chg="del">
        <pc:chgData name="Allie Pfleger" userId="7701ca9aa713607d" providerId="LiveId" clId="{DB1A4352-6B54-4DAE-BD5A-DD9C72B496D4}" dt="2022-10-03T04:45:58.093" v="91" actId="47"/>
        <pc:sldMkLst>
          <pc:docMk/>
          <pc:sldMk cId="0" sldId="282"/>
        </pc:sldMkLst>
      </pc:sldChg>
      <pc:sldChg chg="del">
        <pc:chgData name="Allie Pfleger" userId="7701ca9aa713607d" providerId="LiveId" clId="{DB1A4352-6B54-4DAE-BD5A-DD9C72B496D4}" dt="2022-10-03T07:07:33.697" v="96" actId="47"/>
        <pc:sldMkLst>
          <pc:docMk/>
          <pc:sldMk cId="0" sldId="283"/>
        </pc:sldMkLst>
      </pc:sldChg>
      <pc:sldChg chg="del">
        <pc:chgData name="Allie Pfleger" userId="7701ca9aa713607d" providerId="LiveId" clId="{DB1A4352-6B54-4DAE-BD5A-DD9C72B496D4}" dt="2022-10-03T07:09:05.513" v="112" actId="47"/>
        <pc:sldMkLst>
          <pc:docMk/>
          <pc:sldMk cId="0" sldId="284"/>
        </pc:sldMkLst>
      </pc:sldChg>
      <pc:sldChg chg="del">
        <pc:chgData name="Allie Pfleger" userId="7701ca9aa713607d" providerId="LiveId" clId="{DB1A4352-6B54-4DAE-BD5A-DD9C72B496D4}" dt="2022-10-03T07:10:19.513" v="130" actId="47"/>
        <pc:sldMkLst>
          <pc:docMk/>
          <pc:sldMk cId="0" sldId="285"/>
        </pc:sldMkLst>
      </pc:sldChg>
      <pc:sldChg chg="del">
        <pc:chgData name="Allie Pfleger" userId="7701ca9aa713607d" providerId="LiveId" clId="{DB1A4352-6B54-4DAE-BD5A-DD9C72B496D4}" dt="2022-10-03T07:11:04.402" v="139" actId="47"/>
        <pc:sldMkLst>
          <pc:docMk/>
          <pc:sldMk cId="0" sldId="286"/>
        </pc:sldMkLst>
      </pc:sldChg>
      <pc:sldChg chg="del">
        <pc:chgData name="Allie Pfleger" userId="7701ca9aa713607d" providerId="LiveId" clId="{DB1A4352-6B54-4DAE-BD5A-DD9C72B496D4}" dt="2022-10-03T07:11:26.514" v="147" actId="47"/>
        <pc:sldMkLst>
          <pc:docMk/>
          <pc:sldMk cId="0" sldId="287"/>
        </pc:sldMkLst>
      </pc:sldChg>
      <pc:sldChg chg="del">
        <pc:chgData name="Allie Pfleger" userId="7701ca9aa713607d" providerId="LiveId" clId="{DB1A4352-6B54-4DAE-BD5A-DD9C72B496D4}" dt="2022-10-03T07:12:23.512" v="158" actId="47"/>
        <pc:sldMkLst>
          <pc:docMk/>
          <pc:sldMk cId="0" sldId="288"/>
        </pc:sldMkLst>
      </pc:sldChg>
      <pc:sldChg chg="del">
        <pc:chgData name="Allie Pfleger" userId="7701ca9aa713607d" providerId="LiveId" clId="{DB1A4352-6B54-4DAE-BD5A-DD9C72B496D4}" dt="2022-10-03T07:13:15.508" v="167" actId="47"/>
        <pc:sldMkLst>
          <pc:docMk/>
          <pc:sldMk cId="0" sldId="289"/>
        </pc:sldMkLst>
      </pc:sldChg>
      <pc:sldChg chg="del">
        <pc:chgData name="Allie Pfleger" userId="7701ca9aa713607d" providerId="LiveId" clId="{DB1A4352-6B54-4DAE-BD5A-DD9C72B496D4}" dt="2022-10-03T07:14:46.394" v="184" actId="47"/>
        <pc:sldMkLst>
          <pc:docMk/>
          <pc:sldMk cId="0" sldId="290"/>
        </pc:sldMkLst>
      </pc:sldChg>
      <pc:sldChg chg="del">
        <pc:chgData name="Allie Pfleger" userId="7701ca9aa713607d" providerId="LiveId" clId="{DB1A4352-6B54-4DAE-BD5A-DD9C72B496D4}" dt="2022-10-03T07:14:47.476" v="185" actId="47"/>
        <pc:sldMkLst>
          <pc:docMk/>
          <pc:sldMk cId="0" sldId="291"/>
        </pc:sldMkLst>
      </pc:sldChg>
      <pc:sldChg chg="del">
        <pc:chgData name="Allie Pfleger" userId="7701ca9aa713607d" providerId="LiveId" clId="{DB1A4352-6B54-4DAE-BD5A-DD9C72B496D4}" dt="2022-10-03T07:15:45.863" v="194" actId="47"/>
        <pc:sldMkLst>
          <pc:docMk/>
          <pc:sldMk cId="0" sldId="292"/>
        </pc:sldMkLst>
      </pc:sldChg>
      <pc:sldChg chg="del">
        <pc:chgData name="Allie Pfleger" userId="7701ca9aa713607d" providerId="LiveId" clId="{DB1A4352-6B54-4DAE-BD5A-DD9C72B496D4}" dt="2022-10-03T07:15:47.163" v="195" actId="47"/>
        <pc:sldMkLst>
          <pc:docMk/>
          <pc:sldMk cId="0" sldId="293"/>
        </pc:sldMkLst>
      </pc:sldChg>
      <pc:sldChg chg="del">
        <pc:chgData name="Allie Pfleger" userId="7701ca9aa713607d" providerId="LiveId" clId="{DB1A4352-6B54-4DAE-BD5A-DD9C72B496D4}" dt="2022-10-03T07:20:46.814" v="233" actId="47"/>
        <pc:sldMkLst>
          <pc:docMk/>
          <pc:sldMk cId="0" sldId="294"/>
        </pc:sldMkLst>
      </pc:sldChg>
      <pc:sldChg chg="del">
        <pc:chgData name="Allie Pfleger" userId="7701ca9aa713607d" providerId="LiveId" clId="{DB1A4352-6B54-4DAE-BD5A-DD9C72B496D4}" dt="2022-10-03T07:20:47.528" v="234" actId="47"/>
        <pc:sldMkLst>
          <pc:docMk/>
          <pc:sldMk cId="3485205610" sldId="295"/>
        </pc:sldMkLst>
      </pc:sldChg>
      <pc:sldChg chg="del">
        <pc:chgData name="Allie Pfleger" userId="7701ca9aa713607d" providerId="LiveId" clId="{DB1A4352-6B54-4DAE-BD5A-DD9C72B496D4}" dt="2022-10-03T07:20:48.225" v="235" actId="47"/>
        <pc:sldMkLst>
          <pc:docMk/>
          <pc:sldMk cId="3083502141" sldId="296"/>
        </pc:sldMkLst>
      </pc:sldChg>
      <pc:sldChg chg="del">
        <pc:chgData name="Allie Pfleger" userId="7701ca9aa713607d" providerId="LiveId" clId="{DB1A4352-6B54-4DAE-BD5A-DD9C72B496D4}" dt="2022-10-03T07:20:48.931" v="236" actId="47"/>
        <pc:sldMkLst>
          <pc:docMk/>
          <pc:sldMk cId="3032254711" sldId="297"/>
        </pc:sldMkLst>
      </pc:sldChg>
      <pc:sldChg chg="del">
        <pc:chgData name="Allie Pfleger" userId="7701ca9aa713607d" providerId="LiveId" clId="{DB1A4352-6B54-4DAE-BD5A-DD9C72B496D4}" dt="2022-10-03T07:20:49.809" v="237" actId="47"/>
        <pc:sldMkLst>
          <pc:docMk/>
          <pc:sldMk cId="2767234945" sldId="298"/>
        </pc:sldMkLst>
      </pc:sldChg>
      <pc:sldChg chg="del">
        <pc:chgData name="Allie Pfleger" userId="7701ca9aa713607d" providerId="LiveId" clId="{DB1A4352-6B54-4DAE-BD5A-DD9C72B496D4}" dt="2022-10-03T07:20:50.637" v="238" actId="47"/>
        <pc:sldMkLst>
          <pc:docMk/>
          <pc:sldMk cId="2470514307" sldId="299"/>
        </pc:sldMkLst>
      </pc:sldChg>
      <pc:sldChg chg="del">
        <pc:chgData name="Allie Pfleger" userId="7701ca9aa713607d" providerId="LiveId" clId="{DB1A4352-6B54-4DAE-BD5A-DD9C72B496D4}" dt="2022-10-03T07:21:59.131" v="259" actId="47"/>
        <pc:sldMkLst>
          <pc:docMk/>
          <pc:sldMk cId="586283347" sldId="300"/>
        </pc:sldMkLst>
      </pc:sldChg>
      <pc:sldChg chg="del">
        <pc:chgData name="Allie Pfleger" userId="7701ca9aa713607d" providerId="LiveId" clId="{DB1A4352-6B54-4DAE-BD5A-DD9C72B496D4}" dt="2022-10-03T07:22:45.991" v="310" actId="47"/>
        <pc:sldMkLst>
          <pc:docMk/>
          <pc:sldMk cId="50788904" sldId="301"/>
        </pc:sldMkLst>
      </pc:sldChg>
      <pc:sldChg chg="del">
        <pc:chgData name="Allie Pfleger" userId="7701ca9aa713607d" providerId="LiveId" clId="{DB1A4352-6B54-4DAE-BD5A-DD9C72B496D4}" dt="2022-10-03T07:27:09.310" v="368" actId="47"/>
        <pc:sldMkLst>
          <pc:docMk/>
          <pc:sldMk cId="3662125605" sldId="302"/>
        </pc:sldMkLst>
      </pc:sldChg>
      <pc:sldChg chg="del">
        <pc:chgData name="Allie Pfleger" userId="7701ca9aa713607d" providerId="LiveId" clId="{DB1A4352-6B54-4DAE-BD5A-DD9C72B496D4}" dt="2022-10-03T07:27:38.470" v="375" actId="47"/>
        <pc:sldMkLst>
          <pc:docMk/>
          <pc:sldMk cId="2312906981" sldId="303"/>
        </pc:sldMkLst>
      </pc:sldChg>
      <pc:sldChg chg="del">
        <pc:chgData name="Allie Pfleger" userId="7701ca9aa713607d" providerId="LiveId" clId="{DB1A4352-6B54-4DAE-BD5A-DD9C72B496D4}" dt="2022-10-03T07:28:03.819" v="380" actId="47"/>
        <pc:sldMkLst>
          <pc:docMk/>
          <pc:sldMk cId="2545225623" sldId="304"/>
        </pc:sldMkLst>
      </pc:sldChg>
      <pc:sldChg chg="del">
        <pc:chgData name="Allie Pfleger" userId="7701ca9aa713607d" providerId="LiveId" clId="{DB1A4352-6B54-4DAE-BD5A-DD9C72B496D4}" dt="2022-10-03T07:28:16.038" v="382" actId="47"/>
        <pc:sldMkLst>
          <pc:docMk/>
          <pc:sldMk cId="2152061787" sldId="305"/>
        </pc:sldMkLst>
      </pc:sldChg>
      <pc:sldChg chg="del">
        <pc:chgData name="Allie Pfleger" userId="7701ca9aa713607d" providerId="LiveId" clId="{DB1A4352-6B54-4DAE-BD5A-DD9C72B496D4}" dt="2022-10-03T07:32:16.737" v="405" actId="47"/>
        <pc:sldMkLst>
          <pc:docMk/>
          <pc:sldMk cId="633255238" sldId="306"/>
        </pc:sldMkLst>
      </pc:sldChg>
      <pc:sldChg chg="del">
        <pc:chgData name="Allie Pfleger" userId="7701ca9aa713607d" providerId="LiveId" clId="{DB1A4352-6B54-4DAE-BD5A-DD9C72B496D4}" dt="2022-10-03T07:48:53.468" v="593" actId="47"/>
        <pc:sldMkLst>
          <pc:docMk/>
          <pc:sldMk cId="903904302" sldId="307"/>
        </pc:sldMkLst>
      </pc:sldChg>
      <pc:sldChg chg="del">
        <pc:chgData name="Allie Pfleger" userId="7701ca9aa713607d" providerId="LiveId" clId="{DB1A4352-6B54-4DAE-BD5A-DD9C72B496D4}" dt="2022-10-03T07:48:55.455" v="594" actId="47"/>
        <pc:sldMkLst>
          <pc:docMk/>
          <pc:sldMk cId="1922498196" sldId="308"/>
        </pc:sldMkLst>
      </pc:sldChg>
      <pc:sldChg chg="del">
        <pc:chgData name="Allie Pfleger" userId="7701ca9aa713607d" providerId="LiveId" clId="{DB1A4352-6B54-4DAE-BD5A-DD9C72B496D4}" dt="2022-10-03T07:49:31.494" v="609" actId="47"/>
        <pc:sldMkLst>
          <pc:docMk/>
          <pc:sldMk cId="2395616183" sldId="309"/>
        </pc:sldMkLst>
      </pc:sldChg>
      <pc:sldChg chg="del">
        <pc:chgData name="Allie Pfleger" userId="7701ca9aa713607d" providerId="LiveId" clId="{DB1A4352-6B54-4DAE-BD5A-DD9C72B496D4}" dt="2022-10-03T07:49:54.739" v="611" actId="47"/>
        <pc:sldMkLst>
          <pc:docMk/>
          <pc:sldMk cId="3888197254" sldId="310"/>
        </pc:sldMkLst>
      </pc:sldChg>
      <pc:sldChg chg="del">
        <pc:chgData name="Allie Pfleger" userId="7701ca9aa713607d" providerId="LiveId" clId="{DB1A4352-6B54-4DAE-BD5A-DD9C72B496D4}" dt="2022-10-03T07:50:15.980" v="630" actId="47"/>
        <pc:sldMkLst>
          <pc:docMk/>
          <pc:sldMk cId="2090809555" sldId="311"/>
        </pc:sldMkLst>
      </pc:sldChg>
      <pc:sldChg chg="del">
        <pc:chgData name="Allie Pfleger" userId="7701ca9aa713607d" providerId="LiveId" clId="{DB1A4352-6B54-4DAE-BD5A-DD9C72B496D4}" dt="2022-10-03T07:50:32.204" v="632" actId="47"/>
        <pc:sldMkLst>
          <pc:docMk/>
          <pc:sldMk cId="1158324148" sldId="312"/>
        </pc:sldMkLst>
      </pc:sldChg>
      <pc:sldChg chg="del">
        <pc:chgData name="Allie Pfleger" userId="7701ca9aa713607d" providerId="LiveId" clId="{DB1A4352-6B54-4DAE-BD5A-DD9C72B496D4}" dt="2022-10-03T07:51:34.225" v="655" actId="47"/>
        <pc:sldMkLst>
          <pc:docMk/>
          <pc:sldMk cId="373537532" sldId="313"/>
        </pc:sldMkLst>
      </pc:sldChg>
      <pc:sldChg chg="modSp mod">
        <pc:chgData name="Allie Pfleger" userId="7701ca9aa713607d" providerId="LiveId" clId="{DB1A4352-6B54-4DAE-BD5A-DD9C72B496D4}" dt="2022-10-03T22:50:41.845" v="797" actId="20577"/>
        <pc:sldMkLst>
          <pc:docMk/>
          <pc:sldMk cId="0" sldId="315"/>
        </pc:sldMkLst>
        <pc:spChg chg="mod">
          <ac:chgData name="Allie Pfleger" userId="7701ca9aa713607d" providerId="LiveId" clId="{DB1A4352-6B54-4DAE-BD5A-DD9C72B496D4}" dt="2022-10-03T22:50:41.845" v="797" actId="20577"/>
          <ac:spMkLst>
            <pc:docMk/>
            <pc:sldMk cId="0" sldId="315"/>
            <ac:spMk id="111" creationId="{00000000-0000-0000-0000-000000000000}"/>
          </ac:spMkLst>
        </pc:spChg>
      </pc:sldChg>
      <pc:sldChg chg="modSp mod">
        <pc:chgData name="Allie Pfleger" userId="7701ca9aa713607d" providerId="LiveId" clId="{DB1A4352-6B54-4DAE-BD5A-DD9C72B496D4}" dt="2022-10-06T02:05:19.770" v="801" actId="113"/>
        <pc:sldMkLst>
          <pc:docMk/>
          <pc:sldMk cId="2235408715" sldId="316"/>
        </pc:sldMkLst>
        <pc:spChg chg="mod">
          <ac:chgData name="Allie Pfleger" userId="7701ca9aa713607d" providerId="LiveId" clId="{DB1A4352-6B54-4DAE-BD5A-DD9C72B496D4}" dt="2022-10-06T02:05:19.770" v="801" actId="113"/>
          <ac:spMkLst>
            <pc:docMk/>
            <pc:sldMk cId="2235408715" sldId="316"/>
            <ac:spMk id="3" creationId="{40357285-116C-D9E9-8114-1A4EC2B59A7E}"/>
          </ac:spMkLst>
        </pc:spChg>
      </pc:sldChg>
      <pc:sldChg chg="addSp modSp mod">
        <pc:chgData name="Allie Pfleger" userId="7701ca9aa713607d" providerId="LiveId" clId="{DB1A4352-6B54-4DAE-BD5A-DD9C72B496D4}" dt="2022-10-06T02:11:34.796" v="902" actId="14100"/>
        <pc:sldMkLst>
          <pc:docMk/>
          <pc:sldMk cId="1880349108" sldId="318"/>
        </pc:sldMkLst>
        <pc:spChg chg="mod">
          <ac:chgData name="Allie Pfleger" userId="7701ca9aa713607d" providerId="LiveId" clId="{DB1A4352-6B54-4DAE-BD5A-DD9C72B496D4}" dt="2022-10-06T02:10:29.292" v="889" actId="404"/>
          <ac:spMkLst>
            <pc:docMk/>
            <pc:sldMk cId="1880349108" sldId="318"/>
            <ac:spMk id="3" creationId="{0417D5D2-C1F7-5FA5-0368-6326B91E97AD}"/>
          </ac:spMkLst>
        </pc:spChg>
        <pc:spChg chg="add mod">
          <ac:chgData name="Allie Pfleger" userId="7701ca9aa713607d" providerId="LiveId" clId="{DB1A4352-6B54-4DAE-BD5A-DD9C72B496D4}" dt="2022-10-06T02:11:34.796" v="902" actId="14100"/>
          <ac:spMkLst>
            <pc:docMk/>
            <pc:sldMk cId="1880349108" sldId="318"/>
            <ac:spMk id="4" creationId="{C1715D20-0E39-F0B3-84FB-8A5624D9463B}"/>
          </ac:spMkLst>
        </pc:spChg>
      </pc:sldChg>
      <pc:sldChg chg="modSp mod">
        <pc:chgData name="Allie Pfleger" userId="7701ca9aa713607d" providerId="LiveId" clId="{DB1A4352-6B54-4DAE-BD5A-DD9C72B496D4}" dt="2022-10-03T07:28:47.573" v="384" actId="207"/>
        <pc:sldMkLst>
          <pc:docMk/>
          <pc:sldMk cId="705529731" sldId="321"/>
        </pc:sldMkLst>
        <pc:spChg chg="mod">
          <ac:chgData name="Allie Pfleger" userId="7701ca9aa713607d" providerId="LiveId" clId="{DB1A4352-6B54-4DAE-BD5A-DD9C72B496D4}" dt="2022-10-03T07:28:47.573" v="384" actId="207"/>
          <ac:spMkLst>
            <pc:docMk/>
            <pc:sldMk cId="705529731" sldId="321"/>
            <ac:spMk id="6" creationId="{B6BEE2A3-9B22-D84C-2294-3FD7CAAB3FFC}"/>
          </ac:spMkLst>
        </pc:spChg>
      </pc:sldChg>
      <pc:sldChg chg="modSp">
        <pc:chgData name="Allie Pfleger" userId="7701ca9aa713607d" providerId="LiveId" clId="{DB1A4352-6B54-4DAE-BD5A-DD9C72B496D4}" dt="2022-10-03T07:29:03.544" v="385" actId="207"/>
        <pc:sldMkLst>
          <pc:docMk/>
          <pc:sldMk cId="2699541241" sldId="322"/>
        </pc:sldMkLst>
        <pc:spChg chg="mod">
          <ac:chgData name="Allie Pfleger" userId="7701ca9aa713607d" providerId="LiveId" clId="{DB1A4352-6B54-4DAE-BD5A-DD9C72B496D4}" dt="2022-10-03T07:29:03.544" v="385" actId="207"/>
          <ac:spMkLst>
            <pc:docMk/>
            <pc:sldMk cId="2699541241" sldId="322"/>
            <ac:spMk id="6" creationId="{B6BEE2A3-9B22-D84C-2294-3FD7CAAB3FFC}"/>
          </ac:spMkLst>
        </pc:spChg>
      </pc:sldChg>
      <pc:sldChg chg="modSp mod">
        <pc:chgData name="Allie Pfleger" userId="7701ca9aa713607d" providerId="LiveId" clId="{DB1A4352-6B54-4DAE-BD5A-DD9C72B496D4}" dt="2022-10-06T02:12:06.354" v="920" actId="20577"/>
        <pc:sldMkLst>
          <pc:docMk/>
          <pc:sldMk cId="2939023462" sldId="334"/>
        </pc:sldMkLst>
        <pc:spChg chg="mod">
          <ac:chgData name="Allie Pfleger" userId="7701ca9aa713607d" providerId="LiveId" clId="{DB1A4352-6B54-4DAE-BD5A-DD9C72B496D4}" dt="2022-10-06T02:12:06.354" v="920" actId="20577"/>
          <ac:spMkLst>
            <pc:docMk/>
            <pc:sldMk cId="2939023462" sldId="334"/>
            <ac:spMk id="3" creationId="{FA7C49EA-BE30-393C-6B23-092F5F8D7E2F}"/>
          </ac:spMkLst>
        </pc:spChg>
      </pc:sldChg>
      <pc:sldChg chg="addSp modSp mod">
        <pc:chgData name="Allie Pfleger" userId="7701ca9aa713607d" providerId="LiveId" clId="{DB1A4352-6B54-4DAE-BD5A-DD9C72B496D4}" dt="2022-10-03T08:00:09.713" v="796" actId="20577"/>
        <pc:sldMkLst>
          <pc:docMk/>
          <pc:sldMk cId="4294689599" sldId="335"/>
        </pc:sldMkLst>
        <pc:spChg chg="mod">
          <ac:chgData name="Allie Pfleger" userId="7701ca9aa713607d" providerId="LiveId" clId="{DB1A4352-6B54-4DAE-BD5A-DD9C72B496D4}" dt="2022-10-03T07:59:14.416" v="698" actId="1076"/>
          <ac:spMkLst>
            <pc:docMk/>
            <pc:sldMk cId="4294689599" sldId="335"/>
            <ac:spMk id="3" creationId="{E2289A30-A21C-A553-3323-599C5755B9B7}"/>
          </ac:spMkLst>
        </pc:spChg>
        <pc:spChg chg="add mod">
          <ac:chgData name="Allie Pfleger" userId="7701ca9aa713607d" providerId="LiveId" clId="{DB1A4352-6B54-4DAE-BD5A-DD9C72B496D4}" dt="2022-10-03T08:00:09.713" v="796" actId="20577"/>
          <ac:spMkLst>
            <pc:docMk/>
            <pc:sldMk cId="4294689599" sldId="335"/>
            <ac:spMk id="6" creationId="{4B432B42-0294-5D7C-CFA9-FBFEA2542D8C}"/>
          </ac:spMkLst>
        </pc:spChg>
      </pc:sldChg>
      <pc:sldChg chg="addSp delSp modSp add mod">
        <pc:chgData name="Allie Pfleger" userId="7701ca9aa713607d" providerId="LiveId" clId="{DB1A4352-6B54-4DAE-BD5A-DD9C72B496D4}" dt="2022-10-03T04:39:34.165" v="15" actId="1076"/>
        <pc:sldMkLst>
          <pc:docMk/>
          <pc:sldMk cId="2336512785" sldId="336"/>
        </pc:sldMkLst>
        <pc:spChg chg="del">
          <ac:chgData name="Allie Pfleger" userId="7701ca9aa713607d" providerId="LiveId" clId="{DB1A4352-6B54-4DAE-BD5A-DD9C72B496D4}" dt="2022-10-03T04:38:21.414" v="2" actId="478"/>
          <ac:spMkLst>
            <pc:docMk/>
            <pc:sldMk cId="2336512785" sldId="336"/>
            <ac:spMk id="3" creationId="{E2289A30-A21C-A553-3323-599C5755B9B7}"/>
          </ac:spMkLst>
        </pc:spChg>
        <pc:spChg chg="mod">
          <ac:chgData name="Allie Pfleger" userId="7701ca9aa713607d" providerId="LiveId" clId="{DB1A4352-6B54-4DAE-BD5A-DD9C72B496D4}" dt="2022-10-03T04:39:17.542" v="13" actId="1582"/>
          <ac:spMkLst>
            <pc:docMk/>
            <pc:sldMk cId="2336512785" sldId="336"/>
            <ac:spMk id="4" creationId="{62888D20-8BB1-1411-6875-90D3B6D87C91}"/>
          </ac:spMkLst>
        </pc:spChg>
        <pc:spChg chg="add mod">
          <ac:chgData name="Allie Pfleger" userId="7701ca9aa713607d" providerId="LiveId" clId="{DB1A4352-6B54-4DAE-BD5A-DD9C72B496D4}" dt="2022-10-03T04:38:59.915" v="11" actId="1076"/>
          <ac:spMkLst>
            <pc:docMk/>
            <pc:sldMk cId="2336512785" sldId="336"/>
            <ac:spMk id="6" creationId="{C7EE8B56-9A1B-E989-9124-38B4EE3D7E90}"/>
          </ac:spMkLst>
        </pc:spChg>
        <pc:spChg chg="add mod">
          <ac:chgData name="Allie Pfleger" userId="7701ca9aa713607d" providerId="LiveId" clId="{DB1A4352-6B54-4DAE-BD5A-DD9C72B496D4}" dt="2022-10-03T04:38:59.915" v="11" actId="1076"/>
          <ac:spMkLst>
            <pc:docMk/>
            <pc:sldMk cId="2336512785" sldId="336"/>
            <ac:spMk id="8" creationId="{87A08AE8-0242-9B0A-1F01-1AA6D59061EA}"/>
          </ac:spMkLst>
        </pc:spChg>
        <pc:spChg chg="add mod">
          <ac:chgData name="Allie Pfleger" userId="7701ca9aa713607d" providerId="LiveId" clId="{DB1A4352-6B54-4DAE-BD5A-DD9C72B496D4}" dt="2022-10-03T04:39:34.165" v="15" actId="1076"/>
          <ac:spMkLst>
            <pc:docMk/>
            <pc:sldMk cId="2336512785" sldId="336"/>
            <ac:spMk id="10" creationId="{751BAE5B-1991-62C8-7925-D3B91FB16182}"/>
          </ac:spMkLst>
        </pc:spChg>
      </pc:sldChg>
      <pc:sldChg chg="addSp modSp add mod">
        <pc:chgData name="Allie Pfleger" userId="7701ca9aa713607d" providerId="LiveId" clId="{DB1A4352-6B54-4DAE-BD5A-DD9C72B496D4}" dt="2022-10-03T04:40:56.763" v="33" actId="1582"/>
        <pc:sldMkLst>
          <pc:docMk/>
          <pc:sldMk cId="29426715" sldId="337"/>
        </pc:sldMkLst>
        <pc:spChg chg="add mod">
          <ac:chgData name="Allie Pfleger" userId="7701ca9aa713607d" providerId="LiveId" clId="{DB1A4352-6B54-4DAE-BD5A-DD9C72B496D4}" dt="2022-10-03T04:40:06.803" v="21" actId="20577"/>
          <ac:spMkLst>
            <pc:docMk/>
            <pc:sldMk cId="29426715" sldId="337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0:10.942" v="23" actId="20577"/>
          <ac:spMkLst>
            <pc:docMk/>
            <pc:sldMk cId="29426715" sldId="337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0:56.763" v="33" actId="1582"/>
          <ac:spMkLst>
            <pc:docMk/>
            <pc:sldMk cId="29426715" sldId="337"/>
            <ac:spMk id="7" creationId="{32F7A985-44E9-1232-E90A-4CF0F3ECF586}"/>
          </ac:spMkLst>
        </pc:spChg>
        <pc:spChg chg="mod">
          <ac:chgData name="Allie Pfleger" userId="7701ca9aa713607d" providerId="LiveId" clId="{DB1A4352-6B54-4DAE-BD5A-DD9C72B496D4}" dt="2022-10-03T04:40:16.649" v="25" actId="20577"/>
          <ac:spMkLst>
            <pc:docMk/>
            <pc:sldMk cId="29426715" sldId="337"/>
            <ac:spMk id="8" creationId="{87A08AE8-0242-9B0A-1F01-1AA6D59061EA}"/>
          </ac:spMkLst>
        </pc:spChg>
        <pc:spChg chg="add mod">
          <ac:chgData name="Allie Pfleger" userId="7701ca9aa713607d" providerId="LiveId" clId="{DB1A4352-6B54-4DAE-BD5A-DD9C72B496D4}" dt="2022-10-03T04:40:40.436" v="29" actId="1076"/>
          <ac:spMkLst>
            <pc:docMk/>
            <pc:sldMk cId="29426715" sldId="337"/>
            <ac:spMk id="16" creationId="{598DFD6B-9AD1-7AAD-C77A-7502EC905F5A}"/>
          </ac:spMkLst>
        </pc:spChg>
        <pc:cxnChg chg="mod">
          <ac:chgData name="Allie Pfleger" userId="7701ca9aa713607d" providerId="LiveId" clId="{DB1A4352-6B54-4DAE-BD5A-DD9C72B496D4}" dt="2022-10-03T04:40:48.155" v="31" actId="1582"/>
          <ac:cxnSpMkLst>
            <pc:docMk/>
            <pc:sldMk cId="29426715" sldId="337"/>
            <ac:cxnSpMk id="21" creationId="{755963ED-B2EA-ACC3-0590-EDD40024A636}"/>
          </ac:cxnSpMkLst>
        </pc:cxnChg>
      </pc:sldChg>
      <pc:sldChg chg="delSp modSp add mod">
        <pc:chgData name="Allie Pfleger" userId="7701ca9aa713607d" providerId="LiveId" clId="{DB1A4352-6B54-4DAE-BD5A-DD9C72B496D4}" dt="2022-10-03T04:41:38.952" v="40" actId="478"/>
        <pc:sldMkLst>
          <pc:docMk/>
          <pc:sldMk cId="3961355590" sldId="338"/>
        </pc:sldMkLst>
        <pc:spChg chg="del">
          <ac:chgData name="Allie Pfleger" userId="7701ca9aa713607d" providerId="LiveId" clId="{DB1A4352-6B54-4DAE-BD5A-DD9C72B496D4}" dt="2022-10-03T04:41:38.952" v="40" actId="478"/>
          <ac:spMkLst>
            <pc:docMk/>
            <pc:sldMk cId="3961355590" sldId="338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1:29.884" v="38" actId="20577"/>
          <ac:spMkLst>
            <pc:docMk/>
            <pc:sldMk cId="3961355590" sldId="338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1:26.210" v="36" actId="20577"/>
          <ac:spMkLst>
            <pc:docMk/>
            <pc:sldMk cId="3961355590" sldId="338"/>
            <ac:spMk id="16" creationId="{598DFD6B-9AD1-7AAD-C77A-7502EC905F5A}"/>
          </ac:spMkLst>
        </pc:spChg>
      </pc:sldChg>
      <pc:sldChg chg="addSp modSp add mod">
        <pc:chgData name="Allie Pfleger" userId="7701ca9aa713607d" providerId="LiveId" clId="{DB1A4352-6B54-4DAE-BD5A-DD9C72B496D4}" dt="2022-10-03T04:42:45.746" v="53" actId="1582"/>
        <pc:sldMkLst>
          <pc:docMk/>
          <pc:sldMk cId="3304686539" sldId="339"/>
        </pc:sldMkLst>
        <pc:spChg chg="mod">
          <ac:chgData name="Allie Pfleger" userId="7701ca9aa713607d" providerId="LiveId" clId="{DB1A4352-6B54-4DAE-BD5A-DD9C72B496D4}" dt="2022-10-03T04:41:59.778" v="42" actId="20577"/>
          <ac:spMkLst>
            <pc:docMk/>
            <pc:sldMk cId="3304686539" sldId="339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2:16.920" v="47" actId="20577"/>
          <ac:spMkLst>
            <pc:docMk/>
            <pc:sldMk cId="3304686539" sldId="339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2:24.177" v="49" actId="20577"/>
          <ac:spMkLst>
            <pc:docMk/>
            <pc:sldMk cId="3304686539" sldId="339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2:36.591" v="51" actId="1582"/>
          <ac:spMkLst>
            <pc:docMk/>
            <pc:sldMk cId="3304686539" sldId="339"/>
            <ac:spMk id="9" creationId="{D2F95A25-C5E8-4B82-6328-9930AE892918}"/>
          </ac:spMkLst>
        </pc:spChg>
        <pc:spChg chg="add mod">
          <ac:chgData name="Allie Pfleger" userId="7701ca9aa713607d" providerId="LiveId" clId="{DB1A4352-6B54-4DAE-BD5A-DD9C72B496D4}" dt="2022-10-03T04:42:10.800" v="45" actId="20577"/>
          <ac:spMkLst>
            <pc:docMk/>
            <pc:sldMk cId="3304686539" sldId="339"/>
            <ac:spMk id="17" creationId="{73463398-53A1-149C-1FFA-E1A7C092D421}"/>
          </ac:spMkLst>
        </pc:spChg>
        <pc:cxnChg chg="mod">
          <ac:chgData name="Allie Pfleger" userId="7701ca9aa713607d" providerId="LiveId" clId="{DB1A4352-6B54-4DAE-BD5A-DD9C72B496D4}" dt="2022-10-03T04:42:45.746" v="53" actId="1582"/>
          <ac:cxnSpMkLst>
            <pc:docMk/>
            <pc:sldMk cId="3304686539" sldId="339"/>
            <ac:cxnSpMk id="23" creationId="{B21493AB-3061-1E22-FD68-B08E53F2D031}"/>
          </ac:cxnSpMkLst>
        </pc:cxnChg>
      </pc:sldChg>
      <pc:sldChg chg="addSp modSp add mod">
        <pc:chgData name="Allie Pfleger" userId="7701ca9aa713607d" providerId="LiveId" clId="{DB1A4352-6B54-4DAE-BD5A-DD9C72B496D4}" dt="2022-10-03T04:44:00.257" v="68" actId="1582"/>
        <pc:sldMkLst>
          <pc:docMk/>
          <pc:sldMk cId="4011901513" sldId="340"/>
        </pc:sldMkLst>
        <pc:spChg chg="mod">
          <ac:chgData name="Allie Pfleger" userId="7701ca9aa713607d" providerId="LiveId" clId="{DB1A4352-6B54-4DAE-BD5A-DD9C72B496D4}" dt="2022-10-03T04:43:38.045" v="60" actId="20577"/>
          <ac:spMkLst>
            <pc:docMk/>
            <pc:sldMk cId="4011901513" sldId="340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3:41.049" v="62" actId="20577"/>
          <ac:spMkLst>
            <pc:docMk/>
            <pc:sldMk cId="4011901513" sldId="340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3:44.758" v="64" actId="20577"/>
          <ac:spMkLst>
            <pc:docMk/>
            <pc:sldMk cId="4011901513" sldId="340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3:53.052" v="66" actId="1582"/>
          <ac:spMkLst>
            <pc:docMk/>
            <pc:sldMk cId="4011901513" sldId="340"/>
            <ac:spMk id="11" creationId="{1A95E883-B3E5-F6E8-F969-55FD68AD784B}"/>
          </ac:spMkLst>
        </pc:spChg>
        <pc:spChg chg="add mod">
          <ac:chgData name="Allie Pfleger" userId="7701ca9aa713607d" providerId="LiveId" clId="{DB1A4352-6B54-4DAE-BD5A-DD9C72B496D4}" dt="2022-10-03T04:43:33.523" v="58" actId="20577"/>
          <ac:spMkLst>
            <pc:docMk/>
            <pc:sldMk cId="4011901513" sldId="340"/>
            <ac:spMk id="18" creationId="{B4DC8C09-BE01-1516-3E94-8F8F82043F5B}"/>
          </ac:spMkLst>
        </pc:spChg>
        <pc:cxnChg chg="mod">
          <ac:chgData name="Allie Pfleger" userId="7701ca9aa713607d" providerId="LiveId" clId="{DB1A4352-6B54-4DAE-BD5A-DD9C72B496D4}" dt="2022-10-03T04:44:00.257" v="68" actId="1582"/>
          <ac:cxnSpMkLst>
            <pc:docMk/>
            <pc:sldMk cId="4011901513" sldId="340"/>
            <ac:cxnSpMk id="27" creationId="{362166DE-4286-7E21-A846-87702AC1D487}"/>
          </ac:cxnSpMkLst>
        </pc:cxnChg>
      </pc:sldChg>
      <pc:sldChg chg="addSp modSp add mod">
        <pc:chgData name="Allie Pfleger" userId="7701ca9aa713607d" providerId="LiveId" clId="{DB1A4352-6B54-4DAE-BD5A-DD9C72B496D4}" dt="2022-10-03T04:45:13.540" v="83" actId="1582"/>
        <pc:sldMkLst>
          <pc:docMk/>
          <pc:sldMk cId="2558851832" sldId="341"/>
        </pc:sldMkLst>
        <pc:spChg chg="mod">
          <ac:chgData name="Allie Pfleger" userId="7701ca9aa713607d" providerId="LiveId" clId="{DB1A4352-6B54-4DAE-BD5A-DD9C72B496D4}" dt="2022-10-03T04:44:33.835" v="72" actId="20577"/>
          <ac:spMkLst>
            <pc:docMk/>
            <pc:sldMk cId="2558851832" sldId="341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4:36.703" v="74" actId="20577"/>
          <ac:spMkLst>
            <pc:docMk/>
            <pc:sldMk cId="2558851832" sldId="341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4:44:40.192" v="76" actId="20577"/>
          <ac:spMkLst>
            <pc:docMk/>
            <pc:sldMk cId="2558851832" sldId="341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5:13.540" v="83" actId="1582"/>
          <ac:spMkLst>
            <pc:docMk/>
            <pc:sldMk cId="2558851832" sldId="341"/>
            <ac:spMk id="14" creationId="{1C72E1F8-5A86-62ED-A9AF-3EE872DBC6E4}"/>
          </ac:spMkLst>
        </pc:spChg>
        <pc:spChg chg="add mod">
          <ac:chgData name="Allie Pfleger" userId="7701ca9aa713607d" providerId="LiveId" clId="{DB1A4352-6B54-4DAE-BD5A-DD9C72B496D4}" dt="2022-10-03T04:44:51.225" v="79" actId="20577"/>
          <ac:spMkLst>
            <pc:docMk/>
            <pc:sldMk cId="2558851832" sldId="341"/>
            <ac:spMk id="19" creationId="{58C4F6B9-1006-8EBB-D3A9-1DD5017953B8}"/>
          </ac:spMkLst>
        </pc:spChg>
        <pc:cxnChg chg="mod">
          <ac:chgData name="Allie Pfleger" userId="7701ca9aa713607d" providerId="LiveId" clId="{DB1A4352-6B54-4DAE-BD5A-DD9C72B496D4}" dt="2022-10-03T04:45:04.852" v="81" actId="1582"/>
          <ac:cxnSpMkLst>
            <pc:docMk/>
            <pc:sldMk cId="2558851832" sldId="341"/>
            <ac:cxnSpMk id="50" creationId="{DED9E9BB-3B22-3762-5F30-598DE1DBC244}"/>
          </ac:cxnSpMkLst>
        </pc:cxnChg>
      </pc:sldChg>
      <pc:sldChg chg="delSp modSp add mod">
        <pc:chgData name="Allie Pfleger" userId="7701ca9aa713607d" providerId="LiveId" clId="{DB1A4352-6B54-4DAE-BD5A-DD9C72B496D4}" dt="2022-10-03T04:45:50.842" v="90" actId="478"/>
        <pc:sldMkLst>
          <pc:docMk/>
          <pc:sldMk cId="3205454335" sldId="342"/>
        </pc:sldMkLst>
        <pc:spChg chg="del">
          <ac:chgData name="Allie Pfleger" userId="7701ca9aa713607d" providerId="LiveId" clId="{DB1A4352-6B54-4DAE-BD5A-DD9C72B496D4}" dt="2022-10-03T04:45:50.842" v="90" actId="478"/>
          <ac:spMkLst>
            <pc:docMk/>
            <pc:sldMk cId="3205454335" sldId="342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5:34.392" v="88" actId="20577"/>
          <ac:spMkLst>
            <pc:docMk/>
            <pc:sldMk cId="3205454335" sldId="342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5:30.776" v="87" actId="20577"/>
          <ac:spMkLst>
            <pc:docMk/>
            <pc:sldMk cId="3205454335" sldId="342"/>
            <ac:spMk id="19" creationId="{58C4F6B9-1006-8EBB-D3A9-1DD5017953B8}"/>
          </ac:spMkLst>
        </pc:spChg>
      </pc:sldChg>
      <pc:sldChg chg="delSp modSp add mod">
        <pc:chgData name="Allie Pfleger" userId="7701ca9aa713607d" providerId="LiveId" clId="{DB1A4352-6B54-4DAE-BD5A-DD9C72B496D4}" dt="2022-10-03T04:46:28.574" v="95" actId="478"/>
        <pc:sldMkLst>
          <pc:docMk/>
          <pc:sldMk cId="3153715008" sldId="343"/>
        </pc:sldMkLst>
        <pc:spChg chg="del">
          <ac:chgData name="Allie Pfleger" userId="7701ca9aa713607d" providerId="LiveId" clId="{DB1A4352-6B54-4DAE-BD5A-DD9C72B496D4}" dt="2022-10-03T04:46:28.574" v="95" actId="478"/>
          <ac:spMkLst>
            <pc:docMk/>
            <pc:sldMk cId="3153715008" sldId="343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4:46:09.412" v="93" actId="20577"/>
          <ac:spMkLst>
            <pc:docMk/>
            <pc:sldMk cId="3153715008" sldId="343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4:46:05.483" v="92" actId="20577"/>
          <ac:spMkLst>
            <pc:docMk/>
            <pc:sldMk cId="3153715008" sldId="343"/>
            <ac:spMk id="18" creationId="{B4DC8C09-BE01-1516-3E94-8F8F82043F5B}"/>
          </ac:spMkLst>
        </pc:spChg>
      </pc:sldChg>
      <pc:sldChg chg="addSp modSp add mod">
        <pc:chgData name="Allie Pfleger" userId="7701ca9aa713607d" providerId="LiveId" clId="{DB1A4352-6B54-4DAE-BD5A-DD9C72B496D4}" dt="2022-10-03T07:08:40.450" v="111" actId="20577"/>
        <pc:sldMkLst>
          <pc:docMk/>
          <pc:sldMk cId="1380577176" sldId="344"/>
        </pc:sldMkLst>
        <pc:spChg chg="mod">
          <ac:chgData name="Allie Pfleger" userId="7701ca9aa713607d" providerId="LiveId" clId="{DB1A4352-6B54-4DAE-BD5A-DD9C72B496D4}" dt="2022-10-03T07:08:30.428" v="105" actId="20577"/>
          <ac:spMkLst>
            <pc:docMk/>
            <pc:sldMk cId="1380577176" sldId="344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08:35.046" v="109" actId="20577"/>
          <ac:spMkLst>
            <pc:docMk/>
            <pc:sldMk cId="1380577176" sldId="344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7:08:40.450" v="111" actId="20577"/>
          <ac:spMkLst>
            <pc:docMk/>
            <pc:sldMk cId="1380577176" sldId="344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08:23.726" v="103" actId="1582"/>
          <ac:spMkLst>
            <pc:docMk/>
            <pc:sldMk cId="1380577176" sldId="344"/>
            <ac:spMk id="13" creationId="{CB5A84B6-A61A-A604-0EDA-47ABD31868B8}"/>
          </ac:spMkLst>
        </pc:spChg>
        <pc:spChg chg="add mod">
          <ac:chgData name="Allie Pfleger" userId="7701ca9aa713607d" providerId="LiveId" clId="{DB1A4352-6B54-4DAE-BD5A-DD9C72B496D4}" dt="2022-10-03T07:07:58.982" v="99" actId="20577"/>
          <ac:spMkLst>
            <pc:docMk/>
            <pc:sldMk cId="1380577176" sldId="344"/>
            <ac:spMk id="20" creationId="{3CF80F27-B86F-DCB8-775A-A7731A813589}"/>
          </ac:spMkLst>
        </pc:spChg>
        <pc:cxnChg chg="mod">
          <ac:chgData name="Allie Pfleger" userId="7701ca9aa713607d" providerId="LiveId" clId="{DB1A4352-6B54-4DAE-BD5A-DD9C72B496D4}" dt="2022-10-03T07:08:14.126" v="101" actId="1582"/>
          <ac:cxnSpMkLst>
            <pc:docMk/>
            <pc:sldMk cId="1380577176" sldId="344"/>
            <ac:cxnSpMk id="31" creationId="{3EE81EEC-E8BC-73E1-BE73-586DC8B1930B}"/>
          </ac:cxnSpMkLst>
        </pc:cxnChg>
      </pc:sldChg>
      <pc:sldChg chg="addSp modSp add mod">
        <pc:chgData name="Allie Pfleger" userId="7701ca9aa713607d" providerId="LiveId" clId="{DB1A4352-6B54-4DAE-BD5A-DD9C72B496D4}" dt="2022-10-03T07:10:02.188" v="129" actId="1582"/>
        <pc:sldMkLst>
          <pc:docMk/>
          <pc:sldMk cId="892562293" sldId="345"/>
        </pc:sldMkLst>
        <pc:spChg chg="mod">
          <ac:chgData name="Allie Pfleger" userId="7701ca9aa713607d" providerId="LiveId" clId="{DB1A4352-6B54-4DAE-BD5A-DD9C72B496D4}" dt="2022-10-03T07:09:34.320" v="121" actId="20577"/>
          <ac:spMkLst>
            <pc:docMk/>
            <pc:sldMk cId="892562293" sldId="345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09:38.652" v="123" actId="20577"/>
          <ac:spMkLst>
            <pc:docMk/>
            <pc:sldMk cId="892562293" sldId="345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7:09:43.639" v="125" actId="20577"/>
          <ac:spMkLst>
            <pc:docMk/>
            <pc:sldMk cId="892562293" sldId="345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0:02.188" v="129" actId="1582"/>
          <ac:spMkLst>
            <pc:docMk/>
            <pc:sldMk cId="892562293" sldId="345"/>
            <ac:spMk id="12" creationId="{8560977E-F123-1E56-9A74-B46E80903F07}"/>
          </ac:spMkLst>
        </pc:spChg>
        <pc:spChg chg="add mod">
          <ac:chgData name="Allie Pfleger" userId="7701ca9aa713607d" providerId="LiveId" clId="{DB1A4352-6B54-4DAE-BD5A-DD9C72B496D4}" dt="2022-10-03T07:09:27.655" v="119" actId="20577"/>
          <ac:spMkLst>
            <pc:docMk/>
            <pc:sldMk cId="892562293" sldId="345"/>
            <ac:spMk id="22" creationId="{8184EE81-BC5B-E770-584B-56AB7FED79D1}"/>
          </ac:spMkLst>
        </pc:spChg>
        <pc:cxnChg chg="mod">
          <ac:chgData name="Allie Pfleger" userId="7701ca9aa713607d" providerId="LiveId" clId="{DB1A4352-6B54-4DAE-BD5A-DD9C72B496D4}" dt="2022-10-03T07:09:52.311" v="127" actId="1582"/>
          <ac:cxnSpMkLst>
            <pc:docMk/>
            <pc:sldMk cId="892562293" sldId="345"/>
            <ac:cxnSpMk id="46" creationId="{CC7E24CB-3A8A-4ADE-C090-5E2727393D1B}"/>
          </ac:cxnSpMkLst>
        </pc:cxnChg>
      </pc:sldChg>
      <pc:sldChg chg="delSp modSp add mod">
        <pc:chgData name="Allie Pfleger" userId="7701ca9aa713607d" providerId="LiveId" clId="{DB1A4352-6B54-4DAE-BD5A-DD9C72B496D4}" dt="2022-10-03T07:10:49.049" v="138" actId="478"/>
        <pc:sldMkLst>
          <pc:docMk/>
          <pc:sldMk cId="1518376596" sldId="346"/>
        </pc:sldMkLst>
        <pc:spChg chg="del">
          <ac:chgData name="Allie Pfleger" userId="7701ca9aa713607d" providerId="LiveId" clId="{DB1A4352-6B54-4DAE-BD5A-DD9C72B496D4}" dt="2022-10-03T07:10:49.049" v="138" actId="478"/>
          <ac:spMkLst>
            <pc:docMk/>
            <pc:sldMk cId="1518376596" sldId="346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0:33.971" v="136" actId="20577"/>
          <ac:spMkLst>
            <pc:docMk/>
            <pc:sldMk cId="1518376596" sldId="346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0:30.863" v="134" actId="20577"/>
          <ac:spMkLst>
            <pc:docMk/>
            <pc:sldMk cId="1518376596" sldId="346"/>
            <ac:spMk id="22" creationId="{8184EE81-BC5B-E770-584B-56AB7FED79D1}"/>
          </ac:spMkLst>
        </pc:spChg>
      </pc:sldChg>
      <pc:sldChg chg="delSp modSp add mod">
        <pc:chgData name="Allie Pfleger" userId="7701ca9aa713607d" providerId="LiveId" clId="{DB1A4352-6B54-4DAE-BD5A-DD9C72B496D4}" dt="2022-10-03T07:11:44.419" v="150" actId="20577"/>
        <pc:sldMkLst>
          <pc:docMk/>
          <pc:sldMk cId="2309291441" sldId="347"/>
        </pc:sldMkLst>
        <pc:spChg chg="del">
          <ac:chgData name="Allie Pfleger" userId="7701ca9aa713607d" providerId="LiveId" clId="{DB1A4352-6B54-4DAE-BD5A-DD9C72B496D4}" dt="2022-10-03T07:11:22.284" v="146" actId="478"/>
          <ac:spMkLst>
            <pc:docMk/>
            <pc:sldMk cId="2309291441" sldId="347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1:14.801" v="144" actId="20577"/>
          <ac:spMkLst>
            <pc:docMk/>
            <pc:sldMk cId="2309291441" sldId="347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1:44.419" v="150" actId="20577"/>
          <ac:spMkLst>
            <pc:docMk/>
            <pc:sldMk cId="2309291441" sldId="347"/>
            <ac:spMk id="17" creationId="{73463398-53A1-149C-1FFA-E1A7C092D421}"/>
          </ac:spMkLst>
        </pc:spChg>
        <pc:spChg chg="mod">
          <ac:chgData name="Allie Pfleger" userId="7701ca9aa713607d" providerId="LiveId" clId="{DB1A4352-6B54-4DAE-BD5A-DD9C72B496D4}" dt="2022-10-03T07:11:08.819" v="142" actId="20577"/>
          <ac:spMkLst>
            <pc:docMk/>
            <pc:sldMk cId="2309291441" sldId="347"/>
            <ac:spMk id="20" creationId="{3CF80F27-B86F-DCB8-775A-A7731A813589}"/>
          </ac:spMkLst>
        </pc:spChg>
      </pc:sldChg>
      <pc:sldChg chg="delSp modSp add mod">
        <pc:chgData name="Allie Pfleger" userId="7701ca9aa713607d" providerId="LiveId" clId="{DB1A4352-6B54-4DAE-BD5A-DD9C72B496D4}" dt="2022-10-03T07:12:14.994" v="157" actId="478"/>
        <pc:sldMkLst>
          <pc:docMk/>
          <pc:sldMk cId="1884040170" sldId="348"/>
        </pc:sldMkLst>
        <pc:spChg chg="del">
          <ac:chgData name="Allie Pfleger" userId="7701ca9aa713607d" providerId="LiveId" clId="{DB1A4352-6B54-4DAE-BD5A-DD9C72B496D4}" dt="2022-10-03T07:12:14.994" v="157" actId="478"/>
          <ac:spMkLst>
            <pc:docMk/>
            <pc:sldMk cId="1884040170" sldId="348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2:03.420" v="155" actId="20577"/>
          <ac:spMkLst>
            <pc:docMk/>
            <pc:sldMk cId="1884040170" sldId="348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1:54.433" v="153" actId="6549"/>
          <ac:spMkLst>
            <pc:docMk/>
            <pc:sldMk cId="1884040170" sldId="348"/>
            <ac:spMk id="17" creationId="{73463398-53A1-149C-1FFA-E1A7C092D421}"/>
          </ac:spMkLst>
        </pc:spChg>
      </pc:sldChg>
      <pc:sldChg chg="delSp modSp add mod">
        <pc:chgData name="Allie Pfleger" userId="7701ca9aa713607d" providerId="LiveId" clId="{DB1A4352-6B54-4DAE-BD5A-DD9C72B496D4}" dt="2022-10-03T07:13:06.115" v="166" actId="478"/>
        <pc:sldMkLst>
          <pc:docMk/>
          <pc:sldMk cId="4226089771" sldId="349"/>
        </pc:sldMkLst>
        <pc:spChg chg="del">
          <ac:chgData name="Allie Pfleger" userId="7701ca9aa713607d" providerId="LiveId" clId="{DB1A4352-6B54-4DAE-BD5A-DD9C72B496D4}" dt="2022-10-03T07:13:06.115" v="166" actId="478"/>
          <ac:spMkLst>
            <pc:docMk/>
            <pc:sldMk cId="4226089771" sldId="349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2:36.691" v="162" actId="20577"/>
          <ac:spMkLst>
            <pc:docMk/>
            <pc:sldMk cId="4226089771" sldId="349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2:33.273" v="161" actId="20577"/>
          <ac:spMkLst>
            <pc:docMk/>
            <pc:sldMk cId="4226089771" sldId="349"/>
            <ac:spMk id="10" creationId="{751BAE5B-1991-62C8-7925-D3B91FB16182}"/>
          </ac:spMkLst>
        </pc:spChg>
      </pc:sldChg>
      <pc:sldChg chg="add del">
        <pc:chgData name="Allie Pfleger" userId="7701ca9aa713607d" providerId="LiveId" clId="{DB1A4352-6B54-4DAE-BD5A-DD9C72B496D4}" dt="2022-10-03T07:12:59.221" v="164"/>
        <pc:sldMkLst>
          <pc:docMk/>
          <pc:sldMk cId="1943201529" sldId="350"/>
        </pc:sldMkLst>
      </pc:sldChg>
      <pc:sldChg chg="addSp delSp modSp add mod">
        <pc:chgData name="Allie Pfleger" userId="7701ca9aa713607d" providerId="LiveId" clId="{DB1A4352-6B54-4DAE-BD5A-DD9C72B496D4}" dt="2022-10-03T07:14:09.483" v="178" actId="1582"/>
        <pc:sldMkLst>
          <pc:docMk/>
          <pc:sldMk cId="3558516253" sldId="350"/>
        </pc:sldMkLst>
        <pc:spChg chg="del">
          <ac:chgData name="Allie Pfleger" userId="7701ca9aa713607d" providerId="LiveId" clId="{DB1A4352-6B54-4DAE-BD5A-DD9C72B496D4}" dt="2022-10-03T07:13:29.502" v="168" actId="478"/>
          <ac:spMkLst>
            <pc:docMk/>
            <pc:sldMk cId="3558516253" sldId="350"/>
            <ac:spMk id="3" creationId="{9F266BF3-ABF2-84C0-EA3C-F77B9B907B27}"/>
          </ac:spMkLst>
        </pc:spChg>
        <pc:spChg chg="mod">
          <ac:chgData name="Allie Pfleger" userId="7701ca9aa713607d" providerId="LiveId" clId="{DB1A4352-6B54-4DAE-BD5A-DD9C72B496D4}" dt="2022-10-03T07:13:35.673" v="170" actId="20577"/>
          <ac:spMkLst>
            <pc:docMk/>
            <pc:sldMk cId="3558516253" sldId="350"/>
            <ac:spMk id="6" creationId="{C7EE8B56-9A1B-E989-9124-38B4EE3D7E90}"/>
          </ac:spMkLst>
        </pc:spChg>
        <pc:spChg chg="mod">
          <ac:chgData name="Allie Pfleger" userId="7701ca9aa713607d" providerId="LiveId" clId="{DB1A4352-6B54-4DAE-BD5A-DD9C72B496D4}" dt="2022-10-03T07:13:34.147" v="169" actId="20577"/>
          <ac:spMkLst>
            <pc:docMk/>
            <pc:sldMk cId="3558516253" sldId="350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4:09.483" v="178" actId="1582"/>
          <ac:spMkLst>
            <pc:docMk/>
            <pc:sldMk cId="3558516253" sldId="350"/>
            <ac:spMk id="15" creationId="{F4AE2D2C-104A-7188-0AC3-D8C2A9AEEC52}"/>
          </ac:spMkLst>
        </pc:spChg>
        <pc:spChg chg="add mod">
          <ac:chgData name="Allie Pfleger" userId="7701ca9aa713607d" providerId="LiveId" clId="{DB1A4352-6B54-4DAE-BD5A-DD9C72B496D4}" dt="2022-10-03T07:13:58.956" v="176" actId="1076"/>
          <ac:spMkLst>
            <pc:docMk/>
            <pc:sldMk cId="3558516253" sldId="350"/>
            <ac:spMk id="24" creationId="{3699513C-6286-2E95-7A21-BAF0E9E6EC70}"/>
          </ac:spMkLst>
        </pc:spChg>
      </pc:sldChg>
      <pc:sldChg chg="modSp add mod">
        <pc:chgData name="Allie Pfleger" userId="7701ca9aa713607d" providerId="LiveId" clId="{DB1A4352-6B54-4DAE-BD5A-DD9C72B496D4}" dt="2022-10-03T07:14:37.651" v="183" actId="20577"/>
        <pc:sldMkLst>
          <pc:docMk/>
          <pc:sldMk cId="2911835638" sldId="351"/>
        </pc:sldMkLst>
        <pc:spChg chg="mod">
          <ac:chgData name="Allie Pfleger" userId="7701ca9aa713607d" providerId="LiveId" clId="{DB1A4352-6B54-4DAE-BD5A-DD9C72B496D4}" dt="2022-10-03T07:14:37.651" v="183" actId="20577"/>
          <ac:spMkLst>
            <pc:docMk/>
            <pc:sldMk cId="2911835638" sldId="351"/>
            <ac:spMk id="8" creationId="{87A08AE8-0242-9B0A-1F01-1AA6D59061EA}"/>
          </ac:spMkLst>
        </pc:spChg>
        <pc:spChg chg="mod">
          <ac:chgData name="Allie Pfleger" userId="7701ca9aa713607d" providerId="LiveId" clId="{DB1A4352-6B54-4DAE-BD5A-DD9C72B496D4}" dt="2022-10-03T07:14:35.251" v="182" actId="20577"/>
          <ac:spMkLst>
            <pc:docMk/>
            <pc:sldMk cId="2911835638" sldId="351"/>
            <ac:spMk id="24" creationId="{3699513C-6286-2E95-7A21-BAF0E9E6EC70}"/>
          </ac:spMkLst>
        </pc:spChg>
      </pc:sldChg>
      <pc:sldChg chg="addSp delSp modSp add mod">
        <pc:chgData name="Allie Pfleger" userId="7701ca9aa713607d" providerId="LiveId" clId="{DB1A4352-6B54-4DAE-BD5A-DD9C72B496D4}" dt="2022-10-06T02:28:11.561" v="1666" actId="207"/>
        <pc:sldMkLst>
          <pc:docMk/>
          <pc:sldMk cId="3969035821" sldId="352"/>
        </pc:sldMkLst>
        <pc:spChg chg="add mod">
          <ac:chgData name="Allie Pfleger" userId="7701ca9aa713607d" providerId="LiveId" clId="{DB1A4352-6B54-4DAE-BD5A-DD9C72B496D4}" dt="2022-10-06T02:28:11.561" v="1666" actId="207"/>
          <ac:spMkLst>
            <pc:docMk/>
            <pc:sldMk cId="3969035821" sldId="352"/>
            <ac:spMk id="3" creationId="{0635E104-613F-24F7-D513-D2D85C90D245}"/>
          </ac:spMkLst>
        </pc:spChg>
        <pc:spChg chg="del">
          <ac:chgData name="Allie Pfleger" userId="7701ca9aa713607d" providerId="LiveId" clId="{DB1A4352-6B54-4DAE-BD5A-DD9C72B496D4}" dt="2022-10-03T07:14:56.344" v="187" actId="478"/>
          <ac:spMkLst>
            <pc:docMk/>
            <pc:sldMk cId="3969035821" sldId="352"/>
            <ac:spMk id="6" creationId="{C7EE8B56-9A1B-E989-9124-38B4EE3D7E90}"/>
          </ac:spMkLst>
        </pc:spChg>
        <pc:spChg chg="del">
          <ac:chgData name="Allie Pfleger" userId="7701ca9aa713607d" providerId="LiveId" clId="{DB1A4352-6B54-4DAE-BD5A-DD9C72B496D4}" dt="2022-10-03T07:14:57.552" v="188" actId="478"/>
          <ac:spMkLst>
            <pc:docMk/>
            <pc:sldMk cId="3969035821" sldId="352"/>
            <ac:spMk id="8" creationId="{87A08AE8-0242-9B0A-1F01-1AA6D59061EA}"/>
          </ac:spMkLst>
        </pc:spChg>
      </pc:sldChg>
      <pc:sldChg chg="modSp add mod">
        <pc:chgData name="Allie Pfleger" userId="7701ca9aa713607d" providerId="LiveId" clId="{DB1A4352-6B54-4DAE-BD5A-DD9C72B496D4}" dt="2022-10-06T02:27:50.866" v="1659" actId="113"/>
        <pc:sldMkLst>
          <pc:docMk/>
          <pc:sldMk cId="1196671023" sldId="353"/>
        </pc:sldMkLst>
        <pc:spChg chg="mod">
          <ac:chgData name="Allie Pfleger" userId="7701ca9aa713607d" providerId="LiveId" clId="{DB1A4352-6B54-4DAE-BD5A-DD9C72B496D4}" dt="2022-10-06T02:27:50.866" v="1659" actId="113"/>
          <ac:spMkLst>
            <pc:docMk/>
            <pc:sldMk cId="1196671023" sldId="353"/>
            <ac:spMk id="3" creationId="{0635E104-613F-24F7-D513-D2D85C90D245}"/>
          </ac:spMkLst>
        </pc:spChg>
      </pc:sldChg>
      <pc:sldChg chg="addSp delSp modSp add mod ord">
        <pc:chgData name="Allie Pfleger" userId="7701ca9aa713607d" providerId="LiveId" clId="{DB1A4352-6B54-4DAE-BD5A-DD9C72B496D4}" dt="2022-10-06T02:30:38.126" v="1753" actId="113"/>
        <pc:sldMkLst>
          <pc:docMk/>
          <pc:sldMk cId="2596421074" sldId="354"/>
        </pc:sldMkLst>
        <pc:spChg chg="del">
          <ac:chgData name="Allie Pfleger" userId="7701ca9aa713607d" providerId="LiveId" clId="{DB1A4352-6B54-4DAE-BD5A-DD9C72B496D4}" dt="2022-10-03T07:16:03.308" v="197" actId="478"/>
          <ac:spMkLst>
            <pc:docMk/>
            <pc:sldMk cId="2596421074" sldId="354"/>
            <ac:spMk id="3" creationId="{0635E104-613F-24F7-D513-D2D85C90D245}"/>
          </ac:spMkLst>
        </pc:spChg>
        <pc:spChg chg="add mod">
          <ac:chgData name="Allie Pfleger" userId="7701ca9aa713607d" providerId="LiveId" clId="{DB1A4352-6B54-4DAE-BD5A-DD9C72B496D4}" dt="2022-10-06T02:30:38.126" v="1753" actId="113"/>
          <ac:spMkLst>
            <pc:docMk/>
            <pc:sldMk cId="2596421074" sldId="354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6T02:25:28.723" v="1640" actId="1582"/>
          <ac:cxnSpMkLst>
            <pc:docMk/>
            <pc:sldMk cId="2596421074" sldId="354"/>
            <ac:cxnSpMk id="25" creationId="{447937D0-BD73-AC23-1E37-2131C023A887}"/>
          </ac:cxnSpMkLst>
        </pc:cxnChg>
        <pc:cxnChg chg="mod">
          <ac:chgData name="Allie Pfleger" userId="7701ca9aa713607d" providerId="LiveId" clId="{DB1A4352-6B54-4DAE-BD5A-DD9C72B496D4}" dt="2022-10-06T02:25:35.572" v="1642" actId="1582"/>
          <ac:cxnSpMkLst>
            <pc:docMk/>
            <pc:sldMk cId="2596421074" sldId="354"/>
            <ac:cxnSpMk id="44" creationId="{2D9F036C-1AE1-059C-8210-F5CE93BB04AE}"/>
          </ac:cxnSpMkLst>
        </pc:cxnChg>
        <pc:cxnChg chg="mod">
          <ac:chgData name="Allie Pfleger" userId="7701ca9aa713607d" providerId="LiveId" clId="{DB1A4352-6B54-4DAE-BD5A-DD9C72B496D4}" dt="2022-10-03T07:17:56.350" v="212" actId="1582"/>
          <ac:cxnSpMkLst>
            <pc:docMk/>
            <pc:sldMk cId="2596421074" sldId="354"/>
            <ac:cxnSpMk id="53" creationId="{1413502C-DA4E-CF50-A7A0-F984F17EE7DB}"/>
          </ac:cxnSpMkLst>
        </pc:cxnChg>
      </pc:sldChg>
      <pc:sldChg chg="modSp add mod">
        <pc:chgData name="Allie Pfleger" userId="7701ca9aa713607d" providerId="LiveId" clId="{DB1A4352-6B54-4DAE-BD5A-DD9C72B496D4}" dt="2022-10-06T02:29:21.628" v="1695" actId="14100"/>
        <pc:sldMkLst>
          <pc:docMk/>
          <pc:sldMk cId="3771483206" sldId="355"/>
        </pc:sldMkLst>
        <pc:spChg chg="mod">
          <ac:chgData name="Allie Pfleger" userId="7701ca9aa713607d" providerId="LiveId" clId="{DB1A4352-6B54-4DAE-BD5A-DD9C72B496D4}" dt="2022-10-06T02:29:21.628" v="1695" actId="14100"/>
          <ac:spMkLst>
            <pc:docMk/>
            <pc:sldMk cId="3771483206" sldId="355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3T07:19:28.030" v="222" actId="1582"/>
          <ac:cxnSpMkLst>
            <pc:docMk/>
            <pc:sldMk cId="3771483206" sldId="355"/>
            <ac:cxnSpMk id="25" creationId="{447937D0-BD73-AC23-1E37-2131C023A887}"/>
          </ac:cxnSpMkLst>
        </pc:cxnChg>
        <pc:cxnChg chg="mod">
          <ac:chgData name="Allie Pfleger" userId="7701ca9aa713607d" providerId="LiveId" clId="{DB1A4352-6B54-4DAE-BD5A-DD9C72B496D4}" dt="2022-10-03T07:21:12.172" v="240" actId="1582"/>
          <ac:cxnSpMkLst>
            <pc:docMk/>
            <pc:sldMk cId="3771483206" sldId="355"/>
            <ac:cxnSpMk id="44" creationId="{2D9F036C-1AE1-059C-8210-F5CE93BB04AE}"/>
          </ac:cxnSpMkLst>
        </pc:cxnChg>
        <pc:cxnChg chg="mod">
          <ac:chgData name="Allie Pfleger" userId="7701ca9aa713607d" providerId="LiveId" clId="{DB1A4352-6B54-4DAE-BD5A-DD9C72B496D4}" dt="2022-10-06T02:24:58.586" v="1634" actId="208"/>
          <ac:cxnSpMkLst>
            <pc:docMk/>
            <pc:sldMk cId="3771483206" sldId="355"/>
            <ac:cxnSpMk id="53" creationId="{1413502C-DA4E-CF50-A7A0-F984F17EE7DB}"/>
          </ac:cxnSpMkLst>
        </pc:cxnChg>
      </pc:sldChg>
      <pc:sldChg chg="modSp add mod">
        <pc:chgData name="Allie Pfleger" userId="7701ca9aa713607d" providerId="LiveId" clId="{DB1A4352-6B54-4DAE-BD5A-DD9C72B496D4}" dt="2022-10-06T02:18:35.825" v="1062" actId="1582"/>
        <pc:sldMkLst>
          <pc:docMk/>
          <pc:sldMk cId="1496717784" sldId="356"/>
        </pc:sldMkLst>
        <pc:spChg chg="mod">
          <ac:chgData name="Allie Pfleger" userId="7701ca9aa713607d" providerId="LiveId" clId="{DB1A4352-6B54-4DAE-BD5A-DD9C72B496D4}" dt="2022-10-03T07:30:18.656" v="388" actId="113"/>
          <ac:spMkLst>
            <pc:docMk/>
            <pc:sldMk cId="1496717784" sldId="356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6T02:18:35.825" v="1062" actId="1582"/>
          <ac:cxnSpMkLst>
            <pc:docMk/>
            <pc:sldMk cId="1496717784" sldId="356"/>
            <ac:cxnSpMk id="25" creationId="{447937D0-BD73-AC23-1E37-2131C023A887}"/>
          </ac:cxnSpMkLst>
        </pc:cxnChg>
        <pc:cxnChg chg="mod">
          <ac:chgData name="Allie Pfleger" userId="7701ca9aa713607d" providerId="LiveId" clId="{DB1A4352-6B54-4DAE-BD5A-DD9C72B496D4}" dt="2022-10-06T02:18:29.746" v="1060" actId="1582"/>
          <ac:cxnSpMkLst>
            <pc:docMk/>
            <pc:sldMk cId="1496717784" sldId="356"/>
            <ac:cxnSpMk id="44" creationId="{2D9F036C-1AE1-059C-8210-F5CE93BB04AE}"/>
          </ac:cxnSpMkLst>
        </pc:cxnChg>
        <pc:cxnChg chg="mod">
          <ac:chgData name="Allie Pfleger" userId="7701ca9aa713607d" providerId="LiveId" clId="{DB1A4352-6B54-4DAE-BD5A-DD9C72B496D4}" dt="2022-10-03T07:20:24.405" v="230" actId="208"/>
          <ac:cxnSpMkLst>
            <pc:docMk/>
            <pc:sldMk cId="1496717784" sldId="356"/>
            <ac:cxnSpMk id="48" creationId="{1383D512-321C-37BB-990A-B4FFA64ED3FA}"/>
          </ac:cxnSpMkLst>
        </pc:cxnChg>
        <pc:cxnChg chg="mod">
          <ac:chgData name="Allie Pfleger" userId="7701ca9aa713607d" providerId="LiveId" clId="{DB1A4352-6B54-4DAE-BD5A-DD9C72B496D4}" dt="2022-10-06T02:17:54.323" v="1054" actId="1582"/>
          <ac:cxnSpMkLst>
            <pc:docMk/>
            <pc:sldMk cId="1496717784" sldId="356"/>
            <ac:cxnSpMk id="53" creationId="{1413502C-DA4E-CF50-A7A0-F984F17EE7DB}"/>
          </ac:cxnSpMkLst>
        </pc:cxnChg>
      </pc:sldChg>
      <pc:sldChg chg="modSp add mod ord">
        <pc:chgData name="Allie Pfleger" userId="7701ca9aa713607d" providerId="LiveId" clId="{DB1A4352-6B54-4DAE-BD5A-DD9C72B496D4}" dt="2022-10-06T02:30:25.424" v="1752" actId="14100"/>
        <pc:sldMkLst>
          <pc:docMk/>
          <pc:sldMk cId="3665405106" sldId="357"/>
        </pc:sldMkLst>
        <pc:spChg chg="mod">
          <ac:chgData name="Allie Pfleger" userId="7701ca9aa713607d" providerId="LiveId" clId="{DB1A4352-6B54-4DAE-BD5A-DD9C72B496D4}" dt="2022-10-06T02:30:25.424" v="1752" actId="14100"/>
          <ac:spMkLst>
            <pc:docMk/>
            <pc:sldMk cId="3665405106" sldId="357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6T02:25:06.480" v="1636" actId="1582"/>
          <ac:cxnSpMkLst>
            <pc:docMk/>
            <pc:sldMk cId="3665405106" sldId="357"/>
            <ac:cxnSpMk id="25" creationId="{447937D0-BD73-AC23-1E37-2131C023A887}"/>
          </ac:cxnSpMkLst>
        </pc:cxnChg>
        <pc:cxnChg chg="mod">
          <ac:chgData name="Allie Pfleger" userId="7701ca9aa713607d" providerId="LiveId" clId="{DB1A4352-6B54-4DAE-BD5A-DD9C72B496D4}" dt="2022-10-06T02:25:12.482" v="1638" actId="1582"/>
          <ac:cxnSpMkLst>
            <pc:docMk/>
            <pc:sldMk cId="3665405106" sldId="357"/>
            <ac:cxnSpMk id="44" creationId="{2D9F036C-1AE1-059C-8210-F5CE93BB04AE}"/>
          </ac:cxnSpMkLst>
        </pc:cxnChg>
        <pc:cxnChg chg="mod">
          <ac:chgData name="Allie Pfleger" userId="7701ca9aa713607d" providerId="LiveId" clId="{DB1A4352-6B54-4DAE-BD5A-DD9C72B496D4}" dt="2022-10-03T07:18:27.115" v="218" actId="208"/>
          <ac:cxnSpMkLst>
            <pc:docMk/>
            <pc:sldMk cId="3665405106" sldId="357"/>
            <ac:cxnSpMk id="53" creationId="{1413502C-DA4E-CF50-A7A0-F984F17EE7DB}"/>
          </ac:cxnSpMkLst>
        </pc:cxnChg>
      </pc:sldChg>
      <pc:sldChg chg="modSp add mod">
        <pc:chgData name="Allie Pfleger" userId="7701ca9aa713607d" providerId="LiveId" clId="{DB1A4352-6B54-4DAE-BD5A-DD9C72B496D4}" dt="2022-10-06T02:29:12.823" v="1693" actId="14100"/>
        <pc:sldMkLst>
          <pc:docMk/>
          <pc:sldMk cId="1295733176" sldId="358"/>
        </pc:sldMkLst>
        <pc:spChg chg="mod">
          <ac:chgData name="Allie Pfleger" userId="7701ca9aa713607d" providerId="LiveId" clId="{DB1A4352-6B54-4DAE-BD5A-DD9C72B496D4}" dt="2022-10-06T02:29:12.823" v="1693" actId="14100"/>
          <ac:spMkLst>
            <pc:docMk/>
            <pc:sldMk cId="1295733176" sldId="358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6T02:24:46.274" v="1632" actId="1582"/>
          <ac:cxnSpMkLst>
            <pc:docMk/>
            <pc:sldMk cId="1295733176" sldId="358"/>
            <ac:cxnSpMk id="53" creationId="{1413502C-DA4E-CF50-A7A0-F984F17EE7DB}"/>
          </ac:cxnSpMkLst>
        </pc:cxnChg>
      </pc:sldChg>
      <pc:sldChg chg="modSp add mod">
        <pc:chgData name="Allie Pfleger" userId="7701ca9aa713607d" providerId="LiveId" clId="{DB1A4352-6B54-4DAE-BD5A-DD9C72B496D4}" dt="2022-10-06T02:31:54.297" v="1761" actId="14100"/>
        <pc:sldMkLst>
          <pc:docMk/>
          <pc:sldMk cId="3978612963" sldId="359"/>
        </pc:sldMkLst>
        <pc:spChg chg="mod">
          <ac:chgData name="Allie Pfleger" userId="7701ca9aa713607d" providerId="LiveId" clId="{DB1A4352-6B54-4DAE-BD5A-DD9C72B496D4}" dt="2022-10-06T02:31:54.297" v="1761" actId="14100"/>
          <ac:spMkLst>
            <pc:docMk/>
            <pc:sldMk cId="3978612963" sldId="359"/>
            <ac:spMk id="6" creationId="{36273A1B-E554-9017-C57B-416B10FC605D}"/>
          </ac:spMkLst>
        </pc:spChg>
        <pc:cxnChg chg="mod">
          <ac:chgData name="Allie Pfleger" userId="7701ca9aa713607d" providerId="LiveId" clId="{DB1A4352-6B54-4DAE-BD5A-DD9C72B496D4}" dt="2022-10-06T02:18:19.603" v="1058" actId="1582"/>
          <ac:cxnSpMkLst>
            <pc:docMk/>
            <pc:sldMk cId="3978612963" sldId="359"/>
            <ac:cxnSpMk id="25" creationId="{447937D0-BD73-AC23-1E37-2131C023A887}"/>
          </ac:cxnSpMkLst>
        </pc:cxnChg>
        <pc:cxnChg chg="mod">
          <ac:chgData name="Allie Pfleger" userId="7701ca9aa713607d" providerId="LiveId" clId="{DB1A4352-6B54-4DAE-BD5A-DD9C72B496D4}" dt="2022-10-06T02:18:12.513" v="1056" actId="1582"/>
          <ac:cxnSpMkLst>
            <pc:docMk/>
            <pc:sldMk cId="3978612963" sldId="359"/>
            <ac:cxnSpMk id="44" creationId="{2D9F036C-1AE1-059C-8210-F5CE93BB04AE}"/>
          </ac:cxnSpMkLst>
        </pc:cxnChg>
        <pc:cxnChg chg="mod">
          <ac:chgData name="Allie Pfleger" userId="7701ca9aa713607d" providerId="LiveId" clId="{DB1A4352-6B54-4DAE-BD5A-DD9C72B496D4}" dt="2022-10-06T02:17:30.615" v="1052" actId="1582"/>
          <ac:cxnSpMkLst>
            <pc:docMk/>
            <pc:sldMk cId="3978612963" sldId="359"/>
            <ac:cxnSpMk id="53" creationId="{1413502C-DA4E-CF50-A7A0-F984F17EE7DB}"/>
          </ac:cxnSpMkLst>
        </pc:cxnChg>
      </pc:sldChg>
      <pc:sldChg chg="addSp modSp new mod modClrScheme chgLayout">
        <pc:chgData name="Allie Pfleger" userId="7701ca9aa713607d" providerId="LiveId" clId="{DB1A4352-6B54-4DAE-BD5A-DD9C72B496D4}" dt="2022-10-03T07:21:55.715" v="258" actId="20577"/>
        <pc:sldMkLst>
          <pc:docMk/>
          <pc:sldMk cId="2469132876" sldId="360"/>
        </pc:sldMkLst>
        <pc:spChg chg="add mod">
          <ac:chgData name="Allie Pfleger" userId="7701ca9aa713607d" providerId="LiveId" clId="{DB1A4352-6B54-4DAE-BD5A-DD9C72B496D4}" dt="2022-10-03T07:21:55.715" v="258" actId="20577"/>
          <ac:spMkLst>
            <pc:docMk/>
            <pc:sldMk cId="2469132876" sldId="360"/>
            <ac:spMk id="2" creationId="{DE97EB01-8DC6-DAAD-D818-015AEA096C98}"/>
          </ac:spMkLst>
        </pc:spChg>
      </pc:sldChg>
      <pc:sldChg chg="add del">
        <pc:chgData name="Allie Pfleger" userId="7701ca9aa713607d" providerId="LiveId" clId="{DB1A4352-6B54-4DAE-BD5A-DD9C72B496D4}" dt="2022-10-03T07:21:43.020" v="242"/>
        <pc:sldMkLst>
          <pc:docMk/>
          <pc:sldMk cId="3242399707" sldId="360"/>
        </pc:sldMkLst>
      </pc:sldChg>
      <pc:sldChg chg="addSp delSp modSp new mod ord modClrScheme chgLayout">
        <pc:chgData name="Allie Pfleger" userId="7701ca9aa713607d" providerId="LiveId" clId="{DB1A4352-6B54-4DAE-BD5A-DD9C72B496D4}" dt="2022-10-06T03:22:30.678" v="2645"/>
        <pc:sldMkLst>
          <pc:docMk/>
          <pc:sldMk cId="4005613369" sldId="361"/>
        </pc:sldMkLst>
        <pc:spChg chg="del mod ord">
          <ac:chgData name="Allie Pfleger" userId="7701ca9aa713607d" providerId="LiveId" clId="{DB1A4352-6B54-4DAE-BD5A-DD9C72B496D4}" dt="2022-10-03T07:22:12.044" v="261" actId="700"/>
          <ac:spMkLst>
            <pc:docMk/>
            <pc:sldMk cId="4005613369" sldId="361"/>
            <ac:spMk id="2" creationId="{D03CEFA7-609F-DE61-456F-501347683B81}"/>
          </ac:spMkLst>
        </pc:spChg>
        <pc:spChg chg="add mod ord">
          <ac:chgData name="Allie Pfleger" userId="7701ca9aa713607d" providerId="LiveId" clId="{DB1A4352-6B54-4DAE-BD5A-DD9C72B496D4}" dt="2022-10-03T07:22:24.793" v="308" actId="20577"/>
          <ac:spMkLst>
            <pc:docMk/>
            <pc:sldMk cId="4005613369" sldId="361"/>
            <ac:spMk id="3" creationId="{65437680-48CC-F1A8-B245-3738328785AC}"/>
          </ac:spMkLst>
        </pc:spChg>
        <pc:spChg chg="add mod ord">
          <ac:chgData name="Allie Pfleger" userId="7701ca9aa713607d" providerId="LiveId" clId="{DB1A4352-6B54-4DAE-BD5A-DD9C72B496D4}" dt="2022-10-06T02:32:14.204" v="1763" actId="207"/>
          <ac:spMkLst>
            <pc:docMk/>
            <pc:sldMk cId="4005613369" sldId="361"/>
            <ac:spMk id="4" creationId="{F2C3933D-B04B-D1A9-7D9E-45AEBC439FE8}"/>
          </ac:spMkLst>
        </pc:spChg>
      </pc:sldChg>
      <pc:sldChg chg="addSp delSp modSp add mod">
        <pc:chgData name="Allie Pfleger" userId="7701ca9aa713607d" providerId="LiveId" clId="{DB1A4352-6B54-4DAE-BD5A-DD9C72B496D4}" dt="2022-10-03T07:30:33.610" v="389" actId="207"/>
        <pc:sldMkLst>
          <pc:docMk/>
          <pc:sldMk cId="1514826349" sldId="362"/>
        </pc:sldMkLst>
        <pc:spChg chg="mod">
          <ac:chgData name="Allie Pfleger" userId="7701ca9aa713607d" providerId="LiveId" clId="{DB1A4352-6B54-4DAE-BD5A-DD9C72B496D4}" dt="2022-10-03T07:23:31.574" v="326" actId="20577"/>
          <ac:spMkLst>
            <pc:docMk/>
            <pc:sldMk cId="1514826349" sldId="362"/>
            <ac:spMk id="2" creationId="{6A491155-224A-BECE-21BE-E50EB40ED800}"/>
          </ac:spMkLst>
        </pc:spChg>
        <pc:spChg chg="add mod">
          <ac:chgData name="Allie Pfleger" userId="7701ca9aa713607d" providerId="LiveId" clId="{DB1A4352-6B54-4DAE-BD5A-DD9C72B496D4}" dt="2022-10-03T07:30:33.610" v="389" actId="207"/>
          <ac:spMkLst>
            <pc:docMk/>
            <pc:sldMk cId="1514826349" sldId="362"/>
            <ac:spMk id="3" creationId="{05CE81D9-2E10-0E9D-089C-391763DD4DB1}"/>
          </ac:spMkLst>
        </pc:spChg>
        <pc:spChg chg="del">
          <ac:chgData name="Allie Pfleger" userId="7701ca9aa713607d" providerId="LiveId" clId="{DB1A4352-6B54-4DAE-BD5A-DD9C72B496D4}" dt="2022-10-03T07:23:40.466" v="328" actId="478"/>
          <ac:spMkLst>
            <pc:docMk/>
            <pc:sldMk cId="1514826349" sldId="362"/>
            <ac:spMk id="3" creationId="{E2289A30-A21C-A553-3323-599C5755B9B7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4" creationId="{62888D20-8BB1-1411-6875-90D3B6D87C91}"/>
          </ac:spMkLst>
        </pc:spChg>
        <pc:spChg chg="mod">
          <ac:chgData name="Allie Pfleger" userId="7701ca9aa713607d" providerId="LiveId" clId="{DB1A4352-6B54-4DAE-BD5A-DD9C72B496D4}" dt="2022-10-03T07:24:49.835" v="351" actId="20577"/>
          <ac:spMkLst>
            <pc:docMk/>
            <pc:sldMk cId="1514826349" sldId="362"/>
            <ac:spMk id="5" creationId="{D457CB86-B894-26FD-7788-FA806722E745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7" creationId="{32F7A985-44E9-1232-E90A-4CF0F3ECF586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9" creationId="{D2F95A25-C5E8-4B82-6328-9930AE892918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1" creationId="{1A95E883-B3E5-F6E8-F969-55FD68AD784B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2" creationId="{8560977E-F123-1E56-9A74-B46E80903F07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3" creationId="{CB5A84B6-A61A-A604-0EDA-47ABD31868B8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4" creationId="{1C72E1F8-5A86-62ED-A9AF-3EE872DBC6E4}"/>
          </ac:spMkLst>
        </pc:spChg>
        <pc:spChg chg="del">
          <ac:chgData name="Allie Pfleger" userId="7701ca9aa713607d" providerId="LiveId" clId="{DB1A4352-6B54-4DAE-BD5A-DD9C72B496D4}" dt="2022-10-03T07:23:38.597" v="327" actId="478"/>
          <ac:spMkLst>
            <pc:docMk/>
            <pc:sldMk cId="1514826349" sldId="362"/>
            <ac:spMk id="15" creationId="{F4AE2D2C-104A-7188-0AC3-D8C2A9AEEC52}"/>
          </ac:spMkLst>
        </pc:sp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1" creationId="{755963ED-B2EA-ACC3-0590-EDD40024A636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3" creationId="{B21493AB-3061-1E22-FD68-B08E53F2D031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5" creationId="{447937D0-BD73-AC23-1E37-2131C023A887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27" creationId="{362166DE-4286-7E21-A846-87702AC1D487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31" creationId="{3EE81EEC-E8BC-73E1-BE73-586DC8B1930B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44" creationId="{2D9F036C-1AE1-059C-8210-F5CE93BB04AE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46" creationId="{CC7E24CB-3A8A-4ADE-C090-5E2727393D1B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48" creationId="{1383D512-321C-37BB-990A-B4FFA64ED3FA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50" creationId="{DED9E9BB-3B22-3762-5F30-598DE1DBC244}"/>
          </ac:cxnSpMkLst>
        </pc:cxnChg>
        <pc:cxnChg chg="del mod">
          <ac:chgData name="Allie Pfleger" userId="7701ca9aa713607d" providerId="LiveId" clId="{DB1A4352-6B54-4DAE-BD5A-DD9C72B496D4}" dt="2022-10-03T07:23:38.597" v="327" actId="478"/>
          <ac:cxnSpMkLst>
            <pc:docMk/>
            <pc:sldMk cId="1514826349" sldId="362"/>
            <ac:cxnSpMk id="53" creationId="{1413502C-DA4E-CF50-A7A0-F984F17EE7DB}"/>
          </ac:cxnSpMkLst>
        </pc:cxnChg>
      </pc:sldChg>
      <pc:sldChg chg="delSp modSp add mod">
        <pc:chgData name="Allie Pfleger" userId="7701ca9aa713607d" providerId="LiveId" clId="{DB1A4352-6B54-4DAE-BD5A-DD9C72B496D4}" dt="2022-10-03T07:27:31.366" v="374" actId="6549"/>
        <pc:sldMkLst>
          <pc:docMk/>
          <pc:sldMk cId="2562694840" sldId="363"/>
        </pc:sldMkLst>
        <pc:spChg chg="del">
          <ac:chgData name="Allie Pfleger" userId="7701ca9aa713607d" providerId="LiveId" clId="{DB1A4352-6B54-4DAE-BD5A-DD9C72B496D4}" dt="2022-10-03T07:27:19.906" v="370" actId="478"/>
          <ac:spMkLst>
            <pc:docMk/>
            <pc:sldMk cId="2562694840" sldId="363"/>
            <ac:spMk id="3" creationId="{05CE81D9-2E10-0E9D-089C-391763DD4DB1}"/>
          </ac:spMkLst>
        </pc:spChg>
        <pc:spChg chg="mod">
          <ac:chgData name="Allie Pfleger" userId="7701ca9aa713607d" providerId="LiveId" clId="{DB1A4352-6B54-4DAE-BD5A-DD9C72B496D4}" dt="2022-10-03T07:27:31.366" v="374" actId="6549"/>
          <ac:spMkLst>
            <pc:docMk/>
            <pc:sldMk cId="2562694840" sldId="363"/>
            <ac:spMk id="5" creationId="{D457CB86-B894-26FD-7788-FA806722E745}"/>
          </ac:spMkLst>
        </pc:spChg>
      </pc:sldChg>
      <pc:sldChg chg="addSp modSp add mod">
        <pc:chgData name="Allie Pfleger" userId="7701ca9aa713607d" providerId="LiveId" clId="{DB1A4352-6B54-4DAE-BD5A-DD9C72B496D4}" dt="2022-10-03T07:27:53.462" v="378" actId="1076"/>
        <pc:sldMkLst>
          <pc:docMk/>
          <pc:sldMk cId="1705248760" sldId="364"/>
        </pc:sldMkLst>
        <pc:spChg chg="add mod">
          <ac:chgData name="Allie Pfleger" userId="7701ca9aa713607d" providerId="LiveId" clId="{DB1A4352-6B54-4DAE-BD5A-DD9C72B496D4}" dt="2022-10-03T07:27:53.462" v="378" actId="1076"/>
          <ac:spMkLst>
            <pc:docMk/>
            <pc:sldMk cId="1705248760" sldId="364"/>
            <ac:spMk id="3" creationId="{F99370CE-7DEB-51D2-6A9C-AFF60FC7B95E}"/>
          </ac:spMkLst>
        </pc:spChg>
      </pc:sldChg>
      <pc:sldChg chg="modSp add mod">
        <pc:chgData name="Allie Pfleger" userId="7701ca9aa713607d" providerId="LiveId" clId="{DB1A4352-6B54-4DAE-BD5A-DD9C72B496D4}" dt="2022-10-03T07:53:18.218" v="659" actId="207"/>
        <pc:sldMkLst>
          <pc:docMk/>
          <pc:sldMk cId="372257132" sldId="365"/>
        </pc:sldMkLst>
        <pc:spChg chg="mod">
          <ac:chgData name="Allie Pfleger" userId="7701ca9aa713607d" providerId="LiveId" clId="{DB1A4352-6B54-4DAE-BD5A-DD9C72B496D4}" dt="2022-10-03T07:53:18.218" v="659" actId="207"/>
          <ac:spMkLst>
            <pc:docMk/>
            <pc:sldMk cId="372257132" sldId="365"/>
            <ac:spMk id="3" creationId="{F99370CE-7DEB-51D2-6A9C-AFF60FC7B95E}"/>
          </ac:spMkLst>
        </pc:spChg>
      </pc:sldChg>
      <pc:sldChg chg="add del">
        <pc:chgData name="Allie Pfleger" userId="7701ca9aa713607d" providerId="LiveId" clId="{DB1A4352-6B54-4DAE-BD5A-DD9C72B496D4}" dt="2022-10-03T07:32:20.094" v="406" actId="47"/>
        <pc:sldMkLst>
          <pc:docMk/>
          <pc:sldMk cId="3986382989" sldId="366"/>
        </pc:sldMkLst>
      </pc:sldChg>
      <pc:sldChg chg="modSp add mod">
        <pc:chgData name="Allie Pfleger" userId="7701ca9aa713607d" providerId="LiveId" clId="{DB1A4352-6B54-4DAE-BD5A-DD9C72B496D4}" dt="2022-10-03T07:57:22.165" v="697" actId="20577"/>
        <pc:sldMkLst>
          <pc:docMk/>
          <pc:sldMk cId="382922559" sldId="367"/>
        </pc:sldMkLst>
        <pc:spChg chg="mod">
          <ac:chgData name="Allie Pfleger" userId="7701ca9aa713607d" providerId="LiveId" clId="{DB1A4352-6B54-4DAE-BD5A-DD9C72B496D4}" dt="2022-10-03T07:57:22.165" v="697" actId="20577"/>
          <ac:spMkLst>
            <pc:docMk/>
            <pc:sldMk cId="382922559" sldId="367"/>
            <ac:spMk id="5" creationId="{D457CB86-B894-26FD-7788-FA806722E745}"/>
          </ac:spMkLst>
        </pc:spChg>
      </pc:sldChg>
      <pc:sldChg chg="addSp modSp add mod">
        <pc:chgData name="Allie Pfleger" userId="7701ca9aa713607d" providerId="LiveId" clId="{DB1A4352-6B54-4DAE-BD5A-DD9C72B496D4}" dt="2022-10-06T03:23:25.205" v="2782" actId="20577"/>
        <pc:sldMkLst>
          <pc:docMk/>
          <pc:sldMk cId="3940433530" sldId="368"/>
        </pc:sldMkLst>
        <pc:spChg chg="add mod">
          <ac:chgData name="Allie Pfleger" userId="7701ca9aa713607d" providerId="LiveId" clId="{DB1A4352-6B54-4DAE-BD5A-DD9C72B496D4}" dt="2022-10-06T03:23:25.205" v="2782" actId="20577"/>
          <ac:spMkLst>
            <pc:docMk/>
            <pc:sldMk cId="3940433530" sldId="368"/>
            <ac:spMk id="3" creationId="{E6103976-8742-D1B6-7909-984AC83358CA}"/>
          </ac:spMkLst>
        </pc:spChg>
        <pc:spChg chg="mod">
          <ac:chgData name="Allie Pfleger" userId="7701ca9aa713607d" providerId="LiveId" clId="{DB1A4352-6B54-4DAE-BD5A-DD9C72B496D4}" dt="2022-10-03T07:57:11.556" v="695" actId="20577"/>
          <ac:spMkLst>
            <pc:docMk/>
            <pc:sldMk cId="3940433530" sldId="368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7:17.473" v="696" actId="20577"/>
        <pc:sldMkLst>
          <pc:docMk/>
          <pc:sldMk cId="2532516279" sldId="369"/>
        </pc:sldMkLst>
        <pc:spChg chg="mod">
          <ac:chgData name="Allie Pfleger" userId="7701ca9aa713607d" providerId="LiveId" clId="{DB1A4352-6B54-4DAE-BD5A-DD9C72B496D4}" dt="2022-10-03T07:32:03.434" v="404" actId="20577"/>
          <ac:spMkLst>
            <pc:docMk/>
            <pc:sldMk cId="2532516279" sldId="369"/>
            <ac:spMk id="3" creationId="{E6103976-8742-D1B6-7909-984AC83358CA}"/>
          </ac:spMkLst>
        </pc:spChg>
        <pc:spChg chg="mod">
          <ac:chgData name="Allie Pfleger" userId="7701ca9aa713607d" providerId="LiveId" clId="{DB1A4352-6B54-4DAE-BD5A-DD9C72B496D4}" dt="2022-10-03T07:57:17.473" v="696" actId="20577"/>
          <ac:spMkLst>
            <pc:docMk/>
            <pc:sldMk cId="2532516279" sldId="369"/>
            <ac:spMk id="5" creationId="{D457CB86-B894-26FD-7788-FA806722E745}"/>
          </ac:spMkLst>
        </pc:spChg>
      </pc:sldChg>
      <pc:sldChg chg="addSp modSp add mod">
        <pc:chgData name="Allie Pfleger" userId="7701ca9aa713607d" providerId="LiveId" clId="{DB1A4352-6B54-4DAE-BD5A-DD9C72B496D4}" dt="2022-10-06T18:50:04.157" v="4111"/>
        <pc:sldMkLst>
          <pc:docMk/>
          <pc:sldMk cId="2368384243" sldId="370"/>
        </pc:sldMkLst>
        <pc:spChg chg="add mod">
          <ac:chgData name="Allie Pfleger" userId="7701ca9aa713607d" providerId="LiveId" clId="{DB1A4352-6B54-4DAE-BD5A-DD9C72B496D4}" dt="2022-10-06T03:43:06.334" v="4009"/>
          <ac:spMkLst>
            <pc:docMk/>
            <pc:sldMk cId="2368384243" sldId="370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39.783" v="689" actId="20577"/>
          <ac:spMkLst>
            <pc:docMk/>
            <pc:sldMk cId="2368384243" sldId="370"/>
            <ac:spMk id="5" creationId="{D457CB86-B894-26FD-7788-FA806722E745}"/>
          </ac:spMkLst>
        </pc:spChg>
        <pc:spChg chg="add mod">
          <ac:chgData name="Allie Pfleger" userId="7701ca9aa713607d" providerId="LiveId" clId="{DB1A4352-6B54-4DAE-BD5A-DD9C72B496D4}" dt="2022-10-06T18:50:04.157" v="4111"/>
          <ac:spMkLst>
            <pc:docMk/>
            <pc:sldMk cId="2368384243" sldId="370"/>
            <ac:spMk id="6" creationId="{14FB038E-68C3-074F-D00F-A89BC9DA74D9}"/>
          </ac:spMkLst>
        </pc:spChg>
      </pc:sldChg>
      <pc:sldChg chg="modSp add">
        <pc:chgData name="Allie Pfleger" userId="7701ca9aa713607d" providerId="LiveId" clId="{DB1A4352-6B54-4DAE-BD5A-DD9C72B496D4}" dt="2022-10-06T18:49:59.311" v="4110"/>
        <pc:sldMkLst>
          <pc:docMk/>
          <pc:sldMk cId="1479195769" sldId="371"/>
        </pc:sldMkLst>
        <pc:spChg chg="mod">
          <ac:chgData name="Allie Pfleger" userId="7701ca9aa713607d" providerId="LiveId" clId="{DB1A4352-6B54-4DAE-BD5A-DD9C72B496D4}" dt="2022-10-06T03:42:37.106" v="4005" actId="20577"/>
          <ac:spMkLst>
            <pc:docMk/>
            <pc:sldMk cId="1479195769" sldId="371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43.908" v="690" actId="20577"/>
          <ac:spMkLst>
            <pc:docMk/>
            <pc:sldMk cId="1479195769" sldId="371"/>
            <ac:spMk id="5" creationId="{D457CB86-B894-26FD-7788-FA806722E745}"/>
          </ac:spMkLst>
        </pc:spChg>
        <pc:spChg chg="mod">
          <ac:chgData name="Allie Pfleger" userId="7701ca9aa713607d" providerId="LiveId" clId="{DB1A4352-6B54-4DAE-BD5A-DD9C72B496D4}" dt="2022-10-06T18:49:59.311" v="4110"/>
          <ac:spMkLst>
            <pc:docMk/>
            <pc:sldMk cId="1479195769" sldId="371"/>
            <ac:spMk id="6" creationId="{14FB038E-68C3-074F-D00F-A89BC9DA74D9}"/>
          </ac:spMkLst>
        </pc:spChg>
      </pc:sldChg>
      <pc:sldChg chg="modSp add">
        <pc:chgData name="Allie Pfleger" userId="7701ca9aa713607d" providerId="LiveId" clId="{DB1A4352-6B54-4DAE-BD5A-DD9C72B496D4}" dt="2022-10-06T18:49:45.065" v="4109" actId="20577"/>
        <pc:sldMkLst>
          <pc:docMk/>
          <pc:sldMk cId="1773066357" sldId="372"/>
        </pc:sldMkLst>
        <pc:spChg chg="mod">
          <ac:chgData name="Allie Pfleger" userId="7701ca9aa713607d" providerId="LiveId" clId="{DB1A4352-6B54-4DAE-BD5A-DD9C72B496D4}" dt="2022-10-06T03:42:21.912" v="4003" actId="20577"/>
          <ac:spMkLst>
            <pc:docMk/>
            <pc:sldMk cId="1773066357" sldId="372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50.742" v="691" actId="20577"/>
          <ac:spMkLst>
            <pc:docMk/>
            <pc:sldMk cId="1773066357" sldId="372"/>
            <ac:spMk id="5" creationId="{D457CB86-B894-26FD-7788-FA806722E745}"/>
          </ac:spMkLst>
        </pc:spChg>
        <pc:spChg chg="mod">
          <ac:chgData name="Allie Pfleger" userId="7701ca9aa713607d" providerId="LiveId" clId="{DB1A4352-6B54-4DAE-BD5A-DD9C72B496D4}" dt="2022-10-06T18:49:45.065" v="4109" actId="20577"/>
          <ac:spMkLst>
            <pc:docMk/>
            <pc:sldMk cId="1773066357" sldId="372"/>
            <ac:spMk id="6" creationId="{14FB038E-68C3-074F-D00F-A89BC9DA74D9}"/>
          </ac:spMkLst>
        </pc:spChg>
      </pc:sldChg>
      <pc:sldChg chg="delSp modSp add mod">
        <pc:chgData name="Allie Pfleger" userId="7701ca9aa713607d" providerId="LiveId" clId="{DB1A4352-6B54-4DAE-BD5A-DD9C72B496D4}" dt="2022-10-06T03:43:26.091" v="4010" actId="20577"/>
        <pc:sldMkLst>
          <pc:docMk/>
          <pc:sldMk cId="1343760351" sldId="373"/>
        </pc:sldMkLst>
        <pc:spChg chg="mod">
          <ac:chgData name="Allie Pfleger" userId="7701ca9aa713607d" providerId="LiveId" clId="{DB1A4352-6B54-4DAE-BD5A-DD9C72B496D4}" dt="2022-10-06T03:43:26.091" v="4010" actId="20577"/>
          <ac:spMkLst>
            <pc:docMk/>
            <pc:sldMk cId="1343760351" sldId="373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59.275" v="692" actId="20577"/>
          <ac:spMkLst>
            <pc:docMk/>
            <pc:sldMk cId="1343760351" sldId="373"/>
            <ac:spMk id="5" creationId="{D457CB86-B894-26FD-7788-FA806722E745}"/>
          </ac:spMkLst>
        </pc:spChg>
        <pc:spChg chg="del">
          <ac:chgData name="Allie Pfleger" userId="7701ca9aa713607d" providerId="LiveId" clId="{DB1A4352-6B54-4DAE-BD5A-DD9C72B496D4}" dt="2022-10-03T07:45:48.227" v="589" actId="478"/>
          <ac:spMkLst>
            <pc:docMk/>
            <pc:sldMk cId="1343760351" sldId="373"/>
            <ac:spMk id="6" creationId="{14FB038E-68C3-074F-D00F-A89BC9DA74D9}"/>
          </ac:spMkLst>
        </pc:spChg>
      </pc:sldChg>
      <pc:sldChg chg="delSp modSp add mod">
        <pc:chgData name="Allie Pfleger" userId="7701ca9aa713607d" providerId="LiveId" clId="{DB1A4352-6B54-4DAE-BD5A-DD9C72B496D4}" dt="2022-10-06T03:43:33.295" v="4012" actId="20577"/>
        <pc:sldMkLst>
          <pc:docMk/>
          <pc:sldMk cId="567214283" sldId="374"/>
        </pc:sldMkLst>
        <pc:spChg chg="mod">
          <ac:chgData name="Allie Pfleger" userId="7701ca9aa713607d" providerId="LiveId" clId="{DB1A4352-6B54-4DAE-BD5A-DD9C72B496D4}" dt="2022-10-06T03:43:33.295" v="4012" actId="20577"/>
          <ac:spMkLst>
            <pc:docMk/>
            <pc:sldMk cId="567214283" sldId="374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7:03.493" v="693" actId="20577"/>
          <ac:spMkLst>
            <pc:docMk/>
            <pc:sldMk cId="567214283" sldId="374"/>
            <ac:spMk id="5" creationId="{D457CB86-B894-26FD-7788-FA806722E745}"/>
          </ac:spMkLst>
        </pc:spChg>
        <pc:spChg chg="del">
          <ac:chgData name="Allie Pfleger" userId="7701ca9aa713607d" providerId="LiveId" clId="{DB1A4352-6B54-4DAE-BD5A-DD9C72B496D4}" dt="2022-10-03T07:45:58.161" v="591" actId="478"/>
          <ac:spMkLst>
            <pc:docMk/>
            <pc:sldMk cId="567214283" sldId="374"/>
            <ac:spMk id="6" creationId="{14FB038E-68C3-074F-D00F-A89BC9DA74D9}"/>
          </ac:spMkLst>
        </pc:spChg>
      </pc:sldChg>
      <pc:sldChg chg="modSp add mod">
        <pc:chgData name="Allie Pfleger" userId="7701ca9aa713607d" providerId="LiveId" clId="{DB1A4352-6B54-4DAE-BD5A-DD9C72B496D4}" dt="2022-10-03T07:56:34.315" v="688" actId="20577"/>
        <pc:sldMkLst>
          <pc:docMk/>
          <pc:sldMk cId="3630174549" sldId="375"/>
        </pc:sldMkLst>
        <pc:spChg chg="mod">
          <ac:chgData name="Allie Pfleger" userId="7701ca9aa713607d" providerId="LiveId" clId="{DB1A4352-6B54-4DAE-BD5A-DD9C72B496D4}" dt="2022-10-03T07:49:22.722" v="607" actId="20577"/>
          <ac:spMkLst>
            <pc:docMk/>
            <pc:sldMk cId="3630174549" sldId="375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34.315" v="688" actId="20577"/>
          <ac:spMkLst>
            <pc:docMk/>
            <pc:sldMk cId="3630174549" sldId="375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6:30.529" v="687" actId="20577"/>
        <pc:sldMkLst>
          <pc:docMk/>
          <pc:sldMk cId="1936447226" sldId="376"/>
        </pc:sldMkLst>
        <pc:spChg chg="mod">
          <ac:chgData name="Allie Pfleger" userId="7701ca9aa713607d" providerId="LiveId" clId="{DB1A4352-6B54-4DAE-BD5A-DD9C72B496D4}" dt="2022-10-03T07:54:55.228" v="671"/>
          <ac:spMkLst>
            <pc:docMk/>
            <pc:sldMk cId="1936447226" sldId="376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30.529" v="687" actId="20577"/>
          <ac:spMkLst>
            <pc:docMk/>
            <pc:sldMk cId="1936447226" sldId="376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6:26.122" v="686" actId="20577"/>
        <pc:sldMkLst>
          <pc:docMk/>
          <pc:sldMk cId="3131249062" sldId="377"/>
        </pc:sldMkLst>
        <pc:spChg chg="mod">
          <ac:chgData name="Allie Pfleger" userId="7701ca9aa713607d" providerId="LiveId" clId="{DB1A4352-6B54-4DAE-BD5A-DD9C72B496D4}" dt="2022-10-03T07:50:09.016" v="628" actId="20577"/>
          <ac:spMkLst>
            <pc:docMk/>
            <pc:sldMk cId="3131249062" sldId="377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26.122" v="686" actId="20577"/>
          <ac:spMkLst>
            <pc:docMk/>
            <pc:sldMk cId="3131249062" sldId="377"/>
            <ac:spMk id="5" creationId="{D457CB86-B894-26FD-7788-FA806722E745}"/>
          </ac:spMkLst>
        </pc:spChg>
      </pc:sldChg>
      <pc:sldChg chg="modSp add mod">
        <pc:chgData name="Allie Pfleger" userId="7701ca9aa713607d" providerId="LiveId" clId="{DB1A4352-6B54-4DAE-BD5A-DD9C72B496D4}" dt="2022-10-03T07:56:19.202" v="685" actId="20577"/>
        <pc:sldMkLst>
          <pc:docMk/>
          <pc:sldMk cId="2570522869" sldId="378"/>
        </pc:sldMkLst>
        <pc:spChg chg="mod">
          <ac:chgData name="Allie Pfleger" userId="7701ca9aa713607d" providerId="LiveId" clId="{DB1A4352-6B54-4DAE-BD5A-DD9C72B496D4}" dt="2022-10-03T07:55:33.362" v="684" actId="20577"/>
          <ac:spMkLst>
            <pc:docMk/>
            <pc:sldMk cId="2570522869" sldId="378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6:19.202" v="685" actId="20577"/>
          <ac:spMkLst>
            <pc:docMk/>
            <pc:sldMk cId="2570522869" sldId="378"/>
            <ac:spMk id="5" creationId="{D457CB86-B894-26FD-7788-FA806722E745}"/>
          </ac:spMkLst>
        </pc:spChg>
      </pc:sldChg>
      <pc:sldChg chg="addSp modSp new mod modClrScheme chgLayout">
        <pc:chgData name="Allie Pfleger" userId="7701ca9aa713607d" providerId="LiveId" clId="{DB1A4352-6B54-4DAE-BD5A-DD9C72B496D4}" dt="2022-10-03T07:51:30.403" v="654" actId="20577"/>
        <pc:sldMkLst>
          <pc:docMk/>
          <pc:sldMk cId="4255309600" sldId="379"/>
        </pc:sldMkLst>
        <pc:spChg chg="add mod">
          <ac:chgData name="Allie Pfleger" userId="7701ca9aa713607d" providerId="LiveId" clId="{DB1A4352-6B54-4DAE-BD5A-DD9C72B496D4}" dt="2022-10-03T07:51:30.403" v="654" actId="20577"/>
          <ac:spMkLst>
            <pc:docMk/>
            <pc:sldMk cId="4255309600" sldId="379"/>
            <ac:spMk id="2" creationId="{2C58B6EA-1B42-06FD-715A-3BA7E2EB4F3A}"/>
          </ac:spMkLst>
        </pc:spChg>
        <pc:spChg chg="add mod">
          <ac:chgData name="Allie Pfleger" userId="7701ca9aa713607d" providerId="LiveId" clId="{DB1A4352-6B54-4DAE-BD5A-DD9C72B496D4}" dt="2022-10-03T07:51:23.337" v="635"/>
          <ac:spMkLst>
            <pc:docMk/>
            <pc:sldMk cId="4255309600" sldId="379"/>
            <ac:spMk id="3" creationId="{A9F2599B-EB0D-9A39-C0EB-4705F2350AED}"/>
          </ac:spMkLst>
        </pc:spChg>
      </pc:sldChg>
      <pc:sldChg chg="addSp delSp modSp add mod">
        <pc:chgData name="Allie Pfleger" userId="7701ca9aa713607d" providerId="LiveId" clId="{DB1A4352-6B54-4DAE-BD5A-DD9C72B496D4}" dt="2022-10-06T16:18:20.248" v="4101" actId="20577"/>
        <pc:sldMkLst>
          <pc:docMk/>
          <pc:sldMk cId="3336609022" sldId="380"/>
        </pc:sldMkLst>
        <pc:spChg chg="add del">
          <ac:chgData name="Allie Pfleger" userId="7701ca9aa713607d" providerId="LiveId" clId="{DB1A4352-6B54-4DAE-BD5A-DD9C72B496D4}" dt="2022-10-06T03:25:07.941" v="2789" actId="478"/>
          <ac:spMkLst>
            <pc:docMk/>
            <pc:sldMk cId="3336609022" sldId="380"/>
            <ac:spMk id="4" creationId="{8C5FF8DA-D9CB-5D66-3754-0CCD899822FF}"/>
          </ac:spMkLst>
        </pc:spChg>
        <pc:spChg chg="del">
          <ac:chgData name="Allie Pfleger" userId="7701ca9aa713607d" providerId="LiveId" clId="{DB1A4352-6B54-4DAE-BD5A-DD9C72B496D4}" dt="2022-10-03T07:52:01.752" v="657" actId="478"/>
          <ac:spMkLst>
            <pc:docMk/>
            <pc:sldMk cId="3336609022" sldId="380"/>
            <ac:spMk id="4" creationId="{C5D0EE99-A8CD-BDBD-E4F8-22A708704A24}"/>
          </ac:spMkLst>
        </pc:spChg>
        <pc:spChg chg="mod">
          <ac:chgData name="Allie Pfleger" userId="7701ca9aa713607d" providerId="LiveId" clId="{DB1A4352-6B54-4DAE-BD5A-DD9C72B496D4}" dt="2022-10-03T07:57:07.331" v="694" actId="20577"/>
          <ac:spMkLst>
            <pc:docMk/>
            <pc:sldMk cId="3336609022" sldId="380"/>
            <ac:spMk id="5" creationId="{D457CB86-B894-26FD-7788-FA806722E745}"/>
          </ac:spMkLst>
        </pc:spChg>
        <pc:spChg chg="add mod">
          <ac:chgData name="Allie Pfleger" userId="7701ca9aa713607d" providerId="LiveId" clId="{DB1A4352-6B54-4DAE-BD5A-DD9C72B496D4}" dt="2022-10-06T16:18:20.248" v="4101" actId="20577"/>
          <ac:spMkLst>
            <pc:docMk/>
            <pc:sldMk cId="3336609022" sldId="380"/>
            <ac:spMk id="6" creationId="{B7F7258C-B054-01FA-B0E1-080034BA4A82}"/>
          </ac:spMkLst>
        </pc:spChg>
      </pc:sldChg>
      <pc:sldChg chg="addSp modSp add mod">
        <pc:chgData name="Allie Pfleger" userId="7701ca9aa713607d" providerId="LiveId" clId="{DB1A4352-6B54-4DAE-BD5A-DD9C72B496D4}" dt="2022-10-06T02:20:22.270" v="1301" actId="113"/>
        <pc:sldMkLst>
          <pc:docMk/>
          <pc:sldMk cId="3475563951" sldId="381"/>
        </pc:sldMkLst>
        <pc:spChg chg="add mod">
          <ac:chgData name="Allie Pfleger" userId="7701ca9aa713607d" providerId="LiveId" clId="{DB1A4352-6B54-4DAE-BD5A-DD9C72B496D4}" dt="2022-10-06T02:15:39.165" v="1046" actId="1076"/>
          <ac:spMkLst>
            <pc:docMk/>
            <pc:sldMk cId="3475563951" sldId="381"/>
            <ac:spMk id="2" creationId="{6B4ED990-E15A-9313-153D-003731F2428D}"/>
          </ac:spMkLst>
        </pc:spChg>
        <pc:spChg chg="mod">
          <ac:chgData name="Allie Pfleger" userId="7701ca9aa713607d" providerId="LiveId" clId="{DB1A4352-6B54-4DAE-BD5A-DD9C72B496D4}" dt="2022-10-06T02:14:39.154" v="1031" actId="20577"/>
          <ac:spMkLst>
            <pc:docMk/>
            <pc:sldMk cId="3475563951" sldId="381"/>
            <ac:spMk id="3" creationId="{FA7C49EA-BE30-393C-6B23-092F5F8D7E2F}"/>
          </ac:spMkLst>
        </pc:spChg>
        <pc:spChg chg="add mod">
          <ac:chgData name="Allie Pfleger" userId="7701ca9aa713607d" providerId="LiveId" clId="{DB1A4352-6B54-4DAE-BD5A-DD9C72B496D4}" dt="2022-10-06T02:20:22.270" v="1301" actId="113"/>
          <ac:spMkLst>
            <pc:docMk/>
            <pc:sldMk cId="3475563951" sldId="381"/>
            <ac:spMk id="4" creationId="{CF75EF57-1AD1-7839-F10A-64B9D5F05FE1}"/>
          </ac:spMkLst>
        </pc:spChg>
        <pc:spChg chg="mod">
          <ac:chgData name="Allie Pfleger" userId="7701ca9aa713607d" providerId="LiveId" clId="{DB1A4352-6B54-4DAE-BD5A-DD9C72B496D4}" dt="2022-10-06T02:15:35.878" v="1045" actId="1076"/>
          <ac:spMkLst>
            <pc:docMk/>
            <pc:sldMk cId="3475563951" sldId="381"/>
            <ac:spMk id="5" creationId="{D7CC0D71-A37C-9A35-B2BB-6D066015B099}"/>
          </ac:spMkLst>
        </pc:spChg>
      </pc:sldChg>
      <pc:sldChg chg="modSp add mod">
        <pc:chgData name="Allie Pfleger" userId="7701ca9aa713607d" providerId="LiveId" clId="{DB1A4352-6B54-4DAE-BD5A-DD9C72B496D4}" dt="2022-10-06T02:28:48.424" v="1688" actId="20577"/>
        <pc:sldMkLst>
          <pc:docMk/>
          <pc:sldMk cId="1526899531" sldId="382"/>
        </pc:sldMkLst>
        <pc:spChg chg="mod">
          <ac:chgData name="Allie Pfleger" userId="7701ca9aa713607d" providerId="LiveId" clId="{DB1A4352-6B54-4DAE-BD5A-DD9C72B496D4}" dt="2022-10-06T02:21:12.647" v="1340" actId="20577"/>
          <ac:spMkLst>
            <pc:docMk/>
            <pc:sldMk cId="1526899531" sldId="382"/>
            <ac:spMk id="3" creationId="{FA7C49EA-BE30-393C-6B23-092F5F8D7E2F}"/>
          </ac:spMkLst>
        </pc:spChg>
        <pc:spChg chg="mod">
          <ac:chgData name="Allie Pfleger" userId="7701ca9aa713607d" providerId="LiveId" clId="{DB1A4352-6B54-4DAE-BD5A-DD9C72B496D4}" dt="2022-10-06T02:28:48.424" v="1688" actId="20577"/>
          <ac:spMkLst>
            <pc:docMk/>
            <pc:sldMk cId="1526899531" sldId="382"/>
            <ac:spMk id="4" creationId="{41D0DB5E-B4D9-1D22-67B7-54EEF93594EF}"/>
          </ac:spMkLst>
        </pc:spChg>
      </pc:sldChg>
      <pc:sldChg chg="modSp add mod">
        <pc:chgData name="Allie Pfleger" userId="7701ca9aa713607d" providerId="LiveId" clId="{DB1A4352-6B54-4DAE-BD5A-DD9C72B496D4}" dt="2022-10-06T03:30:19.009" v="2863" actId="20577"/>
        <pc:sldMkLst>
          <pc:docMk/>
          <pc:sldMk cId="1932510414" sldId="383"/>
        </pc:sldMkLst>
        <pc:spChg chg="mod">
          <ac:chgData name="Allie Pfleger" userId="7701ca9aa713607d" providerId="LiveId" clId="{DB1A4352-6B54-4DAE-BD5A-DD9C72B496D4}" dt="2022-10-06T02:32:35.427" v="1782" actId="20577"/>
          <ac:spMkLst>
            <pc:docMk/>
            <pc:sldMk cId="1932510414" sldId="383"/>
            <ac:spMk id="3" creationId="{65437680-48CC-F1A8-B245-3738328785AC}"/>
          </ac:spMkLst>
        </pc:spChg>
        <pc:spChg chg="mod">
          <ac:chgData name="Allie Pfleger" userId="7701ca9aa713607d" providerId="LiveId" clId="{DB1A4352-6B54-4DAE-BD5A-DD9C72B496D4}" dt="2022-10-06T03:30:19.009" v="2863" actId="20577"/>
          <ac:spMkLst>
            <pc:docMk/>
            <pc:sldMk cId="1932510414" sldId="383"/>
            <ac:spMk id="4" creationId="{F2C3933D-B04B-D1A9-7D9E-45AEBC439FE8}"/>
          </ac:spMkLst>
        </pc:spChg>
      </pc:sldChg>
      <pc:sldChg chg="modSp add mod">
        <pc:chgData name="Allie Pfleger" userId="7701ca9aa713607d" providerId="LiveId" clId="{DB1A4352-6B54-4DAE-BD5A-DD9C72B496D4}" dt="2022-10-06T03:22:02.641" v="2643" actId="207"/>
        <pc:sldMkLst>
          <pc:docMk/>
          <pc:sldMk cId="2258701522" sldId="384"/>
        </pc:sldMkLst>
        <pc:spChg chg="mod">
          <ac:chgData name="Allie Pfleger" userId="7701ca9aa713607d" providerId="LiveId" clId="{DB1A4352-6B54-4DAE-BD5A-DD9C72B496D4}" dt="2022-10-06T03:17:59.429" v="2580" actId="20577"/>
          <ac:spMkLst>
            <pc:docMk/>
            <pc:sldMk cId="2258701522" sldId="384"/>
            <ac:spMk id="3" creationId="{65437680-48CC-F1A8-B245-3738328785AC}"/>
          </ac:spMkLst>
        </pc:spChg>
        <pc:spChg chg="mod">
          <ac:chgData name="Allie Pfleger" userId="7701ca9aa713607d" providerId="LiveId" clId="{DB1A4352-6B54-4DAE-BD5A-DD9C72B496D4}" dt="2022-10-06T03:22:02.641" v="2643" actId="207"/>
          <ac:spMkLst>
            <pc:docMk/>
            <pc:sldMk cId="2258701522" sldId="384"/>
            <ac:spMk id="4" creationId="{F2C3933D-B04B-D1A9-7D9E-45AEBC439FE8}"/>
          </ac:spMkLst>
        </pc:spChg>
      </pc:sldChg>
      <pc:sldChg chg="add del">
        <pc:chgData name="Allie Pfleger" userId="7701ca9aa713607d" providerId="LiveId" clId="{DB1A4352-6B54-4DAE-BD5A-DD9C72B496D4}" dt="2022-10-06T03:38:06.275" v="3962" actId="47"/>
        <pc:sldMkLst>
          <pc:docMk/>
          <pc:sldMk cId="3302485019" sldId="385"/>
        </pc:sldMkLst>
      </pc:sldChg>
      <pc:sldChg chg="add">
        <pc:chgData name="Allie Pfleger" userId="7701ca9aa713607d" providerId="LiveId" clId="{DB1A4352-6B54-4DAE-BD5A-DD9C72B496D4}" dt="2022-10-06T03:24:23.578" v="2784"/>
        <pc:sldMkLst>
          <pc:docMk/>
          <pc:sldMk cId="3154134493" sldId="386"/>
        </pc:sldMkLst>
      </pc:sldChg>
      <pc:sldChg chg="modSp add mod">
        <pc:chgData name="Allie Pfleger" userId="7701ca9aa713607d" providerId="LiveId" clId="{DB1A4352-6B54-4DAE-BD5A-DD9C72B496D4}" dt="2022-10-06T16:17:21.195" v="4046"/>
        <pc:sldMkLst>
          <pc:docMk/>
          <pc:sldMk cId="3680551441" sldId="387"/>
        </pc:sldMkLst>
        <pc:spChg chg="mod">
          <ac:chgData name="Allie Pfleger" userId="7701ca9aa713607d" providerId="LiveId" clId="{DB1A4352-6B54-4DAE-BD5A-DD9C72B496D4}" dt="2022-10-06T16:17:21.195" v="4046"/>
          <ac:spMkLst>
            <pc:docMk/>
            <pc:sldMk cId="3680551441" sldId="387"/>
            <ac:spMk id="6" creationId="{B7F7258C-B054-01FA-B0E1-080034BA4A82}"/>
          </ac:spMkLst>
        </pc:spChg>
      </pc:sldChg>
      <pc:sldChg chg="modSp add mod">
        <pc:chgData name="Allie Pfleger" userId="7701ca9aa713607d" providerId="LiveId" clId="{DB1A4352-6B54-4DAE-BD5A-DD9C72B496D4}" dt="2022-10-06T03:39:13.869" v="3976" actId="20577"/>
        <pc:sldMkLst>
          <pc:docMk/>
          <pc:sldMk cId="3644894674" sldId="388"/>
        </pc:sldMkLst>
        <pc:spChg chg="mod">
          <ac:chgData name="Allie Pfleger" userId="7701ca9aa713607d" providerId="LiveId" clId="{DB1A4352-6B54-4DAE-BD5A-DD9C72B496D4}" dt="2022-10-06T03:39:13.869" v="3976" actId="20577"/>
          <ac:spMkLst>
            <pc:docMk/>
            <pc:sldMk cId="3644894674" sldId="388"/>
            <ac:spMk id="6" creationId="{B7F7258C-B054-01FA-B0E1-080034BA4A82}"/>
          </ac:spMkLst>
        </pc:spChg>
      </pc:sldChg>
      <pc:sldChg chg="modSp add mod">
        <pc:chgData name="Allie Pfleger" userId="7701ca9aa713607d" providerId="LiveId" clId="{DB1A4352-6B54-4DAE-BD5A-DD9C72B496D4}" dt="2022-10-06T03:39:22.745" v="3979" actId="20577"/>
        <pc:sldMkLst>
          <pc:docMk/>
          <pc:sldMk cId="392356210" sldId="389"/>
        </pc:sldMkLst>
        <pc:spChg chg="mod">
          <ac:chgData name="Allie Pfleger" userId="7701ca9aa713607d" providerId="LiveId" clId="{DB1A4352-6B54-4DAE-BD5A-DD9C72B496D4}" dt="2022-10-06T03:39:22.745" v="3979" actId="20577"/>
          <ac:spMkLst>
            <pc:docMk/>
            <pc:sldMk cId="392356210" sldId="389"/>
            <ac:spMk id="6" creationId="{B7F7258C-B054-01FA-B0E1-080034BA4A82}"/>
          </ac:spMkLst>
        </pc:spChg>
      </pc:sldChg>
      <pc:sldChg chg="modSp add mod">
        <pc:chgData name="Allie Pfleger" userId="7701ca9aa713607d" providerId="LiveId" clId="{DB1A4352-6B54-4DAE-BD5A-DD9C72B496D4}" dt="2022-10-06T03:39:30.125" v="3982" actId="20577"/>
        <pc:sldMkLst>
          <pc:docMk/>
          <pc:sldMk cId="2382913101" sldId="390"/>
        </pc:sldMkLst>
        <pc:spChg chg="mod">
          <ac:chgData name="Allie Pfleger" userId="7701ca9aa713607d" providerId="LiveId" clId="{DB1A4352-6B54-4DAE-BD5A-DD9C72B496D4}" dt="2022-10-06T03:39:30.125" v="3982" actId="20577"/>
          <ac:spMkLst>
            <pc:docMk/>
            <pc:sldMk cId="2382913101" sldId="390"/>
            <ac:spMk id="6" creationId="{B7F7258C-B054-01FA-B0E1-080034BA4A82}"/>
          </ac:spMkLst>
        </pc:spChg>
      </pc:sldChg>
      <pc:sldMasterChg chg="del delSldLayout">
        <pc:chgData name="Allie Pfleger" userId="7701ca9aa713607d" providerId="LiveId" clId="{DB1A4352-6B54-4DAE-BD5A-DD9C72B496D4}" dt="2022-10-03T07:51:34.225" v="655" actId="47"/>
        <pc:sldMasterMkLst>
          <pc:docMk/>
          <pc:sldMasterMk cId="0" sldId="2147483672"/>
        </pc:sldMasterMkLst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59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1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2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3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4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5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6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7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8"/>
          </pc:sldLayoutMkLst>
        </pc:sldLayoutChg>
        <pc:sldLayoutChg chg="del">
          <pc:chgData name="Allie Pfleger" userId="7701ca9aa713607d" providerId="LiveId" clId="{DB1A4352-6B54-4DAE-BD5A-DD9C72B496D4}" dt="2022-10-03T07:51:34.225" v="655" actId="47"/>
          <pc:sldLayoutMkLst>
            <pc:docMk/>
            <pc:sldMasterMk cId="0" sldId="2147483672"/>
            <pc:sldLayoutMk cId="0" sldId="2147483669"/>
          </pc:sldLayoutMkLst>
        </pc:sldLayoutChg>
        <pc:sldLayoutChg chg="del">
          <pc:chgData name="Allie Pfleger" userId="7701ca9aa713607d" providerId="LiveId" clId="{DB1A4352-6B54-4DAE-BD5A-DD9C72B496D4}" dt="2022-10-03T07:50:32.204" v="632" actId="47"/>
          <pc:sldLayoutMkLst>
            <pc:docMk/>
            <pc:sldMasterMk cId="0" sldId="2147483672"/>
            <pc:sldLayoutMk cId="0" sldId="2147483670"/>
          </pc:sldLayoutMkLst>
        </pc:sldLayoutChg>
      </pc:sldMasterChg>
    </pc:docChg>
  </pc:docChgLst>
  <pc:docChgLst>
    <pc:chgData name="Allie Pfleger" userId="7701ca9aa713607d" providerId="LiveId" clId="{06421B6F-B98A-4586-9CA1-27525375A05C}"/>
    <pc:docChg chg="undo custSel addSld delSld modSld addSection delSection modSection">
      <pc:chgData name="Allie Pfleger" userId="7701ca9aa713607d" providerId="LiveId" clId="{06421B6F-B98A-4586-9CA1-27525375A05C}" dt="2023-01-08T22:48:47.372" v="1165" actId="20577"/>
      <pc:docMkLst>
        <pc:docMk/>
      </pc:docMkLst>
      <pc:sldChg chg="add">
        <pc:chgData name="Allie Pfleger" userId="7701ca9aa713607d" providerId="LiveId" clId="{06421B6F-B98A-4586-9CA1-27525375A05C}" dt="2023-01-03T06:46:19.435" v="2"/>
        <pc:sldMkLst>
          <pc:docMk/>
          <pc:sldMk cId="3485205610" sldId="295"/>
        </pc:sldMkLst>
      </pc:sldChg>
      <pc:sldChg chg="del">
        <pc:chgData name="Allie Pfleger" userId="7701ca9aa713607d" providerId="LiveId" clId="{06421B6F-B98A-4586-9CA1-27525375A05C}" dt="2023-01-03T17:11:36.356" v="4" actId="18676"/>
        <pc:sldMkLst>
          <pc:docMk/>
          <pc:sldMk cId="3083502141" sldId="296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3032254711" sldId="297"/>
        </pc:sldMkLst>
      </pc:sldChg>
      <pc:sldChg chg="del">
        <pc:chgData name="Allie Pfleger" userId="7701ca9aa713607d" providerId="LiveId" clId="{06421B6F-B98A-4586-9CA1-27525375A05C}" dt="2023-01-03T17:11:36.356" v="4" actId="18676"/>
        <pc:sldMkLst>
          <pc:docMk/>
          <pc:sldMk cId="2767234945" sldId="298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2470514307" sldId="299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586283347" sldId="300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50788904" sldId="301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3662125605" sldId="302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2312906981" sldId="303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2545225623" sldId="304"/>
        </pc:sldMkLst>
      </pc:sldChg>
      <pc:sldChg chg="add">
        <pc:chgData name="Allie Pfleger" userId="7701ca9aa713607d" providerId="LiveId" clId="{06421B6F-B98A-4586-9CA1-27525375A05C}" dt="2023-01-03T06:46:19.435" v="2"/>
        <pc:sldMkLst>
          <pc:docMk/>
          <pc:sldMk cId="2152061787" sldId="305"/>
        </pc:sldMkLst>
      </pc:sldChg>
      <pc:sldChg chg="del">
        <pc:chgData name="Allie Pfleger" userId="7701ca9aa713607d" providerId="LiveId" clId="{06421B6F-B98A-4586-9CA1-27525375A05C}" dt="2023-01-03T17:11:36.356" v="4" actId="18676"/>
        <pc:sldMkLst>
          <pc:docMk/>
          <pc:sldMk cId="633255238" sldId="306"/>
        </pc:sldMkLst>
      </pc:sldChg>
      <pc:sldChg chg="del">
        <pc:chgData name="Allie Pfleger" userId="7701ca9aa713607d" providerId="LiveId" clId="{06421B6F-B98A-4586-9CA1-27525375A05C}" dt="2023-01-03T17:11:36.356" v="4" actId="18676"/>
        <pc:sldMkLst>
          <pc:docMk/>
          <pc:sldMk cId="903904302" sldId="307"/>
        </pc:sldMkLst>
      </pc:sldChg>
      <pc:sldChg chg="del">
        <pc:chgData name="Allie Pfleger" userId="7701ca9aa713607d" providerId="LiveId" clId="{06421B6F-B98A-4586-9CA1-27525375A05C}" dt="2023-01-03T17:11:36.356" v="4" actId="18676"/>
        <pc:sldMkLst>
          <pc:docMk/>
          <pc:sldMk cId="1922498196" sldId="308"/>
        </pc:sldMkLst>
      </pc:sldChg>
      <pc:sldChg chg="add">
        <pc:chgData name="Allie Pfleger" userId="7701ca9aa713607d" providerId="LiveId" clId="{06421B6F-B98A-4586-9CA1-27525375A05C}" dt="2023-01-03T17:11:56.640" v="5"/>
        <pc:sldMkLst>
          <pc:docMk/>
          <pc:sldMk cId="2395616183" sldId="309"/>
        </pc:sldMkLst>
      </pc:sldChg>
      <pc:sldChg chg="addSp delSp modSp mod">
        <pc:chgData name="Allie Pfleger" userId="7701ca9aa713607d" providerId="LiveId" clId="{06421B6F-B98A-4586-9CA1-27525375A05C}" dt="2023-01-05T07:55:31.889" v="760" actId="14100"/>
        <pc:sldMkLst>
          <pc:docMk/>
          <pc:sldMk cId="3888197254" sldId="310"/>
        </pc:sldMkLst>
        <pc:spChg chg="mod">
          <ac:chgData name="Allie Pfleger" userId="7701ca9aa713607d" providerId="LiveId" clId="{06421B6F-B98A-4586-9CA1-27525375A05C}" dt="2023-01-05T07:55:31.889" v="760" actId="14100"/>
          <ac:spMkLst>
            <pc:docMk/>
            <pc:sldMk cId="3888197254" sldId="310"/>
            <ac:spMk id="4" creationId="{EB60333F-FBC6-7A8F-37A9-DAB818C7B403}"/>
          </ac:spMkLst>
        </pc:spChg>
        <pc:spChg chg="add del">
          <ac:chgData name="Allie Pfleger" userId="7701ca9aa713607d" providerId="LiveId" clId="{06421B6F-B98A-4586-9CA1-27525375A05C}" dt="2023-01-05T07:34:29.664" v="427" actId="22"/>
          <ac:spMkLst>
            <pc:docMk/>
            <pc:sldMk cId="3888197254" sldId="310"/>
            <ac:spMk id="5" creationId="{D6EE3DDA-1D38-2E53-849B-8B0B519DA115}"/>
          </ac:spMkLst>
        </pc:spChg>
      </pc:sldChg>
      <pc:sldChg chg="add">
        <pc:chgData name="Allie Pfleger" userId="7701ca9aa713607d" providerId="LiveId" clId="{06421B6F-B98A-4586-9CA1-27525375A05C}" dt="2023-01-03T17:11:56.640" v="5"/>
        <pc:sldMkLst>
          <pc:docMk/>
          <pc:sldMk cId="2090809555" sldId="311"/>
        </pc:sldMkLst>
        <pc:spChg chg="mod">
          <ac:chgData name="Allie Pfleger" userId="7701ca9aa713607d" providerId="LiveId" clId="{06421B6F-B98A-4586-9CA1-27525375A05C}" dt="2023-01-05T07:56:04.626" v="763" actId="20577"/>
          <ac:spMkLst>
            <pc:docMk/>
            <pc:sldMk cId="2090809555" sldId="311"/>
            <ac:spMk id="2" creationId="{6A491155-224A-BECE-21BE-E50EB40ED800}"/>
          </ac:spMkLst>
        </pc:spChg>
        <pc:spChg chg="mod">
          <ac:chgData name="Allie Pfleger" userId="7701ca9aa713607d" providerId="LiveId" clId="{06421B6F-B98A-4586-9CA1-27525375A05C}" dt="2023-01-05T07:34:17.247" v="425" actId="20577"/>
          <ac:spMkLst>
            <pc:docMk/>
            <pc:sldMk cId="2090809555" sldId="311"/>
            <ac:spMk id="3" creationId="{0417D5D2-C1F7-5FA5-0368-6326B91E97AD}"/>
          </ac:spMkLst>
        </pc:spChg>
      </pc:sldChg>
      <pc:sldChg chg="add">
        <pc:chgData name="Allie Pfleger" userId="7701ca9aa713607d" providerId="LiveId" clId="{06421B6F-B98A-4586-9CA1-27525375A05C}" dt="2023-01-03T17:11:56.640" v="5"/>
        <pc:sldMkLst>
          <pc:docMk/>
          <pc:sldMk cId="1158324148" sldId="312"/>
        </pc:sldMkLst>
      </pc:sldChg>
      <pc:sldChg chg="modSp del mod">
        <pc:chgData name="Allie Pfleger" userId="7701ca9aa713607d" providerId="LiveId" clId="{06421B6F-B98A-4586-9CA1-27525375A05C}" dt="2023-01-05T08:10:28.551" v="1158" actId="47"/>
        <pc:sldMkLst>
          <pc:docMk/>
          <pc:sldMk cId="373537532" sldId="313"/>
        </pc:sldMkLst>
        <pc:spChg chg="mod">
          <ac:chgData name="Allie Pfleger" userId="7701ca9aa713607d" providerId="LiveId" clId="{06421B6F-B98A-4586-9CA1-27525375A05C}" dt="2023-01-05T07:35:48.746" v="496" actId="20577"/>
          <ac:spMkLst>
            <pc:docMk/>
            <pc:sldMk cId="373537532" sldId="313"/>
            <ac:spMk id="2" creationId="{6A491155-224A-BECE-21BE-E50EB40ED800}"/>
          </ac:spMkLst>
        </pc:spChg>
        <pc:spChg chg="mod">
          <ac:chgData name="Allie Pfleger" userId="7701ca9aa713607d" providerId="LiveId" clId="{06421B6F-B98A-4586-9CA1-27525375A05C}" dt="2023-01-05T07:35:42.585" v="495" actId="5793"/>
          <ac:spMkLst>
            <pc:docMk/>
            <pc:sldMk cId="373537532" sldId="313"/>
            <ac:spMk id="5" creationId="{BDFE6857-4560-CA62-99DE-E937CD583776}"/>
          </ac:spMkLst>
        </pc:spChg>
      </pc:sldChg>
      <pc:sldChg chg="modSp mod">
        <pc:chgData name="Allie Pfleger" userId="7701ca9aa713607d" providerId="LiveId" clId="{06421B6F-B98A-4586-9CA1-27525375A05C}" dt="2023-01-08T22:48:47.372" v="1165" actId="20577"/>
        <pc:sldMkLst>
          <pc:docMk/>
          <pc:sldMk cId="2235408715" sldId="316"/>
        </pc:sldMkLst>
        <pc:spChg chg="mod">
          <ac:chgData name="Allie Pfleger" userId="7701ca9aa713607d" providerId="LiveId" clId="{06421B6F-B98A-4586-9CA1-27525375A05C}" dt="2023-01-08T22:48:47.372" v="1165" actId="20577"/>
          <ac:spMkLst>
            <pc:docMk/>
            <pc:sldMk cId="2235408715" sldId="316"/>
            <ac:spMk id="3" creationId="{40357285-116C-D9E9-8114-1A4EC2B59A7E}"/>
          </ac:spMkLst>
        </pc:spChg>
      </pc:sldChg>
      <pc:sldChg chg="modSp mod">
        <pc:chgData name="Allie Pfleger" userId="7701ca9aa713607d" providerId="LiveId" clId="{06421B6F-B98A-4586-9CA1-27525375A05C}" dt="2023-01-05T07:47:46.586" v="660"/>
        <pc:sldMkLst>
          <pc:docMk/>
          <pc:sldMk cId="1880349108" sldId="318"/>
        </pc:sldMkLst>
        <pc:spChg chg="mod">
          <ac:chgData name="Allie Pfleger" userId="7701ca9aa713607d" providerId="LiveId" clId="{06421B6F-B98A-4586-9CA1-27525375A05C}" dt="2023-01-05T07:47:41.325" v="659" actId="20577"/>
          <ac:spMkLst>
            <pc:docMk/>
            <pc:sldMk cId="1880349108" sldId="318"/>
            <ac:spMk id="3" creationId="{0417D5D2-C1F7-5FA5-0368-6326B91E97AD}"/>
          </ac:spMkLst>
        </pc:spChg>
        <pc:spChg chg="mod">
          <ac:chgData name="Allie Pfleger" userId="7701ca9aa713607d" providerId="LiveId" clId="{06421B6F-B98A-4586-9CA1-27525375A05C}" dt="2023-01-05T07:47:46.586" v="660"/>
          <ac:spMkLst>
            <pc:docMk/>
            <pc:sldMk cId="1880349108" sldId="318"/>
            <ac:spMk id="4" creationId="{C1715D20-0E39-F0B3-84FB-8A5624D9463B}"/>
          </ac:spMkLst>
        </pc:spChg>
      </pc:sldChg>
      <pc:sldChg chg="modSp mod">
        <pc:chgData name="Allie Pfleger" userId="7701ca9aa713607d" providerId="LiveId" clId="{06421B6F-B98A-4586-9CA1-27525375A05C}" dt="2023-01-05T07:43:57.927" v="632" actId="12"/>
        <pc:sldMkLst>
          <pc:docMk/>
          <pc:sldMk cId="1692348163" sldId="320"/>
        </pc:sldMkLst>
        <pc:spChg chg="mod">
          <ac:chgData name="Allie Pfleger" userId="7701ca9aa713607d" providerId="LiveId" clId="{06421B6F-B98A-4586-9CA1-27525375A05C}" dt="2023-01-05T07:43:57.927" v="632" actId="12"/>
          <ac:spMkLst>
            <pc:docMk/>
            <pc:sldMk cId="1692348163" sldId="320"/>
            <ac:spMk id="3" creationId="{0417D5D2-C1F7-5FA5-0368-6326B91E97AD}"/>
          </ac:spMkLst>
        </pc:spChg>
      </pc:sldChg>
      <pc:sldChg chg="addSp delSp modSp mod">
        <pc:chgData name="Allie Pfleger" userId="7701ca9aa713607d" providerId="LiveId" clId="{06421B6F-B98A-4586-9CA1-27525375A05C}" dt="2023-01-05T07:48:33.734" v="669" actId="20577"/>
        <pc:sldMkLst>
          <pc:docMk/>
          <pc:sldMk cId="705529731" sldId="321"/>
        </pc:sldMkLst>
        <pc:spChg chg="add mod">
          <ac:chgData name="Allie Pfleger" userId="7701ca9aa713607d" providerId="LiveId" clId="{06421B6F-B98A-4586-9CA1-27525375A05C}" dt="2023-01-05T07:45:04.778" v="637"/>
          <ac:spMkLst>
            <pc:docMk/>
            <pc:sldMk cId="705529731" sldId="321"/>
            <ac:spMk id="3" creationId="{AC124466-1ECB-5CB7-ADA9-E28093BB77DE}"/>
          </ac:spMkLst>
        </pc:spChg>
        <pc:spChg chg="mod">
          <ac:chgData name="Allie Pfleger" userId="7701ca9aa713607d" providerId="LiveId" clId="{06421B6F-B98A-4586-9CA1-27525375A05C}" dt="2023-01-05T07:48:20.191" v="665"/>
          <ac:spMkLst>
            <pc:docMk/>
            <pc:sldMk cId="705529731" sldId="321"/>
            <ac:spMk id="5" creationId="{D457CB86-B894-26FD-7788-FA806722E745}"/>
          </ac:spMkLst>
        </pc:spChg>
        <pc:spChg chg="del">
          <ac:chgData name="Allie Pfleger" userId="7701ca9aa713607d" providerId="LiveId" clId="{06421B6F-B98A-4586-9CA1-27525375A05C}" dt="2023-01-05T07:45:03.899" v="636" actId="478"/>
          <ac:spMkLst>
            <pc:docMk/>
            <pc:sldMk cId="705529731" sldId="321"/>
            <ac:spMk id="6" creationId="{B6BEE2A3-9B22-D84C-2294-3FD7CAAB3FFC}"/>
          </ac:spMkLst>
        </pc:spChg>
        <pc:spChg chg="mod">
          <ac:chgData name="Allie Pfleger" userId="7701ca9aa713607d" providerId="LiveId" clId="{06421B6F-B98A-4586-9CA1-27525375A05C}" dt="2023-01-05T07:44:42.902" v="635" actId="207"/>
          <ac:spMkLst>
            <pc:docMk/>
            <pc:sldMk cId="705529731" sldId="321"/>
            <ac:spMk id="8" creationId="{BBFD8BFD-6BDF-81B9-12C3-AF81F95B96C0}"/>
          </ac:spMkLst>
        </pc:spChg>
        <pc:spChg chg="mod">
          <ac:chgData name="Allie Pfleger" userId="7701ca9aa713607d" providerId="LiveId" clId="{06421B6F-B98A-4586-9CA1-27525375A05C}" dt="2023-01-05T07:48:33.734" v="669" actId="20577"/>
          <ac:spMkLst>
            <pc:docMk/>
            <pc:sldMk cId="705529731" sldId="321"/>
            <ac:spMk id="10" creationId="{2F98D4F6-668A-9810-209A-2EBCD950A1BF}"/>
          </ac:spMkLst>
        </pc:spChg>
      </pc:sldChg>
      <pc:sldChg chg="modSp mod">
        <pc:chgData name="Allie Pfleger" userId="7701ca9aa713607d" providerId="LiveId" clId="{06421B6F-B98A-4586-9CA1-27525375A05C}" dt="2023-01-05T07:50:35.311" v="695" actId="14100"/>
        <pc:sldMkLst>
          <pc:docMk/>
          <pc:sldMk cId="2699541241" sldId="322"/>
        </pc:sldMkLst>
        <pc:spChg chg="mod">
          <ac:chgData name="Allie Pfleger" userId="7701ca9aa713607d" providerId="LiveId" clId="{06421B6F-B98A-4586-9CA1-27525375A05C}" dt="2023-01-05T07:50:35.311" v="695" actId="14100"/>
          <ac:spMkLst>
            <pc:docMk/>
            <pc:sldMk cId="2699541241" sldId="322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6:18.931" v="650" actId="207"/>
          <ac:spMkLst>
            <pc:docMk/>
            <pc:sldMk cId="2699541241" sldId="322"/>
            <ac:spMk id="8" creationId="{BBFD8BFD-6BDF-81B9-12C3-AF81F95B96C0}"/>
          </ac:spMkLst>
        </pc:spChg>
      </pc:sldChg>
      <pc:sldChg chg="modSp mod">
        <pc:chgData name="Allie Pfleger" userId="7701ca9aa713607d" providerId="LiveId" clId="{06421B6F-B98A-4586-9CA1-27525375A05C}" dt="2023-01-05T07:50:29.317" v="693" actId="14100"/>
        <pc:sldMkLst>
          <pc:docMk/>
          <pc:sldMk cId="2408137890" sldId="323"/>
        </pc:sldMkLst>
        <pc:spChg chg="mod">
          <ac:chgData name="Allie Pfleger" userId="7701ca9aa713607d" providerId="LiveId" clId="{06421B6F-B98A-4586-9CA1-27525375A05C}" dt="2023-01-05T07:50:29.317" v="693" actId="14100"/>
          <ac:spMkLst>
            <pc:docMk/>
            <pc:sldMk cId="2408137890" sldId="323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6:14.303" v="649" actId="207"/>
          <ac:spMkLst>
            <pc:docMk/>
            <pc:sldMk cId="2408137890" sldId="323"/>
            <ac:spMk id="8" creationId="{BBFD8BFD-6BDF-81B9-12C3-AF81F95B96C0}"/>
          </ac:spMkLst>
        </pc:spChg>
      </pc:sldChg>
      <pc:sldChg chg="modSp mod">
        <pc:chgData name="Allie Pfleger" userId="7701ca9aa713607d" providerId="LiveId" clId="{06421B6F-B98A-4586-9CA1-27525375A05C}" dt="2023-01-05T07:50:22.884" v="691" actId="14100"/>
        <pc:sldMkLst>
          <pc:docMk/>
          <pc:sldMk cId="3150371622" sldId="324"/>
        </pc:sldMkLst>
        <pc:spChg chg="mod">
          <ac:chgData name="Allie Pfleger" userId="7701ca9aa713607d" providerId="LiveId" clId="{06421B6F-B98A-4586-9CA1-27525375A05C}" dt="2023-01-05T07:50:22.884" v="691" actId="14100"/>
          <ac:spMkLst>
            <pc:docMk/>
            <pc:sldMk cId="3150371622" sldId="324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6:10.002" v="648" actId="207"/>
          <ac:spMkLst>
            <pc:docMk/>
            <pc:sldMk cId="3150371622" sldId="324"/>
            <ac:spMk id="8" creationId="{BBFD8BFD-6BDF-81B9-12C3-AF81F95B96C0}"/>
          </ac:spMkLst>
        </pc:spChg>
      </pc:sldChg>
      <pc:sldChg chg="modSp mod">
        <pc:chgData name="Allie Pfleger" userId="7701ca9aa713607d" providerId="LiveId" clId="{06421B6F-B98A-4586-9CA1-27525375A05C}" dt="2023-01-05T07:50:15.880" v="689" actId="14100"/>
        <pc:sldMkLst>
          <pc:docMk/>
          <pc:sldMk cId="3256499737" sldId="325"/>
        </pc:sldMkLst>
        <pc:spChg chg="mod">
          <ac:chgData name="Allie Pfleger" userId="7701ca9aa713607d" providerId="LiveId" clId="{06421B6F-B98A-4586-9CA1-27525375A05C}" dt="2023-01-05T07:50:15.880" v="689" actId="14100"/>
          <ac:spMkLst>
            <pc:docMk/>
            <pc:sldMk cId="3256499737" sldId="325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6:05.510" v="647" actId="207"/>
          <ac:spMkLst>
            <pc:docMk/>
            <pc:sldMk cId="3256499737" sldId="325"/>
            <ac:spMk id="8" creationId="{BBFD8BFD-6BDF-81B9-12C3-AF81F95B96C0}"/>
          </ac:spMkLst>
        </pc:spChg>
      </pc:sldChg>
      <pc:sldChg chg="modSp mod">
        <pc:chgData name="Allie Pfleger" userId="7701ca9aa713607d" providerId="LiveId" clId="{06421B6F-B98A-4586-9CA1-27525375A05C}" dt="2023-01-05T07:50:10.401" v="687" actId="14100"/>
        <pc:sldMkLst>
          <pc:docMk/>
          <pc:sldMk cId="2344949587" sldId="326"/>
        </pc:sldMkLst>
        <pc:spChg chg="mod">
          <ac:chgData name="Allie Pfleger" userId="7701ca9aa713607d" providerId="LiveId" clId="{06421B6F-B98A-4586-9CA1-27525375A05C}" dt="2023-01-05T07:50:10.401" v="687" actId="14100"/>
          <ac:spMkLst>
            <pc:docMk/>
            <pc:sldMk cId="2344949587" sldId="326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6:01.879" v="646" actId="207"/>
          <ac:spMkLst>
            <pc:docMk/>
            <pc:sldMk cId="2344949587" sldId="326"/>
            <ac:spMk id="8" creationId="{BBFD8BFD-6BDF-81B9-12C3-AF81F95B96C0}"/>
          </ac:spMkLst>
        </pc:spChg>
      </pc:sldChg>
      <pc:sldChg chg="modSp mod">
        <pc:chgData name="Allie Pfleger" userId="7701ca9aa713607d" providerId="LiveId" clId="{06421B6F-B98A-4586-9CA1-27525375A05C}" dt="2023-01-05T07:50:03.371" v="685" actId="14100"/>
        <pc:sldMkLst>
          <pc:docMk/>
          <pc:sldMk cId="247871575" sldId="327"/>
        </pc:sldMkLst>
        <pc:spChg chg="mod">
          <ac:chgData name="Allie Pfleger" userId="7701ca9aa713607d" providerId="LiveId" clId="{06421B6F-B98A-4586-9CA1-27525375A05C}" dt="2023-01-05T07:50:03.371" v="685" actId="14100"/>
          <ac:spMkLst>
            <pc:docMk/>
            <pc:sldMk cId="247871575" sldId="327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5:56.937" v="645" actId="207"/>
          <ac:spMkLst>
            <pc:docMk/>
            <pc:sldMk cId="247871575" sldId="327"/>
            <ac:spMk id="8" creationId="{BBFD8BFD-6BDF-81B9-12C3-AF81F95B96C0}"/>
          </ac:spMkLst>
        </pc:spChg>
      </pc:sldChg>
      <pc:sldChg chg="addSp delSp modSp mod">
        <pc:chgData name="Allie Pfleger" userId="7701ca9aa713607d" providerId="LiveId" clId="{06421B6F-B98A-4586-9CA1-27525375A05C}" dt="2023-01-05T07:49:50.427" v="683" actId="14100"/>
        <pc:sldMkLst>
          <pc:docMk/>
          <pc:sldMk cId="1664910646" sldId="328"/>
        </pc:sldMkLst>
        <pc:spChg chg="mod">
          <ac:chgData name="Allie Pfleger" userId="7701ca9aa713607d" providerId="LiveId" clId="{06421B6F-B98A-4586-9CA1-27525375A05C}" dt="2023-01-05T07:49:50.427" v="683" actId="14100"/>
          <ac:spMkLst>
            <pc:docMk/>
            <pc:sldMk cId="1664910646" sldId="328"/>
            <ac:spMk id="5" creationId="{D457CB86-B894-26FD-7788-FA806722E745}"/>
          </ac:spMkLst>
        </pc:spChg>
        <pc:spChg chg="add del mod">
          <ac:chgData name="Allie Pfleger" userId="7701ca9aa713607d" providerId="LiveId" clId="{06421B6F-B98A-4586-9CA1-27525375A05C}" dt="2023-01-05T07:45:44.689" v="644" actId="21"/>
          <ac:spMkLst>
            <pc:docMk/>
            <pc:sldMk cId="1664910646" sldId="328"/>
            <ac:spMk id="8" creationId="{BBFD8BFD-6BDF-81B9-12C3-AF81F95B96C0}"/>
          </ac:spMkLst>
        </pc:spChg>
      </pc:sldChg>
      <pc:sldChg chg="modSp mod">
        <pc:chgData name="Allie Pfleger" userId="7701ca9aa713607d" providerId="LiveId" clId="{06421B6F-B98A-4586-9CA1-27525375A05C}" dt="2023-01-05T07:49:43.835" v="681"/>
        <pc:sldMkLst>
          <pc:docMk/>
          <pc:sldMk cId="2071991101" sldId="329"/>
        </pc:sldMkLst>
        <pc:spChg chg="mod">
          <ac:chgData name="Allie Pfleger" userId="7701ca9aa713607d" providerId="LiveId" clId="{06421B6F-B98A-4586-9CA1-27525375A05C}" dt="2023-01-05T07:49:43.835" v="681"/>
          <ac:spMkLst>
            <pc:docMk/>
            <pc:sldMk cId="2071991101" sldId="329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5:18.420" v="638" actId="207"/>
          <ac:spMkLst>
            <pc:docMk/>
            <pc:sldMk cId="2071991101" sldId="329"/>
            <ac:spMk id="8" creationId="{BBFD8BFD-6BDF-81B9-12C3-AF81F95B96C0}"/>
          </ac:spMkLst>
        </pc:spChg>
      </pc:sldChg>
      <pc:sldChg chg="addSp delSp modSp mod">
        <pc:chgData name="Allie Pfleger" userId="7701ca9aa713607d" providerId="LiveId" clId="{06421B6F-B98A-4586-9CA1-27525375A05C}" dt="2023-01-05T07:49:38.974" v="680"/>
        <pc:sldMkLst>
          <pc:docMk/>
          <pc:sldMk cId="3422864306" sldId="330"/>
        </pc:sldMkLst>
        <pc:spChg chg="add del mod">
          <ac:chgData name="Allie Pfleger" userId="7701ca9aa713607d" providerId="LiveId" clId="{06421B6F-B98A-4586-9CA1-27525375A05C}" dt="2023-01-05T07:49:27.565" v="679" actId="478"/>
          <ac:spMkLst>
            <pc:docMk/>
            <pc:sldMk cId="3422864306" sldId="330"/>
            <ac:spMk id="4" creationId="{E26004F8-D62C-7CEA-6C84-AF70B4BA028C}"/>
          </ac:spMkLst>
        </pc:spChg>
        <pc:spChg chg="add del mod">
          <ac:chgData name="Allie Pfleger" userId="7701ca9aa713607d" providerId="LiveId" clId="{06421B6F-B98A-4586-9CA1-27525375A05C}" dt="2023-01-05T07:49:38.974" v="680"/>
          <ac:spMkLst>
            <pc:docMk/>
            <pc:sldMk cId="3422864306" sldId="330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5:23.435" v="639" actId="207"/>
          <ac:spMkLst>
            <pc:docMk/>
            <pc:sldMk cId="3422864306" sldId="330"/>
            <ac:spMk id="8" creationId="{BBFD8BFD-6BDF-81B9-12C3-AF81F95B96C0}"/>
          </ac:spMkLst>
        </pc:spChg>
      </pc:sldChg>
      <pc:sldChg chg="modSp mod">
        <pc:chgData name="Allie Pfleger" userId="7701ca9aa713607d" providerId="LiveId" clId="{06421B6F-B98A-4586-9CA1-27525375A05C}" dt="2023-01-05T07:49:15.186" v="677"/>
        <pc:sldMkLst>
          <pc:docMk/>
          <pc:sldMk cId="2998080480" sldId="331"/>
        </pc:sldMkLst>
        <pc:spChg chg="mod">
          <ac:chgData name="Allie Pfleger" userId="7701ca9aa713607d" providerId="LiveId" clId="{06421B6F-B98A-4586-9CA1-27525375A05C}" dt="2023-01-05T07:49:15.186" v="677"/>
          <ac:spMkLst>
            <pc:docMk/>
            <pc:sldMk cId="2998080480" sldId="331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45:33.127" v="641" actId="207"/>
          <ac:spMkLst>
            <pc:docMk/>
            <pc:sldMk cId="2998080480" sldId="331"/>
            <ac:spMk id="8" creationId="{BBFD8BFD-6BDF-81B9-12C3-AF81F95B96C0}"/>
          </ac:spMkLst>
        </pc:spChg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712625066" sldId="332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726763666" sldId="333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939023462" sldId="334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4294689599" sldId="335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336512785" sldId="336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9426715" sldId="337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961355590" sldId="338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304686539" sldId="339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4011901513" sldId="340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558851832" sldId="341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205454335" sldId="342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153715008" sldId="343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1380577176" sldId="344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892562293" sldId="345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1518376596" sldId="346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309291441" sldId="347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1884040170" sldId="348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4226089771" sldId="349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558516253" sldId="350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911835638" sldId="351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969035821" sldId="352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1196671023" sldId="353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2596421074" sldId="354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771483206" sldId="355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1496717784" sldId="356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665405106" sldId="357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1295733176" sldId="358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978612963" sldId="359"/>
        </pc:sldMkLst>
      </pc:sldChg>
      <pc:sldChg chg="modSp mod">
        <pc:chgData name="Allie Pfleger" userId="7701ca9aa713607d" providerId="LiveId" clId="{06421B6F-B98A-4586-9CA1-27525375A05C}" dt="2023-01-05T07:53:11.334" v="735" actId="14100"/>
        <pc:sldMkLst>
          <pc:docMk/>
          <pc:sldMk cId="4005613369" sldId="361"/>
        </pc:sldMkLst>
        <pc:spChg chg="mod">
          <ac:chgData name="Allie Pfleger" userId="7701ca9aa713607d" providerId="LiveId" clId="{06421B6F-B98A-4586-9CA1-27525375A05C}" dt="2023-01-05T07:53:11.334" v="735" actId="14100"/>
          <ac:spMkLst>
            <pc:docMk/>
            <pc:sldMk cId="4005613369" sldId="361"/>
            <ac:spMk id="4" creationId="{F2C3933D-B04B-D1A9-7D9E-45AEBC439FE8}"/>
          </ac:spMkLst>
        </pc:spChg>
      </pc:sldChg>
      <pc:sldChg chg="addSp delSp modSp mod">
        <pc:chgData name="Allie Pfleger" userId="7701ca9aa713607d" providerId="LiveId" clId="{06421B6F-B98A-4586-9CA1-27525375A05C}" dt="2023-01-05T07:53:15.846" v="736" actId="14100"/>
        <pc:sldMkLst>
          <pc:docMk/>
          <pc:sldMk cId="1514826349" sldId="362"/>
        </pc:sldMkLst>
        <pc:spChg chg="del">
          <ac:chgData name="Allie Pfleger" userId="7701ca9aa713607d" providerId="LiveId" clId="{06421B6F-B98A-4586-9CA1-27525375A05C}" dt="2023-01-05T07:40:37.806" v="604" actId="478"/>
          <ac:spMkLst>
            <pc:docMk/>
            <pc:sldMk cId="1514826349" sldId="362"/>
            <ac:spMk id="3" creationId="{05CE81D9-2E10-0E9D-089C-391763DD4DB1}"/>
          </ac:spMkLst>
        </pc:spChg>
        <pc:spChg chg="add mod">
          <ac:chgData name="Allie Pfleger" userId="7701ca9aa713607d" providerId="LiveId" clId="{06421B6F-B98A-4586-9CA1-27525375A05C}" dt="2023-01-05T07:40:46.888" v="607" actId="1076"/>
          <ac:spMkLst>
            <pc:docMk/>
            <pc:sldMk cId="1514826349" sldId="362"/>
            <ac:spMk id="4" creationId="{3B5CFB46-47BE-6C09-C7A8-E2FF31F78473}"/>
          </ac:spMkLst>
        </pc:spChg>
        <pc:spChg chg="mod">
          <ac:chgData name="Allie Pfleger" userId="7701ca9aa713607d" providerId="LiveId" clId="{06421B6F-B98A-4586-9CA1-27525375A05C}" dt="2023-01-05T07:53:15.846" v="736" actId="14100"/>
          <ac:spMkLst>
            <pc:docMk/>
            <pc:sldMk cId="1514826349" sldId="362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3:19.759" v="737" actId="14100"/>
        <pc:sldMkLst>
          <pc:docMk/>
          <pc:sldMk cId="2562694840" sldId="363"/>
        </pc:sldMkLst>
        <pc:spChg chg="mod">
          <ac:chgData name="Allie Pfleger" userId="7701ca9aa713607d" providerId="LiveId" clId="{06421B6F-B98A-4586-9CA1-27525375A05C}" dt="2023-01-05T07:53:19.759" v="737" actId="14100"/>
          <ac:spMkLst>
            <pc:docMk/>
            <pc:sldMk cId="2562694840" sldId="363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3:23.023" v="738" actId="14100"/>
        <pc:sldMkLst>
          <pc:docMk/>
          <pc:sldMk cId="1705248760" sldId="364"/>
        </pc:sldMkLst>
        <pc:spChg chg="mod">
          <ac:chgData name="Allie Pfleger" userId="7701ca9aa713607d" providerId="LiveId" clId="{06421B6F-B98A-4586-9CA1-27525375A05C}" dt="2023-01-05T07:53:23.023" v="738" actId="14100"/>
          <ac:spMkLst>
            <pc:docMk/>
            <pc:sldMk cId="1705248760" sldId="364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3:27.709" v="739" actId="14100"/>
        <pc:sldMkLst>
          <pc:docMk/>
          <pc:sldMk cId="372257132" sldId="365"/>
        </pc:sldMkLst>
        <pc:spChg chg="mod">
          <ac:chgData name="Allie Pfleger" userId="7701ca9aa713607d" providerId="LiveId" clId="{06421B6F-B98A-4586-9CA1-27525375A05C}" dt="2023-01-05T07:53:27.709" v="739" actId="14100"/>
          <ac:spMkLst>
            <pc:docMk/>
            <pc:sldMk cId="372257132" sldId="365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3:32.280" v="740" actId="14100"/>
        <pc:sldMkLst>
          <pc:docMk/>
          <pc:sldMk cId="382922559" sldId="367"/>
        </pc:sldMkLst>
        <pc:spChg chg="mod">
          <ac:chgData name="Allie Pfleger" userId="7701ca9aa713607d" providerId="LiveId" clId="{06421B6F-B98A-4586-9CA1-27525375A05C}" dt="2023-01-05T07:53:32.280" v="740" actId="14100"/>
          <ac:spMkLst>
            <pc:docMk/>
            <pc:sldMk cId="382922559" sldId="367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3:52.307" v="742" actId="14100"/>
        <pc:sldMkLst>
          <pc:docMk/>
          <pc:sldMk cId="3940433530" sldId="368"/>
        </pc:sldMkLst>
        <pc:spChg chg="mod">
          <ac:chgData name="Allie Pfleger" userId="7701ca9aa713607d" providerId="LiveId" clId="{06421B6F-B98A-4586-9CA1-27525375A05C}" dt="2023-01-05T07:07:27.005" v="10" actId="207"/>
          <ac:spMkLst>
            <pc:docMk/>
            <pc:sldMk cId="3940433530" sldId="368"/>
            <ac:spMk id="3" creationId="{E6103976-8742-D1B6-7909-984AC83358CA}"/>
          </ac:spMkLst>
        </pc:spChg>
        <pc:spChg chg="mod">
          <ac:chgData name="Allie Pfleger" userId="7701ca9aa713607d" providerId="LiveId" clId="{06421B6F-B98A-4586-9CA1-27525375A05C}" dt="2023-01-05T07:53:52.307" v="742" actId="14100"/>
          <ac:spMkLst>
            <pc:docMk/>
            <pc:sldMk cId="3940433530" sldId="368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3:42.273" v="741" actId="14100"/>
        <pc:sldMkLst>
          <pc:docMk/>
          <pc:sldMk cId="2532516279" sldId="369"/>
        </pc:sldMkLst>
        <pc:spChg chg="mod">
          <ac:chgData name="Allie Pfleger" userId="7701ca9aa713607d" providerId="LiveId" clId="{06421B6F-B98A-4586-9CA1-27525375A05C}" dt="2023-01-05T07:07:24.263" v="9" actId="207"/>
          <ac:spMkLst>
            <pc:docMk/>
            <pc:sldMk cId="2532516279" sldId="369"/>
            <ac:spMk id="3" creationId="{E6103976-8742-D1B6-7909-984AC83358CA}"/>
          </ac:spMkLst>
        </pc:spChg>
        <pc:spChg chg="mod">
          <ac:chgData name="Allie Pfleger" userId="7701ca9aa713607d" providerId="LiveId" clId="{06421B6F-B98A-4586-9CA1-27525375A05C}" dt="2023-01-05T07:53:42.273" v="741" actId="14100"/>
          <ac:spMkLst>
            <pc:docMk/>
            <pc:sldMk cId="2532516279" sldId="369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4:55.147" v="753" actId="14100"/>
        <pc:sldMkLst>
          <pc:docMk/>
          <pc:sldMk cId="2368384243" sldId="370"/>
        </pc:sldMkLst>
        <pc:spChg chg="mod">
          <ac:chgData name="Allie Pfleger" userId="7701ca9aa713607d" providerId="LiveId" clId="{06421B6F-B98A-4586-9CA1-27525375A05C}" dt="2023-01-05T07:37:40.062" v="503" actId="20577"/>
          <ac:spMkLst>
            <pc:docMk/>
            <pc:sldMk cId="2368384243" sldId="370"/>
            <ac:spMk id="4" creationId="{C5D0EE99-A8CD-BDBD-E4F8-22A708704A24}"/>
          </ac:spMkLst>
        </pc:spChg>
        <pc:spChg chg="mod">
          <ac:chgData name="Allie Pfleger" userId="7701ca9aa713607d" providerId="LiveId" clId="{06421B6F-B98A-4586-9CA1-27525375A05C}" dt="2023-01-05T07:54:55.147" v="753" actId="14100"/>
          <ac:spMkLst>
            <pc:docMk/>
            <pc:sldMk cId="2368384243" sldId="370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09:47.024" v="43" actId="20577"/>
          <ac:spMkLst>
            <pc:docMk/>
            <pc:sldMk cId="2368384243" sldId="370"/>
            <ac:spMk id="6" creationId="{14FB038E-68C3-074F-D00F-A89BC9DA74D9}"/>
          </ac:spMkLst>
        </pc:spChg>
      </pc:sldChg>
      <pc:sldChg chg="modSp mod">
        <pc:chgData name="Allie Pfleger" userId="7701ca9aa713607d" providerId="LiveId" clId="{06421B6F-B98A-4586-9CA1-27525375A05C}" dt="2023-01-05T07:54:48.952" v="752" actId="14100"/>
        <pc:sldMkLst>
          <pc:docMk/>
          <pc:sldMk cId="1479195769" sldId="371"/>
        </pc:sldMkLst>
        <pc:spChg chg="mod">
          <ac:chgData name="Allie Pfleger" userId="7701ca9aa713607d" providerId="LiveId" clId="{06421B6F-B98A-4586-9CA1-27525375A05C}" dt="2023-01-05T07:54:48.952" v="752" actId="14100"/>
          <ac:spMkLst>
            <pc:docMk/>
            <pc:sldMk cId="1479195769" sldId="371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09:35.086" v="42" actId="20577"/>
          <ac:spMkLst>
            <pc:docMk/>
            <pc:sldMk cId="1479195769" sldId="371"/>
            <ac:spMk id="6" creationId="{14FB038E-68C3-074F-D00F-A89BC9DA74D9}"/>
          </ac:spMkLst>
        </pc:spChg>
      </pc:sldChg>
      <pc:sldChg chg="modSp mod">
        <pc:chgData name="Allie Pfleger" userId="7701ca9aa713607d" providerId="LiveId" clId="{06421B6F-B98A-4586-9CA1-27525375A05C}" dt="2023-01-05T07:54:43.845" v="751" actId="14100"/>
        <pc:sldMkLst>
          <pc:docMk/>
          <pc:sldMk cId="1773066357" sldId="372"/>
        </pc:sldMkLst>
        <pc:spChg chg="mod">
          <ac:chgData name="Allie Pfleger" userId="7701ca9aa713607d" providerId="LiveId" clId="{06421B6F-B98A-4586-9CA1-27525375A05C}" dt="2023-01-05T07:37:53.995" v="505" actId="20577"/>
          <ac:spMkLst>
            <pc:docMk/>
            <pc:sldMk cId="1773066357" sldId="372"/>
            <ac:spMk id="4" creationId="{C5D0EE99-A8CD-BDBD-E4F8-22A708704A24}"/>
          </ac:spMkLst>
        </pc:spChg>
        <pc:spChg chg="mod">
          <ac:chgData name="Allie Pfleger" userId="7701ca9aa713607d" providerId="LiveId" clId="{06421B6F-B98A-4586-9CA1-27525375A05C}" dt="2023-01-05T07:54:43.845" v="751" actId="14100"/>
          <ac:spMkLst>
            <pc:docMk/>
            <pc:sldMk cId="1773066357" sldId="372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4:31.271" v="749" actId="14100"/>
        <pc:sldMkLst>
          <pc:docMk/>
          <pc:sldMk cId="1343760351" sldId="373"/>
        </pc:sldMkLst>
        <pc:spChg chg="mod">
          <ac:chgData name="Allie Pfleger" userId="7701ca9aa713607d" providerId="LiveId" clId="{06421B6F-B98A-4586-9CA1-27525375A05C}" dt="2023-01-05T07:54:31.271" v="749" actId="14100"/>
          <ac:spMkLst>
            <pc:docMk/>
            <pc:sldMk cId="1343760351" sldId="373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4:26.627" v="748" actId="14100"/>
        <pc:sldMkLst>
          <pc:docMk/>
          <pc:sldMk cId="567214283" sldId="374"/>
        </pc:sldMkLst>
        <pc:spChg chg="mod">
          <ac:chgData name="Allie Pfleger" userId="7701ca9aa713607d" providerId="LiveId" clId="{06421B6F-B98A-4586-9CA1-27525375A05C}" dt="2023-01-05T07:54:26.627" v="748" actId="14100"/>
          <ac:spMkLst>
            <pc:docMk/>
            <pc:sldMk cId="567214283" sldId="374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5:03.613" v="754" actId="14100"/>
        <pc:sldMkLst>
          <pc:docMk/>
          <pc:sldMk cId="3630174549" sldId="375"/>
        </pc:sldMkLst>
        <pc:spChg chg="mod">
          <ac:chgData name="Allie Pfleger" userId="7701ca9aa713607d" providerId="LiveId" clId="{06421B6F-B98A-4586-9CA1-27525375A05C}" dt="2023-01-05T07:55:03.613" v="754" actId="14100"/>
          <ac:spMkLst>
            <pc:docMk/>
            <pc:sldMk cId="3630174549" sldId="375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5:10.287" v="756" actId="14100"/>
        <pc:sldMkLst>
          <pc:docMk/>
          <pc:sldMk cId="1936447226" sldId="376"/>
        </pc:sldMkLst>
        <pc:spChg chg="mod">
          <ac:chgData name="Allie Pfleger" userId="7701ca9aa713607d" providerId="LiveId" clId="{06421B6F-B98A-4586-9CA1-27525375A05C}" dt="2023-01-05T07:55:10.287" v="756" actId="14100"/>
          <ac:spMkLst>
            <pc:docMk/>
            <pc:sldMk cId="1936447226" sldId="376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5:15.457" v="757" actId="14100"/>
        <pc:sldMkLst>
          <pc:docMk/>
          <pc:sldMk cId="3131249062" sldId="377"/>
        </pc:sldMkLst>
        <pc:spChg chg="mod">
          <ac:chgData name="Allie Pfleger" userId="7701ca9aa713607d" providerId="LiveId" clId="{06421B6F-B98A-4586-9CA1-27525375A05C}" dt="2023-01-05T07:55:15.457" v="757" actId="14100"/>
          <ac:spMkLst>
            <pc:docMk/>
            <pc:sldMk cId="3131249062" sldId="377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5:21.300" v="759" actId="14100"/>
        <pc:sldMkLst>
          <pc:docMk/>
          <pc:sldMk cId="2570522869" sldId="378"/>
        </pc:sldMkLst>
        <pc:spChg chg="mod">
          <ac:chgData name="Allie Pfleger" userId="7701ca9aa713607d" providerId="LiveId" clId="{06421B6F-B98A-4586-9CA1-27525375A05C}" dt="2023-01-05T07:55:21.300" v="759" actId="14100"/>
          <ac:spMkLst>
            <pc:docMk/>
            <pc:sldMk cId="2570522869" sldId="378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17:01:31.979" v="1161" actId="14100"/>
        <pc:sldMkLst>
          <pc:docMk/>
          <pc:sldMk cId="3336609022" sldId="380"/>
        </pc:sldMkLst>
        <pc:spChg chg="mod">
          <ac:chgData name="Allie Pfleger" userId="7701ca9aa713607d" providerId="LiveId" clId="{06421B6F-B98A-4586-9CA1-27525375A05C}" dt="2023-01-05T17:01:31.979" v="1161" actId="14100"/>
          <ac:spMkLst>
            <pc:docMk/>
            <pc:sldMk cId="3336609022" sldId="380"/>
            <ac:spMk id="5" creationId="{D457CB86-B894-26FD-7788-FA806722E745}"/>
          </ac:spMkLst>
        </pc:spChg>
        <pc:spChg chg="mod">
          <ac:chgData name="Allie Pfleger" userId="7701ca9aa713607d" providerId="LiveId" clId="{06421B6F-B98A-4586-9CA1-27525375A05C}" dt="2023-01-05T07:08:21.712" v="34" actId="20577"/>
          <ac:spMkLst>
            <pc:docMk/>
            <pc:sldMk cId="3336609022" sldId="380"/>
            <ac:spMk id="6" creationId="{B7F7258C-B054-01FA-B0E1-080034BA4A82}"/>
          </ac:spMkLst>
        </pc:spChg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3475563951" sldId="381"/>
        </pc:sldMkLst>
      </pc:sldChg>
      <pc:sldChg chg="del">
        <pc:chgData name="Allie Pfleger" userId="7701ca9aa713607d" providerId="LiveId" clId="{06421B6F-B98A-4586-9CA1-27525375A05C}" dt="2023-01-05T07:10:51.663" v="44" actId="18676"/>
        <pc:sldMkLst>
          <pc:docMk/>
          <pc:sldMk cId="1526899531" sldId="382"/>
        </pc:sldMkLst>
      </pc:sldChg>
      <pc:sldChg chg="modSp mod">
        <pc:chgData name="Allie Pfleger" userId="7701ca9aa713607d" providerId="LiveId" clId="{06421B6F-B98A-4586-9CA1-27525375A05C}" dt="2023-01-05T07:51:00.148" v="698" actId="207"/>
        <pc:sldMkLst>
          <pc:docMk/>
          <pc:sldMk cId="1932510414" sldId="383"/>
        </pc:sldMkLst>
        <pc:spChg chg="mod">
          <ac:chgData name="Allie Pfleger" userId="7701ca9aa713607d" providerId="LiveId" clId="{06421B6F-B98A-4586-9CA1-27525375A05C}" dt="2023-01-05T07:51:00.148" v="698" actId="207"/>
          <ac:spMkLst>
            <pc:docMk/>
            <pc:sldMk cId="1932510414" sldId="383"/>
            <ac:spMk id="4" creationId="{F2C3933D-B04B-D1A9-7D9E-45AEBC439FE8}"/>
          </ac:spMkLst>
        </pc:spChg>
      </pc:sldChg>
      <pc:sldChg chg="modSp mod">
        <pc:chgData name="Allie Pfleger" userId="7701ca9aa713607d" providerId="LiveId" clId="{06421B6F-B98A-4586-9CA1-27525375A05C}" dt="2023-01-05T07:53:06.827" v="734" actId="27636"/>
        <pc:sldMkLst>
          <pc:docMk/>
          <pc:sldMk cId="2258701522" sldId="384"/>
        </pc:sldMkLst>
        <pc:spChg chg="mod">
          <ac:chgData name="Allie Pfleger" userId="7701ca9aa713607d" providerId="LiveId" clId="{06421B6F-B98A-4586-9CA1-27525375A05C}" dt="2023-01-05T07:53:06.827" v="734" actId="27636"/>
          <ac:spMkLst>
            <pc:docMk/>
            <pc:sldMk cId="2258701522" sldId="384"/>
            <ac:spMk id="4" creationId="{F2C3933D-B04B-D1A9-7D9E-45AEBC439FE8}"/>
          </ac:spMkLst>
        </pc:spChg>
      </pc:sldChg>
      <pc:sldChg chg="modSp mod">
        <pc:chgData name="Allie Pfleger" userId="7701ca9aa713607d" providerId="LiveId" clId="{06421B6F-B98A-4586-9CA1-27525375A05C}" dt="2023-01-05T07:54:22.311" v="747" actId="14100"/>
        <pc:sldMkLst>
          <pc:docMk/>
          <pc:sldMk cId="3154134493" sldId="386"/>
        </pc:sldMkLst>
        <pc:spChg chg="mod">
          <ac:chgData name="Allie Pfleger" userId="7701ca9aa713607d" providerId="LiveId" clId="{06421B6F-B98A-4586-9CA1-27525375A05C}" dt="2023-01-05T07:54:22.311" v="747" actId="14100"/>
          <ac:spMkLst>
            <pc:docMk/>
            <pc:sldMk cId="3154134493" sldId="386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4:16.729" v="746" actId="14100"/>
        <pc:sldMkLst>
          <pc:docMk/>
          <pc:sldMk cId="3680551441" sldId="387"/>
        </pc:sldMkLst>
        <pc:spChg chg="mod">
          <ac:chgData name="Allie Pfleger" userId="7701ca9aa713607d" providerId="LiveId" clId="{06421B6F-B98A-4586-9CA1-27525375A05C}" dt="2023-01-05T07:54:16.729" v="746" actId="14100"/>
          <ac:spMkLst>
            <pc:docMk/>
            <pc:sldMk cId="3680551441" sldId="387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4:11.067" v="745" actId="14100"/>
        <pc:sldMkLst>
          <pc:docMk/>
          <pc:sldMk cId="3644894674" sldId="388"/>
        </pc:sldMkLst>
        <pc:spChg chg="mod">
          <ac:chgData name="Allie Pfleger" userId="7701ca9aa713607d" providerId="LiveId" clId="{06421B6F-B98A-4586-9CA1-27525375A05C}" dt="2023-01-05T07:54:11.067" v="745" actId="14100"/>
          <ac:spMkLst>
            <pc:docMk/>
            <pc:sldMk cId="3644894674" sldId="388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4:03.391" v="744" actId="14100"/>
        <pc:sldMkLst>
          <pc:docMk/>
          <pc:sldMk cId="392356210" sldId="389"/>
        </pc:sldMkLst>
        <pc:spChg chg="mod">
          <ac:chgData name="Allie Pfleger" userId="7701ca9aa713607d" providerId="LiveId" clId="{06421B6F-B98A-4586-9CA1-27525375A05C}" dt="2023-01-05T07:54:03.391" v="744" actId="14100"/>
          <ac:spMkLst>
            <pc:docMk/>
            <pc:sldMk cId="392356210" sldId="389"/>
            <ac:spMk id="5" creationId="{D457CB86-B894-26FD-7788-FA806722E745}"/>
          </ac:spMkLst>
        </pc:spChg>
      </pc:sldChg>
      <pc:sldChg chg="modSp mod">
        <pc:chgData name="Allie Pfleger" userId="7701ca9aa713607d" providerId="LiveId" clId="{06421B6F-B98A-4586-9CA1-27525375A05C}" dt="2023-01-05T07:53:57.154" v="743" actId="14100"/>
        <pc:sldMkLst>
          <pc:docMk/>
          <pc:sldMk cId="2382913101" sldId="390"/>
        </pc:sldMkLst>
        <pc:spChg chg="mod">
          <ac:chgData name="Allie Pfleger" userId="7701ca9aa713607d" providerId="LiveId" clId="{06421B6F-B98A-4586-9CA1-27525375A05C}" dt="2023-01-05T07:53:57.154" v="743" actId="14100"/>
          <ac:spMkLst>
            <pc:docMk/>
            <pc:sldMk cId="2382913101" sldId="390"/>
            <ac:spMk id="5" creationId="{D457CB86-B894-26FD-7788-FA806722E745}"/>
          </ac:spMkLst>
        </pc:spChg>
      </pc:sldChg>
      <pc:sldChg chg="add del">
        <pc:chgData name="Allie Pfleger" userId="7701ca9aa713607d" providerId="LiveId" clId="{06421B6F-B98A-4586-9CA1-27525375A05C}" dt="2023-01-05T08:10:30.583" v="1159" actId="47"/>
        <pc:sldMkLst>
          <pc:docMk/>
          <pc:sldMk cId="128399849" sldId="391"/>
        </pc:sldMkLst>
      </pc:sldChg>
      <pc:sldChg chg="addSp delSp modSp add mod">
        <pc:chgData name="Allie Pfleger" userId="7701ca9aa713607d" providerId="LiveId" clId="{06421B6F-B98A-4586-9CA1-27525375A05C}" dt="2023-01-05T08:05:33.490" v="1094" actId="478"/>
        <pc:sldMkLst>
          <pc:docMk/>
          <pc:sldMk cId="1563833882" sldId="392"/>
        </pc:sldMkLst>
        <pc:spChg chg="mod">
          <ac:chgData name="Allie Pfleger" userId="7701ca9aa713607d" providerId="LiveId" clId="{06421B6F-B98A-4586-9CA1-27525375A05C}" dt="2023-01-05T07:34:38.090" v="429" actId="20577"/>
          <ac:spMkLst>
            <pc:docMk/>
            <pc:sldMk cId="1563833882" sldId="392"/>
            <ac:spMk id="2" creationId="{6A491155-224A-BECE-21BE-E50EB40ED800}"/>
          </ac:spMkLst>
        </pc:spChg>
        <pc:spChg chg="mod">
          <ac:chgData name="Allie Pfleger" userId="7701ca9aa713607d" providerId="LiveId" clId="{06421B6F-B98A-4586-9CA1-27525375A05C}" dt="2023-01-05T07:55:36.512" v="761" actId="14100"/>
          <ac:spMkLst>
            <pc:docMk/>
            <pc:sldMk cId="1563833882" sldId="392"/>
            <ac:spMk id="3" creationId="{0417D5D2-C1F7-5FA5-0368-6326B91E97AD}"/>
          </ac:spMkLst>
        </pc:spChg>
        <pc:spChg chg="add del mod">
          <ac:chgData name="Allie Pfleger" userId="7701ca9aa713607d" providerId="LiveId" clId="{06421B6F-B98A-4586-9CA1-27525375A05C}" dt="2023-01-05T08:05:33.490" v="1094" actId="478"/>
          <ac:spMkLst>
            <pc:docMk/>
            <pc:sldMk cId="1563833882" sldId="392"/>
            <ac:spMk id="4" creationId="{7E49DAAE-A468-30E0-A039-BDE96E2607C4}"/>
          </ac:spMkLst>
        </pc:spChg>
      </pc:sldChg>
      <pc:sldChg chg="modSp add">
        <pc:chgData name="Allie Pfleger" userId="7701ca9aa713607d" providerId="LiveId" clId="{06421B6F-B98A-4586-9CA1-27525375A05C}" dt="2023-01-05T07:37:01.482" v="502" actId="20577"/>
        <pc:sldMkLst>
          <pc:docMk/>
          <pc:sldMk cId="2997146562" sldId="393"/>
        </pc:sldMkLst>
        <pc:spChg chg="mod">
          <ac:chgData name="Allie Pfleger" userId="7701ca9aa713607d" providerId="LiveId" clId="{06421B6F-B98A-4586-9CA1-27525375A05C}" dt="2023-01-05T07:37:01.482" v="502" actId="20577"/>
          <ac:spMkLst>
            <pc:docMk/>
            <pc:sldMk cId="2997146562" sldId="393"/>
            <ac:spMk id="5" creationId="{BDFE6857-4560-CA62-99DE-E937CD583776}"/>
          </ac:spMkLst>
        </pc:spChg>
      </pc:sldChg>
      <pc:sldChg chg="modSp add mod">
        <pc:chgData name="Allie Pfleger" userId="7701ca9aa713607d" providerId="LiveId" clId="{06421B6F-B98A-4586-9CA1-27525375A05C}" dt="2023-01-05T08:00:47.753" v="866" actId="6549"/>
        <pc:sldMkLst>
          <pc:docMk/>
          <pc:sldMk cId="2015621886" sldId="394"/>
        </pc:sldMkLst>
        <pc:spChg chg="mod">
          <ac:chgData name="Allie Pfleger" userId="7701ca9aa713607d" providerId="LiveId" clId="{06421B6F-B98A-4586-9CA1-27525375A05C}" dt="2023-01-05T07:57:27.100" v="818" actId="255"/>
          <ac:spMkLst>
            <pc:docMk/>
            <pc:sldMk cId="2015621886" sldId="394"/>
            <ac:spMk id="3" creationId="{0417D5D2-C1F7-5FA5-0368-6326B91E97AD}"/>
          </ac:spMkLst>
        </pc:spChg>
        <pc:spChg chg="mod">
          <ac:chgData name="Allie Pfleger" userId="7701ca9aa713607d" providerId="LiveId" clId="{06421B6F-B98A-4586-9CA1-27525375A05C}" dt="2023-01-05T08:00:47.753" v="866" actId="6549"/>
          <ac:spMkLst>
            <pc:docMk/>
            <pc:sldMk cId="2015621886" sldId="394"/>
            <ac:spMk id="4" creationId="{7E49DAAE-A468-30E0-A039-BDE96E2607C4}"/>
          </ac:spMkLst>
        </pc:spChg>
      </pc:sldChg>
      <pc:sldChg chg="delSp add del mod">
        <pc:chgData name="Allie Pfleger" userId="7701ca9aa713607d" providerId="LiveId" clId="{06421B6F-B98A-4586-9CA1-27525375A05C}" dt="2023-01-05T08:05:42.134" v="1095" actId="47"/>
        <pc:sldMkLst>
          <pc:docMk/>
          <pc:sldMk cId="895433332" sldId="395"/>
        </pc:sldMkLst>
        <pc:spChg chg="del">
          <ac:chgData name="Allie Pfleger" userId="7701ca9aa713607d" providerId="LiveId" clId="{06421B6F-B98A-4586-9CA1-27525375A05C}" dt="2023-01-05T08:01:00.648" v="868" actId="478"/>
          <ac:spMkLst>
            <pc:docMk/>
            <pc:sldMk cId="895433332" sldId="395"/>
            <ac:spMk id="4" creationId="{7E49DAAE-A468-30E0-A039-BDE96E2607C4}"/>
          </ac:spMkLst>
        </pc:spChg>
      </pc:sldChg>
      <pc:sldChg chg="modSp add mod">
        <pc:chgData name="Allie Pfleger" userId="7701ca9aa713607d" providerId="LiveId" clId="{06421B6F-B98A-4586-9CA1-27525375A05C}" dt="2023-01-05T08:07:17.820" v="1101" actId="11"/>
        <pc:sldMkLst>
          <pc:docMk/>
          <pc:sldMk cId="201987499" sldId="396"/>
        </pc:sldMkLst>
        <pc:spChg chg="mod">
          <ac:chgData name="Allie Pfleger" userId="7701ca9aa713607d" providerId="LiveId" clId="{06421B6F-B98A-4586-9CA1-27525375A05C}" dt="2023-01-05T08:07:17.820" v="1101" actId="11"/>
          <ac:spMkLst>
            <pc:docMk/>
            <pc:sldMk cId="201987499" sldId="396"/>
            <ac:spMk id="3" creationId="{0417D5D2-C1F7-5FA5-0368-6326B91E97AD}"/>
          </ac:spMkLst>
        </pc:spChg>
      </pc:sldChg>
      <pc:sldChg chg="modSp add mod">
        <pc:chgData name="Allie Pfleger" userId="7701ca9aa713607d" providerId="LiveId" clId="{06421B6F-B98A-4586-9CA1-27525375A05C}" dt="2023-01-05T08:04:33.636" v="1093" actId="20577"/>
        <pc:sldMkLst>
          <pc:docMk/>
          <pc:sldMk cId="3310162203" sldId="397"/>
        </pc:sldMkLst>
        <pc:spChg chg="mod">
          <ac:chgData name="Allie Pfleger" userId="7701ca9aa713607d" providerId="LiveId" clId="{06421B6F-B98A-4586-9CA1-27525375A05C}" dt="2023-01-05T08:04:33.636" v="1093" actId="20577"/>
          <ac:spMkLst>
            <pc:docMk/>
            <pc:sldMk cId="3310162203" sldId="397"/>
            <ac:spMk id="4" creationId="{7E49DAAE-A468-30E0-A039-BDE96E2607C4}"/>
          </ac:spMkLst>
        </pc:spChg>
      </pc:sldChg>
      <pc:sldChg chg="modSp add mod">
        <pc:chgData name="Allie Pfleger" userId="7701ca9aa713607d" providerId="LiveId" clId="{06421B6F-B98A-4586-9CA1-27525375A05C}" dt="2023-01-05T08:06:12.393" v="1100"/>
        <pc:sldMkLst>
          <pc:docMk/>
          <pc:sldMk cId="3063362141" sldId="398"/>
        </pc:sldMkLst>
        <pc:spChg chg="mod">
          <ac:chgData name="Allie Pfleger" userId="7701ca9aa713607d" providerId="LiveId" clId="{06421B6F-B98A-4586-9CA1-27525375A05C}" dt="2023-01-05T08:06:12.393" v="1100"/>
          <ac:spMkLst>
            <pc:docMk/>
            <pc:sldMk cId="3063362141" sldId="398"/>
            <ac:spMk id="4" creationId="{7E49DAAE-A468-30E0-A039-BDE96E2607C4}"/>
          </ac:spMkLst>
        </pc:spChg>
      </pc:sldChg>
      <pc:sldChg chg="modSp add mod">
        <pc:chgData name="Allie Pfleger" userId="7701ca9aa713607d" providerId="LiveId" clId="{06421B6F-B98A-4586-9CA1-27525375A05C}" dt="2023-01-05T08:06:02.512" v="1099" actId="20577"/>
        <pc:sldMkLst>
          <pc:docMk/>
          <pc:sldMk cId="132861858" sldId="399"/>
        </pc:sldMkLst>
        <pc:spChg chg="mod">
          <ac:chgData name="Allie Pfleger" userId="7701ca9aa713607d" providerId="LiveId" clId="{06421B6F-B98A-4586-9CA1-27525375A05C}" dt="2023-01-05T08:06:02.512" v="1099" actId="20577"/>
          <ac:spMkLst>
            <pc:docMk/>
            <pc:sldMk cId="132861858" sldId="399"/>
            <ac:spMk id="4" creationId="{7E49DAAE-A468-30E0-A039-BDE96E2607C4}"/>
          </ac:spMkLst>
        </pc:spChg>
      </pc:sldChg>
      <pc:sldChg chg="addSp modSp add mod">
        <pc:chgData name="Allie Pfleger" userId="7701ca9aa713607d" providerId="LiveId" clId="{06421B6F-B98A-4586-9CA1-27525375A05C}" dt="2023-01-05T08:09:00.301" v="1145" actId="20577"/>
        <pc:sldMkLst>
          <pc:docMk/>
          <pc:sldMk cId="3854525828" sldId="400"/>
        </pc:sldMkLst>
        <pc:spChg chg="add mod">
          <ac:chgData name="Allie Pfleger" userId="7701ca9aa713607d" providerId="LiveId" clId="{06421B6F-B98A-4586-9CA1-27525375A05C}" dt="2023-01-05T08:09:00.301" v="1145" actId="20577"/>
          <ac:spMkLst>
            <pc:docMk/>
            <pc:sldMk cId="3854525828" sldId="400"/>
            <ac:spMk id="4" creationId="{669FD762-89F1-2DB8-FABE-6D3601F4198F}"/>
          </ac:spMkLst>
        </pc:spChg>
      </pc:sldChg>
      <pc:sldChg chg="modSp add mod">
        <pc:chgData name="Allie Pfleger" userId="7701ca9aa713607d" providerId="LiveId" clId="{06421B6F-B98A-4586-9CA1-27525375A05C}" dt="2023-01-05T08:09:11.615" v="1147" actId="20577"/>
        <pc:sldMkLst>
          <pc:docMk/>
          <pc:sldMk cId="2519250997" sldId="401"/>
        </pc:sldMkLst>
        <pc:spChg chg="mod">
          <ac:chgData name="Allie Pfleger" userId="7701ca9aa713607d" providerId="LiveId" clId="{06421B6F-B98A-4586-9CA1-27525375A05C}" dt="2023-01-05T08:09:11.615" v="1147" actId="20577"/>
          <ac:spMkLst>
            <pc:docMk/>
            <pc:sldMk cId="2519250997" sldId="401"/>
            <ac:spMk id="4" creationId="{669FD762-89F1-2DB8-FABE-6D3601F4198F}"/>
          </ac:spMkLst>
        </pc:spChg>
      </pc:sldChg>
      <pc:sldChg chg="modSp add mod">
        <pc:chgData name="Allie Pfleger" userId="7701ca9aa713607d" providerId="LiveId" clId="{06421B6F-B98A-4586-9CA1-27525375A05C}" dt="2023-01-05T08:09:16.495" v="1149" actId="20577"/>
        <pc:sldMkLst>
          <pc:docMk/>
          <pc:sldMk cId="1153657233" sldId="402"/>
        </pc:sldMkLst>
        <pc:spChg chg="mod">
          <ac:chgData name="Allie Pfleger" userId="7701ca9aa713607d" providerId="LiveId" clId="{06421B6F-B98A-4586-9CA1-27525375A05C}" dt="2023-01-05T08:09:16.495" v="1149" actId="20577"/>
          <ac:spMkLst>
            <pc:docMk/>
            <pc:sldMk cId="1153657233" sldId="402"/>
            <ac:spMk id="4" creationId="{669FD762-89F1-2DB8-FABE-6D3601F4198F}"/>
          </ac:spMkLst>
        </pc:spChg>
      </pc:sldChg>
      <pc:sldChg chg="modSp add mod">
        <pc:chgData name="Allie Pfleger" userId="7701ca9aa713607d" providerId="LiveId" clId="{06421B6F-B98A-4586-9CA1-27525375A05C}" dt="2023-01-05T08:10:25.119" v="1157"/>
        <pc:sldMkLst>
          <pc:docMk/>
          <pc:sldMk cId="3342143561" sldId="403"/>
        </pc:sldMkLst>
        <pc:spChg chg="mod">
          <ac:chgData name="Allie Pfleger" userId="7701ca9aa713607d" providerId="LiveId" clId="{06421B6F-B98A-4586-9CA1-27525375A05C}" dt="2023-01-05T08:10:25.119" v="1157"/>
          <ac:spMkLst>
            <pc:docMk/>
            <pc:sldMk cId="3342143561" sldId="403"/>
            <ac:spMk id="4" creationId="{669FD762-89F1-2DB8-FABE-6D3601F4198F}"/>
          </ac:spMkLst>
        </pc:spChg>
      </pc:sldChg>
    </pc:docChg>
  </pc:docChgLst>
  <pc:docChgLst>
    <pc:chgData name="Allie Pfleger" userId="7701ca9aa713607d" providerId="LiveId" clId="{B2A6E56E-FA14-463E-BBF2-5F308943337E}"/>
    <pc:docChg chg="undo custSel addSld delSld modSld sldOrd">
      <pc:chgData name="Allie Pfleger" userId="7701ca9aa713607d" providerId="LiveId" clId="{B2A6E56E-FA14-463E-BBF2-5F308943337E}" dt="2022-09-26T22:17:12.736" v="151" actId="255"/>
      <pc:docMkLst>
        <pc:docMk/>
      </pc:docMkLst>
      <pc:sldChg chg="del modNotes">
        <pc:chgData name="Allie Pfleger" userId="7701ca9aa713607d" providerId="LiveId" clId="{B2A6E56E-FA14-463E-BBF2-5F308943337E}" dt="2022-09-26T22:01:01.275" v="40" actId="47"/>
        <pc:sldMkLst>
          <pc:docMk/>
          <pc:sldMk cId="0" sldId="256"/>
        </pc:sldMkLst>
      </pc:sldChg>
      <pc:sldChg chg="del modNotes">
        <pc:chgData name="Allie Pfleger" userId="7701ca9aa713607d" providerId="LiveId" clId="{B2A6E56E-FA14-463E-BBF2-5F308943337E}" dt="2022-09-26T22:01:28.767" v="42" actId="47"/>
        <pc:sldMkLst>
          <pc:docMk/>
          <pc:sldMk cId="0" sldId="257"/>
        </pc:sldMkLst>
      </pc:sldChg>
      <pc:sldChg chg="del">
        <pc:chgData name="Allie Pfleger" userId="7701ca9aa713607d" providerId="LiveId" clId="{B2A6E56E-FA14-463E-BBF2-5F308943337E}" dt="2022-09-26T22:02:17.252" v="48" actId="47"/>
        <pc:sldMkLst>
          <pc:docMk/>
          <pc:sldMk cId="0" sldId="258"/>
        </pc:sldMkLst>
      </pc:sldChg>
      <pc:sldChg chg="del">
        <pc:chgData name="Allie Pfleger" userId="7701ca9aa713607d" providerId="LiveId" clId="{B2A6E56E-FA14-463E-BBF2-5F308943337E}" dt="2022-09-26T22:02:32.401" v="59" actId="47"/>
        <pc:sldMkLst>
          <pc:docMk/>
          <pc:sldMk cId="0" sldId="259"/>
        </pc:sldMkLst>
      </pc:sldChg>
      <pc:sldChg chg="del">
        <pc:chgData name="Allie Pfleger" userId="7701ca9aa713607d" providerId="LiveId" clId="{B2A6E56E-FA14-463E-BBF2-5F308943337E}" dt="2022-09-26T22:05:31.695" v="113" actId="47"/>
        <pc:sldMkLst>
          <pc:docMk/>
          <pc:sldMk cId="0" sldId="260"/>
        </pc:sldMkLst>
      </pc:sldChg>
      <pc:sldChg chg="del">
        <pc:chgData name="Allie Pfleger" userId="7701ca9aa713607d" providerId="LiveId" clId="{B2A6E56E-FA14-463E-BBF2-5F308943337E}" dt="2022-09-26T22:06:53.833" v="147" actId="47"/>
        <pc:sldMkLst>
          <pc:docMk/>
          <pc:sldMk cId="0" sldId="261"/>
        </pc:sldMkLst>
      </pc:sldChg>
      <pc:sldChg chg="addSp delSp modSp new mod modClrScheme chgLayout">
        <pc:chgData name="Allie Pfleger" userId="7701ca9aa713607d" providerId="LiveId" clId="{B2A6E56E-FA14-463E-BBF2-5F308943337E}" dt="2022-09-26T22:00:56.673" v="39" actId="20577"/>
        <pc:sldMkLst>
          <pc:docMk/>
          <pc:sldMk cId="2084633147" sldId="314"/>
        </pc:sldMkLst>
        <pc:spChg chg="del mod ord">
          <ac:chgData name="Allie Pfleger" userId="7701ca9aa713607d" providerId="LiveId" clId="{B2A6E56E-FA14-463E-BBF2-5F308943337E}" dt="2022-09-26T22:00:19.418" v="2" actId="700"/>
          <ac:spMkLst>
            <pc:docMk/>
            <pc:sldMk cId="2084633147" sldId="314"/>
            <ac:spMk id="2" creationId="{167FE2F8-2F30-0A88-FD57-4ECF744A4641}"/>
          </ac:spMkLst>
        </pc:spChg>
        <pc:spChg chg="del mod ord">
          <ac:chgData name="Allie Pfleger" userId="7701ca9aa713607d" providerId="LiveId" clId="{B2A6E56E-FA14-463E-BBF2-5F308943337E}" dt="2022-09-26T22:00:19.418" v="2" actId="700"/>
          <ac:spMkLst>
            <pc:docMk/>
            <pc:sldMk cId="2084633147" sldId="314"/>
            <ac:spMk id="3" creationId="{FADF7A7E-884F-CD96-5A51-D54735ACE98F}"/>
          </ac:spMkLst>
        </pc:spChg>
        <pc:spChg chg="add mod ord">
          <ac:chgData name="Allie Pfleger" userId="7701ca9aa713607d" providerId="LiveId" clId="{B2A6E56E-FA14-463E-BBF2-5F308943337E}" dt="2022-09-26T22:00:31.419" v="27" actId="20577"/>
          <ac:spMkLst>
            <pc:docMk/>
            <pc:sldMk cId="2084633147" sldId="314"/>
            <ac:spMk id="4" creationId="{F195F0D5-F9BB-C05C-55B2-ADFAE05F08BB}"/>
          </ac:spMkLst>
        </pc:spChg>
        <pc:spChg chg="add mod ord">
          <ac:chgData name="Allie Pfleger" userId="7701ca9aa713607d" providerId="LiveId" clId="{B2A6E56E-FA14-463E-BBF2-5F308943337E}" dt="2022-09-26T22:00:56.673" v="39" actId="20577"/>
          <ac:spMkLst>
            <pc:docMk/>
            <pc:sldMk cId="2084633147" sldId="314"/>
            <ac:spMk id="5" creationId="{C419559E-BC6B-F314-EF98-FFEA019D0FD3}"/>
          </ac:spMkLst>
        </pc:spChg>
      </pc:sldChg>
      <pc:sldChg chg="add">
        <pc:chgData name="Allie Pfleger" userId="7701ca9aa713607d" providerId="LiveId" clId="{B2A6E56E-FA14-463E-BBF2-5F308943337E}" dt="2022-09-26T22:01:27.036" v="41"/>
        <pc:sldMkLst>
          <pc:docMk/>
          <pc:sldMk cId="0" sldId="315"/>
        </pc:sldMkLst>
      </pc:sldChg>
      <pc:sldChg chg="modSp add mod">
        <pc:chgData name="Allie Pfleger" userId="7701ca9aa713607d" providerId="LiveId" clId="{B2A6E56E-FA14-463E-BBF2-5F308943337E}" dt="2022-09-26T22:02:12.214" v="47" actId="5793"/>
        <pc:sldMkLst>
          <pc:docMk/>
          <pc:sldMk cId="2235408715" sldId="316"/>
        </pc:sldMkLst>
        <pc:spChg chg="mod">
          <ac:chgData name="Allie Pfleger" userId="7701ca9aa713607d" providerId="LiveId" clId="{B2A6E56E-FA14-463E-BBF2-5F308943337E}" dt="2022-09-26T22:02:12.214" v="47" actId="5793"/>
          <ac:spMkLst>
            <pc:docMk/>
            <pc:sldMk cId="2235408715" sldId="316"/>
            <ac:spMk id="3" creationId="{40357285-116C-D9E9-8114-1A4EC2B59A7E}"/>
          </ac:spMkLst>
        </pc:spChg>
      </pc:sldChg>
      <pc:sldChg chg="modSp add mod">
        <pc:chgData name="Allie Pfleger" userId="7701ca9aa713607d" providerId="LiveId" clId="{B2A6E56E-FA14-463E-BBF2-5F308943337E}" dt="2022-09-26T22:02:29.617" v="58" actId="20577"/>
        <pc:sldMkLst>
          <pc:docMk/>
          <pc:sldMk cId="1891048965" sldId="317"/>
        </pc:sldMkLst>
        <pc:spChg chg="mod">
          <ac:chgData name="Allie Pfleger" userId="7701ca9aa713607d" providerId="LiveId" clId="{B2A6E56E-FA14-463E-BBF2-5F308943337E}" dt="2022-09-26T22:02:29.617" v="58" actId="20577"/>
          <ac:spMkLst>
            <pc:docMk/>
            <pc:sldMk cId="1891048965" sldId="317"/>
            <ac:spMk id="111" creationId="{00000000-0000-0000-0000-000000000000}"/>
          </ac:spMkLst>
        </pc:spChg>
      </pc:sldChg>
      <pc:sldChg chg="modSp add mod">
        <pc:chgData name="Allie Pfleger" userId="7701ca9aa713607d" providerId="LiveId" clId="{B2A6E56E-FA14-463E-BBF2-5F308943337E}" dt="2022-09-26T22:05:20.168" v="112" actId="20577"/>
        <pc:sldMkLst>
          <pc:docMk/>
          <pc:sldMk cId="1880349108" sldId="318"/>
        </pc:sldMkLst>
        <pc:spChg chg="mod">
          <ac:chgData name="Allie Pfleger" userId="7701ca9aa713607d" providerId="LiveId" clId="{B2A6E56E-FA14-463E-BBF2-5F308943337E}" dt="2022-09-26T22:03:04.284" v="74" actId="20577"/>
          <ac:spMkLst>
            <pc:docMk/>
            <pc:sldMk cId="1880349108" sldId="318"/>
            <ac:spMk id="2" creationId="{6A491155-224A-BECE-21BE-E50EB40ED800}"/>
          </ac:spMkLst>
        </pc:spChg>
        <pc:spChg chg="mod">
          <ac:chgData name="Allie Pfleger" userId="7701ca9aa713607d" providerId="LiveId" clId="{B2A6E56E-FA14-463E-BBF2-5F308943337E}" dt="2022-09-26T22:05:20.168" v="112" actId="20577"/>
          <ac:spMkLst>
            <pc:docMk/>
            <pc:sldMk cId="1880349108" sldId="318"/>
            <ac:spMk id="3" creationId="{0417D5D2-C1F7-5FA5-0368-6326B91E97AD}"/>
          </ac:spMkLst>
        </pc:spChg>
      </pc:sldChg>
      <pc:sldChg chg="modSp add del mod ord">
        <pc:chgData name="Allie Pfleger" userId="7701ca9aa713607d" providerId="LiveId" clId="{B2A6E56E-FA14-463E-BBF2-5F308943337E}" dt="2022-09-26T22:05:52.478" v="117" actId="47"/>
        <pc:sldMkLst>
          <pc:docMk/>
          <pc:sldMk cId="2040984222" sldId="319"/>
        </pc:sldMkLst>
        <pc:spChg chg="mod">
          <ac:chgData name="Allie Pfleger" userId="7701ca9aa713607d" providerId="LiveId" clId="{B2A6E56E-FA14-463E-BBF2-5F308943337E}" dt="2022-09-26T22:03:08.221" v="76" actId="27636"/>
          <ac:spMkLst>
            <pc:docMk/>
            <pc:sldMk cId="2040984222" sldId="319"/>
            <ac:spMk id="2" creationId="{6A491155-224A-BECE-21BE-E50EB40ED800}"/>
          </ac:spMkLst>
        </pc:spChg>
      </pc:sldChg>
      <pc:sldChg chg="modSp add mod">
        <pc:chgData name="Allie Pfleger" userId="7701ca9aa713607d" providerId="LiveId" clId="{B2A6E56E-FA14-463E-BBF2-5F308943337E}" dt="2022-09-26T22:17:12.736" v="151" actId="255"/>
        <pc:sldMkLst>
          <pc:docMk/>
          <pc:sldMk cId="1692348163" sldId="320"/>
        </pc:sldMkLst>
        <pc:spChg chg="mod">
          <ac:chgData name="Allie Pfleger" userId="7701ca9aa713607d" providerId="LiveId" clId="{B2A6E56E-FA14-463E-BBF2-5F308943337E}" dt="2022-09-26T22:06:02.107" v="137" actId="20577"/>
          <ac:spMkLst>
            <pc:docMk/>
            <pc:sldMk cId="1692348163" sldId="320"/>
            <ac:spMk id="2" creationId="{6A491155-224A-BECE-21BE-E50EB40ED800}"/>
          </ac:spMkLst>
        </pc:spChg>
        <pc:spChg chg="mod">
          <ac:chgData name="Allie Pfleger" userId="7701ca9aa713607d" providerId="LiveId" clId="{B2A6E56E-FA14-463E-BBF2-5F308943337E}" dt="2022-09-26T22:17:12.736" v="151" actId="255"/>
          <ac:spMkLst>
            <pc:docMk/>
            <pc:sldMk cId="1692348163" sldId="320"/>
            <ac:spMk id="3" creationId="{0417D5D2-C1F7-5FA5-0368-6326B91E97AD}"/>
          </ac:spMkLst>
        </pc:spChg>
      </pc:sldChg>
      <pc:sldMasterChg chg="delSldLayout">
        <pc:chgData name="Allie Pfleger" userId="7701ca9aa713607d" providerId="LiveId" clId="{B2A6E56E-FA14-463E-BBF2-5F308943337E}" dt="2022-09-26T22:05:52.478" v="117" actId="47"/>
        <pc:sldMasterMkLst>
          <pc:docMk/>
          <pc:sldMasterMk cId="0" sldId="2147483672"/>
        </pc:sldMasterMkLst>
        <pc:sldLayoutChg chg="del">
          <pc:chgData name="Allie Pfleger" userId="7701ca9aa713607d" providerId="LiveId" clId="{B2A6E56E-FA14-463E-BBF2-5F308943337E}" dt="2022-09-26T22:02:17.252" v="48" actId="47"/>
          <pc:sldLayoutMkLst>
            <pc:docMk/>
            <pc:sldMasterMk cId="0" sldId="2147483672"/>
            <pc:sldLayoutMk cId="0" sldId="2147483660"/>
          </pc:sldLayoutMkLst>
        </pc:sldLayoutChg>
        <pc:sldLayoutChg chg="del">
          <pc:chgData name="Allie Pfleger" userId="7701ca9aa713607d" providerId="LiveId" clId="{B2A6E56E-FA14-463E-BBF2-5F308943337E}" dt="2022-09-26T22:05:52.478" v="117" actId="47"/>
          <pc:sldLayoutMkLst>
            <pc:docMk/>
            <pc:sldMasterMk cId="0" sldId="2147483672"/>
            <pc:sldLayoutMk cId="2119256223" sldId="2147483685"/>
          </pc:sldLayoutMkLst>
        </pc:sldLayoutChg>
      </pc:sldMasterChg>
      <pc:sldMasterChg chg="delSldLayout">
        <pc:chgData name="Allie Pfleger" userId="7701ca9aa713607d" providerId="LiveId" clId="{B2A6E56E-FA14-463E-BBF2-5F308943337E}" dt="2022-09-26T22:01:28.767" v="42" actId="47"/>
        <pc:sldMasterMkLst>
          <pc:docMk/>
          <pc:sldMasterMk cId="396431724" sldId="2147483673"/>
        </pc:sldMasterMkLst>
        <pc:sldLayoutChg chg="del">
          <pc:chgData name="Allie Pfleger" userId="7701ca9aa713607d" providerId="LiveId" clId="{B2A6E56E-FA14-463E-BBF2-5F308943337E}" dt="2022-09-26T22:01:28.767" v="42" actId="47"/>
          <pc:sldLayoutMkLst>
            <pc:docMk/>
            <pc:sldMasterMk cId="396431724" sldId="2147483673"/>
            <pc:sldLayoutMk cId="2523420502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346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8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196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9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1155-224A-BECE-21BE-E50EB40E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Big-O-No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457CB86-B894-26FD-7788-FA806722E74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68425"/>
                <a:ext cx="8520600" cy="3500450"/>
              </a:xfrm>
            </p:spPr>
            <p:txBody>
              <a:bodyPr>
                <a:normAutofit/>
              </a:bodyPr>
              <a:lstStyle/>
              <a:p>
                <a:pPr marL="114300" indent="0">
                  <a:spcAft>
                    <a:spcPts val="600"/>
                  </a:spcAft>
                  <a:buNone/>
                </a:pPr>
                <a:r>
                  <a:rPr lang="en-US" sz="1600" dirty="0"/>
                  <a:t>Put these functions in increasing order. That is, 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 comes before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/>
                  <a:t> in the list, it must be the case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600" dirty="0"/>
                  <a:t>. Additionally, if there are any pairs such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600" dirty="0"/>
                  <a:t>, mark those pairs.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457CB86-B894-26FD-7788-FA806722E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68425"/>
                <a:ext cx="8520600" cy="35004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D8BFD-6BDF-81B9-12C3-AF81F95B96C0}"/>
                  </a:ext>
                </a:extLst>
              </p:cNvPr>
              <p:cNvSpPr txBox="1"/>
              <p:nvPr/>
            </p:nvSpPr>
            <p:spPr>
              <a:xfrm>
                <a:off x="674524" y="2078409"/>
                <a:ext cx="4639658" cy="1564531"/>
              </a:xfrm>
              <a:prstGeom prst="rect">
                <a:avLst/>
              </a:prstGeom>
              <a:noFill/>
            </p:spPr>
            <p:txBody>
              <a:bodyPr wrap="square" numCol="2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⁡(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)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  <m:r>
                          <a:rPr lang="en-US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⁡(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)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)) 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3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𝑛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 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</m:e>
                    </m:ra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 panose="020B0503030403020204" pitchFamily="34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Source Sans Pro" panose="020B0503030403020204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D8BFD-6BDF-81B9-12C3-AF81F95B9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24" y="2078409"/>
                <a:ext cx="4639658" cy="1564531"/>
              </a:xfrm>
              <a:prstGeom prst="rect">
                <a:avLst/>
              </a:prstGeom>
              <a:blipFill>
                <a:blip r:embed="rId3"/>
                <a:stretch>
                  <a:fillRect l="-263" b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98D4F6-668A-9810-209A-2EBCD950A1BF}"/>
                  </a:ext>
                </a:extLst>
              </p:cNvPr>
              <p:cNvSpPr txBox="1"/>
              <p:nvPr/>
            </p:nvSpPr>
            <p:spPr>
              <a:xfrm>
                <a:off x="4630115" y="2078409"/>
                <a:ext cx="4051177" cy="1652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Hint</a:t>
                </a:r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: </a:t>
                </a:r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 useful trick in these problems is to know that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⁡(·)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is an increasing function,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𝑔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. But be careful!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⁡(·)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makes functions much smaller it can obscure differences between functions. For example, even though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⁡(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are big-Θ of each other.</a:t>
                </a:r>
                <a:endParaRPr lang="en-US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98D4F6-668A-9810-209A-2EBCD950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15" y="2078409"/>
                <a:ext cx="4051177" cy="1652440"/>
              </a:xfrm>
              <a:prstGeom prst="rect">
                <a:avLst/>
              </a:prstGeom>
              <a:blipFill>
                <a:blip r:embed="rId4"/>
                <a:stretch>
                  <a:fillRect l="-452" t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740;p74">
            <a:extLst>
              <a:ext uri="{FF2B5EF4-FFF2-40B4-BE49-F238E27FC236}">
                <a16:creationId xmlns:a16="http://schemas.microsoft.com/office/drawing/2014/main" id="{AC124466-1ECB-5CB7-ADA9-E28093BB77DE}"/>
              </a:ext>
            </a:extLst>
          </p:cNvPr>
          <p:cNvSpPr txBox="1"/>
          <p:nvPr/>
        </p:nvSpPr>
        <p:spPr>
          <a:xfrm>
            <a:off x="708403" y="4439016"/>
            <a:ext cx="772719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dirty="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on this problem with the people around you, and then we’ll go over it together!</a:t>
            </a:r>
            <a:endParaRPr sz="1600" b="0" i="0" u="none" strike="noStrike" cap="none" dirty="0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0552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altLang="zh-CN" sz="2600" dirty="0"/>
              <a:t>Graph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3727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47092-79CD-4855-8519-2AFB4A41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DFS Review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5F9881-242F-4EE9-8DB8-237E6D69B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altLang="zh-CN" dirty="0"/>
              <a:t>S = {s}</a:t>
            </a:r>
          </a:p>
          <a:p>
            <a:pPr marL="114300" indent="0">
              <a:buNone/>
            </a:pPr>
            <a:r>
              <a:rPr lang="en-US" altLang="zh-CN" dirty="0"/>
              <a:t>while S is not empty</a:t>
            </a:r>
          </a:p>
          <a:p>
            <a:pPr marL="114300" indent="0">
              <a:buNone/>
            </a:pPr>
            <a:r>
              <a:rPr lang="en-US" altLang="zh-CN" dirty="0"/>
              <a:t>	u = Pop(S)</a:t>
            </a:r>
          </a:p>
          <a:p>
            <a:pPr marL="114300" indent="0">
              <a:buNone/>
            </a:pPr>
            <a:r>
              <a:rPr lang="en-US" altLang="zh-CN" dirty="0"/>
              <a:t>	if u is unvisited</a:t>
            </a:r>
          </a:p>
          <a:p>
            <a:pPr marL="114300" indent="0">
              <a:buNone/>
            </a:pPr>
            <a:r>
              <a:rPr lang="en-US" altLang="zh-CN" dirty="0"/>
              <a:t>		visit u</a:t>
            </a:r>
          </a:p>
          <a:p>
            <a:pPr marL="114300" indent="0">
              <a:buNone/>
            </a:pPr>
            <a:r>
              <a:rPr lang="en-US" altLang="zh-CN" dirty="0"/>
              <a:t>		foreach v in N(u)</a:t>
            </a:r>
          </a:p>
          <a:p>
            <a:pPr marL="114300" indent="0">
              <a:buNone/>
            </a:pPr>
            <a:r>
              <a:rPr lang="en-US" altLang="zh-CN" dirty="0"/>
              <a:t>			Push(S, v)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355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BF0F6-DE5C-4B60-BFCC-ADEC3308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DFS Review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520AD6-773E-4FD3-BB9B-CA6AFA84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388637" cy="3416400"/>
          </a:xfrm>
        </p:spPr>
        <p:txBody>
          <a:bodyPr/>
          <a:lstStyle/>
          <a:p>
            <a:r>
              <a:rPr lang="en-US" altLang="zh-CN" dirty="0"/>
              <a:t>Each edge goes between vertices on the same branch </a:t>
            </a:r>
          </a:p>
          <a:p>
            <a:r>
              <a:rPr lang="en-US" altLang="zh-CN" dirty="0"/>
              <a:t>No cross edges</a:t>
            </a:r>
            <a:endParaRPr lang="zh-CN" altLang="en-US" dirty="0"/>
          </a:p>
        </p:txBody>
      </p:sp>
      <p:pic>
        <p:nvPicPr>
          <p:cNvPr id="7" name="图片 6" descr="图片包含 图示&#10;&#10;描述已自动生成">
            <a:extLst>
              <a:ext uri="{FF2B5EF4-FFF2-40B4-BE49-F238E27FC236}">
                <a16:creationId xmlns:a16="http://schemas.microsoft.com/office/drawing/2014/main" id="{9967E286-2650-43C2-A75C-79104C55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00" y="0"/>
            <a:ext cx="4090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C29FA-E856-47B0-82D0-90C10967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BFS Review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41FFEC-9FF0-475B-89FD-5482020AD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altLang="zh-CN" dirty="0"/>
              <a:t>S = {s}</a:t>
            </a:r>
          </a:p>
          <a:p>
            <a:pPr marL="114300" indent="0">
              <a:buNone/>
            </a:pPr>
            <a:r>
              <a:rPr lang="en-US" altLang="zh-CN" dirty="0"/>
              <a:t>while S is not empty</a:t>
            </a:r>
          </a:p>
          <a:p>
            <a:pPr marL="114300" indent="0">
              <a:buNone/>
            </a:pPr>
            <a:r>
              <a:rPr lang="en-US" altLang="zh-CN" dirty="0"/>
              <a:t>	u = Dequeue(S)</a:t>
            </a:r>
          </a:p>
          <a:p>
            <a:pPr marL="114300" indent="0">
              <a:buNone/>
            </a:pPr>
            <a:r>
              <a:rPr lang="en-US" altLang="zh-CN" dirty="0"/>
              <a:t>	if u is unvisited</a:t>
            </a:r>
          </a:p>
          <a:p>
            <a:pPr marL="114300" indent="0">
              <a:buNone/>
            </a:pPr>
            <a:r>
              <a:rPr lang="en-US" altLang="zh-CN" dirty="0"/>
              <a:t>		visit u </a:t>
            </a:r>
          </a:p>
          <a:p>
            <a:pPr marL="114300" indent="0">
              <a:buNone/>
            </a:pPr>
            <a:r>
              <a:rPr lang="en-US" altLang="zh-CN" dirty="0"/>
              <a:t>		foreach v in N(u)</a:t>
            </a:r>
          </a:p>
          <a:p>
            <a:pPr marL="114300" indent="0">
              <a:buNone/>
            </a:pPr>
            <a:r>
              <a:rPr lang="en-US" altLang="zh-CN" dirty="0"/>
              <a:t>			Enqueue(S, v)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125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73F6B-6676-4585-860A-9FD4677A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BFS Review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D530E0-EFC8-4D4D-9387-E0F42F90A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All edges go between vertices on the same layer or adjacent layers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BF320D-7569-4C36-B587-1D0E06C8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45" y="1673347"/>
            <a:ext cx="4024624" cy="32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96C40-1DA3-4DF9-8387-085D4221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Topological Sort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3BB04D-84B0-4348-B1E9-6A44286BF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Given a set of tasks with precedence constraints, find a linear order of the tasks.</a:t>
            </a:r>
          </a:p>
          <a:p>
            <a:r>
              <a:rPr lang="en-US" altLang="zh-CN" dirty="0"/>
              <a:t>If a graph has a cycle, there is no topological sort</a:t>
            </a:r>
          </a:p>
          <a:p>
            <a:endParaRPr lang="en-US" altLang="zh-CN" dirty="0"/>
          </a:p>
          <a:p>
            <a:pPr marL="114300" indent="0">
              <a:buNone/>
            </a:pPr>
            <a:r>
              <a:rPr lang="en-US" altLang="zh-CN" dirty="0"/>
              <a:t>While there exists a vertex v with in-degree 0 </a:t>
            </a:r>
          </a:p>
          <a:p>
            <a:pPr marL="114300" indent="0">
              <a:buNone/>
            </a:pPr>
            <a:r>
              <a:rPr lang="en-US" altLang="zh-CN" dirty="0"/>
              <a:t>	Output vertex v </a:t>
            </a:r>
          </a:p>
          <a:p>
            <a:pPr marL="114300" indent="0">
              <a:buNone/>
            </a:pPr>
            <a:r>
              <a:rPr lang="en-US" altLang="zh-CN" dirty="0"/>
              <a:t>	Delete the vertex v and all out going edges </a:t>
            </a:r>
          </a:p>
          <a:p>
            <a:pPr marL="114300" indent="0">
              <a:buNone/>
            </a:pPr>
            <a:endParaRPr lang="en-US" altLang="zh-CN" dirty="0"/>
          </a:p>
          <a:p>
            <a:r>
              <a:rPr lang="en-US" altLang="zh-CN" dirty="0"/>
              <a:t>O(</a:t>
            </a:r>
            <a:r>
              <a:rPr lang="en-US" altLang="zh-CN" dirty="0" err="1"/>
              <a:t>n+m</a:t>
            </a:r>
            <a:r>
              <a:rPr lang="en-US" altLang="zh-CN" dirty="0"/>
              <a:t>)</a:t>
            </a:r>
          </a:p>
          <a:p>
            <a:pPr marL="114300" indent="0">
              <a:buNone/>
            </a:pPr>
            <a:endParaRPr lang="en-US" altLang="zh-CN" dirty="0"/>
          </a:p>
          <a:p>
            <a:pPr marL="11430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700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655AF-B7C2-47B3-A0D8-E8DA923A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270FF2-83BD-4F5C-810D-D44DB86C7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2A96E6-06D5-4202-8BBB-723227CF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3" y="574625"/>
            <a:ext cx="6923495" cy="39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AEE417-B55E-40B3-98A5-7516DB8C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Connected Components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E86698-9D6D-4B38-9F59-27A81BEE4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A connected subgraph that 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 not part of any larger connected subgraph.</a:t>
            </a:r>
          </a:p>
          <a:p>
            <a:r>
              <a:rPr lang="en-US" altLang="zh-CN" dirty="0"/>
              <a:t>*For undirected 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63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0FB9F8-989A-48BD-A33D-ACF6B8C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Find all connected components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1D2B3D-87F0-4E81-B4F4-6DF069F35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0D5E9F0D-364F-45B6-B99C-B1587FBE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9" y="1173392"/>
            <a:ext cx="7005135" cy="3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EB01-8DC6-DAAD-D818-015AEA0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Modeling</a:t>
            </a:r>
          </a:p>
        </p:txBody>
      </p:sp>
    </p:spTree>
    <p:extLst>
      <p:ext uri="{BB962C8B-B14F-4D97-AF65-F5344CB8AC3E}">
        <p14:creationId xmlns:p14="http://schemas.microsoft.com/office/powerpoint/2010/main" val="2469132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A718-43EE-4681-A286-9CA6E5CC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Strongly Connected Components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61FA8C-CF18-4530-A3E2-6F7C14CC6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subset of the vertices with paths between every pair of vertices</a:t>
            </a:r>
          </a:p>
          <a:p>
            <a:r>
              <a:rPr lang="en-US" altLang="zh-CN" dirty="0"/>
              <a:t>*For directed 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118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1C089-9815-47A5-B3F0-9B36904D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Try to separate the graph into SCCs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DDA0B3-A398-4AA0-9205-8B2593B6C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98ADD30E-AC5A-4876-A2E3-AB186192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9" y="1152474"/>
            <a:ext cx="7063325" cy="34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732DA-8A91-428F-B48B-72B18887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Fun Fact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3A001-576C-4DE2-BAF8-A4D4B5B02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If each strongly connected component is ”contracted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”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to a single vertex, the resulting graph is a directed acyclic graph (</a:t>
            </a:r>
            <a:r>
              <a:rPr lang="en-US" altLang="zh-CN">
                <a:solidFill>
                  <a:srgbClr val="202122"/>
                </a:solidFill>
                <a:latin typeface="Arial" panose="020B0604020202020204" pitchFamily="34" charset="0"/>
              </a:rPr>
              <a:t>DAG)</a:t>
            </a:r>
            <a:endParaRPr lang="zh-CN" altLang="en-US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53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0B59F-A611-4940-9E78-C8F3B1FC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F54B24-8306-48DE-87C4-31A5EF5D8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45116FA3-B483-492C-A4E7-A84E96A059D1}"/>
              </a:ext>
            </a:extLst>
          </p:cNvPr>
          <p:cNvSpPr txBox="1">
            <a:spLocks/>
          </p:cNvSpPr>
          <p:nvPr/>
        </p:nvSpPr>
        <p:spPr>
          <a:xfrm>
            <a:off x="1194016" y="1854619"/>
            <a:ext cx="6486688" cy="22692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zh-CN" altLang="en-US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614F2CA2-F28F-4776-AAF0-6407D8A7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80" y="782756"/>
            <a:ext cx="6237354" cy="39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4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B6EA-1B42-06FD-715A-3BA7E2EB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All, Folks!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2599B-EB0D-9A39-C0EB-4705F2350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Thanks for coming to section this week!</a:t>
            </a:r>
          </a:p>
          <a:p>
            <a:r>
              <a:rPr lang="en-US" dirty="0"/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0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37680-48CC-F1A8-B245-3738328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a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3933D-B04B-D1A9-7D9E-45AEBC43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5"/>
            <a:ext cx="8520600" cy="3500450"/>
          </a:xfrm>
        </p:spPr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In order to write an algorithm for a word problem, first we need to translate that word problem into a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form that we can interact with more easily. 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Often, that means figuring out how to encode it into data structures and identifying what type of algorithm might work for solving it</a:t>
            </a:r>
            <a:b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A common form this will take is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 modeling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turning the problem into a graph. This will let us use graph algorithms to hel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p us find our solution.</a:t>
            </a: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b="0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1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37680-48CC-F1A8-B245-3738328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Modeling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3933D-B04B-D1A9-7D9E-45AEBC43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5"/>
            <a:ext cx="8520600" cy="3725248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Ask </a:t>
            </a:r>
            <a:r>
              <a:rPr lang="en-US" b="1" dirty="0">
                <a:solidFill>
                  <a:schemeClr val="bg2"/>
                </a:solidFill>
              </a:rPr>
              <a:t>"what are my fundamental objects?" </a:t>
            </a:r>
            <a:r>
              <a:rPr lang="en-US" dirty="0"/>
              <a:t>(These are usually your vertices)</a:t>
            </a:r>
          </a:p>
          <a:p>
            <a:pPr>
              <a:buFont typeface="+mj-lt"/>
              <a:buAutoNum type="arabicPeriod"/>
            </a:pPr>
            <a:r>
              <a:rPr lang="en-US" dirty="0"/>
              <a:t>Ask </a:t>
            </a:r>
            <a:r>
              <a:rPr lang="en-US" b="1" dirty="0">
                <a:solidFill>
                  <a:schemeClr val="bg2"/>
                </a:solidFill>
              </a:rPr>
              <a:t>"how are they related to each other?" </a:t>
            </a:r>
            <a:r>
              <a:rPr lang="en-US" dirty="0"/>
              <a:t>(These are usually your edges)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Be sure you can answer these questions: </a:t>
            </a:r>
          </a:p>
          <a:p>
            <a:pPr marL="1200150" lvl="2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Are the edges directed or undirected?</a:t>
            </a:r>
          </a:p>
          <a:p>
            <a:pPr marL="1200150" lvl="2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Are the edges weighted? If so, what are the weights? Are negative edges possible?</a:t>
            </a:r>
          </a:p>
          <a:p>
            <a:pPr marL="1200150" lvl="2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prior two usually warrant explicit discussion in a solution. You should also be able to answer, "are there self-loops and multi-edges", though often it doesn't need explicit mention in the solution.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Ask </a:t>
            </a:r>
            <a:r>
              <a:rPr lang="en-US" b="1" dirty="0">
                <a:solidFill>
                  <a:schemeClr val="bg2"/>
                </a:solidFill>
              </a:rPr>
              <a:t>"What am I looking for, is it encoded in the graph?" </a:t>
            </a:r>
            <a:r>
              <a:rPr lang="en-US" dirty="0"/>
              <a:t>Are you looking for a path in the graph? A short(-</a:t>
            </a:r>
            <a:r>
              <a:rPr lang="en-US" dirty="0" err="1"/>
              <a:t>est</a:t>
            </a:r>
            <a:r>
              <a:rPr lang="en-US" dirty="0"/>
              <a:t>) one or long(-</a:t>
            </a:r>
            <a:r>
              <a:rPr lang="en-US" dirty="0" err="1"/>
              <a:t>est</a:t>
            </a:r>
            <a:r>
              <a:rPr lang="en-US" dirty="0"/>
              <a:t>) one or any one? Or maybe an MST or something else?</a:t>
            </a:r>
          </a:p>
          <a:p>
            <a:pPr>
              <a:buFont typeface="+mj-lt"/>
              <a:buAutoNum type="arabicPeriod"/>
            </a:pPr>
            <a:r>
              <a:rPr lang="en-US" dirty="0"/>
              <a:t>Ask </a:t>
            </a:r>
            <a:r>
              <a:rPr lang="en-US" b="1" dirty="0">
                <a:solidFill>
                  <a:schemeClr val="bg2"/>
                </a:solidFill>
              </a:rPr>
              <a:t>"How do I find the object from 3?" </a:t>
            </a:r>
            <a:r>
              <a:rPr lang="en-US" dirty="0"/>
              <a:t>If you know how, great! Choose an algorithm you know. If not, can you design an algorithm?</a:t>
            </a:r>
          </a:p>
          <a:p>
            <a:pPr>
              <a:buFont typeface="+mj-lt"/>
              <a:buAutoNum type="arabicPeriod"/>
            </a:pPr>
            <a:r>
              <a:rPr lang="en-US" dirty="0"/>
              <a:t>If stuck on step 4, you might need to go back to step 1! Sometimes a different graph representation leads to better results, and you'll only realize it around step 3 or 4.</a:t>
            </a:r>
            <a:endParaRPr lang="en-US" sz="1600" b="0" i="0" u="none" strike="noStrike" cap="none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0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37680-48CC-F1A8-B245-3738328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Algorithms Using Existing Algorithms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3933D-B04B-D1A9-7D9E-45AEBC43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5"/>
            <a:ext cx="8520600" cy="3500450"/>
          </a:xfrm>
        </p:spPr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Often, a problem can be solved by using an existing algorithm in one of two ways:</a:t>
            </a:r>
            <a:b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Reduction / Calling the existing algorithm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(like a library function) with some additional work before and/or after the call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Modifying the existing algorithm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slightly</a:t>
            </a:r>
            <a:b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Both are valid approaches, and which one you choose depends on the problem</a:t>
            </a:r>
            <a:b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Whenever possible, it’s a good idea to use ideas that you know work! You don’t need to start from scratch to reinvent the wheel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b="0" i="0" u="none" strike="noStrike" cap="none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1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sz="2600" dirty="0"/>
              <a:t>Big-O</a:t>
            </a:r>
          </a:p>
        </p:txBody>
      </p:sp>
    </p:spTree>
    <p:extLst>
      <p:ext uri="{BB962C8B-B14F-4D97-AF65-F5344CB8AC3E}">
        <p14:creationId xmlns:p14="http://schemas.microsoft.com/office/powerpoint/2010/main" val="189104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1155-224A-BECE-21BE-E50EB40E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Big-O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17D5D2-C1F7-5FA5-0368-6326B91E97A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849016"/>
              </a:xfrm>
            </p:spPr>
            <p:txBody>
              <a:bodyPr>
                <a:normAutofit lnSpcReduction="10000"/>
              </a:bodyPr>
              <a:lstStyle/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Source Sans Pro"/>
                  <a:buChar char="●"/>
                </a:pPr>
                <a:r>
                  <a:rPr lang="en-US" sz="16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Big-O lets us analyze the runtime of algorithms as a function of the size of the input, usually denoted as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br>
                  <a:rPr lang="en-US" sz="16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endParaRPr lang="en-US" sz="1600" dirty="0">
                  <a:solidFill>
                    <a:schemeClr val="tx2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Source Sans Pro"/>
                  <a:buChar char="●"/>
                </a:pPr>
                <a:r>
                  <a:rPr lang="en-US" sz="16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Super important for understanding algorithms and comparing them! </a:t>
                </a:r>
                <a:br>
                  <a:rPr lang="en-US" sz="16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US" sz="16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(so, you will be doing this analysis for every algorithm you write)</a:t>
                </a:r>
                <a:br>
                  <a:rPr lang="en-US" sz="1600" dirty="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endParaRPr lang="en-US" sz="16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Source Sans Pro"/>
                  <a:buChar char="●"/>
                </a:pP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Given two functions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</m:oMath>
                </a14:m>
                <a:r>
                  <a:rPr lang="en-US" sz="1400" i="1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𝑔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:</a:t>
                </a:r>
              </a:p>
              <a:p>
                <a:pPr lvl="1" indent="-342900">
                  <a:lnSpc>
                    <a:spcPct val="100000"/>
                  </a:lnSpc>
                  <a:buClr>
                    <a:schemeClr val="dk1"/>
                  </a:buClr>
                  <a:buSzPts val="1800"/>
                  <a:buFont typeface="Source Sans Pro"/>
                  <a:buChar char="○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sz="1400" i="1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𝓞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𝒈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𝒏</m:t>
                    </m:r>
                    <m:r>
                      <a:rPr lang="en-US" sz="1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))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iff</a:t>
                </a: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there is a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&gt;0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so that </a:t>
                </a:r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)/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𝑔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eventually always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≤</m:t>
                    </m:r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endParaRPr lang="en-US" sz="1400" dirty="0">
                  <a:solidFill>
                    <a:schemeClr val="tx2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lvl="1" indent="-342900">
                  <a:lnSpc>
                    <a:spcPct val="100000"/>
                  </a:lnSpc>
                  <a:buClr>
                    <a:schemeClr val="dk1"/>
                  </a:buClr>
                  <a:buSzPts val="1800"/>
                  <a:buFont typeface="Source Sans Pro"/>
                  <a:buChar char="○"/>
                </a:pPr>
                <a:endParaRPr lang="en-US" sz="1400" dirty="0">
                  <a:solidFill>
                    <a:schemeClr val="tx2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lvl="1" indent="-342900">
                  <a:lnSpc>
                    <a:spcPct val="100000"/>
                  </a:lnSpc>
                  <a:buClr>
                    <a:schemeClr val="dk1"/>
                  </a:buClr>
                  <a:buSzPts val="1800"/>
                  <a:buFont typeface="Source Sans Pro"/>
                  <a:buChar char="○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sz="1400" i="1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𝒐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𝒈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𝒏</m:t>
                    </m:r>
                    <m:r>
                      <a:rPr lang="en-US" sz="1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))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iff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 i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lim</m:t>
                            </m:r>
                          </m:e>
                          <m:lim>
                            <m:r>
                              <a:rPr lang="en-US" sz="14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𝑛</m:t>
                            </m:r>
                            <m:r>
                              <a:rPr lang="en-US" sz="14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𝑓</m:t>
                        </m:r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(</m:t>
                        </m:r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𝑛</m:t>
                        </m:r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)/</m:t>
                        </m:r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𝑔</m:t>
                        </m:r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(</m:t>
                        </m:r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𝑛</m:t>
                        </m:r>
                        <m: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)</m:t>
                        </m:r>
                      </m:e>
                    </m:func>
                    <m:r>
                      <a:rPr lang="en-US" sz="1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endParaRPr lang="en-US" sz="1400" dirty="0">
                  <a:solidFill>
                    <a:schemeClr val="tx2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lvl="1" indent="-342900">
                  <a:lnSpc>
                    <a:spcPct val="100000"/>
                  </a:lnSpc>
                  <a:buClr>
                    <a:schemeClr val="dk1"/>
                  </a:buClr>
                  <a:buSzPts val="1800"/>
                  <a:buFont typeface="Source Sans Pro"/>
                  <a:buChar char="○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1400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𝛀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𝒈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𝒏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))</m:t>
                    </m:r>
                  </m:oMath>
                </a14:m>
                <a:r>
                  <a:rPr lang="en-US" sz="1400" b="1" i="1" dirty="0">
                    <a:solidFill>
                      <a:schemeClr val="bg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iff there is a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&gt;0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so that</a:t>
                </a:r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)/</m:t>
                    </m:r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𝑔</m:t>
                    </m:r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eventually always 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&gt;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⋅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𝑔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endParaRPr lang="en-US" sz="1400" dirty="0">
                  <a:solidFill>
                    <a:schemeClr val="tx2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lvl="1" indent="-342900">
                  <a:lnSpc>
                    <a:spcPct val="100000"/>
                  </a:lnSpc>
                  <a:buClr>
                    <a:schemeClr val="dk1"/>
                  </a:buClr>
                  <a:buSzPts val="1800"/>
                  <a:buFont typeface="Source Sans Pro"/>
                  <a:buChar char="○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</a:t>
                </a:r>
                <a:r>
                  <a:rPr lang="en-US" sz="1400" dirty="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𝚹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𝒈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𝒏</m:t>
                    </m:r>
                    <m:r>
                      <a:rPr lang="en-US" sz="14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))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iff there are constants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4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 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4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2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 &gt; 0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so that</a:t>
                </a:r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eventually always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4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⋅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𝑔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)&lt;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)&lt;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4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2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⋅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𝑔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400" i="1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17D5D2-C1F7-5FA5-0368-6326B91E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849016"/>
              </a:xfrm>
              <a:blipFill>
                <a:blip r:embed="rId2"/>
                <a:stretch>
                  <a:fillRect t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15D20-0E39-F0B3-84FB-8A5624D9463B}"/>
                  </a:ext>
                </a:extLst>
              </p:cNvPr>
              <p:cNvSpPr txBox="1"/>
              <p:nvPr/>
            </p:nvSpPr>
            <p:spPr>
              <a:xfrm>
                <a:off x="5895109" y="2888822"/>
                <a:ext cx="2126673" cy="16619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𝓞</m:t>
                    </m:r>
                    <m:r>
                      <a:rPr lang="en-US" sz="18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𝒈</m:t>
                    </m:r>
                    <m:r>
                      <a:rPr lang="en-US" sz="18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))</m:t>
                    </m:r>
                    <m:r>
                      <a:rPr lang="en-US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 fancy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18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sz="240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𝛀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𝒈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𝒏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))</m:t>
                    </m:r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:r>
                  <a:rPr lang="en-US" sz="18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 fancy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US" sz="18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endParaRPr lang="en-US" sz="240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𝚹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𝒈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𝒏</m:t>
                    </m:r>
                    <m:r>
                      <a:rPr lang="en-US" sz="1800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))</m:t>
                    </m:r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:r>
                  <a:rPr lang="en-US" sz="1800" dirty="0">
                    <a:solidFill>
                      <a:schemeClr val="tx2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 fancy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endParaRPr lang="en-US" sz="180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15D20-0E39-F0B3-84FB-8A5624D9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09" y="2888822"/>
                <a:ext cx="2126673" cy="1661993"/>
              </a:xfrm>
              <a:prstGeom prst="rect">
                <a:avLst/>
              </a:prstGeom>
              <a:blipFill>
                <a:blip r:embed="rId3"/>
                <a:stretch>
                  <a:fillRect t="-1439" b="-3597"/>
                </a:stretch>
              </a:blipFill>
              <a:ln w="28575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34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D3D4-74A1-47AD-BFDC-F6667293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Big-O Review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E20DC6-DCEA-408A-990F-34C9BC279DB6}"/>
              </a:ext>
            </a:extLst>
          </p:cNvPr>
          <p:cNvGrpSpPr>
            <a:grpSpLocks noChangeAspect="1"/>
          </p:cNvGrpSpPr>
          <p:nvPr/>
        </p:nvGrpSpPr>
        <p:grpSpPr>
          <a:xfrm>
            <a:off x="2273443" y="688277"/>
            <a:ext cx="6808736" cy="4257886"/>
            <a:chOff x="4669972" y="1022465"/>
            <a:chExt cx="7532914" cy="4710755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C2D81087-133B-40B2-8EE2-206D8E95C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972" y="1623303"/>
              <a:ext cx="43542" cy="4109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E7E0BC72-A2D3-4D18-BCED-5B27433F9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514" y="5732600"/>
              <a:ext cx="7478486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1C4878-EE28-4E79-A440-909D9574A1F1}"/>
                </a:ext>
              </a:extLst>
            </p:cNvPr>
            <p:cNvCxnSpPr/>
            <p:nvPr/>
          </p:nvCxnSpPr>
          <p:spPr>
            <a:xfrm>
              <a:off x="11937686" y="1022465"/>
              <a:ext cx="32641" cy="0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164DB1-A4A0-4DE6-89B2-2EF265D9E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3514" y="3075709"/>
              <a:ext cx="7478486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4587D5-0D37-4473-AF48-3EF6337768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0857" y="4044538"/>
              <a:ext cx="7511143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B4266DD-EF3F-44A1-AA3A-CC8B65C488BC}"/>
                </a:ext>
              </a:extLst>
            </p:cNvPr>
            <p:cNvSpPr/>
            <p:nvPr/>
          </p:nvSpPr>
          <p:spPr>
            <a:xfrm>
              <a:off x="4680857" y="2438400"/>
              <a:ext cx="7478486" cy="1952006"/>
            </a:xfrm>
            <a:custGeom>
              <a:avLst/>
              <a:gdLst>
                <a:gd name="connsiteX0" fmla="*/ 0 w 7478486"/>
                <a:gd name="connsiteY0" fmla="*/ 0 h 1959632"/>
                <a:gd name="connsiteX1" fmla="*/ 326572 w 7478486"/>
                <a:gd name="connsiteY1" fmla="*/ 250371 h 1959632"/>
                <a:gd name="connsiteX2" fmla="*/ 968829 w 7478486"/>
                <a:gd name="connsiteY2" fmla="*/ 740229 h 1959632"/>
                <a:gd name="connsiteX3" fmla="*/ 1338943 w 7478486"/>
                <a:gd name="connsiteY3" fmla="*/ 936171 h 1959632"/>
                <a:gd name="connsiteX4" fmla="*/ 1796143 w 7478486"/>
                <a:gd name="connsiteY4" fmla="*/ 1164771 h 1959632"/>
                <a:gd name="connsiteX5" fmla="*/ 2177143 w 7478486"/>
                <a:gd name="connsiteY5" fmla="*/ 1415143 h 1959632"/>
                <a:gd name="connsiteX6" fmla="*/ 2460172 w 7478486"/>
                <a:gd name="connsiteY6" fmla="*/ 1698171 h 1959632"/>
                <a:gd name="connsiteX7" fmla="*/ 2982686 w 7478486"/>
                <a:gd name="connsiteY7" fmla="*/ 1915886 h 1959632"/>
                <a:gd name="connsiteX8" fmla="*/ 3243943 w 7478486"/>
                <a:gd name="connsiteY8" fmla="*/ 1937657 h 1959632"/>
                <a:gd name="connsiteX9" fmla="*/ 4016829 w 7478486"/>
                <a:gd name="connsiteY9" fmla="*/ 1665514 h 1959632"/>
                <a:gd name="connsiteX10" fmla="*/ 4561114 w 7478486"/>
                <a:gd name="connsiteY10" fmla="*/ 1545771 h 1959632"/>
                <a:gd name="connsiteX11" fmla="*/ 5127172 w 7478486"/>
                <a:gd name="connsiteY11" fmla="*/ 1458686 h 1959632"/>
                <a:gd name="connsiteX12" fmla="*/ 5519057 w 7478486"/>
                <a:gd name="connsiteY12" fmla="*/ 1436914 h 1959632"/>
                <a:gd name="connsiteX13" fmla="*/ 6063343 w 7478486"/>
                <a:gd name="connsiteY13" fmla="*/ 1295400 h 1959632"/>
                <a:gd name="connsiteX14" fmla="*/ 6716486 w 7478486"/>
                <a:gd name="connsiteY14" fmla="*/ 1382486 h 1959632"/>
                <a:gd name="connsiteX15" fmla="*/ 7478486 w 7478486"/>
                <a:gd name="connsiteY15" fmla="*/ 1262743 h 1959632"/>
                <a:gd name="connsiteX0" fmla="*/ 0 w 7478486"/>
                <a:gd name="connsiteY0" fmla="*/ 0 h 1952006"/>
                <a:gd name="connsiteX1" fmla="*/ 326572 w 7478486"/>
                <a:gd name="connsiteY1" fmla="*/ 250371 h 1952006"/>
                <a:gd name="connsiteX2" fmla="*/ 968829 w 7478486"/>
                <a:gd name="connsiteY2" fmla="*/ 740229 h 1952006"/>
                <a:gd name="connsiteX3" fmla="*/ 1338943 w 7478486"/>
                <a:gd name="connsiteY3" fmla="*/ 936171 h 1952006"/>
                <a:gd name="connsiteX4" fmla="*/ 1796143 w 7478486"/>
                <a:gd name="connsiteY4" fmla="*/ 1164771 h 1952006"/>
                <a:gd name="connsiteX5" fmla="*/ 2177143 w 7478486"/>
                <a:gd name="connsiteY5" fmla="*/ 1415143 h 1952006"/>
                <a:gd name="connsiteX6" fmla="*/ 2460172 w 7478486"/>
                <a:gd name="connsiteY6" fmla="*/ 1698171 h 1952006"/>
                <a:gd name="connsiteX7" fmla="*/ 2982686 w 7478486"/>
                <a:gd name="connsiteY7" fmla="*/ 1915886 h 1952006"/>
                <a:gd name="connsiteX8" fmla="*/ 3505200 w 7478486"/>
                <a:gd name="connsiteY8" fmla="*/ 1926772 h 1952006"/>
                <a:gd name="connsiteX9" fmla="*/ 4016829 w 7478486"/>
                <a:gd name="connsiteY9" fmla="*/ 1665514 h 1952006"/>
                <a:gd name="connsiteX10" fmla="*/ 4561114 w 7478486"/>
                <a:gd name="connsiteY10" fmla="*/ 1545771 h 1952006"/>
                <a:gd name="connsiteX11" fmla="*/ 5127172 w 7478486"/>
                <a:gd name="connsiteY11" fmla="*/ 1458686 h 1952006"/>
                <a:gd name="connsiteX12" fmla="*/ 5519057 w 7478486"/>
                <a:gd name="connsiteY12" fmla="*/ 1436914 h 1952006"/>
                <a:gd name="connsiteX13" fmla="*/ 6063343 w 7478486"/>
                <a:gd name="connsiteY13" fmla="*/ 1295400 h 1952006"/>
                <a:gd name="connsiteX14" fmla="*/ 6716486 w 7478486"/>
                <a:gd name="connsiteY14" fmla="*/ 1382486 h 1952006"/>
                <a:gd name="connsiteX15" fmla="*/ 7478486 w 7478486"/>
                <a:gd name="connsiteY15" fmla="*/ 1262743 h 1952006"/>
                <a:gd name="connsiteX0" fmla="*/ 0 w 7478486"/>
                <a:gd name="connsiteY0" fmla="*/ 0 h 1952006"/>
                <a:gd name="connsiteX1" fmla="*/ 326572 w 7478486"/>
                <a:gd name="connsiteY1" fmla="*/ 250371 h 1952006"/>
                <a:gd name="connsiteX2" fmla="*/ 968829 w 7478486"/>
                <a:gd name="connsiteY2" fmla="*/ 740229 h 1952006"/>
                <a:gd name="connsiteX3" fmla="*/ 1338943 w 7478486"/>
                <a:gd name="connsiteY3" fmla="*/ 936171 h 1952006"/>
                <a:gd name="connsiteX4" fmla="*/ 1796143 w 7478486"/>
                <a:gd name="connsiteY4" fmla="*/ 1164771 h 1952006"/>
                <a:gd name="connsiteX5" fmla="*/ 2177143 w 7478486"/>
                <a:gd name="connsiteY5" fmla="*/ 1415143 h 1952006"/>
                <a:gd name="connsiteX6" fmla="*/ 2460172 w 7478486"/>
                <a:gd name="connsiteY6" fmla="*/ 1698171 h 1952006"/>
                <a:gd name="connsiteX7" fmla="*/ 2982686 w 7478486"/>
                <a:gd name="connsiteY7" fmla="*/ 1915886 h 1952006"/>
                <a:gd name="connsiteX8" fmla="*/ 3505200 w 7478486"/>
                <a:gd name="connsiteY8" fmla="*/ 1926772 h 1952006"/>
                <a:gd name="connsiteX9" fmla="*/ 4016829 w 7478486"/>
                <a:gd name="connsiteY9" fmla="*/ 1665514 h 1952006"/>
                <a:gd name="connsiteX10" fmla="*/ 4561114 w 7478486"/>
                <a:gd name="connsiteY10" fmla="*/ 1545771 h 1952006"/>
                <a:gd name="connsiteX11" fmla="*/ 5127172 w 7478486"/>
                <a:gd name="connsiteY11" fmla="*/ 1458686 h 1952006"/>
                <a:gd name="connsiteX12" fmla="*/ 5519057 w 7478486"/>
                <a:gd name="connsiteY12" fmla="*/ 1436914 h 1952006"/>
                <a:gd name="connsiteX13" fmla="*/ 6063343 w 7478486"/>
                <a:gd name="connsiteY13" fmla="*/ 1295400 h 1952006"/>
                <a:gd name="connsiteX14" fmla="*/ 6716486 w 7478486"/>
                <a:gd name="connsiteY14" fmla="*/ 1382486 h 1952006"/>
                <a:gd name="connsiteX15" fmla="*/ 7478486 w 7478486"/>
                <a:gd name="connsiteY15" fmla="*/ 1371600 h 19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78486" h="1952006">
                  <a:moveTo>
                    <a:pt x="0" y="0"/>
                  </a:moveTo>
                  <a:lnTo>
                    <a:pt x="326572" y="250371"/>
                  </a:lnTo>
                  <a:cubicBezTo>
                    <a:pt x="488043" y="373742"/>
                    <a:pt x="800101" y="625929"/>
                    <a:pt x="968829" y="740229"/>
                  </a:cubicBezTo>
                  <a:cubicBezTo>
                    <a:pt x="1137557" y="854529"/>
                    <a:pt x="1201057" y="865414"/>
                    <a:pt x="1338943" y="936171"/>
                  </a:cubicBezTo>
                  <a:cubicBezTo>
                    <a:pt x="1476829" y="1006928"/>
                    <a:pt x="1656443" y="1084942"/>
                    <a:pt x="1796143" y="1164771"/>
                  </a:cubicBezTo>
                  <a:cubicBezTo>
                    <a:pt x="1935843" y="1244600"/>
                    <a:pt x="2066472" y="1326243"/>
                    <a:pt x="2177143" y="1415143"/>
                  </a:cubicBezTo>
                  <a:cubicBezTo>
                    <a:pt x="2287815" y="1504043"/>
                    <a:pt x="2325915" y="1614714"/>
                    <a:pt x="2460172" y="1698171"/>
                  </a:cubicBezTo>
                  <a:cubicBezTo>
                    <a:pt x="2594429" y="1781628"/>
                    <a:pt x="2808515" y="1877786"/>
                    <a:pt x="2982686" y="1915886"/>
                  </a:cubicBezTo>
                  <a:cubicBezTo>
                    <a:pt x="3156857" y="1953986"/>
                    <a:pt x="3332843" y="1968501"/>
                    <a:pt x="3505200" y="1926772"/>
                  </a:cubicBezTo>
                  <a:cubicBezTo>
                    <a:pt x="3677557" y="1885043"/>
                    <a:pt x="3840843" y="1729014"/>
                    <a:pt x="4016829" y="1665514"/>
                  </a:cubicBezTo>
                  <a:cubicBezTo>
                    <a:pt x="4192815" y="1602014"/>
                    <a:pt x="4376057" y="1580242"/>
                    <a:pt x="4561114" y="1545771"/>
                  </a:cubicBezTo>
                  <a:cubicBezTo>
                    <a:pt x="4746171" y="1511300"/>
                    <a:pt x="4967515" y="1476829"/>
                    <a:pt x="5127172" y="1458686"/>
                  </a:cubicBezTo>
                  <a:cubicBezTo>
                    <a:pt x="5286829" y="1440543"/>
                    <a:pt x="5363029" y="1464128"/>
                    <a:pt x="5519057" y="1436914"/>
                  </a:cubicBezTo>
                  <a:cubicBezTo>
                    <a:pt x="5675085" y="1409700"/>
                    <a:pt x="5863772" y="1304471"/>
                    <a:pt x="6063343" y="1295400"/>
                  </a:cubicBezTo>
                  <a:cubicBezTo>
                    <a:pt x="6262914" y="1286329"/>
                    <a:pt x="6480629" y="1387929"/>
                    <a:pt x="6716486" y="1382486"/>
                  </a:cubicBezTo>
                  <a:cubicBezTo>
                    <a:pt x="6952343" y="1377043"/>
                    <a:pt x="7215414" y="1428750"/>
                    <a:pt x="7478486" y="13716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FC86379-839A-4E8E-9A2C-FB0694D50D4B}"/>
                </a:ext>
              </a:extLst>
            </p:cNvPr>
            <p:cNvSpPr/>
            <p:nvPr/>
          </p:nvSpPr>
          <p:spPr>
            <a:xfrm>
              <a:off x="4713514" y="1164771"/>
              <a:ext cx="7489372" cy="3755572"/>
            </a:xfrm>
            <a:custGeom>
              <a:avLst/>
              <a:gdLst>
                <a:gd name="connsiteX0" fmla="*/ 0 w 7489372"/>
                <a:gd name="connsiteY0" fmla="*/ 3755572 h 3755572"/>
                <a:gd name="connsiteX1" fmla="*/ 391886 w 7489372"/>
                <a:gd name="connsiteY1" fmla="*/ 3592286 h 3755572"/>
                <a:gd name="connsiteX2" fmla="*/ 849086 w 7489372"/>
                <a:gd name="connsiteY2" fmla="*/ 3701143 h 3755572"/>
                <a:gd name="connsiteX3" fmla="*/ 1894115 w 7489372"/>
                <a:gd name="connsiteY3" fmla="*/ 2699658 h 3755572"/>
                <a:gd name="connsiteX4" fmla="*/ 2612572 w 7489372"/>
                <a:gd name="connsiteY4" fmla="*/ 3156858 h 3755572"/>
                <a:gd name="connsiteX5" fmla="*/ 3733800 w 7489372"/>
                <a:gd name="connsiteY5" fmla="*/ 2351315 h 3755572"/>
                <a:gd name="connsiteX6" fmla="*/ 4365172 w 7489372"/>
                <a:gd name="connsiteY6" fmla="*/ 2296886 h 3755572"/>
                <a:gd name="connsiteX7" fmla="*/ 5007429 w 7489372"/>
                <a:gd name="connsiteY7" fmla="*/ 2013858 h 3755572"/>
                <a:gd name="connsiteX8" fmla="*/ 5845629 w 7489372"/>
                <a:gd name="connsiteY8" fmla="*/ 1513115 h 3755572"/>
                <a:gd name="connsiteX9" fmla="*/ 6259286 w 7489372"/>
                <a:gd name="connsiteY9" fmla="*/ 1055915 h 3755572"/>
                <a:gd name="connsiteX10" fmla="*/ 6672943 w 7489372"/>
                <a:gd name="connsiteY10" fmla="*/ 555172 h 3755572"/>
                <a:gd name="connsiteX11" fmla="*/ 7489372 w 7489372"/>
                <a:gd name="connsiteY11" fmla="*/ 0 h 375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9372" h="3755572">
                  <a:moveTo>
                    <a:pt x="0" y="3755572"/>
                  </a:moveTo>
                  <a:cubicBezTo>
                    <a:pt x="125186" y="3678465"/>
                    <a:pt x="250372" y="3601358"/>
                    <a:pt x="391886" y="3592286"/>
                  </a:cubicBezTo>
                  <a:cubicBezTo>
                    <a:pt x="533400" y="3583214"/>
                    <a:pt x="598714" y="3849914"/>
                    <a:pt x="849086" y="3701143"/>
                  </a:cubicBezTo>
                  <a:cubicBezTo>
                    <a:pt x="1099458" y="3552372"/>
                    <a:pt x="1600201" y="2790372"/>
                    <a:pt x="1894115" y="2699658"/>
                  </a:cubicBezTo>
                  <a:cubicBezTo>
                    <a:pt x="2188029" y="2608944"/>
                    <a:pt x="2305958" y="3214915"/>
                    <a:pt x="2612572" y="3156858"/>
                  </a:cubicBezTo>
                  <a:cubicBezTo>
                    <a:pt x="2919186" y="3098801"/>
                    <a:pt x="3441700" y="2494644"/>
                    <a:pt x="3733800" y="2351315"/>
                  </a:cubicBezTo>
                  <a:cubicBezTo>
                    <a:pt x="4025900" y="2207986"/>
                    <a:pt x="4152900" y="2353129"/>
                    <a:pt x="4365172" y="2296886"/>
                  </a:cubicBezTo>
                  <a:cubicBezTo>
                    <a:pt x="4577444" y="2240643"/>
                    <a:pt x="4760686" y="2144486"/>
                    <a:pt x="5007429" y="2013858"/>
                  </a:cubicBezTo>
                  <a:cubicBezTo>
                    <a:pt x="5254172" y="1883229"/>
                    <a:pt x="5636986" y="1672772"/>
                    <a:pt x="5845629" y="1513115"/>
                  </a:cubicBezTo>
                  <a:cubicBezTo>
                    <a:pt x="6054272" y="1353458"/>
                    <a:pt x="6121400" y="1215572"/>
                    <a:pt x="6259286" y="1055915"/>
                  </a:cubicBezTo>
                  <a:cubicBezTo>
                    <a:pt x="6397172" y="896258"/>
                    <a:pt x="6467929" y="731158"/>
                    <a:pt x="6672943" y="555172"/>
                  </a:cubicBezTo>
                  <a:cubicBezTo>
                    <a:pt x="6877957" y="379186"/>
                    <a:pt x="7183664" y="189593"/>
                    <a:pt x="748937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0AFA1A-AB6F-495E-9E08-3C098556F9E4}"/>
                </a:ext>
              </a:extLst>
            </p:cNvPr>
            <p:cNvSpPr/>
            <p:nvPr/>
          </p:nvSpPr>
          <p:spPr>
            <a:xfrm>
              <a:off x="4680857" y="2797629"/>
              <a:ext cx="7522029" cy="2905451"/>
            </a:xfrm>
            <a:custGeom>
              <a:avLst/>
              <a:gdLst>
                <a:gd name="connsiteX0" fmla="*/ 0 w 7500257"/>
                <a:gd name="connsiteY0" fmla="*/ 0 h 2853819"/>
                <a:gd name="connsiteX1" fmla="*/ 576943 w 7500257"/>
                <a:gd name="connsiteY1" fmla="*/ 174171 h 2853819"/>
                <a:gd name="connsiteX2" fmla="*/ 990600 w 7500257"/>
                <a:gd name="connsiteY2" fmla="*/ 664028 h 2853819"/>
                <a:gd name="connsiteX3" fmla="*/ 1524000 w 7500257"/>
                <a:gd name="connsiteY3" fmla="*/ 631371 h 2853819"/>
                <a:gd name="connsiteX4" fmla="*/ 2024743 w 7500257"/>
                <a:gd name="connsiteY4" fmla="*/ 1426028 h 2853819"/>
                <a:gd name="connsiteX5" fmla="*/ 2677886 w 7500257"/>
                <a:gd name="connsiteY5" fmla="*/ 1817914 h 2853819"/>
                <a:gd name="connsiteX6" fmla="*/ 3842657 w 7500257"/>
                <a:gd name="connsiteY6" fmla="*/ 2188028 h 2853819"/>
                <a:gd name="connsiteX7" fmla="*/ 4855029 w 7500257"/>
                <a:gd name="connsiteY7" fmla="*/ 2569028 h 2853819"/>
                <a:gd name="connsiteX8" fmla="*/ 5812972 w 7500257"/>
                <a:gd name="connsiteY8" fmla="*/ 2721428 h 2853819"/>
                <a:gd name="connsiteX9" fmla="*/ 6466114 w 7500257"/>
                <a:gd name="connsiteY9" fmla="*/ 2808514 h 2853819"/>
                <a:gd name="connsiteX10" fmla="*/ 7151914 w 7500257"/>
                <a:gd name="connsiteY10" fmla="*/ 2852057 h 2853819"/>
                <a:gd name="connsiteX11" fmla="*/ 7500257 w 7500257"/>
                <a:gd name="connsiteY11" fmla="*/ 2841171 h 2853819"/>
                <a:gd name="connsiteX0" fmla="*/ 0 w 7588108"/>
                <a:gd name="connsiteY0" fmla="*/ 0 h 2918385"/>
                <a:gd name="connsiteX1" fmla="*/ 576943 w 7588108"/>
                <a:gd name="connsiteY1" fmla="*/ 174171 h 2918385"/>
                <a:gd name="connsiteX2" fmla="*/ 990600 w 7588108"/>
                <a:gd name="connsiteY2" fmla="*/ 664028 h 2918385"/>
                <a:gd name="connsiteX3" fmla="*/ 1524000 w 7588108"/>
                <a:gd name="connsiteY3" fmla="*/ 631371 h 2918385"/>
                <a:gd name="connsiteX4" fmla="*/ 2024743 w 7588108"/>
                <a:gd name="connsiteY4" fmla="*/ 1426028 h 2918385"/>
                <a:gd name="connsiteX5" fmla="*/ 2677886 w 7588108"/>
                <a:gd name="connsiteY5" fmla="*/ 1817914 h 2918385"/>
                <a:gd name="connsiteX6" fmla="*/ 3842657 w 7588108"/>
                <a:gd name="connsiteY6" fmla="*/ 2188028 h 2918385"/>
                <a:gd name="connsiteX7" fmla="*/ 4855029 w 7588108"/>
                <a:gd name="connsiteY7" fmla="*/ 2569028 h 2918385"/>
                <a:gd name="connsiteX8" fmla="*/ 5812972 w 7588108"/>
                <a:gd name="connsiteY8" fmla="*/ 2721428 h 2918385"/>
                <a:gd name="connsiteX9" fmla="*/ 6466114 w 7588108"/>
                <a:gd name="connsiteY9" fmla="*/ 2808514 h 2918385"/>
                <a:gd name="connsiteX10" fmla="*/ 7151914 w 7588108"/>
                <a:gd name="connsiteY10" fmla="*/ 2852057 h 2918385"/>
                <a:gd name="connsiteX11" fmla="*/ 7588108 w 7588108"/>
                <a:gd name="connsiteY11" fmla="*/ 2917710 h 291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108" h="2918385">
                  <a:moveTo>
                    <a:pt x="0" y="0"/>
                  </a:moveTo>
                  <a:cubicBezTo>
                    <a:pt x="205921" y="31750"/>
                    <a:pt x="411843" y="63500"/>
                    <a:pt x="576943" y="174171"/>
                  </a:cubicBezTo>
                  <a:cubicBezTo>
                    <a:pt x="742043" y="284842"/>
                    <a:pt x="832757" y="587828"/>
                    <a:pt x="990600" y="664028"/>
                  </a:cubicBezTo>
                  <a:cubicBezTo>
                    <a:pt x="1148443" y="740228"/>
                    <a:pt x="1351643" y="504371"/>
                    <a:pt x="1524000" y="631371"/>
                  </a:cubicBezTo>
                  <a:cubicBezTo>
                    <a:pt x="1696357" y="758371"/>
                    <a:pt x="1832429" y="1228271"/>
                    <a:pt x="2024743" y="1426028"/>
                  </a:cubicBezTo>
                  <a:cubicBezTo>
                    <a:pt x="2217057" y="1623785"/>
                    <a:pt x="2374900" y="1690914"/>
                    <a:pt x="2677886" y="1817914"/>
                  </a:cubicBezTo>
                  <a:cubicBezTo>
                    <a:pt x="2980872" y="1944914"/>
                    <a:pt x="3479800" y="2062842"/>
                    <a:pt x="3842657" y="2188028"/>
                  </a:cubicBezTo>
                  <a:cubicBezTo>
                    <a:pt x="4205514" y="2313214"/>
                    <a:pt x="4526643" y="2480128"/>
                    <a:pt x="4855029" y="2569028"/>
                  </a:cubicBezTo>
                  <a:cubicBezTo>
                    <a:pt x="5183415" y="2657928"/>
                    <a:pt x="5544458" y="2681514"/>
                    <a:pt x="5812972" y="2721428"/>
                  </a:cubicBezTo>
                  <a:cubicBezTo>
                    <a:pt x="6081486" y="2761342"/>
                    <a:pt x="6242957" y="2786743"/>
                    <a:pt x="6466114" y="2808514"/>
                  </a:cubicBezTo>
                  <a:cubicBezTo>
                    <a:pt x="6689271" y="2830286"/>
                    <a:pt x="6979557" y="2846614"/>
                    <a:pt x="7151914" y="2852057"/>
                  </a:cubicBezTo>
                  <a:cubicBezTo>
                    <a:pt x="7324271" y="2857500"/>
                    <a:pt x="7500115" y="2925874"/>
                    <a:pt x="7588108" y="2917710"/>
                  </a:cubicBezTo>
                </a:path>
              </a:pathLst>
            </a:custGeom>
            <a:noFill/>
            <a:ln w="571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A31-1E39-48CF-96D3-4929EF06B6A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453118" y="1159812"/>
                <a:ext cx="4798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A31-1E39-48CF-96D3-4929EF06B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118" y="1159812"/>
                <a:ext cx="4798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16DBF5-E2C2-455F-9176-28CFADD9E71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748027" y="2542686"/>
                <a:ext cx="1184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16DBF5-E2C2-455F-9176-28CFADD9E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27" y="2542686"/>
                <a:ext cx="118496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735A2C-97DF-4DA1-B92B-325A0ABA0E6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340510" y="4276433"/>
                <a:ext cx="7817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en-US" sz="2800" b="1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en-US" sz="28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735A2C-97DF-4DA1-B92B-325A0ABA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510" y="4276433"/>
                <a:ext cx="7817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97943-C48C-41E7-8C7C-FD56E09DD7D1}"/>
                  </a:ext>
                </a:extLst>
              </p:cNvPr>
              <p:cNvSpPr txBox="1"/>
              <p:nvPr/>
            </p:nvSpPr>
            <p:spPr>
              <a:xfrm>
                <a:off x="4360052" y="861568"/>
                <a:ext cx="2432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Ratio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97943-C48C-41E7-8C7C-FD56E09DD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052" y="861568"/>
                <a:ext cx="2432076" cy="461665"/>
              </a:xfrm>
              <a:prstGeom prst="rect">
                <a:avLst/>
              </a:prstGeom>
              <a:blipFill>
                <a:blip r:embed="rId5"/>
                <a:stretch>
                  <a:fillRect l="-3759" t="-9211" r="-150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05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1155-224A-BECE-21BE-E50EB40E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Big-O Tips for Comparing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17D5D2-C1F7-5FA5-0368-6326B91E97A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68425"/>
                <a:ext cx="8520600" cy="3933066"/>
              </a:xfrm>
            </p:spPr>
            <p:txBody>
              <a:bodyPr>
                <a:normAutofit/>
              </a:bodyPr>
              <a:lstStyle/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Source Sans Pro"/>
                  <a:buChar char="●"/>
                </a:pPr>
                <a:r>
                  <a:rPr lang="en-US" sz="2000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We’re looking for asymptotic comparison, so just testing values won’t necessarily give you a good idea</a:t>
                </a:r>
                <a:br>
                  <a:rPr lang="en-US" sz="1600" dirty="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endParaRPr lang="en-US" sz="16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lvl="1" indent="-342900">
                  <a:lnSpc>
                    <a:spcPct val="100000"/>
                  </a:lnSpc>
                  <a:buClr>
                    <a:schemeClr val="tx2"/>
                  </a:buClr>
                  <a:buSzPts val="1800"/>
                  <a:buFont typeface="Source Sans Pro"/>
                  <a:buChar char="●"/>
                </a:pPr>
                <a:r>
                  <a:rPr lang="en-US" sz="1400" b="1" dirty="0">
                    <a:solidFill>
                      <a:schemeClr val="bg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Exponentials:</a:t>
                </a:r>
                <a:r>
                  <a:rPr lang="en-US" sz="1400" dirty="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2</m:t>
                    </m:r>
                    <m:r>
                      <a:rPr lang="en-US" sz="1400" i="1" baseline="30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3</m:t>
                    </m:r>
                    <m:r>
                      <a:rPr lang="en-US" sz="1400" i="1" baseline="30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are different, which means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2</m:t>
                    </m:r>
                    <m:r>
                      <a:rPr lang="en-US" sz="1400" i="1" baseline="30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14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4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are different! </a:t>
                </a:r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[constant factors IN EXPONENTS are not constant factors]</a:t>
                </a:r>
              </a:p>
              <a:p>
                <a:pPr marL="1143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None/>
                </a:pPr>
                <a:endParaRPr lang="en-US" sz="14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lvl="1" indent="-342900">
                  <a:lnSpc>
                    <a:spcPct val="100000"/>
                  </a:lnSpc>
                  <a:buClr>
                    <a:schemeClr val="tx2"/>
                  </a:buClr>
                  <a:buSzPts val="1800"/>
                  <a:buFont typeface="Source Sans Pro"/>
                  <a:buChar char="●"/>
                </a:pPr>
                <a:r>
                  <a:rPr lang="en-US" sz="1400" b="1" dirty="0">
                    <a:solidFill>
                      <a:schemeClr val="bg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Exponentials vs Polynomials: </a:t>
                </a: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𝑟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&gt;1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and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&gt;0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𝑑</m:t>
                        </m:r>
                      </m:sup>
                    </m:sSup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=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sSup>
                      <m:sSupPr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𝑟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</m:sup>
                    </m:sSup>
                    <m:r>
                      <a:rPr 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 </m:t>
                    </m:r>
                  </m:oMath>
                </a14:m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[in other words, every exponential grows faster than every polynomial]</a:t>
                </a:r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endParaRPr lang="en-US" sz="14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lvl="1" indent="-342900">
                  <a:lnSpc>
                    <a:spcPct val="100000"/>
                  </a:lnSpc>
                  <a:buClr>
                    <a:schemeClr val="tx2"/>
                  </a:buClr>
                  <a:buSzPts val="1800"/>
                  <a:buFont typeface="Source Sans Pro"/>
                  <a:buChar char="●"/>
                </a:pPr>
                <a:r>
                  <a:rPr lang="en-US" sz="1400" b="1" dirty="0">
                    <a:solidFill>
                      <a:schemeClr val="bg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Logs vs Polynomials: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log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𝑎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(</m:t>
                    </m:r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𝑛</m:t>
                    </m:r>
                    <m:r>
                      <a:rPr lang="en-US" sz="1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asymptotically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for any positive constants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 </m:t>
                    </m:r>
                    <m:r>
                      <a:rPr 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br>
                  <a:rPr lang="en-US" sz="14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endParaRPr lang="en-US" sz="1400" dirty="0">
                  <a:solidFill>
                    <a:schemeClr val="tx2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Source Sans Pro"/>
                  <a:buChar char="●"/>
                </a:pPr>
                <a:r>
                  <a:rPr lang="en-US" sz="20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Key strategy: rewriting functions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log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⁡(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will often make it easier to find the correct order for functions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17D5D2-C1F7-5FA5-0368-6326B91E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68425"/>
                <a:ext cx="8520600" cy="393306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348163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1270</Words>
  <Application>Microsoft Office PowerPoint</Application>
  <PresentationFormat>全屏显示(16:9)</PresentationFormat>
  <Paragraphs>109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Source Sans Pro</vt:lpstr>
      <vt:lpstr>Source Code Pro</vt:lpstr>
      <vt:lpstr>Cambria Math</vt:lpstr>
      <vt:lpstr>Courier New</vt:lpstr>
      <vt:lpstr>Calibri</vt:lpstr>
      <vt:lpstr>Quattrocento Sans</vt:lpstr>
      <vt:lpstr>Raleway</vt:lpstr>
      <vt:lpstr>Arial</vt:lpstr>
      <vt:lpstr>uw-slides</vt:lpstr>
      <vt:lpstr>CSE 421 Section 2</vt:lpstr>
      <vt:lpstr>Graph Modeling</vt:lpstr>
      <vt:lpstr>Modeling a Problem</vt:lpstr>
      <vt:lpstr>Graph Modeling Steps</vt:lpstr>
      <vt:lpstr>Writing Algorithms Using Existing Algorithms</vt:lpstr>
      <vt:lpstr>Big-O</vt:lpstr>
      <vt:lpstr>Big-O Review</vt:lpstr>
      <vt:lpstr>Big-O Review</vt:lpstr>
      <vt:lpstr>Big-O Tips for Comparing</vt:lpstr>
      <vt:lpstr>Problem 1 – Big-O-No</vt:lpstr>
      <vt:lpstr>Graph</vt:lpstr>
      <vt:lpstr>DFS Review</vt:lpstr>
      <vt:lpstr>DFS Review</vt:lpstr>
      <vt:lpstr>BFS Review</vt:lpstr>
      <vt:lpstr>BFS Review</vt:lpstr>
      <vt:lpstr>Topological Sort</vt:lpstr>
      <vt:lpstr>PowerPoint 演示文稿</vt:lpstr>
      <vt:lpstr>Connected Components</vt:lpstr>
      <vt:lpstr>Find all connected components</vt:lpstr>
      <vt:lpstr>Strongly Connected Components</vt:lpstr>
      <vt:lpstr>Try to separate the graph into SCCs</vt:lpstr>
      <vt:lpstr>Fun Fact</vt:lpstr>
      <vt:lpstr>PowerPoint 演示文稿</vt:lpstr>
      <vt:lpstr>That’s All,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cp:lastModifiedBy>Origami Yanagi</cp:lastModifiedBy>
  <cp:revision>38</cp:revision>
  <cp:lastPrinted>2023-10-01T18:03:57Z</cp:lastPrinted>
  <dcterms:modified xsi:type="dcterms:W3CDTF">2024-01-11T03:11:43Z</dcterms:modified>
</cp:coreProperties>
</file>