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9"/>
  </p:notesMasterIdLst>
  <p:sldIdLst>
    <p:sldId id="314" r:id="rId2"/>
    <p:sldId id="315" r:id="rId3"/>
    <p:sldId id="316" r:id="rId4"/>
    <p:sldId id="317" r:id="rId5"/>
    <p:sldId id="382" r:id="rId6"/>
    <p:sldId id="383" r:id="rId7"/>
    <p:sldId id="398" r:id="rId8"/>
    <p:sldId id="384" r:id="rId9"/>
    <p:sldId id="399" r:id="rId10"/>
    <p:sldId id="449" r:id="rId11"/>
    <p:sldId id="448" r:id="rId12"/>
    <p:sldId id="447" r:id="rId13"/>
    <p:sldId id="427" r:id="rId14"/>
    <p:sldId id="404" r:id="rId15"/>
    <p:sldId id="451" r:id="rId16"/>
    <p:sldId id="450" r:id="rId17"/>
    <p:sldId id="385" r:id="rId18"/>
    <p:sldId id="388" r:id="rId19"/>
    <p:sldId id="406" r:id="rId20"/>
    <p:sldId id="415" r:id="rId21"/>
    <p:sldId id="405" r:id="rId22"/>
    <p:sldId id="387" r:id="rId23"/>
    <p:sldId id="390" r:id="rId24"/>
    <p:sldId id="441" r:id="rId25"/>
    <p:sldId id="430" r:id="rId26"/>
    <p:sldId id="431" r:id="rId27"/>
    <p:sldId id="436" r:id="rId28"/>
    <p:sldId id="438" r:id="rId29"/>
    <p:sldId id="437" r:id="rId30"/>
    <p:sldId id="389" r:id="rId31"/>
    <p:sldId id="392" r:id="rId32"/>
    <p:sldId id="408" r:id="rId33"/>
    <p:sldId id="454" r:id="rId34"/>
    <p:sldId id="453" r:id="rId35"/>
    <p:sldId id="452" r:id="rId36"/>
    <p:sldId id="391" r:id="rId37"/>
    <p:sldId id="394" r:id="rId38"/>
    <p:sldId id="446" r:id="rId39"/>
    <p:sldId id="412" r:id="rId40"/>
    <p:sldId id="393" r:id="rId41"/>
    <p:sldId id="414" r:id="rId42"/>
    <p:sldId id="439" r:id="rId43"/>
    <p:sldId id="440" r:id="rId44"/>
    <p:sldId id="395" r:id="rId45"/>
    <p:sldId id="419" r:id="rId46"/>
    <p:sldId id="426" r:id="rId47"/>
    <p:sldId id="379" r:id="rId48"/>
  </p:sldIdLst>
  <p:sldSz cx="9144000" cy="5143500" type="screen16x9"/>
  <p:notesSz cx="6858000" cy="9144000"/>
  <p:embeddedFontLst>
    <p:embeddedFont>
      <p:font typeface="Calibri Light" panose="020F0302020204030204" pitchFamily="34" charset="0"/>
      <p:regular r:id="rId50"/>
      <p:italic r:id="rId51"/>
    </p:embeddedFont>
    <p:embeddedFont>
      <p:font typeface="Cambria Math" panose="02040503050406030204" pitchFamily="18" charset="0"/>
      <p:regular r:id="rId52"/>
    </p:embeddedFont>
    <p:embeddedFont>
      <p:font typeface="Quattrocento Sans" panose="02010600030101010101" charset="0"/>
      <p:regular r:id="rId53"/>
      <p:bold r:id="rId54"/>
      <p:italic r:id="rId55"/>
      <p:boldItalic r:id="rId56"/>
    </p:embeddedFont>
    <p:embeddedFont>
      <p:font typeface="Raleway" pitchFamily="2" charset="0"/>
      <p:regular r:id="rId57"/>
      <p:bold r:id="rId58"/>
      <p:italic r:id="rId59"/>
      <p:boldItalic r:id="rId60"/>
    </p:embeddedFont>
    <p:embeddedFont>
      <p:font typeface="Source Code Pro" panose="020B0509030403020204" pitchFamily="49" charset="0"/>
      <p:regular r:id="rId61"/>
      <p:bold r:id="rId62"/>
      <p:italic r:id="rId63"/>
      <p:boldItalic r:id="rId64"/>
    </p:embeddedFont>
    <p:embeddedFont>
      <p:font typeface="Source Code Pro" panose="020B0509030403020204" pitchFamily="49" charset="0"/>
      <p:regular r:id="rId61"/>
      <p:bold r:id="rId62"/>
      <p:italic r:id="rId63"/>
      <p:boldItalic r:id="rId64"/>
    </p:embeddedFont>
    <p:embeddedFont>
      <p:font typeface="Source Sans Pro" panose="020B0503030403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ldId id="315"/>
            <p14:sldId id="316"/>
          </p14:sldIdLst>
        </p14:section>
        <p14:section name="Writing an Algorithm" id="{1C7869E8-F8D6-48B7-AB08-B9215DB03AF3}">
          <p14:sldIdLst>
            <p14:sldId id="317"/>
            <p14:sldId id="382"/>
            <p14:sldId id="383"/>
            <p14:sldId id="398"/>
          </p14:sldIdLst>
        </p14:section>
        <p14:section name="1" id="{0AA944EE-F025-4FE3-BFA3-63EEC3719952}">
          <p14:sldIdLst>
            <p14:sldId id="384"/>
            <p14:sldId id="399"/>
            <p14:sldId id="449"/>
            <p14:sldId id="448"/>
            <p14:sldId id="447"/>
            <p14:sldId id="427"/>
            <p14:sldId id="404"/>
            <p14:sldId id="451"/>
            <p14:sldId id="450"/>
          </p14:sldIdLst>
        </p14:section>
        <p14:section name="2" id="{E2A7F627-35A8-44BA-87DB-FD54329CEB27}">
          <p14:sldIdLst>
            <p14:sldId id="385"/>
            <p14:sldId id="388"/>
            <p14:sldId id="406"/>
            <p14:sldId id="415"/>
            <p14:sldId id="405"/>
          </p14:sldIdLst>
        </p14:section>
        <p14:section name="3" id="{9158BF44-E19A-409F-A97C-5765B9434B06}">
          <p14:sldIdLst>
            <p14:sldId id="387"/>
            <p14:sldId id="390"/>
            <p14:sldId id="441"/>
            <p14:sldId id="430"/>
            <p14:sldId id="431"/>
            <p14:sldId id="436"/>
            <p14:sldId id="438"/>
            <p14:sldId id="437"/>
          </p14:sldIdLst>
        </p14:section>
        <p14:section name="4" id="{A3F3A60C-1828-4191-AB89-C64128CA9265}">
          <p14:sldIdLst>
            <p14:sldId id="389"/>
            <p14:sldId id="392"/>
            <p14:sldId id="408"/>
            <p14:sldId id="454"/>
            <p14:sldId id="453"/>
            <p14:sldId id="452"/>
          </p14:sldIdLst>
        </p14:section>
        <p14:section name="5" id="{AFD55F88-0B7D-4FFE-8673-3F8BA5F85ADE}">
          <p14:sldIdLst>
            <p14:sldId id="391"/>
            <p14:sldId id="394"/>
            <p14:sldId id="446"/>
            <p14:sldId id="412"/>
          </p14:sldIdLst>
        </p14:section>
        <p14:section name="6" id="{4C833916-9461-4C3B-AC23-CE8E004C0688}">
          <p14:sldIdLst>
            <p14:sldId id="393"/>
            <p14:sldId id="414"/>
            <p14:sldId id="439"/>
            <p14:sldId id="440"/>
          </p14:sldIdLst>
        </p14:section>
        <p14:section name="7" id="{62D25A71-0777-41FF-A600-FE62A7C24AFC}">
          <p14:sldIdLst>
            <p14:sldId id="395"/>
            <p14:sldId id="419"/>
            <p14:sldId id="426"/>
          </p14:sldIdLst>
        </p14:section>
        <p14:section name="Outro" id="{330896F7-469A-4CE7-9D9A-D1928C68B4F2}">
          <p14:sldIdLst>
            <p14:sldId id="3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21DBC-0CAC-442C-9A39-7C9527F4A335}" v="45" dt="2023-01-25T20:18:32.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0" d="100"/>
          <a:sy n="170" d="100"/>
        </p:scale>
        <p:origin x="61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e Pfleger" userId="7701ca9aa713607d" providerId="LiveId" clId="{BF49C7F9-EEF6-4EDC-97D2-CC05D16D3611}"/>
    <pc:docChg chg="undo redo custSel addSld delSld modSld sldOrd modSection">
      <pc:chgData name="Allie Pfleger" userId="7701ca9aa713607d" providerId="LiveId" clId="{BF49C7F9-EEF6-4EDC-97D2-CC05D16D3611}" dt="2022-10-20T17:16:40.869" v="8408"/>
      <pc:docMkLst>
        <pc:docMk/>
      </pc:docMkLst>
      <pc:sldChg chg="modSp mod">
        <pc:chgData name="Allie Pfleger" userId="7701ca9aa713607d" providerId="LiveId" clId="{BF49C7F9-EEF6-4EDC-97D2-CC05D16D3611}" dt="2022-10-16T19:48:37.379" v="18" actId="20577"/>
        <pc:sldMkLst>
          <pc:docMk/>
          <pc:sldMk cId="2084633147" sldId="314"/>
        </pc:sldMkLst>
        <pc:spChg chg="mod">
          <ac:chgData name="Allie Pfleger" userId="7701ca9aa713607d" providerId="LiveId" clId="{BF49C7F9-EEF6-4EDC-97D2-CC05D16D3611}" dt="2022-10-16T19:48:30.693" v="0" actId="20577"/>
          <ac:spMkLst>
            <pc:docMk/>
            <pc:sldMk cId="2084633147" sldId="314"/>
            <ac:spMk id="4" creationId="{F195F0D5-F9BB-C05C-55B2-ADFAE05F08BB}"/>
          </ac:spMkLst>
        </pc:spChg>
        <pc:spChg chg="mod">
          <ac:chgData name="Allie Pfleger" userId="7701ca9aa713607d" providerId="LiveId" clId="{BF49C7F9-EEF6-4EDC-97D2-CC05D16D3611}" dt="2022-10-16T19:48:37.379" v="18" actId="20577"/>
          <ac:spMkLst>
            <pc:docMk/>
            <pc:sldMk cId="2084633147" sldId="314"/>
            <ac:spMk id="5" creationId="{C419559E-BC6B-F314-EF98-FFEA019D0FD3}"/>
          </ac:spMkLst>
        </pc:spChg>
      </pc:sldChg>
      <pc:sldChg chg="modSp mod">
        <pc:chgData name="Allie Pfleger" userId="7701ca9aa713607d" providerId="LiveId" clId="{BF49C7F9-EEF6-4EDC-97D2-CC05D16D3611}" dt="2022-10-17T22:44:14.358" v="8290" actId="20577"/>
        <pc:sldMkLst>
          <pc:docMk/>
          <pc:sldMk cId="2235408715" sldId="316"/>
        </pc:sldMkLst>
        <pc:spChg chg="mod">
          <ac:chgData name="Allie Pfleger" userId="7701ca9aa713607d" providerId="LiveId" clId="{BF49C7F9-EEF6-4EDC-97D2-CC05D16D3611}" dt="2022-10-17T22:44:14.358" v="8290" actId="20577"/>
          <ac:spMkLst>
            <pc:docMk/>
            <pc:sldMk cId="2235408715" sldId="316"/>
            <ac:spMk id="3" creationId="{40357285-116C-D9E9-8114-1A4EC2B59A7E}"/>
          </ac:spMkLst>
        </pc:spChg>
      </pc:sldChg>
      <pc:sldChg chg="modSp mod">
        <pc:chgData name="Allie Pfleger" userId="7701ca9aa713607d" providerId="LiveId" clId="{BF49C7F9-EEF6-4EDC-97D2-CC05D16D3611}" dt="2022-10-17T06:06:59.274" v="6029" actId="20577"/>
        <pc:sldMkLst>
          <pc:docMk/>
          <pc:sldMk cId="1891048965" sldId="317"/>
        </pc:sldMkLst>
        <pc:spChg chg="mod">
          <ac:chgData name="Allie Pfleger" userId="7701ca9aa713607d" providerId="LiveId" clId="{BF49C7F9-EEF6-4EDC-97D2-CC05D16D3611}" dt="2022-10-17T06:06:59.274" v="6029" actId="20577"/>
          <ac:spMkLst>
            <pc:docMk/>
            <pc:sldMk cId="1891048965" sldId="317"/>
            <ac:spMk id="111" creationId="{00000000-0000-0000-0000-000000000000}"/>
          </ac:spMkLst>
        </pc:spChg>
      </pc:sldChg>
      <pc:sldChg chg="modSp add del mod">
        <pc:chgData name="Allie Pfleger" userId="7701ca9aa713607d" providerId="LiveId" clId="{BF49C7F9-EEF6-4EDC-97D2-CC05D16D3611}" dt="2022-10-16T20:15:15.290" v="736" actId="207"/>
        <pc:sldMkLst>
          <pc:docMk/>
          <pc:sldMk cId="681783591" sldId="382"/>
        </pc:sldMkLst>
        <pc:spChg chg="mod">
          <ac:chgData name="Allie Pfleger" userId="7701ca9aa713607d" providerId="LiveId" clId="{BF49C7F9-EEF6-4EDC-97D2-CC05D16D3611}" dt="2022-10-16T20:05:52.686" v="198" actId="20577"/>
          <ac:spMkLst>
            <pc:docMk/>
            <pc:sldMk cId="681783591" sldId="382"/>
            <ac:spMk id="5" creationId="{BC933AF3-2C9D-E2D7-E802-2A8F14B0D2E2}"/>
          </ac:spMkLst>
        </pc:spChg>
        <pc:spChg chg="mod">
          <ac:chgData name="Allie Pfleger" userId="7701ca9aa713607d" providerId="LiveId" clId="{BF49C7F9-EEF6-4EDC-97D2-CC05D16D3611}" dt="2022-10-16T20:15:15.290" v="736" actId="207"/>
          <ac:spMkLst>
            <pc:docMk/>
            <pc:sldMk cId="681783591" sldId="382"/>
            <ac:spMk id="6" creationId="{BECDCE37-2355-B3F9-4538-8A8697D9ED4F}"/>
          </ac:spMkLst>
        </pc:spChg>
      </pc:sldChg>
      <pc:sldChg chg="modSp mod modNotesTx">
        <pc:chgData name="Allie Pfleger" userId="7701ca9aa713607d" providerId="LiveId" clId="{BF49C7F9-EEF6-4EDC-97D2-CC05D16D3611}" dt="2022-10-16T20:16:49.387" v="837" actId="20577"/>
        <pc:sldMkLst>
          <pc:docMk/>
          <pc:sldMk cId="1248814983" sldId="383"/>
        </pc:sldMkLst>
        <pc:spChg chg="mod">
          <ac:chgData name="Allie Pfleger" userId="7701ca9aa713607d" providerId="LiveId" clId="{BF49C7F9-EEF6-4EDC-97D2-CC05D16D3611}" dt="2022-10-16T20:16:49.387" v="837" actId="20577"/>
          <ac:spMkLst>
            <pc:docMk/>
            <pc:sldMk cId="1248814983" sldId="383"/>
            <ac:spMk id="2" creationId="{7966711D-1C07-ED95-BBB2-5F0139A0A7ED}"/>
          </ac:spMkLst>
        </pc:spChg>
      </pc:sldChg>
      <pc:sldChg chg="modNotesTx">
        <pc:chgData name="Allie Pfleger" userId="7701ca9aa713607d" providerId="LiveId" clId="{BF49C7F9-EEF6-4EDC-97D2-CC05D16D3611}" dt="2022-10-16T22:39:12.514" v="1766" actId="20577"/>
        <pc:sldMkLst>
          <pc:docMk/>
          <pc:sldMk cId="945326898" sldId="384"/>
        </pc:sldMkLst>
      </pc:sldChg>
      <pc:sldChg chg="modNotesTx">
        <pc:chgData name="Allie Pfleger" userId="7701ca9aa713607d" providerId="LiveId" clId="{BF49C7F9-EEF6-4EDC-97D2-CC05D16D3611}" dt="2022-10-17T01:03:52.126" v="3801" actId="20577"/>
        <pc:sldMkLst>
          <pc:docMk/>
          <pc:sldMk cId="2965659528" sldId="385"/>
        </pc:sldMkLst>
      </pc:sldChg>
      <pc:sldChg chg="del">
        <pc:chgData name="Allie Pfleger" userId="7701ca9aa713607d" providerId="LiveId" clId="{BF49C7F9-EEF6-4EDC-97D2-CC05D16D3611}" dt="2022-10-16T20:15:56.174" v="737" actId="47"/>
        <pc:sldMkLst>
          <pc:docMk/>
          <pc:sldMk cId="3654869473" sldId="386"/>
        </pc:sldMkLst>
      </pc:sldChg>
      <pc:sldChg chg="modNotesTx">
        <pc:chgData name="Allie Pfleger" userId="7701ca9aa713607d" providerId="LiveId" clId="{BF49C7F9-EEF6-4EDC-97D2-CC05D16D3611}" dt="2022-10-17T01:04:36.264" v="3997" actId="20577"/>
        <pc:sldMkLst>
          <pc:docMk/>
          <pc:sldMk cId="1710384449" sldId="387"/>
        </pc:sldMkLst>
      </pc:sldChg>
      <pc:sldChg chg="modSp mod modNotesTx">
        <pc:chgData name="Allie Pfleger" userId="7701ca9aa713607d" providerId="LiveId" clId="{BF49C7F9-EEF6-4EDC-97D2-CC05D16D3611}" dt="2022-10-17T06:08:51.558" v="6038" actId="20577"/>
        <pc:sldMkLst>
          <pc:docMk/>
          <pc:sldMk cId="1327010097" sldId="388"/>
        </pc:sldMkLst>
        <pc:spChg chg="mod">
          <ac:chgData name="Allie Pfleger" userId="7701ca9aa713607d" providerId="LiveId" clId="{BF49C7F9-EEF6-4EDC-97D2-CC05D16D3611}" dt="2022-10-16T22:56:22.257" v="1983" actId="20577"/>
          <ac:spMkLst>
            <pc:docMk/>
            <pc:sldMk cId="1327010097" sldId="388"/>
            <ac:spMk id="3" creationId="{83DC80AF-7605-F39C-C1B6-CFDF9DA97BFA}"/>
          </ac:spMkLst>
        </pc:spChg>
        <pc:spChg chg="mod">
          <ac:chgData name="Allie Pfleger" userId="7701ca9aa713607d" providerId="LiveId" clId="{BF49C7F9-EEF6-4EDC-97D2-CC05D16D3611}" dt="2022-10-17T06:08:51.558" v="6038" actId="20577"/>
          <ac:spMkLst>
            <pc:docMk/>
            <pc:sldMk cId="1327010097" sldId="388"/>
            <ac:spMk id="4" creationId="{8AA90DDA-E375-8B74-5298-67717879B083}"/>
          </ac:spMkLst>
        </pc:spChg>
      </pc:sldChg>
      <pc:sldChg chg="modNotesTx">
        <pc:chgData name="Allie Pfleger" userId="7701ca9aa713607d" providerId="LiveId" clId="{BF49C7F9-EEF6-4EDC-97D2-CC05D16D3611}" dt="2022-10-17T02:25:06.583" v="5302" actId="20577"/>
        <pc:sldMkLst>
          <pc:docMk/>
          <pc:sldMk cId="3914323552" sldId="389"/>
        </pc:sldMkLst>
      </pc:sldChg>
      <pc:sldChg chg="modSp mod">
        <pc:chgData name="Allie Pfleger" userId="7701ca9aa713607d" providerId="LiveId" clId="{BF49C7F9-EEF6-4EDC-97D2-CC05D16D3611}" dt="2022-10-17T06:12:58.956" v="6221" actId="27107"/>
        <pc:sldMkLst>
          <pc:docMk/>
          <pc:sldMk cId="1033413711" sldId="390"/>
        </pc:sldMkLst>
        <pc:spChg chg="mod">
          <ac:chgData name="Allie Pfleger" userId="7701ca9aa713607d" providerId="LiveId" clId="{BF49C7F9-EEF6-4EDC-97D2-CC05D16D3611}" dt="2022-10-17T01:40:48.139" v="4853" actId="20577"/>
          <ac:spMkLst>
            <pc:docMk/>
            <pc:sldMk cId="1033413711" sldId="390"/>
            <ac:spMk id="3" creationId="{9D3F4436-F7CF-AA52-0A9D-824F1F0335AD}"/>
          </ac:spMkLst>
        </pc:spChg>
        <pc:spChg chg="mod">
          <ac:chgData name="Allie Pfleger" userId="7701ca9aa713607d" providerId="LiveId" clId="{BF49C7F9-EEF6-4EDC-97D2-CC05D16D3611}" dt="2022-10-17T06:12:58.956" v="6221" actId="27107"/>
          <ac:spMkLst>
            <pc:docMk/>
            <pc:sldMk cId="1033413711" sldId="390"/>
            <ac:spMk id="4" creationId="{D80F2126-340C-5A8E-A90E-4F10914A5EED}"/>
          </ac:spMkLst>
        </pc:spChg>
      </pc:sldChg>
      <pc:sldChg chg="modNotesTx">
        <pc:chgData name="Allie Pfleger" userId="7701ca9aa713607d" providerId="LiveId" clId="{BF49C7F9-EEF6-4EDC-97D2-CC05D16D3611}" dt="2022-10-17T02:25:35.072" v="5515" actId="20577"/>
        <pc:sldMkLst>
          <pc:docMk/>
          <pc:sldMk cId="1112226768" sldId="391"/>
        </pc:sldMkLst>
      </pc:sldChg>
      <pc:sldChg chg="modSp mod ord">
        <pc:chgData name="Allie Pfleger" userId="7701ca9aa713607d" providerId="LiveId" clId="{BF49C7F9-EEF6-4EDC-97D2-CC05D16D3611}" dt="2022-10-17T06:48:34.163" v="6895" actId="20577"/>
        <pc:sldMkLst>
          <pc:docMk/>
          <pc:sldMk cId="1434768389" sldId="392"/>
        </pc:sldMkLst>
        <pc:spChg chg="mod">
          <ac:chgData name="Allie Pfleger" userId="7701ca9aa713607d" providerId="LiveId" clId="{BF49C7F9-EEF6-4EDC-97D2-CC05D16D3611}" dt="2022-10-16T23:34:40.574" v="3092" actId="20577"/>
          <ac:spMkLst>
            <pc:docMk/>
            <pc:sldMk cId="1434768389" sldId="392"/>
            <ac:spMk id="3" creationId="{F52AB4BF-348D-DAD1-182B-D2973B98F0C5}"/>
          </ac:spMkLst>
        </pc:spChg>
        <pc:spChg chg="mod">
          <ac:chgData name="Allie Pfleger" userId="7701ca9aa713607d" providerId="LiveId" clId="{BF49C7F9-EEF6-4EDC-97D2-CC05D16D3611}" dt="2022-10-17T06:48:34.163" v="6895" actId="20577"/>
          <ac:spMkLst>
            <pc:docMk/>
            <pc:sldMk cId="1434768389" sldId="392"/>
            <ac:spMk id="4" creationId="{70568AEC-814C-99AE-5955-259B6F6E6D71}"/>
          </ac:spMkLst>
        </pc:spChg>
      </pc:sldChg>
      <pc:sldChg chg="modNotesTx">
        <pc:chgData name="Allie Pfleger" userId="7701ca9aa713607d" providerId="LiveId" clId="{BF49C7F9-EEF6-4EDC-97D2-CC05D16D3611}" dt="2022-10-17T06:21:09.293" v="6543" actId="20577"/>
        <pc:sldMkLst>
          <pc:docMk/>
          <pc:sldMk cId="1322811871" sldId="393"/>
        </pc:sldMkLst>
      </pc:sldChg>
      <pc:sldChg chg="addSp modSp mod modNotesTx">
        <pc:chgData name="Allie Pfleger" userId="7701ca9aa713607d" providerId="LiveId" clId="{BF49C7F9-EEF6-4EDC-97D2-CC05D16D3611}" dt="2022-10-17T07:14:46.553" v="8252" actId="20577"/>
        <pc:sldMkLst>
          <pc:docMk/>
          <pc:sldMk cId="390062140" sldId="394"/>
        </pc:sldMkLst>
        <pc:spChg chg="add mod">
          <ac:chgData name="Allie Pfleger" userId="7701ca9aa713607d" providerId="LiveId" clId="{BF49C7F9-EEF6-4EDC-97D2-CC05D16D3611}" dt="2022-10-17T07:13:20.940" v="8203" actId="20577"/>
          <ac:spMkLst>
            <pc:docMk/>
            <pc:sldMk cId="390062140" sldId="394"/>
            <ac:spMk id="2" creationId="{40B332EE-797A-DAD5-7B34-A8C9CD94E7F9}"/>
          </ac:spMkLst>
        </pc:spChg>
        <pc:spChg chg="mod">
          <ac:chgData name="Allie Pfleger" userId="7701ca9aa713607d" providerId="LiveId" clId="{BF49C7F9-EEF6-4EDC-97D2-CC05D16D3611}" dt="2022-10-17T06:58:52.134" v="7355" actId="20577"/>
          <ac:spMkLst>
            <pc:docMk/>
            <pc:sldMk cId="390062140" sldId="394"/>
            <ac:spMk id="3" creationId="{72C310A4-FB4A-51A9-6667-98E76492085C}"/>
          </ac:spMkLst>
        </pc:spChg>
        <pc:spChg chg="mod">
          <ac:chgData name="Allie Pfleger" userId="7701ca9aa713607d" providerId="LiveId" clId="{BF49C7F9-EEF6-4EDC-97D2-CC05D16D3611}" dt="2022-10-17T07:14:46.553" v="8252" actId="20577"/>
          <ac:spMkLst>
            <pc:docMk/>
            <pc:sldMk cId="390062140" sldId="394"/>
            <ac:spMk id="4" creationId="{BB5E5A0F-1A95-0A7F-3ACC-88E9676F62FE}"/>
          </ac:spMkLst>
        </pc:spChg>
      </pc:sldChg>
      <pc:sldChg chg="del">
        <pc:chgData name="Allie Pfleger" userId="7701ca9aa713607d" providerId="LiveId" clId="{BF49C7F9-EEF6-4EDC-97D2-CC05D16D3611}" dt="2022-10-17T02:42:07.373" v="5826" actId="47"/>
        <pc:sldMkLst>
          <pc:docMk/>
          <pc:sldMk cId="1406101310" sldId="396"/>
        </pc:sldMkLst>
      </pc:sldChg>
      <pc:sldChg chg="del">
        <pc:chgData name="Allie Pfleger" userId="7701ca9aa713607d" providerId="LiveId" clId="{BF49C7F9-EEF6-4EDC-97D2-CC05D16D3611}" dt="2022-10-17T02:46:12.228" v="5885" actId="47"/>
        <pc:sldMkLst>
          <pc:docMk/>
          <pc:sldMk cId="4098920376" sldId="397"/>
        </pc:sldMkLst>
      </pc:sldChg>
      <pc:sldChg chg="modSp mod ord modNotesTx">
        <pc:chgData name="Allie Pfleger" userId="7701ca9aa713607d" providerId="LiveId" clId="{BF49C7F9-EEF6-4EDC-97D2-CC05D16D3611}" dt="2022-10-16T22:50:13.677" v="1903" actId="20577"/>
        <pc:sldMkLst>
          <pc:docMk/>
          <pc:sldMk cId="3856435500" sldId="398"/>
        </pc:sldMkLst>
        <pc:spChg chg="mod">
          <ac:chgData name="Allie Pfleger" userId="7701ca9aa713607d" providerId="LiveId" clId="{BF49C7F9-EEF6-4EDC-97D2-CC05D16D3611}" dt="2022-10-16T20:17:26.593" v="857" actId="20577"/>
          <ac:spMkLst>
            <pc:docMk/>
            <pc:sldMk cId="3856435500" sldId="398"/>
            <ac:spMk id="2" creationId="{645646C8-7FA2-3B4D-D7A9-8583D091B473}"/>
          </ac:spMkLst>
        </pc:spChg>
        <pc:spChg chg="mod">
          <ac:chgData name="Allie Pfleger" userId="7701ca9aa713607d" providerId="LiveId" clId="{BF49C7F9-EEF6-4EDC-97D2-CC05D16D3611}" dt="2022-10-16T20:19:29.912" v="880" actId="20577"/>
          <ac:spMkLst>
            <pc:docMk/>
            <pc:sldMk cId="3856435500" sldId="398"/>
            <ac:spMk id="3" creationId="{714E8F8E-0237-C91D-E4B9-D4BB69AFA996}"/>
          </ac:spMkLst>
        </pc:spChg>
      </pc:sldChg>
      <pc:sldChg chg="modSp mod ord">
        <pc:chgData name="Allie Pfleger" userId="7701ca9aa713607d" providerId="LiveId" clId="{BF49C7F9-EEF6-4EDC-97D2-CC05D16D3611}" dt="2022-10-16T22:31:52.366" v="1157"/>
        <pc:sldMkLst>
          <pc:docMk/>
          <pc:sldMk cId="503375607" sldId="399"/>
        </pc:sldMkLst>
        <pc:spChg chg="mod">
          <ac:chgData name="Allie Pfleger" userId="7701ca9aa713607d" providerId="LiveId" clId="{BF49C7F9-EEF6-4EDC-97D2-CC05D16D3611}" dt="2022-10-16T20:16:09.937" v="780" actId="20577"/>
          <ac:spMkLst>
            <pc:docMk/>
            <pc:sldMk cId="503375607" sldId="399"/>
            <ac:spMk id="2" creationId="{B260AD5D-74B1-F015-52C7-15890FB09A2C}"/>
          </ac:spMkLst>
        </pc:spChg>
      </pc:sldChg>
      <pc:sldChg chg="modSp del mod">
        <pc:chgData name="Allie Pfleger" userId="7701ca9aa713607d" providerId="LiveId" clId="{BF49C7F9-EEF6-4EDC-97D2-CC05D16D3611}" dt="2022-10-16T22:43:05.391" v="1836" actId="47"/>
        <pc:sldMkLst>
          <pc:docMk/>
          <pc:sldMk cId="2499340607" sldId="400"/>
        </pc:sldMkLst>
        <pc:spChg chg="mod">
          <ac:chgData name="Allie Pfleger" userId="7701ca9aa713607d" providerId="LiveId" clId="{BF49C7F9-EEF6-4EDC-97D2-CC05D16D3611}" dt="2022-10-16T22:38:20.963" v="1668"/>
          <ac:spMkLst>
            <pc:docMk/>
            <pc:sldMk cId="2499340607" sldId="400"/>
            <ac:spMk id="2" creationId="{645646C8-7FA2-3B4D-D7A9-8583D091B473}"/>
          </ac:spMkLst>
        </pc:spChg>
      </pc:sldChg>
      <pc:sldChg chg="modSp mod modNotesTx">
        <pc:chgData name="Allie Pfleger" userId="7701ca9aa713607d" providerId="LiveId" clId="{BF49C7F9-EEF6-4EDC-97D2-CC05D16D3611}" dt="2022-10-17T01:03:22.816" v="3791" actId="20577"/>
        <pc:sldMkLst>
          <pc:docMk/>
          <pc:sldMk cId="2714155616" sldId="404"/>
        </pc:sldMkLst>
        <pc:spChg chg="mod">
          <ac:chgData name="Allie Pfleger" userId="7701ca9aa713607d" providerId="LiveId" clId="{BF49C7F9-EEF6-4EDC-97D2-CC05D16D3611}" dt="2022-10-16T22:35:20.871" v="1663"/>
          <ac:spMkLst>
            <pc:docMk/>
            <pc:sldMk cId="2714155616" sldId="404"/>
            <ac:spMk id="2" creationId="{645646C8-7FA2-3B4D-D7A9-8583D091B473}"/>
          </ac:spMkLst>
        </pc:spChg>
        <pc:spChg chg="mod">
          <ac:chgData name="Allie Pfleger" userId="7701ca9aa713607d" providerId="LiveId" clId="{BF49C7F9-EEF6-4EDC-97D2-CC05D16D3611}" dt="2022-10-16T22:41:25.734" v="1802" actId="20577"/>
          <ac:spMkLst>
            <pc:docMk/>
            <pc:sldMk cId="2714155616" sldId="404"/>
            <ac:spMk id="3" creationId="{714E8F8E-0237-C91D-E4B9-D4BB69AFA996}"/>
          </ac:spMkLst>
        </pc:spChg>
      </pc:sldChg>
      <pc:sldChg chg="modSp mod">
        <pc:chgData name="Allie Pfleger" userId="7701ca9aa713607d" providerId="LiveId" clId="{BF49C7F9-EEF6-4EDC-97D2-CC05D16D3611}" dt="2022-10-17T22:45:16.601" v="8297" actId="20577"/>
        <pc:sldMkLst>
          <pc:docMk/>
          <pc:sldMk cId="144325026" sldId="405"/>
        </pc:sldMkLst>
        <pc:spChg chg="mod">
          <ac:chgData name="Allie Pfleger" userId="7701ca9aa713607d" providerId="LiveId" clId="{BF49C7F9-EEF6-4EDC-97D2-CC05D16D3611}" dt="2022-10-16T22:58:12.029" v="2152"/>
          <ac:spMkLst>
            <pc:docMk/>
            <pc:sldMk cId="144325026" sldId="405"/>
            <ac:spMk id="2" creationId="{645646C8-7FA2-3B4D-D7A9-8583D091B473}"/>
          </ac:spMkLst>
        </pc:spChg>
        <pc:spChg chg="mod">
          <ac:chgData name="Allie Pfleger" userId="7701ca9aa713607d" providerId="LiveId" clId="{BF49C7F9-EEF6-4EDC-97D2-CC05D16D3611}" dt="2022-10-17T22:45:16.601" v="8297" actId="20577"/>
          <ac:spMkLst>
            <pc:docMk/>
            <pc:sldMk cId="144325026" sldId="405"/>
            <ac:spMk id="7" creationId="{9C2347F0-3970-F27F-C81D-1CE6A85D846C}"/>
          </ac:spMkLst>
        </pc:spChg>
      </pc:sldChg>
      <pc:sldChg chg="modSp mod modNotesTx">
        <pc:chgData name="Allie Pfleger" userId="7701ca9aa713607d" providerId="LiveId" clId="{BF49C7F9-EEF6-4EDC-97D2-CC05D16D3611}" dt="2022-10-17T01:02:37.643" v="3737" actId="20577"/>
        <pc:sldMkLst>
          <pc:docMk/>
          <pc:sldMk cId="371594700" sldId="406"/>
        </pc:sldMkLst>
        <pc:spChg chg="mod">
          <ac:chgData name="Allie Pfleger" userId="7701ca9aa713607d" providerId="LiveId" clId="{BF49C7F9-EEF6-4EDC-97D2-CC05D16D3611}" dt="2022-10-16T22:58:02.202" v="2150"/>
          <ac:spMkLst>
            <pc:docMk/>
            <pc:sldMk cId="371594700" sldId="406"/>
            <ac:spMk id="2" creationId="{645646C8-7FA2-3B4D-D7A9-8583D091B473}"/>
          </ac:spMkLst>
        </pc:spChg>
        <pc:spChg chg="mod">
          <ac:chgData name="Allie Pfleger" userId="7701ca9aa713607d" providerId="LiveId" clId="{BF49C7F9-EEF6-4EDC-97D2-CC05D16D3611}" dt="2022-10-17T01:02:37.643" v="3737" actId="20577"/>
          <ac:spMkLst>
            <pc:docMk/>
            <pc:sldMk cId="371594700" sldId="406"/>
            <ac:spMk id="4" creationId="{A7E38F59-40AE-9E82-BE47-A6DE994BDFBD}"/>
          </ac:spMkLst>
        </pc:spChg>
      </pc:sldChg>
      <pc:sldChg chg="del">
        <pc:chgData name="Allie Pfleger" userId="7701ca9aa713607d" providerId="LiveId" clId="{BF49C7F9-EEF6-4EDC-97D2-CC05D16D3611}" dt="2022-10-16T23:27:16.447" v="2679" actId="47"/>
        <pc:sldMkLst>
          <pc:docMk/>
          <pc:sldMk cId="2036467967" sldId="407"/>
        </pc:sldMkLst>
      </pc:sldChg>
      <pc:sldChg chg="modSp mod modNotesTx">
        <pc:chgData name="Allie Pfleger" userId="7701ca9aa713607d" providerId="LiveId" clId="{BF49C7F9-EEF6-4EDC-97D2-CC05D16D3611}" dt="2022-10-17T06:57:46.113" v="7305" actId="20577"/>
        <pc:sldMkLst>
          <pc:docMk/>
          <pc:sldMk cId="1496003062" sldId="408"/>
        </pc:sldMkLst>
        <pc:spChg chg="mod">
          <ac:chgData name="Allie Pfleger" userId="7701ca9aa713607d" providerId="LiveId" clId="{BF49C7F9-EEF6-4EDC-97D2-CC05D16D3611}" dt="2022-10-16T23:22:06.922" v="2553"/>
          <ac:spMkLst>
            <pc:docMk/>
            <pc:sldMk cId="1496003062" sldId="408"/>
            <ac:spMk id="2" creationId="{645646C8-7FA2-3B4D-D7A9-8583D091B473}"/>
          </ac:spMkLst>
        </pc:spChg>
        <pc:spChg chg="mod">
          <ac:chgData name="Allie Pfleger" userId="7701ca9aa713607d" providerId="LiveId" clId="{BF49C7F9-EEF6-4EDC-97D2-CC05D16D3611}" dt="2022-10-17T06:51:13.175" v="6976" actId="20577"/>
          <ac:spMkLst>
            <pc:docMk/>
            <pc:sldMk cId="1496003062" sldId="408"/>
            <ac:spMk id="3" creationId="{714E8F8E-0237-C91D-E4B9-D4BB69AFA996}"/>
          </ac:spMkLst>
        </pc:spChg>
        <pc:spChg chg="mod">
          <ac:chgData name="Allie Pfleger" userId="7701ca9aa713607d" providerId="LiveId" clId="{BF49C7F9-EEF6-4EDC-97D2-CC05D16D3611}" dt="2022-10-16T23:30:27.801" v="3033" actId="20577"/>
          <ac:spMkLst>
            <pc:docMk/>
            <pc:sldMk cId="1496003062" sldId="408"/>
            <ac:spMk id="4" creationId="{A7E38F59-40AE-9E82-BE47-A6DE994BDFBD}"/>
          </ac:spMkLst>
        </pc:spChg>
      </pc:sldChg>
      <pc:sldChg chg="modSp add del mod">
        <pc:chgData name="Allie Pfleger" userId="7701ca9aa713607d" providerId="LiveId" clId="{BF49C7F9-EEF6-4EDC-97D2-CC05D16D3611}" dt="2022-10-16T23:31:13.541" v="3041" actId="47"/>
        <pc:sldMkLst>
          <pc:docMk/>
          <pc:sldMk cId="638615927" sldId="409"/>
        </pc:sldMkLst>
        <pc:spChg chg="mod">
          <ac:chgData name="Allie Pfleger" userId="7701ca9aa713607d" providerId="LiveId" clId="{BF49C7F9-EEF6-4EDC-97D2-CC05D16D3611}" dt="2022-10-16T23:21:52.164" v="2551"/>
          <ac:spMkLst>
            <pc:docMk/>
            <pc:sldMk cId="638615927" sldId="409"/>
            <ac:spMk id="2" creationId="{645646C8-7FA2-3B4D-D7A9-8583D091B473}"/>
          </ac:spMkLst>
        </pc:spChg>
      </pc:sldChg>
      <pc:sldChg chg="del">
        <pc:chgData name="Allie Pfleger" userId="7701ca9aa713607d" providerId="LiveId" clId="{BF49C7F9-EEF6-4EDC-97D2-CC05D16D3611}" dt="2022-10-16T23:30:50.853" v="3035" actId="47"/>
        <pc:sldMkLst>
          <pc:docMk/>
          <pc:sldMk cId="207095199" sldId="411"/>
        </pc:sldMkLst>
      </pc:sldChg>
      <pc:sldChg chg="addSp delSp modSp mod">
        <pc:chgData name="Allie Pfleger" userId="7701ca9aa713607d" providerId="LiveId" clId="{BF49C7F9-EEF6-4EDC-97D2-CC05D16D3611}" dt="2022-10-20T17:16:40.869" v="8408"/>
        <pc:sldMkLst>
          <pc:docMk/>
          <pc:sldMk cId="1541903935" sldId="412"/>
        </pc:sldMkLst>
        <pc:spChg chg="mod">
          <ac:chgData name="Allie Pfleger" userId="7701ca9aa713607d" providerId="LiveId" clId="{BF49C7F9-EEF6-4EDC-97D2-CC05D16D3611}" dt="2022-10-16T23:21:36.647" v="2549"/>
          <ac:spMkLst>
            <pc:docMk/>
            <pc:sldMk cId="1541903935" sldId="412"/>
            <ac:spMk id="2" creationId="{645646C8-7FA2-3B4D-D7A9-8583D091B473}"/>
          </ac:spMkLst>
        </pc:spChg>
        <pc:spChg chg="mod">
          <ac:chgData name="Allie Pfleger" userId="7701ca9aa713607d" providerId="LiveId" clId="{BF49C7F9-EEF6-4EDC-97D2-CC05D16D3611}" dt="2022-10-20T16:11:17.713" v="8407" actId="6549"/>
          <ac:spMkLst>
            <pc:docMk/>
            <pc:sldMk cId="1541903935" sldId="412"/>
            <ac:spMk id="7" creationId="{9C2347F0-3970-F27F-C81D-1CE6A85D846C}"/>
          </ac:spMkLst>
        </pc:spChg>
        <pc:spChg chg="del mod">
          <ac:chgData name="Allie Pfleger" userId="7701ca9aa713607d" providerId="LiveId" clId="{BF49C7F9-EEF6-4EDC-97D2-CC05D16D3611}" dt="2022-10-17T02:36:31.340" v="5760" actId="478"/>
          <ac:spMkLst>
            <pc:docMk/>
            <pc:sldMk cId="1541903935" sldId="412"/>
            <ac:spMk id="8" creationId="{67582F18-9312-AACB-CA58-5DA186580DED}"/>
          </ac:spMkLst>
        </pc:spChg>
        <pc:inkChg chg="add">
          <ac:chgData name="Allie Pfleger" userId="7701ca9aa713607d" providerId="LiveId" clId="{BF49C7F9-EEF6-4EDC-97D2-CC05D16D3611}" dt="2022-10-20T17:16:40.869" v="8408"/>
          <ac:inkMkLst>
            <pc:docMk/>
            <pc:sldMk cId="1541903935" sldId="412"/>
            <ac:inkMk id="3" creationId="{369DC89F-B22F-B875-F965-0F8F219823B2}"/>
          </ac:inkMkLst>
        </pc:inkChg>
      </pc:sldChg>
      <pc:sldChg chg="addSp modSp mod modNotesTx">
        <pc:chgData name="Allie Pfleger" userId="7701ca9aa713607d" providerId="LiveId" clId="{BF49C7F9-EEF6-4EDC-97D2-CC05D16D3611}" dt="2022-10-17T06:57:51.084" v="7306" actId="20577"/>
        <pc:sldMkLst>
          <pc:docMk/>
          <pc:sldMk cId="1252551200" sldId="413"/>
        </pc:sldMkLst>
        <pc:spChg chg="mod">
          <ac:chgData name="Allie Pfleger" userId="7701ca9aa713607d" providerId="LiveId" clId="{BF49C7F9-EEF6-4EDC-97D2-CC05D16D3611}" dt="2022-10-16T23:22:02.622" v="2552"/>
          <ac:spMkLst>
            <pc:docMk/>
            <pc:sldMk cId="1252551200" sldId="413"/>
            <ac:spMk id="2" creationId="{645646C8-7FA2-3B4D-D7A9-8583D091B473}"/>
          </ac:spMkLst>
        </pc:spChg>
        <pc:spChg chg="add mod">
          <ac:chgData name="Allie Pfleger" userId="7701ca9aa713607d" providerId="LiveId" clId="{BF49C7F9-EEF6-4EDC-97D2-CC05D16D3611}" dt="2022-10-17T06:54:11.619" v="7251" actId="20577"/>
          <ac:spMkLst>
            <pc:docMk/>
            <pc:sldMk cId="1252551200" sldId="413"/>
            <ac:spMk id="3" creationId="{5F2B08F3-3D89-D7B3-17CB-FEBC1A747C9D}"/>
          </ac:spMkLst>
        </pc:spChg>
        <pc:spChg chg="mod">
          <ac:chgData name="Allie Pfleger" userId="7701ca9aa713607d" providerId="LiveId" clId="{BF49C7F9-EEF6-4EDC-97D2-CC05D16D3611}" dt="2022-10-17T06:51:39.516" v="6983" actId="14100"/>
          <ac:spMkLst>
            <pc:docMk/>
            <pc:sldMk cId="1252551200" sldId="413"/>
            <ac:spMk id="8" creationId="{67582F18-9312-AACB-CA58-5DA186580DED}"/>
          </ac:spMkLst>
        </pc:spChg>
      </pc:sldChg>
      <pc:sldChg chg="delSp modSp mod modNotesTx">
        <pc:chgData name="Allie Pfleger" userId="7701ca9aa713607d" providerId="LiveId" clId="{BF49C7F9-EEF6-4EDC-97D2-CC05D16D3611}" dt="2022-10-17T06:21:23.821" v="6548" actId="20577"/>
        <pc:sldMkLst>
          <pc:docMk/>
          <pc:sldMk cId="2964501351" sldId="414"/>
        </pc:sldMkLst>
        <pc:spChg chg="mod">
          <ac:chgData name="Allie Pfleger" userId="7701ca9aa713607d" providerId="LiveId" clId="{BF49C7F9-EEF6-4EDC-97D2-CC05D16D3611}" dt="2022-10-16T23:21:27.750" v="2548"/>
          <ac:spMkLst>
            <pc:docMk/>
            <pc:sldMk cId="2964501351" sldId="414"/>
            <ac:spMk id="2" creationId="{645646C8-7FA2-3B4D-D7A9-8583D091B473}"/>
          </ac:spMkLst>
        </pc:spChg>
        <pc:spChg chg="del">
          <ac:chgData name="Allie Pfleger" userId="7701ca9aa713607d" providerId="LiveId" clId="{BF49C7F9-EEF6-4EDC-97D2-CC05D16D3611}" dt="2022-10-17T02:46:16.929" v="5886" actId="478"/>
          <ac:spMkLst>
            <pc:docMk/>
            <pc:sldMk cId="2964501351" sldId="414"/>
            <ac:spMk id="4" creationId="{A7E38F59-40AE-9E82-BE47-A6DE994BDFBD}"/>
          </ac:spMkLst>
        </pc:spChg>
      </pc:sldChg>
      <pc:sldChg chg="modSp mod">
        <pc:chgData name="Allie Pfleger" userId="7701ca9aa713607d" providerId="LiveId" clId="{BF49C7F9-EEF6-4EDC-97D2-CC05D16D3611}" dt="2022-10-16T22:58:07.508" v="2151"/>
        <pc:sldMkLst>
          <pc:docMk/>
          <pc:sldMk cId="3692210509" sldId="415"/>
        </pc:sldMkLst>
        <pc:spChg chg="mod">
          <ac:chgData name="Allie Pfleger" userId="7701ca9aa713607d" providerId="LiveId" clId="{BF49C7F9-EEF6-4EDC-97D2-CC05D16D3611}" dt="2022-10-16T22:58:07.508" v="2151"/>
          <ac:spMkLst>
            <pc:docMk/>
            <pc:sldMk cId="3692210509" sldId="415"/>
            <ac:spMk id="2" creationId="{645646C8-7FA2-3B4D-D7A9-8583D091B473}"/>
          </ac:spMkLst>
        </pc:spChg>
      </pc:sldChg>
      <pc:sldChg chg="modSp del mod">
        <pc:chgData name="Allie Pfleger" userId="7701ca9aa713607d" providerId="LiveId" clId="{BF49C7F9-EEF6-4EDC-97D2-CC05D16D3611}" dt="2022-10-16T22:41:59.533" v="1822" actId="47"/>
        <pc:sldMkLst>
          <pc:docMk/>
          <pc:sldMk cId="27499453" sldId="416"/>
        </pc:sldMkLst>
        <pc:spChg chg="mod">
          <ac:chgData name="Allie Pfleger" userId="7701ca9aa713607d" providerId="LiveId" clId="{BF49C7F9-EEF6-4EDC-97D2-CC05D16D3611}" dt="2022-10-16T22:38:10.302" v="1664"/>
          <ac:spMkLst>
            <pc:docMk/>
            <pc:sldMk cId="27499453" sldId="416"/>
            <ac:spMk id="2" creationId="{645646C8-7FA2-3B4D-D7A9-8583D091B473}"/>
          </ac:spMkLst>
        </pc:spChg>
      </pc:sldChg>
      <pc:sldChg chg="modSp del mod">
        <pc:chgData name="Allie Pfleger" userId="7701ca9aa713607d" providerId="LiveId" clId="{BF49C7F9-EEF6-4EDC-97D2-CC05D16D3611}" dt="2022-10-17T02:43:56.980" v="5847" actId="47"/>
        <pc:sldMkLst>
          <pc:docMk/>
          <pc:sldMk cId="3019862895" sldId="418"/>
        </pc:sldMkLst>
        <pc:spChg chg="mod">
          <ac:chgData name="Allie Pfleger" userId="7701ca9aa713607d" providerId="LiveId" clId="{BF49C7F9-EEF6-4EDC-97D2-CC05D16D3611}" dt="2022-10-16T23:21:24.631" v="2547"/>
          <ac:spMkLst>
            <pc:docMk/>
            <pc:sldMk cId="3019862895" sldId="418"/>
            <ac:spMk id="2" creationId="{645646C8-7FA2-3B4D-D7A9-8583D091B473}"/>
          </ac:spMkLst>
        </pc:spChg>
        <pc:spChg chg="mod">
          <ac:chgData name="Allie Pfleger" userId="7701ca9aa713607d" providerId="LiveId" clId="{BF49C7F9-EEF6-4EDC-97D2-CC05D16D3611}" dt="2022-10-17T02:43:22.061" v="5844" actId="20577"/>
          <ac:spMkLst>
            <pc:docMk/>
            <pc:sldMk cId="3019862895" sldId="418"/>
            <ac:spMk id="5" creationId="{09B3DFC6-A391-F452-B4B6-374A10D45197}"/>
          </ac:spMkLst>
        </pc:spChg>
      </pc:sldChg>
      <pc:sldChg chg="modSp mod modNotesTx">
        <pc:chgData name="Allie Pfleger" userId="7701ca9aa713607d" providerId="LiveId" clId="{BF49C7F9-EEF6-4EDC-97D2-CC05D16D3611}" dt="2022-10-17T06:20:36.618" v="6370" actId="20577"/>
        <pc:sldMkLst>
          <pc:docMk/>
          <pc:sldMk cId="2666383083" sldId="419"/>
        </pc:sldMkLst>
        <pc:spChg chg="mod">
          <ac:chgData name="Allie Pfleger" userId="7701ca9aa713607d" providerId="LiveId" clId="{BF49C7F9-EEF6-4EDC-97D2-CC05D16D3611}" dt="2022-10-16T23:21:12.193" v="2545"/>
          <ac:spMkLst>
            <pc:docMk/>
            <pc:sldMk cId="2666383083" sldId="419"/>
            <ac:spMk id="2" creationId="{645646C8-7FA2-3B4D-D7A9-8583D091B473}"/>
          </ac:spMkLst>
        </pc:spChg>
      </pc:sldChg>
      <pc:sldChg chg="del">
        <pc:chgData name="Allie Pfleger" userId="7701ca9aa713607d" providerId="LiveId" clId="{BF49C7F9-EEF6-4EDC-97D2-CC05D16D3611}" dt="2022-10-16T22:38:15.914" v="1667" actId="47"/>
        <pc:sldMkLst>
          <pc:docMk/>
          <pc:sldMk cId="3004601340" sldId="421"/>
        </pc:sldMkLst>
      </pc:sldChg>
      <pc:sldChg chg="del">
        <pc:chgData name="Allie Pfleger" userId="7701ca9aa713607d" providerId="LiveId" clId="{BF49C7F9-EEF6-4EDC-97D2-CC05D16D3611}" dt="2022-10-16T22:38:15.107" v="1666" actId="47"/>
        <pc:sldMkLst>
          <pc:docMk/>
          <pc:sldMk cId="3620241647" sldId="422"/>
        </pc:sldMkLst>
      </pc:sldChg>
      <pc:sldChg chg="del">
        <pc:chgData name="Allie Pfleger" userId="7701ca9aa713607d" providerId="LiveId" clId="{BF49C7F9-EEF6-4EDC-97D2-CC05D16D3611}" dt="2022-10-16T22:38:14.458" v="1665" actId="47"/>
        <pc:sldMkLst>
          <pc:docMk/>
          <pc:sldMk cId="3117748243" sldId="423"/>
        </pc:sldMkLst>
      </pc:sldChg>
      <pc:sldChg chg="modSp add del mod">
        <pc:chgData name="Allie Pfleger" userId="7701ca9aa713607d" providerId="LiveId" clId="{BF49C7F9-EEF6-4EDC-97D2-CC05D16D3611}" dt="2022-10-16T23:31:14.501" v="3042" actId="47"/>
        <pc:sldMkLst>
          <pc:docMk/>
          <pc:sldMk cId="1345786613" sldId="424"/>
        </pc:sldMkLst>
        <pc:spChg chg="mod">
          <ac:chgData name="Allie Pfleger" userId="7701ca9aa713607d" providerId="LiveId" clId="{BF49C7F9-EEF6-4EDC-97D2-CC05D16D3611}" dt="2022-10-16T23:21:48.246" v="2550"/>
          <ac:spMkLst>
            <pc:docMk/>
            <pc:sldMk cId="1345786613" sldId="424"/>
            <ac:spMk id="2" creationId="{645646C8-7FA2-3B4D-D7A9-8583D091B473}"/>
          </ac:spMkLst>
        </pc:spChg>
      </pc:sldChg>
      <pc:sldChg chg="modSp del mod">
        <pc:chgData name="Allie Pfleger" userId="7701ca9aa713607d" providerId="LiveId" clId="{BF49C7F9-EEF6-4EDC-97D2-CC05D16D3611}" dt="2022-10-17T02:42:23.213" v="5827" actId="47"/>
        <pc:sldMkLst>
          <pc:docMk/>
          <pc:sldMk cId="2809870678" sldId="425"/>
        </pc:sldMkLst>
        <pc:spChg chg="mod">
          <ac:chgData name="Allie Pfleger" userId="7701ca9aa713607d" providerId="LiveId" clId="{BF49C7F9-EEF6-4EDC-97D2-CC05D16D3611}" dt="2022-10-16T23:21:17.335" v="2546"/>
          <ac:spMkLst>
            <pc:docMk/>
            <pc:sldMk cId="2809870678" sldId="425"/>
            <ac:spMk id="2" creationId="{645646C8-7FA2-3B4D-D7A9-8583D091B473}"/>
          </ac:spMkLst>
        </pc:spChg>
      </pc:sldChg>
      <pc:sldChg chg="modSp mod modNotesTx">
        <pc:chgData name="Allie Pfleger" userId="7701ca9aa713607d" providerId="LiveId" clId="{BF49C7F9-EEF6-4EDC-97D2-CC05D16D3611}" dt="2022-10-17T06:59:27.549" v="7356" actId="403"/>
        <pc:sldMkLst>
          <pc:docMk/>
          <pc:sldMk cId="57354065" sldId="426"/>
        </pc:sldMkLst>
        <pc:spChg chg="mod">
          <ac:chgData name="Allie Pfleger" userId="7701ca9aa713607d" providerId="LiveId" clId="{BF49C7F9-EEF6-4EDC-97D2-CC05D16D3611}" dt="2022-10-16T23:20:56.458" v="2542" actId="20577"/>
          <ac:spMkLst>
            <pc:docMk/>
            <pc:sldMk cId="57354065" sldId="426"/>
            <ac:spMk id="2" creationId="{645646C8-7FA2-3B4D-D7A9-8583D091B473}"/>
          </ac:spMkLst>
        </pc:spChg>
        <pc:spChg chg="mod">
          <ac:chgData name="Allie Pfleger" userId="7701ca9aa713607d" providerId="LiveId" clId="{BF49C7F9-EEF6-4EDC-97D2-CC05D16D3611}" dt="2022-10-17T06:59:27.549" v="7356" actId="403"/>
          <ac:spMkLst>
            <pc:docMk/>
            <pc:sldMk cId="57354065" sldId="426"/>
            <ac:spMk id="4" creationId="{2B6FCDD5-6ED1-E694-7C6C-326912403422}"/>
          </ac:spMkLst>
        </pc:spChg>
      </pc:sldChg>
      <pc:sldChg chg="modSp new mod ord">
        <pc:chgData name="Allie Pfleger" userId="7701ca9aa713607d" providerId="LiveId" clId="{BF49C7F9-EEF6-4EDC-97D2-CC05D16D3611}" dt="2022-10-17T06:07:40.985" v="6031" actId="20577"/>
        <pc:sldMkLst>
          <pc:docMk/>
          <pc:sldMk cId="2252287671" sldId="427"/>
        </pc:sldMkLst>
        <pc:spChg chg="mod">
          <ac:chgData name="Allie Pfleger" userId="7701ca9aa713607d" providerId="LiveId" clId="{BF49C7F9-EEF6-4EDC-97D2-CC05D16D3611}" dt="2022-10-16T20:21:34.202" v="1033" actId="20577"/>
          <ac:spMkLst>
            <pc:docMk/>
            <pc:sldMk cId="2252287671" sldId="427"/>
            <ac:spMk id="2" creationId="{859CCDEF-73A4-EF76-E291-D3630AEB61FE}"/>
          </ac:spMkLst>
        </pc:spChg>
        <pc:spChg chg="mod">
          <ac:chgData name="Allie Pfleger" userId="7701ca9aa713607d" providerId="LiveId" clId="{BF49C7F9-EEF6-4EDC-97D2-CC05D16D3611}" dt="2022-10-17T06:07:40.985" v="6031" actId="20577"/>
          <ac:spMkLst>
            <pc:docMk/>
            <pc:sldMk cId="2252287671" sldId="427"/>
            <ac:spMk id="3" creationId="{1D6C2D83-5FA4-C7F8-A7FF-F182A1504302}"/>
          </ac:spMkLst>
        </pc:spChg>
      </pc:sldChg>
      <pc:sldChg chg="addSp delSp modSp new del mod modClrScheme chgLayout">
        <pc:chgData name="Allie Pfleger" userId="7701ca9aa713607d" providerId="LiveId" clId="{BF49C7F9-EEF6-4EDC-97D2-CC05D16D3611}" dt="2022-10-16T20:14:06.286" v="648" actId="47"/>
        <pc:sldMkLst>
          <pc:docMk/>
          <pc:sldMk cId="4257375056" sldId="427"/>
        </pc:sldMkLst>
        <pc:spChg chg="del mod ord">
          <ac:chgData name="Allie Pfleger" userId="7701ca9aa713607d" providerId="LiveId" clId="{BF49C7F9-EEF6-4EDC-97D2-CC05D16D3611}" dt="2022-10-16T20:08:00.798" v="334" actId="700"/>
          <ac:spMkLst>
            <pc:docMk/>
            <pc:sldMk cId="4257375056" sldId="427"/>
            <ac:spMk id="2" creationId="{410BFD12-BD47-D8D6-DF3D-5206266B53E6}"/>
          </ac:spMkLst>
        </pc:spChg>
        <pc:spChg chg="del mod ord">
          <ac:chgData name="Allie Pfleger" userId="7701ca9aa713607d" providerId="LiveId" clId="{BF49C7F9-EEF6-4EDC-97D2-CC05D16D3611}" dt="2022-10-16T20:08:00.798" v="334" actId="700"/>
          <ac:spMkLst>
            <pc:docMk/>
            <pc:sldMk cId="4257375056" sldId="427"/>
            <ac:spMk id="3" creationId="{F4DA963E-B3EC-55C2-DA86-88634F1689FA}"/>
          </ac:spMkLst>
        </pc:spChg>
        <pc:spChg chg="add mod ord">
          <ac:chgData name="Allie Pfleger" userId="7701ca9aa713607d" providerId="LiveId" clId="{BF49C7F9-EEF6-4EDC-97D2-CC05D16D3611}" dt="2022-10-16T20:08:07.358" v="353" actId="20577"/>
          <ac:spMkLst>
            <pc:docMk/>
            <pc:sldMk cId="4257375056" sldId="427"/>
            <ac:spMk id="4" creationId="{D1397AA5-0ED1-E903-868B-2F6795572D5D}"/>
          </ac:spMkLst>
        </pc:spChg>
        <pc:spChg chg="add mod ord">
          <ac:chgData name="Allie Pfleger" userId="7701ca9aa713607d" providerId="LiveId" clId="{BF49C7F9-EEF6-4EDC-97D2-CC05D16D3611}" dt="2022-10-16T20:08:15.292" v="355"/>
          <ac:spMkLst>
            <pc:docMk/>
            <pc:sldMk cId="4257375056" sldId="427"/>
            <ac:spMk id="5" creationId="{8A1EBF78-E2FD-4993-CE2A-086546B61EAA}"/>
          </ac:spMkLst>
        </pc:spChg>
        <pc:spChg chg="add mod ord">
          <ac:chgData name="Allie Pfleger" userId="7701ca9aa713607d" providerId="LiveId" clId="{BF49C7F9-EEF6-4EDC-97D2-CC05D16D3611}" dt="2022-10-16T20:09:38.156" v="464" actId="20577"/>
          <ac:spMkLst>
            <pc:docMk/>
            <pc:sldMk cId="4257375056" sldId="427"/>
            <ac:spMk id="6" creationId="{31763AA3-0BD4-6210-B8A1-B912A66DCAF2}"/>
          </ac:spMkLst>
        </pc:spChg>
      </pc:sldChg>
      <pc:sldChg chg="addSp delSp modSp add mod modNotesTx">
        <pc:chgData name="Allie Pfleger" userId="7701ca9aa713607d" providerId="LiveId" clId="{BF49C7F9-EEF6-4EDC-97D2-CC05D16D3611}" dt="2022-10-17T01:01:20.445" v="3672" actId="313"/>
        <pc:sldMkLst>
          <pc:docMk/>
          <pc:sldMk cId="34342111" sldId="428"/>
        </pc:sldMkLst>
        <pc:spChg chg="add mod">
          <ac:chgData name="Allie Pfleger" userId="7701ca9aa713607d" providerId="LiveId" clId="{BF49C7F9-EEF6-4EDC-97D2-CC05D16D3611}" dt="2022-10-17T00:57:05.631" v="3356" actId="20577"/>
          <ac:spMkLst>
            <pc:docMk/>
            <pc:sldMk cId="34342111" sldId="428"/>
            <ac:spMk id="4" creationId="{CE6E1D37-EF7A-BDC8-CC74-909B7A7A03FD}"/>
          </ac:spMkLst>
        </pc:spChg>
        <pc:spChg chg="add mod">
          <ac:chgData name="Allie Pfleger" userId="7701ca9aa713607d" providerId="LiveId" clId="{BF49C7F9-EEF6-4EDC-97D2-CC05D16D3611}" dt="2022-10-17T00:57:16.057" v="3359" actId="20577"/>
          <ac:spMkLst>
            <pc:docMk/>
            <pc:sldMk cId="34342111" sldId="428"/>
            <ac:spMk id="5" creationId="{BEC2CE3C-2D7C-0182-3A6F-9DFDC0FF67D4}"/>
          </ac:spMkLst>
        </pc:spChg>
        <pc:spChg chg="add mod">
          <ac:chgData name="Allie Pfleger" userId="7701ca9aa713607d" providerId="LiveId" clId="{BF49C7F9-EEF6-4EDC-97D2-CC05D16D3611}" dt="2022-10-17T00:57:45.359" v="3399" actId="20577"/>
          <ac:spMkLst>
            <pc:docMk/>
            <pc:sldMk cId="34342111" sldId="428"/>
            <ac:spMk id="6" creationId="{3B3598FA-FBDB-8F17-52C3-7A16ED249D46}"/>
          </ac:spMkLst>
        </pc:spChg>
        <pc:spChg chg="add del mod">
          <ac:chgData name="Allie Pfleger" userId="7701ca9aa713607d" providerId="LiveId" clId="{BF49C7F9-EEF6-4EDC-97D2-CC05D16D3611}" dt="2022-10-16T22:42:37.084" v="1830"/>
          <ac:spMkLst>
            <pc:docMk/>
            <pc:sldMk cId="34342111" sldId="428"/>
            <ac:spMk id="7" creationId="{F69F3996-0CA6-4637-9213-D1D4669A52B7}"/>
          </ac:spMkLst>
        </pc:spChg>
        <pc:spChg chg="del">
          <ac:chgData name="Allie Pfleger" userId="7701ca9aa713607d" providerId="LiveId" clId="{BF49C7F9-EEF6-4EDC-97D2-CC05D16D3611}" dt="2022-10-16T22:42:40.014" v="1831" actId="478"/>
          <ac:spMkLst>
            <pc:docMk/>
            <pc:sldMk cId="34342111" sldId="428"/>
            <ac:spMk id="8" creationId="{36C83BD8-087A-63EA-0AF9-D1253C9873B4}"/>
          </ac:spMkLst>
        </pc:spChg>
        <pc:spChg chg="add mod">
          <ac:chgData name="Allie Pfleger" userId="7701ca9aa713607d" providerId="LiveId" clId="{BF49C7F9-EEF6-4EDC-97D2-CC05D16D3611}" dt="2022-10-17T00:57:54.145" v="3402" actId="20577"/>
          <ac:spMkLst>
            <pc:docMk/>
            <pc:sldMk cId="34342111" sldId="428"/>
            <ac:spMk id="9" creationId="{FAB445B9-D070-BDD2-E052-2EDCB97604A0}"/>
          </ac:spMkLst>
        </pc:spChg>
        <pc:spChg chg="add mod">
          <ac:chgData name="Allie Pfleger" userId="7701ca9aa713607d" providerId="LiveId" clId="{BF49C7F9-EEF6-4EDC-97D2-CC05D16D3611}" dt="2022-10-17T01:01:20.445" v="3672" actId="313"/>
          <ac:spMkLst>
            <pc:docMk/>
            <pc:sldMk cId="34342111" sldId="428"/>
            <ac:spMk id="10" creationId="{6423218C-DCC1-3542-02F4-B783EA2762E0}"/>
          </ac:spMkLst>
        </pc:spChg>
      </pc:sldChg>
      <pc:sldChg chg="delSp add mod">
        <pc:chgData name="Allie Pfleger" userId="7701ca9aa713607d" providerId="LiveId" clId="{BF49C7F9-EEF6-4EDC-97D2-CC05D16D3611}" dt="2022-10-16T22:43:14.562" v="1838" actId="478"/>
        <pc:sldMkLst>
          <pc:docMk/>
          <pc:sldMk cId="2801982659" sldId="429"/>
        </pc:sldMkLst>
        <pc:spChg chg="del">
          <ac:chgData name="Allie Pfleger" userId="7701ca9aa713607d" providerId="LiveId" clId="{BF49C7F9-EEF6-4EDC-97D2-CC05D16D3611}" dt="2022-10-16T22:43:14.562" v="1838" actId="478"/>
          <ac:spMkLst>
            <pc:docMk/>
            <pc:sldMk cId="2801982659" sldId="429"/>
            <ac:spMk id="8" creationId="{36C83BD8-087A-63EA-0AF9-D1253C9873B4}"/>
          </ac:spMkLst>
        </pc:spChg>
      </pc:sldChg>
      <pc:sldChg chg="addSp delSp modSp add mod modNotesTx">
        <pc:chgData name="Allie Pfleger" userId="7701ca9aa713607d" providerId="LiveId" clId="{BF49C7F9-EEF6-4EDC-97D2-CC05D16D3611}" dt="2022-10-17T07:14:18.532" v="8251"/>
        <pc:sldMkLst>
          <pc:docMk/>
          <pc:sldMk cId="1718940347" sldId="430"/>
        </pc:sldMkLst>
        <pc:spChg chg="mod">
          <ac:chgData name="Allie Pfleger" userId="7701ca9aa713607d" providerId="LiveId" clId="{BF49C7F9-EEF6-4EDC-97D2-CC05D16D3611}" dt="2022-10-16T23:23:47.410" v="2554" actId="20577"/>
          <ac:spMkLst>
            <pc:docMk/>
            <pc:sldMk cId="1718940347" sldId="430"/>
            <ac:spMk id="2" creationId="{645646C8-7FA2-3B4D-D7A9-8583D091B473}"/>
          </ac:spMkLst>
        </pc:spChg>
        <pc:spChg chg="mod">
          <ac:chgData name="Allie Pfleger" userId="7701ca9aa713607d" providerId="LiveId" clId="{BF49C7F9-EEF6-4EDC-97D2-CC05D16D3611}" dt="2022-10-17T07:08:30.625" v="7748" actId="207"/>
          <ac:spMkLst>
            <pc:docMk/>
            <pc:sldMk cId="1718940347" sldId="430"/>
            <ac:spMk id="3" creationId="{714E8F8E-0237-C91D-E4B9-D4BB69AFA996}"/>
          </ac:spMkLst>
        </pc:spChg>
        <pc:spChg chg="del">
          <ac:chgData name="Allie Pfleger" userId="7701ca9aa713607d" providerId="LiveId" clId="{BF49C7F9-EEF6-4EDC-97D2-CC05D16D3611}" dt="2022-10-17T01:06:11.835" v="4066" actId="478"/>
          <ac:spMkLst>
            <pc:docMk/>
            <pc:sldMk cId="1718940347" sldId="430"/>
            <ac:spMk id="4" creationId="{A7E38F59-40AE-9E82-BE47-A6DE994BDFBD}"/>
          </ac:spMkLst>
        </pc:spChg>
        <pc:spChg chg="add mod">
          <ac:chgData name="Allie Pfleger" userId="7701ca9aa713607d" providerId="LiveId" clId="{BF49C7F9-EEF6-4EDC-97D2-CC05D16D3611}" dt="2022-10-17T07:14:18.532" v="8251"/>
          <ac:spMkLst>
            <pc:docMk/>
            <pc:sldMk cId="1718940347" sldId="430"/>
            <ac:spMk id="4" creationId="{BDD9D927-E49C-F42A-25A6-BD749C6039C5}"/>
          </ac:spMkLst>
        </pc:spChg>
      </pc:sldChg>
      <pc:sldChg chg="add del">
        <pc:chgData name="Allie Pfleger" userId="7701ca9aa713607d" providerId="LiveId" clId="{BF49C7F9-EEF6-4EDC-97D2-CC05D16D3611}" dt="2022-10-16T23:20:47.996" v="2522"/>
        <pc:sldMkLst>
          <pc:docMk/>
          <pc:sldMk cId="904348314" sldId="431"/>
        </pc:sldMkLst>
      </pc:sldChg>
      <pc:sldChg chg="addSp delSp modSp add mod modNotesTx">
        <pc:chgData name="Allie Pfleger" userId="7701ca9aa713607d" providerId="LiveId" clId="{BF49C7F9-EEF6-4EDC-97D2-CC05D16D3611}" dt="2022-10-17T01:18:25.652" v="4669" actId="113"/>
        <pc:sldMkLst>
          <pc:docMk/>
          <pc:sldMk cId="3021947339" sldId="431"/>
        </pc:sldMkLst>
        <pc:spChg chg="del mod">
          <ac:chgData name="Allie Pfleger" userId="7701ca9aa713607d" providerId="LiveId" clId="{BF49C7F9-EEF6-4EDC-97D2-CC05D16D3611}" dt="2022-10-17T01:15:58.871" v="4588" actId="478"/>
          <ac:spMkLst>
            <pc:docMk/>
            <pc:sldMk cId="3021947339" sldId="431"/>
            <ac:spMk id="3" creationId="{714E8F8E-0237-C91D-E4B9-D4BB69AFA996}"/>
          </ac:spMkLst>
        </pc:spChg>
        <pc:spChg chg="add mod">
          <ac:chgData name="Allie Pfleger" userId="7701ca9aa713607d" providerId="LiveId" clId="{BF49C7F9-EEF6-4EDC-97D2-CC05D16D3611}" dt="2022-10-17T01:18:25.652" v="4669" actId="113"/>
          <ac:spMkLst>
            <pc:docMk/>
            <pc:sldMk cId="3021947339" sldId="431"/>
            <ac:spMk id="4" creationId="{A06FDB3E-A6F7-3C59-4D67-F8AC38653764}"/>
          </ac:spMkLst>
        </pc:spChg>
        <pc:spChg chg="del">
          <ac:chgData name="Allie Pfleger" userId="7701ca9aa713607d" providerId="LiveId" clId="{BF49C7F9-EEF6-4EDC-97D2-CC05D16D3611}" dt="2022-10-16T23:24:34.400" v="2563" actId="478"/>
          <ac:spMkLst>
            <pc:docMk/>
            <pc:sldMk cId="3021947339" sldId="431"/>
            <ac:spMk id="4" creationId="{A7E38F59-40AE-9E82-BE47-A6DE994BDFBD}"/>
          </ac:spMkLst>
        </pc:spChg>
        <pc:spChg chg="add del mod">
          <ac:chgData name="Allie Pfleger" userId="7701ca9aa713607d" providerId="LiveId" clId="{BF49C7F9-EEF6-4EDC-97D2-CC05D16D3611}" dt="2022-10-17T01:16:08.443" v="4589" actId="478"/>
          <ac:spMkLst>
            <pc:docMk/>
            <pc:sldMk cId="3021947339" sldId="431"/>
            <ac:spMk id="6" creationId="{2BE7AA79-448A-9E15-6641-3FA2450498DE}"/>
          </ac:spMkLst>
        </pc:spChg>
      </pc:sldChg>
      <pc:sldChg chg="add del">
        <pc:chgData name="Allie Pfleger" userId="7701ca9aa713607d" providerId="LiveId" clId="{BF49C7F9-EEF6-4EDC-97D2-CC05D16D3611}" dt="2022-10-16T23:21:02.933" v="2544"/>
        <pc:sldMkLst>
          <pc:docMk/>
          <pc:sldMk cId="3498355026" sldId="431"/>
        </pc:sldMkLst>
      </pc:sldChg>
      <pc:sldChg chg="delSp add mod">
        <pc:chgData name="Allie Pfleger" userId="7701ca9aa713607d" providerId="LiveId" clId="{BF49C7F9-EEF6-4EDC-97D2-CC05D16D3611}" dt="2022-10-17T00:59:30.848" v="3426" actId="478"/>
        <pc:sldMkLst>
          <pc:docMk/>
          <pc:sldMk cId="3085092006" sldId="432"/>
        </pc:sldMkLst>
        <pc:spChg chg="del">
          <ac:chgData name="Allie Pfleger" userId="7701ca9aa713607d" providerId="LiveId" clId="{BF49C7F9-EEF6-4EDC-97D2-CC05D16D3611}" dt="2022-10-17T00:59:30.848" v="3426" actId="478"/>
          <ac:spMkLst>
            <pc:docMk/>
            <pc:sldMk cId="3085092006" sldId="432"/>
            <ac:spMk id="10" creationId="{6423218C-DCC1-3542-02F4-B783EA2762E0}"/>
          </ac:spMkLst>
        </pc:spChg>
      </pc:sldChg>
      <pc:sldChg chg="delSp add mod">
        <pc:chgData name="Allie Pfleger" userId="7701ca9aa713607d" providerId="LiveId" clId="{BF49C7F9-EEF6-4EDC-97D2-CC05D16D3611}" dt="2022-10-17T00:59:37.863" v="3429" actId="478"/>
        <pc:sldMkLst>
          <pc:docMk/>
          <pc:sldMk cId="1965166130" sldId="433"/>
        </pc:sldMkLst>
        <pc:spChg chg="del">
          <ac:chgData name="Allie Pfleger" userId="7701ca9aa713607d" providerId="LiveId" clId="{BF49C7F9-EEF6-4EDC-97D2-CC05D16D3611}" dt="2022-10-17T00:59:35.682" v="3428" actId="478"/>
          <ac:spMkLst>
            <pc:docMk/>
            <pc:sldMk cId="1965166130" sldId="433"/>
            <ac:spMk id="9" creationId="{FAB445B9-D070-BDD2-E052-2EDCB97604A0}"/>
          </ac:spMkLst>
        </pc:spChg>
        <pc:spChg chg="del">
          <ac:chgData name="Allie Pfleger" userId="7701ca9aa713607d" providerId="LiveId" clId="{BF49C7F9-EEF6-4EDC-97D2-CC05D16D3611}" dt="2022-10-17T00:59:37.863" v="3429" actId="478"/>
          <ac:spMkLst>
            <pc:docMk/>
            <pc:sldMk cId="1965166130" sldId="433"/>
            <ac:spMk id="10" creationId="{6423218C-DCC1-3542-02F4-B783EA2762E0}"/>
          </ac:spMkLst>
        </pc:spChg>
      </pc:sldChg>
      <pc:sldChg chg="delSp add mod">
        <pc:chgData name="Allie Pfleger" userId="7701ca9aa713607d" providerId="LiveId" clId="{BF49C7F9-EEF6-4EDC-97D2-CC05D16D3611}" dt="2022-10-17T00:59:51.737" v="3433" actId="478"/>
        <pc:sldMkLst>
          <pc:docMk/>
          <pc:sldMk cId="2376371677" sldId="434"/>
        </pc:sldMkLst>
        <pc:spChg chg="del">
          <ac:chgData name="Allie Pfleger" userId="7701ca9aa713607d" providerId="LiveId" clId="{BF49C7F9-EEF6-4EDC-97D2-CC05D16D3611}" dt="2022-10-17T00:59:47.536" v="3431" actId="478"/>
          <ac:spMkLst>
            <pc:docMk/>
            <pc:sldMk cId="2376371677" sldId="434"/>
            <ac:spMk id="6" creationId="{3B3598FA-FBDB-8F17-52C3-7A16ED249D46}"/>
          </ac:spMkLst>
        </pc:spChg>
        <pc:spChg chg="del">
          <ac:chgData name="Allie Pfleger" userId="7701ca9aa713607d" providerId="LiveId" clId="{BF49C7F9-EEF6-4EDC-97D2-CC05D16D3611}" dt="2022-10-17T00:59:50.098" v="3432" actId="478"/>
          <ac:spMkLst>
            <pc:docMk/>
            <pc:sldMk cId="2376371677" sldId="434"/>
            <ac:spMk id="9" creationId="{FAB445B9-D070-BDD2-E052-2EDCB97604A0}"/>
          </ac:spMkLst>
        </pc:spChg>
        <pc:spChg chg="del">
          <ac:chgData name="Allie Pfleger" userId="7701ca9aa713607d" providerId="LiveId" clId="{BF49C7F9-EEF6-4EDC-97D2-CC05D16D3611}" dt="2022-10-17T00:59:51.737" v="3433" actId="478"/>
          <ac:spMkLst>
            <pc:docMk/>
            <pc:sldMk cId="2376371677" sldId="434"/>
            <ac:spMk id="10" creationId="{6423218C-DCC1-3542-02F4-B783EA2762E0}"/>
          </ac:spMkLst>
        </pc:spChg>
      </pc:sldChg>
      <pc:sldChg chg="delSp add mod">
        <pc:chgData name="Allie Pfleger" userId="7701ca9aa713607d" providerId="LiveId" clId="{BF49C7F9-EEF6-4EDC-97D2-CC05D16D3611}" dt="2022-10-17T01:00:00.694" v="3438" actId="478"/>
        <pc:sldMkLst>
          <pc:docMk/>
          <pc:sldMk cId="903675898" sldId="435"/>
        </pc:sldMkLst>
        <pc:spChg chg="del">
          <ac:chgData name="Allie Pfleger" userId="7701ca9aa713607d" providerId="LiveId" clId="{BF49C7F9-EEF6-4EDC-97D2-CC05D16D3611}" dt="2022-10-17T01:00:00.694" v="3438" actId="478"/>
          <ac:spMkLst>
            <pc:docMk/>
            <pc:sldMk cId="903675898" sldId="435"/>
            <ac:spMk id="5" creationId="{BEC2CE3C-2D7C-0182-3A6F-9DFDC0FF67D4}"/>
          </ac:spMkLst>
        </pc:spChg>
        <pc:spChg chg="del">
          <ac:chgData name="Allie Pfleger" userId="7701ca9aa713607d" providerId="LiveId" clId="{BF49C7F9-EEF6-4EDC-97D2-CC05D16D3611}" dt="2022-10-17T00:59:59.777" v="3437" actId="478"/>
          <ac:spMkLst>
            <pc:docMk/>
            <pc:sldMk cId="903675898" sldId="435"/>
            <ac:spMk id="6" creationId="{3B3598FA-FBDB-8F17-52C3-7A16ED249D46}"/>
          </ac:spMkLst>
        </pc:spChg>
        <pc:spChg chg="del">
          <ac:chgData name="Allie Pfleger" userId="7701ca9aa713607d" providerId="LiveId" clId="{BF49C7F9-EEF6-4EDC-97D2-CC05D16D3611}" dt="2022-10-17T00:59:58.121" v="3436" actId="478"/>
          <ac:spMkLst>
            <pc:docMk/>
            <pc:sldMk cId="903675898" sldId="435"/>
            <ac:spMk id="9" creationId="{FAB445B9-D070-BDD2-E052-2EDCB97604A0}"/>
          </ac:spMkLst>
        </pc:spChg>
        <pc:spChg chg="del">
          <ac:chgData name="Allie Pfleger" userId="7701ca9aa713607d" providerId="LiveId" clId="{BF49C7F9-EEF6-4EDC-97D2-CC05D16D3611}" dt="2022-10-17T00:59:57.184" v="3435" actId="478"/>
          <ac:spMkLst>
            <pc:docMk/>
            <pc:sldMk cId="903675898" sldId="435"/>
            <ac:spMk id="10" creationId="{6423218C-DCC1-3542-02F4-B783EA2762E0}"/>
          </ac:spMkLst>
        </pc:spChg>
      </pc:sldChg>
      <pc:sldChg chg="addSp delSp modSp add mod">
        <pc:chgData name="Allie Pfleger" userId="7701ca9aa713607d" providerId="LiveId" clId="{BF49C7F9-EEF6-4EDC-97D2-CC05D16D3611}" dt="2022-10-17T01:39:42.888" v="4805" actId="478"/>
        <pc:sldMkLst>
          <pc:docMk/>
          <pc:sldMk cId="2044828803" sldId="436"/>
        </pc:sldMkLst>
        <pc:spChg chg="del">
          <ac:chgData name="Allie Pfleger" userId="7701ca9aa713607d" providerId="LiveId" clId="{BF49C7F9-EEF6-4EDC-97D2-CC05D16D3611}" dt="2022-10-17T01:36:46.119" v="4782" actId="478"/>
          <ac:spMkLst>
            <pc:docMk/>
            <pc:sldMk cId="2044828803" sldId="436"/>
            <ac:spMk id="3" creationId="{714E8F8E-0237-C91D-E4B9-D4BB69AFA996}"/>
          </ac:spMkLst>
        </pc:spChg>
        <pc:spChg chg="mod">
          <ac:chgData name="Allie Pfleger" userId="7701ca9aa713607d" providerId="LiveId" clId="{BF49C7F9-EEF6-4EDC-97D2-CC05D16D3611}" dt="2022-10-17T01:18:11.858" v="4664" actId="113"/>
          <ac:spMkLst>
            <pc:docMk/>
            <pc:sldMk cId="2044828803" sldId="436"/>
            <ac:spMk id="4" creationId="{A06FDB3E-A6F7-3C59-4D67-F8AC38653764}"/>
          </ac:spMkLst>
        </pc:spChg>
        <pc:spChg chg="add mod">
          <ac:chgData name="Allie Pfleger" userId="7701ca9aa713607d" providerId="LiveId" clId="{BF49C7F9-EEF6-4EDC-97D2-CC05D16D3611}" dt="2022-10-17T01:39:11.615" v="4800" actId="20577"/>
          <ac:spMkLst>
            <pc:docMk/>
            <pc:sldMk cId="2044828803" sldId="436"/>
            <ac:spMk id="5" creationId="{1DBF778A-B4BE-9B99-0734-749C6243A637}"/>
          </ac:spMkLst>
        </pc:spChg>
        <pc:spChg chg="add del mod">
          <ac:chgData name="Allie Pfleger" userId="7701ca9aa713607d" providerId="LiveId" clId="{BF49C7F9-EEF6-4EDC-97D2-CC05D16D3611}" dt="2022-10-17T01:39:42.888" v="4805" actId="478"/>
          <ac:spMkLst>
            <pc:docMk/>
            <pc:sldMk cId="2044828803" sldId="436"/>
            <ac:spMk id="7" creationId="{EE673F37-8FB6-2549-D3F2-F2D8C7CC9ADB}"/>
          </ac:spMkLst>
        </pc:spChg>
      </pc:sldChg>
      <pc:sldChg chg="add del modNotesTx">
        <pc:chgData name="Allie Pfleger" userId="7701ca9aa713607d" providerId="LiveId" clId="{BF49C7F9-EEF6-4EDC-97D2-CC05D16D3611}" dt="2022-10-17T01:15:38.940" v="4585" actId="47"/>
        <pc:sldMkLst>
          <pc:docMk/>
          <pc:sldMk cId="2425150852" sldId="436"/>
        </pc:sldMkLst>
      </pc:sldChg>
      <pc:sldChg chg="addSp delSp modSp add mod modNotesTx">
        <pc:chgData name="Allie Pfleger" userId="7701ca9aa713607d" providerId="LiveId" clId="{BF49C7F9-EEF6-4EDC-97D2-CC05D16D3611}" dt="2022-10-17T01:40:08.170" v="4829" actId="20577"/>
        <pc:sldMkLst>
          <pc:docMk/>
          <pc:sldMk cId="1029672387" sldId="437"/>
        </pc:sldMkLst>
        <pc:spChg chg="del mod">
          <ac:chgData name="Allie Pfleger" userId="7701ca9aa713607d" providerId="LiveId" clId="{BF49C7F9-EEF6-4EDC-97D2-CC05D16D3611}" dt="2022-10-17T01:37:16.769" v="4788" actId="478"/>
          <ac:spMkLst>
            <pc:docMk/>
            <pc:sldMk cId="1029672387" sldId="437"/>
            <ac:spMk id="3" creationId="{714E8F8E-0237-C91D-E4B9-D4BB69AFA996}"/>
          </ac:spMkLst>
        </pc:spChg>
        <pc:spChg chg="mod">
          <ac:chgData name="Allie Pfleger" userId="7701ca9aa713607d" providerId="LiveId" clId="{BF49C7F9-EEF6-4EDC-97D2-CC05D16D3611}" dt="2022-10-17T01:19:04.042" v="4683" actId="113"/>
          <ac:spMkLst>
            <pc:docMk/>
            <pc:sldMk cId="1029672387" sldId="437"/>
            <ac:spMk id="4" creationId="{A06FDB3E-A6F7-3C59-4D67-F8AC38653764}"/>
          </ac:spMkLst>
        </pc:spChg>
        <pc:spChg chg="add mod">
          <ac:chgData name="Allie Pfleger" userId="7701ca9aa713607d" providerId="LiveId" clId="{BF49C7F9-EEF6-4EDC-97D2-CC05D16D3611}" dt="2022-10-17T01:39:24.488" v="4803" actId="20577"/>
          <ac:spMkLst>
            <pc:docMk/>
            <pc:sldMk cId="1029672387" sldId="437"/>
            <ac:spMk id="5" creationId="{3A48A57C-8DD3-1E4B-58B6-A2B68C5F72DC}"/>
          </ac:spMkLst>
        </pc:spChg>
        <pc:spChg chg="add del mod">
          <ac:chgData name="Allie Pfleger" userId="7701ca9aa713607d" providerId="LiveId" clId="{BF49C7F9-EEF6-4EDC-97D2-CC05D16D3611}" dt="2022-10-17T01:39:33.246" v="4804" actId="478"/>
          <ac:spMkLst>
            <pc:docMk/>
            <pc:sldMk cId="1029672387" sldId="437"/>
            <ac:spMk id="7" creationId="{ACCD2144-F64F-097B-19DB-4FC8002CD6CD}"/>
          </ac:spMkLst>
        </pc:spChg>
      </pc:sldChg>
      <pc:sldChg chg="addSp delSp modSp add mod modNotesTx">
        <pc:chgData name="Allie Pfleger" userId="7701ca9aa713607d" providerId="LiveId" clId="{BF49C7F9-EEF6-4EDC-97D2-CC05D16D3611}" dt="2022-10-17T01:40:00.765" v="4817" actId="20577"/>
        <pc:sldMkLst>
          <pc:docMk/>
          <pc:sldMk cId="3140954898" sldId="438"/>
        </pc:sldMkLst>
        <pc:spChg chg="del">
          <ac:chgData name="Allie Pfleger" userId="7701ca9aa713607d" providerId="LiveId" clId="{BF49C7F9-EEF6-4EDC-97D2-CC05D16D3611}" dt="2022-10-17T01:35:11.360" v="4776" actId="478"/>
          <ac:spMkLst>
            <pc:docMk/>
            <pc:sldMk cId="3140954898" sldId="438"/>
            <ac:spMk id="3" creationId="{714E8F8E-0237-C91D-E4B9-D4BB69AFA996}"/>
          </ac:spMkLst>
        </pc:spChg>
        <pc:spChg chg="add del mod">
          <ac:chgData name="Allie Pfleger" userId="7701ca9aa713607d" providerId="LiveId" clId="{BF49C7F9-EEF6-4EDC-97D2-CC05D16D3611}" dt="2022-10-17T01:35:13.465" v="4777" actId="478"/>
          <ac:spMkLst>
            <pc:docMk/>
            <pc:sldMk cId="3140954898" sldId="438"/>
            <ac:spMk id="6" creationId="{D7E9F970-0237-8970-497F-FCD1775166A7}"/>
          </ac:spMkLst>
        </pc:spChg>
      </pc:sldChg>
      <pc:sldChg chg="add del ord">
        <pc:chgData name="Allie Pfleger" userId="7701ca9aa713607d" providerId="LiveId" clId="{BF49C7F9-EEF6-4EDC-97D2-CC05D16D3611}" dt="2022-10-17T02:24:33.494" v="5241"/>
        <pc:sldMkLst>
          <pc:docMk/>
          <pc:sldMk cId="258306004" sldId="439"/>
        </pc:sldMkLst>
      </pc:sldChg>
      <pc:sldChg chg="modSp add mod modNotesTx">
        <pc:chgData name="Allie Pfleger" userId="7701ca9aa713607d" providerId="LiveId" clId="{BF49C7F9-EEF6-4EDC-97D2-CC05D16D3611}" dt="2022-10-17T06:20:25.959" v="6368" actId="20577"/>
        <pc:sldMkLst>
          <pc:docMk/>
          <pc:sldMk cId="1500546697" sldId="439"/>
        </pc:sldMkLst>
        <pc:spChg chg="mod">
          <ac:chgData name="Allie Pfleger" userId="7701ca9aa713607d" providerId="LiveId" clId="{BF49C7F9-EEF6-4EDC-97D2-CC05D16D3611}" dt="2022-10-17T06:19:50.061" v="6365" actId="2711"/>
          <ac:spMkLst>
            <pc:docMk/>
            <pc:sldMk cId="1500546697" sldId="439"/>
            <ac:spMk id="5" creationId="{09B3DFC6-A391-F452-B4B6-374A10D45197}"/>
          </ac:spMkLst>
        </pc:spChg>
      </pc:sldChg>
      <pc:sldChg chg="modSp add mod modNotesTx">
        <pc:chgData name="Allie Pfleger" userId="7701ca9aa713607d" providerId="LiveId" clId="{BF49C7F9-EEF6-4EDC-97D2-CC05D16D3611}" dt="2022-10-17T23:05:57.901" v="8395" actId="2711"/>
        <pc:sldMkLst>
          <pc:docMk/>
          <pc:sldMk cId="3975055438" sldId="440"/>
        </pc:sldMkLst>
        <pc:spChg chg="mod">
          <ac:chgData name="Allie Pfleger" userId="7701ca9aa713607d" providerId="LiveId" clId="{BF49C7F9-EEF6-4EDC-97D2-CC05D16D3611}" dt="2022-10-17T23:05:57.901" v="8395" actId="2711"/>
          <ac:spMkLst>
            <pc:docMk/>
            <pc:sldMk cId="3975055438" sldId="440"/>
            <ac:spMk id="5" creationId="{09B3DFC6-A391-F452-B4B6-374A10D45197}"/>
          </ac:spMkLst>
        </pc:spChg>
      </pc:sldChg>
      <pc:sldChg chg="addSp modSp add mod">
        <pc:chgData name="Allie Pfleger" userId="7701ca9aa713607d" providerId="LiveId" clId="{BF49C7F9-EEF6-4EDC-97D2-CC05D16D3611}" dt="2022-10-17T07:14:13.705" v="8250" actId="20577"/>
        <pc:sldMkLst>
          <pc:docMk/>
          <pc:sldMk cId="3939426187" sldId="441"/>
        </pc:sldMkLst>
        <pc:spChg chg="mod">
          <ac:chgData name="Allie Pfleger" userId="7701ca9aa713607d" providerId="LiveId" clId="{BF49C7F9-EEF6-4EDC-97D2-CC05D16D3611}" dt="2022-10-17T06:14:42.956" v="6337" actId="20577"/>
          <ac:spMkLst>
            <pc:docMk/>
            <pc:sldMk cId="3939426187" sldId="441"/>
            <ac:spMk id="3" creationId="{714E8F8E-0237-C91D-E4B9-D4BB69AFA996}"/>
          </ac:spMkLst>
        </pc:spChg>
        <pc:spChg chg="add mod">
          <ac:chgData name="Allie Pfleger" userId="7701ca9aa713607d" providerId="LiveId" clId="{BF49C7F9-EEF6-4EDC-97D2-CC05D16D3611}" dt="2022-10-17T07:14:13.705" v="8250" actId="20577"/>
          <ac:spMkLst>
            <pc:docMk/>
            <pc:sldMk cId="3939426187" sldId="441"/>
            <ac:spMk id="4" creationId="{361B0271-C6E9-46D7-33AB-AA5C12B020FC}"/>
          </ac:spMkLst>
        </pc:spChg>
      </pc:sldChg>
      <pc:sldChg chg="modSp add mod">
        <pc:chgData name="Allie Pfleger" userId="7701ca9aa713607d" providerId="LiveId" clId="{BF49C7F9-EEF6-4EDC-97D2-CC05D16D3611}" dt="2022-10-17T06:58:01.310" v="7308" actId="20577"/>
        <pc:sldMkLst>
          <pc:docMk/>
          <pc:sldMk cId="3800934377" sldId="442"/>
        </pc:sldMkLst>
        <pc:spChg chg="mod">
          <ac:chgData name="Allie Pfleger" userId="7701ca9aa713607d" providerId="LiveId" clId="{BF49C7F9-EEF6-4EDC-97D2-CC05D16D3611}" dt="2022-10-17T06:58:01.310" v="7308" actId="20577"/>
          <ac:spMkLst>
            <pc:docMk/>
            <pc:sldMk cId="3800934377" sldId="442"/>
            <ac:spMk id="3" creationId="{5F2B08F3-3D89-D7B3-17CB-FEBC1A747C9D}"/>
          </ac:spMkLst>
        </pc:spChg>
      </pc:sldChg>
      <pc:sldChg chg="modSp add mod">
        <pc:chgData name="Allie Pfleger" userId="7701ca9aa713607d" providerId="LiveId" clId="{BF49C7F9-EEF6-4EDC-97D2-CC05D16D3611}" dt="2022-10-17T06:58:08.948" v="7310" actId="20577"/>
        <pc:sldMkLst>
          <pc:docMk/>
          <pc:sldMk cId="1889566674" sldId="443"/>
        </pc:sldMkLst>
        <pc:spChg chg="mod">
          <ac:chgData name="Allie Pfleger" userId="7701ca9aa713607d" providerId="LiveId" clId="{BF49C7F9-EEF6-4EDC-97D2-CC05D16D3611}" dt="2022-10-17T06:58:08.948" v="7310" actId="20577"/>
          <ac:spMkLst>
            <pc:docMk/>
            <pc:sldMk cId="1889566674" sldId="443"/>
            <ac:spMk id="3" creationId="{5F2B08F3-3D89-D7B3-17CB-FEBC1A747C9D}"/>
          </ac:spMkLst>
        </pc:spChg>
      </pc:sldChg>
      <pc:sldChg chg="delSp add mod">
        <pc:chgData name="Allie Pfleger" userId="7701ca9aa713607d" providerId="LiveId" clId="{BF49C7F9-EEF6-4EDC-97D2-CC05D16D3611}" dt="2022-10-17T06:58:18.695" v="7312" actId="478"/>
        <pc:sldMkLst>
          <pc:docMk/>
          <pc:sldMk cId="434748634" sldId="444"/>
        </pc:sldMkLst>
        <pc:spChg chg="del">
          <ac:chgData name="Allie Pfleger" userId="7701ca9aa713607d" providerId="LiveId" clId="{BF49C7F9-EEF6-4EDC-97D2-CC05D16D3611}" dt="2022-10-17T06:58:18.695" v="7312" actId="478"/>
          <ac:spMkLst>
            <pc:docMk/>
            <pc:sldMk cId="434748634" sldId="444"/>
            <ac:spMk id="3" creationId="{5F2B08F3-3D89-D7B3-17CB-FEBC1A747C9D}"/>
          </ac:spMkLst>
        </pc:spChg>
      </pc:sldChg>
      <pc:sldChg chg="addSp delSp modSp add mod">
        <pc:chgData name="Allie Pfleger" userId="7701ca9aa713607d" providerId="LiveId" clId="{BF49C7F9-EEF6-4EDC-97D2-CC05D16D3611}" dt="2022-10-17T07:01:03.395" v="7466"/>
        <pc:sldMkLst>
          <pc:docMk/>
          <pc:sldMk cId="2289972604" sldId="445"/>
        </pc:sldMkLst>
        <pc:spChg chg="add del mod">
          <ac:chgData name="Allie Pfleger" userId="7701ca9aa713607d" providerId="LiveId" clId="{BF49C7F9-EEF6-4EDC-97D2-CC05D16D3611}" dt="2022-10-17T07:00:50.402" v="7464"/>
          <ac:spMkLst>
            <pc:docMk/>
            <pc:sldMk cId="2289972604" sldId="445"/>
            <ac:spMk id="3" creationId="{371D6D90-F868-5046-F312-A9362DFD81CD}"/>
          </ac:spMkLst>
        </pc:spChg>
        <pc:spChg chg="add del mod">
          <ac:chgData name="Allie Pfleger" userId="7701ca9aa713607d" providerId="LiveId" clId="{BF49C7F9-EEF6-4EDC-97D2-CC05D16D3611}" dt="2022-10-17T07:01:03.395" v="7466"/>
          <ac:spMkLst>
            <pc:docMk/>
            <pc:sldMk cId="2289972604" sldId="445"/>
            <ac:spMk id="4" creationId="{E195DAA3-4194-AEA3-8CF2-3FA18F25F005}"/>
          </ac:spMkLst>
        </pc:spChg>
        <pc:spChg chg="del">
          <ac:chgData name="Allie Pfleger" userId="7701ca9aa713607d" providerId="LiveId" clId="{BF49C7F9-EEF6-4EDC-97D2-CC05D16D3611}" dt="2022-10-17T07:00:34.075" v="7462" actId="478"/>
          <ac:spMkLst>
            <pc:docMk/>
            <pc:sldMk cId="2289972604" sldId="445"/>
            <ac:spMk id="7" creationId="{9C2347F0-3970-F27F-C81D-1CE6A85D846C}"/>
          </ac:spMkLst>
        </pc:spChg>
      </pc:sldChg>
      <pc:sldChg chg="addSp modSp add mod">
        <pc:chgData name="Allie Pfleger" userId="7701ca9aa713607d" providerId="LiveId" clId="{BF49C7F9-EEF6-4EDC-97D2-CC05D16D3611}" dt="2022-10-17T07:15:05.002" v="8257" actId="20577"/>
        <pc:sldMkLst>
          <pc:docMk/>
          <pc:sldMk cId="1270628806" sldId="446"/>
        </pc:sldMkLst>
        <pc:spChg chg="add mod">
          <ac:chgData name="Allie Pfleger" userId="7701ca9aa713607d" providerId="LiveId" clId="{BF49C7F9-EEF6-4EDC-97D2-CC05D16D3611}" dt="2022-10-17T07:14:58.862" v="8254"/>
          <ac:spMkLst>
            <pc:docMk/>
            <pc:sldMk cId="1270628806" sldId="446"/>
            <ac:spMk id="2" creationId="{1F4DC1B4-6863-9655-260A-507292CB8B1B}"/>
          </ac:spMkLst>
        </pc:spChg>
        <pc:spChg chg="mod">
          <ac:chgData name="Allie Pfleger" userId="7701ca9aa713607d" providerId="LiveId" clId="{BF49C7F9-EEF6-4EDC-97D2-CC05D16D3611}" dt="2022-10-17T07:15:05.002" v="8257" actId="20577"/>
          <ac:spMkLst>
            <pc:docMk/>
            <pc:sldMk cId="1270628806" sldId="446"/>
            <ac:spMk id="4" creationId="{BB5E5A0F-1A95-0A7F-3ACC-88E9676F62FE}"/>
          </ac:spMkLst>
        </pc:spChg>
      </pc:sldChg>
    </pc:docChg>
  </pc:docChgLst>
  <pc:docChgLst>
    <pc:chgData name="Allie Pfleger" userId="7701ca9aa713607d" providerId="LiveId" clId="{64623A5A-D93E-4906-A6AC-D3810FE9E535}"/>
    <pc:docChg chg="undo custSel addSld delSld modSld addSection modSection">
      <pc:chgData name="Allie Pfleger" userId="7701ca9aa713607d" providerId="LiveId" clId="{64623A5A-D93E-4906-A6AC-D3810FE9E535}" dt="2022-10-03T02:23:38.772" v="2178" actId="207"/>
      <pc:docMkLst>
        <pc:docMk/>
      </pc:docMkLst>
      <pc:sldChg chg="del">
        <pc:chgData name="Allie Pfleger" userId="7701ca9aa713607d" providerId="LiveId" clId="{64623A5A-D93E-4906-A6AC-D3810FE9E535}" dt="2022-10-03T00:22:58.962" v="1165" actId="47"/>
        <pc:sldMkLst>
          <pc:docMk/>
          <pc:sldMk cId="0" sldId="262"/>
        </pc:sldMkLst>
      </pc:sldChg>
      <pc:sldChg chg="del">
        <pc:chgData name="Allie Pfleger" userId="7701ca9aa713607d" providerId="LiveId" clId="{64623A5A-D93E-4906-A6AC-D3810FE9E535}" dt="2022-10-03T00:22:59.687" v="1166" actId="47"/>
        <pc:sldMkLst>
          <pc:docMk/>
          <pc:sldMk cId="0" sldId="263"/>
        </pc:sldMkLst>
      </pc:sldChg>
      <pc:sldChg chg="del">
        <pc:chgData name="Allie Pfleger" userId="7701ca9aa713607d" providerId="LiveId" clId="{64623A5A-D93E-4906-A6AC-D3810FE9E535}" dt="2022-10-03T00:23:00.511" v="1167" actId="47"/>
        <pc:sldMkLst>
          <pc:docMk/>
          <pc:sldMk cId="0" sldId="264"/>
        </pc:sldMkLst>
      </pc:sldChg>
      <pc:sldChg chg="del">
        <pc:chgData name="Allie Pfleger" userId="7701ca9aa713607d" providerId="LiveId" clId="{64623A5A-D93E-4906-A6AC-D3810FE9E535}" dt="2022-10-03T00:23:01.105" v="1168" actId="47"/>
        <pc:sldMkLst>
          <pc:docMk/>
          <pc:sldMk cId="0" sldId="265"/>
        </pc:sldMkLst>
      </pc:sldChg>
      <pc:sldChg chg="del">
        <pc:chgData name="Allie Pfleger" userId="7701ca9aa713607d" providerId="LiveId" clId="{64623A5A-D93E-4906-A6AC-D3810FE9E535}" dt="2022-10-03T00:23:01.666" v="1169" actId="47"/>
        <pc:sldMkLst>
          <pc:docMk/>
          <pc:sldMk cId="0" sldId="266"/>
        </pc:sldMkLst>
      </pc:sldChg>
      <pc:sldChg chg="del">
        <pc:chgData name="Allie Pfleger" userId="7701ca9aa713607d" providerId="LiveId" clId="{64623A5A-D93E-4906-A6AC-D3810FE9E535}" dt="2022-10-03T00:23:02.136" v="1170" actId="47"/>
        <pc:sldMkLst>
          <pc:docMk/>
          <pc:sldMk cId="0" sldId="267"/>
        </pc:sldMkLst>
      </pc:sldChg>
      <pc:sldChg chg="del">
        <pc:chgData name="Allie Pfleger" userId="7701ca9aa713607d" providerId="LiveId" clId="{64623A5A-D93E-4906-A6AC-D3810FE9E535}" dt="2022-10-03T00:23:02.612" v="1171" actId="47"/>
        <pc:sldMkLst>
          <pc:docMk/>
          <pc:sldMk cId="0" sldId="268"/>
        </pc:sldMkLst>
      </pc:sldChg>
      <pc:sldChg chg="del">
        <pc:chgData name="Allie Pfleger" userId="7701ca9aa713607d" providerId="LiveId" clId="{64623A5A-D93E-4906-A6AC-D3810FE9E535}" dt="2022-10-03T00:23:03.044" v="1172" actId="47"/>
        <pc:sldMkLst>
          <pc:docMk/>
          <pc:sldMk cId="0" sldId="269"/>
        </pc:sldMkLst>
      </pc:sldChg>
      <pc:sldChg chg="del">
        <pc:chgData name="Allie Pfleger" userId="7701ca9aa713607d" providerId="LiveId" clId="{64623A5A-D93E-4906-A6AC-D3810FE9E535}" dt="2022-10-03T00:23:03.563" v="1173" actId="47"/>
        <pc:sldMkLst>
          <pc:docMk/>
          <pc:sldMk cId="0" sldId="270"/>
        </pc:sldMkLst>
      </pc:sldChg>
      <pc:sldChg chg="del">
        <pc:chgData name="Allie Pfleger" userId="7701ca9aa713607d" providerId="LiveId" clId="{64623A5A-D93E-4906-A6AC-D3810FE9E535}" dt="2022-10-03T00:23:03.933" v="1174" actId="47"/>
        <pc:sldMkLst>
          <pc:docMk/>
          <pc:sldMk cId="0" sldId="271"/>
        </pc:sldMkLst>
      </pc:sldChg>
      <pc:sldChg chg="del">
        <pc:chgData name="Allie Pfleger" userId="7701ca9aa713607d" providerId="LiveId" clId="{64623A5A-D93E-4906-A6AC-D3810FE9E535}" dt="2022-10-03T00:23:04.378" v="1175" actId="47"/>
        <pc:sldMkLst>
          <pc:docMk/>
          <pc:sldMk cId="0" sldId="272"/>
        </pc:sldMkLst>
      </pc:sldChg>
      <pc:sldChg chg="del">
        <pc:chgData name="Allie Pfleger" userId="7701ca9aa713607d" providerId="LiveId" clId="{64623A5A-D93E-4906-A6AC-D3810FE9E535}" dt="2022-10-03T00:24:34.162" v="1221" actId="47"/>
        <pc:sldMkLst>
          <pc:docMk/>
          <pc:sldMk cId="0" sldId="273"/>
        </pc:sldMkLst>
      </pc:sldChg>
      <pc:sldChg chg="del">
        <pc:chgData name="Allie Pfleger" userId="7701ca9aa713607d" providerId="LiveId" clId="{64623A5A-D93E-4906-A6AC-D3810FE9E535}" dt="2022-10-03T00:27:49.147" v="1755" actId="47"/>
        <pc:sldMkLst>
          <pc:docMk/>
          <pc:sldMk cId="0" sldId="274"/>
        </pc:sldMkLst>
      </pc:sldChg>
      <pc:sldChg chg="modSp mod">
        <pc:chgData name="Allie Pfleger" userId="7701ca9aa713607d" providerId="LiveId" clId="{64623A5A-D93E-4906-A6AC-D3810FE9E535}" dt="2022-10-02T18:46:05.999" v="296" actId="20577"/>
        <pc:sldMkLst>
          <pc:docMk/>
          <pc:sldMk cId="2235408715" sldId="316"/>
        </pc:sldMkLst>
        <pc:spChg chg="mod">
          <ac:chgData name="Allie Pfleger" userId="7701ca9aa713607d" providerId="LiveId" clId="{64623A5A-D93E-4906-A6AC-D3810FE9E535}" dt="2022-10-02T18:46:05.999" v="296" actId="20577"/>
          <ac:spMkLst>
            <pc:docMk/>
            <pc:sldMk cId="2235408715" sldId="316"/>
            <ac:spMk id="3" creationId="{40357285-116C-D9E9-8114-1A4EC2B59A7E}"/>
          </ac:spMkLst>
        </pc:spChg>
      </pc:sldChg>
      <pc:sldChg chg="modSp mod">
        <pc:chgData name="Allie Pfleger" userId="7701ca9aa713607d" providerId="LiveId" clId="{64623A5A-D93E-4906-A6AC-D3810FE9E535}" dt="2022-10-03T00:15:23.700" v="919" actId="207"/>
        <pc:sldMkLst>
          <pc:docMk/>
          <pc:sldMk cId="1880349108" sldId="318"/>
        </pc:sldMkLst>
        <pc:spChg chg="mod">
          <ac:chgData name="Allie Pfleger" userId="7701ca9aa713607d" providerId="LiveId" clId="{64623A5A-D93E-4906-A6AC-D3810FE9E535}" dt="2022-10-03T00:15:23.700" v="919" actId="207"/>
          <ac:spMkLst>
            <pc:docMk/>
            <pc:sldMk cId="1880349108" sldId="318"/>
            <ac:spMk id="3" creationId="{0417D5D2-C1F7-5FA5-0368-6326B91E97AD}"/>
          </ac:spMkLst>
        </pc:spChg>
      </pc:sldChg>
      <pc:sldChg chg="modSp mod modNotes">
        <pc:chgData name="Allie Pfleger" userId="7701ca9aa713607d" providerId="LiveId" clId="{64623A5A-D93E-4906-A6AC-D3810FE9E535}" dt="2022-10-03T00:14:57.244" v="912" actId="207"/>
        <pc:sldMkLst>
          <pc:docMk/>
          <pc:sldMk cId="1692348163" sldId="320"/>
        </pc:sldMkLst>
        <pc:spChg chg="mod">
          <ac:chgData name="Allie Pfleger" userId="7701ca9aa713607d" providerId="LiveId" clId="{64623A5A-D93E-4906-A6AC-D3810FE9E535}" dt="2022-10-03T00:14:57.244" v="912" actId="207"/>
          <ac:spMkLst>
            <pc:docMk/>
            <pc:sldMk cId="1692348163" sldId="320"/>
            <ac:spMk id="3" creationId="{0417D5D2-C1F7-5FA5-0368-6326B91E97AD}"/>
          </ac:spMkLst>
        </pc:spChg>
      </pc:sldChg>
      <pc:sldChg chg="addSp delSp modSp add mod">
        <pc:chgData name="Allie Pfleger" userId="7701ca9aa713607d" providerId="LiveId" clId="{64623A5A-D93E-4906-A6AC-D3810FE9E535}" dt="2022-10-03T00:14:32.365" v="906" actId="207"/>
        <pc:sldMkLst>
          <pc:docMk/>
          <pc:sldMk cId="705529731" sldId="321"/>
        </pc:sldMkLst>
        <pc:spChg chg="mod">
          <ac:chgData name="Allie Pfleger" userId="7701ca9aa713607d" providerId="LiveId" clId="{64623A5A-D93E-4906-A6AC-D3810FE9E535}" dt="2022-10-02T23:57:12.758" v="576" actId="20577"/>
          <ac:spMkLst>
            <pc:docMk/>
            <pc:sldMk cId="705529731" sldId="321"/>
            <ac:spMk id="2" creationId="{6A491155-224A-BECE-21BE-E50EB40ED800}"/>
          </ac:spMkLst>
        </pc:spChg>
        <pc:spChg chg="add del">
          <ac:chgData name="Allie Pfleger" userId="7701ca9aa713607d" providerId="LiveId" clId="{64623A5A-D93E-4906-A6AC-D3810FE9E535}" dt="2022-10-02T23:58:00.535" v="583" actId="22"/>
          <ac:spMkLst>
            <pc:docMk/>
            <pc:sldMk cId="705529731" sldId="321"/>
            <ac:spMk id="4" creationId="{6C9D1F14-9B9A-A945-3E81-10152F12FBD1}"/>
          </ac:spMkLst>
        </pc:spChg>
        <pc:spChg chg="mod">
          <ac:chgData name="Allie Pfleger" userId="7701ca9aa713607d" providerId="LiveId" clId="{64623A5A-D93E-4906-A6AC-D3810FE9E535}" dt="2022-10-03T00:12:10.972" v="837" actId="6549"/>
          <ac:spMkLst>
            <pc:docMk/>
            <pc:sldMk cId="705529731" sldId="321"/>
            <ac:spMk id="5" creationId="{D457CB86-B894-26FD-7788-FA806722E745}"/>
          </ac:spMkLst>
        </pc:spChg>
        <pc:spChg chg="mod">
          <ac:chgData name="Allie Pfleger" userId="7701ca9aa713607d" providerId="LiveId" clId="{64623A5A-D93E-4906-A6AC-D3810FE9E535}" dt="2022-10-03T00:10:51.673" v="833" actId="1076"/>
          <ac:spMkLst>
            <pc:docMk/>
            <pc:sldMk cId="705529731" sldId="321"/>
            <ac:spMk id="6" creationId="{B6BEE2A3-9B22-D84C-2294-3FD7CAAB3FFC}"/>
          </ac:spMkLst>
        </pc:spChg>
        <pc:spChg chg="add mod">
          <ac:chgData name="Allie Pfleger" userId="7701ca9aa713607d" providerId="LiveId" clId="{64623A5A-D93E-4906-A6AC-D3810FE9E535}" dt="2022-10-03T00:12:14.295" v="838" actId="1076"/>
          <ac:spMkLst>
            <pc:docMk/>
            <pc:sldMk cId="705529731" sldId="321"/>
            <ac:spMk id="8" creationId="{BBFD8BFD-6BDF-81B9-12C3-AF81F95B96C0}"/>
          </ac:spMkLst>
        </pc:spChg>
        <pc:spChg chg="add mod">
          <ac:chgData name="Allie Pfleger" userId="7701ca9aa713607d" providerId="LiveId" clId="{64623A5A-D93E-4906-A6AC-D3810FE9E535}" dt="2022-10-03T00:14:32.365" v="906" actId="207"/>
          <ac:spMkLst>
            <pc:docMk/>
            <pc:sldMk cId="705529731" sldId="321"/>
            <ac:spMk id="10" creationId="{2F98D4F6-668A-9810-209A-2EBCD950A1BF}"/>
          </ac:spMkLst>
        </pc:spChg>
      </pc:sldChg>
      <pc:sldChg chg="delSp modSp add mod">
        <pc:chgData name="Allie Pfleger" userId="7701ca9aa713607d" providerId="LiveId" clId="{64623A5A-D93E-4906-A6AC-D3810FE9E535}" dt="2022-10-03T00:22:51.135" v="1164" actId="20577"/>
        <pc:sldMkLst>
          <pc:docMk/>
          <pc:sldMk cId="2699541241" sldId="322"/>
        </pc:sldMkLst>
        <pc:spChg chg="mod">
          <ac:chgData name="Allie Pfleger" userId="7701ca9aa713607d" providerId="LiveId" clId="{64623A5A-D93E-4906-A6AC-D3810FE9E535}" dt="2022-10-03T00:12:36.905" v="844" actId="404"/>
          <ac:spMkLst>
            <pc:docMk/>
            <pc:sldMk cId="2699541241" sldId="322"/>
            <ac:spMk id="5" creationId="{D457CB86-B894-26FD-7788-FA806722E745}"/>
          </ac:spMkLst>
        </pc:spChg>
        <pc:spChg chg="mod">
          <ac:chgData name="Allie Pfleger" userId="7701ca9aa713607d" providerId="LiveId" clId="{64623A5A-D93E-4906-A6AC-D3810FE9E535}" dt="2022-10-03T00:22:51.135" v="1164" actId="20577"/>
          <ac:spMkLst>
            <pc:docMk/>
            <pc:sldMk cId="2699541241" sldId="322"/>
            <ac:spMk id="6" creationId="{B6BEE2A3-9B22-D84C-2294-3FD7CAAB3FFC}"/>
          </ac:spMkLst>
        </pc:spChg>
        <pc:spChg chg="mod">
          <ac:chgData name="Allie Pfleger" userId="7701ca9aa713607d" providerId="LiveId" clId="{64623A5A-D93E-4906-A6AC-D3810FE9E535}" dt="2022-10-03T00:13:00.879" v="850" actId="1076"/>
          <ac:spMkLst>
            <pc:docMk/>
            <pc:sldMk cId="2699541241" sldId="322"/>
            <ac:spMk id="8" creationId="{BBFD8BFD-6BDF-81B9-12C3-AF81F95B96C0}"/>
          </ac:spMkLst>
        </pc:spChg>
        <pc:spChg chg="del">
          <ac:chgData name="Allie Pfleger" userId="7701ca9aa713607d" providerId="LiveId" clId="{64623A5A-D93E-4906-A6AC-D3810FE9E535}" dt="2022-10-03T00:12:31.924" v="842" actId="478"/>
          <ac:spMkLst>
            <pc:docMk/>
            <pc:sldMk cId="2699541241" sldId="322"/>
            <ac:spMk id="10" creationId="{2F98D4F6-668A-9810-209A-2EBCD950A1BF}"/>
          </ac:spMkLst>
        </pc:spChg>
      </pc:sldChg>
      <pc:sldChg chg="delSp modSp add del mod">
        <pc:chgData name="Allie Pfleger" userId="7701ca9aa713607d" providerId="LiveId" clId="{64623A5A-D93E-4906-A6AC-D3810FE9E535}" dt="2022-10-03T00:12:21.917" v="840" actId="47"/>
        <pc:sldMkLst>
          <pc:docMk/>
          <pc:sldMk cId="3433143616" sldId="322"/>
        </pc:sldMkLst>
        <pc:spChg chg="mod">
          <ac:chgData name="Allie Pfleger" userId="7701ca9aa713607d" providerId="LiveId" clId="{64623A5A-D93E-4906-A6AC-D3810FE9E535}" dt="2022-10-03T00:12:07.730" v="836" actId="6549"/>
          <ac:spMkLst>
            <pc:docMk/>
            <pc:sldMk cId="3433143616" sldId="322"/>
            <ac:spMk id="5" creationId="{D457CB86-B894-26FD-7788-FA806722E745}"/>
          </ac:spMkLst>
        </pc:spChg>
        <pc:spChg chg="del">
          <ac:chgData name="Allie Pfleger" userId="7701ca9aa713607d" providerId="LiveId" clId="{64623A5A-D93E-4906-A6AC-D3810FE9E535}" dt="2022-10-03T00:12:00.436" v="835" actId="478"/>
          <ac:spMkLst>
            <pc:docMk/>
            <pc:sldMk cId="3433143616" sldId="322"/>
            <ac:spMk id="10" creationId="{2F98D4F6-668A-9810-209A-2EBCD950A1BF}"/>
          </ac:spMkLst>
        </pc:spChg>
      </pc:sldChg>
      <pc:sldChg chg="modSp add">
        <pc:chgData name="Allie Pfleger" userId="7701ca9aa713607d" providerId="LiveId" clId="{64623A5A-D93E-4906-A6AC-D3810FE9E535}" dt="2022-10-03T00:23:13.768" v="1177" actId="20577"/>
        <pc:sldMkLst>
          <pc:docMk/>
          <pc:sldMk cId="2408137890" sldId="323"/>
        </pc:sldMkLst>
        <pc:spChg chg="mod">
          <ac:chgData name="Allie Pfleger" userId="7701ca9aa713607d" providerId="LiveId" clId="{64623A5A-D93E-4906-A6AC-D3810FE9E535}" dt="2022-10-03T00:23:13.768" v="1177" actId="20577"/>
          <ac:spMkLst>
            <pc:docMk/>
            <pc:sldMk cId="2408137890" sldId="323"/>
            <ac:spMk id="6" creationId="{B6BEE2A3-9B22-D84C-2294-3FD7CAAB3FFC}"/>
          </ac:spMkLst>
        </pc:spChg>
      </pc:sldChg>
      <pc:sldChg chg="modSp add">
        <pc:chgData name="Allie Pfleger" userId="7701ca9aa713607d" providerId="LiveId" clId="{64623A5A-D93E-4906-A6AC-D3810FE9E535}" dt="2022-10-03T00:23:19.779" v="1179" actId="20577"/>
        <pc:sldMkLst>
          <pc:docMk/>
          <pc:sldMk cId="3150371622" sldId="324"/>
        </pc:sldMkLst>
        <pc:spChg chg="mod">
          <ac:chgData name="Allie Pfleger" userId="7701ca9aa713607d" providerId="LiveId" clId="{64623A5A-D93E-4906-A6AC-D3810FE9E535}" dt="2022-10-03T00:23:19.779" v="1179" actId="20577"/>
          <ac:spMkLst>
            <pc:docMk/>
            <pc:sldMk cId="3150371622" sldId="324"/>
            <ac:spMk id="6" creationId="{B6BEE2A3-9B22-D84C-2294-3FD7CAAB3FFC}"/>
          </ac:spMkLst>
        </pc:spChg>
      </pc:sldChg>
      <pc:sldChg chg="modSp add">
        <pc:chgData name="Allie Pfleger" userId="7701ca9aa713607d" providerId="LiveId" clId="{64623A5A-D93E-4906-A6AC-D3810FE9E535}" dt="2022-10-03T00:23:24.861" v="1181" actId="20577"/>
        <pc:sldMkLst>
          <pc:docMk/>
          <pc:sldMk cId="3256499737" sldId="325"/>
        </pc:sldMkLst>
        <pc:spChg chg="mod">
          <ac:chgData name="Allie Pfleger" userId="7701ca9aa713607d" providerId="LiveId" clId="{64623A5A-D93E-4906-A6AC-D3810FE9E535}" dt="2022-10-03T00:23:24.861" v="1181" actId="20577"/>
          <ac:spMkLst>
            <pc:docMk/>
            <pc:sldMk cId="3256499737" sldId="325"/>
            <ac:spMk id="6" creationId="{B6BEE2A3-9B22-D84C-2294-3FD7CAAB3FFC}"/>
          </ac:spMkLst>
        </pc:spChg>
      </pc:sldChg>
      <pc:sldChg chg="modSp add">
        <pc:chgData name="Allie Pfleger" userId="7701ca9aa713607d" providerId="LiveId" clId="{64623A5A-D93E-4906-A6AC-D3810FE9E535}" dt="2022-10-03T00:23:30.208" v="1183" actId="20577"/>
        <pc:sldMkLst>
          <pc:docMk/>
          <pc:sldMk cId="2344949587" sldId="326"/>
        </pc:sldMkLst>
        <pc:spChg chg="mod">
          <ac:chgData name="Allie Pfleger" userId="7701ca9aa713607d" providerId="LiveId" clId="{64623A5A-D93E-4906-A6AC-D3810FE9E535}" dt="2022-10-03T00:23:30.208" v="1183" actId="20577"/>
          <ac:spMkLst>
            <pc:docMk/>
            <pc:sldMk cId="2344949587" sldId="326"/>
            <ac:spMk id="6" creationId="{B6BEE2A3-9B22-D84C-2294-3FD7CAAB3FFC}"/>
          </ac:spMkLst>
        </pc:spChg>
      </pc:sldChg>
      <pc:sldChg chg="modSp add">
        <pc:chgData name="Allie Pfleger" userId="7701ca9aa713607d" providerId="LiveId" clId="{64623A5A-D93E-4906-A6AC-D3810FE9E535}" dt="2022-10-03T00:23:44.544" v="1185" actId="20577"/>
        <pc:sldMkLst>
          <pc:docMk/>
          <pc:sldMk cId="247871575" sldId="327"/>
        </pc:sldMkLst>
        <pc:spChg chg="mod">
          <ac:chgData name="Allie Pfleger" userId="7701ca9aa713607d" providerId="LiveId" clId="{64623A5A-D93E-4906-A6AC-D3810FE9E535}" dt="2022-10-03T00:23:44.544" v="1185" actId="20577"/>
          <ac:spMkLst>
            <pc:docMk/>
            <pc:sldMk cId="247871575" sldId="327"/>
            <ac:spMk id="6" creationId="{B6BEE2A3-9B22-D84C-2294-3FD7CAAB3FFC}"/>
          </ac:spMkLst>
        </pc:spChg>
      </pc:sldChg>
      <pc:sldChg chg="modSp add">
        <pc:chgData name="Allie Pfleger" userId="7701ca9aa713607d" providerId="LiveId" clId="{64623A5A-D93E-4906-A6AC-D3810FE9E535}" dt="2022-10-03T00:23:49.874" v="1187" actId="20577"/>
        <pc:sldMkLst>
          <pc:docMk/>
          <pc:sldMk cId="1664910646" sldId="328"/>
        </pc:sldMkLst>
        <pc:spChg chg="mod">
          <ac:chgData name="Allie Pfleger" userId="7701ca9aa713607d" providerId="LiveId" clId="{64623A5A-D93E-4906-A6AC-D3810FE9E535}" dt="2022-10-03T00:23:49.874" v="1187" actId="20577"/>
          <ac:spMkLst>
            <pc:docMk/>
            <pc:sldMk cId="1664910646" sldId="328"/>
            <ac:spMk id="6" creationId="{B6BEE2A3-9B22-D84C-2294-3FD7CAAB3FFC}"/>
          </ac:spMkLst>
        </pc:spChg>
      </pc:sldChg>
      <pc:sldChg chg="modSp add">
        <pc:chgData name="Allie Pfleger" userId="7701ca9aa713607d" providerId="LiveId" clId="{64623A5A-D93E-4906-A6AC-D3810FE9E535}" dt="2022-10-03T00:23:55.181" v="1189" actId="20577"/>
        <pc:sldMkLst>
          <pc:docMk/>
          <pc:sldMk cId="2071991101" sldId="329"/>
        </pc:sldMkLst>
        <pc:spChg chg="mod">
          <ac:chgData name="Allie Pfleger" userId="7701ca9aa713607d" providerId="LiveId" clId="{64623A5A-D93E-4906-A6AC-D3810FE9E535}" dt="2022-10-03T00:23:55.181" v="1189" actId="20577"/>
          <ac:spMkLst>
            <pc:docMk/>
            <pc:sldMk cId="2071991101" sldId="329"/>
            <ac:spMk id="6" creationId="{B6BEE2A3-9B22-D84C-2294-3FD7CAAB3FFC}"/>
          </ac:spMkLst>
        </pc:spChg>
      </pc:sldChg>
      <pc:sldChg chg="modSp add">
        <pc:chgData name="Allie Pfleger" userId="7701ca9aa713607d" providerId="LiveId" clId="{64623A5A-D93E-4906-A6AC-D3810FE9E535}" dt="2022-10-03T00:24:01.374" v="1191" actId="20577"/>
        <pc:sldMkLst>
          <pc:docMk/>
          <pc:sldMk cId="3422864306" sldId="330"/>
        </pc:sldMkLst>
        <pc:spChg chg="mod">
          <ac:chgData name="Allie Pfleger" userId="7701ca9aa713607d" providerId="LiveId" clId="{64623A5A-D93E-4906-A6AC-D3810FE9E535}" dt="2022-10-03T00:24:01.374" v="1191" actId="20577"/>
          <ac:spMkLst>
            <pc:docMk/>
            <pc:sldMk cId="3422864306" sldId="330"/>
            <ac:spMk id="6" creationId="{B6BEE2A3-9B22-D84C-2294-3FD7CAAB3FFC}"/>
          </ac:spMkLst>
        </pc:spChg>
      </pc:sldChg>
      <pc:sldChg chg="delSp add mod">
        <pc:chgData name="Allie Pfleger" userId="7701ca9aa713607d" providerId="LiveId" clId="{64623A5A-D93E-4906-A6AC-D3810FE9E535}" dt="2022-10-03T00:24:06.379" v="1193" actId="478"/>
        <pc:sldMkLst>
          <pc:docMk/>
          <pc:sldMk cId="2998080480" sldId="331"/>
        </pc:sldMkLst>
        <pc:spChg chg="del">
          <ac:chgData name="Allie Pfleger" userId="7701ca9aa713607d" providerId="LiveId" clId="{64623A5A-D93E-4906-A6AC-D3810FE9E535}" dt="2022-10-03T00:24:06.379" v="1193" actId="478"/>
          <ac:spMkLst>
            <pc:docMk/>
            <pc:sldMk cId="2998080480" sldId="331"/>
            <ac:spMk id="6" creationId="{B6BEE2A3-9B22-D84C-2294-3FD7CAAB3FFC}"/>
          </ac:spMkLst>
        </pc:spChg>
      </pc:sldChg>
      <pc:sldChg chg="modSp add mod">
        <pc:chgData name="Allie Pfleger" userId="7701ca9aa713607d" providerId="LiveId" clId="{64623A5A-D93E-4906-A6AC-D3810FE9E535}" dt="2022-10-03T00:24:31.825" v="1220" actId="20577"/>
        <pc:sldMkLst>
          <pc:docMk/>
          <pc:sldMk cId="2712625066" sldId="332"/>
        </pc:sldMkLst>
        <pc:spChg chg="mod">
          <ac:chgData name="Allie Pfleger" userId="7701ca9aa713607d" providerId="LiveId" clId="{64623A5A-D93E-4906-A6AC-D3810FE9E535}" dt="2022-10-03T00:24:31.825" v="1220" actId="20577"/>
          <ac:spMkLst>
            <pc:docMk/>
            <pc:sldMk cId="2712625066" sldId="332"/>
            <ac:spMk id="111" creationId="{00000000-0000-0000-0000-000000000000}"/>
          </ac:spMkLst>
        </pc:spChg>
      </pc:sldChg>
      <pc:sldChg chg="addSp delSp modSp new mod modClrScheme chgLayout">
        <pc:chgData name="Allie Pfleger" userId="7701ca9aa713607d" providerId="LiveId" clId="{64623A5A-D93E-4906-A6AC-D3810FE9E535}" dt="2022-10-03T02:14:24.322" v="2094" actId="20577"/>
        <pc:sldMkLst>
          <pc:docMk/>
          <pc:sldMk cId="726763666" sldId="333"/>
        </pc:sldMkLst>
        <pc:spChg chg="del mod ord">
          <ac:chgData name="Allie Pfleger" userId="7701ca9aa713607d" providerId="LiveId" clId="{64623A5A-D93E-4906-A6AC-D3810FE9E535}" dt="2022-10-03T00:24:58.675" v="1223" actId="700"/>
          <ac:spMkLst>
            <pc:docMk/>
            <pc:sldMk cId="726763666" sldId="333"/>
            <ac:spMk id="2" creationId="{189E73A8-A773-0C8B-8419-51450B658EC2}"/>
          </ac:spMkLst>
        </pc:spChg>
        <pc:spChg chg="add mod ord">
          <ac:chgData name="Allie Pfleger" userId="7701ca9aa713607d" providerId="LiveId" clId="{64623A5A-D93E-4906-A6AC-D3810FE9E535}" dt="2022-10-03T00:25:01.673" v="1227" actId="20577"/>
          <ac:spMkLst>
            <pc:docMk/>
            <pc:sldMk cId="726763666" sldId="333"/>
            <ac:spMk id="3" creationId="{FA7C49EA-BE30-393C-6B23-092F5F8D7E2F}"/>
          </ac:spMkLst>
        </pc:spChg>
        <pc:spChg chg="add mod ord">
          <ac:chgData name="Allie Pfleger" userId="7701ca9aa713607d" providerId="LiveId" clId="{64623A5A-D93E-4906-A6AC-D3810FE9E535}" dt="2022-10-03T02:14:24.322" v="2094" actId="20577"/>
          <ac:spMkLst>
            <pc:docMk/>
            <pc:sldMk cId="726763666" sldId="333"/>
            <ac:spMk id="4" creationId="{41D0DB5E-B4D9-1D22-67B7-54EEF93594EF}"/>
          </ac:spMkLst>
        </pc:spChg>
      </pc:sldChg>
      <pc:sldChg chg="addSp delSp modSp add mod">
        <pc:chgData name="Allie Pfleger" userId="7701ca9aa713607d" providerId="LiveId" clId="{64623A5A-D93E-4906-A6AC-D3810FE9E535}" dt="2022-10-03T02:16:16.082" v="2136" actId="113"/>
        <pc:sldMkLst>
          <pc:docMk/>
          <pc:sldMk cId="2939023462" sldId="334"/>
        </pc:sldMkLst>
        <pc:spChg chg="mod">
          <ac:chgData name="Allie Pfleger" userId="7701ca9aa713607d" providerId="LiveId" clId="{64623A5A-D93E-4906-A6AC-D3810FE9E535}" dt="2022-10-03T00:27:24.743" v="1693" actId="20577"/>
          <ac:spMkLst>
            <pc:docMk/>
            <pc:sldMk cId="2939023462" sldId="334"/>
            <ac:spMk id="3" creationId="{FA7C49EA-BE30-393C-6B23-092F5F8D7E2F}"/>
          </ac:spMkLst>
        </pc:spChg>
        <pc:spChg chg="del mod">
          <ac:chgData name="Allie Pfleger" userId="7701ca9aa713607d" providerId="LiveId" clId="{64623A5A-D93E-4906-A6AC-D3810FE9E535}" dt="2022-10-03T02:14:39.760" v="2095" actId="478"/>
          <ac:spMkLst>
            <pc:docMk/>
            <pc:sldMk cId="2939023462" sldId="334"/>
            <ac:spMk id="4" creationId="{41D0DB5E-B4D9-1D22-67B7-54EEF93594EF}"/>
          </ac:spMkLst>
        </pc:spChg>
        <pc:spChg chg="add del mod">
          <ac:chgData name="Allie Pfleger" userId="7701ca9aa713607d" providerId="LiveId" clId="{64623A5A-D93E-4906-A6AC-D3810FE9E535}" dt="2022-10-03T02:16:16.082" v="2136" actId="113"/>
          <ac:spMkLst>
            <pc:docMk/>
            <pc:sldMk cId="2939023462" sldId="334"/>
            <ac:spMk id="5" creationId="{D7CC0D71-A37C-9A35-B2BB-6D066015B099}"/>
          </ac:spMkLst>
        </pc:spChg>
        <pc:spChg chg="add del mod">
          <ac:chgData name="Allie Pfleger" userId="7701ca9aa713607d" providerId="LiveId" clId="{64623A5A-D93E-4906-A6AC-D3810FE9E535}" dt="2022-10-03T02:14:42.755" v="2098"/>
          <ac:spMkLst>
            <pc:docMk/>
            <pc:sldMk cId="2939023462" sldId="334"/>
            <ac:spMk id="6" creationId="{A08CC9B5-C813-3D3E-26C1-541CF784F52E}"/>
          </ac:spMkLst>
        </pc:spChg>
        <pc:spChg chg="add del mod">
          <ac:chgData name="Allie Pfleger" userId="7701ca9aa713607d" providerId="LiveId" clId="{64623A5A-D93E-4906-A6AC-D3810FE9E535}" dt="2022-10-03T02:14:52.753" v="2100"/>
          <ac:spMkLst>
            <pc:docMk/>
            <pc:sldMk cId="2939023462" sldId="334"/>
            <ac:spMk id="7" creationId="{29C094E5-BD44-DAC1-2E2B-353CA3874CD7}"/>
          </ac:spMkLst>
        </pc:spChg>
      </pc:sldChg>
      <pc:sldChg chg="addSp delSp modSp add mod">
        <pc:chgData name="Allie Pfleger" userId="7701ca9aa713607d" providerId="LiveId" clId="{64623A5A-D93E-4906-A6AC-D3810FE9E535}" dt="2022-10-03T02:23:38.772" v="2178" actId="207"/>
        <pc:sldMkLst>
          <pc:docMk/>
          <pc:sldMk cId="4294689599" sldId="335"/>
        </pc:sldMkLst>
        <pc:spChg chg="mod">
          <ac:chgData name="Allie Pfleger" userId="7701ca9aa713607d" providerId="LiveId" clId="{64623A5A-D93E-4906-A6AC-D3810FE9E535}" dt="2022-10-03T00:28:16.410" v="1773" actId="20577"/>
          <ac:spMkLst>
            <pc:docMk/>
            <pc:sldMk cId="4294689599" sldId="335"/>
            <ac:spMk id="2" creationId="{6A491155-224A-BECE-21BE-E50EB40ED800}"/>
          </ac:spMkLst>
        </pc:spChg>
        <pc:spChg chg="add mod">
          <ac:chgData name="Allie Pfleger" userId="7701ca9aa713607d" providerId="LiveId" clId="{64623A5A-D93E-4906-A6AC-D3810FE9E535}" dt="2022-10-03T02:20:49.906" v="2165" actId="1076"/>
          <ac:spMkLst>
            <pc:docMk/>
            <pc:sldMk cId="4294689599" sldId="335"/>
            <ac:spMk id="3" creationId="{E2289A30-A21C-A553-3323-599C5755B9B7}"/>
          </ac:spMkLst>
        </pc:spChg>
        <pc:spChg chg="add mod">
          <ac:chgData name="Allie Pfleger" userId="7701ca9aa713607d" providerId="LiveId" clId="{64623A5A-D93E-4906-A6AC-D3810FE9E535}" dt="2022-10-03T02:23:38.772" v="2178" actId="207"/>
          <ac:spMkLst>
            <pc:docMk/>
            <pc:sldMk cId="4294689599" sldId="335"/>
            <ac:spMk id="4" creationId="{62888D20-8BB1-1411-6875-90D3B6D87C91}"/>
          </ac:spMkLst>
        </pc:spChg>
        <pc:spChg chg="mod">
          <ac:chgData name="Allie Pfleger" userId="7701ca9aa713607d" providerId="LiveId" clId="{64623A5A-D93E-4906-A6AC-D3810FE9E535}" dt="2022-10-03T00:32:48.369" v="1839" actId="1076"/>
          <ac:spMkLst>
            <pc:docMk/>
            <pc:sldMk cId="4294689599" sldId="335"/>
            <ac:spMk id="5" creationId="{D457CB86-B894-26FD-7788-FA806722E745}"/>
          </ac:spMkLst>
        </pc:spChg>
        <pc:spChg chg="del">
          <ac:chgData name="Allie Pfleger" userId="7701ca9aa713607d" providerId="LiveId" clId="{64623A5A-D93E-4906-A6AC-D3810FE9E535}" dt="2022-10-03T00:28:24.949" v="1774" actId="478"/>
          <ac:spMkLst>
            <pc:docMk/>
            <pc:sldMk cId="4294689599" sldId="335"/>
            <ac:spMk id="6" creationId="{B6BEE2A3-9B22-D84C-2294-3FD7CAAB3FFC}"/>
          </ac:spMkLst>
        </pc:spChg>
        <pc:spChg chg="add mod">
          <ac:chgData name="Allie Pfleger" userId="7701ca9aa713607d" providerId="LiveId" clId="{64623A5A-D93E-4906-A6AC-D3810FE9E535}" dt="2022-10-03T02:18:20.757" v="2149" actId="1076"/>
          <ac:spMkLst>
            <pc:docMk/>
            <pc:sldMk cId="4294689599" sldId="335"/>
            <ac:spMk id="7" creationId="{32F7A985-44E9-1232-E90A-4CF0F3ECF586}"/>
          </ac:spMkLst>
        </pc:spChg>
        <pc:spChg chg="del">
          <ac:chgData name="Allie Pfleger" userId="7701ca9aa713607d" providerId="LiveId" clId="{64623A5A-D93E-4906-A6AC-D3810FE9E535}" dt="2022-10-03T00:28:40.873" v="1778" actId="478"/>
          <ac:spMkLst>
            <pc:docMk/>
            <pc:sldMk cId="4294689599" sldId="335"/>
            <ac:spMk id="8" creationId="{BBFD8BFD-6BDF-81B9-12C3-AF81F95B96C0}"/>
          </ac:spMkLst>
        </pc:spChg>
        <pc:spChg chg="add mod">
          <ac:chgData name="Allie Pfleger" userId="7701ca9aa713607d" providerId="LiveId" clId="{64623A5A-D93E-4906-A6AC-D3810FE9E535}" dt="2022-10-03T00:33:39.633" v="1851" actId="1076"/>
          <ac:spMkLst>
            <pc:docMk/>
            <pc:sldMk cId="4294689599" sldId="335"/>
            <ac:spMk id="9" creationId="{D2F95A25-C5E8-4B82-6328-9930AE892918}"/>
          </ac:spMkLst>
        </pc:spChg>
        <pc:spChg chg="del">
          <ac:chgData name="Allie Pfleger" userId="7701ca9aa713607d" providerId="LiveId" clId="{64623A5A-D93E-4906-A6AC-D3810FE9E535}" dt="2022-10-03T00:28:28.793" v="1776" actId="478"/>
          <ac:spMkLst>
            <pc:docMk/>
            <pc:sldMk cId="4294689599" sldId="335"/>
            <ac:spMk id="10" creationId="{2F98D4F6-668A-9810-209A-2EBCD950A1BF}"/>
          </ac:spMkLst>
        </pc:spChg>
        <pc:spChg chg="add mod">
          <ac:chgData name="Allie Pfleger" userId="7701ca9aa713607d" providerId="LiveId" clId="{64623A5A-D93E-4906-A6AC-D3810FE9E535}" dt="2022-10-03T00:33:39.633" v="1851" actId="1076"/>
          <ac:spMkLst>
            <pc:docMk/>
            <pc:sldMk cId="4294689599" sldId="335"/>
            <ac:spMk id="11" creationId="{1A95E883-B3E5-F6E8-F969-55FD68AD784B}"/>
          </ac:spMkLst>
        </pc:spChg>
        <pc:spChg chg="add mod">
          <ac:chgData name="Allie Pfleger" userId="7701ca9aa713607d" providerId="LiveId" clId="{64623A5A-D93E-4906-A6AC-D3810FE9E535}" dt="2022-10-03T02:17:54.494" v="2148" actId="1076"/>
          <ac:spMkLst>
            <pc:docMk/>
            <pc:sldMk cId="4294689599" sldId="335"/>
            <ac:spMk id="12" creationId="{8560977E-F123-1E56-9A74-B46E80903F07}"/>
          </ac:spMkLst>
        </pc:spChg>
        <pc:spChg chg="add mod">
          <ac:chgData name="Allie Pfleger" userId="7701ca9aa713607d" providerId="LiveId" clId="{64623A5A-D93E-4906-A6AC-D3810FE9E535}" dt="2022-10-03T00:33:44.361" v="1852" actId="1076"/>
          <ac:spMkLst>
            <pc:docMk/>
            <pc:sldMk cId="4294689599" sldId="335"/>
            <ac:spMk id="13" creationId="{CB5A84B6-A61A-A604-0EDA-47ABD31868B8}"/>
          </ac:spMkLst>
        </pc:spChg>
        <pc:spChg chg="add mod">
          <ac:chgData name="Allie Pfleger" userId="7701ca9aa713607d" providerId="LiveId" clId="{64623A5A-D93E-4906-A6AC-D3810FE9E535}" dt="2022-10-03T02:20:14.018" v="2158" actId="1076"/>
          <ac:spMkLst>
            <pc:docMk/>
            <pc:sldMk cId="4294689599" sldId="335"/>
            <ac:spMk id="14" creationId="{1C72E1F8-5A86-62ED-A9AF-3EE872DBC6E4}"/>
          </ac:spMkLst>
        </pc:spChg>
        <pc:spChg chg="add mod">
          <ac:chgData name="Allie Pfleger" userId="7701ca9aa713607d" providerId="LiveId" clId="{64623A5A-D93E-4906-A6AC-D3810FE9E535}" dt="2022-10-03T02:18:23.582" v="2150" actId="1076"/>
          <ac:spMkLst>
            <pc:docMk/>
            <pc:sldMk cId="4294689599" sldId="335"/>
            <ac:spMk id="15" creationId="{F4AE2D2C-104A-7188-0AC3-D8C2A9AEEC52}"/>
          </ac:spMkLst>
        </pc:spChg>
        <pc:cxnChg chg="add del mod">
          <ac:chgData name="Allie Pfleger" userId="7701ca9aa713607d" providerId="LiveId" clId="{64623A5A-D93E-4906-A6AC-D3810FE9E535}" dt="2022-10-03T00:36:41.305" v="1855" actId="11529"/>
          <ac:cxnSpMkLst>
            <pc:docMk/>
            <pc:sldMk cId="4294689599" sldId="335"/>
            <ac:cxnSpMk id="17" creationId="{C86D0D6D-91B9-4B95-A2D6-1579E251508C}"/>
          </ac:cxnSpMkLst>
        </pc:cxnChg>
        <pc:cxnChg chg="add del mod">
          <ac:chgData name="Allie Pfleger" userId="7701ca9aa713607d" providerId="LiveId" clId="{64623A5A-D93E-4906-A6AC-D3810FE9E535}" dt="2022-10-03T00:37:05.158" v="1860" actId="11529"/>
          <ac:cxnSpMkLst>
            <pc:docMk/>
            <pc:sldMk cId="4294689599" sldId="335"/>
            <ac:cxnSpMk id="19" creationId="{34B679BC-E59D-526A-337E-381E17C480C8}"/>
          </ac:cxnSpMkLst>
        </pc:cxnChg>
        <pc:cxnChg chg="add mod">
          <ac:chgData name="Allie Pfleger" userId="7701ca9aa713607d" providerId="LiveId" clId="{64623A5A-D93E-4906-A6AC-D3810FE9E535}" dt="2022-10-03T02:21:26.107" v="2168" actId="692"/>
          <ac:cxnSpMkLst>
            <pc:docMk/>
            <pc:sldMk cId="4294689599" sldId="335"/>
            <ac:cxnSpMk id="21" creationId="{755963ED-B2EA-ACC3-0590-EDD40024A636}"/>
          </ac:cxnSpMkLst>
        </pc:cxnChg>
        <pc:cxnChg chg="add mod">
          <ac:chgData name="Allie Pfleger" userId="7701ca9aa713607d" providerId="LiveId" clId="{64623A5A-D93E-4906-A6AC-D3810FE9E535}" dt="2022-10-03T02:21:30.355" v="2169" actId="692"/>
          <ac:cxnSpMkLst>
            <pc:docMk/>
            <pc:sldMk cId="4294689599" sldId="335"/>
            <ac:cxnSpMk id="23" creationId="{B21493AB-3061-1E22-FD68-B08E53F2D031}"/>
          </ac:cxnSpMkLst>
        </pc:cxnChg>
        <pc:cxnChg chg="add mod">
          <ac:chgData name="Allie Pfleger" userId="7701ca9aa713607d" providerId="LiveId" clId="{64623A5A-D93E-4906-A6AC-D3810FE9E535}" dt="2022-10-03T02:21:33.824" v="2170" actId="692"/>
          <ac:cxnSpMkLst>
            <pc:docMk/>
            <pc:sldMk cId="4294689599" sldId="335"/>
            <ac:cxnSpMk id="25" creationId="{447937D0-BD73-AC23-1E37-2131C023A887}"/>
          </ac:cxnSpMkLst>
        </pc:cxnChg>
        <pc:cxnChg chg="add mod">
          <ac:chgData name="Allie Pfleger" userId="7701ca9aa713607d" providerId="LiveId" clId="{64623A5A-D93E-4906-A6AC-D3810FE9E535}" dt="2022-10-03T02:21:37.223" v="2171" actId="692"/>
          <ac:cxnSpMkLst>
            <pc:docMk/>
            <pc:sldMk cId="4294689599" sldId="335"/>
            <ac:cxnSpMk id="27" creationId="{362166DE-4286-7E21-A846-87702AC1D487}"/>
          </ac:cxnSpMkLst>
        </pc:cxnChg>
        <pc:cxnChg chg="add del mod">
          <ac:chgData name="Allie Pfleger" userId="7701ca9aa713607d" providerId="LiveId" clId="{64623A5A-D93E-4906-A6AC-D3810FE9E535}" dt="2022-10-03T00:38:39.757" v="1875" actId="478"/>
          <ac:cxnSpMkLst>
            <pc:docMk/>
            <pc:sldMk cId="4294689599" sldId="335"/>
            <ac:cxnSpMk id="29" creationId="{BC013905-CADE-6F2E-AEE0-37E6C9C9F376}"/>
          </ac:cxnSpMkLst>
        </pc:cxnChg>
        <pc:cxnChg chg="add mod">
          <ac:chgData name="Allie Pfleger" userId="7701ca9aa713607d" providerId="LiveId" clId="{64623A5A-D93E-4906-A6AC-D3810FE9E535}" dt="2022-10-03T02:21:42.740" v="2173" actId="692"/>
          <ac:cxnSpMkLst>
            <pc:docMk/>
            <pc:sldMk cId="4294689599" sldId="335"/>
            <ac:cxnSpMk id="31" creationId="{3EE81EEC-E8BC-73E1-BE73-586DC8B1930B}"/>
          </ac:cxnSpMkLst>
        </pc:cxnChg>
        <pc:cxnChg chg="add del mod">
          <ac:chgData name="Allie Pfleger" userId="7701ca9aa713607d" providerId="LiveId" clId="{64623A5A-D93E-4906-A6AC-D3810FE9E535}" dt="2022-10-03T00:38:41.070" v="1876" actId="478"/>
          <ac:cxnSpMkLst>
            <pc:docMk/>
            <pc:sldMk cId="4294689599" sldId="335"/>
            <ac:cxnSpMk id="33" creationId="{B13D4E8E-69AE-4B05-CAE1-3E7517E88258}"/>
          </ac:cxnSpMkLst>
        </pc:cxnChg>
        <pc:cxnChg chg="add del mod">
          <ac:chgData name="Allie Pfleger" userId="7701ca9aa713607d" providerId="LiveId" clId="{64623A5A-D93E-4906-A6AC-D3810FE9E535}" dt="2022-10-03T00:39:28.320" v="1882" actId="11529"/>
          <ac:cxnSpMkLst>
            <pc:docMk/>
            <pc:sldMk cId="4294689599" sldId="335"/>
            <ac:cxnSpMk id="36" creationId="{E9CE3038-E03B-C9D8-C97D-0F84BA37AA78}"/>
          </ac:cxnSpMkLst>
        </pc:cxnChg>
        <pc:cxnChg chg="add del mod">
          <ac:chgData name="Allie Pfleger" userId="7701ca9aa713607d" providerId="LiveId" clId="{64623A5A-D93E-4906-A6AC-D3810FE9E535}" dt="2022-10-03T00:39:51.919" v="1884" actId="11529"/>
          <ac:cxnSpMkLst>
            <pc:docMk/>
            <pc:sldMk cId="4294689599" sldId="335"/>
            <ac:cxnSpMk id="39" creationId="{2181CC37-9BC6-808F-D181-F4DAB8635C86}"/>
          </ac:cxnSpMkLst>
        </pc:cxnChg>
        <pc:cxnChg chg="add del mod">
          <ac:chgData name="Allie Pfleger" userId="7701ca9aa713607d" providerId="LiveId" clId="{64623A5A-D93E-4906-A6AC-D3810FE9E535}" dt="2022-10-03T00:40:11.200" v="1888" actId="11529"/>
          <ac:cxnSpMkLst>
            <pc:docMk/>
            <pc:sldMk cId="4294689599" sldId="335"/>
            <ac:cxnSpMk id="41" creationId="{36EE5A4A-6D8C-7396-905B-93F532C135CE}"/>
          </ac:cxnSpMkLst>
        </pc:cxnChg>
        <pc:cxnChg chg="add mod">
          <ac:chgData name="Allie Pfleger" userId="7701ca9aa713607d" providerId="LiveId" clId="{64623A5A-D93E-4906-A6AC-D3810FE9E535}" dt="2022-10-03T02:21:40.090" v="2172" actId="692"/>
          <ac:cxnSpMkLst>
            <pc:docMk/>
            <pc:sldMk cId="4294689599" sldId="335"/>
            <ac:cxnSpMk id="44" creationId="{2D9F036C-1AE1-059C-8210-F5CE93BB04AE}"/>
          </ac:cxnSpMkLst>
        </pc:cxnChg>
        <pc:cxnChg chg="add mod">
          <ac:chgData name="Allie Pfleger" userId="7701ca9aa713607d" providerId="LiveId" clId="{64623A5A-D93E-4906-A6AC-D3810FE9E535}" dt="2022-10-03T02:21:45.850" v="2174" actId="692"/>
          <ac:cxnSpMkLst>
            <pc:docMk/>
            <pc:sldMk cId="4294689599" sldId="335"/>
            <ac:cxnSpMk id="46" creationId="{CC7E24CB-3A8A-4ADE-C090-5E2727393D1B}"/>
          </ac:cxnSpMkLst>
        </pc:cxnChg>
        <pc:cxnChg chg="add mod">
          <ac:chgData name="Allie Pfleger" userId="7701ca9aa713607d" providerId="LiveId" clId="{64623A5A-D93E-4906-A6AC-D3810FE9E535}" dt="2022-10-03T02:21:48.620" v="2175" actId="692"/>
          <ac:cxnSpMkLst>
            <pc:docMk/>
            <pc:sldMk cId="4294689599" sldId="335"/>
            <ac:cxnSpMk id="48" creationId="{1383D512-321C-37BB-990A-B4FFA64ED3FA}"/>
          </ac:cxnSpMkLst>
        </pc:cxnChg>
        <pc:cxnChg chg="add mod">
          <ac:chgData name="Allie Pfleger" userId="7701ca9aa713607d" providerId="LiveId" clId="{64623A5A-D93E-4906-A6AC-D3810FE9E535}" dt="2022-10-03T02:21:52.901" v="2176" actId="692"/>
          <ac:cxnSpMkLst>
            <pc:docMk/>
            <pc:sldMk cId="4294689599" sldId="335"/>
            <ac:cxnSpMk id="50" creationId="{DED9E9BB-3B22-3762-5F30-598DE1DBC244}"/>
          </ac:cxnSpMkLst>
        </pc:cxnChg>
        <pc:cxnChg chg="add mod">
          <ac:chgData name="Allie Pfleger" userId="7701ca9aa713607d" providerId="LiveId" clId="{64623A5A-D93E-4906-A6AC-D3810FE9E535}" dt="2022-10-03T02:21:56.582" v="2177" actId="692"/>
          <ac:cxnSpMkLst>
            <pc:docMk/>
            <pc:sldMk cId="4294689599" sldId="335"/>
            <ac:cxnSpMk id="53" creationId="{1413502C-DA4E-CF50-A7A0-F984F17EE7DB}"/>
          </ac:cxnSpMkLst>
        </pc:cxnChg>
      </pc:sldChg>
    </pc:docChg>
  </pc:docChgLst>
  <pc:docChgLst>
    <pc:chgData name="Allie Pfleger" userId="7701ca9aa713607d" providerId="LiveId" clId="{35872F6E-1734-4D1D-B342-5E6D2F7C4C45}"/>
    <pc:docChg chg="custSel addSld modSld">
      <pc:chgData name="Allie Pfleger" userId="7701ca9aa713607d" providerId="LiveId" clId="{35872F6E-1734-4D1D-B342-5E6D2F7C4C45}" dt="2022-10-03T23:01:15.861" v="134" actId="1582"/>
      <pc:docMkLst>
        <pc:docMk/>
      </pc:docMkLst>
      <pc:sldChg chg="modSp mod">
        <pc:chgData name="Allie Pfleger" userId="7701ca9aa713607d" providerId="LiveId" clId="{35872F6E-1734-4D1D-B342-5E6D2F7C4C45}" dt="2022-10-03T22:49:36.843" v="18" actId="20577"/>
        <pc:sldMkLst>
          <pc:docMk/>
          <pc:sldMk cId="2084633147" sldId="314"/>
        </pc:sldMkLst>
        <pc:spChg chg="mod">
          <ac:chgData name="Allie Pfleger" userId="7701ca9aa713607d" providerId="LiveId" clId="{35872F6E-1734-4D1D-B342-5E6D2F7C4C45}" dt="2022-10-03T22:48:53.192" v="1" actId="20577"/>
          <ac:spMkLst>
            <pc:docMk/>
            <pc:sldMk cId="2084633147" sldId="314"/>
            <ac:spMk id="4" creationId="{F195F0D5-F9BB-C05C-55B2-ADFAE05F08BB}"/>
          </ac:spMkLst>
        </pc:spChg>
        <pc:spChg chg="mod">
          <ac:chgData name="Allie Pfleger" userId="7701ca9aa713607d" providerId="LiveId" clId="{35872F6E-1734-4D1D-B342-5E6D2F7C4C45}" dt="2022-10-03T22:49:36.843" v="18" actId="20577"/>
          <ac:spMkLst>
            <pc:docMk/>
            <pc:sldMk cId="2084633147" sldId="314"/>
            <ac:spMk id="5" creationId="{C419559E-BC6B-F314-EF98-FFEA019D0FD3}"/>
          </ac:spMkLst>
        </pc:spChg>
      </pc:sldChg>
      <pc:sldChg chg="modSp mod">
        <pc:chgData name="Allie Pfleger" userId="7701ca9aa713607d" providerId="LiveId" clId="{35872F6E-1734-4D1D-B342-5E6D2F7C4C45}" dt="2022-10-03T22:49:44.939" v="19" actId="20577"/>
        <pc:sldMkLst>
          <pc:docMk/>
          <pc:sldMk cId="0" sldId="315"/>
        </pc:sldMkLst>
        <pc:spChg chg="mod">
          <ac:chgData name="Allie Pfleger" userId="7701ca9aa713607d" providerId="LiveId" clId="{35872F6E-1734-4D1D-B342-5E6D2F7C4C45}" dt="2022-10-03T22:49:44.939" v="19" actId="20577"/>
          <ac:spMkLst>
            <pc:docMk/>
            <pc:sldMk cId="0" sldId="315"/>
            <ac:spMk id="111" creationId="{00000000-0000-0000-0000-000000000000}"/>
          </ac:spMkLst>
        </pc:spChg>
      </pc:sldChg>
      <pc:sldChg chg="addSp delSp modSp mod">
        <pc:chgData name="Allie Pfleger" userId="7701ca9aa713607d" providerId="LiveId" clId="{35872F6E-1734-4D1D-B342-5E6D2F7C4C45}" dt="2022-10-03T22:58:54.245" v="111" actId="14100"/>
        <pc:sldMkLst>
          <pc:docMk/>
          <pc:sldMk cId="4294689599" sldId="335"/>
        </pc:sldMkLst>
        <pc:spChg chg="del">
          <ac:chgData name="Allie Pfleger" userId="7701ca9aa713607d" providerId="LiveId" clId="{35872F6E-1734-4D1D-B342-5E6D2F7C4C45}" dt="2022-10-03T22:51:19.746" v="23" actId="478"/>
          <ac:spMkLst>
            <pc:docMk/>
            <pc:sldMk cId="4294689599" sldId="335"/>
            <ac:spMk id="3" creationId="{E2289A30-A21C-A553-3323-599C5755B9B7}"/>
          </ac:spMkLst>
        </pc:spChg>
        <pc:spChg chg="mod">
          <ac:chgData name="Allie Pfleger" userId="7701ca9aa713607d" providerId="LiveId" clId="{35872F6E-1734-4D1D-B342-5E6D2F7C4C45}" dt="2022-10-03T22:54:54.499" v="63" actId="1076"/>
          <ac:spMkLst>
            <pc:docMk/>
            <pc:sldMk cId="4294689599" sldId="335"/>
            <ac:spMk id="4" creationId="{62888D20-8BB1-1411-6875-90D3B6D87C91}"/>
          </ac:spMkLst>
        </pc:spChg>
        <pc:spChg chg="del">
          <ac:chgData name="Allie Pfleger" userId="7701ca9aa713607d" providerId="LiveId" clId="{35872F6E-1734-4D1D-B342-5E6D2F7C4C45}" dt="2022-10-03T22:51:11.509" v="20" actId="478"/>
          <ac:spMkLst>
            <pc:docMk/>
            <pc:sldMk cId="4294689599" sldId="335"/>
            <ac:spMk id="5" creationId="{D457CB86-B894-26FD-7788-FA806722E745}"/>
          </ac:spMkLst>
        </pc:spChg>
        <pc:spChg chg="del">
          <ac:chgData name="Allie Pfleger" userId="7701ca9aa713607d" providerId="LiveId" clId="{35872F6E-1734-4D1D-B342-5E6D2F7C4C45}" dt="2022-10-03T22:51:16.763" v="22" actId="478"/>
          <ac:spMkLst>
            <pc:docMk/>
            <pc:sldMk cId="4294689599" sldId="335"/>
            <ac:spMk id="6" creationId="{4B432B42-0294-5D7C-CFA9-FBFEA2542D8C}"/>
          </ac:spMkLst>
        </pc:spChg>
        <pc:spChg chg="mod">
          <ac:chgData name="Allie Pfleger" userId="7701ca9aa713607d" providerId="LiveId" clId="{35872F6E-1734-4D1D-B342-5E6D2F7C4C45}" dt="2022-10-03T22:55:26.547" v="73" actId="1076"/>
          <ac:spMkLst>
            <pc:docMk/>
            <pc:sldMk cId="4294689599" sldId="335"/>
            <ac:spMk id="7" creationId="{32F7A985-44E9-1232-E90A-4CF0F3ECF586}"/>
          </ac:spMkLst>
        </pc:spChg>
        <pc:spChg chg="mod">
          <ac:chgData name="Allie Pfleger" userId="7701ca9aa713607d" providerId="LiveId" clId="{35872F6E-1734-4D1D-B342-5E6D2F7C4C45}" dt="2022-10-03T22:55:31.662" v="75" actId="1076"/>
          <ac:spMkLst>
            <pc:docMk/>
            <pc:sldMk cId="4294689599" sldId="335"/>
            <ac:spMk id="9" creationId="{D2F95A25-C5E8-4B82-6328-9930AE892918}"/>
          </ac:spMkLst>
        </pc:spChg>
        <pc:spChg chg="add del mod">
          <ac:chgData name="Allie Pfleger" userId="7701ca9aa713607d" providerId="LiveId" clId="{35872F6E-1734-4D1D-B342-5E6D2F7C4C45}" dt="2022-10-03T22:51:13.975" v="21" actId="478"/>
          <ac:spMkLst>
            <pc:docMk/>
            <pc:sldMk cId="4294689599" sldId="335"/>
            <ac:spMk id="10" creationId="{0BA5AF5D-8E2E-FC0C-F822-DF1E922ABC25}"/>
          </ac:spMkLst>
        </pc:spChg>
        <pc:spChg chg="mod">
          <ac:chgData name="Allie Pfleger" userId="7701ca9aa713607d" providerId="LiveId" clId="{35872F6E-1734-4D1D-B342-5E6D2F7C4C45}" dt="2022-10-03T22:58:06.469" v="99" actId="1076"/>
          <ac:spMkLst>
            <pc:docMk/>
            <pc:sldMk cId="4294689599" sldId="335"/>
            <ac:spMk id="11" creationId="{1A95E883-B3E5-F6E8-F969-55FD68AD784B}"/>
          </ac:spMkLst>
        </pc:spChg>
        <pc:spChg chg="mod">
          <ac:chgData name="Allie Pfleger" userId="7701ca9aa713607d" providerId="LiveId" clId="{35872F6E-1734-4D1D-B342-5E6D2F7C4C45}" dt="2022-10-03T22:58:51.147" v="110" actId="1076"/>
          <ac:spMkLst>
            <pc:docMk/>
            <pc:sldMk cId="4294689599" sldId="335"/>
            <ac:spMk id="12" creationId="{8560977E-F123-1E56-9A74-B46E80903F07}"/>
          </ac:spMkLst>
        </pc:spChg>
        <pc:spChg chg="mod">
          <ac:chgData name="Allie Pfleger" userId="7701ca9aa713607d" providerId="LiveId" clId="{35872F6E-1734-4D1D-B342-5E6D2F7C4C45}" dt="2022-10-03T22:58:31.128" v="104" actId="1076"/>
          <ac:spMkLst>
            <pc:docMk/>
            <pc:sldMk cId="4294689599" sldId="335"/>
            <ac:spMk id="13" creationId="{CB5A84B6-A61A-A604-0EDA-47ABD31868B8}"/>
          </ac:spMkLst>
        </pc:spChg>
        <pc:spChg chg="del mod">
          <ac:chgData name="Allie Pfleger" userId="7701ca9aa713607d" providerId="LiveId" clId="{35872F6E-1734-4D1D-B342-5E6D2F7C4C45}" dt="2022-10-03T22:58:40.627" v="108" actId="478"/>
          <ac:spMkLst>
            <pc:docMk/>
            <pc:sldMk cId="4294689599" sldId="335"/>
            <ac:spMk id="14" creationId="{1C72E1F8-5A86-62ED-A9AF-3EE872DBC6E4}"/>
          </ac:spMkLst>
        </pc:spChg>
        <pc:spChg chg="del">
          <ac:chgData name="Allie Pfleger" userId="7701ca9aa713607d" providerId="LiveId" clId="{35872F6E-1734-4D1D-B342-5E6D2F7C4C45}" dt="2022-10-03T22:54:47.431" v="61" actId="478"/>
          <ac:spMkLst>
            <pc:docMk/>
            <pc:sldMk cId="4294689599" sldId="335"/>
            <ac:spMk id="15" creationId="{F4AE2D2C-104A-7188-0AC3-D8C2A9AEEC52}"/>
          </ac:spMkLst>
        </pc:spChg>
        <pc:cxnChg chg="mod">
          <ac:chgData name="Allie Pfleger" userId="7701ca9aa713607d" providerId="LiveId" clId="{35872F6E-1734-4D1D-B342-5E6D2F7C4C45}" dt="2022-10-03T22:56:29.108" v="83"/>
          <ac:cxnSpMkLst>
            <pc:docMk/>
            <pc:sldMk cId="4294689599" sldId="335"/>
            <ac:cxnSpMk id="21" creationId="{755963ED-B2EA-ACC3-0590-EDD40024A636}"/>
          </ac:cxnSpMkLst>
        </pc:cxnChg>
        <pc:cxnChg chg="mod">
          <ac:chgData name="Allie Pfleger" userId="7701ca9aa713607d" providerId="LiveId" clId="{35872F6E-1734-4D1D-B342-5E6D2F7C4C45}" dt="2022-10-03T22:56:42.378" v="85"/>
          <ac:cxnSpMkLst>
            <pc:docMk/>
            <pc:sldMk cId="4294689599" sldId="335"/>
            <ac:cxnSpMk id="23" creationId="{B21493AB-3061-1E22-FD68-B08E53F2D031}"/>
          </ac:cxnSpMkLst>
        </pc:cxnChg>
        <pc:cxnChg chg="mod">
          <ac:chgData name="Allie Pfleger" userId="7701ca9aa713607d" providerId="LiveId" clId="{35872F6E-1734-4D1D-B342-5E6D2F7C4C45}" dt="2022-10-03T22:58:06.469" v="99" actId="1076"/>
          <ac:cxnSpMkLst>
            <pc:docMk/>
            <pc:sldMk cId="4294689599" sldId="335"/>
            <ac:cxnSpMk id="25" creationId="{447937D0-BD73-AC23-1E37-2131C023A887}"/>
          </ac:cxnSpMkLst>
        </pc:cxnChg>
        <pc:cxnChg chg="mod">
          <ac:chgData name="Allie Pfleger" userId="7701ca9aa713607d" providerId="LiveId" clId="{35872F6E-1734-4D1D-B342-5E6D2F7C4C45}" dt="2022-10-03T22:58:31.128" v="104" actId="1076"/>
          <ac:cxnSpMkLst>
            <pc:docMk/>
            <pc:sldMk cId="4294689599" sldId="335"/>
            <ac:cxnSpMk id="27" creationId="{362166DE-4286-7E21-A846-87702AC1D487}"/>
          </ac:cxnSpMkLst>
        </pc:cxnChg>
        <pc:cxnChg chg="mod">
          <ac:chgData name="Allie Pfleger" userId="7701ca9aa713607d" providerId="LiveId" clId="{35872F6E-1734-4D1D-B342-5E6D2F7C4C45}" dt="2022-10-03T22:58:31.128" v="104" actId="1076"/>
          <ac:cxnSpMkLst>
            <pc:docMk/>
            <pc:sldMk cId="4294689599" sldId="335"/>
            <ac:cxnSpMk id="31" creationId="{3EE81EEC-E8BC-73E1-BE73-586DC8B1930B}"/>
          </ac:cxnSpMkLst>
        </pc:cxnChg>
        <pc:cxnChg chg="del mod">
          <ac:chgData name="Allie Pfleger" userId="7701ca9aa713607d" providerId="LiveId" clId="{35872F6E-1734-4D1D-B342-5E6D2F7C4C45}" dt="2022-10-03T22:54:50.251" v="62" actId="478"/>
          <ac:cxnSpMkLst>
            <pc:docMk/>
            <pc:sldMk cId="4294689599" sldId="335"/>
            <ac:cxnSpMk id="44" creationId="{2D9F036C-1AE1-059C-8210-F5CE93BB04AE}"/>
          </ac:cxnSpMkLst>
        </pc:cxnChg>
        <pc:cxnChg chg="mod">
          <ac:chgData name="Allie Pfleger" userId="7701ca9aa713607d" providerId="LiveId" clId="{35872F6E-1734-4D1D-B342-5E6D2F7C4C45}" dt="2022-10-03T22:58:31.128" v="104" actId="1076"/>
          <ac:cxnSpMkLst>
            <pc:docMk/>
            <pc:sldMk cId="4294689599" sldId="335"/>
            <ac:cxnSpMk id="46" creationId="{CC7E24CB-3A8A-4ADE-C090-5E2727393D1B}"/>
          </ac:cxnSpMkLst>
        </pc:cxnChg>
        <pc:cxnChg chg="del mod">
          <ac:chgData name="Allie Pfleger" userId="7701ca9aa713607d" providerId="LiveId" clId="{35872F6E-1734-4D1D-B342-5E6D2F7C4C45}" dt="2022-10-03T22:58:36.181" v="106" actId="478"/>
          <ac:cxnSpMkLst>
            <pc:docMk/>
            <pc:sldMk cId="4294689599" sldId="335"/>
            <ac:cxnSpMk id="48" creationId="{1383D512-321C-37BB-990A-B4FFA64ED3FA}"/>
          </ac:cxnSpMkLst>
        </pc:cxnChg>
        <pc:cxnChg chg="mod">
          <ac:chgData name="Allie Pfleger" userId="7701ca9aa713607d" providerId="LiveId" clId="{35872F6E-1734-4D1D-B342-5E6D2F7C4C45}" dt="2022-10-03T22:58:54.245" v="111" actId="14100"/>
          <ac:cxnSpMkLst>
            <pc:docMk/>
            <pc:sldMk cId="4294689599" sldId="335"/>
            <ac:cxnSpMk id="50" creationId="{DED9E9BB-3B22-3762-5F30-598DE1DBC244}"/>
          </ac:cxnSpMkLst>
        </pc:cxnChg>
        <pc:cxnChg chg="del mod">
          <ac:chgData name="Allie Pfleger" userId="7701ca9aa713607d" providerId="LiveId" clId="{35872F6E-1734-4D1D-B342-5E6D2F7C4C45}" dt="2022-10-03T22:52:20.599" v="35" actId="478"/>
          <ac:cxnSpMkLst>
            <pc:docMk/>
            <pc:sldMk cId="4294689599" sldId="335"/>
            <ac:cxnSpMk id="53" creationId="{1413502C-DA4E-CF50-A7A0-F984F17EE7DB}"/>
          </ac:cxnSpMkLst>
        </pc:cxnChg>
      </pc:sldChg>
      <pc:sldChg chg="modSp add mod">
        <pc:chgData name="Allie Pfleger" userId="7701ca9aa713607d" providerId="LiveId" clId="{35872F6E-1734-4D1D-B342-5E6D2F7C4C45}" dt="2022-10-03T23:01:15.861" v="134" actId="1582"/>
        <pc:sldMkLst>
          <pc:docMk/>
          <pc:sldMk cId="3826255578" sldId="381"/>
        </pc:sldMkLst>
        <pc:spChg chg="mod">
          <ac:chgData name="Allie Pfleger" userId="7701ca9aa713607d" providerId="LiveId" clId="{35872F6E-1734-4D1D-B342-5E6D2F7C4C45}" dt="2022-10-03T22:59:28.481" v="114" actId="1582"/>
          <ac:spMkLst>
            <pc:docMk/>
            <pc:sldMk cId="3826255578" sldId="381"/>
            <ac:spMk id="4" creationId="{62888D20-8BB1-1411-6875-90D3B6D87C91}"/>
          </ac:spMkLst>
        </pc:spChg>
        <pc:spChg chg="mod">
          <ac:chgData name="Allie Pfleger" userId="7701ca9aa713607d" providerId="LiveId" clId="{35872F6E-1734-4D1D-B342-5E6D2F7C4C45}" dt="2022-10-03T22:59:45.300" v="118" actId="1582"/>
          <ac:spMkLst>
            <pc:docMk/>
            <pc:sldMk cId="3826255578" sldId="381"/>
            <ac:spMk id="7" creationId="{32F7A985-44E9-1232-E90A-4CF0F3ECF586}"/>
          </ac:spMkLst>
        </pc:spChg>
        <pc:spChg chg="mod">
          <ac:chgData name="Allie Pfleger" userId="7701ca9aa713607d" providerId="LiveId" clId="{35872F6E-1734-4D1D-B342-5E6D2F7C4C45}" dt="2022-10-03T23:01:15.861" v="134" actId="1582"/>
          <ac:spMkLst>
            <pc:docMk/>
            <pc:sldMk cId="3826255578" sldId="381"/>
            <ac:spMk id="9" creationId="{D2F95A25-C5E8-4B82-6328-9930AE892918}"/>
          </ac:spMkLst>
        </pc:spChg>
        <pc:spChg chg="mod">
          <ac:chgData name="Allie Pfleger" userId="7701ca9aa713607d" providerId="LiveId" clId="{35872F6E-1734-4D1D-B342-5E6D2F7C4C45}" dt="2022-10-03T23:00:09.051" v="122" actId="1582"/>
          <ac:spMkLst>
            <pc:docMk/>
            <pc:sldMk cId="3826255578" sldId="381"/>
            <ac:spMk id="11" creationId="{1A95E883-B3E5-F6E8-F969-55FD68AD784B}"/>
          </ac:spMkLst>
        </pc:spChg>
        <pc:spChg chg="mod">
          <ac:chgData name="Allie Pfleger" userId="7701ca9aa713607d" providerId="LiveId" clId="{35872F6E-1734-4D1D-B342-5E6D2F7C4C45}" dt="2022-10-03T23:00:25.181" v="126" actId="1582"/>
          <ac:spMkLst>
            <pc:docMk/>
            <pc:sldMk cId="3826255578" sldId="381"/>
            <ac:spMk id="12" creationId="{8560977E-F123-1E56-9A74-B46E80903F07}"/>
          </ac:spMkLst>
        </pc:spChg>
        <pc:spChg chg="mod">
          <ac:chgData name="Allie Pfleger" userId="7701ca9aa713607d" providerId="LiveId" clId="{35872F6E-1734-4D1D-B342-5E6D2F7C4C45}" dt="2022-10-03T23:00:50.084" v="128" actId="1582"/>
          <ac:spMkLst>
            <pc:docMk/>
            <pc:sldMk cId="3826255578" sldId="381"/>
            <ac:spMk id="13" creationId="{CB5A84B6-A61A-A604-0EDA-47ABD31868B8}"/>
          </ac:spMkLst>
        </pc:spChg>
        <pc:cxnChg chg="mod">
          <ac:chgData name="Allie Pfleger" userId="7701ca9aa713607d" providerId="LiveId" clId="{35872F6E-1734-4D1D-B342-5E6D2F7C4C45}" dt="2022-10-03T22:59:37.632" v="116" actId="1582"/>
          <ac:cxnSpMkLst>
            <pc:docMk/>
            <pc:sldMk cId="3826255578" sldId="381"/>
            <ac:cxnSpMk id="21" creationId="{755963ED-B2EA-ACC3-0590-EDD40024A636}"/>
          </ac:cxnSpMkLst>
        </pc:cxnChg>
        <pc:cxnChg chg="mod">
          <ac:chgData name="Allie Pfleger" userId="7701ca9aa713607d" providerId="LiveId" clId="{35872F6E-1734-4D1D-B342-5E6D2F7C4C45}" dt="2022-10-03T22:59:57.940" v="120" actId="1582"/>
          <ac:cxnSpMkLst>
            <pc:docMk/>
            <pc:sldMk cId="3826255578" sldId="381"/>
            <ac:cxnSpMk id="25" creationId="{447937D0-BD73-AC23-1E37-2131C023A887}"/>
          </ac:cxnSpMkLst>
        </pc:cxnChg>
        <pc:cxnChg chg="mod">
          <ac:chgData name="Allie Pfleger" userId="7701ca9aa713607d" providerId="LiveId" clId="{35872F6E-1734-4D1D-B342-5E6D2F7C4C45}" dt="2022-10-03T23:01:09.166" v="132" actId="1582"/>
          <ac:cxnSpMkLst>
            <pc:docMk/>
            <pc:sldMk cId="3826255578" sldId="381"/>
            <ac:cxnSpMk id="31" creationId="{3EE81EEC-E8BC-73E1-BE73-586DC8B1930B}"/>
          </ac:cxnSpMkLst>
        </pc:cxnChg>
        <pc:cxnChg chg="mod">
          <ac:chgData name="Allie Pfleger" userId="7701ca9aa713607d" providerId="LiveId" clId="{35872F6E-1734-4D1D-B342-5E6D2F7C4C45}" dt="2022-10-03T23:01:01.031" v="130" actId="208"/>
          <ac:cxnSpMkLst>
            <pc:docMk/>
            <pc:sldMk cId="3826255578" sldId="381"/>
            <ac:cxnSpMk id="46" creationId="{CC7E24CB-3A8A-4ADE-C090-5E2727393D1B}"/>
          </ac:cxnSpMkLst>
        </pc:cxnChg>
        <pc:cxnChg chg="mod">
          <ac:chgData name="Allie Pfleger" userId="7701ca9aa713607d" providerId="LiveId" clId="{35872F6E-1734-4D1D-B342-5E6D2F7C4C45}" dt="2022-10-03T23:00:17.675" v="124" actId="1582"/>
          <ac:cxnSpMkLst>
            <pc:docMk/>
            <pc:sldMk cId="3826255578" sldId="381"/>
            <ac:cxnSpMk id="50" creationId="{DED9E9BB-3B22-3762-5F30-598DE1DBC244}"/>
          </ac:cxnSpMkLst>
        </pc:cxnChg>
      </pc:sldChg>
    </pc:docChg>
  </pc:docChgLst>
  <pc:docChgLst>
    <pc:chgData name="Allie Pfleger" userId="7701ca9aa713607d" providerId="LiveId" clId="{DB1A4352-6B54-4DAE-BD5A-DD9C72B496D4}"/>
    <pc:docChg chg="undo custSel addSld delSld modSld sldOrd delMainMaster modSection">
      <pc:chgData name="Allie Pfleger" userId="7701ca9aa713607d" providerId="LiveId" clId="{DB1A4352-6B54-4DAE-BD5A-DD9C72B496D4}" dt="2022-10-03T08:00:09.713" v="796" actId="20577"/>
      <pc:docMkLst>
        <pc:docMk/>
      </pc:docMkLst>
      <pc:sldChg chg="del">
        <pc:chgData name="Allie Pfleger" userId="7701ca9aa713607d" providerId="LiveId" clId="{DB1A4352-6B54-4DAE-BD5A-DD9C72B496D4}" dt="2022-10-03T04:38:10.699" v="0" actId="47"/>
        <pc:sldMkLst>
          <pc:docMk/>
          <pc:sldMk cId="0" sldId="275"/>
        </pc:sldMkLst>
      </pc:sldChg>
      <pc:sldChg chg="modSp del mod ord">
        <pc:chgData name="Allie Pfleger" userId="7701ca9aa713607d" providerId="LiveId" clId="{DB1A4352-6B54-4DAE-BD5A-DD9C72B496D4}" dt="2022-10-03T04:39:37.728" v="16" actId="47"/>
        <pc:sldMkLst>
          <pc:docMk/>
          <pc:sldMk cId="0" sldId="276"/>
        </pc:sldMkLst>
        <pc:spChg chg="mod">
          <ac:chgData name="Allie Pfleger" userId="7701ca9aa713607d" providerId="LiveId" clId="{DB1A4352-6B54-4DAE-BD5A-DD9C72B496D4}" dt="2022-10-03T04:38:40.642" v="8" actId="1076"/>
          <ac:spMkLst>
            <pc:docMk/>
            <pc:sldMk cId="0" sldId="276"/>
            <ac:spMk id="238" creationId="{00000000-0000-0000-0000-000000000000}"/>
          </ac:spMkLst>
        </pc:spChg>
      </pc:sldChg>
      <pc:sldChg chg="del">
        <pc:chgData name="Allie Pfleger" userId="7701ca9aa713607d" providerId="LiveId" clId="{DB1A4352-6B54-4DAE-BD5A-DD9C72B496D4}" dt="2022-10-03T04:41:20.489" v="35" actId="47"/>
        <pc:sldMkLst>
          <pc:docMk/>
          <pc:sldMk cId="0" sldId="277"/>
        </pc:sldMkLst>
      </pc:sldChg>
      <pc:sldChg chg="del">
        <pc:chgData name="Allie Pfleger" userId="7701ca9aa713607d" providerId="LiveId" clId="{DB1A4352-6B54-4DAE-BD5A-DD9C72B496D4}" dt="2022-10-03T04:41:50.868" v="41" actId="47"/>
        <pc:sldMkLst>
          <pc:docMk/>
          <pc:sldMk cId="0" sldId="278"/>
        </pc:sldMkLst>
      </pc:sldChg>
      <pc:sldChg chg="del">
        <pc:chgData name="Allie Pfleger" userId="7701ca9aa713607d" providerId="LiveId" clId="{DB1A4352-6B54-4DAE-BD5A-DD9C72B496D4}" dt="2022-10-03T04:43:17.845" v="55" actId="47"/>
        <pc:sldMkLst>
          <pc:docMk/>
          <pc:sldMk cId="0" sldId="279"/>
        </pc:sldMkLst>
      </pc:sldChg>
      <pc:sldChg chg="del">
        <pc:chgData name="Allie Pfleger" userId="7701ca9aa713607d" providerId="LiveId" clId="{DB1A4352-6B54-4DAE-BD5A-DD9C72B496D4}" dt="2022-10-03T04:44:25.376" v="70" actId="47"/>
        <pc:sldMkLst>
          <pc:docMk/>
          <pc:sldMk cId="0" sldId="280"/>
        </pc:sldMkLst>
      </pc:sldChg>
      <pc:sldChg chg="del">
        <pc:chgData name="Allie Pfleger" userId="7701ca9aa713607d" providerId="LiveId" clId="{DB1A4352-6B54-4DAE-BD5A-DD9C72B496D4}" dt="2022-10-03T04:45:23.074" v="84" actId="47"/>
        <pc:sldMkLst>
          <pc:docMk/>
          <pc:sldMk cId="0" sldId="281"/>
        </pc:sldMkLst>
      </pc:sldChg>
      <pc:sldChg chg="del">
        <pc:chgData name="Allie Pfleger" userId="7701ca9aa713607d" providerId="LiveId" clId="{DB1A4352-6B54-4DAE-BD5A-DD9C72B496D4}" dt="2022-10-03T04:45:58.093" v="91" actId="47"/>
        <pc:sldMkLst>
          <pc:docMk/>
          <pc:sldMk cId="0" sldId="282"/>
        </pc:sldMkLst>
      </pc:sldChg>
      <pc:sldChg chg="del">
        <pc:chgData name="Allie Pfleger" userId="7701ca9aa713607d" providerId="LiveId" clId="{DB1A4352-6B54-4DAE-BD5A-DD9C72B496D4}" dt="2022-10-03T07:07:33.697" v="96" actId="47"/>
        <pc:sldMkLst>
          <pc:docMk/>
          <pc:sldMk cId="0" sldId="283"/>
        </pc:sldMkLst>
      </pc:sldChg>
      <pc:sldChg chg="del">
        <pc:chgData name="Allie Pfleger" userId="7701ca9aa713607d" providerId="LiveId" clId="{DB1A4352-6B54-4DAE-BD5A-DD9C72B496D4}" dt="2022-10-03T07:09:05.513" v="112" actId="47"/>
        <pc:sldMkLst>
          <pc:docMk/>
          <pc:sldMk cId="0" sldId="284"/>
        </pc:sldMkLst>
      </pc:sldChg>
      <pc:sldChg chg="del">
        <pc:chgData name="Allie Pfleger" userId="7701ca9aa713607d" providerId="LiveId" clId="{DB1A4352-6B54-4DAE-BD5A-DD9C72B496D4}" dt="2022-10-03T07:10:19.513" v="130" actId="47"/>
        <pc:sldMkLst>
          <pc:docMk/>
          <pc:sldMk cId="0" sldId="285"/>
        </pc:sldMkLst>
      </pc:sldChg>
      <pc:sldChg chg="del">
        <pc:chgData name="Allie Pfleger" userId="7701ca9aa713607d" providerId="LiveId" clId="{DB1A4352-6B54-4DAE-BD5A-DD9C72B496D4}" dt="2022-10-03T07:11:04.402" v="139" actId="47"/>
        <pc:sldMkLst>
          <pc:docMk/>
          <pc:sldMk cId="0" sldId="286"/>
        </pc:sldMkLst>
      </pc:sldChg>
      <pc:sldChg chg="del">
        <pc:chgData name="Allie Pfleger" userId="7701ca9aa713607d" providerId="LiveId" clId="{DB1A4352-6B54-4DAE-BD5A-DD9C72B496D4}" dt="2022-10-03T07:11:26.514" v="147" actId="47"/>
        <pc:sldMkLst>
          <pc:docMk/>
          <pc:sldMk cId="0" sldId="287"/>
        </pc:sldMkLst>
      </pc:sldChg>
      <pc:sldChg chg="del">
        <pc:chgData name="Allie Pfleger" userId="7701ca9aa713607d" providerId="LiveId" clId="{DB1A4352-6B54-4DAE-BD5A-DD9C72B496D4}" dt="2022-10-03T07:12:23.512" v="158" actId="47"/>
        <pc:sldMkLst>
          <pc:docMk/>
          <pc:sldMk cId="0" sldId="288"/>
        </pc:sldMkLst>
      </pc:sldChg>
      <pc:sldChg chg="del">
        <pc:chgData name="Allie Pfleger" userId="7701ca9aa713607d" providerId="LiveId" clId="{DB1A4352-6B54-4DAE-BD5A-DD9C72B496D4}" dt="2022-10-03T07:13:15.508" v="167" actId="47"/>
        <pc:sldMkLst>
          <pc:docMk/>
          <pc:sldMk cId="0" sldId="289"/>
        </pc:sldMkLst>
      </pc:sldChg>
      <pc:sldChg chg="del">
        <pc:chgData name="Allie Pfleger" userId="7701ca9aa713607d" providerId="LiveId" clId="{DB1A4352-6B54-4DAE-BD5A-DD9C72B496D4}" dt="2022-10-03T07:14:46.394" v="184" actId="47"/>
        <pc:sldMkLst>
          <pc:docMk/>
          <pc:sldMk cId="0" sldId="290"/>
        </pc:sldMkLst>
      </pc:sldChg>
      <pc:sldChg chg="del">
        <pc:chgData name="Allie Pfleger" userId="7701ca9aa713607d" providerId="LiveId" clId="{DB1A4352-6B54-4DAE-BD5A-DD9C72B496D4}" dt="2022-10-03T07:14:47.476" v="185" actId="47"/>
        <pc:sldMkLst>
          <pc:docMk/>
          <pc:sldMk cId="0" sldId="291"/>
        </pc:sldMkLst>
      </pc:sldChg>
      <pc:sldChg chg="del">
        <pc:chgData name="Allie Pfleger" userId="7701ca9aa713607d" providerId="LiveId" clId="{DB1A4352-6B54-4DAE-BD5A-DD9C72B496D4}" dt="2022-10-03T07:15:45.863" v="194" actId="47"/>
        <pc:sldMkLst>
          <pc:docMk/>
          <pc:sldMk cId="0" sldId="292"/>
        </pc:sldMkLst>
      </pc:sldChg>
      <pc:sldChg chg="del">
        <pc:chgData name="Allie Pfleger" userId="7701ca9aa713607d" providerId="LiveId" clId="{DB1A4352-6B54-4DAE-BD5A-DD9C72B496D4}" dt="2022-10-03T07:15:47.163" v="195" actId="47"/>
        <pc:sldMkLst>
          <pc:docMk/>
          <pc:sldMk cId="0" sldId="293"/>
        </pc:sldMkLst>
      </pc:sldChg>
      <pc:sldChg chg="del">
        <pc:chgData name="Allie Pfleger" userId="7701ca9aa713607d" providerId="LiveId" clId="{DB1A4352-6B54-4DAE-BD5A-DD9C72B496D4}" dt="2022-10-03T07:20:46.814" v="233" actId="47"/>
        <pc:sldMkLst>
          <pc:docMk/>
          <pc:sldMk cId="0" sldId="294"/>
        </pc:sldMkLst>
      </pc:sldChg>
      <pc:sldChg chg="del">
        <pc:chgData name="Allie Pfleger" userId="7701ca9aa713607d" providerId="LiveId" clId="{DB1A4352-6B54-4DAE-BD5A-DD9C72B496D4}" dt="2022-10-03T07:20:47.528" v="234" actId="47"/>
        <pc:sldMkLst>
          <pc:docMk/>
          <pc:sldMk cId="0" sldId="295"/>
        </pc:sldMkLst>
      </pc:sldChg>
      <pc:sldChg chg="del">
        <pc:chgData name="Allie Pfleger" userId="7701ca9aa713607d" providerId="LiveId" clId="{DB1A4352-6B54-4DAE-BD5A-DD9C72B496D4}" dt="2022-10-03T07:20:48.225" v="235" actId="47"/>
        <pc:sldMkLst>
          <pc:docMk/>
          <pc:sldMk cId="0" sldId="296"/>
        </pc:sldMkLst>
      </pc:sldChg>
      <pc:sldChg chg="del">
        <pc:chgData name="Allie Pfleger" userId="7701ca9aa713607d" providerId="LiveId" clId="{DB1A4352-6B54-4DAE-BD5A-DD9C72B496D4}" dt="2022-10-03T07:20:48.931" v="236" actId="47"/>
        <pc:sldMkLst>
          <pc:docMk/>
          <pc:sldMk cId="0" sldId="297"/>
        </pc:sldMkLst>
      </pc:sldChg>
      <pc:sldChg chg="del">
        <pc:chgData name="Allie Pfleger" userId="7701ca9aa713607d" providerId="LiveId" clId="{DB1A4352-6B54-4DAE-BD5A-DD9C72B496D4}" dt="2022-10-03T07:20:49.809" v="237" actId="47"/>
        <pc:sldMkLst>
          <pc:docMk/>
          <pc:sldMk cId="0" sldId="298"/>
        </pc:sldMkLst>
      </pc:sldChg>
      <pc:sldChg chg="del">
        <pc:chgData name="Allie Pfleger" userId="7701ca9aa713607d" providerId="LiveId" clId="{DB1A4352-6B54-4DAE-BD5A-DD9C72B496D4}" dt="2022-10-03T07:20:50.637" v="238" actId="47"/>
        <pc:sldMkLst>
          <pc:docMk/>
          <pc:sldMk cId="0" sldId="299"/>
        </pc:sldMkLst>
      </pc:sldChg>
      <pc:sldChg chg="del">
        <pc:chgData name="Allie Pfleger" userId="7701ca9aa713607d" providerId="LiveId" clId="{DB1A4352-6B54-4DAE-BD5A-DD9C72B496D4}" dt="2022-10-03T07:21:59.131" v="259" actId="47"/>
        <pc:sldMkLst>
          <pc:docMk/>
          <pc:sldMk cId="0" sldId="300"/>
        </pc:sldMkLst>
      </pc:sldChg>
      <pc:sldChg chg="del">
        <pc:chgData name="Allie Pfleger" userId="7701ca9aa713607d" providerId="LiveId" clId="{DB1A4352-6B54-4DAE-BD5A-DD9C72B496D4}" dt="2022-10-03T07:22:45.991" v="310" actId="47"/>
        <pc:sldMkLst>
          <pc:docMk/>
          <pc:sldMk cId="0" sldId="301"/>
        </pc:sldMkLst>
      </pc:sldChg>
      <pc:sldChg chg="del">
        <pc:chgData name="Allie Pfleger" userId="7701ca9aa713607d" providerId="LiveId" clId="{DB1A4352-6B54-4DAE-BD5A-DD9C72B496D4}" dt="2022-10-03T07:27:09.310" v="368" actId="47"/>
        <pc:sldMkLst>
          <pc:docMk/>
          <pc:sldMk cId="0" sldId="302"/>
        </pc:sldMkLst>
      </pc:sldChg>
      <pc:sldChg chg="del">
        <pc:chgData name="Allie Pfleger" userId="7701ca9aa713607d" providerId="LiveId" clId="{DB1A4352-6B54-4DAE-BD5A-DD9C72B496D4}" dt="2022-10-03T07:27:38.470" v="375" actId="47"/>
        <pc:sldMkLst>
          <pc:docMk/>
          <pc:sldMk cId="0" sldId="303"/>
        </pc:sldMkLst>
      </pc:sldChg>
      <pc:sldChg chg="del">
        <pc:chgData name="Allie Pfleger" userId="7701ca9aa713607d" providerId="LiveId" clId="{DB1A4352-6B54-4DAE-BD5A-DD9C72B496D4}" dt="2022-10-03T07:28:03.819" v="380" actId="47"/>
        <pc:sldMkLst>
          <pc:docMk/>
          <pc:sldMk cId="0" sldId="304"/>
        </pc:sldMkLst>
      </pc:sldChg>
      <pc:sldChg chg="del">
        <pc:chgData name="Allie Pfleger" userId="7701ca9aa713607d" providerId="LiveId" clId="{DB1A4352-6B54-4DAE-BD5A-DD9C72B496D4}" dt="2022-10-03T07:28:16.038" v="382" actId="47"/>
        <pc:sldMkLst>
          <pc:docMk/>
          <pc:sldMk cId="0" sldId="305"/>
        </pc:sldMkLst>
      </pc:sldChg>
      <pc:sldChg chg="del">
        <pc:chgData name="Allie Pfleger" userId="7701ca9aa713607d" providerId="LiveId" clId="{DB1A4352-6B54-4DAE-BD5A-DD9C72B496D4}" dt="2022-10-03T07:32:16.737" v="405" actId="47"/>
        <pc:sldMkLst>
          <pc:docMk/>
          <pc:sldMk cId="0" sldId="306"/>
        </pc:sldMkLst>
      </pc:sldChg>
      <pc:sldChg chg="del">
        <pc:chgData name="Allie Pfleger" userId="7701ca9aa713607d" providerId="LiveId" clId="{DB1A4352-6B54-4DAE-BD5A-DD9C72B496D4}" dt="2022-10-03T07:48:53.468" v="593" actId="47"/>
        <pc:sldMkLst>
          <pc:docMk/>
          <pc:sldMk cId="0" sldId="307"/>
        </pc:sldMkLst>
      </pc:sldChg>
      <pc:sldChg chg="del">
        <pc:chgData name="Allie Pfleger" userId="7701ca9aa713607d" providerId="LiveId" clId="{DB1A4352-6B54-4DAE-BD5A-DD9C72B496D4}" dt="2022-10-03T07:48:55.455" v="594" actId="47"/>
        <pc:sldMkLst>
          <pc:docMk/>
          <pc:sldMk cId="0" sldId="308"/>
        </pc:sldMkLst>
      </pc:sldChg>
      <pc:sldChg chg="del">
        <pc:chgData name="Allie Pfleger" userId="7701ca9aa713607d" providerId="LiveId" clId="{DB1A4352-6B54-4DAE-BD5A-DD9C72B496D4}" dt="2022-10-03T07:49:31.494" v="609" actId="47"/>
        <pc:sldMkLst>
          <pc:docMk/>
          <pc:sldMk cId="0" sldId="309"/>
        </pc:sldMkLst>
      </pc:sldChg>
      <pc:sldChg chg="del">
        <pc:chgData name="Allie Pfleger" userId="7701ca9aa713607d" providerId="LiveId" clId="{DB1A4352-6B54-4DAE-BD5A-DD9C72B496D4}" dt="2022-10-03T07:49:54.739" v="611" actId="47"/>
        <pc:sldMkLst>
          <pc:docMk/>
          <pc:sldMk cId="0" sldId="310"/>
        </pc:sldMkLst>
      </pc:sldChg>
      <pc:sldChg chg="del">
        <pc:chgData name="Allie Pfleger" userId="7701ca9aa713607d" providerId="LiveId" clId="{DB1A4352-6B54-4DAE-BD5A-DD9C72B496D4}" dt="2022-10-03T07:50:15.980" v="630" actId="47"/>
        <pc:sldMkLst>
          <pc:docMk/>
          <pc:sldMk cId="0" sldId="311"/>
        </pc:sldMkLst>
      </pc:sldChg>
      <pc:sldChg chg="del">
        <pc:chgData name="Allie Pfleger" userId="7701ca9aa713607d" providerId="LiveId" clId="{DB1A4352-6B54-4DAE-BD5A-DD9C72B496D4}" dt="2022-10-03T07:50:32.204" v="632" actId="47"/>
        <pc:sldMkLst>
          <pc:docMk/>
          <pc:sldMk cId="0" sldId="312"/>
        </pc:sldMkLst>
      </pc:sldChg>
      <pc:sldChg chg="del">
        <pc:chgData name="Allie Pfleger" userId="7701ca9aa713607d" providerId="LiveId" clId="{DB1A4352-6B54-4DAE-BD5A-DD9C72B496D4}" dt="2022-10-03T07:51:34.225" v="655" actId="47"/>
        <pc:sldMkLst>
          <pc:docMk/>
          <pc:sldMk cId="0" sldId="313"/>
        </pc:sldMkLst>
      </pc:sldChg>
      <pc:sldChg chg="modSp mod">
        <pc:chgData name="Allie Pfleger" userId="7701ca9aa713607d" providerId="LiveId" clId="{DB1A4352-6B54-4DAE-BD5A-DD9C72B496D4}" dt="2022-10-03T07:28:47.573" v="384" actId="207"/>
        <pc:sldMkLst>
          <pc:docMk/>
          <pc:sldMk cId="705529731" sldId="321"/>
        </pc:sldMkLst>
        <pc:spChg chg="mod">
          <ac:chgData name="Allie Pfleger" userId="7701ca9aa713607d" providerId="LiveId" clId="{DB1A4352-6B54-4DAE-BD5A-DD9C72B496D4}" dt="2022-10-03T07:28:47.573" v="384" actId="207"/>
          <ac:spMkLst>
            <pc:docMk/>
            <pc:sldMk cId="705529731" sldId="321"/>
            <ac:spMk id="6" creationId="{B6BEE2A3-9B22-D84C-2294-3FD7CAAB3FFC}"/>
          </ac:spMkLst>
        </pc:spChg>
      </pc:sldChg>
      <pc:sldChg chg="modSp">
        <pc:chgData name="Allie Pfleger" userId="7701ca9aa713607d" providerId="LiveId" clId="{DB1A4352-6B54-4DAE-BD5A-DD9C72B496D4}" dt="2022-10-03T07:29:03.544" v="385" actId="207"/>
        <pc:sldMkLst>
          <pc:docMk/>
          <pc:sldMk cId="2699541241" sldId="322"/>
        </pc:sldMkLst>
        <pc:spChg chg="mod">
          <ac:chgData name="Allie Pfleger" userId="7701ca9aa713607d" providerId="LiveId" clId="{DB1A4352-6B54-4DAE-BD5A-DD9C72B496D4}" dt="2022-10-03T07:29:03.544" v="385" actId="207"/>
          <ac:spMkLst>
            <pc:docMk/>
            <pc:sldMk cId="2699541241" sldId="322"/>
            <ac:spMk id="6" creationId="{B6BEE2A3-9B22-D84C-2294-3FD7CAAB3FFC}"/>
          </ac:spMkLst>
        </pc:spChg>
      </pc:sldChg>
      <pc:sldChg chg="addSp modSp mod">
        <pc:chgData name="Allie Pfleger" userId="7701ca9aa713607d" providerId="LiveId" clId="{DB1A4352-6B54-4DAE-BD5A-DD9C72B496D4}" dt="2022-10-03T08:00:09.713" v="796" actId="20577"/>
        <pc:sldMkLst>
          <pc:docMk/>
          <pc:sldMk cId="4294689599" sldId="335"/>
        </pc:sldMkLst>
        <pc:spChg chg="mod">
          <ac:chgData name="Allie Pfleger" userId="7701ca9aa713607d" providerId="LiveId" clId="{DB1A4352-6B54-4DAE-BD5A-DD9C72B496D4}" dt="2022-10-03T07:59:14.416" v="698" actId="1076"/>
          <ac:spMkLst>
            <pc:docMk/>
            <pc:sldMk cId="4294689599" sldId="335"/>
            <ac:spMk id="3" creationId="{E2289A30-A21C-A553-3323-599C5755B9B7}"/>
          </ac:spMkLst>
        </pc:spChg>
        <pc:spChg chg="add mod">
          <ac:chgData name="Allie Pfleger" userId="7701ca9aa713607d" providerId="LiveId" clId="{DB1A4352-6B54-4DAE-BD5A-DD9C72B496D4}" dt="2022-10-03T08:00:09.713" v="796" actId="20577"/>
          <ac:spMkLst>
            <pc:docMk/>
            <pc:sldMk cId="4294689599" sldId="335"/>
            <ac:spMk id="6" creationId="{4B432B42-0294-5D7C-CFA9-FBFEA2542D8C}"/>
          </ac:spMkLst>
        </pc:spChg>
      </pc:sldChg>
      <pc:sldChg chg="addSp delSp modSp add mod">
        <pc:chgData name="Allie Pfleger" userId="7701ca9aa713607d" providerId="LiveId" clId="{DB1A4352-6B54-4DAE-BD5A-DD9C72B496D4}" dt="2022-10-03T04:39:34.165" v="15" actId="1076"/>
        <pc:sldMkLst>
          <pc:docMk/>
          <pc:sldMk cId="2336512785" sldId="336"/>
        </pc:sldMkLst>
        <pc:spChg chg="del">
          <ac:chgData name="Allie Pfleger" userId="7701ca9aa713607d" providerId="LiveId" clId="{DB1A4352-6B54-4DAE-BD5A-DD9C72B496D4}" dt="2022-10-03T04:38:21.414" v="2" actId="478"/>
          <ac:spMkLst>
            <pc:docMk/>
            <pc:sldMk cId="2336512785" sldId="336"/>
            <ac:spMk id="3" creationId="{E2289A30-A21C-A553-3323-599C5755B9B7}"/>
          </ac:spMkLst>
        </pc:spChg>
        <pc:spChg chg="mod">
          <ac:chgData name="Allie Pfleger" userId="7701ca9aa713607d" providerId="LiveId" clId="{DB1A4352-6B54-4DAE-BD5A-DD9C72B496D4}" dt="2022-10-03T04:39:17.542" v="13" actId="1582"/>
          <ac:spMkLst>
            <pc:docMk/>
            <pc:sldMk cId="2336512785" sldId="336"/>
            <ac:spMk id="4" creationId="{62888D20-8BB1-1411-6875-90D3B6D87C91}"/>
          </ac:spMkLst>
        </pc:spChg>
        <pc:spChg chg="add mod">
          <ac:chgData name="Allie Pfleger" userId="7701ca9aa713607d" providerId="LiveId" clId="{DB1A4352-6B54-4DAE-BD5A-DD9C72B496D4}" dt="2022-10-03T04:38:59.915" v="11" actId="1076"/>
          <ac:spMkLst>
            <pc:docMk/>
            <pc:sldMk cId="2336512785" sldId="336"/>
            <ac:spMk id="6" creationId="{C7EE8B56-9A1B-E989-9124-38B4EE3D7E90}"/>
          </ac:spMkLst>
        </pc:spChg>
        <pc:spChg chg="add mod">
          <ac:chgData name="Allie Pfleger" userId="7701ca9aa713607d" providerId="LiveId" clId="{DB1A4352-6B54-4DAE-BD5A-DD9C72B496D4}" dt="2022-10-03T04:38:59.915" v="11" actId="1076"/>
          <ac:spMkLst>
            <pc:docMk/>
            <pc:sldMk cId="2336512785" sldId="336"/>
            <ac:spMk id="8" creationId="{87A08AE8-0242-9B0A-1F01-1AA6D59061EA}"/>
          </ac:spMkLst>
        </pc:spChg>
        <pc:spChg chg="add mod">
          <ac:chgData name="Allie Pfleger" userId="7701ca9aa713607d" providerId="LiveId" clId="{DB1A4352-6B54-4DAE-BD5A-DD9C72B496D4}" dt="2022-10-03T04:39:34.165" v="15" actId="1076"/>
          <ac:spMkLst>
            <pc:docMk/>
            <pc:sldMk cId="2336512785" sldId="336"/>
            <ac:spMk id="10" creationId="{751BAE5B-1991-62C8-7925-D3B91FB16182}"/>
          </ac:spMkLst>
        </pc:spChg>
      </pc:sldChg>
      <pc:sldChg chg="addSp modSp add mod">
        <pc:chgData name="Allie Pfleger" userId="7701ca9aa713607d" providerId="LiveId" clId="{DB1A4352-6B54-4DAE-BD5A-DD9C72B496D4}" dt="2022-10-03T04:40:56.763" v="33" actId="1582"/>
        <pc:sldMkLst>
          <pc:docMk/>
          <pc:sldMk cId="29426715" sldId="337"/>
        </pc:sldMkLst>
        <pc:spChg chg="add mod">
          <ac:chgData name="Allie Pfleger" userId="7701ca9aa713607d" providerId="LiveId" clId="{DB1A4352-6B54-4DAE-BD5A-DD9C72B496D4}" dt="2022-10-03T04:40:06.803" v="21" actId="20577"/>
          <ac:spMkLst>
            <pc:docMk/>
            <pc:sldMk cId="29426715" sldId="337"/>
            <ac:spMk id="3" creationId="{9F266BF3-ABF2-84C0-EA3C-F77B9B907B27}"/>
          </ac:spMkLst>
        </pc:spChg>
        <pc:spChg chg="mod">
          <ac:chgData name="Allie Pfleger" userId="7701ca9aa713607d" providerId="LiveId" clId="{DB1A4352-6B54-4DAE-BD5A-DD9C72B496D4}" dt="2022-10-03T04:40:10.942" v="23" actId="20577"/>
          <ac:spMkLst>
            <pc:docMk/>
            <pc:sldMk cId="29426715" sldId="337"/>
            <ac:spMk id="6" creationId="{C7EE8B56-9A1B-E989-9124-38B4EE3D7E90}"/>
          </ac:spMkLst>
        </pc:spChg>
        <pc:spChg chg="mod">
          <ac:chgData name="Allie Pfleger" userId="7701ca9aa713607d" providerId="LiveId" clId="{DB1A4352-6B54-4DAE-BD5A-DD9C72B496D4}" dt="2022-10-03T04:40:56.763" v="33" actId="1582"/>
          <ac:spMkLst>
            <pc:docMk/>
            <pc:sldMk cId="29426715" sldId="337"/>
            <ac:spMk id="7" creationId="{32F7A985-44E9-1232-E90A-4CF0F3ECF586}"/>
          </ac:spMkLst>
        </pc:spChg>
        <pc:spChg chg="mod">
          <ac:chgData name="Allie Pfleger" userId="7701ca9aa713607d" providerId="LiveId" clId="{DB1A4352-6B54-4DAE-BD5A-DD9C72B496D4}" dt="2022-10-03T04:40:16.649" v="25" actId="20577"/>
          <ac:spMkLst>
            <pc:docMk/>
            <pc:sldMk cId="29426715" sldId="337"/>
            <ac:spMk id="8" creationId="{87A08AE8-0242-9B0A-1F01-1AA6D59061EA}"/>
          </ac:spMkLst>
        </pc:spChg>
        <pc:spChg chg="add mod">
          <ac:chgData name="Allie Pfleger" userId="7701ca9aa713607d" providerId="LiveId" clId="{DB1A4352-6B54-4DAE-BD5A-DD9C72B496D4}" dt="2022-10-03T04:40:40.436" v="29" actId="1076"/>
          <ac:spMkLst>
            <pc:docMk/>
            <pc:sldMk cId="29426715" sldId="337"/>
            <ac:spMk id="16" creationId="{598DFD6B-9AD1-7AAD-C77A-7502EC905F5A}"/>
          </ac:spMkLst>
        </pc:spChg>
        <pc:cxnChg chg="mod">
          <ac:chgData name="Allie Pfleger" userId="7701ca9aa713607d" providerId="LiveId" clId="{DB1A4352-6B54-4DAE-BD5A-DD9C72B496D4}" dt="2022-10-03T04:40:48.155" v="31" actId="1582"/>
          <ac:cxnSpMkLst>
            <pc:docMk/>
            <pc:sldMk cId="29426715" sldId="337"/>
            <ac:cxnSpMk id="21" creationId="{755963ED-B2EA-ACC3-0590-EDD40024A636}"/>
          </ac:cxnSpMkLst>
        </pc:cxnChg>
      </pc:sldChg>
      <pc:sldChg chg="delSp modSp add mod">
        <pc:chgData name="Allie Pfleger" userId="7701ca9aa713607d" providerId="LiveId" clId="{DB1A4352-6B54-4DAE-BD5A-DD9C72B496D4}" dt="2022-10-03T04:41:38.952" v="40" actId="478"/>
        <pc:sldMkLst>
          <pc:docMk/>
          <pc:sldMk cId="3961355590" sldId="338"/>
        </pc:sldMkLst>
        <pc:spChg chg="del">
          <ac:chgData name="Allie Pfleger" userId="7701ca9aa713607d" providerId="LiveId" clId="{DB1A4352-6B54-4DAE-BD5A-DD9C72B496D4}" dt="2022-10-03T04:41:38.952" v="40" actId="478"/>
          <ac:spMkLst>
            <pc:docMk/>
            <pc:sldMk cId="3961355590" sldId="338"/>
            <ac:spMk id="3" creationId="{9F266BF3-ABF2-84C0-EA3C-F77B9B907B27}"/>
          </ac:spMkLst>
        </pc:spChg>
        <pc:spChg chg="mod">
          <ac:chgData name="Allie Pfleger" userId="7701ca9aa713607d" providerId="LiveId" clId="{DB1A4352-6B54-4DAE-BD5A-DD9C72B496D4}" dt="2022-10-03T04:41:29.884" v="38" actId="20577"/>
          <ac:spMkLst>
            <pc:docMk/>
            <pc:sldMk cId="3961355590" sldId="338"/>
            <ac:spMk id="8" creationId="{87A08AE8-0242-9B0A-1F01-1AA6D59061EA}"/>
          </ac:spMkLst>
        </pc:spChg>
        <pc:spChg chg="mod">
          <ac:chgData name="Allie Pfleger" userId="7701ca9aa713607d" providerId="LiveId" clId="{DB1A4352-6B54-4DAE-BD5A-DD9C72B496D4}" dt="2022-10-03T04:41:26.210" v="36" actId="20577"/>
          <ac:spMkLst>
            <pc:docMk/>
            <pc:sldMk cId="3961355590" sldId="338"/>
            <ac:spMk id="16" creationId="{598DFD6B-9AD1-7AAD-C77A-7502EC905F5A}"/>
          </ac:spMkLst>
        </pc:spChg>
      </pc:sldChg>
      <pc:sldChg chg="addSp modSp add mod">
        <pc:chgData name="Allie Pfleger" userId="7701ca9aa713607d" providerId="LiveId" clId="{DB1A4352-6B54-4DAE-BD5A-DD9C72B496D4}" dt="2022-10-03T04:42:45.746" v="53" actId="1582"/>
        <pc:sldMkLst>
          <pc:docMk/>
          <pc:sldMk cId="3304686539" sldId="339"/>
        </pc:sldMkLst>
        <pc:spChg chg="mod">
          <ac:chgData name="Allie Pfleger" userId="7701ca9aa713607d" providerId="LiveId" clId="{DB1A4352-6B54-4DAE-BD5A-DD9C72B496D4}" dt="2022-10-03T04:41:59.778" v="42" actId="20577"/>
          <ac:spMkLst>
            <pc:docMk/>
            <pc:sldMk cId="3304686539" sldId="339"/>
            <ac:spMk id="3" creationId="{9F266BF3-ABF2-84C0-EA3C-F77B9B907B27}"/>
          </ac:spMkLst>
        </pc:spChg>
        <pc:spChg chg="mod">
          <ac:chgData name="Allie Pfleger" userId="7701ca9aa713607d" providerId="LiveId" clId="{DB1A4352-6B54-4DAE-BD5A-DD9C72B496D4}" dt="2022-10-03T04:42:16.920" v="47" actId="20577"/>
          <ac:spMkLst>
            <pc:docMk/>
            <pc:sldMk cId="3304686539" sldId="339"/>
            <ac:spMk id="6" creationId="{C7EE8B56-9A1B-E989-9124-38B4EE3D7E90}"/>
          </ac:spMkLst>
        </pc:spChg>
        <pc:spChg chg="mod">
          <ac:chgData name="Allie Pfleger" userId="7701ca9aa713607d" providerId="LiveId" clId="{DB1A4352-6B54-4DAE-BD5A-DD9C72B496D4}" dt="2022-10-03T04:42:24.177" v="49" actId="20577"/>
          <ac:spMkLst>
            <pc:docMk/>
            <pc:sldMk cId="3304686539" sldId="339"/>
            <ac:spMk id="8" creationId="{87A08AE8-0242-9B0A-1F01-1AA6D59061EA}"/>
          </ac:spMkLst>
        </pc:spChg>
        <pc:spChg chg="mod">
          <ac:chgData name="Allie Pfleger" userId="7701ca9aa713607d" providerId="LiveId" clId="{DB1A4352-6B54-4DAE-BD5A-DD9C72B496D4}" dt="2022-10-03T04:42:36.591" v="51" actId="1582"/>
          <ac:spMkLst>
            <pc:docMk/>
            <pc:sldMk cId="3304686539" sldId="339"/>
            <ac:spMk id="9" creationId="{D2F95A25-C5E8-4B82-6328-9930AE892918}"/>
          </ac:spMkLst>
        </pc:spChg>
        <pc:spChg chg="add mod">
          <ac:chgData name="Allie Pfleger" userId="7701ca9aa713607d" providerId="LiveId" clId="{DB1A4352-6B54-4DAE-BD5A-DD9C72B496D4}" dt="2022-10-03T04:42:10.800" v="45" actId="20577"/>
          <ac:spMkLst>
            <pc:docMk/>
            <pc:sldMk cId="3304686539" sldId="339"/>
            <ac:spMk id="17" creationId="{73463398-53A1-149C-1FFA-E1A7C092D421}"/>
          </ac:spMkLst>
        </pc:spChg>
        <pc:cxnChg chg="mod">
          <ac:chgData name="Allie Pfleger" userId="7701ca9aa713607d" providerId="LiveId" clId="{DB1A4352-6B54-4DAE-BD5A-DD9C72B496D4}" dt="2022-10-03T04:42:45.746" v="53" actId="1582"/>
          <ac:cxnSpMkLst>
            <pc:docMk/>
            <pc:sldMk cId="3304686539" sldId="339"/>
            <ac:cxnSpMk id="23" creationId="{B21493AB-3061-1E22-FD68-B08E53F2D031}"/>
          </ac:cxnSpMkLst>
        </pc:cxnChg>
      </pc:sldChg>
      <pc:sldChg chg="addSp modSp add mod">
        <pc:chgData name="Allie Pfleger" userId="7701ca9aa713607d" providerId="LiveId" clId="{DB1A4352-6B54-4DAE-BD5A-DD9C72B496D4}" dt="2022-10-03T04:44:00.257" v="68" actId="1582"/>
        <pc:sldMkLst>
          <pc:docMk/>
          <pc:sldMk cId="4011901513" sldId="340"/>
        </pc:sldMkLst>
        <pc:spChg chg="mod">
          <ac:chgData name="Allie Pfleger" userId="7701ca9aa713607d" providerId="LiveId" clId="{DB1A4352-6B54-4DAE-BD5A-DD9C72B496D4}" dt="2022-10-03T04:43:38.045" v="60" actId="20577"/>
          <ac:spMkLst>
            <pc:docMk/>
            <pc:sldMk cId="4011901513" sldId="340"/>
            <ac:spMk id="3" creationId="{9F266BF3-ABF2-84C0-EA3C-F77B9B907B27}"/>
          </ac:spMkLst>
        </pc:spChg>
        <pc:spChg chg="mod">
          <ac:chgData name="Allie Pfleger" userId="7701ca9aa713607d" providerId="LiveId" clId="{DB1A4352-6B54-4DAE-BD5A-DD9C72B496D4}" dt="2022-10-03T04:43:41.049" v="62" actId="20577"/>
          <ac:spMkLst>
            <pc:docMk/>
            <pc:sldMk cId="4011901513" sldId="340"/>
            <ac:spMk id="6" creationId="{C7EE8B56-9A1B-E989-9124-38B4EE3D7E90}"/>
          </ac:spMkLst>
        </pc:spChg>
        <pc:spChg chg="mod">
          <ac:chgData name="Allie Pfleger" userId="7701ca9aa713607d" providerId="LiveId" clId="{DB1A4352-6B54-4DAE-BD5A-DD9C72B496D4}" dt="2022-10-03T04:43:44.758" v="64" actId="20577"/>
          <ac:spMkLst>
            <pc:docMk/>
            <pc:sldMk cId="4011901513" sldId="340"/>
            <ac:spMk id="8" creationId="{87A08AE8-0242-9B0A-1F01-1AA6D59061EA}"/>
          </ac:spMkLst>
        </pc:spChg>
        <pc:spChg chg="mod">
          <ac:chgData name="Allie Pfleger" userId="7701ca9aa713607d" providerId="LiveId" clId="{DB1A4352-6B54-4DAE-BD5A-DD9C72B496D4}" dt="2022-10-03T04:43:53.052" v="66" actId="1582"/>
          <ac:spMkLst>
            <pc:docMk/>
            <pc:sldMk cId="4011901513" sldId="340"/>
            <ac:spMk id="11" creationId="{1A95E883-B3E5-F6E8-F969-55FD68AD784B}"/>
          </ac:spMkLst>
        </pc:spChg>
        <pc:spChg chg="add mod">
          <ac:chgData name="Allie Pfleger" userId="7701ca9aa713607d" providerId="LiveId" clId="{DB1A4352-6B54-4DAE-BD5A-DD9C72B496D4}" dt="2022-10-03T04:43:33.523" v="58" actId="20577"/>
          <ac:spMkLst>
            <pc:docMk/>
            <pc:sldMk cId="4011901513" sldId="340"/>
            <ac:spMk id="18" creationId="{B4DC8C09-BE01-1516-3E94-8F8F82043F5B}"/>
          </ac:spMkLst>
        </pc:spChg>
        <pc:cxnChg chg="mod">
          <ac:chgData name="Allie Pfleger" userId="7701ca9aa713607d" providerId="LiveId" clId="{DB1A4352-6B54-4DAE-BD5A-DD9C72B496D4}" dt="2022-10-03T04:44:00.257" v="68" actId="1582"/>
          <ac:cxnSpMkLst>
            <pc:docMk/>
            <pc:sldMk cId="4011901513" sldId="340"/>
            <ac:cxnSpMk id="27" creationId="{362166DE-4286-7E21-A846-87702AC1D487}"/>
          </ac:cxnSpMkLst>
        </pc:cxnChg>
      </pc:sldChg>
      <pc:sldChg chg="addSp modSp add mod">
        <pc:chgData name="Allie Pfleger" userId="7701ca9aa713607d" providerId="LiveId" clId="{DB1A4352-6B54-4DAE-BD5A-DD9C72B496D4}" dt="2022-10-03T04:45:13.540" v="83" actId="1582"/>
        <pc:sldMkLst>
          <pc:docMk/>
          <pc:sldMk cId="2558851832" sldId="341"/>
        </pc:sldMkLst>
        <pc:spChg chg="mod">
          <ac:chgData name="Allie Pfleger" userId="7701ca9aa713607d" providerId="LiveId" clId="{DB1A4352-6B54-4DAE-BD5A-DD9C72B496D4}" dt="2022-10-03T04:44:33.835" v="72" actId="20577"/>
          <ac:spMkLst>
            <pc:docMk/>
            <pc:sldMk cId="2558851832" sldId="341"/>
            <ac:spMk id="3" creationId="{9F266BF3-ABF2-84C0-EA3C-F77B9B907B27}"/>
          </ac:spMkLst>
        </pc:spChg>
        <pc:spChg chg="mod">
          <ac:chgData name="Allie Pfleger" userId="7701ca9aa713607d" providerId="LiveId" clId="{DB1A4352-6B54-4DAE-BD5A-DD9C72B496D4}" dt="2022-10-03T04:44:36.703" v="74" actId="20577"/>
          <ac:spMkLst>
            <pc:docMk/>
            <pc:sldMk cId="2558851832" sldId="341"/>
            <ac:spMk id="6" creationId="{C7EE8B56-9A1B-E989-9124-38B4EE3D7E90}"/>
          </ac:spMkLst>
        </pc:spChg>
        <pc:spChg chg="mod">
          <ac:chgData name="Allie Pfleger" userId="7701ca9aa713607d" providerId="LiveId" clId="{DB1A4352-6B54-4DAE-BD5A-DD9C72B496D4}" dt="2022-10-03T04:44:40.192" v="76" actId="20577"/>
          <ac:spMkLst>
            <pc:docMk/>
            <pc:sldMk cId="2558851832" sldId="341"/>
            <ac:spMk id="8" creationId="{87A08AE8-0242-9B0A-1F01-1AA6D59061EA}"/>
          </ac:spMkLst>
        </pc:spChg>
        <pc:spChg chg="mod">
          <ac:chgData name="Allie Pfleger" userId="7701ca9aa713607d" providerId="LiveId" clId="{DB1A4352-6B54-4DAE-BD5A-DD9C72B496D4}" dt="2022-10-03T04:45:13.540" v="83" actId="1582"/>
          <ac:spMkLst>
            <pc:docMk/>
            <pc:sldMk cId="2558851832" sldId="341"/>
            <ac:spMk id="14" creationId="{1C72E1F8-5A86-62ED-A9AF-3EE872DBC6E4}"/>
          </ac:spMkLst>
        </pc:spChg>
        <pc:spChg chg="add mod">
          <ac:chgData name="Allie Pfleger" userId="7701ca9aa713607d" providerId="LiveId" clId="{DB1A4352-6B54-4DAE-BD5A-DD9C72B496D4}" dt="2022-10-03T04:44:51.225" v="79" actId="20577"/>
          <ac:spMkLst>
            <pc:docMk/>
            <pc:sldMk cId="2558851832" sldId="341"/>
            <ac:spMk id="19" creationId="{58C4F6B9-1006-8EBB-D3A9-1DD5017953B8}"/>
          </ac:spMkLst>
        </pc:spChg>
        <pc:cxnChg chg="mod">
          <ac:chgData name="Allie Pfleger" userId="7701ca9aa713607d" providerId="LiveId" clId="{DB1A4352-6B54-4DAE-BD5A-DD9C72B496D4}" dt="2022-10-03T04:45:04.852" v="81" actId="1582"/>
          <ac:cxnSpMkLst>
            <pc:docMk/>
            <pc:sldMk cId="2558851832" sldId="341"/>
            <ac:cxnSpMk id="50" creationId="{DED9E9BB-3B22-3762-5F30-598DE1DBC244}"/>
          </ac:cxnSpMkLst>
        </pc:cxnChg>
      </pc:sldChg>
      <pc:sldChg chg="delSp modSp add mod">
        <pc:chgData name="Allie Pfleger" userId="7701ca9aa713607d" providerId="LiveId" clId="{DB1A4352-6B54-4DAE-BD5A-DD9C72B496D4}" dt="2022-10-03T04:45:50.842" v="90" actId="478"/>
        <pc:sldMkLst>
          <pc:docMk/>
          <pc:sldMk cId="3205454335" sldId="342"/>
        </pc:sldMkLst>
        <pc:spChg chg="del">
          <ac:chgData name="Allie Pfleger" userId="7701ca9aa713607d" providerId="LiveId" clId="{DB1A4352-6B54-4DAE-BD5A-DD9C72B496D4}" dt="2022-10-03T04:45:50.842" v="90" actId="478"/>
          <ac:spMkLst>
            <pc:docMk/>
            <pc:sldMk cId="3205454335" sldId="342"/>
            <ac:spMk id="3" creationId="{9F266BF3-ABF2-84C0-EA3C-F77B9B907B27}"/>
          </ac:spMkLst>
        </pc:spChg>
        <pc:spChg chg="mod">
          <ac:chgData name="Allie Pfleger" userId="7701ca9aa713607d" providerId="LiveId" clId="{DB1A4352-6B54-4DAE-BD5A-DD9C72B496D4}" dt="2022-10-03T04:45:34.392" v="88" actId="20577"/>
          <ac:spMkLst>
            <pc:docMk/>
            <pc:sldMk cId="3205454335" sldId="342"/>
            <ac:spMk id="8" creationId="{87A08AE8-0242-9B0A-1F01-1AA6D59061EA}"/>
          </ac:spMkLst>
        </pc:spChg>
        <pc:spChg chg="mod">
          <ac:chgData name="Allie Pfleger" userId="7701ca9aa713607d" providerId="LiveId" clId="{DB1A4352-6B54-4DAE-BD5A-DD9C72B496D4}" dt="2022-10-03T04:45:30.776" v="87" actId="20577"/>
          <ac:spMkLst>
            <pc:docMk/>
            <pc:sldMk cId="3205454335" sldId="342"/>
            <ac:spMk id="19" creationId="{58C4F6B9-1006-8EBB-D3A9-1DD5017953B8}"/>
          </ac:spMkLst>
        </pc:spChg>
      </pc:sldChg>
      <pc:sldChg chg="delSp modSp add mod">
        <pc:chgData name="Allie Pfleger" userId="7701ca9aa713607d" providerId="LiveId" clId="{DB1A4352-6B54-4DAE-BD5A-DD9C72B496D4}" dt="2022-10-03T04:46:28.574" v="95" actId="478"/>
        <pc:sldMkLst>
          <pc:docMk/>
          <pc:sldMk cId="3153715008" sldId="343"/>
        </pc:sldMkLst>
        <pc:spChg chg="del">
          <ac:chgData name="Allie Pfleger" userId="7701ca9aa713607d" providerId="LiveId" clId="{DB1A4352-6B54-4DAE-BD5A-DD9C72B496D4}" dt="2022-10-03T04:46:28.574" v="95" actId="478"/>
          <ac:spMkLst>
            <pc:docMk/>
            <pc:sldMk cId="3153715008" sldId="343"/>
            <ac:spMk id="3" creationId="{9F266BF3-ABF2-84C0-EA3C-F77B9B907B27}"/>
          </ac:spMkLst>
        </pc:spChg>
        <pc:spChg chg="mod">
          <ac:chgData name="Allie Pfleger" userId="7701ca9aa713607d" providerId="LiveId" clId="{DB1A4352-6B54-4DAE-BD5A-DD9C72B496D4}" dt="2022-10-03T04:46:09.412" v="93" actId="20577"/>
          <ac:spMkLst>
            <pc:docMk/>
            <pc:sldMk cId="3153715008" sldId="343"/>
            <ac:spMk id="8" creationId="{87A08AE8-0242-9B0A-1F01-1AA6D59061EA}"/>
          </ac:spMkLst>
        </pc:spChg>
        <pc:spChg chg="mod">
          <ac:chgData name="Allie Pfleger" userId="7701ca9aa713607d" providerId="LiveId" clId="{DB1A4352-6B54-4DAE-BD5A-DD9C72B496D4}" dt="2022-10-03T04:46:05.483" v="92" actId="20577"/>
          <ac:spMkLst>
            <pc:docMk/>
            <pc:sldMk cId="3153715008" sldId="343"/>
            <ac:spMk id="18" creationId="{B4DC8C09-BE01-1516-3E94-8F8F82043F5B}"/>
          </ac:spMkLst>
        </pc:spChg>
      </pc:sldChg>
      <pc:sldChg chg="addSp modSp add mod">
        <pc:chgData name="Allie Pfleger" userId="7701ca9aa713607d" providerId="LiveId" clId="{DB1A4352-6B54-4DAE-BD5A-DD9C72B496D4}" dt="2022-10-03T07:08:40.450" v="111" actId="20577"/>
        <pc:sldMkLst>
          <pc:docMk/>
          <pc:sldMk cId="1380577176" sldId="344"/>
        </pc:sldMkLst>
        <pc:spChg chg="mod">
          <ac:chgData name="Allie Pfleger" userId="7701ca9aa713607d" providerId="LiveId" clId="{DB1A4352-6B54-4DAE-BD5A-DD9C72B496D4}" dt="2022-10-03T07:08:30.428" v="105" actId="20577"/>
          <ac:spMkLst>
            <pc:docMk/>
            <pc:sldMk cId="1380577176" sldId="344"/>
            <ac:spMk id="3" creationId="{9F266BF3-ABF2-84C0-EA3C-F77B9B907B27}"/>
          </ac:spMkLst>
        </pc:spChg>
        <pc:spChg chg="mod">
          <ac:chgData name="Allie Pfleger" userId="7701ca9aa713607d" providerId="LiveId" clId="{DB1A4352-6B54-4DAE-BD5A-DD9C72B496D4}" dt="2022-10-03T07:08:35.046" v="109" actId="20577"/>
          <ac:spMkLst>
            <pc:docMk/>
            <pc:sldMk cId="1380577176" sldId="344"/>
            <ac:spMk id="6" creationId="{C7EE8B56-9A1B-E989-9124-38B4EE3D7E90}"/>
          </ac:spMkLst>
        </pc:spChg>
        <pc:spChg chg="mod">
          <ac:chgData name="Allie Pfleger" userId="7701ca9aa713607d" providerId="LiveId" clId="{DB1A4352-6B54-4DAE-BD5A-DD9C72B496D4}" dt="2022-10-03T07:08:40.450" v="111" actId="20577"/>
          <ac:spMkLst>
            <pc:docMk/>
            <pc:sldMk cId="1380577176" sldId="344"/>
            <ac:spMk id="8" creationId="{87A08AE8-0242-9B0A-1F01-1AA6D59061EA}"/>
          </ac:spMkLst>
        </pc:spChg>
        <pc:spChg chg="mod">
          <ac:chgData name="Allie Pfleger" userId="7701ca9aa713607d" providerId="LiveId" clId="{DB1A4352-6B54-4DAE-BD5A-DD9C72B496D4}" dt="2022-10-03T07:08:23.726" v="103" actId="1582"/>
          <ac:spMkLst>
            <pc:docMk/>
            <pc:sldMk cId="1380577176" sldId="344"/>
            <ac:spMk id="13" creationId="{CB5A84B6-A61A-A604-0EDA-47ABD31868B8}"/>
          </ac:spMkLst>
        </pc:spChg>
        <pc:spChg chg="add mod">
          <ac:chgData name="Allie Pfleger" userId="7701ca9aa713607d" providerId="LiveId" clId="{DB1A4352-6B54-4DAE-BD5A-DD9C72B496D4}" dt="2022-10-03T07:07:58.982" v="99" actId="20577"/>
          <ac:spMkLst>
            <pc:docMk/>
            <pc:sldMk cId="1380577176" sldId="344"/>
            <ac:spMk id="20" creationId="{3CF80F27-B86F-DCB8-775A-A7731A813589}"/>
          </ac:spMkLst>
        </pc:spChg>
        <pc:cxnChg chg="mod">
          <ac:chgData name="Allie Pfleger" userId="7701ca9aa713607d" providerId="LiveId" clId="{DB1A4352-6B54-4DAE-BD5A-DD9C72B496D4}" dt="2022-10-03T07:08:14.126" v="101" actId="1582"/>
          <ac:cxnSpMkLst>
            <pc:docMk/>
            <pc:sldMk cId="1380577176" sldId="344"/>
            <ac:cxnSpMk id="31" creationId="{3EE81EEC-E8BC-73E1-BE73-586DC8B1930B}"/>
          </ac:cxnSpMkLst>
        </pc:cxnChg>
      </pc:sldChg>
      <pc:sldChg chg="addSp modSp add mod">
        <pc:chgData name="Allie Pfleger" userId="7701ca9aa713607d" providerId="LiveId" clId="{DB1A4352-6B54-4DAE-BD5A-DD9C72B496D4}" dt="2022-10-03T07:10:02.188" v="129" actId="1582"/>
        <pc:sldMkLst>
          <pc:docMk/>
          <pc:sldMk cId="892562293" sldId="345"/>
        </pc:sldMkLst>
        <pc:spChg chg="mod">
          <ac:chgData name="Allie Pfleger" userId="7701ca9aa713607d" providerId="LiveId" clId="{DB1A4352-6B54-4DAE-BD5A-DD9C72B496D4}" dt="2022-10-03T07:09:34.320" v="121" actId="20577"/>
          <ac:spMkLst>
            <pc:docMk/>
            <pc:sldMk cId="892562293" sldId="345"/>
            <ac:spMk id="3" creationId="{9F266BF3-ABF2-84C0-EA3C-F77B9B907B27}"/>
          </ac:spMkLst>
        </pc:spChg>
        <pc:spChg chg="mod">
          <ac:chgData name="Allie Pfleger" userId="7701ca9aa713607d" providerId="LiveId" clId="{DB1A4352-6B54-4DAE-BD5A-DD9C72B496D4}" dt="2022-10-03T07:09:38.652" v="123" actId="20577"/>
          <ac:spMkLst>
            <pc:docMk/>
            <pc:sldMk cId="892562293" sldId="345"/>
            <ac:spMk id="6" creationId="{C7EE8B56-9A1B-E989-9124-38B4EE3D7E90}"/>
          </ac:spMkLst>
        </pc:spChg>
        <pc:spChg chg="mod">
          <ac:chgData name="Allie Pfleger" userId="7701ca9aa713607d" providerId="LiveId" clId="{DB1A4352-6B54-4DAE-BD5A-DD9C72B496D4}" dt="2022-10-03T07:09:43.639" v="125" actId="20577"/>
          <ac:spMkLst>
            <pc:docMk/>
            <pc:sldMk cId="892562293" sldId="345"/>
            <ac:spMk id="8" creationId="{87A08AE8-0242-9B0A-1F01-1AA6D59061EA}"/>
          </ac:spMkLst>
        </pc:spChg>
        <pc:spChg chg="mod">
          <ac:chgData name="Allie Pfleger" userId="7701ca9aa713607d" providerId="LiveId" clId="{DB1A4352-6B54-4DAE-BD5A-DD9C72B496D4}" dt="2022-10-03T07:10:02.188" v="129" actId="1582"/>
          <ac:spMkLst>
            <pc:docMk/>
            <pc:sldMk cId="892562293" sldId="345"/>
            <ac:spMk id="12" creationId="{8560977E-F123-1E56-9A74-B46E80903F07}"/>
          </ac:spMkLst>
        </pc:spChg>
        <pc:spChg chg="add mod">
          <ac:chgData name="Allie Pfleger" userId="7701ca9aa713607d" providerId="LiveId" clId="{DB1A4352-6B54-4DAE-BD5A-DD9C72B496D4}" dt="2022-10-03T07:09:27.655" v="119" actId="20577"/>
          <ac:spMkLst>
            <pc:docMk/>
            <pc:sldMk cId="892562293" sldId="345"/>
            <ac:spMk id="22" creationId="{8184EE81-BC5B-E770-584B-56AB7FED79D1}"/>
          </ac:spMkLst>
        </pc:spChg>
        <pc:cxnChg chg="mod">
          <ac:chgData name="Allie Pfleger" userId="7701ca9aa713607d" providerId="LiveId" clId="{DB1A4352-6B54-4DAE-BD5A-DD9C72B496D4}" dt="2022-10-03T07:09:52.311" v="127" actId="1582"/>
          <ac:cxnSpMkLst>
            <pc:docMk/>
            <pc:sldMk cId="892562293" sldId="345"/>
            <ac:cxnSpMk id="46" creationId="{CC7E24CB-3A8A-4ADE-C090-5E2727393D1B}"/>
          </ac:cxnSpMkLst>
        </pc:cxnChg>
      </pc:sldChg>
      <pc:sldChg chg="delSp modSp add mod">
        <pc:chgData name="Allie Pfleger" userId="7701ca9aa713607d" providerId="LiveId" clId="{DB1A4352-6B54-4DAE-BD5A-DD9C72B496D4}" dt="2022-10-03T07:10:49.049" v="138" actId="478"/>
        <pc:sldMkLst>
          <pc:docMk/>
          <pc:sldMk cId="1518376596" sldId="346"/>
        </pc:sldMkLst>
        <pc:spChg chg="del">
          <ac:chgData name="Allie Pfleger" userId="7701ca9aa713607d" providerId="LiveId" clId="{DB1A4352-6B54-4DAE-BD5A-DD9C72B496D4}" dt="2022-10-03T07:10:49.049" v="138" actId="478"/>
          <ac:spMkLst>
            <pc:docMk/>
            <pc:sldMk cId="1518376596" sldId="346"/>
            <ac:spMk id="3" creationId="{9F266BF3-ABF2-84C0-EA3C-F77B9B907B27}"/>
          </ac:spMkLst>
        </pc:spChg>
        <pc:spChg chg="mod">
          <ac:chgData name="Allie Pfleger" userId="7701ca9aa713607d" providerId="LiveId" clId="{DB1A4352-6B54-4DAE-BD5A-DD9C72B496D4}" dt="2022-10-03T07:10:33.971" v="136" actId="20577"/>
          <ac:spMkLst>
            <pc:docMk/>
            <pc:sldMk cId="1518376596" sldId="346"/>
            <ac:spMk id="8" creationId="{87A08AE8-0242-9B0A-1F01-1AA6D59061EA}"/>
          </ac:spMkLst>
        </pc:spChg>
        <pc:spChg chg="mod">
          <ac:chgData name="Allie Pfleger" userId="7701ca9aa713607d" providerId="LiveId" clId="{DB1A4352-6B54-4DAE-BD5A-DD9C72B496D4}" dt="2022-10-03T07:10:30.863" v="134" actId="20577"/>
          <ac:spMkLst>
            <pc:docMk/>
            <pc:sldMk cId="1518376596" sldId="346"/>
            <ac:spMk id="22" creationId="{8184EE81-BC5B-E770-584B-56AB7FED79D1}"/>
          </ac:spMkLst>
        </pc:spChg>
      </pc:sldChg>
      <pc:sldChg chg="delSp modSp add mod">
        <pc:chgData name="Allie Pfleger" userId="7701ca9aa713607d" providerId="LiveId" clId="{DB1A4352-6B54-4DAE-BD5A-DD9C72B496D4}" dt="2022-10-03T07:11:44.419" v="150" actId="20577"/>
        <pc:sldMkLst>
          <pc:docMk/>
          <pc:sldMk cId="2309291441" sldId="347"/>
        </pc:sldMkLst>
        <pc:spChg chg="del">
          <ac:chgData name="Allie Pfleger" userId="7701ca9aa713607d" providerId="LiveId" clId="{DB1A4352-6B54-4DAE-BD5A-DD9C72B496D4}" dt="2022-10-03T07:11:22.284" v="146" actId="478"/>
          <ac:spMkLst>
            <pc:docMk/>
            <pc:sldMk cId="2309291441" sldId="347"/>
            <ac:spMk id="3" creationId="{9F266BF3-ABF2-84C0-EA3C-F77B9B907B27}"/>
          </ac:spMkLst>
        </pc:spChg>
        <pc:spChg chg="mod">
          <ac:chgData name="Allie Pfleger" userId="7701ca9aa713607d" providerId="LiveId" clId="{DB1A4352-6B54-4DAE-BD5A-DD9C72B496D4}" dt="2022-10-03T07:11:14.801" v="144" actId="20577"/>
          <ac:spMkLst>
            <pc:docMk/>
            <pc:sldMk cId="2309291441" sldId="347"/>
            <ac:spMk id="8" creationId="{87A08AE8-0242-9B0A-1F01-1AA6D59061EA}"/>
          </ac:spMkLst>
        </pc:spChg>
        <pc:spChg chg="mod">
          <ac:chgData name="Allie Pfleger" userId="7701ca9aa713607d" providerId="LiveId" clId="{DB1A4352-6B54-4DAE-BD5A-DD9C72B496D4}" dt="2022-10-03T07:11:44.419" v="150" actId="20577"/>
          <ac:spMkLst>
            <pc:docMk/>
            <pc:sldMk cId="2309291441" sldId="347"/>
            <ac:spMk id="17" creationId="{73463398-53A1-149C-1FFA-E1A7C092D421}"/>
          </ac:spMkLst>
        </pc:spChg>
        <pc:spChg chg="mod">
          <ac:chgData name="Allie Pfleger" userId="7701ca9aa713607d" providerId="LiveId" clId="{DB1A4352-6B54-4DAE-BD5A-DD9C72B496D4}" dt="2022-10-03T07:11:08.819" v="142" actId="20577"/>
          <ac:spMkLst>
            <pc:docMk/>
            <pc:sldMk cId="2309291441" sldId="347"/>
            <ac:spMk id="20" creationId="{3CF80F27-B86F-DCB8-775A-A7731A813589}"/>
          </ac:spMkLst>
        </pc:spChg>
      </pc:sldChg>
      <pc:sldChg chg="delSp modSp add mod">
        <pc:chgData name="Allie Pfleger" userId="7701ca9aa713607d" providerId="LiveId" clId="{DB1A4352-6B54-4DAE-BD5A-DD9C72B496D4}" dt="2022-10-03T07:12:14.994" v="157" actId="478"/>
        <pc:sldMkLst>
          <pc:docMk/>
          <pc:sldMk cId="1884040170" sldId="348"/>
        </pc:sldMkLst>
        <pc:spChg chg="del">
          <ac:chgData name="Allie Pfleger" userId="7701ca9aa713607d" providerId="LiveId" clId="{DB1A4352-6B54-4DAE-BD5A-DD9C72B496D4}" dt="2022-10-03T07:12:14.994" v="157" actId="478"/>
          <ac:spMkLst>
            <pc:docMk/>
            <pc:sldMk cId="1884040170" sldId="348"/>
            <ac:spMk id="3" creationId="{9F266BF3-ABF2-84C0-EA3C-F77B9B907B27}"/>
          </ac:spMkLst>
        </pc:spChg>
        <pc:spChg chg="mod">
          <ac:chgData name="Allie Pfleger" userId="7701ca9aa713607d" providerId="LiveId" clId="{DB1A4352-6B54-4DAE-BD5A-DD9C72B496D4}" dt="2022-10-03T07:12:03.420" v="155" actId="20577"/>
          <ac:spMkLst>
            <pc:docMk/>
            <pc:sldMk cId="1884040170" sldId="348"/>
            <ac:spMk id="8" creationId="{87A08AE8-0242-9B0A-1F01-1AA6D59061EA}"/>
          </ac:spMkLst>
        </pc:spChg>
        <pc:spChg chg="mod">
          <ac:chgData name="Allie Pfleger" userId="7701ca9aa713607d" providerId="LiveId" clId="{DB1A4352-6B54-4DAE-BD5A-DD9C72B496D4}" dt="2022-10-03T07:11:54.433" v="153" actId="6549"/>
          <ac:spMkLst>
            <pc:docMk/>
            <pc:sldMk cId="1884040170" sldId="348"/>
            <ac:spMk id="17" creationId="{73463398-53A1-149C-1FFA-E1A7C092D421}"/>
          </ac:spMkLst>
        </pc:spChg>
      </pc:sldChg>
      <pc:sldChg chg="delSp modSp add mod">
        <pc:chgData name="Allie Pfleger" userId="7701ca9aa713607d" providerId="LiveId" clId="{DB1A4352-6B54-4DAE-BD5A-DD9C72B496D4}" dt="2022-10-03T07:13:06.115" v="166" actId="478"/>
        <pc:sldMkLst>
          <pc:docMk/>
          <pc:sldMk cId="4226089771" sldId="349"/>
        </pc:sldMkLst>
        <pc:spChg chg="del">
          <ac:chgData name="Allie Pfleger" userId="7701ca9aa713607d" providerId="LiveId" clId="{DB1A4352-6B54-4DAE-BD5A-DD9C72B496D4}" dt="2022-10-03T07:13:06.115" v="166" actId="478"/>
          <ac:spMkLst>
            <pc:docMk/>
            <pc:sldMk cId="4226089771" sldId="349"/>
            <ac:spMk id="3" creationId="{9F266BF3-ABF2-84C0-EA3C-F77B9B907B27}"/>
          </ac:spMkLst>
        </pc:spChg>
        <pc:spChg chg="mod">
          <ac:chgData name="Allie Pfleger" userId="7701ca9aa713607d" providerId="LiveId" clId="{DB1A4352-6B54-4DAE-BD5A-DD9C72B496D4}" dt="2022-10-03T07:12:36.691" v="162" actId="20577"/>
          <ac:spMkLst>
            <pc:docMk/>
            <pc:sldMk cId="4226089771" sldId="349"/>
            <ac:spMk id="8" creationId="{87A08AE8-0242-9B0A-1F01-1AA6D59061EA}"/>
          </ac:spMkLst>
        </pc:spChg>
        <pc:spChg chg="mod">
          <ac:chgData name="Allie Pfleger" userId="7701ca9aa713607d" providerId="LiveId" clId="{DB1A4352-6B54-4DAE-BD5A-DD9C72B496D4}" dt="2022-10-03T07:12:33.273" v="161" actId="20577"/>
          <ac:spMkLst>
            <pc:docMk/>
            <pc:sldMk cId="4226089771" sldId="349"/>
            <ac:spMk id="10" creationId="{751BAE5B-1991-62C8-7925-D3B91FB16182}"/>
          </ac:spMkLst>
        </pc:spChg>
      </pc:sldChg>
      <pc:sldChg chg="add del">
        <pc:chgData name="Allie Pfleger" userId="7701ca9aa713607d" providerId="LiveId" clId="{DB1A4352-6B54-4DAE-BD5A-DD9C72B496D4}" dt="2022-10-03T07:12:59.221" v="164"/>
        <pc:sldMkLst>
          <pc:docMk/>
          <pc:sldMk cId="1943201529" sldId="350"/>
        </pc:sldMkLst>
      </pc:sldChg>
      <pc:sldChg chg="addSp delSp modSp add mod">
        <pc:chgData name="Allie Pfleger" userId="7701ca9aa713607d" providerId="LiveId" clId="{DB1A4352-6B54-4DAE-BD5A-DD9C72B496D4}" dt="2022-10-03T07:14:09.483" v="178" actId="1582"/>
        <pc:sldMkLst>
          <pc:docMk/>
          <pc:sldMk cId="3558516253" sldId="350"/>
        </pc:sldMkLst>
        <pc:spChg chg="del">
          <ac:chgData name="Allie Pfleger" userId="7701ca9aa713607d" providerId="LiveId" clId="{DB1A4352-6B54-4DAE-BD5A-DD9C72B496D4}" dt="2022-10-03T07:13:29.502" v="168" actId="478"/>
          <ac:spMkLst>
            <pc:docMk/>
            <pc:sldMk cId="3558516253" sldId="350"/>
            <ac:spMk id="3" creationId="{9F266BF3-ABF2-84C0-EA3C-F77B9B907B27}"/>
          </ac:spMkLst>
        </pc:spChg>
        <pc:spChg chg="mod">
          <ac:chgData name="Allie Pfleger" userId="7701ca9aa713607d" providerId="LiveId" clId="{DB1A4352-6B54-4DAE-BD5A-DD9C72B496D4}" dt="2022-10-03T07:13:35.673" v="170" actId="20577"/>
          <ac:spMkLst>
            <pc:docMk/>
            <pc:sldMk cId="3558516253" sldId="350"/>
            <ac:spMk id="6" creationId="{C7EE8B56-9A1B-E989-9124-38B4EE3D7E90}"/>
          </ac:spMkLst>
        </pc:spChg>
        <pc:spChg chg="mod">
          <ac:chgData name="Allie Pfleger" userId="7701ca9aa713607d" providerId="LiveId" clId="{DB1A4352-6B54-4DAE-BD5A-DD9C72B496D4}" dt="2022-10-03T07:13:34.147" v="169" actId="20577"/>
          <ac:spMkLst>
            <pc:docMk/>
            <pc:sldMk cId="3558516253" sldId="350"/>
            <ac:spMk id="8" creationId="{87A08AE8-0242-9B0A-1F01-1AA6D59061EA}"/>
          </ac:spMkLst>
        </pc:spChg>
        <pc:spChg chg="mod">
          <ac:chgData name="Allie Pfleger" userId="7701ca9aa713607d" providerId="LiveId" clId="{DB1A4352-6B54-4DAE-BD5A-DD9C72B496D4}" dt="2022-10-03T07:14:09.483" v="178" actId="1582"/>
          <ac:spMkLst>
            <pc:docMk/>
            <pc:sldMk cId="3558516253" sldId="350"/>
            <ac:spMk id="15" creationId="{F4AE2D2C-104A-7188-0AC3-D8C2A9AEEC52}"/>
          </ac:spMkLst>
        </pc:spChg>
        <pc:spChg chg="add mod">
          <ac:chgData name="Allie Pfleger" userId="7701ca9aa713607d" providerId="LiveId" clId="{DB1A4352-6B54-4DAE-BD5A-DD9C72B496D4}" dt="2022-10-03T07:13:58.956" v="176" actId="1076"/>
          <ac:spMkLst>
            <pc:docMk/>
            <pc:sldMk cId="3558516253" sldId="350"/>
            <ac:spMk id="24" creationId="{3699513C-6286-2E95-7A21-BAF0E9E6EC70}"/>
          </ac:spMkLst>
        </pc:spChg>
      </pc:sldChg>
      <pc:sldChg chg="modSp add mod">
        <pc:chgData name="Allie Pfleger" userId="7701ca9aa713607d" providerId="LiveId" clId="{DB1A4352-6B54-4DAE-BD5A-DD9C72B496D4}" dt="2022-10-03T07:14:37.651" v="183" actId="20577"/>
        <pc:sldMkLst>
          <pc:docMk/>
          <pc:sldMk cId="2911835638" sldId="351"/>
        </pc:sldMkLst>
        <pc:spChg chg="mod">
          <ac:chgData name="Allie Pfleger" userId="7701ca9aa713607d" providerId="LiveId" clId="{DB1A4352-6B54-4DAE-BD5A-DD9C72B496D4}" dt="2022-10-03T07:14:37.651" v="183" actId="20577"/>
          <ac:spMkLst>
            <pc:docMk/>
            <pc:sldMk cId="2911835638" sldId="351"/>
            <ac:spMk id="8" creationId="{87A08AE8-0242-9B0A-1F01-1AA6D59061EA}"/>
          </ac:spMkLst>
        </pc:spChg>
        <pc:spChg chg="mod">
          <ac:chgData name="Allie Pfleger" userId="7701ca9aa713607d" providerId="LiveId" clId="{DB1A4352-6B54-4DAE-BD5A-DD9C72B496D4}" dt="2022-10-03T07:14:35.251" v="182" actId="20577"/>
          <ac:spMkLst>
            <pc:docMk/>
            <pc:sldMk cId="2911835638" sldId="351"/>
            <ac:spMk id="24" creationId="{3699513C-6286-2E95-7A21-BAF0E9E6EC70}"/>
          </ac:spMkLst>
        </pc:spChg>
      </pc:sldChg>
      <pc:sldChg chg="addSp delSp modSp add mod">
        <pc:chgData name="Allie Pfleger" userId="7701ca9aa713607d" providerId="LiveId" clId="{DB1A4352-6B54-4DAE-BD5A-DD9C72B496D4}" dt="2022-10-03T07:15:36.054" v="193" actId="20577"/>
        <pc:sldMkLst>
          <pc:docMk/>
          <pc:sldMk cId="3969035821" sldId="352"/>
        </pc:sldMkLst>
        <pc:spChg chg="add mod">
          <ac:chgData name="Allie Pfleger" userId="7701ca9aa713607d" providerId="LiveId" clId="{DB1A4352-6B54-4DAE-BD5A-DD9C72B496D4}" dt="2022-10-03T07:15:36.054" v="193" actId="20577"/>
          <ac:spMkLst>
            <pc:docMk/>
            <pc:sldMk cId="3969035821" sldId="352"/>
            <ac:spMk id="3" creationId="{0635E104-613F-24F7-D513-D2D85C90D245}"/>
          </ac:spMkLst>
        </pc:spChg>
        <pc:spChg chg="del">
          <ac:chgData name="Allie Pfleger" userId="7701ca9aa713607d" providerId="LiveId" clId="{DB1A4352-6B54-4DAE-BD5A-DD9C72B496D4}" dt="2022-10-03T07:14:56.344" v="187" actId="478"/>
          <ac:spMkLst>
            <pc:docMk/>
            <pc:sldMk cId="3969035821" sldId="352"/>
            <ac:spMk id="6" creationId="{C7EE8B56-9A1B-E989-9124-38B4EE3D7E90}"/>
          </ac:spMkLst>
        </pc:spChg>
        <pc:spChg chg="del">
          <ac:chgData name="Allie Pfleger" userId="7701ca9aa713607d" providerId="LiveId" clId="{DB1A4352-6B54-4DAE-BD5A-DD9C72B496D4}" dt="2022-10-03T07:14:57.552" v="188" actId="478"/>
          <ac:spMkLst>
            <pc:docMk/>
            <pc:sldMk cId="3969035821" sldId="352"/>
            <ac:spMk id="8" creationId="{87A08AE8-0242-9B0A-1F01-1AA6D59061EA}"/>
          </ac:spMkLst>
        </pc:spChg>
      </pc:sldChg>
      <pc:sldChg chg="add">
        <pc:chgData name="Allie Pfleger" userId="7701ca9aa713607d" providerId="LiveId" clId="{DB1A4352-6B54-4DAE-BD5A-DD9C72B496D4}" dt="2022-10-03T07:15:31.603" v="192"/>
        <pc:sldMkLst>
          <pc:docMk/>
          <pc:sldMk cId="1196671023" sldId="353"/>
        </pc:sldMkLst>
      </pc:sldChg>
      <pc:sldChg chg="addSp delSp modSp add mod">
        <pc:chgData name="Allie Pfleger" userId="7701ca9aa713607d" providerId="LiveId" clId="{DB1A4352-6B54-4DAE-BD5A-DD9C72B496D4}" dt="2022-10-03T07:18:02.209" v="213" actId="207"/>
        <pc:sldMkLst>
          <pc:docMk/>
          <pc:sldMk cId="2596421074" sldId="354"/>
        </pc:sldMkLst>
        <pc:spChg chg="del">
          <ac:chgData name="Allie Pfleger" userId="7701ca9aa713607d" providerId="LiveId" clId="{DB1A4352-6B54-4DAE-BD5A-DD9C72B496D4}" dt="2022-10-03T07:16:03.308" v="197" actId="478"/>
          <ac:spMkLst>
            <pc:docMk/>
            <pc:sldMk cId="2596421074" sldId="354"/>
            <ac:spMk id="3" creationId="{0635E104-613F-24F7-D513-D2D85C90D245}"/>
          </ac:spMkLst>
        </pc:spChg>
        <pc:spChg chg="add mod">
          <ac:chgData name="Allie Pfleger" userId="7701ca9aa713607d" providerId="LiveId" clId="{DB1A4352-6B54-4DAE-BD5A-DD9C72B496D4}" dt="2022-10-03T07:18:02.209" v="213" actId="207"/>
          <ac:spMkLst>
            <pc:docMk/>
            <pc:sldMk cId="2596421074" sldId="354"/>
            <ac:spMk id="6" creationId="{36273A1B-E554-9017-C57B-416B10FC605D}"/>
          </ac:spMkLst>
        </pc:spChg>
        <pc:cxnChg chg="mod">
          <ac:chgData name="Allie Pfleger" userId="7701ca9aa713607d" providerId="LiveId" clId="{DB1A4352-6B54-4DAE-BD5A-DD9C72B496D4}" dt="2022-10-03T07:17:56.350" v="212" actId="1582"/>
          <ac:cxnSpMkLst>
            <pc:docMk/>
            <pc:sldMk cId="2596421074" sldId="354"/>
            <ac:cxnSpMk id="53" creationId="{1413502C-DA4E-CF50-A7A0-F984F17EE7DB}"/>
          </ac:cxnSpMkLst>
        </pc:cxnChg>
      </pc:sldChg>
      <pc:sldChg chg="modSp add mod">
        <pc:chgData name="Allie Pfleger" userId="7701ca9aa713607d" providerId="LiveId" clId="{DB1A4352-6B54-4DAE-BD5A-DD9C72B496D4}" dt="2022-10-03T07:21:12.172" v="240" actId="1582"/>
        <pc:sldMkLst>
          <pc:docMk/>
          <pc:sldMk cId="3771483206" sldId="355"/>
        </pc:sldMkLst>
        <pc:spChg chg="mod">
          <ac:chgData name="Allie Pfleger" userId="7701ca9aa713607d" providerId="LiveId" clId="{DB1A4352-6B54-4DAE-BD5A-DD9C72B496D4}" dt="2022-10-03T07:19:33.884" v="223" actId="207"/>
          <ac:spMkLst>
            <pc:docMk/>
            <pc:sldMk cId="3771483206" sldId="355"/>
            <ac:spMk id="6" creationId="{36273A1B-E554-9017-C57B-416B10FC605D}"/>
          </ac:spMkLst>
        </pc:spChg>
        <pc:cxnChg chg="mod">
          <ac:chgData name="Allie Pfleger" userId="7701ca9aa713607d" providerId="LiveId" clId="{DB1A4352-6B54-4DAE-BD5A-DD9C72B496D4}" dt="2022-10-03T07:19:28.030" v="222" actId="1582"/>
          <ac:cxnSpMkLst>
            <pc:docMk/>
            <pc:sldMk cId="3771483206" sldId="355"/>
            <ac:cxnSpMk id="25" creationId="{447937D0-BD73-AC23-1E37-2131C023A887}"/>
          </ac:cxnSpMkLst>
        </pc:cxnChg>
        <pc:cxnChg chg="mod">
          <ac:chgData name="Allie Pfleger" userId="7701ca9aa713607d" providerId="LiveId" clId="{DB1A4352-6B54-4DAE-BD5A-DD9C72B496D4}" dt="2022-10-03T07:21:12.172" v="240" actId="1582"/>
          <ac:cxnSpMkLst>
            <pc:docMk/>
            <pc:sldMk cId="3771483206" sldId="355"/>
            <ac:cxnSpMk id="44" creationId="{2D9F036C-1AE1-059C-8210-F5CE93BB04AE}"/>
          </ac:cxnSpMkLst>
        </pc:cxnChg>
      </pc:sldChg>
      <pc:sldChg chg="modSp add mod">
        <pc:chgData name="Allie Pfleger" userId="7701ca9aa713607d" providerId="LiveId" clId="{DB1A4352-6B54-4DAE-BD5A-DD9C72B496D4}" dt="2022-10-03T07:30:18.656" v="388" actId="113"/>
        <pc:sldMkLst>
          <pc:docMk/>
          <pc:sldMk cId="1496717784" sldId="356"/>
        </pc:sldMkLst>
        <pc:spChg chg="mod">
          <ac:chgData name="Allie Pfleger" userId="7701ca9aa713607d" providerId="LiveId" clId="{DB1A4352-6B54-4DAE-BD5A-DD9C72B496D4}" dt="2022-10-03T07:30:18.656" v="388" actId="113"/>
          <ac:spMkLst>
            <pc:docMk/>
            <pc:sldMk cId="1496717784" sldId="356"/>
            <ac:spMk id="6" creationId="{36273A1B-E554-9017-C57B-416B10FC605D}"/>
          </ac:spMkLst>
        </pc:spChg>
        <pc:cxnChg chg="mod">
          <ac:chgData name="Allie Pfleger" userId="7701ca9aa713607d" providerId="LiveId" clId="{DB1A4352-6B54-4DAE-BD5A-DD9C72B496D4}" dt="2022-10-03T07:20:24.405" v="230" actId="208"/>
          <ac:cxnSpMkLst>
            <pc:docMk/>
            <pc:sldMk cId="1496717784" sldId="356"/>
            <ac:cxnSpMk id="48" creationId="{1383D512-321C-37BB-990A-B4FFA64ED3FA}"/>
          </ac:cxnSpMkLst>
        </pc:cxnChg>
      </pc:sldChg>
      <pc:sldChg chg="modSp add mod">
        <pc:chgData name="Allie Pfleger" userId="7701ca9aa713607d" providerId="LiveId" clId="{DB1A4352-6B54-4DAE-BD5A-DD9C72B496D4}" dt="2022-10-03T07:18:27.115" v="218" actId="208"/>
        <pc:sldMkLst>
          <pc:docMk/>
          <pc:sldMk cId="3665405106" sldId="357"/>
        </pc:sldMkLst>
        <pc:spChg chg="mod">
          <ac:chgData name="Allie Pfleger" userId="7701ca9aa713607d" providerId="LiveId" clId="{DB1A4352-6B54-4DAE-BD5A-DD9C72B496D4}" dt="2022-10-03T07:18:12.964" v="216" actId="20577"/>
          <ac:spMkLst>
            <pc:docMk/>
            <pc:sldMk cId="3665405106" sldId="357"/>
            <ac:spMk id="6" creationId="{36273A1B-E554-9017-C57B-416B10FC605D}"/>
          </ac:spMkLst>
        </pc:spChg>
        <pc:cxnChg chg="mod">
          <ac:chgData name="Allie Pfleger" userId="7701ca9aa713607d" providerId="LiveId" clId="{DB1A4352-6B54-4DAE-BD5A-DD9C72B496D4}" dt="2022-10-03T07:18:27.115" v="218" actId="208"/>
          <ac:cxnSpMkLst>
            <pc:docMk/>
            <pc:sldMk cId="3665405106" sldId="357"/>
            <ac:cxnSpMk id="53" creationId="{1413502C-DA4E-CF50-A7A0-F984F17EE7DB}"/>
          </ac:cxnSpMkLst>
        </pc:cxnChg>
      </pc:sldChg>
      <pc:sldChg chg="modSp add mod">
        <pc:chgData name="Allie Pfleger" userId="7701ca9aa713607d" providerId="LiveId" clId="{DB1A4352-6B54-4DAE-BD5A-DD9C72B496D4}" dt="2022-10-03T07:19:40.926" v="224" actId="207"/>
        <pc:sldMkLst>
          <pc:docMk/>
          <pc:sldMk cId="1295733176" sldId="358"/>
        </pc:sldMkLst>
        <pc:spChg chg="mod">
          <ac:chgData name="Allie Pfleger" userId="7701ca9aa713607d" providerId="LiveId" clId="{DB1A4352-6B54-4DAE-BD5A-DD9C72B496D4}" dt="2022-10-03T07:19:40.926" v="224" actId="207"/>
          <ac:spMkLst>
            <pc:docMk/>
            <pc:sldMk cId="1295733176" sldId="358"/>
            <ac:spMk id="6" creationId="{36273A1B-E554-9017-C57B-416B10FC605D}"/>
          </ac:spMkLst>
        </pc:spChg>
      </pc:sldChg>
      <pc:sldChg chg="modSp add mod">
        <pc:chgData name="Allie Pfleger" userId="7701ca9aa713607d" providerId="LiveId" clId="{DB1A4352-6B54-4DAE-BD5A-DD9C72B496D4}" dt="2022-10-03T07:30:15.199" v="387" actId="113"/>
        <pc:sldMkLst>
          <pc:docMk/>
          <pc:sldMk cId="3978612963" sldId="359"/>
        </pc:sldMkLst>
        <pc:spChg chg="mod">
          <ac:chgData name="Allie Pfleger" userId="7701ca9aa713607d" providerId="LiveId" clId="{DB1A4352-6B54-4DAE-BD5A-DD9C72B496D4}" dt="2022-10-03T07:30:15.199" v="387" actId="113"/>
          <ac:spMkLst>
            <pc:docMk/>
            <pc:sldMk cId="3978612963" sldId="359"/>
            <ac:spMk id="6" creationId="{36273A1B-E554-9017-C57B-416B10FC605D}"/>
          </ac:spMkLst>
        </pc:spChg>
      </pc:sldChg>
      <pc:sldChg chg="addSp modSp new mod modClrScheme chgLayout">
        <pc:chgData name="Allie Pfleger" userId="7701ca9aa713607d" providerId="LiveId" clId="{DB1A4352-6B54-4DAE-BD5A-DD9C72B496D4}" dt="2022-10-03T07:21:55.715" v="258" actId="20577"/>
        <pc:sldMkLst>
          <pc:docMk/>
          <pc:sldMk cId="2469132876" sldId="360"/>
        </pc:sldMkLst>
        <pc:spChg chg="add mod">
          <ac:chgData name="Allie Pfleger" userId="7701ca9aa713607d" providerId="LiveId" clId="{DB1A4352-6B54-4DAE-BD5A-DD9C72B496D4}" dt="2022-10-03T07:21:55.715" v="258" actId="20577"/>
          <ac:spMkLst>
            <pc:docMk/>
            <pc:sldMk cId="2469132876" sldId="360"/>
            <ac:spMk id="2" creationId="{DE97EB01-8DC6-DAAD-D818-015AEA096C98}"/>
          </ac:spMkLst>
        </pc:spChg>
      </pc:sldChg>
      <pc:sldChg chg="add del">
        <pc:chgData name="Allie Pfleger" userId="7701ca9aa713607d" providerId="LiveId" clId="{DB1A4352-6B54-4DAE-BD5A-DD9C72B496D4}" dt="2022-10-03T07:21:43.020" v="242"/>
        <pc:sldMkLst>
          <pc:docMk/>
          <pc:sldMk cId="3242399707" sldId="360"/>
        </pc:sldMkLst>
      </pc:sldChg>
      <pc:sldChg chg="addSp delSp modSp new mod modClrScheme chgLayout">
        <pc:chgData name="Allie Pfleger" userId="7701ca9aa713607d" providerId="LiveId" clId="{DB1A4352-6B54-4DAE-BD5A-DD9C72B496D4}" dt="2022-10-03T07:26:58.083" v="367" actId="113"/>
        <pc:sldMkLst>
          <pc:docMk/>
          <pc:sldMk cId="4005613369" sldId="361"/>
        </pc:sldMkLst>
        <pc:spChg chg="del mod ord">
          <ac:chgData name="Allie Pfleger" userId="7701ca9aa713607d" providerId="LiveId" clId="{DB1A4352-6B54-4DAE-BD5A-DD9C72B496D4}" dt="2022-10-03T07:22:12.044" v="261" actId="700"/>
          <ac:spMkLst>
            <pc:docMk/>
            <pc:sldMk cId="4005613369" sldId="361"/>
            <ac:spMk id="2" creationId="{D03CEFA7-609F-DE61-456F-501347683B81}"/>
          </ac:spMkLst>
        </pc:spChg>
        <pc:spChg chg="add mod ord">
          <ac:chgData name="Allie Pfleger" userId="7701ca9aa713607d" providerId="LiveId" clId="{DB1A4352-6B54-4DAE-BD5A-DD9C72B496D4}" dt="2022-10-03T07:22:24.793" v="308" actId="20577"/>
          <ac:spMkLst>
            <pc:docMk/>
            <pc:sldMk cId="4005613369" sldId="361"/>
            <ac:spMk id="3" creationId="{65437680-48CC-F1A8-B245-3738328785AC}"/>
          </ac:spMkLst>
        </pc:spChg>
        <pc:spChg chg="add mod ord">
          <ac:chgData name="Allie Pfleger" userId="7701ca9aa713607d" providerId="LiveId" clId="{DB1A4352-6B54-4DAE-BD5A-DD9C72B496D4}" dt="2022-10-03T07:26:58.083" v="367" actId="113"/>
          <ac:spMkLst>
            <pc:docMk/>
            <pc:sldMk cId="4005613369" sldId="361"/>
            <ac:spMk id="4" creationId="{F2C3933D-B04B-D1A9-7D9E-45AEBC439FE8}"/>
          </ac:spMkLst>
        </pc:spChg>
      </pc:sldChg>
      <pc:sldChg chg="addSp delSp modSp add mod">
        <pc:chgData name="Allie Pfleger" userId="7701ca9aa713607d" providerId="LiveId" clId="{DB1A4352-6B54-4DAE-BD5A-DD9C72B496D4}" dt="2022-10-03T07:30:33.610" v="389" actId="207"/>
        <pc:sldMkLst>
          <pc:docMk/>
          <pc:sldMk cId="1514826349" sldId="362"/>
        </pc:sldMkLst>
        <pc:spChg chg="mod">
          <ac:chgData name="Allie Pfleger" userId="7701ca9aa713607d" providerId="LiveId" clId="{DB1A4352-6B54-4DAE-BD5A-DD9C72B496D4}" dt="2022-10-03T07:23:31.574" v="326" actId="20577"/>
          <ac:spMkLst>
            <pc:docMk/>
            <pc:sldMk cId="1514826349" sldId="362"/>
            <ac:spMk id="2" creationId="{6A491155-224A-BECE-21BE-E50EB40ED800}"/>
          </ac:spMkLst>
        </pc:spChg>
        <pc:spChg chg="add mod">
          <ac:chgData name="Allie Pfleger" userId="7701ca9aa713607d" providerId="LiveId" clId="{DB1A4352-6B54-4DAE-BD5A-DD9C72B496D4}" dt="2022-10-03T07:30:33.610" v="389" actId="207"/>
          <ac:spMkLst>
            <pc:docMk/>
            <pc:sldMk cId="1514826349" sldId="362"/>
            <ac:spMk id="3" creationId="{05CE81D9-2E10-0E9D-089C-391763DD4DB1}"/>
          </ac:spMkLst>
        </pc:spChg>
        <pc:spChg chg="del">
          <ac:chgData name="Allie Pfleger" userId="7701ca9aa713607d" providerId="LiveId" clId="{DB1A4352-6B54-4DAE-BD5A-DD9C72B496D4}" dt="2022-10-03T07:23:40.466" v="328" actId="478"/>
          <ac:spMkLst>
            <pc:docMk/>
            <pc:sldMk cId="1514826349" sldId="362"/>
            <ac:spMk id="3" creationId="{E2289A30-A21C-A553-3323-599C5755B9B7}"/>
          </ac:spMkLst>
        </pc:spChg>
        <pc:spChg chg="del">
          <ac:chgData name="Allie Pfleger" userId="7701ca9aa713607d" providerId="LiveId" clId="{DB1A4352-6B54-4DAE-BD5A-DD9C72B496D4}" dt="2022-10-03T07:23:38.597" v="327" actId="478"/>
          <ac:spMkLst>
            <pc:docMk/>
            <pc:sldMk cId="1514826349" sldId="362"/>
            <ac:spMk id="4" creationId="{62888D20-8BB1-1411-6875-90D3B6D87C91}"/>
          </ac:spMkLst>
        </pc:spChg>
        <pc:spChg chg="mod">
          <ac:chgData name="Allie Pfleger" userId="7701ca9aa713607d" providerId="LiveId" clId="{DB1A4352-6B54-4DAE-BD5A-DD9C72B496D4}" dt="2022-10-03T07:24:49.835" v="351" actId="20577"/>
          <ac:spMkLst>
            <pc:docMk/>
            <pc:sldMk cId="1514826349" sldId="362"/>
            <ac:spMk id="5" creationId="{D457CB86-B894-26FD-7788-FA806722E745}"/>
          </ac:spMkLst>
        </pc:spChg>
        <pc:spChg chg="del">
          <ac:chgData name="Allie Pfleger" userId="7701ca9aa713607d" providerId="LiveId" clId="{DB1A4352-6B54-4DAE-BD5A-DD9C72B496D4}" dt="2022-10-03T07:23:38.597" v="327" actId="478"/>
          <ac:spMkLst>
            <pc:docMk/>
            <pc:sldMk cId="1514826349" sldId="362"/>
            <ac:spMk id="7" creationId="{32F7A985-44E9-1232-E90A-4CF0F3ECF586}"/>
          </ac:spMkLst>
        </pc:spChg>
        <pc:spChg chg="del">
          <ac:chgData name="Allie Pfleger" userId="7701ca9aa713607d" providerId="LiveId" clId="{DB1A4352-6B54-4DAE-BD5A-DD9C72B496D4}" dt="2022-10-03T07:23:38.597" v="327" actId="478"/>
          <ac:spMkLst>
            <pc:docMk/>
            <pc:sldMk cId="1514826349" sldId="362"/>
            <ac:spMk id="9" creationId="{D2F95A25-C5E8-4B82-6328-9930AE892918}"/>
          </ac:spMkLst>
        </pc:spChg>
        <pc:spChg chg="del">
          <ac:chgData name="Allie Pfleger" userId="7701ca9aa713607d" providerId="LiveId" clId="{DB1A4352-6B54-4DAE-BD5A-DD9C72B496D4}" dt="2022-10-03T07:23:38.597" v="327" actId="478"/>
          <ac:spMkLst>
            <pc:docMk/>
            <pc:sldMk cId="1514826349" sldId="362"/>
            <ac:spMk id="11" creationId="{1A95E883-B3E5-F6E8-F969-55FD68AD784B}"/>
          </ac:spMkLst>
        </pc:spChg>
        <pc:spChg chg="del">
          <ac:chgData name="Allie Pfleger" userId="7701ca9aa713607d" providerId="LiveId" clId="{DB1A4352-6B54-4DAE-BD5A-DD9C72B496D4}" dt="2022-10-03T07:23:38.597" v="327" actId="478"/>
          <ac:spMkLst>
            <pc:docMk/>
            <pc:sldMk cId="1514826349" sldId="362"/>
            <ac:spMk id="12" creationId="{8560977E-F123-1E56-9A74-B46E80903F07}"/>
          </ac:spMkLst>
        </pc:spChg>
        <pc:spChg chg="del">
          <ac:chgData name="Allie Pfleger" userId="7701ca9aa713607d" providerId="LiveId" clId="{DB1A4352-6B54-4DAE-BD5A-DD9C72B496D4}" dt="2022-10-03T07:23:38.597" v="327" actId="478"/>
          <ac:spMkLst>
            <pc:docMk/>
            <pc:sldMk cId="1514826349" sldId="362"/>
            <ac:spMk id="13" creationId="{CB5A84B6-A61A-A604-0EDA-47ABD31868B8}"/>
          </ac:spMkLst>
        </pc:spChg>
        <pc:spChg chg="del">
          <ac:chgData name="Allie Pfleger" userId="7701ca9aa713607d" providerId="LiveId" clId="{DB1A4352-6B54-4DAE-BD5A-DD9C72B496D4}" dt="2022-10-03T07:23:38.597" v="327" actId="478"/>
          <ac:spMkLst>
            <pc:docMk/>
            <pc:sldMk cId="1514826349" sldId="362"/>
            <ac:spMk id="14" creationId="{1C72E1F8-5A86-62ED-A9AF-3EE872DBC6E4}"/>
          </ac:spMkLst>
        </pc:spChg>
        <pc:spChg chg="del">
          <ac:chgData name="Allie Pfleger" userId="7701ca9aa713607d" providerId="LiveId" clId="{DB1A4352-6B54-4DAE-BD5A-DD9C72B496D4}" dt="2022-10-03T07:23:38.597" v="327" actId="478"/>
          <ac:spMkLst>
            <pc:docMk/>
            <pc:sldMk cId="1514826349" sldId="362"/>
            <ac:spMk id="15" creationId="{F4AE2D2C-104A-7188-0AC3-D8C2A9AEEC52}"/>
          </ac:spMkLst>
        </pc:spChg>
        <pc:cxnChg chg="del mod">
          <ac:chgData name="Allie Pfleger" userId="7701ca9aa713607d" providerId="LiveId" clId="{DB1A4352-6B54-4DAE-BD5A-DD9C72B496D4}" dt="2022-10-03T07:23:38.597" v="327" actId="478"/>
          <ac:cxnSpMkLst>
            <pc:docMk/>
            <pc:sldMk cId="1514826349" sldId="362"/>
            <ac:cxnSpMk id="21" creationId="{755963ED-B2EA-ACC3-0590-EDD40024A636}"/>
          </ac:cxnSpMkLst>
        </pc:cxnChg>
        <pc:cxnChg chg="del mod">
          <ac:chgData name="Allie Pfleger" userId="7701ca9aa713607d" providerId="LiveId" clId="{DB1A4352-6B54-4DAE-BD5A-DD9C72B496D4}" dt="2022-10-03T07:23:38.597" v="327" actId="478"/>
          <ac:cxnSpMkLst>
            <pc:docMk/>
            <pc:sldMk cId="1514826349" sldId="362"/>
            <ac:cxnSpMk id="23" creationId="{B21493AB-3061-1E22-FD68-B08E53F2D031}"/>
          </ac:cxnSpMkLst>
        </pc:cxnChg>
        <pc:cxnChg chg="del mod">
          <ac:chgData name="Allie Pfleger" userId="7701ca9aa713607d" providerId="LiveId" clId="{DB1A4352-6B54-4DAE-BD5A-DD9C72B496D4}" dt="2022-10-03T07:23:38.597" v="327" actId="478"/>
          <ac:cxnSpMkLst>
            <pc:docMk/>
            <pc:sldMk cId="1514826349" sldId="362"/>
            <ac:cxnSpMk id="25" creationId="{447937D0-BD73-AC23-1E37-2131C023A887}"/>
          </ac:cxnSpMkLst>
        </pc:cxnChg>
        <pc:cxnChg chg="del mod">
          <ac:chgData name="Allie Pfleger" userId="7701ca9aa713607d" providerId="LiveId" clId="{DB1A4352-6B54-4DAE-BD5A-DD9C72B496D4}" dt="2022-10-03T07:23:38.597" v="327" actId="478"/>
          <ac:cxnSpMkLst>
            <pc:docMk/>
            <pc:sldMk cId="1514826349" sldId="362"/>
            <ac:cxnSpMk id="27" creationId="{362166DE-4286-7E21-A846-87702AC1D487}"/>
          </ac:cxnSpMkLst>
        </pc:cxnChg>
        <pc:cxnChg chg="del mod">
          <ac:chgData name="Allie Pfleger" userId="7701ca9aa713607d" providerId="LiveId" clId="{DB1A4352-6B54-4DAE-BD5A-DD9C72B496D4}" dt="2022-10-03T07:23:38.597" v="327" actId="478"/>
          <ac:cxnSpMkLst>
            <pc:docMk/>
            <pc:sldMk cId="1514826349" sldId="362"/>
            <ac:cxnSpMk id="31" creationId="{3EE81EEC-E8BC-73E1-BE73-586DC8B1930B}"/>
          </ac:cxnSpMkLst>
        </pc:cxnChg>
        <pc:cxnChg chg="del mod">
          <ac:chgData name="Allie Pfleger" userId="7701ca9aa713607d" providerId="LiveId" clId="{DB1A4352-6B54-4DAE-BD5A-DD9C72B496D4}" dt="2022-10-03T07:23:38.597" v="327" actId="478"/>
          <ac:cxnSpMkLst>
            <pc:docMk/>
            <pc:sldMk cId="1514826349" sldId="362"/>
            <ac:cxnSpMk id="44" creationId="{2D9F036C-1AE1-059C-8210-F5CE93BB04AE}"/>
          </ac:cxnSpMkLst>
        </pc:cxnChg>
        <pc:cxnChg chg="del mod">
          <ac:chgData name="Allie Pfleger" userId="7701ca9aa713607d" providerId="LiveId" clId="{DB1A4352-6B54-4DAE-BD5A-DD9C72B496D4}" dt="2022-10-03T07:23:38.597" v="327" actId="478"/>
          <ac:cxnSpMkLst>
            <pc:docMk/>
            <pc:sldMk cId="1514826349" sldId="362"/>
            <ac:cxnSpMk id="46" creationId="{CC7E24CB-3A8A-4ADE-C090-5E2727393D1B}"/>
          </ac:cxnSpMkLst>
        </pc:cxnChg>
        <pc:cxnChg chg="del mod">
          <ac:chgData name="Allie Pfleger" userId="7701ca9aa713607d" providerId="LiveId" clId="{DB1A4352-6B54-4DAE-BD5A-DD9C72B496D4}" dt="2022-10-03T07:23:38.597" v="327" actId="478"/>
          <ac:cxnSpMkLst>
            <pc:docMk/>
            <pc:sldMk cId="1514826349" sldId="362"/>
            <ac:cxnSpMk id="48" creationId="{1383D512-321C-37BB-990A-B4FFA64ED3FA}"/>
          </ac:cxnSpMkLst>
        </pc:cxnChg>
        <pc:cxnChg chg="del mod">
          <ac:chgData name="Allie Pfleger" userId="7701ca9aa713607d" providerId="LiveId" clId="{DB1A4352-6B54-4DAE-BD5A-DD9C72B496D4}" dt="2022-10-03T07:23:38.597" v="327" actId="478"/>
          <ac:cxnSpMkLst>
            <pc:docMk/>
            <pc:sldMk cId="1514826349" sldId="362"/>
            <ac:cxnSpMk id="50" creationId="{DED9E9BB-3B22-3762-5F30-598DE1DBC244}"/>
          </ac:cxnSpMkLst>
        </pc:cxnChg>
        <pc:cxnChg chg="del mod">
          <ac:chgData name="Allie Pfleger" userId="7701ca9aa713607d" providerId="LiveId" clId="{DB1A4352-6B54-4DAE-BD5A-DD9C72B496D4}" dt="2022-10-03T07:23:38.597" v="327" actId="478"/>
          <ac:cxnSpMkLst>
            <pc:docMk/>
            <pc:sldMk cId="1514826349" sldId="362"/>
            <ac:cxnSpMk id="53" creationId="{1413502C-DA4E-CF50-A7A0-F984F17EE7DB}"/>
          </ac:cxnSpMkLst>
        </pc:cxnChg>
      </pc:sldChg>
      <pc:sldChg chg="delSp modSp add mod">
        <pc:chgData name="Allie Pfleger" userId="7701ca9aa713607d" providerId="LiveId" clId="{DB1A4352-6B54-4DAE-BD5A-DD9C72B496D4}" dt="2022-10-03T07:27:31.366" v="374" actId="6549"/>
        <pc:sldMkLst>
          <pc:docMk/>
          <pc:sldMk cId="2562694840" sldId="363"/>
        </pc:sldMkLst>
        <pc:spChg chg="del">
          <ac:chgData name="Allie Pfleger" userId="7701ca9aa713607d" providerId="LiveId" clId="{DB1A4352-6B54-4DAE-BD5A-DD9C72B496D4}" dt="2022-10-03T07:27:19.906" v="370" actId="478"/>
          <ac:spMkLst>
            <pc:docMk/>
            <pc:sldMk cId="2562694840" sldId="363"/>
            <ac:spMk id="3" creationId="{05CE81D9-2E10-0E9D-089C-391763DD4DB1}"/>
          </ac:spMkLst>
        </pc:spChg>
        <pc:spChg chg="mod">
          <ac:chgData name="Allie Pfleger" userId="7701ca9aa713607d" providerId="LiveId" clId="{DB1A4352-6B54-4DAE-BD5A-DD9C72B496D4}" dt="2022-10-03T07:27:31.366" v="374" actId="6549"/>
          <ac:spMkLst>
            <pc:docMk/>
            <pc:sldMk cId="2562694840" sldId="363"/>
            <ac:spMk id="5" creationId="{D457CB86-B894-26FD-7788-FA806722E745}"/>
          </ac:spMkLst>
        </pc:spChg>
      </pc:sldChg>
      <pc:sldChg chg="addSp modSp add mod">
        <pc:chgData name="Allie Pfleger" userId="7701ca9aa713607d" providerId="LiveId" clId="{DB1A4352-6B54-4DAE-BD5A-DD9C72B496D4}" dt="2022-10-03T07:27:53.462" v="378" actId="1076"/>
        <pc:sldMkLst>
          <pc:docMk/>
          <pc:sldMk cId="1705248760" sldId="364"/>
        </pc:sldMkLst>
        <pc:spChg chg="add mod">
          <ac:chgData name="Allie Pfleger" userId="7701ca9aa713607d" providerId="LiveId" clId="{DB1A4352-6B54-4DAE-BD5A-DD9C72B496D4}" dt="2022-10-03T07:27:53.462" v="378" actId="1076"/>
          <ac:spMkLst>
            <pc:docMk/>
            <pc:sldMk cId="1705248760" sldId="364"/>
            <ac:spMk id="3" creationId="{F99370CE-7DEB-51D2-6A9C-AFF60FC7B95E}"/>
          </ac:spMkLst>
        </pc:spChg>
      </pc:sldChg>
      <pc:sldChg chg="modSp add mod">
        <pc:chgData name="Allie Pfleger" userId="7701ca9aa713607d" providerId="LiveId" clId="{DB1A4352-6B54-4DAE-BD5A-DD9C72B496D4}" dt="2022-10-03T07:53:18.218" v="659" actId="207"/>
        <pc:sldMkLst>
          <pc:docMk/>
          <pc:sldMk cId="372257132" sldId="365"/>
        </pc:sldMkLst>
        <pc:spChg chg="mod">
          <ac:chgData name="Allie Pfleger" userId="7701ca9aa713607d" providerId="LiveId" clId="{DB1A4352-6B54-4DAE-BD5A-DD9C72B496D4}" dt="2022-10-03T07:53:18.218" v="659" actId="207"/>
          <ac:spMkLst>
            <pc:docMk/>
            <pc:sldMk cId="372257132" sldId="365"/>
            <ac:spMk id="3" creationId="{F99370CE-7DEB-51D2-6A9C-AFF60FC7B95E}"/>
          </ac:spMkLst>
        </pc:spChg>
      </pc:sldChg>
      <pc:sldChg chg="add del">
        <pc:chgData name="Allie Pfleger" userId="7701ca9aa713607d" providerId="LiveId" clId="{DB1A4352-6B54-4DAE-BD5A-DD9C72B496D4}" dt="2022-10-03T07:32:20.094" v="406" actId="47"/>
        <pc:sldMkLst>
          <pc:docMk/>
          <pc:sldMk cId="3986382989" sldId="366"/>
        </pc:sldMkLst>
      </pc:sldChg>
      <pc:sldChg chg="modSp add mod">
        <pc:chgData name="Allie Pfleger" userId="7701ca9aa713607d" providerId="LiveId" clId="{DB1A4352-6B54-4DAE-BD5A-DD9C72B496D4}" dt="2022-10-03T07:57:22.165" v="697" actId="20577"/>
        <pc:sldMkLst>
          <pc:docMk/>
          <pc:sldMk cId="382922559" sldId="367"/>
        </pc:sldMkLst>
        <pc:spChg chg="mod">
          <ac:chgData name="Allie Pfleger" userId="7701ca9aa713607d" providerId="LiveId" clId="{DB1A4352-6B54-4DAE-BD5A-DD9C72B496D4}" dt="2022-10-03T07:57:22.165" v="697" actId="20577"/>
          <ac:spMkLst>
            <pc:docMk/>
            <pc:sldMk cId="382922559" sldId="367"/>
            <ac:spMk id="5" creationId="{D457CB86-B894-26FD-7788-FA806722E745}"/>
          </ac:spMkLst>
        </pc:spChg>
      </pc:sldChg>
      <pc:sldChg chg="addSp modSp add mod">
        <pc:chgData name="Allie Pfleger" userId="7701ca9aa713607d" providerId="LiveId" clId="{DB1A4352-6B54-4DAE-BD5A-DD9C72B496D4}" dt="2022-10-03T07:57:11.556" v="695" actId="20577"/>
        <pc:sldMkLst>
          <pc:docMk/>
          <pc:sldMk cId="3940433530" sldId="368"/>
        </pc:sldMkLst>
        <pc:spChg chg="add mod">
          <ac:chgData name="Allie Pfleger" userId="7701ca9aa713607d" providerId="LiveId" clId="{DB1A4352-6B54-4DAE-BD5A-DD9C72B496D4}" dt="2022-10-03T07:31:56.510" v="402" actId="207"/>
          <ac:spMkLst>
            <pc:docMk/>
            <pc:sldMk cId="3940433530" sldId="368"/>
            <ac:spMk id="3" creationId="{E6103976-8742-D1B6-7909-984AC83358CA}"/>
          </ac:spMkLst>
        </pc:spChg>
        <pc:spChg chg="mod">
          <ac:chgData name="Allie Pfleger" userId="7701ca9aa713607d" providerId="LiveId" clId="{DB1A4352-6B54-4DAE-BD5A-DD9C72B496D4}" dt="2022-10-03T07:57:11.556" v="695" actId="20577"/>
          <ac:spMkLst>
            <pc:docMk/>
            <pc:sldMk cId="3940433530" sldId="368"/>
            <ac:spMk id="5" creationId="{D457CB86-B894-26FD-7788-FA806722E745}"/>
          </ac:spMkLst>
        </pc:spChg>
      </pc:sldChg>
      <pc:sldChg chg="modSp add mod">
        <pc:chgData name="Allie Pfleger" userId="7701ca9aa713607d" providerId="LiveId" clId="{DB1A4352-6B54-4DAE-BD5A-DD9C72B496D4}" dt="2022-10-03T07:57:17.473" v="696" actId="20577"/>
        <pc:sldMkLst>
          <pc:docMk/>
          <pc:sldMk cId="2532516279" sldId="369"/>
        </pc:sldMkLst>
        <pc:spChg chg="mod">
          <ac:chgData name="Allie Pfleger" userId="7701ca9aa713607d" providerId="LiveId" clId="{DB1A4352-6B54-4DAE-BD5A-DD9C72B496D4}" dt="2022-10-03T07:32:03.434" v="404" actId="20577"/>
          <ac:spMkLst>
            <pc:docMk/>
            <pc:sldMk cId="2532516279" sldId="369"/>
            <ac:spMk id="3" creationId="{E6103976-8742-D1B6-7909-984AC83358CA}"/>
          </ac:spMkLst>
        </pc:spChg>
        <pc:spChg chg="mod">
          <ac:chgData name="Allie Pfleger" userId="7701ca9aa713607d" providerId="LiveId" clId="{DB1A4352-6B54-4DAE-BD5A-DD9C72B496D4}" dt="2022-10-03T07:57:17.473" v="696" actId="20577"/>
          <ac:spMkLst>
            <pc:docMk/>
            <pc:sldMk cId="2532516279" sldId="369"/>
            <ac:spMk id="5" creationId="{D457CB86-B894-26FD-7788-FA806722E745}"/>
          </ac:spMkLst>
        </pc:spChg>
      </pc:sldChg>
      <pc:sldChg chg="addSp modSp add mod">
        <pc:chgData name="Allie Pfleger" userId="7701ca9aa713607d" providerId="LiveId" clId="{DB1A4352-6B54-4DAE-BD5A-DD9C72B496D4}" dt="2022-10-03T07:56:39.783" v="689" actId="20577"/>
        <pc:sldMkLst>
          <pc:docMk/>
          <pc:sldMk cId="2368384243" sldId="370"/>
        </pc:sldMkLst>
        <pc:spChg chg="add mod">
          <ac:chgData name="Allie Pfleger" userId="7701ca9aa713607d" providerId="LiveId" clId="{DB1A4352-6B54-4DAE-BD5A-DD9C72B496D4}" dt="2022-10-03T07:45:05.604" v="576" actId="20577"/>
          <ac:spMkLst>
            <pc:docMk/>
            <pc:sldMk cId="2368384243" sldId="370"/>
            <ac:spMk id="4" creationId="{C5D0EE99-A8CD-BDBD-E4F8-22A708704A24}"/>
          </ac:spMkLst>
        </pc:spChg>
        <pc:spChg chg="mod">
          <ac:chgData name="Allie Pfleger" userId="7701ca9aa713607d" providerId="LiveId" clId="{DB1A4352-6B54-4DAE-BD5A-DD9C72B496D4}" dt="2022-10-03T07:56:39.783" v="689" actId="20577"/>
          <ac:spMkLst>
            <pc:docMk/>
            <pc:sldMk cId="2368384243" sldId="370"/>
            <ac:spMk id="5" creationId="{D457CB86-B894-26FD-7788-FA806722E745}"/>
          </ac:spMkLst>
        </pc:spChg>
        <pc:spChg chg="add mod">
          <ac:chgData name="Allie Pfleger" userId="7701ca9aa713607d" providerId="LiveId" clId="{DB1A4352-6B54-4DAE-BD5A-DD9C72B496D4}" dt="2022-10-03T07:43:11.828" v="555" actId="20577"/>
          <ac:spMkLst>
            <pc:docMk/>
            <pc:sldMk cId="2368384243" sldId="370"/>
            <ac:spMk id="6" creationId="{14FB038E-68C3-074F-D00F-A89BC9DA74D9}"/>
          </ac:spMkLst>
        </pc:spChg>
      </pc:sldChg>
      <pc:sldChg chg="modSp add">
        <pc:chgData name="Allie Pfleger" userId="7701ca9aa713607d" providerId="LiveId" clId="{DB1A4352-6B54-4DAE-BD5A-DD9C72B496D4}" dt="2022-10-03T07:56:43.908" v="690" actId="20577"/>
        <pc:sldMkLst>
          <pc:docMk/>
          <pc:sldMk cId="1479195769" sldId="371"/>
        </pc:sldMkLst>
        <pc:spChg chg="mod">
          <ac:chgData name="Allie Pfleger" userId="7701ca9aa713607d" providerId="LiveId" clId="{DB1A4352-6B54-4DAE-BD5A-DD9C72B496D4}" dt="2022-10-03T07:45:22.589" v="582" actId="20577"/>
          <ac:spMkLst>
            <pc:docMk/>
            <pc:sldMk cId="1479195769" sldId="371"/>
            <ac:spMk id="4" creationId="{C5D0EE99-A8CD-BDBD-E4F8-22A708704A24}"/>
          </ac:spMkLst>
        </pc:spChg>
        <pc:spChg chg="mod">
          <ac:chgData name="Allie Pfleger" userId="7701ca9aa713607d" providerId="LiveId" clId="{DB1A4352-6B54-4DAE-BD5A-DD9C72B496D4}" dt="2022-10-03T07:56:43.908" v="690" actId="20577"/>
          <ac:spMkLst>
            <pc:docMk/>
            <pc:sldMk cId="1479195769" sldId="371"/>
            <ac:spMk id="5" creationId="{D457CB86-B894-26FD-7788-FA806722E745}"/>
          </ac:spMkLst>
        </pc:spChg>
        <pc:spChg chg="mod">
          <ac:chgData name="Allie Pfleger" userId="7701ca9aa713607d" providerId="LiveId" clId="{DB1A4352-6B54-4DAE-BD5A-DD9C72B496D4}" dt="2022-10-03T07:43:37.904" v="557" actId="20577"/>
          <ac:spMkLst>
            <pc:docMk/>
            <pc:sldMk cId="1479195769" sldId="371"/>
            <ac:spMk id="6" creationId="{14FB038E-68C3-074F-D00F-A89BC9DA74D9}"/>
          </ac:spMkLst>
        </pc:spChg>
      </pc:sldChg>
      <pc:sldChg chg="modSp add">
        <pc:chgData name="Allie Pfleger" userId="7701ca9aa713607d" providerId="LiveId" clId="{DB1A4352-6B54-4DAE-BD5A-DD9C72B496D4}" dt="2022-10-03T07:56:50.742" v="691" actId="20577"/>
        <pc:sldMkLst>
          <pc:docMk/>
          <pc:sldMk cId="1773066357" sldId="372"/>
        </pc:sldMkLst>
        <pc:spChg chg="mod">
          <ac:chgData name="Allie Pfleger" userId="7701ca9aa713607d" providerId="LiveId" clId="{DB1A4352-6B54-4DAE-BD5A-DD9C72B496D4}" dt="2022-10-03T07:45:34.512" v="588" actId="20577"/>
          <ac:spMkLst>
            <pc:docMk/>
            <pc:sldMk cId="1773066357" sldId="372"/>
            <ac:spMk id="4" creationId="{C5D0EE99-A8CD-BDBD-E4F8-22A708704A24}"/>
          </ac:spMkLst>
        </pc:spChg>
        <pc:spChg chg="mod">
          <ac:chgData name="Allie Pfleger" userId="7701ca9aa713607d" providerId="LiveId" clId="{DB1A4352-6B54-4DAE-BD5A-DD9C72B496D4}" dt="2022-10-03T07:56:50.742" v="691" actId="20577"/>
          <ac:spMkLst>
            <pc:docMk/>
            <pc:sldMk cId="1773066357" sldId="372"/>
            <ac:spMk id="5" creationId="{D457CB86-B894-26FD-7788-FA806722E745}"/>
          </ac:spMkLst>
        </pc:spChg>
        <pc:spChg chg="mod">
          <ac:chgData name="Allie Pfleger" userId="7701ca9aa713607d" providerId="LiveId" clId="{DB1A4352-6B54-4DAE-BD5A-DD9C72B496D4}" dt="2022-10-03T07:43:44.185" v="559" actId="20577"/>
          <ac:spMkLst>
            <pc:docMk/>
            <pc:sldMk cId="1773066357" sldId="372"/>
            <ac:spMk id="6" creationId="{14FB038E-68C3-074F-D00F-A89BC9DA74D9}"/>
          </ac:spMkLst>
        </pc:spChg>
      </pc:sldChg>
      <pc:sldChg chg="delSp modSp add mod">
        <pc:chgData name="Allie Pfleger" userId="7701ca9aa713607d" providerId="LiveId" clId="{DB1A4352-6B54-4DAE-BD5A-DD9C72B496D4}" dt="2022-10-03T07:56:59.275" v="692" actId="20577"/>
        <pc:sldMkLst>
          <pc:docMk/>
          <pc:sldMk cId="1343760351" sldId="373"/>
        </pc:sldMkLst>
        <pc:spChg chg="mod">
          <ac:chgData name="Allie Pfleger" userId="7701ca9aa713607d" providerId="LiveId" clId="{DB1A4352-6B54-4DAE-BD5A-DD9C72B496D4}" dt="2022-10-03T07:44:42.628" v="568" actId="20577"/>
          <ac:spMkLst>
            <pc:docMk/>
            <pc:sldMk cId="1343760351" sldId="373"/>
            <ac:spMk id="4" creationId="{C5D0EE99-A8CD-BDBD-E4F8-22A708704A24}"/>
          </ac:spMkLst>
        </pc:spChg>
        <pc:spChg chg="mod">
          <ac:chgData name="Allie Pfleger" userId="7701ca9aa713607d" providerId="LiveId" clId="{DB1A4352-6B54-4DAE-BD5A-DD9C72B496D4}" dt="2022-10-03T07:56:59.275" v="692" actId="20577"/>
          <ac:spMkLst>
            <pc:docMk/>
            <pc:sldMk cId="1343760351" sldId="373"/>
            <ac:spMk id="5" creationId="{D457CB86-B894-26FD-7788-FA806722E745}"/>
          </ac:spMkLst>
        </pc:spChg>
        <pc:spChg chg="del">
          <ac:chgData name="Allie Pfleger" userId="7701ca9aa713607d" providerId="LiveId" clId="{DB1A4352-6B54-4DAE-BD5A-DD9C72B496D4}" dt="2022-10-03T07:45:48.227" v="589" actId="478"/>
          <ac:spMkLst>
            <pc:docMk/>
            <pc:sldMk cId="1343760351" sldId="373"/>
            <ac:spMk id="6" creationId="{14FB038E-68C3-074F-D00F-A89BC9DA74D9}"/>
          </ac:spMkLst>
        </pc:spChg>
      </pc:sldChg>
      <pc:sldChg chg="delSp modSp add mod">
        <pc:chgData name="Allie Pfleger" userId="7701ca9aa713607d" providerId="LiveId" clId="{DB1A4352-6B54-4DAE-BD5A-DD9C72B496D4}" dt="2022-10-03T07:57:03.493" v="693" actId="20577"/>
        <pc:sldMkLst>
          <pc:docMk/>
          <pc:sldMk cId="567214283" sldId="374"/>
        </pc:sldMkLst>
        <pc:spChg chg="mod">
          <ac:chgData name="Allie Pfleger" userId="7701ca9aa713607d" providerId="LiveId" clId="{DB1A4352-6B54-4DAE-BD5A-DD9C72B496D4}" dt="2022-10-03T07:46:02.082" v="592" actId="6549"/>
          <ac:spMkLst>
            <pc:docMk/>
            <pc:sldMk cId="567214283" sldId="374"/>
            <ac:spMk id="4" creationId="{C5D0EE99-A8CD-BDBD-E4F8-22A708704A24}"/>
          </ac:spMkLst>
        </pc:spChg>
        <pc:spChg chg="mod">
          <ac:chgData name="Allie Pfleger" userId="7701ca9aa713607d" providerId="LiveId" clId="{DB1A4352-6B54-4DAE-BD5A-DD9C72B496D4}" dt="2022-10-03T07:57:03.493" v="693" actId="20577"/>
          <ac:spMkLst>
            <pc:docMk/>
            <pc:sldMk cId="567214283" sldId="374"/>
            <ac:spMk id="5" creationId="{D457CB86-B894-26FD-7788-FA806722E745}"/>
          </ac:spMkLst>
        </pc:spChg>
        <pc:spChg chg="del">
          <ac:chgData name="Allie Pfleger" userId="7701ca9aa713607d" providerId="LiveId" clId="{DB1A4352-6B54-4DAE-BD5A-DD9C72B496D4}" dt="2022-10-03T07:45:58.161" v="591" actId="478"/>
          <ac:spMkLst>
            <pc:docMk/>
            <pc:sldMk cId="567214283" sldId="374"/>
            <ac:spMk id="6" creationId="{14FB038E-68C3-074F-D00F-A89BC9DA74D9}"/>
          </ac:spMkLst>
        </pc:spChg>
      </pc:sldChg>
      <pc:sldChg chg="modSp add mod">
        <pc:chgData name="Allie Pfleger" userId="7701ca9aa713607d" providerId="LiveId" clId="{DB1A4352-6B54-4DAE-BD5A-DD9C72B496D4}" dt="2022-10-03T07:56:34.315" v="688" actId="20577"/>
        <pc:sldMkLst>
          <pc:docMk/>
          <pc:sldMk cId="3630174549" sldId="375"/>
        </pc:sldMkLst>
        <pc:spChg chg="mod">
          <ac:chgData name="Allie Pfleger" userId="7701ca9aa713607d" providerId="LiveId" clId="{DB1A4352-6B54-4DAE-BD5A-DD9C72B496D4}" dt="2022-10-03T07:49:22.722" v="607" actId="20577"/>
          <ac:spMkLst>
            <pc:docMk/>
            <pc:sldMk cId="3630174549" sldId="375"/>
            <ac:spMk id="4" creationId="{C5D0EE99-A8CD-BDBD-E4F8-22A708704A24}"/>
          </ac:spMkLst>
        </pc:spChg>
        <pc:spChg chg="mod">
          <ac:chgData name="Allie Pfleger" userId="7701ca9aa713607d" providerId="LiveId" clId="{DB1A4352-6B54-4DAE-BD5A-DD9C72B496D4}" dt="2022-10-03T07:56:34.315" v="688" actId="20577"/>
          <ac:spMkLst>
            <pc:docMk/>
            <pc:sldMk cId="3630174549" sldId="375"/>
            <ac:spMk id="5" creationId="{D457CB86-B894-26FD-7788-FA806722E745}"/>
          </ac:spMkLst>
        </pc:spChg>
      </pc:sldChg>
      <pc:sldChg chg="modSp add mod">
        <pc:chgData name="Allie Pfleger" userId="7701ca9aa713607d" providerId="LiveId" clId="{DB1A4352-6B54-4DAE-BD5A-DD9C72B496D4}" dt="2022-10-03T07:56:30.529" v="687" actId="20577"/>
        <pc:sldMkLst>
          <pc:docMk/>
          <pc:sldMk cId="1936447226" sldId="376"/>
        </pc:sldMkLst>
        <pc:spChg chg="mod">
          <ac:chgData name="Allie Pfleger" userId="7701ca9aa713607d" providerId="LiveId" clId="{DB1A4352-6B54-4DAE-BD5A-DD9C72B496D4}" dt="2022-10-03T07:54:55.228" v="671"/>
          <ac:spMkLst>
            <pc:docMk/>
            <pc:sldMk cId="1936447226" sldId="376"/>
            <ac:spMk id="4" creationId="{C5D0EE99-A8CD-BDBD-E4F8-22A708704A24}"/>
          </ac:spMkLst>
        </pc:spChg>
        <pc:spChg chg="mod">
          <ac:chgData name="Allie Pfleger" userId="7701ca9aa713607d" providerId="LiveId" clId="{DB1A4352-6B54-4DAE-BD5A-DD9C72B496D4}" dt="2022-10-03T07:56:30.529" v="687" actId="20577"/>
          <ac:spMkLst>
            <pc:docMk/>
            <pc:sldMk cId="1936447226" sldId="376"/>
            <ac:spMk id="5" creationId="{D457CB86-B894-26FD-7788-FA806722E745}"/>
          </ac:spMkLst>
        </pc:spChg>
      </pc:sldChg>
      <pc:sldChg chg="modSp add mod">
        <pc:chgData name="Allie Pfleger" userId="7701ca9aa713607d" providerId="LiveId" clId="{DB1A4352-6B54-4DAE-BD5A-DD9C72B496D4}" dt="2022-10-03T07:56:26.122" v="686" actId="20577"/>
        <pc:sldMkLst>
          <pc:docMk/>
          <pc:sldMk cId="3131249062" sldId="377"/>
        </pc:sldMkLst>
        <pc:spChg chg="mod">
          <ac:chgData name="Allie Pfleger" userId="7701ca9aa713607d" providerId="LiveId" clId="{DB1A4352-6B54-4DAE-BD5A-DD9C72B496D4}" dt="2022-10-03T07:50:09.016" v="628" actId="20577"/>
          <ac:spMkLst>
            <pc:docMk/>
            <pc:sldMk cId="3131249062" sldId="377"/>
            <ac:spMk id="4" creationId="{C5D0EE99-A8CD-BDBD-E4F8-22A708704A24}"/>
          </ac:spMkLst>
        </pc:spChg>
        <pc:spChg chg="mod">
          <ac:chgData name="Allie Pfleger" userId="7701ca9aa713607d" providerId="LiveId" clId="{DB1A4352-6B54-4DAE-BD5A-DD9C72B496D4}" dt="2022-10-03T07:56:26.122" v="686" actId="20577"/>
          <ac:spMkLst>
            <pc:docMk/>
            <pc:sldMk cId="3131249062" sldId="377"/>
            <ac:spMk id="5" creationId="{D457CB86-B894-26FD-7788-FA806722E745}"/>
          </ac:spMkLst>
        </pc:spChg>
      </pc:sldChg>
      <pc:sldChg chg="modSp add mod">
        <pc:chgData name="Allie Pfleger" userId="7701ca9aa713607d" providerId="LiveId" clId="{DB1A4352-6B54-4DAE-BD5A-DD9C72B496D4}" dt="2022-10-03T07:56:19.202" v="685" actId="20577"/>
        <pc:sldMkLst>
          <pc:docMk/>
          <pc:sldMk cId="2570522869" sldId="378"/>
        </pc:sldMkLst>
        <pc:spChg chg="mod">
          <ac:chgData name="Allie Pfleger" userId="7701ca9aa713607d" providerId="LiveId" clId="{DB1A4352-6B54-4DAE-BD5A-DD9C72B496D4}" dt="2022-10-03T07:55:33.362" v="684" actId="20577"/>
          <ac:spMkLst>
            <pc:docMk/>
            <pc:sldMk cId="2570522869" sldId="378"/>
            <ac:spMk id="4" creationId="{C5D0EE99-A8CD-BDBD-E4F8-22A708704A24}"/>
          </ac:spMkLst>
        </pc:spChg>
        <pc:spChg chg="mod">
          <ac:chgData name="Allie Pfleger" userId="7701ca9aa713607d" providerId="LiveId" clId="{DB1A4352-6B54-4DAE-BD5A-DD9C72B496D4}" dt="2022-10-03T07:56:19.202" v="685" actId="20577"/>
          <ac:spMkLst>
            <pc:docMk/>
            <pc:sldMk cId="2570522869" sldId="378"/>
            <ac:spMk id="5" creationId="{D457CB86-B894-26FD-7788-FA806722E745}"/>
          </ac:spMkLst>
        </pc:spChg>
      </pc:sldChg>
      <pc:sldChg chg="addSp modSp new mod modClrScheme chgLayout">
        <pc:chgData name="Allie Pfleger" userId="7701ca9aa713607d" providerId="LiveId" clId="{DB1A4352-6B54-4DAE-BD5A-DD9C72B496D4}" dt="2022-10-03T07:51:30.403" v="654" actId="20577"/>
        <pc:sldMkLst>
          <pc:docMk/>
          <pc:sldMk cId="4255309600" sldId="379"/>
        </pc:sldMkLst>
        <pc:spChg chg="add mod">
          <ac:chgData name="Allie Pfleger" userId="7701ca9aa713607d" providerId="LiveId" clId="{DB1A4352-6B54-4DAE-BD5A-DD9C72B496D4}" dt="2022-10-03T07:51:30.403" v="654" actId="20577"/>
          <ac:spMkLst>
            <pc:docMk/>
            <pc:sldMk cId="4255309600" sldId="379"/>
            <ac:spMk id="2" creationId="{2C58B6EA-1B42-06FD-715A-3BA7E2EB4F3A}"/>
          </ac:spMkLst>
        </pc:spChg>
        <pc:spChg chg="add mod">
          <ac:chgData name="Allie Pfleger" userId="7701ca9aa713607d" providerId="LiveId" clId="{DB1A4352-6B54-4DAE-BD5A-DD9C72B496D4}" dt="2022-10-03T07:51:23.337" v="635"/>
          <ac:spMkLst>
            <pc:docMk/>
            <pc:sldMk cId="4255309600" sldId="379"/>
            <ac:spMk id="3" creationId="{A9F2599B-EB0D-9A39-C0EB-4705F2350AED}"/>
          </ac:spMkLst>
        </pc:spChg>
      </pc:sldChg>
      <pc:sldChg chg="delSp modSp add mod">
        <pc:chgData name="Allie Pfleger" userId="7701ca9aa713607d" providerId="LiveId" clId="{DB1A4352-6B54-4DAE-BD5A-DD9C72B496D4}" dt="2022-10-03T07:57:07.331" v="694" actId="20577"/>
        <pc:sldMkLst>
          <pc:docMk/>
          <pc:sldMk cId="3336609022" sldId="380"/>
        </pc:sldMkLst>
        <pc:spChg chg="del">
          <ac:chgData name="Allie Pfleger" userId="7701ca9aa713607d" providerId="LiveId" clId="{DB1A4352-6B54-4DAE-BD5A-DD9C72B496D4}" dt="2022-10-03T07:52:01.752" v="657" actId="478"/>
          <ac:spMkLst>
            <pc:docMk/>
            <pc:sldMk cId="3336609022" sldId="380"/>
            <ac:spMk id="4" creationId="{C5D0EE99-A8CD-BDBD-E4F8-22A708704A24}"/>
          </ac:spMkLst>
        </pc:spChg>
        <pc:spChg chg="mod">
          <ac:chgData name="Allie Pfleger" userId="7701ca9aa713607d" providerId="LiveId" clId="{DB1A4352-6B54-4DAE-BD5A-DD9C72B496D4}" dt="2022-10-03T07:57:07.331" v="694" actId="20577"/>
          <ac:spMkLst>
            <pc:docMk/>
            <pc:sldMk cId="3336609022" sldId="380"/>
            <ac:spMk id="5" creationId="{D457CB86-B894-26FD-7788-FA806722E745}"/>
          </ac:spMkLst>
        </pc:spChg>
      </pc:sldChg>
      <pc:sldMasterChg chg="del delSldLayout">
        <pc:chgData name="Allie Pfleger" userId="7701ca9aa713607d" providerId="LiveId" clId="{DB1A4352-6B54-4DAE-BD5A-DD9C72B496D4}" dt="2022-10-03T07:51:34.225" v="655" actId="47"/>
        <pc:sldMasterMkLst>
          <pc:docMk/>
          <pc:sldMasterMk cId="0" sldId="2147483672"/>
        </pc:sldMasterMkLst>
        <pc:sldLayoutChg chg="del">
          <pc:chgData name="Allie Pfleger" userId="7701ca9aa713607d" providerId="LiveId" clId="{DB1A4352-6B54-4DAE-BD5A-DD9C72B496D4}" dt="2022-10-03T07:51:34.225" v="655" actId="47"/>
          <pc:sldLayoutMkLst>
            <pc:docMk/>
            <pc:sldMasterMk cId="0" sldId="2147483672"/>
            <pc:sldLayoutMk cId="0" sldId="2147483659"/>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1"/>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2"/>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3"/>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4"/>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5"/>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6"/>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7"/>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8"/>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9"/>
          </pc:sldLayoutMkLst>
        </pc:sldLayoutChg>
        <pc:sldLayoutChg chg="del">
          <pc:chgData name="Allie Pfleger" userId="7701ca9aa713607d" providerId="LiveId" clId="{DB1A4352-6B54-4DAE-BD5A-DD9C72B496D4}" dt="2022-10-03T07:50:32.204" v="632" actId="47"/>
          <pc:sldLayoutMkLst>
            <pc:docMk/>
            <pc:sldMasterMk cId="0" sldId="2147483672"/>
            <pc:sldLayoutMk cId="0" sldId="2147483670"/>
          </pc:sldLayoutMkLst>
        </pc:sldLayoutChg>
      </pc:sldMasterChg>
    </pc:docChg>
  </pc:docChgLst>
  <pc:docChgLst>
    <pc:chgData name="Allie Pfleger" userId="7701ca9aa713607d" providerId="LiveId" clId="{71E99C0D-D949-419D-B119-4C6E0DDE0749}"/>
    <pc:docChg chg="undo redo custSel addSld delSld modSld sldOrd addSection delSection modSection">
      <pc:chgData name="Allie Pfleger" userId="7701ca9aa713607d" providerId="LiveId" clId="{71E99C0D-D949-419D-B119-4C6E0DDE0749}" dt="2022-10-12T04:18:44.452" v="8312" actId="20577"/>
      <pc:docMkLst>
        <pc:docMk/>
      </pc:docMkLst>
      <pc:sldChg chg="modSp mod modNotesTx">
        <pc:chgData name="Allie Pfleger" userId="7701ca9aa713607d" providerId="LiveId" clId="{71E99C0D-D949-419D-B119-4C6E0DDE0749}" dt="2022-10-10T19:39:14.487" v="2194" actId="255"/>
        <pc:sldMkLst>
          <pc:docMk/>
          <pc:sldMk cId="0" sldId="315"/>
        </pc:sldMkLst>
        <pc:spChg chg="mod">
          <ac:chgData name="Allie Pfleger" userId="7701ca9aa713607d" providerId="LiveId" clId="{71E99C0D-D949-419D-B119-4C6E0DDE0749}" dt="2022-10-10T19:39:14.487" v="2194" actId="255"/>
          <ac:spMkLst>
            <pc:docMk/>
            <pc:sldMk cId="0" sldId="315"/>
            <ac:spMk id="111" creationId="{00000000-0000-0000-0000-000000000000}"/>
          </ac:spMkLst>
        </pc:spChg>
      </pc:sldChg>
      <pc:sldChg chg="modSp mod">
        <pc:chgData name="Allie Pfleger" userId="7701ca9aa713607d" providerId="LiveId" clId="{71E99C0D-D949-419D-B119-4C6E0DDE0749}" dt="2022-10-11T21:52:24.880" v="7599" actId="20577"/>
        <pc:sldMkLst>
          <pc:docMk/>
          <pc:sldMk cId="2235408715" sldId="316"/>
        </pc:sldMkLst>
        <pc:spChg chg="mod">
          <ac:chgData name="Allie Pfleger" userId="7701ca9aa713607d" providerId="LiveId" clId="{71E99C0D-D949-419D-B119-4C6E0DDE0749}" dt="2022-10-11T21:52:24.880" v="7599" actId="20577"/>
          <ac:spMkLst>
            <pc:docMk/>
            <pc:sldMk cId="2235408715" sldId="316"/>
            <ac:spMk id="3" creationId="{40357285-116C-D9E9-8114-1A4EC2B59A7E}"/>
          </ac:spMkLst>
        </pc:spChg>
      </pc:sldChg>
      <pc:sldChg chg="modSp mod modNotesTx">
        <pc:chgData name="Allie Pfleger" userId="7701ca9aa713607d" providerId="LiveId" clId="{71E99C0D-D949-419D-B119-4C6E0DDE0749}" dt="2022-10-10T22:17:54.557" v="5701" actId="20577"/>
        <pc:sldMkLst>
          <pc:docMk/>
          <pc:sldMk cId="1891048965" sldId="317"/>
        </pc:sldMkLst>
        <pc:spChg chg="mod">
          <ac:chgData name="Allie Pfleger" userId="7701ca9aa713607d" providerId="LiveId" clId="{71E99C0D-D949-419D-B119-4C6E0DDE0749}" dt="2022-10-10T19:39:20.940" v="2195" actId="255"/>
          <ac:spMkLst>
            <pc:docMk/>
            <pc:sldMk cId="1891048965" sldId="317"/>
            <ac:spMk id="111" creationId="{00000000-0000-0000-0000-000000000000}"/>
          </ac:spMkLst>
        </pc:spChg>
      </pc:sldChg>
      <pc:sldChg chg="modSp del mod">
        <pc:chgData name="Allie Pfleger" userId="7701ca9aa713607d" providerId="LiveId" clId="{71E99C0D-D949-419D-B119-4C6E0DDE0749}" dt="2022-10-10T19:05:09.566" v="1160" actId="47"/>
        <pc:sldMkLst>
          <pc:docMk/>
          <pc:sldMk cId="1880349108" sldId="318"/>
        </pc:sldMkLst>
        <pc:spChg chg="mod">
          <ac:chgData name="Allie Pfleger" userId="7701ca9aa713607d" providerId="LiveId" clId="{71E99C0D-D949-419D-B119-4C6E0DDE0749}" dt="2022-10-10T19:00:10.806" v="226" actId="20577"/>
          <ac:spMkLst>
            <pc:docMk/>
            <pc:sldMk cId="1880349108" sldId="318"/>
            <ac:spMk id="2" creationId="{6A491155-224A-BECE-21BE-E50EB40ED800}"/>
          </ac:spMkLst>
        </pc:spChg>
        <pc:spChg chg="mod">
          <ac:chgData name="Allie Pfleger" userId="7701ca9aa713607d" providerId="LiveId" clId="{71E99C0D-D949-419D-B119-4C6E0DDE0749}" dt="2022-10-10T19:00:15.637" v="229" actId="5793"/>
          <ac:spMkLst>
            <pc:docMk/>
            <pc:sldMk cId="1880349108" sldId="318"/>
            <ac:spMk id="3" creationId="{0417D5D2-C1F7-5FA5-0368-6326B91E97AD}"/>
          </ac:spMkLst>
        </pc:spChg>
      </pc:sldChg>
      <pc:sldChg chg="del">
        <pc:chgData name="Allie Pfleger" userId="7701ca9aa713607d" providerId="LiveId" clId="{71E99C0D-D949-419D-B119-4C6E0DDE0749}" dt="2022-10-10T19:08:01.183" v="1425" actId="47"/>
        <pc:sldMkLst>
          <pc:docMk/>
          <pc:sldMk cId="1692348163" sldId="320"/>
        </pc:sldMkLst>
      </pc:sldChg>
      <pc:sldChg chg="del">
        <pc:chgData name="Allie Pfleger" userId="7701ca9aa713607d" providerId="LiveId" clId="{71E99C0D-D949-419D-B119-4C6E0DDE0749}" dt="2022-10-10T19:43:50.766" v="2371" actId="18676"/>
        <pc:sldMkLst>
          <pc:docMk/>
          <pc:sldMk cId="705529731" sldId="321"/>
        </pc:sldMkLst>
      </pc:sldChg>
      <pc:sldChg chg="del">
        <pc:chgData name="Allie Pfleger" userId="7701ca9aa713607d" providerId="LiveId" clId="{71E99C0D-D949-419D-B119-4C6E0DDE0749}" dt="2022-10-10T19:08:18.749" v="1445" actId="47"/>
        <pc:sldMkLst>
          <pc:docMk/>
          <pc:sldMk cId="2699541241" sldId="322"/>
        </pc:sldMkLst>
      </pc:sldChg>
      <pc:sldChg chg="del">
        <pc:chgData name="Allie Pfleger" userId="7701ca9aa713607d" providerId="LiveId" clId="{71E99C0D-D949-419D-B119-4C6E0DDE0749}" dt="2022-10-10T19:43:50.766" v="2371" actId="18676"/>
        <pc:sldMkLst>
          <pc:docMk/>
          <pc:sldMk cId="2408137890" sldId="323"/>
        </pc:sldMkLst>
      </pc:sldChg>
      <pc:sldChg chg="del">
        <pc:chgData name="Allie Pfleger" userId="7701ca9aa713607d" providerId="LiveId" clId="{71E99C0D-D949-419D-B119-4C6E0DDE0749}" dt="2022-10-10T19:43:50.766" v="2371" actId="18676"/>
        <pc:sldMkLst>
          <pc:docMk/>
          <pc:sldMk cId="3150371622" sldId="324"/>
        </pc:sldMkLst>
      </pc:sldChg>
      <pc:sldChg chg="del">
        <pc:chgData name="Allie Pfleger" userId="7701ca9aa713607d" providerId="LiveId" clId="{71E99C0D-D949-419D-B119-4C6E0DDE0749}" dt="2022-10-10T19:43:50.766" v="2371" actId="18676"/>
        <pc:sldMkLst>
          <pc:docMk/>
          <pc:sldMk cId="3256499737" sldId="325"/>
        </pc:sldMkLst>
      </pc:sldChg>
      <pc:sldChg chg="del">
        <pc:chgData name="Allie Pfleger" userId="7701ca9aa713607d" providerId="LiveId" clId="{71E99C0D-D949-419D-B119-4C6E0DDE0749}" dt="2022-10-10T19:43:50.766" v="2371" actId="18676"/>
        <pc:sldMkLst>
          <pc:docMk/>
          <pc:sldMk cId="2344949587" sldId="326"/>
        </pc:sldMkLst>
      </pc:sldChg>
      <pc:sldChg chg="del">
        <pc:chgData name="Allie Pfleger" userId="7701ca9aa713607d" providerId="LiveId" clId="{71E99C0D-D949-419D-B119-4C6E0DDE0749}" dt="2022-10-10T19:43:50.766" v="2371" actId="18676"/>
        <pc:sldMkLst>
          <pc:docMk/>
          <pc:sldMk cId="247871575" sldId="327"/>
        </pc:sldMkLst>
      </pc:sldChg>
      <pc:sldChg chg="del">
        <pc:chgData name="Allie Pfleger" userId="7701ca9aa713607d" providerId="LiveId" clId="{71E99C0D-D949-419D-B119-4C6E0DDE0749}" dt="2022-10-10T19:43:50.766" v="2371" actId="18676"/>
        <pc:sldMkLst>
          <pc:docMk/>
          <pc:sldMk cId="1664910646" sldId="328"/>
        </pc:sldMkLst>
      </pc:sldChg>
      <pc:sldChg chg="del">
        <pc:chgData name="Allie Pfleger" userId="7701ca9aa713607d" providerId="LiveId" clId="{71E99C0D-D949-419D-B119-4C6E0DDE0749}" dt="2022-10-10T19:43:50.766" v="2371" actId="18676"/>
        <pc:sldMkLst>
          <pc:docMk/>
          <pc:sldMk cId="2071991101" sldId="329"/>
        </pc:sldMkLst>
      </pc:sldChg>
      <pc:sldChg chg="del">
        <pc:chgData name="Allie Pfleger" userId="7701ca9aa713607d" providerId="LiveId" clId="{71E99C0D-D949-419D-B119-4C6E0DDE0749}" dt="2022-10-10T19:43:50.766" v="2371" actId="18676"/>
        <pc:sldMkLst>
          <pc:docMk/>
          <pc:sldMk cId="3422864306" sldId="330"/>
        </pc:sldMkLst>
      </pc:sldChg>
      <pc:sldChg chg="del">
        <pc:chgData name="Allie Pfleger" userId="7701ca9aa713607d" providerId="LiveId" clId="{71E99C0D-D949-419D-B119-4C6E0DDE0749}" dt="2022-10-10T19:43:50.766" v="2371" actId="18676"/>
        <pc:sldMkLst>
          <pc:docMk/>
          <pc:sldMk cId="2998080480" sldId="331"/>
        </pc:sldMkLst>
      </pc:sldChg>
      <pc:sldChg chg="del">
        <pc:chgData name="Allie Pfleger" userId="7701ca9aa713607d" providerId="LiveId" clId="{71E99C0D-D949-419D-B119-4C6E0DDE0749}" dt="2022-10-10T19:08:06.617" v="1426" actId="47"/>
        <pc:sldMkLst>
          <pc:docMk/>
          <pc:sldMk cId="2712625066" sldId="332"/>
        </pc:sldMkLst>
      </pc:sldChg>
      <pc:sldChg chg="del">
        <pc:chgData name="Allie Pfleger" userId="7701ca9aa713607d" providerId="LiveId" clId="{71E99C0D-D949-419D-B119-4C6E0DDE0749}" dt="2022-10-10T19:08:07.642" v="1427" actId="47"/>
        <pc:sldMkLst>
          <pc:docMk/>
          <pc:sldMk cId="726763666" sldId="333"/>
        </pc:sldMkLst>
      </pc:sldChg>
      <pc:sldChg chg="del">
        <pc:chgData name="Allie Pfleger" userId="7701ca9aa713607d" providerId="LiveId" clId="{71E99C0D-D949-419D-B119-4C6E0DDE0749}" dt="2022-10-10T19:08:08.260" v="1428" actId="47"/>
        <pc:sldMkLst>
          <pc:docMk/>
          <pc:sldMk cId="2939023462" sldId="334"/>
        </pc:sldMkLst>
      </pc:sldChg>
      <pc:sldChg chg="del">
        <pc:chgData name="Allie Pfleger" userId="7701ca9aa713607d" providerId="LiveId" clId="{71E99C0D-D949-419D-B119-4C6E0DDE0749}" dt="2022-10-10T19:08:08.611" v="1429" actId="47"/>
        <pc:sldMkLst>
          <pc:docMk/>
          <pc:sldMk cId="4294689599" sldId="335"/>
        </pc:sldMkLst>
      </pc:sldChg>
      <pc:sldChg chg="del">
        <pc:chgData name="Allie Pfleger" userId="7701ca9aa713607d" providerId="LiveId" clId="{71E99C0D-D949-419D-B119-4C6E0DDE0749}" dt="2022-10-10T19:08:09.329" v="1431" actId="47"/>
        <pc:sldMkLst>
          <pc:docMk/>
          <pc:sldMk cId="2336512785" sldId="336"/>
        </pc:sldMkLst>
      </pc:sldChg>
      <pc:sldChg chg="del">
        <pc:chgData name="Allie Pfleger" userId="7701ca9aa713607d" providerId="LiveId" clId="{71E99C0D-D949-419D-B119-4C6E0DDE0749}" dt="2022-10-10T19:08:09.788" v="1432" actId="47"/>
        <pc:sldMkLst>
          <pc:docMk/>
          <pc:sldMk cId="29426715" sldId="337"/>
        </pc:sldMkLst>
      </pc:sldChg>
      <pc:sldChg chg="del">
        <pc:chgData name="Allie Pfleger" userId="7701ca9aa713607d" providerId="LiveId" clId="{71E99C0D-D949-419D-B119-4C6E0DDE0749}" dt="2022-10-10T19:08:10.192" v="1433" actId="47"/>
        <pc:sldMkLst>
          <pc:docMk/>
          <pc:sldMk cId="3961355590" sldId="338"/>
        </pc:sldMkLst>
      </pc:sldChg>
      <pc:sldChg chg="del">
        <pc:chgData name="Allie Pfleger" userId="7701ca9aa713607d" providerId="LiveId" clId="{71E99C0D-D949-419D-B119-4C6E0DDE0749}" dt="2022-10-10T19:08:10.622" v="1434" actId="47"/>
        <pc:sldMkLst>
          <pc:docMk/>
          <pc:sldMk cId="3304686539" sldId="339"/>
        </pc:sldMkLst>
      </pc:sldChg>
      <pc:sldChg chg="del">
        <pc:chgData name="Allie Pfleger" userId="7701ca9aa713607d" providerId="LiveId" clId="{71E99C0D-D949-419D-B119-4C6E0DDE0749}" dt="2022-10-10T19:08:10.989" v="1435" actId="47"/>
        <pc:sldMkLst>
          <pc:docMk/>
          <pc:sldMk cId="4011901513" sldId="340"/>
        </pc:sldMkLst>
      </pc:sldChg>
      <pc:sldChg chg="del">
        <pc:chgData name="Allie Pfleger" userId="7701ca9aa713607d" providerId="LiveId" clId="{71E99C0D-D949-419D-B119-4C6E0DDE0749}" dt="2022-10-10T19:08:11.361" v="1436" actId="47"/>
        <pc:sldMkLst>
          <pc:docMk/>
          <pc:sldMk cId="2558851832" sldId="341"/>
        </pc:sldMkLst>
      </pc:sldChg>
      <pc:sldChg chg="del">
        <pc:chgData name="Allie Pfleger" userId="7701ca9aa713607d" providerId="LiveId" clId="{71E99C0D-D949-419D-B119-4C6E0DDE0749}" dt="2022-10-10T19:08:11.756" v="1437" actId="47"/>
        <pc:sldMkLst>
          <pc:docMk/>
          <pc:sldMk cId="3205454335" sldId="342"/>
        </pc:sldMkLst>
      </pc:sldChg>
      <pc:sldChg chg="del">
        <pc:chgData name="Allie Pfleger" userId="7701ca9aa713607d" providerId="LiveId" clId="{71E99C0D-D949-419D-B119-4C6E0DDE0749}" dt="2022-10-10T19:08:12.237" v="1438" actId="47"/>
        <pc:sldMkLst>
          <pc:docMk/>
          <pc:sldMk cId="3153715008" sldId="343"/>
        </pc:sldMkLst>
      </pc:sldChg>
      <pc:sldChg chg="del">
        <pc:chgData name="Allie Pfleger" userId="7701ca9aa713607d" providerId="LiveId" clId="{71E99C0D-D949-419D-B119-4C6E0DDE0749}" dt="2022-10-10T19:08:12.849" v="1439" actId="47"/>
        <pc:sldMkLst>
          <pc:docMk/>
          <pc:sldMk cId="1380577176" sldId="344"/>
        </pc:sldMkLst>
      </pc:sldChg>
      <pc:sldChg chg="del">
        <pc:chgData name="Allie Pfleger" userId="7701ca9aa713607d" providerId="LiveId" clId="{71E99C0D-D949-419D-B119-4C6E0DDE0749}" dt="2022-10-10T19:08:13.285" v="1440" actId="47"/>
        <pc:sldMkLst>
          <pc:docMk/>
          <pc:sldMk cId="892562293" sldId="345"/>
        </pc:sldMkLst>
      </pc:sldChg>
      <pc:sldChg chg="del">
        <pc:chgData name="Allie Pfleger" userId="7701ca9aa713607d" providerId="LiveId" clId="{71E99C0D-D949-419D-B119-4C6E0DDE0749}" dt="2022-10-10T19:08:13.659" v="1441" actId="47"/>
        <pc:sldMkLst>
          <pc:docMk/>
          <pc:sldMk cId="1518376596" sldId="346"/>
        </pc:sldMkLst>
      </pc:sldChg>
      <pc:sldChg chg="del">
        <pc:chgData name="Allie Pfleger" userId="7701ca9aa713607d" providerId="LiveId" clId="{71E99C0D-D949-419D-B119-4C6E0DDE0749}" dt="2022-10-10T19:08:14.185" v="1442" actId="47"/>
        <pc:sldMkLst>
          <pc:docMk/>
          <pc:sldMk cId="2309291441" sldId="347"/>
        </pc:sldMkLst>
      </pc:sldChg>
      <pc:sldChg chg="del">
        <pc:chgData name="Allie Pfleger" userId="7701ca9aa713607d" providerId="LiveId" clId="{71E99C0D-D949-419D-B119-4C6E0DDE0749}" dt="2022-10-10T19:08:15.778" v="1443" actId="47"/>
        <pc:sldMkLst>
          <pc:docMk/>
          <pc:sldMk cId="1884040170" sldId="348"/>
        </pc:sldMkLst>
      </pc:sldChg>
      <pc:sldChg chg="del">
        <pc:chgData name="Allie Pfleger" userId="7701ca9aa713607d" providerId="LiveId" clId="{71E99C0D-D949-419D-B119-4C6E0DDE0749}" dt="2022-10-10T19:08:16.407" v="1444" actId="47"/>
        <pc:sldMkLst>
          <pc:docMk/>
          <pc:sldMk cId="4226089771" sldId="349"/>
        </pc:sldMkLst>
      </pc:sldChg>
      <pc:sldChg chg="del">
        <pc:chgData name="Allie Pfleger" userId="7701ca9aa713607d" providerId="LiveId" clId="{71E99C0D-D949-419D-B119-4C6E0DDE0749}" dt="2022-10-10T19:08:19.285" v="1446" actId="47"/>
        <pc:sldMkLst>
          <pc:docMk/>
          <pc:sldMk cId="3558516253" sldId="350"/>
        </pc:sldMkLst>
      </pc:sldChg>
      <pc:sldChg chg="del">
        <pc:chgData name="Allie Pfleger" userId="7701ca9aa713607d" providerId="LiveId" clId="{71E99C0D-D949-419D-B119-4C6E0DDE0749}" dt="2022-10-10T19:08:24.842" v="1447" actId="18676"/>
        <pc:sldMkLst>
          <pc:docMk/>
          <pc:sldMk cId="2911835638" sldId="351"/>
        </pc:sldMkLst>
      </pc:sldChg>
      <pc:sldChg chg="del">
        <pc:chgData name="Allie Pfleger" userId="7701ca9aa713607d" providerId="LiveId" clId="{71E99C0D-D949-419D-B119-4C6E0DDE0749}" dt="2022-10-10T19:08:24.842" v="1447" actId="18676"/>
        <pc:sldMkLst>
          <pc:docMk/>
          <pc:sldMk cId="3969035821" sldId="352"/>
        </pc:sldMkLst>
      </pc:sldChg>
      <pc:sldChg chg="del">
        <pc:chgData name="Allie Pfleger" userId="7701ca9aa713607d" providerId="LiveId" clId="{71E99C0D-D949-419D-B119-4C6E0DDE0749}" dt="2022-10-10T19:08:24.842" v="1447" actId="18676"/>
        <pc:sldMkLst>
          <pc:docMk/>
          <pc:sldMk cId="1196671023" sldId="353"/>
        </pc:sldMkLst>
      </pc:sldChg>
      <pc:sldChg chg="del">
        <pc:chgData name="Allie Pfleger" userId="7701ca9aa713607d" providerId="LiveId" clId="{71E99C0D-D949-419D-B119-4C6E0DDE0749}" dt="2022-10-10T19:08:24.842" v="1447" actId="18676"/>
        <pc:sldMkLst>
          <pc:docMk/>
          <pc:sldMk cId="2596421074" sldId="354"/>
        </pc:sldMkLst>
      </pc:sldChg>
      <pc:sldChg chg="del">
        <pc:chgData name="Allie Pfleger" userId="7701ca9aa713607d" providerId="LiveId" clId="{71E99C0D-D949-419D-B119-4C6E0DDE0749}" dt="2022-10-10T19:08:24.842" v="1447" actId="18676"/>
        <pc:sldMkLst>
          <pc:docMk/>
          <pc:sldMk cId="3771483206" sldId="355"/>
        </pc:sldMkLst>
      </pc:sldChg>
      <pc:sldChg chg="del">
        <pc:chgData name="Allie Pfleger" userId="7701ca9aa713607d" providerId="LiveId" clId="{71E99C0D-D949-419D-B119-4C6E0DDE0749}" dt="2022-10-10T19:08:24.842" v="1447" actId="18676"/>
        <pc:sldMkLst>
          <pc:docMk/>
          <pc:sldMk cId="1496717784" sldId="356"/>
        </pc:sldMkLst>
      </pc:sldChg>
      <pc:sldChg chg="del">
        <pc:chgData name="Allie Pfleger" userId="7701ca9aa713607d" providerId="LiveId" clId="{71E99C0D-D949-419D-B119-4C6E0DDE0749}" dt="2022-10-10T19:08:24.842" v="1447" actId="18676"/>
        <pc:sldMkLst>
          <pc:docMk/>
          <pc:sldMk cId="3665405106" sldId="357"/>
        </pc:sldMkLst>
      </pc:sldChg>
      <pc:sldChg chg="del">
        <pc:chgData name="Allie Pfleger" userId="7701ca9aa713607d" providerId="LiveId" clId="{71E99C0D-D949-419D-B119-4C6E0DDE0749}" dt="2022-10-10T19:08:24.842" v="1447" actId="18676"/>
        <pc:sldMkLst>
          <pc:docMk/>
          <pc:sldMk cId="1295733176" sldId="358"/>
        </pc:sldMkLst>
      </pc:sldChg>
      <pc:sldChg chg="del">
        <pc:chgData name="Allie Pfleger" userId="7701ca9aa713607d" providerId="LiveId" clId="{71E99C0D-D949-419D-B119-4C6E0DDE0749}" dt="2022-10-10T19:08:24.842" v="1447" actId="18676"/>
        <pc:sldMkLst>
          <pc:docMk/>
          <pc:sldMk cId="3978612963" sldId="359"/>
        </pc:sldMkLst>
      </pc:sldChg>
      <pc:sldChg chg="del">
        <pc:chgData name="Allie Pfleger" userId="7701ca9aa713607d" providerId="LiveId" clId="{71E99C0D-D949-419D-B119-4C6E0DDE0749}" dt="2022-10-10T19:08:35.785" v="1448" actId="18676"/>
        <pc:sldMkLst>
          <pc:docMk/>
          <pc:sldMk cId="2469132876" sldId="360"/>
        </pc:sldMkLst>
      </pc:sldChg>
      <pc:sldChg chg="del">
        <pc:chgData name="Allie Pfleger" userId="7701ca9aa713607d" providerId="LiveId" clId="{71E99C0D-D949-419D-B119-4C6E0DDE0749}" dt="2022-10-10T19:08:35.785" v="1448" actId="18676"/>
        <pc:sldMkLst>
          <pc:docMk/>
          <pc:sldMk cId="4005613369" sldId="361"/>
        </pc:sldMkLst>
      </pc:sldChg>
      <pc:sldChg chg="del">
        <pc:chgData name="Allie Pfleger" userId="7701ca9aa713607d" providerId="LiveId" clId="{71E99C0D-D949-419D-B119-4C6E0DDE0749}" dt="2022-10-10T19:08:35.785" v="1448" actId="18676"/>
        <pc:sldMkLst>
          <pc:docMk/>
          <pc:sldMk cId="1514826349" sldId="362"/>
        </pc:sldMkLst>
      </pc:sldChg>
      <pc:sldChg chg="del">
        <pc:chgData name="Allie Pfleger" userId="7701ca9aa713607d" providerId="LiveId" clId="{71E99C0D-D949-419D-B119-4C6E0DDE0749}" dt="2022-10-10T19:08:35.785" v="1448" actId="18676"/>
        <pc:sldMkLst>
          <pc:docMk/>
          <pc:sldMk cId="2562694840" sldId="363"/>
        </pc:sldMkLst>
      </pc:sldChg>
      <pc:sldChg chg="del">
        <pc:chgData name="Allie Pfleger" userId="7701ca9aa713607d" providerId="LiveId" clId="{71E99C0D-D949-419D-B119-4C6E0DDE0749}" dt="2022-10-10T19:08:35.785" v="1448" actId="18676"/>
        <pc:sldMkLst>
          <pc:docMk/>
          <pc:sldMk cId="1705248760" sldId="364"/>
        </pc:sldMkLst>
      </pc:sldChg>
      <pc:sldChg chg="del">
        <pc:chgData name="Allie Pfleger" userId="7701ca9aa713607d" providerId="LiveId" clId="{71E99C0D-D949-419D-B119-4C6E0DDE0749}" dt="2022-10-10T19:08:35.785" v="1448" actId="18676"/>
        <pc:sldMkLst>
          <pc:docMk/>
          <pc:sldMk cId="372257132" sldId="365"/>
        </pc:sldMkLst>
      </pc:sldChg>
      <pc:sldChg chg="del">
        <pc:chgData name="Allie Pfleger" userId="7701ca9aa713607d" providerId="LiveId" clId="{71E99C0D-D949-419D-B119-4C6E0DDE0749}" dt="2022-10-10T19:08:35.785" v="1448" actId="18676"/>
        <pc:sldMkLst>
          <pc:docMk/>
          <pc:sldMk cId="382922559" sldId="367"/>
        </pc:sldMkLst>
      </pc:sldChg>
      <pc:sldChg chg="del">
        <pc:chgData name="Allie Pfleger" userId="7701ca9aa713607d" providerId="LiveId" clId="{71E99C0D-D949-419D-B119-4C6E0DDE0749}" dt="2022-10-10T19:08:35.785" v="1448" actId="18676"/>
        <pc:sldMkLst>
          <pc:docMk/>
          <pc:sldMk cId="3940433530" sldId="368"/>
        </pc:sldMkLst>
      </pc:sldChg>
      <pc:sldChg chg="del">
        <pc:chgData name="Allie Pfleger" userId="7701ca9aa713607d" providerId="LiveId" clId="{71E99C0D-D949-419D-B119-4C6E0DDE0749}" dt="2022-10-10T19:08:35.785" v="1448" actId="18676"/>
        <pc:sldMkLst>
          <pc:docMk/>
          <pc:sldMk cId="2532516279" sldId="369"/>
        </pc:sldMkLst>
      </pc:sldChg>
      <pc:sldChg chg="del">
        <pc:chgData name="Allie Pfleger" userId="7701ca9aa713607d" providerId="LiveId" clId="{71E99C0D-D949-419D-B119-4C6E0DDE0749}" dt="2022-10-10T19:08:35.785" v="1448" actId="18676"/>
        <pc:sldMkLst>
          <pc:docMk/>
          <pc:sldMk cId="2368384243" sldId="370"/>
        </pc:sldMkLst>
      </pc:sldChg>
      <pc:sldChg chg="del">
        <pc:chgData name="Allie Pfleger" userId="7701ca9aa713607d" providerId="LiveId" clId="{71E99C0D-D949-419D-B119-4C6E0DDE0749}" dt="2022-10-10T19:08:35.785" v="1448" actId="18676"/>
        <pc:sldMkLst>
          <pc:docMk/>
          <pc:sldMk cId="1479195769" sldId="371"/>
        </pc:sldMkLst>
      </pc:sldChg>
      <pc:sldChg chg="del">
        <pc:chgData name="Allie Pfleger" userId="7701ca9aa713607d" providerId="LiveId" clId="{71E99C0D-D949-419D-B119-4C6E0DDE0749}" dt="2022-10-10T19:08:35.785" v="1448" actId="18676"/>
        <pc:sldMkLst>
          <pc:docMk/>
          <pc:sldMk cId="1773066357" sldId="372"/>
        </pc:sldMkLst>
      </pc:sldChg>
      <pc:sldChg chg="del">
        <pc:chgData name="Allie Pfleger" userId="7701ca9aa713607d" providerId="LiveId" clId="{71E99C0D-D949-419D-B119-4C6E0DDE0749}" dt="2022-10-10T19:08:35.785" v="1448" actId="18676"/>
        <pc:sldMkLst>
          <pc:docMk/>
          <pc:sldMk cId="1343760351" sldId="373"/>
        </pc:sldMkLst>
      </pc:sldChg>
      <pc:sldChg chg="del">
        <pc:chgData name="Allie Pfleger" userId="7701ca9aa713607d" providerId="LiveId" clId="{71E99C0D-D949-419D-B119-4C6E0DDE0749}" dt="2022-10-10T19:08:35.785" v="1448" actId="18676"/>
        <pc:sldMkLst>
          <pc:docMk/>
          <pc:sldMk cId="567214283" sldId="374"/>
        </pc:sldMkLst>
      </pc:sldChg>
      <pc:sldChg chg="del">
        <pc:chgData name="Allie Pfleger" userId="7701ca9aa713607d" providerId="LiveId" clId="{71E99C0D-D949-419D-B119-4C6E0DDE0749}" dt="2022-10-10T19:08:35.785" v="1448" actId="18676"/>
        <pc:sldMkLst>
          <pc:docMk/>
          <pc:sldMk cId="3630174549" sldId="375"/>
        </pc:sldMkLst>
      </pc:sldChg>
      <pc:sldChg chg="del">
        <pc:chgData name="Allie Pfleger" userId="7701ca9aa713607d" providerId="LiveId" clId="{71E99C0D-D949-419D-B119-4C6E0DDE0749}" dt="2022-10-10T19:08:35.785" v="1448" actId="18676"/>
        <pc:sldMkLst>
          <pc:docMk/>
          <pc:sldMk cId="1936447226" sldId="376"/>
        </pc:sldMkLst>
      </pc:sldChg>
      <pc:sldChg chg="del">
        <pc:chgData name="Allie Pfleger" userId="7701ca9aa713607d" providerId="LiveId" clId="{71E99C0D-D949-419D-B119-4C6E0DDE0749}" dt="2022-10-10T19:08:35.785" v="1448" actId="18676"/>
        <pc:sldMkLst>
          <pc:docMk/>
          <pc:sldMk cId="3131249062" sldId="377"/>
        </pc:sldMkLst>
      </pc:sldChg>
      <pc:sldChg chg="del">
        <pc:chgData name="Allie Pfleger" userId="7701ca9aa713607d" providerId="LiveId" clId="{71E99C0D-D949-419D-B119-4C6E0DDE0749}" dt="2022-10-10T19:08:35.785" v="1448" actId="18676"/>
        <pc:sldMkLst>
          <pc:docMk/>
          <pc:sldMk cId="2570522869" sldId="378"/>
        </pc:sldMkLst>
      </pc:sldChg>
      <pc:sldChg chg="del">
        <pc:chgData name="Allie Pfleger" userId="7701ca9aa713607d" providerId="LiveId" clId="{71E99C0D-D949-419D-B119-4C6E0DDE0749}" dt="2022-10-10T19:08:35.785" v="1448" actId="18676"/>
        <pc:sldMkLst>
          <pc:docMk/>
          <pc:sldMk cId="3336609022" sldId="380"/>
        </pc:sldMkLst>
      </pc:sldChg>
      <pc:sldChg chg="del">
        <pc:chgData name="Allie Pfleger" userId="7701ca9aa713607d" providerId="LiveId" clId="{71E99C0D-D949-419D-B119-4C6E0DDE0749}" dt="2022-10-10T19:08:08.954" v="1430" actId="47"/>
        <pc:sldMkLst>
          <pc:docMk/>
          <pc:sldMk cId="3826255578" sldId="381"/>
        </pc:sldMkLst>
      </pc:sldChg>
      <pc:sldChg chg="addSp delSp modSp new mod modClrScheme chgLayout">
        <pc:chgData name="Allie Pfleger" userId="7701ca9aa713607d" providerId="LiveId" clId="{71E99C0D-D949-419D-B119-4C6E0DDE0749}" dt="2022-10-10T19:05:04.683" v="1159" actId="20577"/>
        <pc:sldMkLst>
          <pc:docMk/>
          <pc:sldMk cId="681783591" sldId="382"/>
        </pc:sldMkLst>
        <pc:spChg chg="add del mod ord">
          <ac:chgData name="Allie Pfleger" userId="7701ca9aa713607d" providerId="LiveId" clId="{71E99C0D-D949-419D-B119-4C6E0DDE0749}" dt="2022-10-10T19:00:38.199" v="234" actId="700"/>
          <ac:spMkLst>
            <pc:docMk/>
            <pc:sldMk cId="681783591" sldId="382"/>
            <ac:spMk id="2" creationId="{0E4A689A-9CE5-990A-A0CC-165B0A83A915}"/>
          </ac:spMkLst>
        </pc:spChg>
        <pc:spChg chg="add del mod ord">
          <ac:chgData name="Allie Pfleger" userId="7701ca9aa713607d" providerId="LiveId" clId="{71E99C0D-D949-419D-B119-4C6E0DDE0749}" dt="2022-10-10T19:00:30.277" v="233" actId="700"/>
          <ac:spMkLst>
            <pc:docMk/>
            <pc:sldMk cId="681783591" sldId="382"/>
            <ac:spMk id="3" creationId="{62284087-C964-3334-8CB7-C5FA14878BE0}"/>
          </ac:spMkLst>
        </pc:spChg>
        <pc:spChg chg="add del mod ord">
          <ac:chgData name="Allie Pfleger" userId="7701ca9aa713607d" providerId="LiveId" clId="{71E99C0D-D949-419D-B119-4C6E0DDE0749}" dt="2022-10-10T19:00:30.277" v="233" actId="700"/>
          <ac:spMkLst>
            <pc:docMk/>
            <pc:sldMk cId="681783591" sldId="382"/>
            <ac:spMk id="4" creationId="{137F2C0F-FCFC-E0E7-2AE6-7A1D85DB4A7F}"/>
          </ac:spMkLst>
        </pc:spChg>
        <pc:spChg chg="add mod ord">
          <ac:chgData name="Allie Pfleger" userId="7701ca9aa713607d" providerId="LiveId" clId="{71E99C0D-D949-419D-B119-4C6E0DDE0749}" dt="2022-10-10T19:00:47.874" v="256" actId="20577"/>
          <ac:spMkLst>
            <pc:docMk/>
            <pc:sldMk cId="681783591" sldId="382"/>
            <ac:spMk id="5" creationId="{BC933AF3-2C9D-E2D7-E802-2A8F14B0D2E2}"/>
          </ac:spMkLst>
        </pc:spChg>
        <pc:spChg chg="add mod ord">
          <ac:chgData name="Allie Pfleger" userId="7701ca9aa713607d" providerId="LiveId" clId="{71E99C0D-D949-419D-B119-4C6E0DDE0749}" dt="2022-10-10T19:05:04.683" v="1159" actId="20577"/>
          <ac:spMkLst>
            <pc:docMk/>
            <pc:sldMk cId="681783591" sldId="382"/>
            <ac:spMk id="6" creationId="{BECDCE37-2355-B3F9-4538-8A8697D9ED4F}"/>
          </ac:spMkLst>
        </pc:spChg>
      </pc:sldChg>
      <pc:sldChg chg="modSp new mod">
        <pc:chgData name="Allie Pfleger" userId="7701ca9aa713607d" providerId="LiveId" clId="{71E99C0D-D949-419D-B119-4C6E0DDE0749}" dt="2022-10-10T19:13:44.149" v="1768" actId="20577"/>
        <pc:sldMkLst>
          <pc:docMk/>
          <pc:sldMk cId="1248814983" sldId="383"/>
        </pc:sldMkLst>
        <pc:spChg chg="mod">
          <ac:chgData name="Allie Pfleger" userId="7701ca9aa713607d" providerId="LiveId" clId="{71E99C0D-D949-419D-B119-4C6E0DDE0749}" dt="2022-10-10T19:05:28.281" v="1175" actId="20577"/>
          <ac:spMkLst>
            <pc:docMk/>
            <pc:sldMk cId="1248814983" sldId="383"/>
            <ac:spMk id="2" creationId="{7966711D-1C07-ED95-BBB2-5F0139A0A7ED}"/>
          </ac:spMkLst>
        </pc:spChg>
        <pc:spChg chg="mod">
          <ac:chgData name="Allie Pfleger" userId="7701ca9aa713607d" providerId="LiveId" clId="{71E99C0D-D949-419D-B119-4C6E0DDE0749}" dt="2022-10-10T19:13:44.149" v="1768" actId="20577"/>
          <ac:spMkLst>
            <pc:docMk/>
            <pc:sldMk cId="1248814983" sldId="383"/>
            <ac:spMk id="3" creationId="{815E63B7-CC55-BDB7-1332-D2479E1DA011}"/>
          </ac:spMkLst>
        </pc:spChg>
      </pc:sldChg>
      <pc:sldChg chg="addSp delSp modSp new mod modClrScheme chgLayout modNotesTx">
        <pc:chgData name="Allie Pfleger" userId="7701ca9aa713607d" providerId="LiveId" clId="{71E99C0D-D949-419D-B119-4C6E0DDE0749}" dt="2022-10-10T19:38:23.067" v="2193" actId="5793"/>
        <pc:sldMkLst>
          <pc:docMk/>
          <pc:sldMk cId="945326898" sldId="384"/>
        </pc:sldMkLst>
        <pc:spChg chg="del mod ord">
          <ac:chgData name="Allie Pfleger" userId="7701ca9aa713607d" providerId="LiveId" clId="{71E99C0D-D949-419D-B119-4C6E0DDE0749}" dt="2022-10-10T19:08:50.301" v="1450" actId="700"/>
          <ac:spMkLst>
            <pc:docMk/>
            <pc:sldMk cId="945326898" sldId="384"/>
            <ac:spMk id="2" creationId="{80760E05-1EAE-023C-F4A4-E09E0C1586E4}"/>
          </ac:spMkLst>
        </pc:spChg>
        <pc:spChg chg="del mod ord">
          <ac:chgData name="Allie Pfleger" userId="7701ca9aa713607d" providerId="LiveId" clId="{71E99C0D-D949-419D-B119-4C6E0DDE0749}" dt="2022-10-10T19:08:50.301" v="1450" actId="700"/>
          <ac:spMkLst>
            <pc:docMk/>
            <pc:sldMk cId="945326898" sldId="384"/>
            <ac:spMk id="3" creationId="{937B86E2-DC74-24BD-C128-0D7887671EAB}"/>
          </ac:spMkLst>
        </pc:spChg>
        <pc:spChg chg="add del mod ord">
          <ac:chgData name="Allie Pfleger" userId="7701ca9aa713607d" providerId="LiveId" clId="{71E99C0D-D949-419D-B119-4C6E0DDE0749}" dt="2022-10-10T19:08:54.357" v="1451" actId="700"/>
          <ac:spMkLst>
            <pc:docMk/>
            <pc:sldMk cId="945326898" sldId="384"/>
            <ac:spMk id="4" creationId="{15F08219-7475-AA0C-EF47-18CC772E79F8}"/>
          </ac:spMkLst>
        </pc:spChg>
        <pc:spChg chg="add del mod ord">
          <ac:chgData name="Allie Pfleger" userId="7701ca9aa713607d" providerId="LiveId" clId="{71E99C0D-D949-419D-B119-4C6E0DDE0749}" dt="2022-10-10T19:08:54.357" v="1451" actId="700"/>
          <ac:spMkLst>
            <pc:docMk/>
            <pc:sldMk cId="945326898" sldId="384"/>
            <ac:spMk id="5" creationId="{64C91599-AC01-61A6-7C3F-FA604865D324}"/>
          </ac:spMkLst>
        </pc:spChg>
        <pc:spChg chg="add mod ord">
          <ac:chgData name="Allie Pfleger" userId="7701ca9aa713607d" providerId="LiveId" clId="{71E99C0D-D949-419D-B119-4C6E0DDE0749}" dt="2022-10-10T19:09:09.649" v="1485" actId="20577"/>
          <ac:spMkLst>
            <pc:docMk/>
            <pc:sldMk cId="945326898" sldId="384"/>
            <ac:spMk id="6" creationId="{EC8BA5E0-1029-3E20-C453-0634DE9D0524}"/>
          </ac:spMkLst>
        </pc:spChg>
      </pc:sldChg>
      <pc:sldChg chg="addSp delSp modSp new mod chgLayout modNotesTx">
        <pc:chgData name="Allie Pfleger" userId="7701ca9aa713607d" providerId="LiveId" clId="{71E99C0D-D949-419D-B119-4C6E0DDE0749}" dt="2022-10-10T19:55:48.823" v="2750" actId="20577"/>
        <pc:sldMkLst>
          <pc:docMk/>
          <pc:sldMk cId="2965659528" sldId="385"/>
        </pc:sldMkLst>
        <pc:spChg chg="del">
          <ac:chgData name="Allie Pfleger" userId="7701ca9aa713607d" providerId="LiveId" clId="{71E99C0D-D949-419D-B119-4C6E0DDE0749}" dt="2022-10-10T19:09:36.233" v="1491" actId="700"/>
          <ac:spMkLst>
            <pc:docMk/>
            <pc:sldMk cId="2965659528" sldId="385"/>
            <ac:spMk id="2" creationId="{F28676FA-1D4F-A3FB-40C2-500FCD8F9BB2}"/>
          </ac:spMkLst>
        </pc:spChg>
        <pc:spChg chg="add mod ord">
          <ac:chgData name="Allie Pfleger" userId="7701ca9aa713607d" providerId="LiveId" clId="{71E99C0D-D949-419D-B119-4C6E0DDE0749}" dt="2022-10-10T19:09:44.681" v="1511" actId="20577"/>
          <ac:spMkLst>
            <pc:docMk/>
            <pc:sldMk cId="2965659528" sldId="385"/>
            <ac:spMk id="3" creationId="{D50A17D1-FE6E-8ED6-C993-1491DE368FBE}"/>
          </ac:spMkLst>
        </pc:spChg>
      </pc:sldChg>
      <pc:sldChg chg="addSp delSp modSp new mod modClrScheme chgLayout">
        <pc:chgData name="Allie Pfleger" userId="7701ca9aa713607d" providerId="LiveId" clId="{71E99C0D-D949-419D-B119-4C6E0DDE0749}" dt="2022-10-10T21:53:53.067" v="3357" actId="113"/>
        <pc:sldMkLst>
          <pc:docMk/>
          <pc:sldMk cId="3654869473" sldId="386"/>
        </pc:sldMkLst>
        <pc:spChg chg="del mod ord">
          <ac:chgData name="Allie Pfleger" userId="7701ca9aa713607d" providerId="LiveId" clId="{71E99C0D-D949-419D-B119-4C6E0DDE0749}" dt="2022-10-10T19:09:55.246" v="1513" actId="700"/>
          <ac:spMkLst>
            <pc:docMk/>
            <pc:sldMk cId="3654869473" sldId="386"/>
            <ac:spMk id="2" creationId="{95593D4F-A062-FC42-2065-14F8602D0020}"/>
          </ac:spMkLst>
        </pc:spChg>
        <pc:spChg chg="add mod ord">
          <ac:chgData name="Allie Pfleger" userId="7701ca9aa713607d" providerId="LiveId" clId="{71E99C0D-D949-419D-B119-4C6E0DDE0749}" dt="2022-10-10T19:32:42.476" v="1907" actId="20577"/>
          <ac:spMkLst>
            <pc:docMk/>
            <pc:sldMk cId="3654869473" sldId="386"/>
            <ac:spMk id="3" creationId="{77242698-441E-0F30-F192-01677ABA54D0}"/>
          </ac:spMkLst>
        </pc:spChg>
        <pc:spChg chg="add mod ord">
          <ac:chgData name="Allie Pfleger" userId="7701ca9aa713607d" providerId="LiveId" clId="{71E99C0D-D949-419D-B119-4C6E0DDE0749}" dt="2022-10-10T21:53:53.067" v="3357" actId="113"/>
          <ac:spMkLst>
            <pc:docMk/>
            <pc:sldMk cId="3654869473" sldId="386"/>
            <ac:spMk id="4" creationId="{EAAA43C9-C88B-DEDF-0C52-FFB81329C2BC}"/>
          </ac:spMkLst>
        </pc:spChg>
      </pc:sldChg>
      <pc:sldChg chg="modSp new mod modNotesTx">
        <pc:chgData name="Allie Pfleger" userId="7701ca9aa713607d" providerId="LiveId" clId="{71E99C0D-D949-419D-B119-4C6E0DDE0749}" dt="2022-10-10T22:18:12.429" v="5702" actId="5793"/>
        <pc:sldMkLst>
          <pc:docMk/>
          <pc:sldMk cId="1710384449" sldId="387"/>
        </pc:sldMkLst>
        <pc:spChg chg="mod">
          <ac:chgData name="Allie Pfleger" userId="7701ca9aa713607d" providerId="LiveId" clId="{71E99C0D-D949-419D-B119-4C6E0DDE0749}" dt="2022-10-10T19:10:30.132" v="1566" actId="20577"/>
          <ac:spMkLst>
            <pc:docMk/>
            <pc:sldMk cId="1710384449" sldId="387"/>
            <ac:spMk id="2" creationId="{E2B6235C-5B84-1F14-1B40-143720A2630B}"/>
          </ac:spMkLst>
        </pc:spChg>
      </pc:sldChg>
      <pc:sldChg chg="addSp delSp modSp new mod modClrScheme chgLayout modNotesTx">
        <pc:chgData name="Allie Pfleger" userId="7701ca9aa713607d" providerId="LiveId" clId="{71E99C0D-D949-419D-B119-4C6E0DDE0749}" dt="2022-10-10T19:54:55.336" v="2734" actId="20577"/>
        <pc:sldMkLst>
          <pc:docMk/>
          <pc:sldMk cId="1327010097" sldId="388"/>
        </pc:sldMkLst>
        <pc:spChg chg="del mod ord">
          <ac:chgData name="Allie Pfleger" userId="7701ca9aa713607d" providerId="LiveId" clId="{71E99C0D-D949-419D-B119-4C6E0DDE0749}" dt="2022-10-10T19:10:09.500" v="1519" actId="700"/>
          <ac:spMkLst>
            <pc:docMk/>
            <pc:sldMk cId="1327010097" sldId="388"/>
            <ac:spMk id="2" creationId="{0EB2E212-2099-F583-A519-D133D9065967}"/>
          </ac:spMkLst>
        </pc:spChg>
        <pc:spChg chg="add mod ord">
          <ac:chgData name="Allie Pfleger" userId="7701ca9aa713607d" providerId="LiveId" clId="{71E99C0D-D949-419D-B119-4C6E0DDE0749}" dt="2022-10-10T19:45:54.394" v="2510" actId="20577"/>
          <ac:spMkLst>
            <pc:docMk/>
            <pc:sldMk cId="1327010097" sldId="388"/>
            <ac:spMk id="3" creationId="{83DC80AF-7605-F39C-C1B6-CFDF9DA97BFA}"/>
          </ac:spMkLst>
        </pc:spChg>
        <pc:spChg chg="add mod ord">
          <ac:chgData name="Allie Pfleger" userId="7701ca9aa713607d" providerId="LiveId" clId="{71E99C0D-D949-419D-B119-4C6E0DDE0749}" dt="2022-10-10T19:47:46.091" v="2534" actId="27636"/>
          <ac:spMkLst>
            <pc:docMk/>
            <pc:sldMk cId="1327010097" sldId="388"/>
            <ac:spMk id="4" creationId="{8AA90DDA-E375-8B74-5298-67717879B083}"/>
          </ac:spMkLst>
        </pc:spChg>
      </pc:sldChg>
      <pc:sldChg chg="modSp new mod modNotesTx">
        <pc:chgData name="Allie Pfleger" userId="7701ca9aa713607d" providerId="LiveId" clId="{71E99C0D-D949-419D-B119-4C6E0DDE0749}" dt="2022-10-10T21:54:32.059" v="3422" actId="20577"/>
        <pc:sldMkLst>
          <pc:docMk/>
          <pc:sldMk cId="3914323552" sldId="389"/>
        </pc:sldMkLst>
        <pc:spChg chg="mod">
          <ac:chgData name="Allie Pfleger" userId="7701ca9aa713607d" providerId="LiveId" clId="{71E99C0D-D949-419D-B119-4C6E0DDE0749}" dt="2022-10-10T19:11:56.250" v="1630" actId="255"/>
          <ac:spMkLst>
            <pc:docMk/>
            <pc:sldMk cId="3914323552" sldId="389"/>
            <ac:spMk id="2" creationId="{F4CC96CF-D91B-BB0E-FE1C-502450AAA998}"/>
          </ac:spMkLst>
        </pc:spChg>
      </pc:sldChg>
      <pc:sldChg chg="addSp delSp modSp new mod modClrScheme chgLayout">
        <pc:chgData name="Allie Pfleger" userId="7701ca9aa713607d" providerId="LiveId" clId="{71E99C0D-D949-419D-B119-4C6E0DDE0749}" dt="2022-10-10T19:54:03.373" v="2622" actId="207"/>
        <pc:sldMkLst>
          <pc:docMk/>
          <pc:sldMk cId="1033413711" sldId="390"/>
        </pc:sldMkLst>
        <pc:spChg chg="del mod ord">
          <ac:chgData name="Allie Pfleger" userId="7701ca9aa713607d" providerId="LiveId" clId="{71E99C0D-D949-419D-B119-4C6E0DDE0749}" dt="2022-10-10T19:10:58.500" v="1569" actId="700"/>
          <ac:spMkLst>
            <pc:docMk/>
            <pc:sldMk cId="1033413711" sldId="390"/>
            <ac:spMk id="2" creationId="{E392F32E-E955-D624-92FC-7676B312A043}"/>
          </ac:spMkLst>
        </pc:spChg>
        <pc:spChg chg="add mod ord">
          <ac:chgData name="Allie Pfleger" userId="7701ca9aa713607d" providerId="LiveId" clId="{71E99C0D-D949-419D-B119-4C6E0DDE0749}" dt="2022-10-10T19:53:08.424" v="2595" actId="20577"/>
          <ac:spMkLst>
            <pc:docMk/>
            <pc:sldMk cId="1033413711" sldId="390"/>
            <ac:spMk id="3" creationId="{9D3F4436-F7CF-AA52-0A9D-824F1F0335AD}"/>
          </ac:spMkLst>
        </pc:spChg>
        <pc:spChg chg="add mod ord">
          <ac:chgData name="Allie Pfleger" userId="7701ca9aa713607d" providerId="LiveId" clId="{71E99C0D-D949-419D-B119-4C6E0DDE0749}" dt="2022-10-10T19:54:03.373" v="2622" actId="207"/>
          <ac:spMkLst>
            <pc:docMk/>
            <pc:sldMk cId="1033413711" sldId="390"/>
            <ac:spMk id="4" creationId="{D80F2126-340C-5A8E-A90E-4F10914A5EED}"/>
          </ac:spMkLst>
        </pc:spChg>
      </pc:sldChg>
      <pc:sldChg chg="modSp new mod modNotesTx">
        <pc:chgData name="Allie Pfleger" userId="7701ca9aa713607d" providerId="LiveId" clId="{71E99C0D-D949-419D-B119-4C6E0DDE0749}" dt="2022-10-10T22:16:46.637" v="5681" actId="20577"/>
        <pc:sldMkLst>
          <pc:docMk/>
          <pc:sldMk cId="1112226768" sldId="391"/>
        </pc:sldMkLst>
        <pc:spChg chg="mod">
          <ac:chgData name="Allie Pfleger" userId="7701ca9aa713607d" providerId="LiveId" clId="{71E99C0D-D949-419D-B119-4C6E0DDE0749}" dt="2022-10-10T19:13:08.033" v="1670" actId="20577"/>
          <ac:spMkLst>
            <pc:docMk/>
            <pc:sldMk cId="1112226768" sldId="391"/>
            <ac:spMk id="2" creationId="{50F419E7-0A5B-FF1F-6003-9CB34D93FB50}"/>
          </ac:spMkLst>
        </pc:spChg>
      </pc:sldChg>
      <pc:sldChg chg="addSp delSp modSp new mod modClrScheme chgLayout">
        <pc:chgData name="Allie Pfleger" userId="7701ca9aa713607d" providerId="LiveId" clId="{71E99C0D-D949-419D-B119-4C6E0DDE0749}" dt="2022-10-10T22:18:41.158" v="5704" actId="207"/>
        <pc:sldMkLst>
          <pc:docMk/>
          <pc:sldMk cId="1434768389" sldId="392"/>
        </pc:sldMkLst>
        <pc:spChg chg="del mod ord">
          <ac:chgData name="Allie Pfleger" userId="7701ca9aa713607d" providerId="LiveId" clId="{71E99C0D-D949-419D-B119-4C6E0DDE0749}" dt="2022-10-10T19:11:26.815" v="1577" actId="700"/>
          <ac:spMkLst>
            <pc:docMk/>
            <pc:sldMk cId="1434768389" sldId="392"/>
            <ac:spMk id="2" creationId="{391B7125-C004-F7BA-17C0-A2670BE2C780}"/>
          </ac:spMkLst>
        </pc:spChg>
        <pc:spChg chg="add mod ord">
          <ac:chgData name="Allie Pfleger" userId="7701ca9aa713607d" providerId="LiveId" clId="{71E99C0D-D949-419D-B119-4C6E0DDE0749}" dt="2022-10-10T21:56:47.553" v="3557" actId="20577"/>
          <ac:spMkLst>
            <pc:docMk/>
            <pc:sldMk cId="1434768389" sldId="392"/>
            <ac:spMk id="3" creationId="{F52AB4BF-348D-DAD1-182B-D2973B98F0C5}"/>
          </ac:spMkLst>
        </pc:spChg>
        <pc:spChg chg="add mod ord">
          <ac:chgData name="Allie Pfleger" userId="7701ca9aa713607d" providerId="LiveId" clId="{71E99C0D-D949-419D-B119-4C6E0DDE0749}" dt="2022-10-10T22:18:41.158" v="5704" actId="207"/>
          <ac:spMkLst>
            <pc:docMk/>
            <pc:sldMk cId="1434768389" sldId="392"/>
            <ac:spMk id="4" creationId="{70568AEC-814C-99AE-5955-259B6F6E6D71}"/>
          </ac:spMkLst>
        </pc:spChg>
      </pc:sldChg>
      <pc:sldChg chg="modSp new mod modNotesTx">
        <pc:chgData name="Allie Pfleger" userId="7701ca9aa713607d" providerId="LiveId" clId="{71E99C0D-D949-419D-B119-4C6E0DDE0749}" dt="2022-10-10T22:17:11.005" v="5698" actId="20577"/>
        <pc:sldMkLst>
          <pc:docMk/>
          <pc:sldMk cId="1322811871" sldId="393"/>
        </pc:sldMkLst>
        <pc:spChg chg="mod">
          <ac:chgData name="Allie Pfleger" userId="7701ca9aa713607d" providerId="LiveId" clId="{71E99C0D-D949-419D-B119-4C6E0DDE0749}" dt="2022-10-10T19:13:19.783" v="1703" actId="20577"/>
          <ac:spMkLst>
            <pc:docMk/>
            <pc:sldMk cId="1322811871" sldId="393"/>
            <ac:spMk id="2" creationId="{E1228E62-0BC3-D867-BF5C-44B0A9876334}"/>
          </ac:spMkLst>
        </pc:spChg>
      </pc:sldChg>
      <pc:sldChg chg="addSp delSp modSp new mod modClrScheme chgLayout">
        <pc:chgData name="Allie Pfleger" userId="7701ca9aa713607d" providerId="LiveId" clId="{71E99C0D-D949-419D-B119-4C6E0DDE0749}" dt="2022-10-10T22:15:52.775" v="5562" actId="20577"/>
        <pc:sldMkLst>
          <pc:docMk/>
          <pc:sldMk cId="390062140" sldId="394"/>
        </pc:sldMkLst>
        <pc:spChg chg="del mod ord">
          <ac:chgData name="Allie Pfleger" userId="7701ca9aa713607d" providerId="LiveId" clId="{71E99C0D-D949-419D-B119-4C6E0DDE0749}" dt="2022-10-10T19:12:21.904" v="1635" actId="700"/>
          <ac:spMkLst>
            <pc:docMk/>
            <pc:sldMk cId="390062140" sldId="394"/>
            <ac:spMk id="2" creationId="{579642F8-4A2C-0028-408D-7ABD33E45924}"/>
          </ac:spMkLst>
        </pc:spChg>
        <pc:spChg chg="add mod ord">
          <ac:chgData name="Allie Pfleger" userId="7701ca9aa713607d" providerId="LiveId" clId="{71E99C0D-D949-419D-B119-4C6E0DDE0749}" dt="2022-10-10T22:12:46.007" v="4907" actId="20577"/>
          <ac:spMkLst>
            <pc:docMk/>
            <pc:sldMk cId="390062140" sldId="394"/>
            <ac:spMk id="3" creationId="{72C310A4-FB4A-51A9-6667-98E76492085C}"/>
          </ac:spMkLst>
        </pc:spChg>
        <pc:spChg chg="add mod ord">
          <ac:chgData name="Allie Pfleger" userId="7701ca9aa713607d" providerId="LiveId" clId="{71E99C0D-D949-419D-B119-4C6E0DDE0749}" dt="2022-10-10T22:15:52.775" v="5562" actId="20577"/>
          <ac:spMkLst>
            <pc:docMk/>
            <pc:sldMk cId="390062140" sldId="394"/>
            <ac:spMk id="4" creationId="{BB5E5A0F-1A95-0A7F-3ACC-88E9676F62FE}"/>
          </ac:spMkLst>
        </pc:spChg>
      </pc:sldChg>
      <pc:sldChg chg="modSp new mod modNotesTx">
        <pc:chgData name="Allie Pfleger" userId="7701ca9aa713607d" providerId="LiveId" clId="{71E99C0D-D949-419D-B119-4C6E0DDE0749}" dt="2022-10-10T22:17:04.795" v="5684"/>
        <pc:sldMkLst>
          <pc:docMk/>
          <pc:sldMk cId="1060962691" sldId="395"/>
        </pc:sldMkLst>
        <pc:spChg chg="mod">
          <ac:chgData name="Allie Pfleger" userId="7701ca9aa713607d" providerId="LiveId" clId="{71E99C0D-D949-419D-B119-4C6E0DDE0749}" dt="2022-10-10T19:13:36.104" v="1767" actId="20577"/>
          <ac:spMkLst>
            <pc:docMk/>
            <pc:sldMk cId="1060962691" sldId="395"/>
            <ac:spMk id="2" creationId="{3671BDF7-15CF-0476-5978-8298A5D40498}"/>
          </ac:spMkLst>
        </pc:spChg>
      </pc:sldChg>
      <pc:sldChg chg="addSp delSp modSp new mod modClrScheme chgLayout">
        <pc:chgData name="Allie Pfleger" userId="7701ca9aa713607d" providerId="LiveId" clId="{71E99C0D-D949-419D-B119-4C6E0DDE0749}" dt="2022-10-10T22:42:49.978" v="6737" actId="20577"/>
        <pc:sldMkLst>
          <pc:docMk/>
          <pc:sldMk cId="1406101310" sldId="396"/>
        </pc:sldMkLst>
        <pc:spChg chg="del mod ord">
          <ac:chgData name="Allie Pfleger" userId="7701ca9aa713607d" providerId="LiveId" clId="{71E99C0D-D949-419D-B119-4C6E0DDE0749}" dt="2022-10-10T19:12:38.674" v="1641" actId="700"/>
          <ac:spMkLst>
            <pc:docMk/>
            <pc:sldMk cId="1406101310" sldId="396"/>
            <ac:spMk id="2" creationId="{B5B3DBB5-97D4-CC3E-A348-CBF4DA4DB300}"/>
          </ac:spMkLst>
        </pc:spChg>
        <pc:spChg chg="add mod ord">
          <ac:chgData name="Allie Pfleger" userId="7701ca9aa713607d" providerId="LiveId" clId="{71E99C0D-D949-419D-B119-4C6E0DDE0749}" dt="2022-10-10T22:37:00.378" v="6045" actId="20577"/>
          <ac:spMkLst>
            <pc:docMk/>
            <pc:sldMk cId="1406101310" sldId="396"/>
            <ac:spMk id="3" creationId="{3578775A-3F80-0EB1-07E5-32F8E93E6D5C}"/>
          </ac:spMkLst>
        </pc:spChg>
        <pc:spChg chg="add mod ord">
          <ac:chgData name="Allie Pfleger" userId="7701ca9aa713607d" providerId="LiveId" clId="{71E99C0D-D949-419D-B119-4C6E0DDE0749}" dt="2022-10-10T22:42:49.978" v="6737" actId="20577"/>
          <ac:spMkLst>
            <pc:docMk/>
            <pc:sldMk cId="1406101310" sldId="396"/>
            <ac:spMk id="4" creationId="{3BBFA69A-3B19-07CC-407E-6A923DF7564B}"/>
          </ac:spMkLst>
        </pc:spChg>
      </pc:sldChg>
      <pc:sldChg chg="addSp delSp modSp new mod modClrScheme chgLayout">
        <pc:chgData name="Allie Pfleger" userId="7701ca9aa713607d" providerId="LiveId" clId="{71E99C0D-D949-419D-B119-4C6E0DDE0749}" dt="2022-10-10T23:03:03.918" v="7487" actId="20577"/>
        <pc:sldMkLst>
          <pc:docMk/>
          <pc:sldMk cId="4098920376" sldId="397"/>
        </pc:sldMkLst>
        <pc:spChg chg="del mod ord">
          <ac:chgData name="Allie Pfleger" userId="7701ca9aa713607d" providerId="LiveId" clId="{71E99C0D-D949-419D-B119-4C6E0DDE0749}" dt="2022-10-10T19:12:44.349" v="1644" actId="700"/>
          <ac:spMkLst>
            <pc:docMk/>
            <pc:sldMk cId="4098920376" sldId="397"/>
            <ac:spMk id="2" creationId="{A06FE086-CD11-3603-246E-92426C035B7D}"/>
          </ac:spMkLst>
        </pc:spChg>
        <pc:spChg chg="add mod ord">
          <ac:chgData name="Allie Pfleger" userId="7701ca9aa713607d" providerId="LiveId" clId="{71E99C0D-D949-419D-B119-4C6E0DDE0749}" dt="2022-10-10T23:02:16.775" v="7466" actId="5793"/>
          <ac:spMkLst>
            <pc:docMk/>
            <pc:sldMk cId="4098920376" sldId="397"/>
            <ac:spMk id="3" creationId="{E6A5EE38-A135-4393-36E6-0348058FEFE7}"/>
          </ac:spMkLst>
        </pc:spChg>
        <pc:spChg chg="add mod ord">
          <ac:chgData name="Allie Pfleger" userId="7701ca9aa713607d" providerId="LiveId" clId="{71E99C0D-D949-419D-B119-4C6E0DDE0749}" dt="2022-10-10T23:03:03.918" v="7487" actId="20577"/>
          <ac:spMkLst>
            <pc:docMk/>
            <pc:sldMk cId="4098920376" sldId="397"/>
            <ac:spMk id="4" creationId="{89BF708D-06C5-85C8-129B-D1690D261936}"/>
          </ac:spMkLst>
        </pc:spChg>
      </pc:sldChg>
      <pc:sldChg chg="addSp delSp modSp new mod ord modNotesTx">
        <pc:chgData name="Allie Pfleger" userId="7701ca9aa713607d" providerId="LiveId" clId="{71E99C0D-D949-419D-B119-4C6E0DDE0749}" dt="2022-10-11T21:55:58.564" v="7644" actId="2711"/>
        <pc:sldMkLst>
          <pc:docMk/>
          <pc:sldMk cId="3856435500" sldId="398"/>
        </pc:sldMkLst>
        <pc:spChg chg="mod">
          <ac:chgData name="Allie Pfleger" userId="7701ca9aa713607d" providerId="LiveId" clId="{71E99C0D-D949-419D-B119-4C6E0DDE0749}" dt="2022-10-11T21:52:44.271" v="7604" actId="20577"/>
          <ac:spMkLst>
            <pc:docMk/>
            <pc:sldMk cId="3856435500" sldId="398"/>
            <ac:spMk id="2" creationId="{645646C8-7FA2-3B4D-D7A9-8583D091B473}"/>
          </ac:spMkLst>
        </pc:spChg>
        <pc:spChg chg="mod">
          <ac:chgData name="Allie Pfleger" userId="7701ca9aa713607d" providerId="LiveId" clId="{71E99C0D-D949-419D-B119-4C6E0DDE0749}" dt="2022-10-11T21:55:58.564" v="7644" actId="2711"/>
          <ac:spMkLst>
            <pc:docMk/>
            <pc:sldMk cId="3856435500" sldId="398"/>
            <ac:spMk id="3" creationId="{714E8F8E-0237-C91D-E4B9-D4BB69AFA996}"/>
          </ac:spMkLst>
        </pc:spChg>
        <pc:spChg chg="add del mod">
          <ac:chgData name="Allie Pfleger" userId="7701ca9aa713607d" providerId="LiveId" clId="{71E99C0D-D949-419D-B119-4C6E0DDE0749}" dt="2022-10-10T21:59:58.193" v="4015" actId="478"/>
          <ac:spMkLst>
            <pc:docMk/>
            <pc:sldMk cId="3856435500" sldId="398"/>
            <ac:spMk id="4" creationId="{E782447C-20DA-68CC-AE31-97DA00A2C7C8}"/>
          </ac:spMkLst>
        </pc:spChg>
      </pc:sldChg>
      <pc:sldChg chg="modSp new mod">
        <pc:chgData name="Allie Pfleger" userId="7701ca9aa713607d" providerId="LiveId" clId="{71E99C0D-D949-419D-B119-4C6E0DDE0749}" dt="2022-10-10T19:35:55.467" v="1977" actId="207"/>
        <pc:sldMkLst>
          <pc:docMk/>
          <pc:sldMk cId="503375607" sldId="399"/>
        </pc:sldMkLst>
        <pc:spChg chg="mod">
          <ac:chgData name="Allie Pfleger" userId="7701ca9aa713607d" providerId="LiveId" clId="{71E99C0D-D949-419D-B119-4C6E0DDE0749}" dt="2022-10-10T19:34:37.101" v="1954" actId="20577"/>
          <ac:spMkLst>
            <pc:docMk/>
            <pc:sldMk cId="503375607" sldId="399"/>
            <ac:spMk id="2" creationId="{B260AD5D-74B1-F015-52C7-15890FB09A2C}"/>
          </ac:spMkLst>
        </pc:spChg>
        <pc:spChg chg="mod">
          <ac:chgData name="Allie Pfleger" userId="7701ca9aa713607d" providerId="LiveId" clId="{71E99C0D-D949-419D-B119-4C6E0DDE0749}" dt="2022-10-10T19:35:55.467" v="1977" actId="207"/>
          <ac:spMkLst>
            <pc:docMk/>
            <pc:sldMk cId="503375607" sldId="399"/>
            <ac:spMk id="3" creationId="{E47B7597-98B9-8B54-D390-A26CBCB4B5E5}"/>
          </ac:spMkLst>
        </pc:spChg>
      </pc:sldChg>
      <pc:sldChg chg="modSp add del mod ord">
        <pc:chgData name="Allie Pfleger" userId="7701ca9aa713607d" providerId="LiveId" clId="{71E99C0D-D949-419D-B119-4C6E0DDE0749}" dt="2022-10-10T19:17:57.156" v="1871" actId="47"/>
        <pc:sldMkLst>
          <pc:docMk/>
          <pc:sldMk cId="1962081185" sldId="399"/>
        </pc:sldMkLst>
        <pc:spChg chg="mod">
          <ac:chgData name="Allie Pfleger" userId="7701ca9aa713607d" providerId="LiveId" clId="{71E99C0D-D949-419D-B119-4C6E0DDE0749}" dt="2022-10-10T19:15:05.376" v="1829" actId="27636"/>
          <ac:spMkLst>
            <pc:docMk/>
            <pc:sldMk cId="1962081185" sldId="399"/>
            <ac:spMk id="3" creationId="{714E8F8E-0237-C91D-E4B9-D4BB69AFA996}"/>
          </ac:spMkLst>
        </pc:spChg>
      </pc:sldChg>
      <pc:sldChg chg="addSp modSp add mod">
        <pc:chgData name="Allie Pfleger" userId="7701ca9aa713607d" providerId="LiveId" clId="{71E99C0D-D949-419D-B119-4C6E0DDE0749}" dt="2022-10-11T21:59:02.308" v="7690"/>
        <pc:sldMkLst>
          <pc:docMk/>
          <pc:sldMk cId="2499340607" sldId="400"/>
        </pc:sldMkLst>
        <pc:spChg chg="mod">
          <ac:chgData name="Allie Pfleger" userId="7701ca9aa713607d" providerId="LiveId" clId="{71E99C0D-D949-419D-B119-4C6E0DDE0749}" dt="2022-10-11T21:59:02.308" v="7690"/>
          <ac:spMkLst>
            <pc:docMk/>
            <pc:sldMk cId="2499340607" sldId="400"/>
            <ac:spMk id="2" creationId="{645646C8-7FA2-3B4D-D7A9-8583D091B473}"/>
          </ac:spMkLst>
        </pc:spChg>
        <pc:spChg chg="mod">
          <ac:chgData name="Allie Pfleger" userId="7701ca9aa713607d" providerId="LiveId" clId="{71E99C0D-D949-419D-B119-4C6E0DDE0749}" dt="2022-10-10T19:36:42.899" v="1983" actId="20577"/>
          <ac:spMkLst>
            <pc:docMk/>
            <pc:sldMk cId="2499340607" sldId="400"/>
            <ac:spMk id="3" creationId="{714E8F8E-0237-C91D-E4B9-D4BB69AFA996}"/>
          </ac:spMkLst>
        </pc:spChg>
        <pc:spChg chg="add mod">
          <ac:chgData name="Allie Pfleger" userId="7701ca9aa713607d" providerId="LiveId" clId="{71E99C0D-D949-419D-B119-4C6E0DDE0749}" dt="2022-10-11T21:57:09.850" v="7661"/>
          <ac:spMkLst>
            <pc:docMk/>
            <pc:sldMk cId="2499340607" sldId="400"/>
            <ac:spMk id="4" creationId="{B543EAD7-0200-723A-F508-560C6F72910C}"/>
          </ac:spMkLst>
        </pc:spChg>
        <pc:spChg chg="add mod">
          <ac:chgData name="Allie Pfleger" userId="7701ca9aa713607d" providerId="LiveId" clId="{71E99C0D-D949-419D-B119-4C6E0DDE0749}" dt="2022-10-11T21:57:34.855" v="7666" actId="2711"/>
          <ac:spMkLst>
            <pc:docMk/>
            <pc:sldMk cId="2499340607" sldId="400"/>
            <ac:spMk id="5" creationId="{C40349E7-75EB-8F2A-515E-8F4B588A38F6}"/>
          </ac:spMkLst>
        </pc:spChg>
        <pc:spChg chg="add mod">
          <ac:chgData name="Allie Pfleger" userId="7701ca9aa713607d" providerId="LiveId" clId="{71E99C0D-D949-419D-B119-4C6E0DDE0749}" dt="2022-10-11T21:57:40.175" v="7667"/>
          <ac:spMkLst>
            <pc:docMk/>
            <pc:sldMk cId="2499340607" sldId="400"/>
            <ac:spMk id="6" creationId="{84A8F042-B51A-D1F4-0DD5-33D9354A155C}"/>
          </ac:spMkLst>
        </pc:spChg>
        <pc:spChg chg="add mod">
          <ac:chgData name="Allie Pfleger" userId="7701ca9aa713607d" providerId="LiveId" clId="{71E99C0D-D949-419D-B119-4C6E0DDE0749}" dt="2022-10-11T21:58:00.347" v="7670" actId="20577"/>
          <ac:spMkLst>
            <pc:docMk/>
            <pc:sldMk cId="2499340607" sldId="400"/>
            <ac:spMk id="7" creationId="{9C2347F0-3970-F27F-C81D-1CE6A85D846C}"/>
          </ac:spMkLst>
        </pc:spChg>
      </pc:sldChg>
      <pc:sldChg chg="delSp modSp add del mod">
        <pc:chgData name="Allie Pfleger" userId="7701ca9aa713607d" providerId="LiveId" clId="{71E99C0D-D949-419D-B119-4C6E0DDE0749}" dt="2022-10-11T21:57:07.007" v="7660" actId="47"/>
        <pc:sldMkLst>
          <pc:docMk/>
          <pc:sldMk cId="2113309981" sldId="401"/>
        </pc:sldMkLst>
        <pc:spChg chg="mod">
          <ac:chgData name="Allie Pfleger" userId="7701ca9aa713607d" providerId="LiveId" clId="{71E99C0D-D949-419D-B119-4C6E0DDE0749}" dt="2022-10-10T22:00:18.353" v="4026" actId="20577"/>
          <ac:spMkLst>
            <pc:docMk/>
            <pc:sldMk cId="2113309981" sldId="401"/>
            <ac:spMk id="2" creationId="{645646C8-7FA2-3B4D-D7A9-8583D091B473}"/>
          </ac:spMkLst>
        </pc:spChg>
        <pc:spChg chg="del">
          <ac:chgData name="Allie Pfleger" userId="7701ca9aa713607d" providerId="LiveId" clId="{71E99C0D-D949-419D-B119-4C6E0DDE0749}" dt="2022-10-10T19:43:04.772" v="2357" actId="478"/>
          <ac:spMkLst>
            <pc:docMk/>
            <pc:sldMk cId="2113309981" sldId="401"/>
            <ac:spMk id="7" creationId="{9C2347F0-3970-F27F-C81D-1CE6A85D846C}"/>
          </ac:spMkLst>
        </pc:spChg>
      </pc:sldChg>
      <pc:sldChg chg="add del">
        <pc:chgData name="Allie Pfleger" userId="7701ca9aa713607d" providerId="LiveId" clId="{71E99C0D-D949-419D-B119-4C6E0DDE0749}" dt="2022-10-10T19:43:01.806" v="2355"/>
        <pc:sldMkLst>
          <pc:docMk/>
          <pc:sldMk cId="3856483454" sldId="401"/>
        </pc:sldMkLst>
      </pc:sldChg>
      <pc:sldChg chg="delSp modSp add del mod">
        <pc:chgData name="Allie Pfleger" userId="7701ca9aa713607d" providerId="LiveId" clId="{71E99C0D-D949-419D-B119-4C6E0DDE0749}" dt="2022-10-11T21:57:06.095" v="7659" actId="47"/>
        <pc:sldMkLst>
          <pc:docMk/>
          <pc:sldMk cId="4128608795" sldId="402"/>
        </pc:sldMkLst>
        <pc:spChg chg="mod">
          <ac:chgData name="Allie Pfleger" userId="7701ca9aa713607d" providerId="LiveId" clId="{71E99C0D-D949-419D-B119-4C6E0DDE0749}" dt="2022-10-10T22:00:15.256" v="4024" actId="20577"/>
          <ac:spMkLst>
            <pc:docMk/>
            <pc:sldMk cId="4128608795" sldId="402"/>
            <ac:spMk id="2" creationId="{645646C8-7FA2-3B4D-D7A9-8583D091B473}"/>
          </ac:spMkLst>
        </pc:spChg>
        <pc:spChg chg="del">
          <ac:chgData name="Allie Pfleger" userId="7701ca9aa713607d" providerId="LiveId" clId="{71E99C0D-D949-419D-B119-4C6E0DDE0749}" dt="2022-10-10T19:43:11.242" v="2360" actId="478"/>
          <ac:spMkLst>
            <pc:docMk/>
            <pc:sldMk cId="4128608795" sldId="402"/>
            <ac:spMk id="6" creationId="{84A8F042-B51A-D1F4-0DD5-33D9354A155C}"/>
          </ac:spMkLst>
        </pc:spChg>
        <pc:spChg chg="del">
          <ac:chgData name="Allie Pfleger" userId="7701ca9aa713607d" providerId="LiveId" clId="{71E99C0D-D949-419D-B119-4C6E0DDE0749}" dt="2022-10-10T19:43:09.268" v="2359" actId="478"/>
          <ac:spMkLst>
            <pc:docMk/>
            <pc:sldMk cId="4128608795" sldId="402"/>
            <ac:spMk id="7" creationId="{9C2347F0-3970-F27F-C81D-1CE6A85D846C}"/>
          </ac:spMkLst>
        </pc:spChg>
      </pc:sldChg>
      <pc:sldChg chg="delSp modSp add del mod">
        <pc:chgData name="Allie Pfleger" userId="7701ca9aa713607d" providerId="LiveId" clId="{71E99C0D-D949-419D-B119-4C6E0DDE0749}" dt="2022-10-11T21:57:05.092" v="7658" actId="47"/>
        <pc:sldMkLst>
          <pc:docMk/>
          <pc:sldMk cId="3457184038" sldId="403"/>
        </pc:sldMkLst>
        <pc:spChg chg="mod">
          <ac:chgData name="Allie Pfleger" userId="7701ca9aa713607d" providerId="LiveId" clId="{71E99C0D-D949-419D-B119-4C6E0DDE0749}" dt="2022-10-10T22:00:11.274" v="4022" actId="20577"/>
          <ac:spMkLst>
            <pc:docMk/>
            <pc:sldMk cId="3457184038" sldId="403"/>
            <ac:spMk id="2" creationId="{645646C8-7FA2-3B4D-D7A9-8583D091B473}"/>
          </ac:spMkLst>
        </pc:spChg>
        <pc:spChg chg="mod">
          <ac:chgData name="Allie Pfleger" userId="7701ca9aa713607d" providerId="LiveId" clId="{71E99C0D-D949-419D-B119-4C6E0DDE0749}" dt="2022-10-11T21:56:55.850" v="7657" actId="313"/>
          <ac:spMkLst>
            <pc:docMk/>
            <pc:sldMk cId="3457184038" sldId="403"/>
            <ac:spMk id="4" creationId="{B543EAD7-0200-723A-F508-560C6F72910C}"/>
          </ac:spMkLst>
        </pc:spChg>
        <pc:spChg chg="del">
          <ac:chgData name="Allie Pfleger" userId="7701ca9aa713607d" providerId="LiveId" clId="{71E99C0D-D949-419D-B119-4C6E0DDE0749}" dt="2022-10-10T19:43:18.194" v="2364" actId="478"/>
          <ac:spMkLst>
            <pc:docMk/>
            <pc:sldMk cId="3457184038" sldId="403"/>
            <ac:spMk id="5" creationId="{C40349E7-75EB-8F2A-515E-8F4B588A38F6}"/>
          </ac:spMkLst>
        </pc:spChg>
        <pc:spChg chg="del">
          <ac:chgData name="Allie Pfleger" userId="7701ca9aa713607d" providerId="LiveId" clId="{71E99C0D-D949-419D-B119-4C6E0DDE0749}" dt="2022-10-10T19:43:17.337" v="2363" actId="478"/>
          <ac:spMkLst>
            <pc:docMk/>
            <pc:sldMk cId="3457184038" sldId="403"/>
            <ac:spMk id="6" creationId="{84A8F042-B51A-D1F4-0DD5-33D9354A155C}"/>
          </ac:spMkLst>
        </pc:spChg>
        <pc:spChg chg="del">
          <ac:chgData name="Allie Pfleger" userId="7701ca9aa713607d" providerId="LiveId" clId="{71E99C0D-D949-419D-B119-4C6E0DDE0749}" dt="2022-10-10T19:43:15.747" v="2362" actId="478"/>
          <ac:spMkLst>
            <pc:docMk/>
            <pc:sldMk cId="3457184038" sldId="403"/>
            <ac:spMk id="7" creationId="{9C2347F0-3970-F27F-C81D-1CE6A85D846C}"/>
          </ac:spMkLst>
        </pc:spChg>
      </pc:sldChg>
      <pc:sldChg chg="addSp delSp modSp add mod">
        <pc:chgData name="Allie Pfleger" userId="7701ca9aa713607d" providerId="LiveId" clId="{71E99C0D-D949-419D-B119-4C6E0DDE0749}" dt="2022-10-11T21:56:22.839" v="7649" actId="20577"/>
        <pc:sldMkLst>
          <pc:docMk/>
          <pc:sldMk cId="2714155616" sldId="404"/>
        </pc:sldMkLst>
        <pc:spChg chg="mod">
          <ac:chgData name="Allie Pfleger" userId="7701ca9aa713607d" providerId="LiveId" clId="{71E99C0D-D949-419D-B119-4C6E0DDE0749}" dt="2022-10-11T21:56:22.839" v="7649" actId="20577"/>
          <ac:spMkLst>
            <pc:docMk/>
            <pc:sldMk cId="2714155616" sldId="404"/>
            <ac:spMk id="2" creationId="{645646C8-7FA2-3B4D-D7A9-8583D091B473}"/>
          </ac:spMkLst>
        </pc:spChg>
        <pc:spChg chg="del">
          <ac:chgData name="Allie Pfleger" userId="7701ca9aa713607d" providerId="LiveId" clId="{71E99C0D-D949-419D-B119-4C6E0DDE0749}" dt="2022-10-10T19:43:26.850" v="2370" actId="478"/>
          <ac:spMkLst>
            <pc:docMk/>
            <pc:sldMk cId="2714155616" sldId="404"/>
            <ac:spMk id="4" creationId="{B543EAD7-0200-723A-F508-560C6F72910C}"/>
          </ac:spMkLst>
        </pc:spChg>
        <pc:spChg chg="del">
          <ac:chgData name="Allie Pfleger" userId="7701ca9aa713607d" providerId="LiveId" clId="{71E99C0D-D949-419D-B119-4C6E0DDE0749}" dt="2022-10-10T19:43:25.818" v="2369" actId="478"/>
          <ac:spMkLst>
            <pc:docMk/>
            <pc:sldMk cId="2714155616" sldId="404"/>
            <ac:spMk id="5" creationId="{C40349E7-75EB-8F2A-515E-8F4B588A38F6}"/>
          </ac:spMkLst>
        </pc:spChg>
        <pc:spChg chg="del">
          <ac:chgData name="Allie Pfleger" userId="7701ca9aa713607d" providerId="LiveId" clId="{71E99C0D-D949-419D-B119-4C6E0DDE0749}" dt="2022-10-10T19:43:24.865" v="2368" actId="478"/>
          <ac:spMkLst>
            <pc:docMk/>
            <pc:sldMk cId="2714155616" sldId="404"/>
            <ac:spMk id="6" creationId="{84A8F042-B51A-D1F4-0DD5-33D9354A155C}"/>
          </ac:spMkLst>
        </pc:spChg>
        <pc:spChg chg="del mod">
          <ac:chgData name="Allie Pfleger" userId="7701ca9aa713607d" providerId="LiveId" clId="{71E99C0D-D949-419D-B119-4C6E0DDE0749}" dt="2022-10-10T19:43:23.794" v="2367" actId="478"/>
          <ac:spMkLst>
            <pc:docMk/>
            <pc:sldMk cId="2714155616" sldId="404"/>
            <ac:spMk id="7" creationId="{9C2347F0-3970-F27F-C81D-1CE6A85D846C}"/>
          </ac:spMkLst>
        </pc:spChg>
        <pc:spChg chg="add mod">
          <ac:chgData name="Allie Pfleger" userId="7701ca9aa713607d" providerId="LiveId" clId="{71E99C0D-D949-419D-B119-4C6E0DDE0749}" dt="2022-10-10T22:00:00.269" v="4016"/>
          <ac:spMkLst>
            <pc:docMk/>
            <pc:sldMk cId="2714155616" sldId="404"/>
            <ac:spMk id="8" creationId="{36C83BD8-087A-63EA-0AF9-D1253C9873B4}"/>
          </ac:spMkLst>
        </pc:spChg>
      </pc:sldChg>
      <pc:sldChg chg="delSp modSp add mod ord modNotesTx">
        <pc:chgData name="Allie Pfleger" userId="7701ca9aa713607d" providerId="LiveId" clId="{71E99C0D-D949-419D-B119-4C6E0DDE0749}" dt="2022-10-12T04:18:44.452" v="8312" actId="20577"/>
        <pc:sldMkLst>
          <pc:docMk/>
          <pc:sldMk cId="144325026" sldId="405"/>
        </pc:sldMkLst>
        <pc:spChg chg="mod">
          <ac:chgData name="Allie Pfleger" userId="7701ca9aa713607d" providerId="LiveId" clId="{71E99C0D-D949-419D-B119-4C6E0DDE0749}" dt="2022-10-11T21:59:23.901" v="7705" actId="20577"/>
          <ac:spMkLst>
            <pc:docMk/>
            <pc:sldMk cId="144325026" sldId="405"/>
            <ac:spMk id="2" creationId="{645646C8-7FA2-3B4D-D7A9-8583D091B473}"/>
          </ac:spMkLst>
        </pc:spChg>
        <pc:spChg chg="mod">
          <ac:chgData name="Allie Pfleger" userId="7701ca9aa713607d" providerId="LiveId" clId="{71E99C0D-D949-419D-B119-4C6E0DDE0749}" dt="2022-10-10T19:48:31.190" v="2544" actId="403"/>
          <ac:spMkLst>
            <pc:docMk/>
            <pc:sldMk cId="144325026" sldId="405"/>
            <ac:spMk id="3" creationId="{714E8F8E-0237-C91D-E4B9-D4BB69AFA996}"/>
          </ac:spMkLst>
        </pc:spChg>
        <pc:spChg chg="del">
          <ac:chgData name="Allie Pfleger" userId="7701ca9aa713607d" providerId="LiveId" clId="{71E99C0D-D949-419D-B119-4C6E0DDE0749}" dt="2022-10-10T19:48:17.393" v="2539" actId="478"/>
          <ac:spMkLst>
            <pc:docMk/>
            <pc:sldMk cId="144325026" sldId="405"/>
            <ac:spMk id="4" creationId="{B543EAD7-0200-723A-F508-560C6F72910C}"/>
          </ac:spMkLst>
        </pc:spChg>
        <pc:spChg chg="del">
          <ac:chgData name="Allie Pfleger" userId="7701ca9aa713607d" providerId="LiveId" clId="{71E99C0D-D949-419D-B119-4C6E0DDE0749}" dt="2022-10-10T19:48:18.809" v="2540" actId="478"/>
          <ac:spMkLst>
            <pc:docMk/>
            <pc:sldMk cId="144325026" sldId="405"/>
            <ac:spMk id="5" creationId="{C40349E7-75EB-8F2A-515E-8F4B588A38F6}"/>
          </ac:spMkLst>
        </pc:spChg>
        <pc:spChg chg="del">
          <ac:chgData name="Allie Pfleger" userId="7701ca9aa713607d" providerId="LiveId" clId="{71E99C0D-D949-419D-B119-4C6E0DDE0749}" dt="2022-10-10T19:48:20.393" v="2541" actId="478"/>
          <ac:spMkLst>
            <pc:docMk/>
            <pc:sldMk cId="144325026" sldId="405"/>
            <ac:spMk id="6" creationId="{84A8F042-B51A-D1F4-0DD5-33D9354A155C}"/>
          </ac:spMkLst>
        </pc:spChg>
        <pc:spChg chg="mod">
          <ac:chgData name="Allie Pfleger" userId="7701ca9aa713607d" providerId="LiveId" clId="{71E99C0D-D949-419D-B119-4C6E0DDE0749}" dt="2022-10-12T04:18:44.452" v="8312" actId="20577"/>
          <ac:spMkLst>
            <pc:docMk/>
            <pc:sldMk cId="144325026" sldId="405"/>
            <ac:spMk id="7" creationId="{9C2347F0-3970-F27F-C81D-1CE6A85D846C}"/>
          </ac:spMkLst>
        </pc:spChg>
      </pc:sldChg>
      <pc:sldChg chg="addSp delSp modSp add mod modNotesTx">
        <pc:chgData name="Allie Pfleger" userId="7701ca9aa713607d" providerId="LiveId" clId="{71E99C0D-D949-419D-B119-4C6E0DDE0749}" dt="2022-10-11T21:59:09.427" v="7695" actId="20577"/>
        <pc:sldMkLst>
          <pc:docMk/>
          <pc:sldMk cId="371594700" sldId="406"/>
        </pc:sldMkLst>
        <pc:spChg chg="mod">
          <ac:chgData name="Allie Pfleger" userId="7701ca9aa713607d" providerId="LiveId" clId="{71E99C0D-D949-419D-B119-4C6E0DDE0749}" dt="2022-10-11T21:59:09.427" v="7695" actId="20577"/>
          <ac:spMkLst>
            <pc:docMk/>
            <pc:sldMk cId="371594700" sldId="406"/>
            <ac:spMk id="2" creationId="{645646C8-7FA2-3B4D-D7A9-8583D091B473}"/>
          </ac:spMkLst>
        </pc:spChg>
        <pc:spChg chg="add mod">
          <ac:chgData name="Allie Pfleger" userId="7701ca9aa713607d" providerId="LiveId" clId="{71E99C0D-D949-419D-B119-4C6E0DDE0749}" dt="2022-10-10T21:59:29.602" v="4014" actId="20577"/>
          <ac:spMkLst>
            <pc:docMk/>
            <pc:sldMk cId="371594700" sldId="406"/>
            <ac:spMk id="4" creationId="{A7E38F59-40AE-9E82-BE47-A6DE994BDFBD}"/>
          </ac:spMkLst>
        </pc:spChg>
        <pc:spChg chg="del">
          <ac:chgData name="Allie Pfleger" userId="7701ca9aa713607d" providerId="LiveId" clId="{71E99C0D-D949-419D-B119-4C6E0DDE0749}" dt="2022-10-10T19:57:29.881" v="2837" actId="478"/>
          <ac:spMkLst>
            <pc:docMk/>
            <pc:sldMk cId="371594700" sldId="406"/>
            <ac:spMk id="7" creationId="{9C2347F0-3970-F27F-C81D-1CE6A85D846C}"/>
          </ac:spMkLst>
        </pc:spChg>
      </pc:sldChg>
      <pc:sldChg chg="modSp add mod">
        <pc:chgData name="Allie Pfleger" userId="7701ca9aa713607d" providerId="LiveId" clId="{71E99C0D-D949-419D-B119-4C6E0DDE0749}" dt="2022-10-10T22:19:44.317" v="5732" actId="20577"/>
        <pc:sldMkLst>
          <pc:docMk/>
          <pc:sldMk cId="2036467967" sldId="407"/>
        </pc:sldMkLst>
        <pc:spChg chg="mod">
          <ac:chgData name="Allie Pfleger" userId="7701ca9aa713607d" providerId="LiveId" clId="{71E99C0D-D949-419D-B119-4C6E0DDE0749}" dt="2022-10-10T21:57:15.050" v="3640" actId="20577"/>
          <ac:spMkLst>
            <pc:docMk/>
            <pc:sldMk cId="2036467967" sldId="407"/>
            <ac:spMk id="3" creationId="{F52AB4BF-348D-DAD1-182B-D2973B98F0C5}"/>
          </ac:spMkLst>
        </pc:spChg>
        <pc:spChg chg="mod">
          <ac:chgData name="Allie Pfleger" userId="7701ca9aa713607d" providerId="LiveId" clId="{71E99C0D-D949-419D-B119-4C6E0DDE0749}" dt="2022-10-10T22:19:44.317" v="5732" actId="20577"/>
          <ac:spMkLst>
            <pc:docMk/>
            <pc:sldMk cId="2036467967" sldId="407"/>
            <ac:spMk id="4" creationId="{70568AEC-814C-99AE-5955-259B6F6E6D71}"/>
          </ac:spMkLst>
        </pc:spChg>
      </pc:sldChg>
      <pc:sldChg chg="modSp add mod">
        <pc:chgData name="Allie Pfleger" userId="7701ca9aa713607d" providerId="LiveId" clId="{71E99C0D-D949-419D-B119-4C6E0DDE0749}" dt="2022-10-11T22:02:26.591" v="7825" actId="20577"/>
        <pc:sldMkLst>
          <pc:docMk/>
          <pc:sldMk cId="1496003062" sldId="408"/>
        </pc:sldMkLst>
        <pc:spChg chg="mod">
          <ac:chgData name="Allie Pfleger" userId="7701ca9aa713607d" providerId="LiveId" clId="{71E99C0D-D949-419D-B119-4C6E0DDE0749}" dt="2022-10-11T22:02:26.591" v="7825" actId="20577"/>
          <ac:spMkLst>
            <pc:docMk/>
            <pc:sldMk cId="1496003062" sldId="408"/>
            <ac:spMk id="2" creationId="{645646C8-7FA2-3B4D-D7A9-8583D091B473}"/>
          </ac:spMkLst>
        </pc:spChg>
        <pc:spChg chg="mod">
          <ac:chgData name="Allie Pfleger" userId="7701ca9aa713607d" providerId="LiveId" clId="{71E99C0D-D949-419D-B119-4C6E0DDE0749}" dt="2022-10-10T21:59:17.625" v="3996" actId="20577"/>
          <ac:spMkLst>
            <pc:docMk/>
            <pc:sldMk cId="1496003062" sldId="408"/>
            <ac:spMk id="3" creationId="{714E8F8E-0237-C91D-E4B9-D4BB69AFA996}"/>
          </ac:spMkLst>
        </pc:spChg>
        <pc:spChg chg="mod">
          <ac:chgData name="Allie Pfleger" userId="7701ca9aa713607d" providerId="LiveId" clId="{71E99C0D-D949-419D-B119-4C6E0DDE0749}" dt="2022-10-10T22:07:15.216" v="4393" actId="20577"/>
          <ac:spMkLst>
            <pc:docMk/>
            <pc:sldMk cId="1496003062" sldId="408"/>
            <ac:spMk id="4" creationId="{A7E38F59-40AE-9E82-BE47-A6DE994BDFBD}"/>
          </ac:spMkLst>
        </pc:spChg>
      </pc:sldChg>
      <pc:sldChg chg="addSp delSp modSp add mod">
        <pc:chgData name="Allie Pfleger" userId="7701ca9aa713607d" providerId="LiveId" clId="{71E99C0D-D949-419D-B119-4C6E0DDE0749}" dt="2022-10-11T22:05:14.934" v="7883"/>
        <pc:sldMkLst>
          <pc:docMk/>
          <pc:sldMk cId="638615927" sldId="409"/>
        </pc:sldMkLst>
        <pc:spChg chg="mod">
          <ac:chgData name="Allie Pfleger" userId="7701ca9aa713607d" providerId="LiveId" clId="{71E99C0D-D949-419D-B119-4C6E0DDE0749}" dt="2022-10-11T22:02:43.590" v="7845" actId="20577"/>
          <ac:spMkLst>
            <pc:docMk/>
            <pc:sldMk cId="638615927" sldId="409"/>
            <ac:spMk id="2" creationId="{645646C8-7FA2-3B4D-D7A9-8583D091B473}"/>
          </ac:spMkLst>
        </pc:spChg>
        <pc:spChg chg="del">
          <ac:chgData name="Allie Pfleger" userId="7701ca9aa713607d" providerId="LiveId" clId="{71E99C0D-D949-419D-B119-4C6E0DDE0749}" dt="2022-10-10T22:01:26.764" v="4098" actId="478"/>
          <ac:spMkLst>
            <pc:docMk/>
            <pc:sldMk cId="638615927" sldId="409"/>
            <ac:spMk id="3" creationId="{714E8F8E-0237-C91D-E4B9-D4BB69AFA996}"/>
          </ac:spMkLst>
        </pc:spChg>
        <pc:spChg chg="add del mod">
          <ac:chgData name="Allie Pfleger" userId="7701ca9aa713607d" providerId="LiveId" clId="{71E99C0D-D949-419D-B119-4C6E0DDE0749}" dt="2022-10-10T22:01:31.698" v="4101" actId="478"/>
          <ac:spMkLst>
            <pc:docMk/>
            <pc:sldMk cId="638615927" sldId="409"/>
            <ac:spMk id="5" creationId="{BCB9335D-A7E9-2379-95D5-0F322F7644D3}"/>
          </ac:spMkLst>
        </pc:spChg>
        <pc:spChg chg="add del mod">
          <ac:chgData name="Allie Pfleger" userId="7701ca9aa713607d" providerId="LiveId" clId="{71E99C0D-D949-419D-B119-4C6E0DDE0749}" dt="2022-10-10T22:01:28.419" v="4100"/>
          <ac:spMkLst>
            <pc:docMk/>
            <pc:sldMk cId="638615927" sldId="409"/>
            <ac:spMk id="6" creationId="{9458212E-F3C7-868C-7B22-6359E3E5DAFC}"/>
          </ac:spMkLst>
        </pc:spChg>
        <pc:spChg chg="mod">
          <ac:chgData name="Allie Pfleger" userId="7701ca9aa713607d" providerId="LiveId" clId="{71E99C0D-D949-419D-B119-4C6E0DDE0749}" dt="2022-10-11T22:05:14.934" v="7883"/>
          <ac:spMkLst>
            <pc:docMk/>
            <pc:sldMk cId="638615927" sldId="409"/>
            <ac:spMk id="7" creationId="{9C2347F0-3970-F27F-C81D-1CE6A85D846C}"/>
          </ac:spMkLst>
        </pc:spChg>
        <pc:spChg chg="add mod">
          <ac:chgData name="Allie Pfleger" userId="7701ca9aa713607d" providerId="LiveId" clId="{71E99C0D-D949-419D-B119-4C6E0DDE0749}" dt="2022-10-10T22:02:31.450" v="4115" actId="14100"/>
          <ac:spMkLst>
            <pc:docMk/>
            <pc:sldMk cId="638615927" sldId="409"/>
            <ac:spMk id="8" creationId="{67582F18-9312-AACB-CA58-5DA186580DED}"/>
          </ac:spMkLst>
        </pc:spChg>
      </pc:sldChg>
      <pc:sldChg chg="modSp add del mod ord">
        <pc:chgData name="Allie Pfleger" userId="7701ca9aa713607d" providerId="LiveId" clId="{71E99C0D-D949-419D-B119-4C6E0DDE0749}" dt="2022-10-11T22:13:24.057" v="7938" actId="47"/>
        <pc:sldMkLst>
          <pc:docMk/>
          <pc:sldMk cId="2348914670" sldId="410"/>
        </pc:sldMkLst>
        <pc:spChg chg="mod">
          <ac:chgData name="Allie Pfleger" userId="7701ca9aa713607d" providerId="LiveId" clId="{71E99C0D-D949-419D-B119-4C6E0DDE0749}" dt="2022-10-10T22:09:26.104" v="4725" actId="20577"/>
          <ac:spMkLst>
            <pc:docMk/>
            <pc:sldMk cId="2348914670" sldId="410"/>
            <ac:spMk id="2" creationId="{645646C8-7FA2-3B4D-D7A9-8583D091B473}"/>
          </ac:spMkLst>
        </pc:spChg>
        <pc:spChg chg="mod">
          <ac:chgData name="Allie Pfleger" userId="7701ca9aa713607d" providerId="LiveId" clId="{71E99C0D-D949-419D-B119-4C6E0DDE0749}" dt="2022-10-10T22:05:20.858" v="4218" actId="255"/>
          <ac:spMkLst>
            <pc:docMk/>
            <pc:sldMk cId="2348914670" sldId="410"/>
            <ac:spMk id="7" creationId="{9C2347F0-3970-F27F-C81D-1CE6A85D846C}"/>
          </ac:spMkLst>
        </pc:spChg>
      </pc:sldChg>
      <pc:sldChg chg="modSp add mod ord">
        <pc:chgData name="Allie Pfleger" userId="7701ca9aa713607d" providerId="LiveId" clId="{71E99C0D-D949-419D-B119-4C6E0DDE0749}" dt="2022-10-10T22:38:47.994" v="6199"/>
        <pc:sldMkLst>
          <pc:docMk/>
          <pc:sldMk cId="207095199" sldId="411"/>
        </pc:sldMkLst>
        <pc:spChg chg="mod">
          <ac:chgData name="Allie Pfleger" userId="7701ca9aa713607d" providerId="LiveId" clId="{71E99C0D-D949-419D-B119-4C6E0DDE0749}" dt="2022-10-10T22:08:18.569" v="4451" actId="20577"/>
          <ac:spMkLst>
            <pc:docMk/>
            <pc:sldMk cId="207095199" sldId="411"/>
            <ac:spMk id="3" creationId="{F52AB4BF-348D-DAD1-182B-D2973B98F0C5}"/>
          </ac:spMkLst>
        </pc:spChg>
        <pc:spChg chg="mod">
          <ac:chgData name="Allie Pfleger" userId="7701ca9aa713607d" providerId="LiveId" clId="{71E99C0D-D949-419D-B119-4C6E0DDE0749}" dt="2022-10-10T22:12:09.563" v="4871" actId="20577"/>
          <ac:spMkLst>
            <pc:docMk/>
            <pc:sldMk cId="207095199" sldId="411"/>
            <ac:spMk id="4" creationId="{70568AEC-814C-99AE-5955-259B6F6E6D71}"/>
          </ac:spMkLst>
        </pc:spChg>
      </pc:sldChg>
      <pc:sldChg chg="add del">
        <pc:chgData name="Allie Pfleger" userId="7701ca9aa713607d" providerId="LiveId" clId="{71E99C0D-D949-419D-B119-4C6E0DDE0749}" dt="2022-10-10T22:04:07.066" v="4144"/>
        <pc:sldMkLst>
          <pc:docMk/>
          <pc:sldMk cId="3953411084" sldId="411"/>
        </pc:sldMkLst>
      </pc:sldChg>
      <pc:sldChg chg="modSp add mod modNotesTx">
        <pc:chgData name="Allie Pfleger" userId="7701ca9aa713607d" providerId="LiveId" clId="{71E99C0D-D949-419D-B119-4C6E0DDE0749}" dt="2022-10-11T22:13:09.468" v="7937" actId="20577"/>
        <pc:sldMkLst>
          <pc:docMk/>
          <pc:sldMk cId="1541903935" sldId="412"/>
        </pc:sldMkLst>
        <pc:spChg chg="mod">
          <ac:chgData name="Allie Pfleger" userId="7701ca9aa713607d" providerId="LiveId" clId="{71E99C0D-D949-419D-B119-4C6E0DDE0749}" dt="2022-10-11T22:13:09.468" v="7937" actId="20577"/>
          <ac:spMkLst>
            <pc:docMk/>
            <pc:sldMk cId="1541903935" sldId="412"/>
            <ac:spMk id="2" creationId="{645646C8-7FA2-3B4D-D7A9-8583D091B473}"/>
          </ac:spMkLst>
        </pc:spChg>
        <pc:spChg chg="mod">
          <ac:chgData name="Allie Pfleger" userId="7701ca9aa713607d" providerId="LiveId" clId="{71E99C0D-D949-419D-B119-4C6E0DDE0749}" dt="2022-10-11T22:13:03.237" v="7932" actId="20577"/>
          <ac:spMkLst>
            <pc:docMk/>
            <pc:sldMk cId="1541903935" sldId="412"/>
            <ac:spMk id="7" creationId="{9C2347F0-3970-F27F-C81D-1CE6A85D846C}"/>
          </ac:spMkLst>
        </pc:spChg>
        <pc:spChg chg="mod">
          <ac:chgData name="Allie Pfleger" userId="7701ca9aa713607d" providerId="LiveId" clId="{71E99C0D-D949-419D-B119-4C6E0DDE0749}" dt="2022-10-11T22:12:52.197" v="7929" actId="113"/>
          <ac:spMkLst>
            <pc:docMk/>
            <pc:sldMk cId="1541903935" sldId="412"/>
            <ac:spMk id="8" creationId="{67582F18-9312-AACB-CA58-5DA186580DED}"/>
          </ac:spMkLst>
        </pc:spChg>
      </pc:sldChg>
      <pc:sldChg chg="delSp modSp add mod modNotesTx">
        <pc:chgData name="Allie Pfleger" userId="7701ca9aa713607d" providerId="LiveId" clId="{71E99C0D-D949-419D-B119-4C6E0DDE0749}" dt="2022-10-11T22:02:35.796" v="7840" actId="20577"/>
        <pc:sldMkLst>
          <pc:docMk/>
          <pc:sldMk cId="1252551200" sldId="413"/>
        </pc:sldMkLst>
        <pc:spChg chg="mod">
          <ac:chgData name="Allie Pfleger" userId="7701ca9aa713607d" providerId="LiveId" clId="{71E99C0D-D949-419D-B119-4C6E0DDE0749}" dt="2022-10-11T22:02:35.796" v="7840" actId="20577"/>
          <ac:spMkLst>
            <pc:docMk/>
            <pc:sldMk cId="1252551200" sldId="413"/>
            <ac:spMk id="2" creationId="{645646C8-7FA2-3B4D-D7A9-8583D091B473}"/>
          </ac:spMkLst>
        </pc:spChg>
        <pc:spChg chg="del">
          <ac:chgData name="Allie Pfleger" userId="7701ca9aa713607d" providerId="LiveId" clId="{71E99C0D-D949-419D-B119-4C6E0DDE0749}" dt="2022-10-10T22:37:56.321" v="6047" actId="478"/>
          <ac:spMkLst>
            <pc:docMk/>
            <pc:sldMk cId="1252551200" sldId="413"/>
            <ac:spMk id="7" creationId="{9C2347F0-3970-F27F-C81D-1CE6A85D846C}"/>
          </ac:spMkLst>
        </pc:spChg>
      </pc:sldChg>
      <pc:sldChg chg="modSp add mod">
        <pc:chgData name="Allie Pfleger" userId="7701ca9aa713607d" providerId="LiveId" clId="{71E99C0D-D949-419D-B119-4C6E0DDE0749}" dt="2022-10-11T22:17:30.555" v="8138" actId="20577"/>
        <pc:sldMkLst>
          <pc:docMk/>
          <pc:sldMk cId="2964501351" sldId="414"/>
        </pc:sldMkLst>
        <pc:spChg chg="mod">
          <ac:chgData name="Allie Pfleger" userId="7701ca9aa713607d" providerId="LiveId" clId="{71E99C0D-D949-419D-B119-4C6E0DDE0749}" dt="2022-10-11T22:17:30.555" v="8138" actId="20577"/>
          <ac:spMkLst>
            <pc:docMk/>
            <pc:sldMk cId="2964501351" sldId="414"/>
            <ac:spMk id="2" creationId="{645646C8-7FA2-3B4D-D7A9-8583D091B473}"/>
          </ac:spMkLst>
        </pc:spChg>
        <pc:spChg chg="mod">
          <ac:chgData name="Allie Pfleger" userId="7701ca9aa713607d" providerId="LiveId" clId="{71E99C0D-D949-419D-B119-4C6E0DDE0749}" dt="2022-10-10T22:43:23.624" v="6740"/>
          <ac:spMkLst>
            <pc:docMk/>
            <pc:sldMk cId="2964501351" sldId="414"/>
            <ac:spMk id="3" creationId="{714E8F8E-0237-C91D-E4B9-D4BB69AFA996}"/>
          </ac:spMkLst>
        </pc:spChg>
        <pc:spChg chg="mod">
          <ac:chgData name="Allie Pfleger" userId="7701ca9aa713607d" providerId="LiveId" clId="{71E99C0D-D949-419D-B119-4C6E0DDE0749}" dt="2022-10-10T22:43:44.145" v="6814" actId="20577"/>
          <ac:spMkLst>
            <pc:docMk/>
            <pc:sldMk cId="2964501351" sldId="414"/>
            <ac:spMk id="4" creationId="{A7E38F59-40AE-9E82-BE47-A6DE994BDFBD}"/>
          </ac:spMkLst>
        </pc:spChg>
      </pc:sldChg>
      <pc:sldChg chg="delSp modSp add mod modNotesTx">
        <pc:chgData name="Allie Pfleger" userId="7701ca9aa713607d" providerId="LiveId" clId="{71E99C0D-D949-419D-B119-4C6E0DDE0749}" dt="2022-10-11T21:59:18.550" v="7700" actId="20577"/>
        <pc:sldMkLst>
          <pc:docMk/>
          <pc:sldMk cId="3692210509" sldId="415"/>
        </pc:sldMkLst>
        <pc:spChg chg="mod">
          <ac:chgData name="Allie Pfleger" userId="7701ca9aa713607d" providerId="LiveId" clId="{71E99C0D-D949-419D-B119-4C6E0DDE0749}" dt="2022-10-11T21:59:18.550" v="7700" actId="20577"/>
          <ac:spMkLst>
            <pc:docMk/>
            <pc:sldMk cId="3692210509" sldId="415"/>
            <ac:spMk id="2" creationId="{645646C8-7FA2-3B4D-D7A9-8583D091B473}"/>
          </ac:spMkLst>
        </pc:spChg>
        <pc:spChg chg="del">
          <ac:chgData name="Allie Pfleger" userId="7701ca9aa713607d" providerId="LiveId" clId="{71E99C0D-D949-419D-B119-4C6E0DDE0749}" dt="2022-10-10T22:44:02.505" v="6816" actId="478"/>
          <ac:spMkLst>
            <pc:docMk/>
            <pc:sldMk cId="3692210509" sldId="415"/>
            <ac:spMk id="4" creationId="{A7E38F59-40AE-9E82-BE47-A6DE994BDFBD}"/>
          </ac:spMkLst>
        </pc:spChg>
      </pc:sldChg>
      <pc:sldChg chg="delSp modSp add mod">
        <pc:chgData name="Allie Pfleger" userId="7701ca9aa713607d" providerId="LiveId" clId="{71E99C0D-D949-419D-B119-4C6E0DDE0749}" dt="2022-10-11T21:58:48.046" v="7686" actId="20577"/>
        <pc:sldMkLst>
          <pc:docMk/>
          <pc:sldMk cId="27499453" sldId="416"/>
        </pc:sldMkLst>
        <pc:spChg chg="mod">
          <ac:chgData name="Allie Pfleger" userId="7701ca9aa713607d" providerId="LiveId" clId="{71E99C0D-D949-419D-B119-4C6E0DDE0749}" dt="2022-10-11T21:58:48.046" v="7686" actId="20577"/>
          <ac:spMkLst>
            <pc:docMk/>
            <pc:sldMk cId="27499453" sldId="416"/>
            <ac:spMk id="2" creationId="{645646C8-7FA2-3B4D-D7A9-8583D091B473}"/>
          </ac:spMkLst>
        </pc:spChg>
        <pc:spChg chg="del">
          <ac:chgData name="Allie Pfleger" userId="7701ca9aa713607d" providerId="LiveId" clId="{71E99C0D-D949-419D-B119-4C6E0DDE0749}" dt="2022-10-10T22:44:56.257" v="6986" actId="478"/>
          <ac:spMkLst>
            <pc:docMk/>
            <pc:sldMk cId="27499453" sldId="416"/>
            <ac:spMk id="4" creationId="{B543EAD7-0200-723A-F508-560C6F72910C}"/>
          </ac:spMkLst>
        </pc:spChg>
      </pc:sldChg>
      <pc:sldChg chg="addSp delSp modSp add del mod ord">
        <pc:chgData name="Allie Pfleger" userId="7701ca9aa713607d" providerId="LiveId" clId="{71E99C0D-D949-419D-B119-4C6E0DDE0749}" dt="2022-10-11T22:17:35.935" v="8139" actId="47"/>
        <pc:sldMkLst>
          <pc:docMk/>
          <pc:sldMk cId="526019513" sldId="417"/>
        </pc:sldMkLst>
        <pc:spChg chg="del">
          <ac:chgData name="Allie Pfleger" userId="7701ca9aa713607d" providerId="LiveId" clId="{71E99C0D-D949-419D-B119-4C6E0DDE0749}" dt="2022-10-10T22:45:53.323" v="6992" actId="478"/>
          <ac:spMkLst>
            <pc:docMk/>
            <pc:sldMk cId="526019513" sldId="417"/>
            <ac:spMk id="3" creationId="{714E8F8E-0237-C91D-E4B9-D4BB69AFA996}"/>
          </ac:spMkLst>
        </pc:spChg>
        <pc:spChg chg="del">
          <ac:chgData name="Allie Pfleger" userId="7701ca9aa713607d" providerId="LiveId" clId="{71E99C0D-D949-419D-B119-4C6E0DDE0749}" dt="2022-10-10T22:45:29.753" v="6988" actId="478"/>
          <ac:spMkLst>
            <pc:docMk/>
            <pc:sldMk cId="526019513" sldId="417"/>
            <ac:spMk id="4" creationId="{A7E38F59-40AE-9E82-BE47-A6DE994BDFBD}"/>
          </ac:spMkLst>
        </pc:spChg>
        <pc:spChg chg="add mod">
          <ac:chgData name="Allie Pfleger" userId="7701ca9aa713607d" providerId="LiveId" clId="{71E99C0D-D949-419D-B119-4C6E0DDE0749}" dt="2022-10-10T23:00:35.398" v="7094" actId="20577"/>
          <ac:spMkLst>
            <pc:docMk/>
            <pc:sldMk cId="526019513" sldId="417"/>
            <ac:spMk id="5" creationId="{09B3DFC6-A391-F452-B4B6-374A10D45197}"/>
          </ac:spMkLst>
        </pc:spChg>
        <pc:spChg chg="add del mod">
          <ac:chgData name="Allie Pfleger" userId="7701ca9aa713607d" providerId="LiveId" clId="{71E99C0D-D949-419D-B119-4C6E0DDE0749}" dt="2022-10-10T22:45:55.056" v="6993" actId="478"/>
          <ac:spMkLst>
            <pc:docMk/>
            <pc:sldMk cId="526019513" sldId="417"/>
            <ac:spMk id="7" creationId="{4C0357FE-1C0F-A455-EF91-6B537BF7C106}"/>
          </ac:spMkLst>
        </pc:spChg>
      </pc:sldChg>
      <pc:sldChg chg="modSp add mod modNotesTx">
        <pc:chgData name="Allie Pfleger" userId="7701ca9aa713607d" providerId="LiveId" clId="{71E99C0D-D949-419D-B119-4C6E0DDE0749}" dt="2022-10-12T04:11:47.127" v="8179"/>
        <pc:sldMkLst>
          <pc:docMk/>
          <pc:sldMk cId="3019862895" sldId="418"/>
        </pc:sldMkLst>
        <pc:spChg chg="mod">
          <ac:chgData name="Allie Pfleger" userId="7701ca9aa713607d" providerId="LiveId" clId="{71E99C0D-D949-419D-B119-4C6E0DDE0749}" dt="2022-10-11T22:17:40.610" v="8144" actId="20577"/>
          <ac:spMkLst>
            <pc:docMk/>
            <pc:sldMk cId="3019862895" sldId="418"/>
            <ac:spMk id="2" creationId="{645646C8-7FA2-3B4D-D7A9-8583D091B473}"/>
          </ac:spMkLst>
        </pc:spChg>
        <pc:spChg chg="mod">
          <ac:chgData name="Allie Pfleger" userId="7701ca9aa713607d" providerId="LiveId" clId="{71E99C0D-D949-419D-B119-4C6E0DDE0749}" dt="2022-10-12T04:11:47.127" v="8179"/>
          <ac:spMkLst>
            <pc:docMk/>
            <pc:sldMk cId="3019862895" sldId="418"/>
            <ac:spMk id="5" creationId="{09B3DFC6-A391-F452-B4B6-374A10D45197}"/>
          </ac:spMkLst>
        </pc:spChg>
      </pc:sldChg>
      <pc:sldChg chg="delSp modSp add mod">
        <pc:chgData name="Allie Pfleger" userId="7701ca9aa713607d" providerId="LiveId" clId="{71E99C0D-D949-419D-B119-4C6E0DDE0749}" dt="2022-10-12T04:14:35.407" v="8227" actId="20577"/>
        <pc:sldMkLst>
          <pc:docMk/>
          <pc:sldMk cId="2666383083" sldId="419"/>
        </pc:sldMkLst>
        <pc:spChg chg="mod">
          <ac:chgData name="Allie Pfleger" userId="7701ca9aa713607d" providerId="LiveId" clId="{71E99C0D-D949-419D-B119-4C6E0DDE0749}" dt="2022-10-12T04:14:22.626" v="8225" actId="20577"/>
          <ac:spMkLst>
            <pc:docMk/>
            <pc:sldMk cId="2666383083" sldId="419"/>
            <ac:spMk id="2" creationId="{645646C8-7FA2-3B4D-D7A9-8583D091B473}"/>
          </ac:spMkLst>
        </pc:spChg>
        <pc:spChg chg="mod">
          <ac:chgData name="Allie Pfleger" userId="7701ca9aa713607d" providerId="LiveId" clId="{71E99C0D-D949-419D-B119-4C6E0DDE0749}" dt="2022-10-12T04:14:35.407" v="8227" actId="20577"/>
          <ac:spMkLst>
            <pc:docMk/>
            <pc:sldMk cId="2666383083" sldId="419"/>
            <ac:spMk id="3" creationId="{714E8F8E-0237-C91D-E4B9-D4BB69AFA996}"/>
          </ac:spMkLst>
        </pc:spChg>
        <pc:spChg chg="del">
          <ac:chgData name="Allie Pfleger" userId="7701ca9aa713607d" providerId="LiveId" clId="{71E99C0D-D949-419D-B119-4C6E0DDE0749}" dt="2022-10-10T23:03:38.333" v="7493" actId="478"/>
          <ac:spMkLst>
            <pc:docMk/>
            <pc:sldMk cId="2666383083" sldId="419"/>
            <ac:spMk id="4" creationId="{A7E38F59-40AE-9E82-BE47-A6DE994BDFBD}"/>
          </ac:spMkLst>
        </pc:spChg>
      </pc:sldChg>
      <pc:sldChg chg="addSp modSp add del mod">
        <pc:chgData name="Allie Pfleger" userId="7701ca9aa713607d" providerId="LiveId" clId="{71E99C0D-D949-419D-B119-4C6E0DDE0749}" dt="2022-10-12T04:15:10.042" v="8233" actId="47"/>
        <pc:sldMkLst>
          <pc:docMk/>
          <pc:sldMk cId="366900561" sldId="420"/>
        </pc:sldMkLst>
        <pc:spChg chg="mod">
          <ac:chgData name="Allie Pfleger" userId="7701ca9aa713607d" providerId="LiveId" clId="{71E99C0D-D949-419D-B119-4C6E0DDE0749}" dt="2022-10-10T23:05:56.270" v="7544" actId="20577"/>
          <ac:spMkLst>
            <pc:docMk/>
            <pc:sldMk cId="366900561" sldId="420"/>
            <ac:spMk id="3" creationId="{714E8F8E-0237-C91D-E4B9-D4BB69AFA996}"/>
          </ac:spMkLst>
        </pc:spChg>
        <pc:spChg chg="add mod">
          <ac:chgData name="Allie Pfleger" userId="7701ca9aa713607d" providerId="LiveId" clId="{71E99C0D-D949-419D-B119-4C6E0DDE0749}" dt="2022-10-12T04:15:02.881" v="8231"/>
          <ac:spMkLst>
            <pc:docMk/>
            <pc:sldMk cId="366900561" sldId="420"/>
            <ac:spMk id="4" creationId="{B4B8AA2E-9B68-9D85-4DAE-6E89EC50E669}"/>
          </ac:spMkLst>
        </pc:spChg>
      </pc:sldChg>
      <pc:sldChg chg="delSp modSp add mod">
        <pc:chgData name="Allie Pfleger" userId="7701ca9aa713607d" providerId="LiveId" clId="{71E99C0D-D949-419D-B119-4C6E0DDE0749}" dt="2022-10-11T21:58:59.444" v="7689"/>
        <pc:sldMkLst>
          <pc:docMk/>
          <pc:sldMk cId="3004601340" sldId="421"/>
        </pc:sldMkLst>
        <pc:spChg chg="mod">
          <ac:chgData name="Allie Pfleger" userId="7701ca9aa713607d" providerId="LiveId" clId="{71E99C0D-D949-419D-B119-4C6E0DDE0749}" dt="2022-10-11T21:58:59.444" v="7689"/>
          <ac:spMkLst>
            <pc:docMk/>
            <pc:sldMk cId="3004601340" sldId="421"/>
            <ac:spMk id="2" creationId="{645646C8-7FA2-3B4D-D7A9-8583D091B473}"/>
          </ac:spMkLst>
        </pc:spChg>
        <pc:spChg chg="del">
          <ac:chgData name="Allie Pfleger" userId="7701ca9aa713607d" providerId="LiveId" clId="{71E99C0D-D949-419D-B119-4C6E0DDE0749}" dt="2022-10-11T21:58:11.631" v="7672" actId="478"/>
          <ac:spMkLst>
            <pc:docMk/>
            <pc:sldMk cId="3004601340" sldId="421"/>
            <ac:spMk id="7" creationId="{9C2347F0-3970-F27F-C81D-1CE6A85D846C}"/>
          </ac:spMkLst>
        </pc:spChg>
      </pc:sldChg>
      <pc:sldChg chg="delSp modSp add mod">
        <pc:chgData name="Allie Pfleger" userId="7701ca9aa713607d" providerId="LiveId" clId="{71E99C0D-D949-419D-B119-4C6E0DDE0749}" dt="2022-10-11T21:58:56.412" v="7688"/>
        <pc:sldMkLst>
          <pc:docMk/>
          <pc:sldMk cId="3620241647" sldId="422"/>
        </pc:sldMkLst>
        <pc:spChg chg="mod">
          <ac:chgData name="Allie Pfleger" userId="7701ca9aa713607d" providerId="LiveId" clId="{71E99C0D-D949-419D-B119-4C6E0DDE0749}" dt="2022-10-11T21:58:56.412" v="7688"/>
          <ac:spMkLst>
            <pc:docMk/>
            <pc:sldMk cId="3620241647" sldId="422"/>
            <ac:spMk id="2" creationId="{645646C8-7FA2-3B4D-D7A9-8583D091B473}"/>
          </ac:spMkLst>
        </pc:spChg>
        <pc:spChg chg="del">
          <ac:chgData name="Allie Pfleger" userId="7701ca9aa713607d" providerId="LiveId" clId="{71E99C0D-D949-419D-B119-4C6E0DDE0749}" dt="2022-10-11T21:58:17.676" v="7675" actId="478"/>
          <ac:spMkLst>
            <pc:docMk/>
            <pc:sldMk cId="3620241647" sldId="422"/>
            <ac:spMk id="6" creationId="{84A8F042-B51A-D1F4-0DD5-33D9354A155C}"/>
          </ac:spMkLst>
        </pc:spChg>
        <pc:spChg chg="del">
          <ac:chgData name="Allie Pfleger" userId="7701ca9aa713607d" providerId="LiveId" clId="{71E99C0D-D949-419D-B119-4C6E0DDE0749}" dt="2022-10-11T21:58:15.647" v="7674" actId="478"/>
          <ac:spMkLst>
            <pc:docMk/>
            <pc:sldMk cId="3620241647" sldId="422"/>
            <ac:spMk id="7" creationId="{9C2347F0-3970-F27F-C81D-1CE6A85D846C}"/>
          </ac:spMkLst>
        </pc:spChg>
      </pc:sldChg>
      <pc:sldChg chg="delSp modSp add mod">
        <pc:chgData name="Allie Pfleger" userId="7701ca9aa713607d" providerId="LiveId" clId="{71E99C0D-D949-419D-B119-4C6E0DDE0749}" dt="2022-10-11T21:58:53.437" v="7687"/>
        <pc:sldMkLst>
          <pc:docMk/>
          <pc:sldMk cId="3117748243" sldId="423"/>
        </pc:sldMkLst>
        <pc:spChg chg="mod">
          <ac:chgData name="Allie Pfleger" userId="7701ca9aa713607d" providerId="LiveId" clId="{71E99C0D-D949-419D-B119-4C6E0DDE0749}" dt="2022-10-11T21:58:53.437" v="7687"/>
          <ac:spMkLst>
            <pc:docMk/>
            <pc:sldMk cId="3117748243" sldId="423"/>
            <ac:spMk id="2" creationId="{645646C8-7FA2-3B4D-D7A9-8583D091B473}"/>
          </ac:spMkLst>
        </pc:spChg>
        <pc:spChg chg="del">
          <ac:chgData name="Allie Pfleger" userId="7701ca9aa713607d" providerId="LiveId" clId="{71E99C0D-D949-419D-B119-4C6E0DDE0749}" dt="2022-10-11T21:58:25.348" v="7679" actId="478"/>
          <ac:spMkLst>
            <pc:docMk/>
            <pc:sldMk cId="3117748243" sldId="423"/>
            <ac:spMk id="5" creationId="{C40349E7-75EB-8F2A-515E-8F4B588A38F6}"/>
          </ac:spMkLst>
        </pc:spChg>
        <pc:spChg chg="del">
          <ac:chgData name="Allie Pfleger" userId="7701ca9aa713607d" providerId="LiveId" clId="{71E99C0D-D949-419D-B119-4C6E0DDE0749}" dt="2022-10-11T21:58:23.943" v="7678" actId="478"/>
          <ac:spMkLst>
            <pc:docMk/>
            <pc:sldMk cId="3117748243" sldId="423"/>
            <ac:spMk id="6" creationId="{84A8F042-B51A-D1F4-0DD5-33D9354A155C}"/>
          </ac:spMkLst>
        </pc:spChg>
        <pc:spChg chg="del">
          <ac:chgData name="Allie Pfleger" userId="7701ca9aa713607d" providerId="LiveId" clId="{71E99C0D-D949-419D-B119-4C6E0DDE0749}" dt="2022-10-11T21:58:22.919" v="7677" actId="478"/>
          <ac:spMkLst>
            <pc:docMk/>
            <pc:sldMk cId="3117748243" sldId="423"/>
            <ac:spMk id="7" creationId="{9C2347F0-3970-F27F-C81D-1CE6A85D846C}"/>
          </ac:spMkLst>
        </pc:spChg>
      </pc:sldChg>
      <pc:sldChg chg="add del">
        <pc:chgData name="Allie Pfleger" userId="7701ca9aa713607d" providerId="LiveId" clId="{71E99C0D-D949-419D-B119-4C6E0DDE0749}" dt="2022-10-11T21:58:32.408" v="7681"/>
        <pc:sldMkLst>
          <pc:docMk/>
          <pc:sldMk cId="758546166" sldId="424"/>
        </pc:sldMkLst>
      </pc:sldChg>
      <pc:sldChg chg="modSp add mod">
        <pc:chgData name="Allie Pfleger" userId="7701ca9aa713607d" providerId="LiveId" clId="{71E99C0D-D949-419D-B119-4C6E0DDE0749}" dt="2022-10-11T22:17:05.869" v="8133"/>
        <pc:sldMkLst>
          <pc:docMk/>
          <pc:sldMk cId="1345786613" sldId="424"/>
        </pc:sldMkLst>
        <pc:spChg chg="mod">
          <ac:chgData name="Allie Pfleger" userId="7701ca9aa713607d" providerId="LiveId" clId="{71E99C0D-D949-419D-B119-4C6E0DDE0749}" dt="2022-10-11T22:17:05.869" v="8133"/>
          <ac:spMkLst>
            <pc:docMk/>
            <pc:sldMk cId="1345786613" sldId="424"/>
            <ac:spMk id="7" creationId="{9C2347F0-3970-F27F-C81D-1CE6A85D846C}"/>
          </ac:spMkLst>
        </pc:spChg>
      </pc:sldChg>
      <pc:sldChg chg="modSp add mod">
        <pc:chgData name="Allie Pfleger" userId="7701ca9aa713607d" providerId="LiveId" clId="{71E99C0D-D949-419D-B119-4C6E0DDE0749}" dt="2022-10-12T04:14:12.237" v="8221" actId="2711"/>
        <pc:sldMkLst>
          <pc:docMk/>
          <pc:sldMk cId="2809870678" sldId="425"/>
        </pc:sldMkLst>
        <pc:spChg chg="mod">
          <ac:chgData name="Allie Pfleger" userId="7701ca9aa713607d" providerId="LiveId" clId="{71E99C0D-D949-419D-B119-4C6E0DDE0749}" dt="2022-10-12T04:14:12.237" v="8221" actId="2711"/>
          <ac:spMkLst>
            <pc:docMk/>
            <pc:sldMk cId="2809870678" sldId="425"/>
            <ac:spMk id="5" creationId="{09B3DFC6-A391-F452-B4B6-374A10D45197}"/>
          </ac:spMkLst>
        </pc:spChg>
      </pc:sldChg>
      <pc:sldChg chg="addSp modSp add mod">
        <pc:chgData name="Allie Pfleger" userId="7701ca9aa713607d" providerId="LiveId" clId="{71E99C0D-D949-419D-B119-4C6E0DDE0749}" dt="2022-10-12T04:16:38.915" v="8305"/>
        <pc:sldMkLst>
          <pc:docMk/>
          <pc:sldMk cId="57354065" sldId="426"/>
        </pc:sldMkLst>
        <pc:spChg chg="add mod">
          <ac:chgData name="Allie Pfleger" userId="7701ca9aa713607d" providerId="LiveId" clId="{71E99C0D-D949-419D-B119-4C6E0DDE0749}" dt="2022-10-12T04:16:38.915" v="8305"/>
          <ac:spMkLst>
            <pc:docMk/>
            <pc:sldMk cId="57354065" sldId="426"/>
            <ac:spMk id="4" creationId="{2B6FCDD5-6ED1-E694-7C6C-326912403422}"/>
          </ac:spMkLst>
        </pc:spChg>
      </pc:sldChg>
    </pc:docChg>
  </pc:docChgLst>
  <pc:docChgLst>
    <pc:chgData name="Allie Pfleger" userId="7701ca9aa713607d" providerId="LiveId" clId="{A7421DBC-0CAC-442C-9A39-7C9527F4A335}"/>
    <pc:docChg chg="undo redo custSel addSld delSld modSld sldOrd modSection">
      <pc:chgData name="Allie Pfleger" userId="7701ca9aa713607d" providerId="LiveId" clId="{A7421DBC-0CAC-442C-9A39-7C9527F4A335}" dt="2023-01-25T20:18:41.060" v="718" actId="20577"/>
      <pc:docMkLst>
        <pc:docMk/>
      </pc:docMkLst>
      <pc:sldChg chg="addSp delSp mod">
        <pc:chgData name="Allie Pfleger" userId="7701ca9aa713607d" providerId="LiveId" clId="{A7421DBC-0CAC-442C-9A39-7C9527F4A335}" dt="2023-01-25T19:27:35.152" v="85" actId="22"/>
        <pc:sldMkLst>
          <pc:docMk/>
          <pc:sldMk cId="2084633147" sldId="314"/>
        </pc:sldMkLst>
        <pc:spChg chg="add del">
          <ac:chgData name="Allie Pfleger" userId="7701ca9aa713607d" providerId="LiveId" clId="{A7421DBC-0CAC-442C-9A39-7C9527F4A335}" dt="2023-01-25T19:27:35.152" v="85" actId="22"/>
          <ac:spMkLst>
            <pc:docMk/>
            <pc:sldMk cId="2084633147" sldId="314"/>
            <ac:spMk id="3" creationId="{E04C663D-5227-FBD2-E300-DC7BCD6756B4}"/>
          </ac:spMkLst>
        </pc:spChg>
      </pc:sldChg>
      <pc:sldChg chg="modSp mod">
        <pc:chgData name="Allie Pfleger" userId="7701ca9aa713607d" providerId="LiveId" clId="{A7421DBC-0CAC-442C-9A39-7C9527F4A335}" dt="2023-01-25T19:31:20.858" v="326" actId="27636"/>
        <pc:sldMkLst>
          <pc:docMk/>
          <pc:sldMk cId="2235408715" sldId="316"/>
        </pc:sldMkLst>
        <pc:spChg chg="mod">
          <ac:chgData name="Allie Pfleger" userId="7701ca9aa713607d" providerId="LiveId" clId="{A7421DBC-0CAC-442C-9A39-7C9527F4A335}" dt="2023-01-25T19:31:20.858" v="326" actId="27636"/>
          <ac:spMkLst>
            <pc:docMk/>
            <pc:sldMk cId="2235408715" sldId="316"/>
            <ac:spMk id="3" creationId="{40357285-116C-D9E9-8114-1A4EC2B59A7E}"/>
          </ac:spMkLst>
        </pc:spChg>
      </pc:sldChg>
      <pc:sldChg chg="modNotesTx">
        <pc:chgData name="Allie Pfleger" userId="7701ca9aa713607d" providerId="LiveId" clId="{A7421DBC-0CAC-442C-9A39-7C9527F4A335}" dt="2023-01-25T19:47:21.069" v="482" actId="20577"/>
        <pc:sldMkLst>
          <pc:docMk/>
          <pc:sldMk cId="1891048965" sldId="317"/>
        </pc:sldMkLst>
      </pc:sldChg>
      <pc:sldChg chg="modSp mod">
        <pc:chgData name="Allie Pfleger" userId="7701ca9aa713607d" providerId="LiveId" clId="{A7421DBC-0CAC-442C-9A39-7C9527F4A335}" dt="2023-01-25T19:30:28.768" v="317" actId="27636"/>
        <pc:sldMkLst>
          <pc:docMk/>
          <pc:sldMk cId="681783591" sldId="382"/>
        </pc:sldMkLst>
        <pc:spChg chg="mod">
          <ac:chgData name="Allie Pfleger" userId="7701ca9aa713607d" providerId="LiveId" clId="{A7421DBC-0CAC-442C-9A39-7C9527F4A335}" dt="2023-01-25T19:30:28.768" v="317" actId="27636"/>
          <ac:spMkLst>
            <pc:docMk/>
            <pc:sldMk cId="681783591" sldId="382"/>
            <ac:spMk id="6" creationId="{BECDCE37-2355-B3F9-4538-8A8697D9ED4F}"/>
          </ac:spMkLst>
        </pc:spChg>
      </pc:sldChg>
      <pc:sldChg chg="modSp mod">
        <pc:chgData name="Allie Pfleger" userId="7701ca9aa713607d" providerId="LiveId" clId="{A7421DBC-0CAC-442C-9A39-7C9527F4A335}" dt="2023-01-25T19:30:45.370" v="319" actId="33524"/>
        <pc:sldMkLst>
          <pc:docMk/>
          <pc:sldMk cId="1248814983" sldId="383"/>
        </pc:sldMkLst>
        <pc:spChg chg="mod">
          <ac:chgData name="Allie Pfleger" userId="7701ca9aa713607d" providerId="LiveId" clId="{A7421DBC-0CAC-442C-9A39-7C9527F4A335}" dt="2023-01-25T19:30:45.370" v="319" actId="33524"/>
          <ac:spMkLst>
            <pc:docMk/>
            <pc:sldMk cId="1248814983" sldId="383"/>
            <ac:spMk id="3" creationId="{815E63B7-CC55-BDB7-1332-D2479E1DA011}"/>
          </ac:spMkLst>
        </pc:spChg>
      </pc:sldChg>
      <pc:sldChg chg="modNotesTx">
        <pc:chgData name="Allie Pfleger" userId="7701ca9aa713607d" providerId="LiveId" clId="{A7421DBC-0CAC-442C-9A39-7C9527F4A335}" dt="2023-01-25T20:03:34.499" v="622" actId="20577"/>
        <pc:sldMkLst>
          <pc:docMk/>
          <pc:sldMk cId="945326898" sldId="384"/>
        </pc:sldMkLst>
      </pc:sldChg>
      <pc:sldChg chg="modNotesTx">
        <pc:chgData name="Allie Pfleger" userId="7701ca9aa713607d" providerId="LiveId" clId="{A7421DBC-0CAC-442C-9A39-7C9527F4A335}" dt="2023-01-25T20:03:23.557" v="616" actId="20577"/>
        <pc:sldMkLst>
          <pc:docMk/>
          <pc:sldMk cId="2965659528" sldId="385"/>
        </pc:sldMkLst>
      </pc:sldChg>
      <pc:sldChg chg="modNotesTx">
        <pc:chgData name="Allie Pfleger" userId="7701ca9aa713607d" providerId="LiveId" clId="{A7421DBC-0CAC-442C-9A39-7C9527F4A335}" dt="2023-01-25T19:50:58.626" v="526" actId="20577"/>
        <pc:sldMkLst>
          <pc:docMk/>
          <pc:sldMk cId="1710384449" sldId="387"/>
        </pc:sldMkLst>
      </pc:sldChg>
      <pc:sldChg chg="modSp mod modNotesTx">
        <pc:chgData name="Allie Pfleger" userId="7701ca9aa713607d" providerId="LiveId" clId="{A7421DBC-0CAC-442C-9A39-7C9527F4A335}" dt="2023-01-25T19:48:29.963" v="514" actId="20577"/>
        <pc:sldMkLst>
          <pc:docMk/>
          <pc:sldMk cId="1327010097" sldId="388"/>
        </pc:sldMkLst>
        <pc:spChg chg="mod">
          <ac:chgData name="Allie Pfleger" userId="7701ca9aa713607d" providerId="LiveId" clId="{A7421DBC-0CAC-442C-9A39-7C9527F4A335}" dt="2023-01-06T19:11:43.896" v="14" actId="14100"/>
          <ac:spMkLst>
            <pc:docMk/>
            <pc:sldMk cId="1327010097" sldId="388"/>
            <ac:spMk id="4" creationId="{8AA90DDA-E375-8B74-5298-67717879B083}"/>
          </ac:spMkLst>
        </pc:spChg>
      </pc:sldChg>
      <pc:sldChg chg="modNotesTx">
        <pc:chgData name="Allie Pfleger" userId="7701ca9aa713607d" providerId="LiveId" clId="{A7421DBC-0CAC-442C-9A39-7C9527F4A335}" dt="2023-01-25T19:51:34.091" v="534" actId="20577"/>
        <pc:sldMkLst>
          <pc:docMk/>
          <pc:sldMk cId="3914323552" sldId="389"/>
        </pc:sldMkLst>
      </pc:sldChg>
      <pc:sldChg chg="modSp mod">
        <pc:chgData name="Allie Pfleger" userId="7701ca9aa713607d" providerId="LiveId" clId="{A7421DBC-0CAC-442C-9A39-7C9527F4A335}" dt="2023-01-25T19:40:23.699" v="470" actId="20577"/>
        <pc:sldMkLst>
          <pc:docMk/>
          <pc:sldMk cId="1033413711" sldId="390"/>
        </pc:sldMkLst>
        <pc:spChg chg="mod">
          <ac:chgData name="Allie Pfleger" userId="7701ca9aa713607d" providerId="LiveId" clId="{A7421DBC-0CAC-442C-9A39-7C9527F4A335}" dt="2023-01-25T19:40:23.699" v="470" actId="20577"/>
          <ac:spMkLst>
            <pc:docMk/>
            <pc:sldMk cId="1033413711" sldId="390"/>
            <ac:spMk id="4" creationId="{D80F2126-340C-5A8E-A90E-4F10914A5EED}"/>
          </ac:spMkLst>
        </pc:spChg>
      </pc:sldChg>
      <pc:sldChg chg="modNotesTx">
        <pc:chgData name="Allie Pfleger" userId="7701ca9aa713607d" providerId="LiveId" clId="{A7421DBC-0CAC-442C-9A39-7C9527F4A335}" dt="2023-01-25T19:52:39.355" v="570" actId="20577"/>
        <pc:sldMkLst>
          <pc:docMk/>
          <pc:sldMk cId="1112226768" sldId="391"/>
        </pc:sldMkLst>
      </pc:sldChg>
      <pc:sldChg chg="modSp mod">
        <pc:chgData name="Allie Pfleger" userId="7701ca9aa713607d" providerId="LiveId" clId="{A7421DBC-0CAC-442C-9A39-7C9527F4A335}" dt="2023-01-25T19:51:57.638" v="564" actId="20577"/>
        <pc:sldMkLst>
          <pc:docMk/>
          <pc:sldMk cId="1434768389" sldId="392"/>
        </pc:sldMkLst>
        <pc:spChg chg="mod">
          <ac:chgData name="Allie Pfleger" userId="7701ca9aa713607d" providerId="LiveId" clId="{A7421DBC-0CAC-442C-9A39-7C9527F4A335}" dt="2023-01-25T19:51:57.638" v="564" actId="20577"/>
          <ac:spMkLst>
            <pc:docMk/>
            <pc:sldMk cId="1434768389" sldId="392"/>
            <ac:spMk id="4" creationId="{70568AEC-814C-99AE-5955-259B6F6E6D71}"/>
          </ac:spMkLst>
        </pc:spChg>
      </pc:sldChg>
      <pc:sldChg chg="modNotesTx">
        <pc:chgData name="Allie Pfleger" userId="7701ca9aa713607d" providerId="LiveId" clId="{A7421DBC-0CAC-442C-9A39-7C9527F4A335}" dt="2023-01-25T20:02:02.803" v="609" actId="20577"/>
        <pc:sldMkLst>
          <pc:docMk/>
          <pc:sldMk cId="1322811871" sldId="393"/>
        </pc:sldMkLst>
      </pc:sldChg>
      <pc:sldChg chg="delSp modSp mod modNotesTx">
        <pc:chgData name="Allie Pfleger" userId="7701ca9aa713607d" providerId="LiveId" clId="{A7421DBC-0CAC-442C-9A39-7C9527F4A335}" dt="2023-01-25T20:08:03.778" v="680" actId="20577"/>
        <pc:sldMkLst>
          <pc:docMk/>
          <pc:sldMk cId="390062140" sldId="394"/>
        </pc:sldMkLst>
        <pc:spChg chg="del">
          <ac:chgData name="Allie Pfleger" userId="7701ca9aa713607d" providerId="LiveId" clId="{A7421DBC-0CAC-442C-9A39-7C9527F4A335}" dt="2023-01-25T19:44:14.803" v="474" actId="478"/>
          <ac:spMkLst>
            <pc:docMk/>
            <pc:sldMk cId="390062140" sldId="394"/>
            <ac:spMk id="2" creationId="{40B332EE-797A-DAD5-7B34-A8C9CD94E7F9}"/>
          </ac:spMkLst>
        </pc:spChg>
        <pc:spChg chg="mod">
          <ac:chgData name="Allie Pfleger" userId="7701ca9aa713607d" providerId="LiveId" clId="{A7421DBC-0CAC-442C-9A39-7C9527F4A335}" dt="2023-01-06T19:13:05.867" v="28" actId="14100"/>
          <ac:spMkLst>
            <pc:docMk/>
            <pc:sldMk cId="390062140" sldId="394"/>
            <ac:spMk id="4" creationId="{BB5E5A0F-1A95-0A7F-3ACC-88E9676F62FE}"/>
          </ac:spMkLst>
        </pc:spChg>
      </pc:sldChg>
      <pc:sldChg chg="modSp mod modNotesTx">
        <pc:chgData name="Allie Pfleger" userId="7701ca9aa713607d" providerId="LiveId" clId="{A7421DBC-0CAC-442C-9A39-7C9527F4A335}" dt="2023-01-25T19:47:32.359" v="501" actId="20577"/>
        <pc:sldMkLst>
          <pc:docMk/>
          <pc:sldMk cId="3856435500" sldId="398"/>
        </pc:sldMkLst>
        <pc:spChg chg="mod">
          <ac:chgData name="Allie Pfleger" userId="7701ca9aa713607d" providerId="LiveId" clId="{A7421DBC-0CAC-442C-9A39-7C9527F4A335}" dt="2023-01-06T19:10:48.854" v="4" actId="14100"/>
          <ac:spMkLst>
            <pc:docMk/>
            <pc:sldMk cId="3856435500" sldId="398"/>
            <ac:spMk id="3" creationId="{714E8F8E-0237-C91D-E4B9-D4BB69AFA996}"/>
          </ac:spMkLst>
        </pc:spChg>
      </pc:sldChg>
      <pc:sldChg chg="modSp mod modNotesTx">
        <pc:chgData name="Allie Pfleger" userId="7701ca9aa713607d" providerId="LiveId" clId="{A7421DBC-0CAC-442C-9A39-7C9527F4A335}" dt="2023-01-25T19:37:08.729" v="390" actId="20577"/>
        <pc:sldMkLst>
          <pc:docMk/>
          <pc:sldMk cId="503375607" sldId="399"/>
        </pc:sldMkLst>
        <pc:spChg chg="mod">
          <ac:chgData name="Allie Pfleger" userId="7701ca9aa713607d" providerId="LiveId" clId="{A7421DBC-0CAC-442C-9A39-7C9527F4A335}" dt="2023-01-25T19:27:49.363" v="86"/>
          <ac:spMkLst>
            <pc:docMk/>
            <pc:sldMk cId="503375607" sldId="399"/>
            <ac:spMk id="3" creationId="{E47B7597-98B9-8B54-D390-A26CBCB4B5E5}"/>
          </ac:spMkLst>
        </pc:spChg>
      </pc:sldChg>
      <pc:sldChg chg="modSp mod modNotesTx">
        <pc:chgData name="Allie Pfleger" userId="7701ca9aa713607d" providerId="LiveId" clId="{A7421DBC-0CAC-442C-9A39-7C9527F4A335}" dt="2023-01-25T19:38:17.845" v="446" actId="20577"/>
        <pc:sldMkLst>
          <pc:docMk/>
          <pc:sldMk cId="2714155616" sldId="404"/>
        </pc:sldMkLst>
        <pc:spChg chg="mod">
          <ac:chgData name="Allie Pfleger" userId="7701ca9aa713607d" providerId="LiveId" clId="{A7421DBC-0CAC-442C-9A39-7C9527F4A335}" dt="2023-01-25T19:26:03.463" v="51" actId="403"/>
          <ac:spMkLst>
            <pc:docMk/>
            <pc:sldMk cId="2714155616" sldId="404"/>
            <ac:spMk id="3" creationId="{714E8F8E-0237-C91D-E4B9-D4BB69AFA996}"/>
          </ac:spMkLst>
        </pc:spChg>
        <pc:spChg chg="mod">
          <ac:chgData name="Allie Pfleger" userId="7701ca9aa713607d" providerId="LiveId" clId="{A7421DBC-0CAC-442C-9A39-7C9527F4A335}" dt="2023-01-25T19:33:32.140" v="342" actId="122"/>
          <ac:spMkLst>
            <pc:docMk/>
            <pc:sldMk cId="2714155616" sldId="404"/>
            <ac:spMk id="8" creationId="{36C83BD8-087A-63EA-0AF9-D1253C9873B4}"/>
          </ac:spMkLst>
        </pc:spChg>
      </pc:sldChg>
      <pc:sldChg chg="modSp mod">
        <pc:chgData name="Allie Pfleger" userId="7701ca9aa713607d" providerId="LiveId" clId="{A7421DBC-0CAC-442C-9A39-7C9527F4A335}" dt="2023-01-06T19:11:58.008" v="17" actId="14100"/>
        <pc:sldMkLst>
          <pc:docMk/>
          <pc:sldMk cId="144325026" sldId="405"/>
        </pc:sldMkLst>
        <pc:spChg chg="mod">
          <ac:chgData name="Allie Pfleger" userId="7701ca9aa713607d" providerId="LiveId" clId="{A7421DBC-0CAC-442C-9A39-7C9527F4A335}" dt="2023-01-06T19:11:58.008" v="17" actId="14100"/>
          <ac:spMkLst>
            <pc:docMk/>
            <pc:sldMk cId="144325026" sldId="405"/>
            <ac:spMk id="3" creationId="{714E8F8E-0237-C91D-E4B9-D4BB69AFA996}"/>
          </ac:spMkLst>
        </pc:spChg>
      </pc:sldChg>
      <pc:sldChg chg="modSp mod ord modNotesTx">
        <pc:chgData name="Allie Pfleger" userId="7701ca9aa713607d" providerId="LiveId" clId="{A7421DBC-0CAC-442C-9A39-7C9527F4A335}" dt="2023-01-25T20:03:15.973" v="610" actId="20577"/>
        <pc:sldMkLst>
          <pc:docMk/>
          <pc:sldMk cId="371594700" sldId="406"/>
        </pc:sldMkLst>
        <pc:spChg chg="mod">
          <ac:chgData name="Allie Pfleger" userId="7701ca9aa713607d" providerId="LiveId" clId="{A7421DBC-0CAC-442C-9A39-7C9527F4A335}" dt="2023-01-06T19:11:49.813" v="15" actId="14100"/>
          <ac:spMkLst>
            <pc:docMk/>
            <pc:sldMk cId="371594700" sldId="406"/>
            <ac:spMk id="3" creationId="{714E8F8E-0237-C91D-E4B9-D4BB69AFA996}"/>
          </ac:spMkLst>
        </pc:spChg>
      </pc:sldChg>
      <pc:sldChg chg="delSp modSp mod">
        <pc:chgData name="Allie Pfleger" userId="7701ca9aa713607d" providerId="LiveId" clId="{A7421DBC-0CAC-442C-9A39-7C9527F4A335}" dt="2023-01-25T20:07:13.196" v="675" actId="20577"/>
        <pc:sldMkLst>
          <pc:docMk/>
          <pc:sldMk cId="1496003062" sldId="408"/>
        </pc:sldMkLst>
        <pc:spChg chg="mod">
          <ac:chgData name="Allie Pfleger" userId="7701ca9aa713607d" providerId="LiveId" clId="{A7421DBC-0CAC-442C-9A39-7C9527F4A335}" dt="2023-01-25T20:07:13.196" v="675" actId="20577"/>
          <ac:spMkLst>
            <pc:docMk/>
            <pc:sldMk cId="1496003062" sldId="408"/>
            <ac:spMk id="3" creationId="{714E8F8E-0237-C91D-E4B9-D4BB69AFA996}"/>
          </ac:spMkLst>
        </pc:spChg>
        <pc:spChg chg="del">
          <ac:chgData name="Allie Pfleger" userId="7701ca9aa713607d" providerId="LiveId" clId="{A7421DBC-0CAC-442C-9A39-7C9527F4A335}" dt="2023-01-25T19:43:40.429" v="473" actId="478"/>
          <ac:spMkLst>
            <pc:docMk/>
            <pc:sldMk cId="1496003062" sldId="408"/>
            <ac:spMk id="4" creationId="{A7E38F59-40AE-9E82-BE47-A6DE994BDFBD}"/>
          </ac:spMkLst>
        </pc:spChg>
      </pc:sldChg>
      <pc:sldChg chg="delSp modSp mod">
        <pc:chgData name="Allie Pfleger" userId="7701ca9aa713607d" providerId="LiveId" clId="{A7421DBC-0CAC-442C-9A39-7C9527F4A335}" dt="2023-01-25T20:01:05.774" v="602" actId="1076"/>
        <pc:sldMkLst>
          <pc:docMk/>
          <pc:sldMk cId="1541903935" sldId="412"/>
        </pc:sldMkLst>
        <pc:spChg chg="mod">
          <ac:chgData name="Allie Pfleger" userId="7701ca9aa713607d" providerId="LiveId" clId="{A7421DBC-0CAC-442C-9A39-7C9527F4A335}" dt="2023-01-25T20:01:05.774" v="602" actId="1076"/>
          <ac:spMkLst>
            <pc:docMk/>
            <pc:sldMk cId="1541903935" sldId="412"/>
            <ac:spMk id="7" creationId="{9C2347F0-3970-F27F-C81D-1CE6A85D846C}"/>
          </ac:spMkLst>
        </pc:spChg>
        <pc:inkChg chg="del">
          <ac:chgData name="Allie Pfleger" userId="7701ca9aa713607d" providerId="LiveId" clId="{A7421DBC-0CAC-442C-9A39-7C9527F4A335}" dt="2023-01-06T19:13:19.231" v="30" actId="478"/>
          <ac:inkMkLst>
            <pc:docMk/>
            <pc:sldMk cId="1541903935" sldId="412"/>
            <ac:inkMk id="3" creationId="{369DC89F-B22F-B875-F965-0F8F219823B2}"/>
          </ac:inkMkLst>
        </pc:inkChg>
      </pc:sldChg>
      <pc:sldChg chg="modSp del mod">
        <pc:chgData name="Allie Pfleger" userId="7701ca9aa713607d" providerId="LiveId" clId="{A7421DBC-0CAC-442C-9A39-7C9527F4A335}" dt="2023-01-25T20:06:11.435" v="659" actId="47"/>
        <pc:sldMkLst>
          <pc:docMk/>
          <pc:sldMk cId="1252551200" sldId="413"/>
        </pc:sldMkLst>
        <pc:spChg chg="mod">
          <ac:chgData name="Allie Pfleger" userId="7701ca9aa713607d" providerId="LiveId" clId="{A7421DBC-0CAC-442C-9A39-7C9527F4A335}" dt="2023-01-06T19:13:00.342" v="27" actId="14100"/>
          <ac:spMkLst>
            <pc:docMk/>
            <pc:sldMk cId="1252551200" sldId="413"/>
            <ac:spMk id="8" creationId="{67582F18-9312-AACB-CA58-5DA186580DED}"/>
          </ac:spMkLst>
        </pc:spChg>
      </pc:sldChg>
      <pc:sldChg chg="addSp modSp mod">
        <pc:chgData name="Allie Pfleger" userId="7701ca9aa713607d" providerId="LiveId" clId="{A7421DBC-0CAC-442C-9A39-7C9527F4A335}" dt="2023-01-25T20:18:41.060" v="718" actId="20577"/>
        <pc:sldMkLst>
          <pc:docMk/>
          <pc:sldMk cId="2964501351" sldId="414"/>
        </pc:sldMkLst>
        <pc:spChg chg="mod">
          <ac:chgData name="Allie Pfleger" userId="7701ca9aa713607d" providerId="LiveId" clId="{A7421DBC-0CAC-442C-9A39-7C9527F4A335}" dt="2023-01-06T19:13:27.568" v="31" actId="14100"/>
          <ac:spMkLst>
            <pc:docMk/>
            <pc:sldMk cId="2964501351" sldId="414"/>
            <ac:spMk id="3" creationId="{714E8F8E-0237-C91D-E4B9-D4BB69AFA996}"/>
          </ac:spMkLst>
        </pc:spChg>
        <pc:spChg chg="add mod">
          <ac:chgData name="Allie Pfleger" userId="7701ca9aa713607d" providerId="LiveId" clId="{A7421DBC-0CAC-442C-9A39-7C9527F4A335}" dt="2023-01-25T20:18:41.060" v="718" actId="20577"/>
          <ac:spMkLst>
            <pc:docMk/>
            <pc:sldMk cId="2964501351" sldId="414"/>
            <ac:spMk id="4" creationId="{EA3AC03C-66FC-EC2B-6C1D-100E028F62C3}"/>
          </ac:spMkLst>
        </pc:spChg>
      </pc:sldChg>
      <pc:sldChg chg="modSp mod">
        <pc:chgData name="Allie Pfleger" userId="7701ca9aa713607d" providerId="LiveId" clId="{A7421DBC-0CAC-442C-9A39-7C9527F4A335}" dt="2023-01-06T19:11:54.128" v="16" actId="14100"/>
        <pc:sldMkLst>
          <pc:docMk/>
          <pc:sldMk cId="3692210509" sldId="415"/>
        </pc:sldMkLst>
        <pc:spChg chg="mod">
          <ac:chgData name="Allie Pfleger" userId="7701ca9aa713607d" providerId="LiveId" clId="{A7421DBC-0CAC-442C-9A39-7C9527F4A335}" dt="2023-01-06T19:11:54.128" v="16" actId="14100"/>
          <ac:spMkLst>
            <pc:docMk/>
            <pc:sldMk cId="3692210509" sldId="415"/>
            <ac:spMk id="3" creationId="{714E8F8E-0237-C91D-E4B9-D4BB69AFA996}"/>
          </ac:spMkLst>
        </pc:spChg>
      </pc:sldChg>
      <pc:sldChg chg="modSp mod">
        <pc:chgData name="Allie Pfleger" userId="7701ca9aa713607d" providerId="LiveId" clId="{A7421DBC-0CAC-442C-9A39-7C9527F4A335}" dt="2023-01-06T19:13:36.619" v="32" actId="14100"/>
        <pc:sldMkLst>
          <pc:docMk/>
          <pc:sldMk cId="2666383083" sldId="419"/>
        </pc:sldMkLst>
        <pc:spChg chg="mod">
          <ac:chgData name="Allie Pfleger" userId="7701ca9aa713607d" providerId="LiveId" clId="{A7421DBC-0CAC-442C-9A39-7C9527F4A335}" dt="2023-01-06T19:13:36.619" v="32" actId="14100"/>
          <ac:spMkLst>
            <pc:docMk/>
            <pc:sldMk cId="2666383083" sldId="419"/>
            <ac:spMk id="3" creationId="{714E8F8E-0237-C91D-E4B9-D4BB69AFA996}"/>
          </ac:spMkLst>
        </pc:spChg>
      </pc:sldChg>
      <pc:sldChg chg="modSp mod">
        <pc:chgData name="Allie Pfleger" userId="7701ca9aa713607d" providerId="LiveId" clId="{A7421DBC-0CAC-442C-9A39-7C9527F4A335}" dt="2023-01-25T20:13:36.498" v="703" actId="14100"/>
        <pc:sldMkLst>
          <pc:docMk/>
          <pc:sldMk cId="57354065" sldId="426"/>
        </pc:sldMkLst>
        <pc:spChg chg="mod">
          <ac:chgData name="Allie Pfleger" userId="7701ca9aa713607d" providerId="LiveId" clId="{A7421DBC-0CAC-442C-9A39-7C9527F4A335}" dt="2023-01-06T19:13:40.322" v="33" actId="14100"/>
          <ac:spMkLst>
            <pc:docMk/>
            <pc:sldMk cId="57354065" sldId="426"/>
            <ac:spMk id="3" creationId="{714E8F8E-0237-C91D-E4B9-D4BB69AFA996}"/>
          </ac:spMkLst>
        </pc:spChg>
        <pc:spChg chg="mod">
          <ac:chgData name="Allie Pfleger" userId="7701ca9aa713607d" providerId="LiveId" clId="{A7421DBC-0CAC-442C-9A39-7C9527F4A335}" dt="2023-01-25T20:13:36.498" v="703" actId="14100"/>
          <ac:spMkLst>
            <pc:docMk/>
            <pc:sldMk cId="57354065" sldId="426"/>
            <ac:spMk id="4" creationId="{2B6FCDD5-6ED1-E694-7C6C-326912403422}"/>
          </ac:spMkLst>
        </pc:spChg>
      </pc:sldChg>
      <pc:sldChg chg="modSp mod">
        <pc:chgData name="Allie Pfleger" userId="7701ca9aa713607d" providerId="LiveId" clId="{A7421DBC-0CAC-442C-9A39-7C9527F4A335}" dt="2023-01-06T19:10:57.499" v="6" actId="14100"/>
        <pc:sldMkLst>
          <pc:docMk/>
          <pc:sldMk cId="2252287671" sldId="427"/>
        </pc:sldMkLst>
        <pc:spChg chg="mod">
          <ac:chgData name="Allie Pfleger" userId="7701ca9aa713607d" providerId="LiveId" clId="{A7421DBC-0CAC-442C-9A39-7C9527F4A335}" dt="2023-01-06T19:10:57.499" v="6" actId="14100"/>
          <ac:spMkLst>
            <pc:docMk/>
            <pc:sldMk cId="2252287671" sldId="427"/>
            <ac:spMk id="3" creationId="{1D6C2D83-5FA4-C7F8-A7FF-F182A1504302}"/>
          </ac:spMkLst>
        </pc:spChg>
      </pc:sldChg>
      <pc:sldChg chg="modSp del mod">
        <pc:chgData name="Allie Pfleger" userId="7701ca9aa713607d" providerId="LiveId" clId="{A7421DBC-0CAC-442C-9A39-7C9527F4A335}" dt="2023-01-25T19:34:31.886" v="356" actId="47"/>
        <pc:sldMkLst>
          <pc:docMk/>
          <pc:sldMk cId="34342111" sldId="428"/>
        </pc:sldMkLst>
        <pc:spChg chg="mod">
          <ac:chgData name="Allie Pfleger" userId="7701ca9aa713607d" providerId="LiveId" clId="{A7421DBC-0CAC-442C-9A39-7C9527F4A335}" dt="2023-01-06T19:11:34.410" v="13" actId="14100"/>
          <ac:spMkLst>
            <pc:docMk/>
            <pc:sldMk cId="34342111" sldId="428"/>
            <ac:spMk id="3" creationId="{714E8F8E-0237-C91D-E4B9-D4BB69AFA996}"/>
          </ac:spMkLst>
        </pc:spChg>
      </pc:sldChg>
      <pc:sldChg chg="modSp del mod">
        <pc:chgData name="Allie Pfleger" userId="7701ca9aa713607d" providerId="LiveId" clId="{A7421DBC-0CAC-442C-9A39-7C9527F4A335}" dt="2023-01-25T19:32:59.344" v="332" actId="47"/>
        <pc:sldMkLst>
          <pc:docMk/>
          <pc:sldMk cId="2801982659" sldId="429"/>
        </pc:sldMkLst>
        <pc:spChg chg="mod">
          <ac:chgData name="Allie Pfleger" userId="7701ca9aa713607d" providerId="LiveId" clId="{A7421DBC-0CAC-442C-9A39-7C9527F4A335}" dt="2023-01-06T19:11:10.757" v="8" actId="14100"/>
          <ac:spMkLst>
            <pc:docMk/>
            <pc:sldMk cId="2801982659" sldId="429"/>
            <ac:spMk id="3" creationId="{714E8F8E-0237-C91D-E4B9-D4BB69AFA996}"/>
          </ac:spMkLst>
        </pc:spChg>
      </pc:sldChg>
      <pc:sldChg chg="delSp modSp mod">
        <pc:chgData name="Allie Pfleger" userId="7701ca9aa713607d" providerId="LiveId" clId="{A7421DBC-0CAC-442C-9A39-7C9527F4A335}" dt="2023-01-25T19:51:16.676" v="528" actId="478"/>
        <pc:sldMkLst>
          <pc:docMk/>
          <pc:sldMk cId="1718940347" sldId="430"/>
        </pc:sldMkLst>
        <pc:spChg chg="mod">
          <ac:chgData name="Allie Pfleger" userId="7701ca9aa713607d" providerId="LiveId" clId="{A7421DBC-0CAC-442C-9A39-7C9527F4A335}" dt="2023-01-06T19:12:20.600" v="20" actId="14100"/>
          <ac:spMkLst>
            <pc:docMk/>
            <pc:sldMk cId="1718940347" sldId="430"/>
            <ac:spMk id="3" creationId="{714E8F8E-0237-C91D-E4B9-D4BB69AFA996}"/>
          </ac:spMkLst>
        </pc:spChg>
        <pc:spChg chg="del">
          <ac:chgData name="Allie Pfleger" userId="7701ca9aa713607d" providerId="LiveId" clId="{A7421DBC-0CAC-442C-9A39-7C9527F4A335}" dt="2023-01-25T19:51:16.676" v="528" actId="478"/>
          <ac:spMkLst>
            <pc:docMk/>
            <pc:sldMk cId="1718940347" sldId="430"/>
            <ac:spMk id="4" creationId="{BDD9D927-E49C-F42A-25A6-BD749C6039C5}"/>
          </ac:spMkLst>
        </pc:spChg>
      </pc:sldChg>
      <pc:sldChg chg="modSp del mod">
        <pc:chgData name="Allie Pfleger" userId="7701ca9aa713607d" providerId="LiveId" clId="{A7421DBC-0CAC-442C-9A39-7C9527F4A335}" dt="2023-01-25T19:33:04.021" v="336" actId="47"/>
        <pc:sldMkLst>
          <pc:docMk/>
          <pc:sldMk cId="3085092006" sldId="432"/>
        </pc:sldMkLst>
        <pc:spChg chg="mod">
          <ac:chgData name="Allie Pfleger" userId="7701ca9aa713607d" providerId="LiveId" clId="{A7421DBC-0CAC-442C-9A39-7C9527F4A335}" dt="2023-01-06T19:11:29.457" v="12" actId="14100"/>
          <ac:spMkLst>
            <pc:docMk/>
            <pc:sldMk cId="3085092006" sldId="432"/>
            <ac:spMk id="3" creationId="{714E8F8E-0237-C91D-E4B9-D4BB69AFA996}"/>
          </ac:spMkLst>
        </pc:spChg>
      </pc:sldChg>
      <pc:sldChg chg="modSp del mod">
        <pc:chgData name="Allie Pfleger" userId="7701ca9aa713607d" providerId="LiveId" clId="{A7421DBC-0CAC-442C-9A39-7C9527F4A335}" dt="2023-01-25T19:33:02.149" v="335" actId="47"/>
        <pc:sldMkLst>
          <pc:docMk/>
          <pc:sldMk cId="1965166130" sldId="433"/>
        </pc:sldMkLst>
        <pc:spChg chg="mod">
          <ac:chgData name="Allie Pfleger" userId="7701ca9aa713607d" providerId="LiveId" clId="{A7421DBC-0CAC-442C-9A39-7C9527F4A335}" dt="2023-01-06T19:11:25.247" v="11" actId="14100"/>
          <ac:spMkLst>
            <pc:docMk/>
            <pc:sldMk cId="1965166130" sldId="433"/>
            <ac:spMk id="3" creationId="{714E8F8E-0237-C91D-E4B9-D4BB69AFA996}"/>
          </ac:spMkLst>
        </pc:spChg>
        <pc:spChg chg="mod">
          <ac:chgData name="Allie Pfleger" userId="7701ca9aa713607d" providerId="LiveId" clId="{A7421DBC-0CAC-442C-9A39-7C9527F4A335}" dt="2023-01-25T19:26:32.111" v="55" actId="1076"/>
          <ac:spMkLst>
            <pc:docMk/>
            <pc:sldMk cId="1965166130" sldId="433"/>
            <ac:spMk id="6" creationId="{3B3598FA-FBDB-8F17-52C3-7A16ED249D46}"/>
          </ac:spMkLst>
        </pc:spChg>
      </pc:sldChg>
      <pc:sldChg chg="modSp del mod">
        <pc:chgData name="Allie Pfleger" userId="7701ca9aa713607d" providerId="LiveId" clId="{A7421DBC-0CAC-442C-9A39-7C9527F4A335}" dt="2023-01-25T19:33:01.421" v="334" actId="47"/>
        <pc:sldMkLst>
          <pc:docMk/>
          <pc:sldMk cId="2376371677" sldId="434"/>
        </pc:sldMkLst>
        <pc:spChg chg="mod">
          <ac:chgData name="Allie Pfleger" userId="7701ca9aa713607d" providerId="LiveId" clId="{A7421DBC-0CAC-442C-9A39-7C9527F4A335}" dt="2023-01-06T19:11:20.257" v="10" actId="14100"/>
          <ac:spMkLst>
            <pc:docMk/>
            <pc:sldMk cId="2376371677" sldId="434"/>
            <ac:spMk id="3" creationId="{714E8F8E-0237-C91D-E4B9-D4BB69AFA996}"/>
          </ac:spMkLst>
        </pc:spChg>
      </pc:sldChg>
      <pc:sldChg chg="modSp del mod">
        <pc:chgData name="Allie Pfleger" userId="7701ca9aa713607d" providerId="LiveId" clId="{A7421DBC-0CAC-442C-9A39-7C9527F4A335}" dt="2023-01-25T19:33:00.793" v="333" actId="47"/>
        <pc:sldMkLst>
          <pc:docMk/>
          <pc:sldMk cId="903675898" sldId="435"/>
        </pc:sldMkLst>
        <pc:spChg chg="mod">
          <ac:chgData name="Allie Pfleger" userId="7701ca9aa713607d" providerId="LiveId" clId="{A7421DBC-0CAC-442C-9A39-7C9527F4A335}" dt="2023-01-06T19:11:15.337" v="9" actId="14100"/>
          <ac:spMkLst>
            <pc:docMk/>
            <pc:sldMk cId="903675898" sldId="435"/>
            <ac:spMk id="3" creationId="{714E8F8E-0237-C91D-E4B9-D4BB69AFA996}"/>
          </ac:spMkLst>
        </pc:spChg>
      </pc:sldChg>
      <pc:sldChg chg="modSp">
        <pc:chgData name="Allie Pfleger" userId="7701ca9aa713607d" providerId="LiveId" clId="{A7421DBC-0CAC-442C-9A39-7C9527F4A335}" dt="2023-01-25T20:09:20.520" v="681"/>
        <pc:sldMkLst>
          <pc:docMk/>
          <pc:sldMk cId="1500546697" sldId="439"/>
        </pc:sldMkLst>
        <pc:spChg chg="mod">
          <ac:chgData name="Allie Pfleger" userId="7701ca9aa713607d" providerId="LiveId" clId="{A7421DBC-0CAC-442C-9A39-7C9527F4A335}" dt="2023-01-25T20:09:20.520" v="681"/>
          <ac:spMkLst>
            <pc:docMk/>
            <pc:sldMk cId="1500546697" sldId="439"/>
            <ac:spMk id="5" creationId="{09B3DFC6-A391-F452-B4B6-374A10D45197}"/>
          </ac:spMkLst>
        </pc:spChg>
      </pc:sldChg>
      <pc:sldChg chg="modSp">
        <pc:chgData name="Allie Pfleger" userId="7701ca9aa713607d" providerId="LiveId" clId="{A7421DBC-0CAC-442C-9A39-7C9527F4A335}" dt="2023-01-25T20:10:25.753" v="682" actId="20577"/>
        <pc:sldMkLst>
          <pc:docMk/>
          <pc:sldMk cId="3975055438" sldId="440"/>
        </pc:sldMkLst>
        <pc:spChg chg="mod">
          <ac:chgData name="Allie Pfleger" userId="7701ca9aa713607d" providerId="LiveId" clId="{A7421DBC-0CAC-442C-9A39-7C9527F4A335}" dt="2023-01-25T20:10:25.753" v="682" actId="20577"/>
          <ac:spMkLst>
            <pc:docMk/>
            <pc:sldMk cId="3975055438" sldId="440"/>
            <ac:spMk id="5" creationId="{09B3DFC6-A391-F452-B4B6-374A10D45197}"/>
          </ac:spMkLst>
        </pc:spChg>
      </pc:sldChg>
      <pc:sldChg chg="delSp modSp mod">
        <pc:chgData name="Allie Pfleger" userId="7701ca9aa713607d" providerId="LiveId" clId="{A7421DBC-0CAC-442C-9A39-7C9527F4A335}" dt="2023-01-25T19:51:12.073" v="527" actId="478"/>
        <pc:sldMkLst>
          <pc:docMk/>
          <pc:sldMk cId="3939426187" sldId="441"/>
        </pc:sldMkLst>
        <pc:spChg chg="mod">
          <ac:chgData name="Allie Pfleger" userId="7701ca9aa713607d" providerId="LiveId" clId="{A7421DBC-0CAC-442C-9A39-7C9527F4A335}" dt="2023-01-06T19:12:17.307" v="19" actId="14100"/>
          <ac:spMkLst>
            <pc:docMk/>
            <pc:sldMk cId="3939426187" sldId="441"/>
            <ac:spMk id="3" creationId="{714E8F8E-0237-C91D-E4B9-D4BB69AFA996}"/>
          </ac:spMkLst>
        </pc:spChg>
        <pc:spChg chg="del">
          <ac:chgData name="Allie Pfleger" userId="7701ca9aa713607d" providerId="LiveId" clId="{A7421DBC-0CAC-442C-9A39-7C9527F4A335}" dt="2023-01-25T19:51:12.073" v="527" actId="478"/>
          <ac:spMkLst>
            <pc:docMk/>
            <pc:sldMk cId="3939426187" sldId="441"/>
            <ac:spMk id="4" creationId="{361B0271-C6E9-46D7-33AB-AA5C12B020FC}"/>
          </ac:spMkLst>
        </pc:spChg>
      </pc:sldChg>
      <pc:sldChg chg="modSp del mod">
        <pc:chgData name="Allie Pfleger" userId="7701ca9aa713607d" providerId="LiveId" clId="{A7421DBC-0CAC-442C-9A39-7C9527F4A335}" dt="2023-01-25T20:06:10.605" v="658" actId="47"/>
        <pc:sldMkLst>
          <pc:docMk/>
          <pc:sldMk cId="3800934377" sldId="442"/>
        </pc:sldMkLst>
        <pc:spChg chg="mod">
          <ac:chgData name="Allie Pfleger" userId="7701ca9aa713607d" providerId="LiveId" clId="{A7421DBC-0CAC-442C-9A39-7C9527F4A335}" dt="2023-01-06T19:12:55.676" v="26" actId="14100"/>
          <ac:spMkLst>
            <pc:docMk/>
            <pc:sldMk cId="3800934377" sldId="442"/>
            <ac:spMk id="8" creationId="{67582F18-9312-AACB-CA58-5DA186580DED}"/>
          </ac:spMkLst>
        </pc:spChg>
      </pc:sldChg>
      <pc:sldChg chg="modSp del mod">
        <pc:chgData name="Allie Pfleger" userId="7701ca9aa713607d" providerId="LiveId" clId="{A7421DBC-0CAC-442C-9A39-7C9527F4A335}" dt="2023-01-25T20:06:10.037" v="657" actId="47"/>
        <pc:sldMkLst>
          <pc:docMk/>
          <pc:sldMk cId="1889566674" sldId="443"/>
        </pc:sldMkLst>
        <pc:spChg chg="mod">
          <ac:chgData name="Allie Pfleger" userId="7701ca9aa713607d" providerId="LiveId" clId="{A7421DBC-0CAC-442C-9A39-7C9527F4A335}" dt="2023-01-06T19:12:49.491" v="25" actId="14100"/>
          <ac:spMkLst>
            <pc:docMk/>
            <pc:sldMk cId="1889566674" sldId="443"/>
            <ac:spMk id="8" creationId="{67582F18-9312-AACB-CA58-5DA186580DED}"/>
          </ac:spMkLst>
        </pc:spChg>
      </pc:sldChg>
      <pc:sldChg chg="modSp del mod">
        <pc:chgData name="Allie Pfleger" userId="7701ca9aa713607d" providerId="LiveId" clId="{A7421DBC-0CAC-442C-9A39-7C9527F4A335}" dt="2023-01-25T20:05:10.152" v="641" actId="47"/>
        <pc:sldMkLst>
          <pc:docMk/>
          <pc:sldMk cId="434748634" sldId="444"/>
        </pc:sldMkLst>
        <pc:spChg chg="mod">
          <ac:chgData name="Allie Pfleger" userId="7701ca9aa713607d" providerId="LiveId" clId="{A7421DBC-0CAC-442C-9A39-7C9527F4A335}" dt="2023-01-25T19:42:32.657" v="472" actId="403"/>
          <ac:spMkLst>
            <pc:docMk/>
            <pc:sldMk cId="434748634" sldId="444"/>
            <ac:spMk id="8" creationId="{67582F18-9312-AACB-CA58-5DA186580DED}"/>
          </ac:spMkLst>
        </pc:spChg>
      </pc:sldChg>
      <pc:sldChg chg="del">
        <pc:chgData name="Allie Pfleger" userId="7701ca9aa713607d" providerId="LiveId" clId="{A7421DBC-0CAC-442C-9A39-7C9527F4A335}" dt="2023-01-25T19:53:12.238" v="574" actId="47"/>
        <pc:sldMkLst>
          <pc:docMk/>
          <pc:sldMk cId="2289972604" sldId="445"/>
        </pc:sldMkLst>
      </pc:sldChg>
      <pc:sldChg chg="delSp modSp mod">
        <pc:chgData name="Allie Pfleger" userId="7701ca9aa713607d" providerId="LiveId" clId="{A7421DBC-0CAC-442C-9A39-7C9527F4A335}" dt="2023-01-25T19:52:46.585" v="571" actId="478"/>
        <pc:sldMkLst>
          <pc:docMk/>
          <pc:sldMk cId="1270628806" sldId="446"/>
        </pc:sldMkLst>
        <pc:spChg chg="del">
          <ac:chgData name="Allie Pfleger" userId="7701ca9aa713607d" providerId="LiveId" clId="{A7421DBC-0CAC-442C-9A39-7C9527F4A335}" dt="2023-01-25T19:52:46.585" v="571" actId="478"/>
          <ac:spMkLst>
            <pc:docMk/>
            <pc:sldMk cId="1270628806" sldId="446"/>
            <ac:spMk id="2" creationId="{1F4DC1B4-6863-9655-260A-507292CB8B1B}"/>
          </ac:spMkLst>
        </pc:spChg>
        <pc:spChg chg="mod">
          <ac:chgData name="Allie Pfleger" userId="7701ca9aa713607d" providerId="LiveId" clId="{A7421DBC-0CAC-442C-9A39-7C9527F4A335}" dt="2023-01-06T19:13:10.694" v="29" actId="14100"/>
          <ac:spMkLst>
            <pc:docMk/>
            <pc:sldMk cId="1270628806" sldId="446"/>
            <ac:spMk id="4" creationId="{BB5E5A0F-1A95-0A7F-3ACC-88E9676F62FE}"/>
          </ac:spMkLst>
        </pc:spChg>
      </pc:sldChg>
      <pc:sldChg chg="addSp modSp add mod">
        <pc:chgData name="Allie Pfleger" userId="7701ca9aa713607d" providerId="LiveId" clId="{A7421DBC-0CAC-442C-9A39-7C9527F4A335}" dt="2023-01-25T19:27:26.300" v="83" actId="20577"/>
        <pc:sldMkLst>
          <pc:docMk/>
          <pc:sldMk cId="4025446738" sldId="447"/>
        </pc:sldMkLst>
        <pc:spChg chg="mod">
          <ac:chgData name="Allie Pfleger" userId="7701ca9aa713607d" providerId="LiveId" clId="{A7421DBC-0CAC-442C-9A39-7C9527F4A335}" dt="2023-01-25T19:27:26.300" v="83" actId="20577"/>
          <ac:spMkLst>
            <pc:docMk/>
            <pc:sldMk cId="4025446738" sldId="447"/>
            <ac:spMk id="3" creationId="{E47B7597-98B9-8B54-D390-A26CBCB4B5E5}"/>
          </ac:spMkLst>
        </pc:spChg>
        <pc:spChg chg="add mod">
          <ac:chgData name="Allie Pfleger" userId="7701ca9aa713607d" providerId="LiveId" clId="{A7421DBC-0CAC-442C-9A39-7C9527F4A335}" dt="2023-01-25T19:26:24.561" v="53" actId="1076"/>
          <ac:spMkLst>
            <pc:docMk/>
            <pc:sldMk cId="4025446738" sldId="447"/>
            <ac:spMk id="4" creationId="{36F502F9-1922-5FB1-E9A0-8703BF6779B2}"/>
          </ac:spMkLst>
        </pc:spChg>
        <pc:spChg chg="add mod">
          <ac:chgData name="Allie Pfleger" userId="7701ca9aa713607d" providerId="LiveId" clId="{A7421DBC-0CAC-442C-9A39-7C9527F4A335}" dt="2023-01-25T19:26:42.480" v="57" actId="1076"/>
          <ac:spMkLst>
            <pc:docMk/>
            <pc:sldMk cId="4025446738" sldId="447"/>
            <ac:spMk id="5" creationId="{B8BB3799-7DAA-6A4F-6326-B947732B63D7}"/>
          </ac:spMkLst>
        </pc:spChg>
        <pc:spChg chg="add mod">
          <ac:chgData name="Allie Pfleger" userId="7701ca9aa713607d" providerId="LiveId" clId="{A7421DBC-0CAC-442C-9A39-7C9527F4A335}" dt="2023-01-25T19:27:20.397" v="60" actId="1076"/>
          <ac:spMkLst>
            <pc:docMk/>
            <pc:sldMk cId="4025446738" sldId="447"/>
            <ac:spMk id="6" creationId="{DCC016C4-0F96-0007-BFC8-3DE235925C3A}"/>
          </ac:spMkLst>
        </pc:spChg>
      </pc:sldChg>
      <pc:sldChg chg="delSp add mod">
        <pc:chgData name="Allie Pfleger" userId="7701ca9aa713607d" providerId="LiveId" clId="{A7421DBC-0CAC-442C-9A39-7C9527F4A335}" dt="2023-01-25T19:32:26.485" v="328" actId="478"/>
        <pc:sldMkLst>
          <pc:docMk/>
          <pc:sldMk cId="2469868940" sldId="448"/>
        </pc:sldMkLst>
        <pc:spChg chg="del">
          <ac:chgData name="Allie Pfleger" userId="7701ca9aa713607d" providerId="LiveId" clId="{A7421DBC-0CAC-442C-9A39-7C9527F4A335}" dt="2023-01-25T19:32:26.485" v="328" actId="478"/>
          <ac:spMkLst>
            <pc:docMk/>
            <pc:sldMk cId="2469868940" sldId="448"/>
            <ac:spMk id="6" creationId="{DCC016C4-0F96-0007-BFC8-3DE235925C3A}"/>
          </ac:spMkLst>
        </pc:spChg>
      </pc:sldChg>
      <pc:sldChg chg="delSp add mod">
        <pc:chgData name="Allie Pfleger" userId="7701ca9aa713607d" providerId="LiveId" clId="{A7421DBC-0CAC-442C-9A39-7C9527F4A335}" dt="2023-01-25T19:32:33.174" v="331" actId="478"/>
        <pc:sldMkLst>
          <pc:docMk/>
          <pc:sldMk cId="1986923754" sldId="449"/>
        </pc:sldMkLst>
        <pc:spChg chg="del">
          <ac:chgData name="Allie Pfleger" userId="7701ca9aa713607d" providerId="LiveId" clId="{A7421DBC-0CAC-442C-9A39-7C9527F4A335}" dt="2023-01-25T19:32:33.174" v="331" actId="478"/>
          <ac:spMkLst>
            <pc:docMk/>
            <pc:sldMk cId="1986923754" sldId="449"/>
            <ac:spMk id="5" creationId="{B8BB3799-7DAA-6A4F-6326-B947732B63D7}"/>
          </ac:spMkLst>
        </pc:spChg>
        <pc:spChg chg="del">
          <ac:chgData name="Allie Pfleger" userId="7701ca9aa713607d" providerId="LiveId" clId="{A7421DBC-0CAC-442C-9A39-7C9527F4A335}" dt="2023-01-25T19:32:30.866" v="330" actId="478"/>
          <ac:spMkLst>
            <pc:docMk/>
            <pc:sldMk cId="1986923754" sldId="449"/>
            <ac:spMk id="6" creationId="{DCC016C4-0F96-0007-BFC8-3DE235925C3A}"/>
          </ac:spMkLst>
        </pc:spChg>
      </pc:sldChg>
      <pc:sldChg chg="addSp delSp modSp add mod modNotesTx">
        <pc:chgData name="Allie Pfleger" userId="7701ca9aa713607d" providerId="LiveId" clId="{A7421DBC-0CAC-442C-9A39-7C9527F4A335}" dt="2023-01-25T20:03:48.658" v="624" actId="20577"/>
        <pc:sldMkLst>
          <pc:docMk/>
          <pc:sldMk cId="3544728009" sldId="450"/>
        </pc:sldMkLst>
        <pc:spChg chg="add mod">
          <ac:chgData name="Allie Pfleger" userId="7701ca9aa713607d" providerId="LiveId" clId="{A7421DBC-0CAC-442C-9A39-7C9527F4A335}" dt="2023-01-25T19:33:48.611" v="345" actId="1076"/>
          <ac:spMkLst>
            <pc:docMk/>
            <pc:sldMk cId="3544728009" sldId="450"/>
            <ac:spMk id="4" creationId="{9856EC50-657D-724A-D486-95402D4F3A4F}"/>
          </ac:spMkLst>
        </pc:spChg>
        <pc:spChg chg="add del">
          <ac:chgData name="Allie Pfleger" userId="7701ca9aa713607d" providerId="LiveId" clId="{A7421DBC-0CAC-442C-9A39-7C9527F4A335}" dt="2023-01-25T19:34:24.145" v="353" actId="478"/>
          <ac:spMkLst>
            <pc:docMk/>
            <pc:sldMk cId="3544728009" sldId="450"/>
            <ac:spMk id="8" creationId="{36C83BD8-087A-63EA-0AF9-D1253C9873B4}"/>
          </ac:spMkLst>
        </pc:spChg>
      </pc:sldChg>
      <pc:sldChg chg="delSp add mod modNotesTx">
        <pc:chgData name="Allie Pfleger" userId="7701ca9aa713607d" providerId="LiveId" clId="{A7421DBC-0CAC-442C-9A39-7C9527F4A335}" dt="2023-01-25T20:03:44.564" v="623" actId="20577"/>
        <pc:sldMkLst>
          <pc:docMk/>
          <pc:sldMk cId="3330157417" sldId="451"/>
        </pc:sldMkLst>
        <pc:spChg chg="del">
          <ac:chgData name="Allie Pfleger" userId="7701ca9aa713607d" providerId="LiveId" clId="{A7421DBC-0CAC-442C-9A39-7C9527F4A335}" dt="2023-01-25T19:34:28.859" v="355" actId="478"/>
          <ac:spMkLst>
            <pc:docMk/>
            <pc:sldMk cId="3330157417" sldId="451"/>
            <ac:spMk id="4" creationId="{9856EC50-657D-724A-D486-95402D4F3A4F}"/>
          </ac:spMkLst>
        </pc:spChg>
      </pc:sldChg>
      <pc:sldChg chg="addSp modSp add mod">
        <pc:chgData name="Allie Pfleger" userId="7701ca9aa713607d" providerId="LiveId" clId="{A7421DBC-0CAC-442C-9A39-7C9527F4A335}" dt="2023-01-25T20:07:42.318" v="677" actId="1076"/>
        <pc:sldMkLst>
          <pc:docMk/>
          <pc:sldMk cId="3701819657" sldId="452"/>
        </pc:sldMkLst>
        <pc:spChg chg="mod">
          <ac:chgData name="Allie Pfleger" userId="7701ca9aa713607d" providerId="LiveId" clId="{A7421DBC-0CAC-442C-9A39-7C9527F4A335}" dt="2023-01-25T20:07:04.321" v="674" actId="403"/>
          <ac:spMkLst>
            <pc:docMk/>
            <pc:sldMk cId="3701819657" sldId="452"/>
            <ac:spMk id="3" creationId="{714E8F8E-0237-C91D-E4B9-D4BB69AFA996}"/>
          </ac:spMkLst>
        </pc:spChg>
        <pc:spChg chg="add mod">
          <ac:chgData name="Allie Pfleger" userId="7701ca9aa713607d" providerId="LiveId" clId="{A7421DBC-0CAC-442C-9A39-7C9527F4A335}" dt="2023-01-25T20:05:23.339" v="644" actId="1076"/>
          <ac:spMkLst>
            <pc:docMk/>
            <pc:sldMk cId="3701819657" sldId="452"/>
            <ac:spMk id="4" creationId="{4189B827-1E6E-E094-22D7-D9696A373E81}"/>
          </ac:spMkLst>
        </pc:spChg>
        <pc:spChg chg="add mod">
          <ac:chgData name="Allie Pfleger" userId="7701ca9aa713607d" providerId="LiveId" clId="{A7421DBC-0CAC-442C-9A39-7C9527F4A335}" dt="2023-01-25T20:07:42.318" v="677" actId="1076"/>
          <ac:spMkLst>
            <pc:docMk/>
            <pc:sldMk cId="3701819657" sldId="452"/>
            <ac:spMk id="5" creationId="{8A74CB6B-748B-DE5A-0837-94A0AF19207F}"/>
          </ac:spMkLst>
        </pc:spChg>
        <pc:spChg chg="add mod">
          <ac:chgData name="Allie Pfleger" userId="7701ca9aa713607d" providerId="LiveId" clId="{A7421DBC-0CAC-442C-9A39-7C9527F4A335}" dt="2023-01-25T20:07:38.103" v="676" actId="1076"/>
          <ac:spMkLst>
            <pc:docMk/>
            <pc:sldMk cId="3701819657" sldId="452"/>
            <ac:spMk id="6" creationId="{1E88E624-D62E-54C3-56C8-E531DA312272}"/>
          </ac:spMkLst>
        </pc:spChg>
      </pc:sldChg>
      <pc:sldChg chg="addSp delSp modSp add mod">
        <pc:chgData name="Allie Pfleger" userId="7701ca9aa713607d" providerId="LiveId" clId="{A7421DBC-0CAC-442C-9A39-7C9527F4A335}" dt="2023-01-25T20:07:50.252" v="679"/>
        <pc:sldMkLst>
          <pc:docMk/>
          <pc:sldMk cId="2869886525" sldId="453"/>
        </pc:sldMkLst>
        <pc:spChg chg="del">
          <ac:chgData name="Allie Pfleger" userId="7701ca9aa713607d" providerId="LiveId" clId="{A7421DBC-0CAC-442C-9A39-7C9527F4A335}" dt="2023-01-25T20:07:49.832" v="678" actId="478"/>
          <ac:spMkLst>
            <pc:docMk/>
            <pc:sldMk cId="2869886525" sldId="453"/>
            <ac:spMk id="5" creationId="{8A74CB6B-748B-DE5A-0837-94A0AF19207F}"/>
          </ac:spMkLst>
        </pc:spChg>
        <pc:spChg chg="del">
          <ac:chgData name="Allie Pfleger" userId="7701ca9aa713607d" providerId="LiveId" clId="{A7421DBC-0CAC-442C-9A39-7C9527F4A335}" dt="2023-01-25T20:06:18.643" v="661" actId="478"/>
          <ac:spMkLst>
            <pc:docMk/>
            <pc:sldMk cId="2869886525" sldId="453"/>
            <ac:spMk id="6" creationId="{1E88E624-D62E-54C3-56C8-E531DA312272}"/>
          </ac:spMkLst>
        </pc:spChg>
        <pc:spChg chg="add mod">
          <ac:chgData name="Allie Pfleger" userId="7701ca9aa713607d" providerId="LiveId" clId="{A7421DBC-0CAC-442C-9A39-7C9527F4A335}" dt="2023-01-25T20:07:50.252" v="679"/>
          <ac:spMkLst>
            <pc:docMk/>
            <pc:sldMk cId="2869886525" sldId="453"/>
            <ac:spMk id="7" creationId="{327DA05D-AB3A-A5FF-74CA-466D0D23A184}"/>
          </ac:spMkLst>
        </pc:spChg>
      </pc:sldChg>
      <pc:sldChg chg="delSp add mod">
        <pc:chgData name="Allie Pfleger" userId="7701ca9aa713607d" providerId="LiveId" clId="{A7421DBC-0CAC-442C-9A39-7C9527F4A335}" dt="2023-01-25T20:06:25.250" v="664" actId="478"/>
        <pc:sldMkLst>
          <pc:docMk/>
          <pc:sldMk cId="4179699539" sldId="454"/>
        </pc:sldMkLst>
        <pc:spChg chg="del">
          <ac:chgData name="Allie Pfleger" userId="7701ca9aa713607d" providerId="LiveId" clId="{A7421DBC-0CAC-442C-9A39-7C9527F4A335}" dt="2023-01-25T20:06:22.651" v="663" actId="478"/>
          <ac:spMkLst>
            <pc:docMk/>
            <pc:sldMk cId="4179699539" sldId="454"/>
            <ac:spMk id="5" creationId="{8A74CB6B-748B-DE5A-0837-94A0AF19207F}"/>
          </ac:spMkLst>
        </pc:spChg>
        <pc:spChg chg="del">
          <ac:chgData name="Allie Pfleger" userId="7701ca9aa713607d" providerId="LiveId" clId="{A7421DBC-0CAC-442C-9A39-7C9527F4A335}" dt="2023-01-25T20:06:25.250" v="664" actId="478"/>
          <ac:spMkLst>
            <pc:docMk/>
            <pc:sldMk cId="4179699539" sldId="454"/>
            <ac:spMk id="6" creationId="{1E88E624-D62E-54C3-56C8-E531DA312272}"/>
          </ac:spMkLst>
        </pc:spChg>
      </pc:sldChg>
    </pc:docChg>
  </pc:docChgLst>
  <pc:docChgLst>
    <pc:chgData name="Allie Pfleger" userId="7701ca9aa713607d" providerId="LiveId" clId="{B2A6E56E-FA14-463E-BBF2-5F308943337E}"/>
    <pc:docChg chg="undo custSel addSld delSld modSld sldOrd">
      <pc:chgData name="Allie Pfleger" userId="7701ca9aa713607d" providerId="LiveId" clId="{B2A6E56E-FA14-463E-BBF2-5F308943337E}" dt="2022-09-26T22:17:12.736" v="151" actId="255"/>
      <pc:docMkLst>
        <pc:docMk/>
      </pc:docMkLst>
      <pc:sldChg chg="del modNotes">
        <pc:chgData name="Allie Pfleger" userId="7701ca9aa713607d" providerId="LiveId" clId="{B2A6E56E-FA14-463E-BBF2-5F308943337E}" dt="2022-09-26T22:01:01.275" v="40" actId="47"/>
        <pc:sldMkLst>
          <pc:docMk/>
          <pc:sldMk cId="0" sldId="256"/>
        </pc:sldMkLst>
      </pc:sldChg>
      <pc:sldChg chg="del modNotes">
        <pc:chgData name="Allie Pfleger" userId="7701ca9aa713607d" providerId="LiveId" clId="{B2A6E56E-FA14-463E-BBF2-5F308943337E}" dt="2022-09-26T22:01:28.767" v="42" actId="47"/>
        <pc:sldMkLst>
          <pc:docMk/>
          <pc:sldMk cId="0" sldId="257"/>
        </pc:sldMkLst>
      </pc:sldChg>
      <pc:sldChg chg="del">
        <pc:chgData name="Allie Pfleger" userId="7701ca9aa713607d" providerId="LiveId" clId="{B2A6E56E-FA14-463E-BBF2-5F308943337E}" dt="2022-09-26T22:02:17.252" v="48" actId="47"/>
        <pc:sldMkLst>
          <pc:docMk/>
          <pc:sldMk cId="0" sldId="258"/>
        </pc:sldMkLst>
      </pc:sldChg>
      <pc:sldChg chg="del">
        <pc:chgData name="Allie Pfleger" userId="7701ca9aa713607d" providerId="LiveId" clId="{B2A6E56E-FA14-463E-BBF2-5F308943337E}" dt="2022-09-26T22:02:32.401" v="59" actId="47"/>
        <pc:sldMkLst>
          <pc:docMk/>
          <pc:sldMk cId="0" sldId="259"/>
        </pc:sldMkLst>
      </pc:sldChg>
      <pc:sldChg chg="del">
        <pc:chgData name="Allie Pfleger" userId="7701ca9aa713607d" providerId="LiveId" clId="{B2A6E56E-FA14-463E-BBF2-5F308943337E}" dt="2022-09-26T22:05:31.695" v="113" actId="47"/>
        <pc:sldMkLst>
          <pc:docMk/>
          <pc:sldMk cId="0" sldId="260"/>
        </pc:sldMkLst>
      </pc:sldChg>
      <pc:sldChg chg="del">
        <pc:chgData name="Allie Pfleger" userId="7701ca9aa713607d" providerId="LiveId" clId="{B2A6E56E-FA14-463E-BBF2-5F308943337E}" dt="2022-09-26T22:06:53.833" v="147" actId="47"/>
        <pc:sldMkLst>
          <pc:docMk/>
          <pc:sldMk cId="0" sldId="261"/>
        </pc:sldMkLst>
      </pc:sldChg>
      <pc:sldChg chg="addSp delSp modSp new mod modClrScheme chgLayout">
        <pc:chgData name="Allie Pfleger" userId="7701ca9aa713607d" providerId="LiveId" clId="{B2A6E56E-FA14-463E-BBF2-5F308943337E}" dt="2022-09-26T22:00:56.673" v="39" actId="20577"/>
        <pc:sldMkLst>
          <pc:docMk/>
          <pc:sldMk cId="2084633147" sldId="314"/>
        </pc:sldMkLst>
        <pc:spChg chg="del mod ord">
          <ac:chgData name="Allie Pfleger" userId="7701ca9aa713607d" providerId="LiveId" clId="{B2A6E56E-FA14-463E-BBF2-5F308943337E}" dt="2022-09-26T22:00:19.418" v="2" actId="700"/>
          <ac:spMkLst>
            <pc:docMk/>
            <pc:sldMk cId="2084633147" sldId="314"/>
            <ac:spMk id="2" creationId="{167FE2F8-2F30-0A88-FD57-4ECF744A4641}"/>
          </ac:spMkLst>
        </pc:spChg>
        <pc:spChg chg="del mod ord">
          <ac:chgData name="Allie Pfleger" userId="7701ca9aa713607d" providerId="LiveId" clId="{B2A6E56E-FA14-463E-BBF2-5F308943337E}" dt="2022-09-26T22:00:19.418" v="2" actId="700"/>
          <ac:spMkLst>
            <pc:docMk/>
            <pc:sldMk cId="2084633147" sldId="314"/>
            <ac:spMk id="3" creationId="{FADF7A7E-884F-CD96-5A51-D54735ACE98F}"/>
          </ac:spMkLst>
        </pc:spChg>
        <pc:spChg chg="add mod ord">
          <ac:chgData name="Allie Pfleger" userId="7701ca9aa713607d" providerId="LiveId" clId="{B2A6E56E-FA14-463E-BBF2-5F308943337E}" dt="2022-09-26T22:00:31.419" v="27" actId="20577"/>
          <ac:spMkLst>
            <pc:docMk/>
            <pc:sldMk cId="2084633147" sldId="314"/>
            <ac:spMk id="4" creationId="{F195F0D5-F9BB-C05C-55B2-ADFAE05F08BB}"/>
          </ac:spMkLst>
        </pc:spChg>
        <pc:spChg chg="add mod ord">
          <ac:chgData name="Allie Pfleger" userId="7701ca9aa713607d" providerId="LiveId" clId="{B2A6E56E-FA14-463E-BBF2-5F308943337E}" dt="2022-09-26T22:00:56.673" v="39" actId="20577"/>
          <ac:spMkLst>
            <pc:docMk/>
            <pc:sldMk cId="2084633147" sldId="314"/>
            <ac:spMk id="5" creationId="{C419559E-BC6B-F314-EF98-FFEA019D0FD3}"/>
          </ac:spMkLst>
        </pc:spChg>
      </pc:sldChg>
      <pc:sldChg chg="add">
        <pc:chgData name="Allie Pfleger" userId="7701ca9aa713607d" providerId="LiveId" clId="{B2A6E56E-FA14-463E-BBF2-5F308943337E}" dt="2022-09-26T22:01:27.036" v="41"/>
        <pc:sldMkLst>
          <pc:docMk/>
          <pc:sldMk cId="0" sldId="315"/>
        </pc:sldMkLst>
      </pc:sldChg>
      <pc:sldChg chg="modSp add mod">
        <pc:chgData name="Allie Pfleger" userId="7701ca9aa713607d" providerId="LiveId" clId="{B2A6E56E-FA14-463E-BBF2-5F308943337E}" dt="2022-09-26T22:02:12.214" v="47" actId="5793"/>
        <pc:sldMkLst>
          <pc:docMk/>
          <pc:sldMk cId="2235408715" sldId="316"/>
        </pc:sldMkLst>
        <pc:spChg chg="mod">
          <ac:chgData name="Allie Pfleger" userId="7701ca9aa713607d" providerId="LiveId" clId="{B2A6E56E-FA14-463E-BBF2-5F308943337E}" dt="2022-09-26T22:02:12.214" v="47" actId="5793"/>
          <ac:spMkLst>
            <pc:docMk/>
            <pc:sldMk cId="2235408715" sldId="316"/>
            <ac:spMk id="3" creationId="{40357285-116C-D9E9-8114-1A4EC2B59A7E}"/>
          </ac:spMkLst>
        </pc:spChg>
      </pc:sldChg>
      <pc:sldChg chg="modSp add mod">
        <pc:chgData name="Allie Pfleger" userId="7701ca9aa713607d" providerId="LiveId" clId="{B2A6E56E-FA14-463E-BBF2-5F308943337E}" dt="2022-09-26T22:02:29.617" v="58" actId="20577"/>
        <pc:sldMkLst>
          <pc:docMk/>
          <pc:sldMk cId="1891048965" sldId="317"/>
        </pc:sldMkLst>
        <pc:spChg chg="mod">
          <ac:chgData name="Allie Pfleger" userId="7701ca9aa713607d" providerId="LiveId" clId="{B2A6E56E-FA14-463E-BBF2-5F308943337E}" dt="2022-09-26T22:02:29.617" v="58" actId="20577"/>
          <ac:spMkLst>
            <pc:docMk/>
            <pc:sldMk cId="1891048965" sldId="317"/>
            <ac:spMk id="111" creationId="{00000000-0000-0000-0000-000000000000}"/>
          </ac:spMkLst>
        </pc:spChg>
      </pc:sldChg>
      <pc:sldChg chg="modSp add mod">
        <pc:chgData name="Allie Pfleger" userId="7701ca9aa713607d" providerId="LiveId" clId="{B2A6E56E-FA14-463E-BBF2-5F308943337E}" dt="2022-09-26T22:05:20.168" v="112" actId="20577"/>
        <pc:sldMkLst>
          <pc:docMk/>
          <pc:sldMk cId="1880349108" sldId="318"/>
        </pc:sldMkLst>
        <pc:spChg chg="mod">
          <ac:chgData name="Allie Pfleger" userId="7701ca9aa713607d" providerId="LiveId" clId="{B2A6E56E-FA14-463E-BBF2-5F308943337E}" dt="2022-09-26T22:03:04.284" v="74" actId="20577"/>
          <ac:spMkLst>
            <pc:docMk/>
            <pc:sldMk cId="1880349108" sldId="318"/>
            <ac:spMk id="2" creationId="{6A491155-224A-BECE-21BE-E50EB40ED800}"/>
          </ac:spMkLst>
        </pc:spChg>
        <pc:spChg chg="mod">
          <ac:chgData name="Allie Pfleger" userId="7701ca9aa713607d" providerId="LiveId" clId="{B2A6E56E-FA14-463E-BBF2-5F308943337E}" dt="2022-09-26T22:05:20.168" v="112" actId="20577"/>
          <ac:spMkLst>
            <pc:docMk/>
            <pc:sldMk cId="1880349108" sldId="318"/>
            <ac:spMk id="3" creationId="{0417D5D2-C1F7-5FA5-0368-6326B91E97AD}"/>
          </ac:spMkLst>
        </pc:spChg>
      </pc:sldChg>
      <pc:sldChg chg="modSp add del mod ord">
        <pc:chgData name="Allie Pfleger" userId="7701ca9aa713607d" providerId="LiveId" clId="{B2A6E56E-FA14-463E-BBF2-5F308943337E}" dt="2022-09-26T22:05:52.478" v="117" actId="47"/>
        <pc:sldMkLst>
          <pc:docMk/>
          <pc:sldMk cId="2040984222" sldId="319"/>
        </pc:sldMkLst>
        <pc:spChg chg="mod">
          <ac:chgData name="Allie Pfleger" userId="7701ca9aa713607d" providerId="LiveId" clId="{B2A6E56E-FA14-463E-BBF2-5F308943337E}" dt="2022-09-26T22:03:08.221" v="76" actId="27636"/>
          <ac:spMkLst>
            <pc:docMk/>
            <pc:sldMk cId="2040984222" sldId="319"/>
            <ac:spMk id="2" creationId="{6A491155-224A-BECE-21BE-E50EB40ED800}"/>
          </ac:spMkLst>
        </pc:spChg>
      </pc:sldChg>
      <pc:sldChg chg="modSp add mod">
        <pc:chgData name="Allie Pfleger" userId="7701ca9aa713607d" providerId="LiveId" clId="{B2A6E56E-FA14-463E-BBF2-5F308943337E}" dt="2022-09-26T22:17:12.736" v="151" actId="255"/>
        <pc:sldMkLst>
          <pc:docMk/>
          <pc:sldMk cId="1692348163" sldId="320"/>
        </pc:sldMkLst>
        <pc:spChg chg="mod">
          <ac:chgData name="Allie Pfleger" userId="7701ca9aa713607d" providerId="LiveId" clId="{B2A6E56E-FA14-463E-BBF2-5F308943337E}" dt="2022-09-26T22:06:02.107" v="137" actId="20577"/>
          <ac:spMkLst>
            <pc:docMk/>
            <pc:sldMk cId="1692348163" sldId="320"/>
            <ac:spMk id="2" creationId="{6A491155-224A-BECE-21BE-E50EB40ED800}"/>
          </ac:spMkLst>
        </pc:spChg>
        <pc:spChg chg="mod">
          <ac:chgData name="Allie Pfleger" userId="7701ca9aa713607d" providerId="LiveId" clId="{B2A6E56E-FA14-463E-BBF2-5F308943337E}" dt="2022-09-26T22:17:12.736" v="151" actId="255"/>
          <ac:spMkLst>
            <pc:docMk/>
            <pc:sldMk cId="1692348163" sldId="320"/>
            <ac:spMk id="3" creationId="{0417D5D2-C1F7-5FA5-0368-6326B91E97AD}"/>
          </ac:spMkLst>
        </pc:spChg>
      </pc:sldChg>
      <pc:sldMasterChg chg="delSldLayout">
        <pc:chgData name="Allie Pfleger" userId="7701ca9aa713607d" providerId="LiveId" clId="{B2A6E56E-FA14-463E-BBF2-5F308943337E}" dt="2022-09-26T22:05:52.478" v="117" actId="47"/>
        <pc:sldMasterMkLst>
          <pc:docMk/>
          <pc:sldMasterMk cId="0" sldId="2147483672"/>
        </pc:sldMasterMkLst>
        <pc:sldLayoutChg chg="del">
          <pc:chgData name="Allie Pfleger" userId="7701ca9aa713607d" providerId="LiveId" clId="{B2A6E56E-FA14-463E-BBF2-5F308943337E}" dt="2022-09-26T22:02:17.252" v="48" actId="47"/>
          <pc:sldLayoutMkLst>
            <pc:docMk/>
            <pc:sldMasterMk cId="0" sldId="2147483672"/>
            <pc:sldLayoutMk cId="0" sldId="2147483660"/>
          </pc:sldLayoutMkLst>
        </pc:sldLayoutChg>
        <pc:sldLayoutChg chg="del">
          <pc:chgData name="Allie Pfleger" userId="7701ca9aa713607d" providerId="LiveId" clId="{B2A6E56E-FA14-463E-BBF2-5F308943337E}" dt="2022-09-26T22:05:52.478" v="117" actId="47"/>
          <pc:sldLayoutMkLst>
            <pc:docMk/>
            <pc:sldMasterMk cId="0" sldId="2147483672"/>
            <pc:sldLayoutMk cId="2119256223" sldId="2147483685"/>
          </pc:sldLayoutMkLst>
        </pc:sldLayoutChg>
      </pc:sldMasterChg>
      <pc:sldMasterChg chg="delSldLayout">
        <pc:chgData name="Allie Pfleger" userId="7701ca9aa713607d" providerId="LiveId" clId="{B2A6E56E-FA14-463E-BBF2-5F308943337E}" dt="2022-09-26T22:01:28.767" v="42" actId="47"/>
        <pc:sldMasterMkLst>
          <pc:docMk/>
          <pc:sldMasterMk cId="396431724" sldId="2147483673"/>
        </pc:sldMasterMkLst>
        <pc:sldLayoutChg chg="del">
          <pc:chgData name="Allie Pfleger" userId="7701ca9aa713607d" providerId="LiveId" clId="{B2A6E56E-FA14-463E-BBF2-5F308943337E}" dt="2022-09-26T22:01:28.767" v="42" actId="47"/>
          <pc:sldLayoutMkLst>
            <pc:docMk/>
            <pc:sldMasterMk cId="396431724" sldId="2147483673"/>
            <pc:sldLayoutMk cId="2523420502"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Administrivia ~2 mins</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 mins</a:t>
            </a:r>
          </a:p>
        </p:txBody>
      </p:sp>
    </p:spTree>
    <p:extLst>
      <p:ext uri="{BB962C8B-B14F-4D97-AF65-F5344CB8AC3E}">
        <p14:creationId xmlns:p14="http://schemas.microsoft.com/office/powerpoint/2010/main" val="121454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minutes for this section, MAKE SURE they actually brainstorm, but be less crazy about it than last week</a:t>
            </a:r>
          </a:p>
        </p:txBody>
      </p:sp>
    </p:spTree>
    <p:extLst>
      <p:ext uri="{BB962C8B-B14F-4D97-AF65-F5344CB8AC3E}">
        <p14:creationId xmlns:p14="http://schemas.microsoft.com/office/powerpoint/2010/main" val="198905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18772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Depending on how you’re doing on time, you could write down some of the examples they’ve generated here, otherwise just move on to the examples we’ve generated</a:t>
            </a:r>
          </a:p>
        </p:txBody>
      </p:sp>
    </p:spTree>
    <p:extLst>
      <p:ext uri="{BB962C8B-B14F-4D97-AF65-F5344CB8AC3E}">
        <p14:creationId xmlns:p14="http://schemas.microsoft.com/office/powerpoint/2010/main" val="264629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96841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2021111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Just take some suggestions, hopefully they easily see the n^3 baseline, then transition into showing them the n^2 optimized baseline</a:t>
            </a:r>
          </a:p>
        </p:txBody>
      </p:sp>
    </p:spTree>
    <p:extLst>
      <p:ext uri="{BB962C8B-B14F-4D97-AF65-F5344CB8AC3E}">
        <p14:creationId xmlns:p14="http://schemas.microsoft.com/office/powerpoint/2010/main" val="2933068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Just take some suggestions, hopefully they easily see the n^3 baseline, then transition into showing them the n^2 optimized baseline</a:t>
            </a:r>
          </a:p>
        </p:txBody>
      </p:sp>
    </p:spTree>
    <p:extLst>
      <p:ext uri="{BB962C8B-B14F-4D97-AF65-F5344CB8AC3E}">
        <p14:creationId xmlns:p14="http://schemas.microsoft.com/office/powerpoint/2010/main" val="3623284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n^3 obvious baseline</a:t>
            </a:r>
          </a:p>
        </p:txBody>
      </p:sp>
    </p:spTree>
    <p:extLst>
      <p:ext uri="{BB962C8B-B14F-4D97-AF65-F5344CB8AC3E}">
        <p14:creationId xmlns:p14="http://schemas.microsoft.com/office/powerpoint/2010/main" val="129869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n^3 obvious baseline</a:t>
            </a:r>
          </a:p>
        </p:txBody>
      </p:sp>
    </p:spTree>
    <p:extLst>
      <p:ext uri="{BB962C8B-B14F-4D97-AF65-F5344CB8AC3E}">
        <p14:creationId xmlns:p14="http://schemas.microsoft.com/office/powerpoint/2010/main" val="157388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Quick intro,</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n^2 optimized baseline</a:t>
            </a:r>
          </a:p>
        </p:txBody>
      </p:sp>
    </p:spTree>
    <p:extLst>
      <p:ext uri="{BB962C8B-B14F-4D97-AF65-F5344CB8AC3E}">
        <p14:creationId xmlns:p14="http://schemas.microsoft.com/office/powerpoint/2010/main" val="3475343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n^2 optimized baseline</a:t>
            </a:r>
          </a:p>
        </p:txBody>
      </p:sp>
    </p:spTree>
    <p:extLst>
      <p:ext uri="{BB962C8B-B14F-4D97-AF65-F5344CB8AC3E}">
        <p14:creationId xmlns:p14="http://schemas.microsoft.com/office/powerpoint/2010/main" val="1949799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326749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a few minutes at least for them to think and discuss between answering EACH of these questions</a:t>
            </a:r>
          </a:p>
        </p:txBody>
      </p:sp>
    </p:spTree>
    <p:extLst>
      <p:ext uri="{BB962C8B-B14F-4D97-AF65-F5344CB8AC3E}">
        <p14:creationId xmlns:p14="http://schemas.microsoft.com/office/powerpoint/2010/main" val="1993080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a few minutes at least for them to think and discuss between answering EACH of these questions</a:t>
            </a:r>
          </a:p>
        </p:txBody>
      </p:sp>
    </p:spTree>
    <p:extLst>
      <p:ext uri="{BB962C8B-B14F-4D97-AF65-F5344CB8AC3E}">
        <p14:creationId xmlns:p14="http://schemas.microsoft.com/office/powerpoint/2010/main" val="230744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a few minutes at least for them to think and discuss between answering EACH of these questions</a:t>
            </a:r>
          </a:p>
        </p:txBody>
      </p:sp>
    </p:spTree>
    <p:extLst>
      <p:ext uri="{BB962C8B-B14F-4D97-AF65-F5344CB8AC3E}">
        <p14:creationId xmlns:p14="http://schemas.microsoft.com/office/powerpoint/2010/main" val="466472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a few minutes at least for them to think and discuss between answering EACH of these questions</a:t>
            </a:r>
          </a:p>
        </p:txBody>
      </p:sp>
    </p:spTree>
    <p:extLst>
      <p:ext uri="{BB962C8B-B14F-4D97-AF65-F5344CB8AC3E}">
        <p14:creationId xmlns:p14="http://schemas.microsoft.com/office/powerpoint/2010/main" val="1649070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4166805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73558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quickly talk through the algorithm if they’re confused, but it’s basically just doing the greedy rule</a:t>
            </a:r>
          </a:p>
        </p:txBody>
      </p:sp>
    </p:spTree>
    <p:extLst>
      <p:ext uri="{BB962C8B-B14F-4D97-AF65-F5344CB8AC3E}">
        <p14:creationId xmlns:p14="http://schemas.microsoft.com/office/powerpoint/2010/main" val="326929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Same strategy as last week, but we’ll focus on some different parts!</a:t>
            </a:r>
          </a:p>
        </p:txBody>
      </p:sp>
    </p:spTree>
    <p:extLst>
      <p:ext uri="{BB962C8B-B14F-4D97-AF65-F5344CB8AC3E}">
        <p14:creationId xmlns:p14="http://schemas.microsoft.com/office/powerpoint/2010/main" val="2433846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15 mins</a:t>
            </a:r>
          </a:p>
        </p:txBody>
      </p:sp>
    </p:spTree>
    <p:extLst>
      <p:ext uri="{BB962C8B-B14F-4D97-AF65-F5344CB8AC3E}">
        <p14:creationId xmlns:p14="http://schemas.microsoft.com/office/powerpoint/2010/main" val="342078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717108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774504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55554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Probably won’t have time for this, but remind them this will be in the solutions so they can use it when they’re working on homework</a:t>
            </a:r>
          </a:p>
        </p:txBody>
      </p:sp>
    </p:spTree>
    <p:extLst>
      <p:ext uri="{BB962C8B-B14F-4D97-AF65-F5344CB8AC3E}">
        <p14:creationId xmlns:p14="http://schemas.microsoft.com/office/powerpoint/2010/main" val="2382133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530791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49029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 this section</a:t>
            </a:r>
          </a:p>
        </p:txBody>
      </p:sp>
    </p:spTree>
    <p:extLst>
      <p:ext uri="{BB962C8B-B14F-4D97-AF65-F5344CB8AC3E}">
        <p14:creationId xmlns:p14="http://schemas.microsoft.com/office/powerpoint/2010/main" val="130261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59711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Answer these questions as a group</a:t>
            </a:r>
          </a:p>
        </p:txBody>
      </p:sp>
    </p:spTree>
    <p:extLst>
      <p:ext uri="{BB962C8B-B14F-4D97-AF65-F5344CB8AC3E}">
        <p14:creationId xmlns:p14="http://schemas.microsoft.com/office/powerpoint/2010/main" val="150234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Give a few minutes to think, then answer together</a:t>
            </a:r>
          </a:p>
        </p:txBody>
      </p:sp>
    </p:spTree>
    <p:extLst>
      <p:ext uri="{BB962C8B-B14F-4D97-AF65-F5344CB8AC3E}">
        <p14:creationId xmlns:p14="http://schemas.microsoft.com/office/powerpoint/2010/main" val="209569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1536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93753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Section 4</a:t>
            </a:r>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p:txBody>
          <a:bodyPr/>
          <a:lstStyle/>
          <a:p>
            <a:r>
              <a:rPr lang="en-US" dirty="0"/>
              <a:t>Divide and Conquer</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p:txBody>
          <a:bodyPr>
            <a:normAutofit fontScale="90000"/>
          </a:bodyPr>
          <a:lstStyle/>
          <a:p>
            <a:r>
              <a:rPr lang="en-US" dirty="0"/>
              <a:t>Reminder of the Questions to Ask:</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What is the </a:t>
            </a:r>
            <a:r>
              <a:rPr lang="en-US" b="1" dirty="0">
                <a:solidFill>
                  <a:schemeClr val="bg2"/>
                </a:solidFill>
              </a:rPr>
              <a:t>input type</a:t>
            </a:r>
            <a:r>
              <a:rPr lang="en-US" dirty="0"/>
              <a:t>? (Array? Graph? Integer? Something else?) </a:t>
            </a:r>
            <a:br>
              <a:rPr lang="en-US" dirty="0"/>
            </a:br>
            <a:endParaRPr lang="en-US" dirty="0"/>
          </a:p>
          <a:p>
            <a:endParaRPr lang="en-US" dirty="0"/>
          </a:p>
          <a:p>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endParaRPr lang="en-US" dirty="0"/>
          </a:p>
          <a:p>
            <a:endParaRPr lang="en-US" dirty="0"/>
          </a:p>
          <a:p>
            <a:r>
              <a:rPr lang="en-US" dirty="0"/>
              <a:t>Are there any </a:t>
            </a:r>
            <a:r>
              <a:rPr lang="en-US" b="1" dirty="0">
                <a:solidFill>
                  <a:schemeClr val="bg2"/>
                </a:solidFill>
              </a:rPr>
              <a:t>technical terms</a:t>
            </a:r>
            <a:r>
              <a:rPr lang="en-US" dirty="0"/>
              <a:t> in the problem you should pay attention to?</a:t>
            </a:r>
          </a:p>
        </p:txBody>
      </p:sp>
      <p:sp>
        <p:nvSpPr>
          <p:cNvPr id="4" name="Google Shape;160;p35">
            <a:extLst>
              <a:ext uri="{FF2B5EF4-FFF2-40B4-BE49-F238E27FC236}">
                <a16:creationId xmlns:a16="http://schemas.microsoft.com/office/drawing/2014/main" id="{36F502F9-1922-5FB1-E9A0-8703BF6779B2}"/>
              </a:ext>
            </a:extLst>
          </p:cNvPr>
          <p:cNvSpPr txBox="1"/>
          <p:nvPr/>
        </p:nvSpPr>
        <p:spPr>
          <a:xfrm>
            <a:off x="861596" y="1691825"/>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198692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p:txBody>
          <a:bodyPr>
            <a:normAutofit fontScale="90000"/>
          </a:bodyPr>
          <a:lstStyle/>
          <a:p>
            <a:r>
              <a:rPr lang="en-US" dirty="0"/>
              <a:t>Reminder of the Questions to Ask:</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What is the </a:t>
            </a:r>
            <a:r>
              <a:rPr lang="en-US" b="1" dirty="0">
                <a:solidFill>
                  <a:schemeClr val="bg2"/>
                </a:solidFill>
              </a:rPr>
              <a:t>input type</a:t>
            </a:r>
            <a:r>
              <a:rPr lang="en-US" dirty="0"/>
              <a:t>? (Array? Graph? Integer? Something else?) </a:t>
            </a:r>
            <a:br>
              <a:rPr lang="en-US" dirty="0"/>
            </a:br>
            <a:endParaRPr lang="en-US" dirty="0"/>
          </a:p>
          <a:p>
            <a:endParaRPr lang="en-US" dirty="0"/>
          </a:p>
          <a:p>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endParaRPr lang="en-US" dirty="0"/>
          </a:p>
          <a:p>
            <a:endParaRPr lang="en-US" dirty="0"/>
          </a:p>
          <a:p>
            <a:r>
              <a:rPr lang="en-US" dirty="0"/>
              <a:t>Are there any </a:t>
            </a:r>
            <a:r>
              <a:rPr lang="en-US" b="1" dirty="0">
                <a:solidFill>
                  <a:schemeClr val="bg2"/>
                </a:solidFill>
              </a:rPr>
              <a:t>technical terms</a:t>
            </a:r>
            <a:r>
              <a:rPr lang="en-US" dirty="0"/>
              <a:t> in the problem you should pay attention to?</a:t>
            </a:r>
          </a:p>
        </p:txBody>
      </p:sp>
      <p:sp>
        <p:nvSpPr>
          <p:cNvPr id="4" name="Google Shape;160;p35">
            <a:extLst>
              <a:ext uri="{FF2B5EF4-FFF2-40B4-BE49-F238E27FC236}">
                <a16:creationId xmlns:a16="http://schemas.microsoft.com/office/drawing/2014/main" id="{36F502F9-1922-5FB1-E9A0-8703BF6779B2}"/>
              </a:ext>
            </a:extLst>
          </p:cNvPr>
          <p:cNvSpPr txBox="1"/>
          <p:nvPr/>
        </p:nvSpPr>
        <p:spPr>
          <a:xfrm>
            <a:off x="861596" y="1691825"/>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a:ea typeface="Source Sans Pro"/>
                <a:cs typeface="Source Sans Pro"/>
                <a:sym typeface="Source Sans Pro"/>
              </a:rPr>
              <a:t>[]</a:t>
            </a:r>
          </a:p>
        </p:txBody>
      </p:sp>
      <p:sp>
        <p:nvSpPr>
          <p:cNvPr id="5" name="Google Shape;160;p35">
            <a:extLst>
              <a:ext uri="{FF2B5EF4-FFF2-40B4-BE49-F238E27FC236}">
                <a16:creationId xmlns:a16="http://schemas.microsoft.com/office/drawing/2014/main" id="{B8BB3799-7DAA-6A4F-6326-B947732B63D7}"/>
              </a:ext>
            </a:extLst>
          </p:cNvPr>
          <p:cNvSpPr txBox="1"/>
          <p:nvPr/>
        </p:nvSpPr>
        <p:spPr>
          <a:xfrm>
            <a:off x="861596" y="2914921"/>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(the largest sum of any subarray)</a:t>
            </a:r>
          </a:p>
        </p:txBody>
      </p:sp>
    </p:spTree>
    <p:extLst>
      <p:ext uri="{BB962C8B-B14F-4D97-AF65-F5344CB8AC3E}">
        <p14:creationId xmlns:p14="http://schemas.microsoft.com/office/powerpoint/2010/main" val="246986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p:txBody>
          <a:bodyPr>
            <a:normAutofit fontScale="90000"/>
          </a:bodyPr>
          <a:lstStyle/>
          <a:p>
            <a:r>
              <a:rPr lang="en-US" dirty="0"/>
              <a:t>Reminder of the Questions to Ask:</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What is the </a:t>
            </a:r>
            <a:r>
              <a:rPr lang="en-US" b="1" dirty="0">
                <a:solidFill>
                  <a:schemeClr val="bg2"/>
                </a:solidFill>
              </a:rPr>
              <a:t>input type</a:t>
            </a:r>
            <a:r>
              <a:rPr lang="en-US" dirty="0"/>
              <a:t>? (Array? Graph? Integer? Something else?) </a:t>
            </a:r>
            <a:br>
              <a:rPr lang="en-US" dirty="0"/>
            </a:br>
            <a:endParaRPr lang="en-US" dirty="0"/>
          </a:p>
          <a:p>
            <a:endParaRPr lang="en-US" dirty="0"/>
          </a:p>
          <a:p>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endParaRPr lang="en-US" dirty="0"/>
          </a:p>
          <a:p>
            <a:endParaRPr lang="en-US" dirty="0"/>
          </a:p>
          <a:p>
            <a:r>
              <a:rPr lang="en-US" dirty="0"/>
              <a:t>Are there any </a:t>
            </a:r>
            <a:r>
              <a:rPr lang="en-US" b="1" dirty="0">
                <a:solidFill>
                  <a:schemeClr val="bg2"/>
                </a:solidFill>
              </a:rPr>
              <a:t>technical terms</a:t>
            </a:r>
            <a:r>
              <a:rPr lang="en-US" dirty="0"/>
              <a:t> in the problem you should pay attention to?</a:t>
            </a:r>
          </a:p>
        </p:txBody>
      </p:sp>
      <p:sp>
        <p:nvSpPr>
          <p:cNvPr id="4" name="Google Shape;160;p35">
            <a:extLst>
              <a:ext uri="{FF2B5EF4-FFF2-40B4-BE49-F238E27FC236}">
                <a16:creationId xmlns:a16="http://schemas.microsoft.com/office/drawing/2014/main" id="{36F502F9-1922-5FB1-E9A0-8703BF6779B2}"/>
              </a:ext>
            </a:extLst>
          </p:cNvPr>
          <p:cNvSpPr txBox="1"/>
          <p:nvPr/>
        </p:nvSpPr>
        <p:spPr>
          <a:xfrm>
            <a:off x="861596" y="1691825"/>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a:ea typeface="Source Sans Pro"/>
                <a:cs typeface="Source Sans Pro"/>
                <a:sym typeface="Source Sans Pro"/>
              </a:rPr>
              <a:t>[]</a:t>
            </a:r>
          </a:p>
        </p:txBody>
      </p:sp>
      <p:sp>
        <p:nvSpPr>
          <p:cNvPr id="5" name="Google Shape;160;p35">
            <a:extLst>
              <a:ext uri="{FF2B5EF4-FFF2-40B4-BE49-F238E27FC236}">
                <a16:creationId xmlns:a16="http://schemas.microsoft.com/office/drawing/2014/main" id="{B8BB3799-7DAA-6A4F-6326-B947732B63D7}"/>
              </a:ext>
            </a:extLst>
          </p:cNvPr>
          <p:cNvSpPr txBox="1"/>
          <p:nvPr/>
        </p:nvSpPr>
        <p:spPr>
          <a:xfrm>
            <a:off x="861596" y="2914921"/>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(the largest sum of any subarray)</a:t>
            </a:r>
          </a:p>
        </p:txBody>
      </p:sp>
      <p:sp>
        <p:nvSpPr>
          <p:cNvPr id="6" name="Google Shape;160;p35">
            <a:extLst>
              <a:ext uri="{FF2B5EF4-FFF2-40B4-BE49-F238E27FC236}">
                <a16:creationId xmlns:a16="http://schemas.microsoft.com/office/drawing/2014/main" id="{DCC016C4-0F96-0007-BFC8-3DE235925C3A}"/>
              </a:ext>
            </a:extLst>
          </p:cNvPr>
          <p:cNvSpPr txBox="1"/>
          <p:nvPr/>
        </p:nvSpPr>
        <p:spPr>
          <a:xfrm>
            <a:off x="861596" y="413801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“subarray” means contiguous elements of the array</a:t>
            </a:r>
          </a:p>
        </p:txBody>
      </p:sp>
    </p:spTree>
    <p:extLst>
      <p:ext uri="{BB962C8B-B14F-4D97-AF65-F5344CB8AC3E}">
        <p14:creationId xmlns:p14="http://schemas.microsoft.com/office/powerpoint/2010/main" val="402544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CDEF-73A4-EF76-E291-D3630AEB61FE}"/>
              </a:ext>
            </a:extLst>
          </p:cNvPr>
          <p:cNvSpPr>
            <a:spLocks noGrp="1"/>
          </p:cNvSpPr>
          <p:nvPr>
            <p:ph type="title"/>
          </p:nvPr>
        </p:nvSpPr>
        <p:spPr>
          <a:xfrm>
            <a:off x="311700" y="445024"/>
            <a:ext cx="8520600" cy="1005823"/>
          </a:xfrm>
        </p:spPr>
        <p:txBody>
          <a:bodyPr>
            <a:normAutofit fontScale="90000"/>
          </a:bodyPr>
          <a:lstStyle/>
          <a:p>
            <a:r>
              <a:rPr lang="en-US" dirty="0"/>
              <a:t>Key Idea with Divide and Conquer </a:t>
            </a:r>
            <a:br>
              <a:rPr lang="en-US" dirty="0"/>
            </a:br>
            <a:r>
              <a:rPr lang="en-US" dirty="0"/>
              <a:t>(and other recursive algorithms)</a:t>
            </a:r>
          </a:p>
        </p:txBody>
      </p:sp>
      <p:sp>
        <p:nvSpPr>
          <p:cNvPr id="3" name="Text Placeholder 2">
            <a:extLst>
              <a:ext uri="{FF2B5EF4-FFF2-40B4-BE49-F238E27FC236}">
                <a16:creationId xmlns:a16="http://schemas.microsoft.com/office/drawing/2014/main" id="{1D6C2D83-5FA4-C7F8-A7FF-F182A1504302}"/>
              </a:ext>
            </a:extLst>
          </p:cNvPr>
          <p:cNvSpPr>
            <a:spLocks noGrp="1"/>
          </p:cNvSpPr>
          <p:nvPr>
            <p:ph type="body" idx="1"/>
          </p:nvPr>
        </p:nvSpPr>
        <p:spPr>
          <a:xfrm>
            <a:off x="311700" y="1450847"/>
            <a:ext cx="8520600" cy="3460589"/>
          </a:xfrm>
        </p:spPr>
        <p:txBody>
          <a:bodyPr>
            <a:normAutofit/>
          </a:bodyPr>
          <a:lstStyle/>
          <a:p>
            <a:r>
              <a:rPr lang="en-US" dirty="0"/>
              <a:t>If you identify that you want to use a recursive algorithm paradigm like Divide and Conquer, it’s not enough to just answer those key questions on the previous slide</a:t>
            </a:r>
            <a:br>
              <a:rPr lang="en-US" dirty="0"/>
            </a:br>
            <a:endParaRPr lang="en-US" dirty="0"/>
          </a:p>
          <a:p>
            <a:r>
              <a:rPr lang="en-US" dirty="0"/>
              <a:t>Since you know you will have recursive calls, you need to be explicit about what those recursive calls are giving you that, when combined together, gives you the solution you’re looking for</a:t>
            </a:r>
            <a:br>
              <a:rPr lang="en-US" dirty="0"/>
            </a:br>
            <a:endParaRPr lang="en-US" dirty="0"/>
          </a:p>
          <a:p>
            <a:r>
              <a:rPr lang="en-US" dirty="0"/>
              <a:t>You should be able to state a </a:t>
            </a:r>
            <a:r>
              <a:rPr lang="en-US" b="1" dirty="0">
                <a:solidFill>
                  <a:schemeClr val="bg2"/>
                </a:solidFill>
              </a:rPr>
              <a:t>clear English definition</a:t>
            </a:r>
            <a:r>
              <a:rPr lang="en-US" dirty="0"/>
              <a:t> of the return value you want to get from the recursive calls, keeping in mind the return type, the optimality, and the range &amp; other parameters.</a:t>
            </a:r>
          </a:p>
        </p:txBody>
      </p:sp>
    </p:spTree>
    <p:extLst>
      <p:ext uri="{BB962C8B-B14F-4D97-AF65-F5344CB8AC3E}">
        <p14:creationId xmlns:p14="http://schemas.microsoft.com/office/powerpoint/2010/main" val="225228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dirty="0"/>
              <a:t>What is a </a:t>
            </a:r>
            <a:r>
              <a:rPr lang="en-US" b="1" dirty="0">
                <a:solidFill>
                  <a:schemeClr val="bg2"/>
                </a:solidFill>
              </a:rPr>
              <a:t>clear English definition</a:t>
            </a:r>
            <a:r>
              <a:rPr lang="en-US" dirty="0"/>
              <a:t> of the return value from the recursive calls?</a:t>
            </a:r>
          </a:p>
        </p:txBody>
      </p:sp>
      <p:sp>
        <p:nvSpPr>
          <p:cNvPr id="8" name="Google Shape;160;p35">
            <a:extLst>
              <a:ext uri="{FF2B5EF4-FFF2-40B4-BE49-F238E27FC236}">
                <a16:creationId xmlns:a16="http://schemas.microsoft.com/office/drawing/2014/main" id="{36C83BD8-087A-63EA-0AF9-D1253C9873B4}"/>
              </a:ext>
            </a:extLst>
          </p:cNvPr>
          <p:cNvSpPr txBox="1"/>
          <p:nvPr/>
        </p:nvSpPr>
        <p:spPr>
          <a:xfrm>
            <a:off x="516367" y="4267618"/>
            <a:ext cx="8111265"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through this</a:t>
            </a:r>
            <a:r>
              <a:rPr lang="en" sz="1600" b="0" i="0" u="none" strike="noStrike" cap="none" dirty="0">
                <a:solidFill>
                  <a:schemeClr val="accent1"/>
                </a:solidFill>
                <a:latin typeface="Source Sans Pro"/>
                <a:ea typeface="Source Sans Pro"/>
                <a:cs typeface="Source Sans Pro"/>
                <a:sym typeface="Source Sans Pro"/>
              </a:rPr>
              <a:t> problem with the people around you,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71415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dirty="0"/>
              <a:t>What is a </a:t>
            </a:r>
            <a:r>
              <a:rPr lang="en-US" b="1" dirty="0">
                <a:solidFill>
                  <a:schemeClr val="bg2"/>
                </a:solidFill>
              </a:rPr>
              <a:t>clear English definition</a:t>
            </a:r>
            <a:r>
              <a:rPr lang="en-US" dirty="0"/>
              <a:t> of the return value from the recursive calls?</a:t>
            </a:r>
          </a:p>
        </p:txBody>
      </p:sp>
    </p:spTree>
    <p:extLst>
      <p:ext uri="{BB962C8B-B14F-4D97-AF65-F5344CB8AC3E}">
        <p14:creationId xmlns:p14="http://schemas.microsoft.com/office/powerpoint/2010/main" val="333015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dirty="0"/>
              <a:t>What is a </a:t>
            </a:r>
            <a:r>
              <a:rPr lang="en-US" b="1" dirty="0">
                <a:solidFill>
                  <a:schemeClr val="bg2"/>
                </a:solidFill>
              </a:rPr>
              <a:t>clear English definition</a:t>
            </a:r>
            <a:r>
              <a:rPr lang="en-US" dirty="0"/>
              <a:t> of the return value from the recursive calls?</a:t>
            </a:r>
          </a:p>
        </p:txBody>
      </p:sp>
      <p:sp>
        <p:nvSpPr>
          <p:cNvPr id="4" name="Google Shape;160;p35">
            <a:extLst>
              <a:ext uri="{FF2B5EF4-FFF2-40B4-BE49-F238E27FC236}">
                <a16:creationId xmlns:a16="http://schemas.microsoft.com/office/drawing/2014/main" id="{9856EC50-657D-724A-D486-95402D4F3A4F}"/>
              </a:ext>
            </a:extLst>
          </p:cNvPr>
          <p:cNvSpPr txBox="1"/>
          <p:nvPr/>
        </p:nvSpPr>
        <p:spPr>
          <a:xfrm>
            <a:off x="710989" y="1904035"/>
            <a:ext cx="7174366" cy="923299"/>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Each recursive call of the form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SubarraySumDC</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i</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 j)</a:t>
            </a:r>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a:t>
            </a:r>
            <a:r>
              <a:rPr lang="en-US" sz="1600" dirty="0">
                <a:solidFill>
                  <a:srgbClr val="9900FF"/>
                </a:solidFill>
                <a:latin typeface="Source Sans Pro"/>
                <a:ea typeface="Source Sans Pro"/>
                <a:cs typeface="Source Sans Pro"/>
                <a:sym typeface="Source Sans Pro"/>
              </a:rPr>
              <a:t>returns the largest sum of a contiguous subarray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a:t>
            </a:r>
            <a:r>
              <a:rPr lang="en-US" sz="1600" dirty="0">
                <a:solidFill>
                  <a:srgbClr val="9900FF"/>
                </a:solidFill>
                <a:latin typeface="Source Sans Pro"/>
                <a:ea typeface="Source Sans Pro"/>
                <a:cs typeface="Source Sans Pro"/>
                <a:sym typeface="Source Sans Pro"/>
              </a:rPr>
              <a:t>, with all elements of the subarray occurring between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i</a:t>
            </a:r>
            <a:r>
              <a:rPr lang="en-US" sz="1600" dirty="0">
                <a:solidFill>
                  <a:srgbClr val="9900FF"/>
                </a:solidFill>
                <a:latin typeface="Source Sans Pro"/>
                <a:ea typeface="Source Sans Pro"/>
                <a:cs typeface="Source Sans Pro"/>
                <a:sym typeface="Source Sans Pro"/>
              </a:rPr>
              <a:t> and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j</a:t>
            </a:r>
            <a:r>
              <a:rPr lang="en-US" sz="1600" dirty="0">
                <a:solidFill>
                  <a:srgbClr val="9900FF"/>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354472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A17D1-FE6E-8ED6-C993-1491DE368FBE}"/>
              </a:ext>
            </a:extLst>
          </p:cNvPr>
          <p:cNvSpPr>
            <a:spLocks noGrp="1"/>
          </p:cNvSpPr>
          <p:nvPr>
            <p:ph type="title"/>
          </p:nvPr>
        </p:nvSpPr>
        <p:spPr/>
        <p:txBody>
          <a:bodyPr/>
          <a:lstStyle/>
          <a:p>
            <a:r>
              <a:rPr lang="en-US" dirty="0"/>
              <a:t>2. Generate Examples</a:t>
            </a:r>
          </a:p>
        </p:txBody>
      </p:sp>
    </p:spTree>
    <p:extLst>
      <p:ext uri="{BB962C8B-B14F-4D97-AF65-F5344CB8AC3E}">
        <p14:creationId xmlns:p14="http://schemas.microsoft.com/office/powerpoint/2010/main" val="296565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DC80AF-7605-F39C-C1B6-CFDF9DA97BFA}"/>
              </a:ext>
            </a:extLst>
          </p:cNvPr>
          <p:cNvSpPr>
            <a:spLocks noGrp="1"/>
          </p:cNvSpPr>
          <p:nvPr>
            <p:ph type="title"/>
          </p:nvPr>
        </p:nvSpPr>
        <p:spPr/>
        <p:txBody>
          <a:bodyPr>
            <a:normAutofit fontScale="90000"/>
          </a:bodyPr>
          <a:lstStyle/>
          <a:p>
            <a:r>
              <a:rPr lang="en-US" dirty="0"/>
              <a:t>Good examples help with understanding now and testing later!</a:t>
            </a:r>
          </a:p>
        </p:txBody>
      </p:sp>
      <p:sp>
        <p:nvSpPr>
          <p:cNvPr id="4" name="Text Placeholder 3">
            <a:extLst>
              <a:ext uri="{FF2B5EF4-FFF2-40B4-BE49-F238E27FC236}">
                <a16:creationId xmlns:a16="http://schemas.microsoft.com/office/drawing/2014/main" id="{8AA90DDA-E375-8B74-5298-67717879B083}"/>
              </a:ext>
            </a:extLst>
          </p:cNvPr>
          <p:cNvSpPr>
            <a:spLocks noGrp="1"/>
          </p:cNvSpPr>
          <p:nvPr>
            <p:ph type="body" idx="1"/>
          </p:nvPr>
        </p:nvSpPr>
        <p:spPr>
          <a:xfrm>
            <a:off x="311700" y="1387737"/>
            <a:ext cx="8520600" cy="3181138"/>
          </a:xfrm>
        </p:spPr>
        <p:txBody>
          <a:bodyPr>
            <a:normAutofit/>
          </a:bodyPr>
          <a:lstStyle/>
          <a:p>
            <a:r>
              <a:rPr lang="en-US" sz="1900" dirty="0"/>
              <a:t>You should generate two or three sample instances and the correct associated outputs. </a:t>
            </a:r>
            <a:br>
              <a:rPr lang="en-US" sz="1900" dirty="0"/>
            </a:br>
            <a:endParaRPr lang="en-US" sz="1900" dirty="0"/>
          </a:p>
          <a:p>
            <a:r>
              <a:rPr lang="en-US" dirty="0"/>
              <a:t>It’s a good idea to have some “abnormal” examples – consecutive negative numbers, very large negative numbers, only positive numbers, etc.</a:t>
            </a:r>
            <a:br>
              <a:rPr lang="en-US" dirty="0"/>
            </a:br>
            <a:endParaRPr lang="en-US" dirty="0"/>
          </a:p>
          <a:p>
            <a:r>
              <a:rPr lang="en-US" sz="1500" i="1" dirty="0"/>
              <a:t>Note</a:t>
            </a:r>
            <a:r>
              <a:rPr lang="en-US" sz="1500" dirty="0"/>
              <a:t>: You should not think of these examples as debugging examples – null or the empty list is not a good example for this step. You can worry about edge cases at the end, once you have the main algorithm idea. You should be focused on the “typical” (not edge) case.</a:t>
            </a:r>
          </a:p>
        </p:txBody>
      </p:sp>
    </p:spTree>
    <p:extLst>
      <p:ext uri="{BB962C8B-B14F-4D97-AF65-F5344CB8AC3E}">
        <p14:creationId xmlns:p14="http://schemas.microsoft.com/office/powerpoint/2010/main" val="1327010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through generating some examples</a:t>
            </a:r>
            <a:r>
              <a:rPr lang="en" sz="1600" b="0" i="0" u="none" strike="noStrike" cap="none" dirty="0">
                <a:solidFill>
                  <a:schemeClr val="accent1"/>
                </a:solidFill>
                <a:latin typeface="Source Sans Pro"/>
                <a:ea typeface="Source Sans Pro"/>
                <a:cs typeface="Source Sans Pro"/>
                <a:sym typeface="Source Sans Pro"/>
              </a:rPr>
              <a:t>,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7159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Administrivia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Tree>
    <p:extLst>
      <p:ext uri="{BB962C8B-B14F-4D97-AF65-F5344CB8AC3E}">
        <p14:creationId xmlns:p14="http://schemas.microsoft.com/office/powerpoint/2010/main" val="3692210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50592" y="1904981"/>
                <a:ext cx="8002576" cy="2154406"/>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−3,−7,−2,−10</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subarray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with a sum of 0</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2,−100,  50,  3,−10,  17</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subarray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50,  3,−10,  17</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with a sum of 60</a:t>
                </a:r>
              </a:p>
              <a:p>
                <a:pPr marL="12700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1,  2,  3,  4</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subarray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1,  2,  3,  4</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with a sum of 10</a:t>
                </a:r>
              </a:p>
              <a:p>
                <a:pPr marL="12700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16,  20,  −10,  4,  1, 0</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subarray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16,  20</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with a sum of 36</a:t>
                </a:r>
              </a:p>
              <a:p>
                <a:pPr marL="127000" lvl="0">
                  <a:buClr>
                    <a:srgbClr val="9900FF"/>
                  </a:buClr>
                  <a:buSzPts val="1600"/>
                </a:pPr>
                <a:r>
                  <a:rPr lang="en-US" sz="1600" dirty="0">
                    <a:solidFill>
                      <a:srgbClr val="9900FF"/>
                    </a:solidFill>
                    <a:latin typeface="Source Sans Pro"/>
                    <a:ea typeface="Source Sans Pro"/>
                    <a:cs typeface="Source Sans Pro"/>
                    <a:sym typeface="Source Sans Pro"/>
                  </a:rPr>
                  <a:t> </a:t>
                </a: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50592" y="1904981"/>
                <a:ext cx="8002576" cy="2154406"/>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432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C-5B84-1F14-1B40-143720A2630B}"/>
              </a:ext>
            </a:extLst>
          </p:cNvPr>
          <p:cNvSpPr>
            <a:spLocks noGrp="1"/>
          </p:cNvSpPr>
          <p:nvPr>
            <p:ph type="title"/>
          </p:nvPr>
        </p:nvSpPr>
        <p:spPr/>
        <p:txBody>
          <a:bodyPr/>
          <a:lstStyle/>
          <a:p>
            <a:r>
              <a:rPr lang="en-US" dirty="0"/>
              <a:t>3. Come Up with a Baseline</a:t>
            </a:r>
          </a:p>
        </p:txBody>
      </p:sp>
    </p:spTree>
    <p:extLst>
      <p:ext uri="{BB962C8B-B14F-4D97-AF65-F5344CB8AC3E}">
        <p14:creationId xmlns:p14="http://schemas.microsoft.com/office/powerpoint/2010/main" val="171038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3F4436-F7CF-AA52-0A9D-824F1F0335AD}"/>
              </a:ext>
            </a:extLst>
          </p:cNvPr>
          <p:cNvSpPr>
            <a:spLocks noGrp="1"/>
          </p:cNvSpPr>
          <p:nvPr>
            <p:ph type="title"/>
          </p:nvPr>
        </p:nvSpPr>
        <p:spPr/>
        <p:txBody>
          <a:bodyPr>
            <a:normAutofit fontScale="90000"/>
          </a:bodyPr>
          <a:lstStyle/>
          <a:p>
            <a:r>
              <a:rPr lang="en-US" dirty="0"/>
              <a:t>Inefficient (non Divide and Conquer) First Attempt</a:t>
            </a:r>
          </a:p>
        </p:txBody>
      </p:sp>
      <p:sp>
        <p:nvSpPr>
          <p:cNvPr id="4" name="Text Placeholder 3">
            <a:extLst>
              <a:ext uri="{FF2B5EF4-FFF2-40B4-BE49-F238E27FC236}">
                <a16:creationId xmlns:a16="http://schemas.microsoft.com/office/drawing/2014/main" id="{D80F2126-340C-5A8E-A90E-4F10914A5EED}"/>
              </a:ext>
            </a:extLst>
          </p:cNvPr>
          <p:cNvSpPr>
            <a:spLocks noGrp="1"/>
          </p:cNvSpPr>
          <p:nvPr>
            <p:ph type="body" idx="1"/>
          </p:nvPr>
        </p:nvSpPr>
        <p:spPr>
          <a:xfrm>
            <a:off x="311700" y="1068425"/>
            <a:ext cx="8520600" cy="3500450"/>
          </a:xfrm>
        </p:spPr>
        <p:txBody>
          <a:bodyPr/>
          <a:lstStyle/>
          <a:p>
            <a:r>
              <a:rPr lang="en-US" sz="1600" dirty="0"/>
              <a:t>Review: In a time-constrained setting (like a </a:t>
            </a:r>
            <a:r>
              <a:rPr lang="en-US" sz="1600" b="1" dirty="0">
                <a:solidFill>
                  <a:schemeClr val="bg2"/>
                </a:solidFill>
              </a:rPr>
              <a:t>technical interview</a:t>
            </a:r>
            <a:r>
              <a:rPr lang="en-US" sz="1600" dirty="0">
                <a:solidFill>
                  <a:schemeClr val="bg2"/>
                </a:solidFill>
              </a:rPr>
              <a:t> </a:t>
            </a:r>
            <a:r>
              <a:rPr lang="en-US" sz="1600" dirty="0"/>
              <a:t>or an </a:t>
            </a:r>
            <a:r>
              <a:rPr lang="en-US" sz="1600" b="1" dirty="0">
                <a:solidFill>
                  <a:schemeClr val="bg2"/>
                </a:solidFill>
              </a:rPr>
              <a:t>exam</a:t>
            </a:r>
            <a:r>
              <a:rPr lang="en-US" sz="1600" dirty="0"/>
              <a:t>) you often want a “baseline” algorithm. This should be an algorithm that you can implement and will give you the right answer, </a:t>
            </a:r>
            <a:r>
              <a:rPr lang="en-US" sz="1600" b="1" dirty="0"/>
              <a:t>even if it might be slow</a:t>
            </a:r>
            <a:r>
              <a:rPr lang="en-US" sz="1600" dirty="0"/>
              <a:t>. </a:t>
            </a:r>
          </a:p>
          <a:p>
            <a:endParaRPr lang="en-US" dirty="0"/>
          </a:p>
          <a:p>
            <a:r>
              <a:rPr lang="en-US" dirty="0"/>
              <a:t>When you’re pretty sure you want to use a Divide and Conquer algorithm, this step is </a:t>
            </a:r>
            <a:r>
              <a:rPr lang="en-US" b="1" dirty="0"/>
              <a:t>extremely</a:t>
            </a:r>
            <a:r>
              <a:rPr lang="en-US" dirty="0"/>
              <a:t> important! You need a (brute force) non Divide and Conquer baseline (with a quick runtime analysis) so you can see whether all the recursive steps of your Divide and Conquer algo are actually saving you any time!</a:t>
            </a:r>
          </a:p>
        </p:txBody>
      </p:sp>
    </p:spTree>
    <p:extLst>
      <p:ext uri="{BB962C8B-B14F-4D97-AF65-F5344CB8AC3E}">
        <p14:creationId xmlns:p14="http://schemas.microsoft.com/office/powerpoint/2010/main" val="1033413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45139"/>
          </a:xfrm>
        </p:spPr>
        <p:txBody>
          <a:bodyPr>
            <a:normAutofit/>
          </a:bodyPr>
          <a:lstStyle/>
          <a:p>
            <a:pPr marL="114300" indent="0">
              <a:buNone/>
            </a:pPr>
            <a:r>
              <a:rPr lang="en-US" sz="2000" dirty="0"/>
              <a:t>What is the first algorithm that comes to mind for the problem? What would it’s running-time be? (Don’t try to do divide and conquer yet).</a:t>
            </a:r>
          </a:p>
          <a:p>
            <a:pPr marL="114300" indent="0">
              <a:buNone/>
            </a:pPr>
            <a:endParaRPr lang="en-US" sz="2000" dirty="0"/>
          </a:p>
        </p:txBody>
      </p:sp>
    </p:spTree>
    <p:extLst>
      <p:ext uri="{BB962C8B-B14F-4D97-AF65-F5344CB8AC3E}">
        <p14:creationId xmlns:p14="http://schemas.microsoft.com/office/powerpoint/2010/main" val="393942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45139"/>
          </a:xfrm>
        </p:spPr>
        <p:txBody>
          <a:bodyPr>
            <a:normAutofit/>
          </a:bodyPr>
          <a:lstStyle/>
          <a:p>
            <a:pPr marL="114300" indent="0">
              <a:buNone/>
            </a:pPr>
            <a:r>
              <a:rPr lang="en-US" sz="2000" dirty="0"/>
              <a:t>What is the first algorithm that comes to mind for the problem? What would it’s running-time be? (Don’t try to do divide and conquer yet).</a:t>
            </a:r>
          </a:p>
          <a:p>
            <a:pPr marL="114300" indent="0">
              <a:buNone/>
            </a:pPr>
            <a:endParaRPr lang="en-US" sz="2000" dirty="0"/>
          </a:p>
          <a:p>
            <a:pPr marL="114300" indent="0">
              <a:buNone/>
            </a:pPr>
            <a:r>
              <a:rPr lang="en-US" sz="2000" b="1" dirty="0">
                <a:solidFill>
                  <a:schemeClr val="bg2"/>
                </a:solidFill>
              </a:rPr>
              <a:t>Key idea</a:t>
            </a:r>
            <a:r>
              <a:rPr lang="en-US" sz="2000" i="1" dirty="0"/>
              <a:t>: </a:t>
            </a:r>
            <a:r>
              <a:rPr lang="en-US" sz="2000" dirty="0"/>
              <a:t>just check the sum of every possible subarray</a:t>
            </a:r>
          </a:p>
        </p:txBody>
      </p:sp>
    </p:spTree>
    <p:extLst>
      <p:ext uri="{BB962C8B-B14F-4D97-AF65-F5344CB8AC3E}">
        <p14:creationId xmlns:p14="http://schemas.microsoft.com/office/powerpoint/2010/main" val="171894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Maximum Subarray Sum</a:t>
            </a:r>
          </a:p>
        </p:txBody>
      </p:sp>
      <p:sp>
        <p:nvSpPr>
          <p:cNvPr id="4" name="Google Shape;160;p35">
            <a:extLst>
              <a:ext uri="{FF2B5EF4-FFF2-40B4-BE49-F238E27FC236}">
                <a16:creationId xmlns:a16="http://schemas.microsoft.com/office/drawing/2014/main" id="{A06FDB3E-A6F7-3C59-4D67-F8AC38653764}"/>
              </a:ext>
            </a:extLst>
          </p:cNvPr>
          <p:cNvSpPr txBox="1"/>
          <p:nvPr/>
        </p:nvSpPr>
        <p:spPr>
          <a:xfrm>
            <a:off x="311700" y="1068425"/>
            <a:ext cx="8520600" cy="2769959"/>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NaiveBaseline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(A[1..n])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from 1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represents start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j from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j represents end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0</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k from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to j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Find sum for A[</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]+...+A[j]</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A[k]</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&gt;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sum</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&lt; 0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handle all negative entries case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0 					// empty subarray must be best here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endPar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p:txBody>
      </p:sp>
    </p:spTree>
    <p:extLst>
      <p:ext uri="{BB962C8B-B14F-4D97-AF65-F5344CB8AC3E}">
        <p14:creationId xmlns:p14="http://schemas.microsoft.com/office/powerpoint/2010/main" val="302194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Maximum Subarray Sum</a:t>
            </a:r>
          </a:p>
        </p:txBody>
      </p:sp>
      <p:sp>
        <p:nvSpPr>
          <p:cNvPr id="4" name="Google Shape;160;p35">
            <a:extLst>
              <a:ext uri="{FF2B5EF4-FFF2-40B4-BE49-F238E27FC236}">
                <a16:creationId xmlns:a16="http://schemas.microsoft.com/office/drawing/2014/main" id="{A06FDB3E-A6F7-3C59-4D67-F8AC38653764}"/>
              </a:ext>
            </a:extLst>
          </p:cNvPr>
          <p:cNvSpPr txBox="1"/>
          <p:nvPr/>
        </p:nvSpPr>
        <p:spPr>
          <a:xfrm>
            <a:off x="311700" y="1068425"/>
            <a:ext cx="8520600" cy="2769959"/>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NaiveBaseline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(A[1..n])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from 1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represents start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j from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j represents end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0</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k from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to j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Find sum for A[</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]+...+A[j]</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A[k]</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&gt;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sum</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&lt; 0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handle all negative entries case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0 					// empty subarray must be best here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endPar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1DBF778A-B4BE-9B99-0734-749C6243A637}"/>
                  </a:ext>
                </a:extLst>
              </p:cNvPr>
              <p:cNvSpPr txBox="1"/>
              <p:nvPr/>
            </p:nvSpPr>
            <p:spPr>
              <a:xfrm>
                <a:off x="311700" y="4075075"/>
                <a:ext cx="8002576"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Run-time: three for-loops going through the indices of the array, algo runs in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𝒪</m:t>
                    </m:r>
                    <m:r>
                      <a:rPr lang="en-US" sz="1600" i="1" dirty="0" smtClean="0">
                        <a:solidFill>
                          <a:srgbClr val="9900FF"/>
                        </a:solidFill>
                        <a:latin typeface="Cambria Math" panose="02040503050406030204" pitchFamily="18" charset="0"/>
                        <a:ea typeface="Source Sans Pro"/>
                        <a:cs typeface="Source Sans Pro"/>
                        <a:sym typeface="Source Sans Pro"/>
                      </a:rPr>
                      <m:t>(</m:t>
                    </m:r>
                    <m:sSup>
                      <m:sSupPr>
                        <m:ctrlPr>
                          <a:rPr lang="en-US" sz="1600" i="1" dirty="0" smtClean="0">
                            <a:solidFill>
                              <a:srgbClr val="9900FF"/>
                            </a:solidFill>
                            <a:latin typeface="Cambria Math" panose="02040503050406030204" pitchFamily="18" charset="0"/>
                            <a:ea typeface="Source Sans Pro"/>
                            <a:sym typeface="Source Sans Pro"/>
                          </a:rPr>
                        </m:ctrlPr>
                      </m:sSupPr>
                      <m:e>
                        <m:r>
                          <a:rPr lang="en-US" sz="1600" b="0" i="1" dirty="0" smtClean="0">
                            <a:solidFill>
                              <a:srgbClr val="9900FF"/>
                            </a:solidFill>
                            <a:latin typeface="Cambria Math" panose="02040503050406030204" pitchFamily="18" charset="0"/>
                            <a:ea typeface="Source Sans Pro"/>
                            <a:sym typeface="Source Sans Pro"/>
                          </a:rPr>
                          <m:t>𝑛</m:t>
                        </m:r>
                      </m:e>
                      <m:sup>
                        <m:r>
                          <a:rPr lang="en-US" sz="1600" b="0" i="1" dirty="0" smtClean="0">
                            <a:solidFill>
                              <a:srgbClr val="9900FF"/>
                            </a:solidFill>
                            <a:latin typeface="Cambria Math" panose="02040503050406030204" pitchFamily="18" charset="0"/>
                            <a:ea typeface="Source Sans Pro"/>
                            <a:sym typeface="Source Sans Pro"/>
                          </a:rPr>
                          <m:t>3</m:t>
                        </m:r>
                      </m:sup>
                    </m:sSup>
                    <m:r>
                      <a:rPr lang="en-US" sz="1600" i="1" dirty="0"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p:txBody>
          </p:sp>
        </mc:Choice>
        <mc:Fallback xmlns="">
          <p:sp>
            <p:nvSpPr>
              <p:cNvPr id="5" name="Google Shape;160;p35">
                <a:extLst>
                  <a:ext uri="{FF2B5EF4-FFF2-40B4-BE49-F238E27FC236}">
                    <a16:creationId xmlns:a16="http://schemas.microsoft.com/office/drawing/2014/main" id="{1DBF778A-B4BE-9B99-0734-749C6243A637}"/>
                  </a:ext>
                </a:extLst>
              </p:cNvPr>
              <p:cNvSpPr txBox="1">
                <a:spLocks noRot="1" noChangeAspect="1" noMove="1" noResize="1" noEditPoints="1" noAdjustHandles="1" noChangeArrowheads="1" noChangeShapeType="1" noTextEdit="1"/>
              </p:cNvSpPr>
              <p:nvPr/>
            </p:nvSpPr>
            <p:spPr>
              <a:xfrm>
                <a:off x="311700" y="4075075"/>
                <a:ext cx="8002576" cy="430857"/>
              </a:xfrm>
              <a:prstGeom prst="rect">
                <a:avLst/>
              </a:prstGeom>
              <a:blipFill>
                <a:blip r:embed="rId3"/>
                <a:stretch>
                  <a:fillRect b="-845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44828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Maximum Subarray Sum</a:t>
            </a:r>
          </a:p>
        </p:txBody>
      </p:sp>
      <p:sp>
        <p:nvSpPr>
          <p:cNvPr id="4" name="Google Shape;160;p35">
            <a:extLst>
              <a:ext uri="{FF2B5EF4-FFF2-40B4-BE49-F238E27FC236}">
                <a16:creationId xmlns:a16="http://schemas.microsoft.com/office/drawing/2014/main" id="{A06FDB3E-A6F7-3C59-4D67-F8AC38653764}"/>
              </a:ext>
            </a:extLst>
          </p:cNvPr>
          <p:cNvSpPr txBox="1"/>
          <p:nvPr/>
        </p:nvSpPr>
        <p:spPr>
          <a:xfrm>
            <a:off x="311700" y="1068425"/>
            <a:ext cx="8520600" cy="2554515"/>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BetterBaseline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(A[1..n])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from 1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represents start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0</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j from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j represents end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A[j]</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&gt;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sum</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&lt; 0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handle all negative entries case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0 					// empty subarray must be best here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endPar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p:txBody>
      </p:sp>
    </p:spTree>
    <p:extLst>
      <p:ext uri="{BB962C8B-B14F-4D97-AF65-F5344CB8AC3E}">
        <p14:creationId xmlns:p14="http://schemas.microsoft.com/office/powerpoint/2010/main" val="314095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Maximum Subarray Sum</a:t>
            </a:r>
          </a:p>
        </p:txBody>
      </p:sp>
      <p:sp>
        <p:nvSpPr>
          <p:cNvPr id="4" name="Google Shape;160;p35">
            <a:extLst>
              <a:ext uri="{FF2B5EF4-FFF2-40B4-BE49-F238E27FC236}">
                <a16:creationId xmlns:a16="http://schemas.microsoft.com/office/drawing/2014/main" id="{A06FDB3E-A6F7-3C59-4D67-F8AC38653764}"/>
              </a:ext>
            </a:extLst>
          </p:cNvPr>
          <p:cNvSpPr txBox="1"/>
          <p:nvPr/>
        </p:nvSpPr>
        <p:spPr>
          <a:xfrm>
            <a:off x="311700" y="1068425"/>
            <a:ext cx="8520600" cy="2554515"/>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BetterBaseline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(A[1..n])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from 1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represents start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0</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j from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j represents end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A[j]</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&gt;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sum</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&lt; 0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handle all negative entries case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0 					// empty subarray must be best here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endPar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3A48A57C-8DD3-1E4B-58B6-A2B68C5F72DC}"/>
                  </a:ext>
                </a:extLst>
              </p:cNvPr>
              <p:cNvSpPr txBox="1"/>
              <p:nvPr/>
            </p:nvSpPr>
            <p:spPr>
              <a:xfrm>
                <a:off x="311700" y="4075075"/>
                <a:ext cx="8002576" cy="698174"/>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Run-time: by keeping track of the partial sum, we only need two for-loops going through the indices of the array, so the algo runs in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𝒪</m:t>
                    </m:r>
                    <m:r>
                      <a:rPr lang="en-US" sz="1600" i="1" dirty="0" smtClean="0">
                        <a:solidFill>
                          <a:srgbClr val="9900FF"/>
                        </a:solidFill>
                        <a:latin typeface="Cambria Math" panose="02040503050406030204" pitchFamily="18" charset="0"/>
                        <a:ea typeface="Source Sans Pro"/>
                        <a:cs typeface="Source Sans Pro"/>
                        <a:sym typeface="Source Sans Pro"/>
                      </a:rPr>
                      <m:t>(</m:t>
                    </m:r>
                    <m:sSup>
                      <m:sSupPr>
                        <m:ctrlPr>
                          <a:rPr lang="en-US" sz="1600" i="1" dirty="0" smtClean="0">
                            <a:solidFill>
                              <a:srgbClr val="9900FF"/>
                            </a:solidFill>
                            <a:latin typeface="Cambria Math" panose="02040503050406030204" pitchFamily="18" charset="0"/>
                            <a:ea typeface="Source Sans Pro"/>
                            <a:sym typeface="Source Sans Pro"/>
                          </a:rPr>
                        </m:ctrlPr>
                      </m:sSupPr>
                      <m:e>
                        <m:r>
                          <a:rPr lang="en-US" sz="1600" b="0" i="1" dirty="0" smtClean="0">
                            <a:solidFill>
                              <a:srgbClr val="9900FF"/>
                            </a:solidFill>
                            <a:latin typeface="Cambria Math" panose="02040503050406030204" pitchFamily="18" charset="0"/>
                            <a:ea typeface="Source Sans Pro"/>
                            <a:sym typeface="Source Sans Pro"/>
                          </a:rPr>
                          <m:t>𝑛</m:t>
                        </m:r>
                      </m:e>
                      <m:sup>
                        <m:r>
                          <a:rPr lang="en-US" sz="1600" b="0" i="1" dirty="0" smtClean="0">
                            <a:solidFill>
                              <a:srgbClr val="9900FF"/>
                            </a:solidFill>
                            <a:latin typeface="Cambria Math" panose="02040503050406030204" pitchFamily="18" charset="0"/>
                            <a:ea typeface="Source Sans Pro"/>
                            <a:sym typeface="Source Sans Pro"/>
                          </a:rPr>
                          <m:t>2</m:t>
                        </m:r>
                      </m:sup>
                    </m:sSup>
                    <m:r>
                      <a:rPr lang="en-US" sz="1600" i="1" dirty="0"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p:txBody>
          </p:sp>
        </mc:Choice>
        <mc:Fallback xmlns="">
          <p:sp>
            <p:nvSpPr>
              <p:cNvPr id="5" name="Google Shape;160;p35">
                <a:extLst>
                  <a:ext uri="{FF2B5EF4-FFF2-40B4-BE49-F238E27FC236}">
                    <a16:creationId xmlns:a16="http://schemas.microsoft.com/office/drawing/2014/main" id="{3A48A57C-8DD3-1E4B-58B6-A2B68C5F72DC}"/>
                  </a:ext>
                </a:extLst>
              </p:cNvPr>
              <p:cNvSpPr txBox="1">
                <a:spLocks noRot="1" noChangeAspect="1" noMove="1" noResize="1" noEditPoints="1" noAdjustHandles="1" noChangeArrowheads="1" noChangeShapeType="1" noTextEdit="1"/>
              </p:cNvSpPr>
              <p:nvPr/>
            </p:nvSpPr>
            <p:spPr>
              <a:xfrm>
                <a:off x="311700" y="4075075"/>
                <a:ext cx="8002576" cy="698174"/>
              </a:xfrm>
              <a:prstGeom prst="rect">
                <a:avLst/>
              </a:prstGeom>
              <a:blipFill>
                <a:blip r:embed="rId3"/>
                <a:stretch>
                  <a:fillRect b="-173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02967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068425"/>
            <a:ext cx="8520600" cy="3500450"/>
          </a:xfrm>
        </p:spPr>
        <p:txBody>
          <a:bodyPr>
            <a:normAutofit/>
          </a:bodyPr>
          <a:lstStyle/>
          <a:p>
            <a:pPr marL="457200" lvl="0" indent="-342900" algn="l" rtl="0">
              <a:spcBef>
                <a:spcPts val="0"/>
              </a:spcBef>
              <a:spcAft>
                <a:spcPts val="0"/>
              </a:spcAft>
              <a:buClr>
                <a:schemeClr val="dk1"/>
              </a:buClr>
              <a:buSzPts val="1800"/>
              <a:buFont typeface="Source Sans Pro"/>
              <a:buChar char="●"/>
            </a:pPr>
            <a:r>
              <a:rPr lang="en-US" altLang="zh-CN" sz="2400" dirty="0">
                <a:solidFill>
                  <a:schemeClr val="dk1"/>
                </a:solidFill>
                <a:latin typeface="Source Sans Pro"/>
                <a:ea typeface="Source Sans Pro"/>
                <a:cs typeface="Source Sans Pro"/>
                <a:sym typeface="Source Sans Pro"/>
              </a:rPr>
              <a:t>HW3 </a:t>
            </a:r>
          </a:p>
          <a:p>
            <a:pPr marL="914400" lvl="1" indent="-317500" algn="l" rtl="0">
              <a:spcBef>
                <a:spcPts val="0"/>
              </a:spcBef>
              <a:spcAft>
                <a:spcPts val="0"/>
              </a:spcAft>
              <a:buClr>
                <a:schemeClr val="dk1"/>
              </a:buClr>
              <a:buSzPts val="1400"/>
              <a:buFont typeface="Source Sans Pro"/>
              <a:buChar char="○"/>
            </a:pPr>
            <a:r>
              <a:rPr lang="en-US" altLang="zh-CN" sz="2000" dirty="0">
                <a:solidFill>
                  <a:schemeClr val="dk1"/>
                </a:solidFill>
                <a:latin typeface="Source Sans Pro"/>
                <a:ea typeface="Source Sans Pro"/>
                <a:cs typeface="Source Sans Pro"/>
                <a:sym typeface="Source Sans Pro"/>
              </a:rPr>
              <a:t>Due Yesterday, 1/24 @ 11:59pm</a:t>
            </a:r>
          </a:p>
          <a:p>
            <a:pPr marL="1054100" lvl="2" indent="0">
              <a:buClr>
                <a:schemeClr val="dk1"/>
              </a:buClr>
              <a:buNone/>
            </a:pPr>
            <a:endParaRPr lang="en-US" sz="2000" dirty="0">
              <a:solidFill>
                <a:schemeClr val="dk1"/>
              </a:solidFill>
              <a:latin typeface="Source Sans Pro"/>
              <a:ea typeface="Source Sans Pro"/>
              <a:cs typeface="Source Sans Pro"/>
              <a:sym typeface="Source Sans Pro"/>
            </a:endParaRPr>
          </a:p>
          <a:p>
            <a:pPr marL="457200" lvl="0" indent="-342900" algn="l" rtl="0">
              <a:spcBef>
                <a:spcPts val="0"/>
              </a:spcBef>
              <a:spcAft>
                <a:spcPts val="0"/>
              </a:spcAft>
              <a:buClr>
                <a:schemeClr val="dk1"/>
              </a:buClr>
              <a:buSzPts val="1800"/>
              <a:buFont typeface="Source Sans Pro"/>
              <a:buChar char="●"/>
            </a:pPr>
            <a:r>
              <a:rPr lang="en-US" sz="2400" dirty="0">
                <a:solidFill>
                  <a:schemeClr val="dk1"/>
                </a:solidFill>
                <a:latin typeface="Source Sans Pro"/>
                <a:ea typeface="Source Sans Pro"/>
                <a:cs typeface="Source Sans Pro"/>
                <a:sym typeface="Source Sans Pro"/>
              </a:rPr>
              <a:t>HW4 </a:t>
            </a:r>
          </a:p>
          <a:p>
            <a:pPr marL="914400" lvl="1" indent="-317500" algn="l" rtl="0">
              <a:spcBef>
                <a:spcPts val="0"/>
              </a:spcBef>
              <a:spcAft>
                <a:spcPts val="0"/>
              </a:spcAft>
              <a:buClr>
                <a:schemeClr val="dk1"/>
              </a:buClr>
              <a:buSzPts val="1400"/>
              <a:buFont typeface="Source Sans Pro"/>
              <a:buChar char="○"/>
            </a:pPr>
            <a:r>
              <a:rPr lang="en-US" sz="2000" dirty="0">
                <a:solidFill>
                  <a:schemeClr val="dk1"/>
                </a:solidFill>
                <a:latin typeface="Source Sans Pro"/>
                <a:ea typeface="Source Sans Pro"/>
                <a:cs typeface="Source Sans Pro"/>
                <a:sym typeface="Source Sans Pro"/>
              </a:rPr>
              <a:t>Due Wednesday 1/31 @ 11:59pm</a:t>
            </a:r>
          </a:p>
        </p:txBody>
      </p:sp>
    </p:spTree>
    <p:extLst>
      <p:ext uri="{BB962C8B-B14F-4D97-AF65-F5344CB8AC3E}">
        <p14:creationId xmlns:p14="http://schemas.microsoft.com/office/powerpoint/2010/main" val="223540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96CF-D91B-BB0E-FE1C-502450AAA998}"/>
              </a:ext>
            </a:extLst>
          </p:cNvPr>
          <p:cNvSpPr>
            <a:spLocks noGrp="1"/>
          </p:cNvSpPr>
          <p:nvPr>
            <p:ph type="title"/>
          </p:nvPr>
        </p:nvSpPr>
        <p:spPr/>
        <p:txBody>
          <a:bodyPr>
            <a:noAutofit/>
          </a:bodyPr>
          <a:lstStyle/>
          <a:p>
            <a:r>
              <a:rPr lang="en-US" dirty="0"/>
              <a:t>4. Brainstorm and Analyze </a:t>
            </a:r>
            <a:br>
              <a:rPr lang="en-US" dirty="0"/>
            </a:br>
            <a:r>
              <a:rPr lang="en-US" dirty="0"/>
              <a:t>Possible Algorithms</a:t>
            </a:r>
          </a:p>
        </p:txBody>
      </p:sp>
    </p:spTree>
    <p:extLst>
      <p:ext uri="{BB962C8B-B14F-4D97-AF65-F5344CB8AC3E}">
        <p14:creationId xmlns:p14="http://schemas.microsoft.com/office/powerpoint/2010/main" val="3914323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AB4BF-348D-DAD1-182B-D2973B98F0C5}"/>
              </a:ext>
            </a:extLst>
          </p:cNvPr>
          <p:cNvSpPr>
            <a:spLocks noGrp="1"/>
          </p:cNvSpPr>
          <p:nvPr>
            <p:ph type="title"/>
          </p:nvPr>
        </p:nvSpPr>
        <p:spPr/>
        <p:txBody>
          <a:bodyPr>
            <a:normAutofit fontScale="90000"/>
          </a:bodyPr>
          <a:lstStyle/>
          <a:p>
            <a:r>
              <a:rPr lang="en-US" dirty="0"/>
              <a:t>Think about How to Divide and Conquer</a:t>
            </a:r>
          </a:p>
        </p:txBody>
      </p:sp>
      <p:sp>
        <p:nvSpPr>
          <p:cNvPr id="4" name="Text Placeholder 3">
            <a:extLst>
              <a:ext uri="{FF2B5EF4-FFF2-40B4-BE49-F238E27FC236}">
                <a16:creationId xmlns:a16="http://schemas.microsoft.com/office/drawing/2014/main" id="{70568AEC-814C-99AE-5955-259B6F6E6D71}"/>
              </a:ext>
            </a:extLst>
          </p:cNvPr>
          <p:cNvSpPr>
            <a:spLocks noGrp="1"/>
          </p:cNvSpPr>
          <p:nvPr>
            <p:ph type="body" idx="1"/>
          </p:nvPr>
        </p:nvSpPr>
        <p:spPr>
          <a:xfrm>
            <a:off x="311700" y="1068426"/>
            <a:ext cx="8520600" cy="3893718"/>
          </a:xfrm>
        </p:spPr>
        <p:txBody>
          <a:bodyPr>
            <a:normAutofit/>
          </a:bodyPr>
          <a:lstStyle/>
          <a:p>
            <a:r>
              <a:rPr lang="en-US" dirty="0"/>
              <a:t>Questions to help you brainstorm out your Divide and Conquer algo:</a:t>
            </a:r>
          </a:p>
          <a:p>
            <a:pPr lvl="1">
              <a:buClr>
                <a:schemeClr val="tx2"/>
              </a:buClr>
            </a:pPr>
            <a:r>
              <a:rPr lang="en-US" sz="1800" dirty="0">
                <a:solidFill>
                  <a:schemeClr val="tx2"/>
                </a:solidFill>
              </a:rPr>
              <a:t>How do you want to split up the problem? </a:t>
            </a:r>
          </a:p>
          <a:p>
            <a:pPr lvl="1">
              <a:buClr>
                <a:schemeClr val="tx2"/>
              </a:buClr>
            </a:pPr>
            <a:r>
              <a:rPr lang="en-US" sz="1800" dirty="0">
                <a:solidFill>
                  <a:schemeClr val="tx2"/>
                </a:solidFill>
              </a:rPr>
              <a:t>What is returned from the recursive calls? (hint: look back at part 1)</a:t>
            </a:r>
          </a:p>
          <a:p>
            <a:pPr lvl="1">
              <a:buClr>
                <a:schemeClr val="tx2"/>
              </a:buClr>
            </a:pPr>
            <a:r>
              <a:rPr lang="en-US" sz="1800" dirty="0">
                <a:solidFill>
                  <a:schemeClr val="tx2"/>
                </a:solidFill>
              </a:rPr>
              <a:t>Imagine you have the answers from those recursive calls; </a:t>
            </a:r>
            <a:br>
              <a:rPr lang="en-US" sz="1800" dirty="0">
                <a:solidFill>
                  <a:schemeClr val="tx2"/>
                </a:solidFill>
              </a:rPr>
            </a:br>
            <a:r>
              <a:rPr lang="en-US" sz="1800" dirty="0">
                <a:solidFill>
                  <a:schemeClr val="tx2"/>
                </a:solidFill>
              </a:rPr>
              <a:t>what is there still to handle?</a:t>
            </a:r>
          </a:p>
          <a:p>
            <a:endParaRPr lang="en-US" dirty="0"/>
          </a:p>
          <a:p>
            <a:r>
              <a:rPr lang="en-US" dirty="0">
                <a:solidFill>
                  <a:schemeClr val="tx2"/>
                </a:solidFill>
              </a:rPr>
              <a:t>When you have time, it’s a good idea to try to run through your idea with some of the examples you came up with earlier, and see whether you get the correct output (especially as you try to transition from your brainstorming to formalizing your algorithm)</a:t>
            </a:r>
          </a:p>
        </p:txBody>
      </p:sp>
    </p:spTree>
    <p:extLst>
      <p:ext uri="{BB962C8B-B14F-4D97-AF65-F5344CB8AC3E}">
        <p14:creationId xmlns:p14="http://schemas.microsoft.com/office/powerpoint/2010/main" val="1434768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each call </a:t>
            </a:r>
            <a:r>
              <a:rPr lang="en-US" sz="1600" dirty="0" err="1"/>
              <a:t>SubarraySumDC</a:t>
            </a:r>
            <a:r>
              <a:rPr lang="en-US" sz="1600" dirty="0"/>
              <a:t>(A[1..n]) answer these questions: </a:t>
            </a:r>
          </a:p>
          <a:p>
            <a:pPr marL="114300" indent="0">
              <a:buNone/>
            </a:pPr>
            <a:r>
              <a:rPr lang="en-US" sz="1600" dirty="0"/>
              <a:t>How do you want to split up the problem?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What is returned from the recursive calls?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Imagine you have the answers from those recursive calls; what is there still to handle?</a:t>
            </a:r>
          </a:p>
          <a:p>
            <a:pPr marL="114300" indent="0">
              <a:buNone/>
            </a:pPr>
            <a:endParaRPr lang="en-US" sz="1600" dirty="0"/>
          </a:p>
        </p:txBody>
      </p:sp>
    </p:spTree>
    <p:extLst>
      <p:ext uri="{BB962C8B-B14F-4D97-AF65-F5344CB8AC3E}">
        <p14:creationId xmlns:p14="http://schemas.microsoft.com/office/powerpoint/2010/main" val="149600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each call </a:t>
            </a:r>
            <a:r>
              <a:rPr lang="en-US" sz="1600" dirty="0" err="1"/>
              <a:t>SubarraySumDC</a:t>
            </a:r>
            <a:r>
              <a:rPr lang="en-US" sz="1600" dirty="0"/>
              <a:t>(A[1..n]) answer these questions: </a:t>
            </a:r>
          </a:p>
          <a:p>
            <a:pPr marL="114300" indent="0">
              <a:buNone/>
            </a:pPr>
            <a:r>
              <a:rPr lang="en-US" sz="1600" dirty="0"/>
              <a:t>How do you want to split up the problem?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What is returned from the recursive calls?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Imagine you have the answers from those recursive calls; what is there still to handle?</a:t>
            </a:r>
          </a:p>
          <a:p>
            <a:pPr marL="114300" indent="0">
              <a:buNone/>
            </a:pPr>
            <a:endParaRPr lang="en-US" sz="1600" dirty="0"/>
          </a:p>
        </p:txBody>
      </p:sp>
      <p:sp>
        <p:nvSpPr>
          <p:cNvPr id="4" name="Google Shape;160;p35">
            <a:extLst>
              <a:ext uri="{FF2B5EF4-FFF2-40B4-BE49-F238E27FC236}">
                <a16:creationId xmlns:a16="http://schemas.microsoft.com/office/drawing/2014/main" id="{4189B827-1E6E-E094-22D7-D9696A373E81}"/>
              </a:ext>
            </a:extLst>
          </p:cNvPr>
          <p:cNvSpPr txBox="1"/>
          <p:nvPr/>
        </p:nvSpPr>
        <p:spPr>
          <a:xfrm>
            <a:off x="311700" y="1803033"/>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Let’s just split the array in half! Make two recursive calls, one for each half (we don’t know where the subarray is, so we’ll have to make both).</a:t>
            </a:r>
          </a:p>
        </p:txBody>
      </p:sp>
    </p:spTree>
    <p:extLst>
      <p:ext uri="{BB962C8B-B14F-4D97-AF65-F5344CB8AC3E}">
        <p14:creationId xmlns:p14="http://schemas.microsoft.com/office/powerpoint/2010/main" val="4179699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each call </a:t>
            </a:r>
            <a:r>
              <a:rPr lang="en-US" sz="1600" dirty="0" err="1"/>
              <a:t>SubarraySumDC</a:t>
            </a:r>
            <a:r>
              <a:rPr lang="en-US" sz="1600" dirty="0"/>
              <a:t>(A[1..n]) answer these questions: </a:t>
            </a:r>
          </a:p>
          <a:p>
            <a:pPr marL="114300" indent="0">
              <a:buNone/>
            </a:pPr>
            <a:r>
              <a:rPr lang="en-US" sz="1600" dirty="0"/>
              <a:t>How do you want to split up the problem?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What is returned from the recursive calls?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Imagine you have the answers from those recursive calls; what is there still to handle?</a:t>
            </a:r>
          </a:p>
          <a:p>
            <a:pPr marL="114300" indent="0">
              <a:buNone/>
            </a:pPr>
            <a:endParaRPr lang="en-US" sz="1600" dirty="0"/>
          </a:p>
        </p:txBody>
      </p:sp>
      <p:sp>
        <p:nvSpPr>
          <p:cNvPr id="4" name="Google Shape;160;p35">
            <a:extLst>
              <a:ext uri="{FF2B5EF4-FFF2-40B4-BE49-F238E27FC236}">
                <a16:creationId xmlns:a16="http://schemas.microsoft.com/office/drawing/2014/main" id="{4189B827-1E6E-E094-22D7-D9696A373E81}"/>
              </a:ext>
            </a:extLst>
          </p:cNvPr>
          <p:cNvSpPr txBox="1"/>
          <p:nvPr/>
        </p:nvSpPr>
        <p:spPr>
          <a:xfrm>
            <a:off x="311700" y="1803033"/>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Let’s just split the array in half! Make two recursive calls, one for each half (we don’t know where the subarray is, so we’ll have to make both).</a:t>
            </a:r>
          </a:p>
        </p:txBody>
      </p:sp>
      <p:sp>
        <p:nvSpPr>
          <p:cNvPr id="7" name="Google Shape;160;p35">
            <a:extLst>
              <a:ext uri="{FF2B5EF4-FFF2-40B4-BE49-F238E27FC236}">
                <a16:creationId xmlns:a16="http://schemas.microsoft.com/office/drawing/2014/main" id="{327DA05D-AB3A-A5FF-74CA-466D0D23A184}"/>
              </a:ext>
            </a:extLst>
          </p:cNvPr>
          <p:cNvSpPr txBox="1"/>
          <p:nvPr/>
        </p:nvSpPr>
        <p:spPr>
          <a:xfrm>
            <a:off x="311700" y="2927695"/>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Each recursive call will return the sum of the largest subarray among half the elements, either 1,…n/2 or n/2+1,…n.</a:t>
            </a:r>
          </a:p>
        </p:txBody>
      </p:sp>
    </p:spTree>
    <p:extLst>
      <p:ext uri="{BB962C8B-B14F-4D97-AF65-F5344CB8AC3E}">
        <p14:creationId xmlns:p14="http://schemas.microsoft.com/office/powerpoint/2010/main" val="286988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each call </a:t>
            </a:r>
            <a:r>
              <a:rPr lang="en-US" sz="1600" dirty="0" err="1"/>
              <a:t>SubarraySumDC</a:t>
            </a:r>
            <a:r>
              <a:rPr lang="en-US" sz="1600" dirty="0"/>
              <a:t>(A[1..n]) answer these questions: </a:t>
            </a:r>
          </a:p>
          <a:p>
            <a:pPr marL="114300" indent="0">
              <a:buNone/>
            </a:pPr>
            <a:r>
              <a:rPr lang="en-US" sz="1600" dirty="0"/>
              <a:t>How do you want to split up the problem?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What is returned from the recursive calls?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Imagine you have the answers from those recursive calls; what is there still to handle?</a:t>
            </a:r>
          </a:p>
          <a:p>
            <a:pPr marL="114300" indent="0">
              <a:buNone/>
            </a:pPr>
            <a:endParaRPr lang="en-US" sz="1600" dirty="0"/>
          </a:p>
        </p:txBody>
      </p:sp>
      <p:sp>
        <p:nvSpPr>
          <p:cNvPr id="4" name="Google Shape;160;p35">
            <a:extLst>
              <a:ext uri="{FF2B5EF4-FFF2-40B4-BE49-F238E27FC236}">
                <a16:creationId xmlns:a16="http://schemas.microsoft.com/office/drawing/2014/main" id="{4189B827-1E6E-E094-22D7-D9696A373E81}"/>
              </a:ext>
            </a:extLst>
          </p:cNvPr>
          <p:cNvSpPr txBox="1"/>
          <p:nvPr/>
        </p:nvSpPr>
        <p:spPr>
          <a:xfrm>
            <a:off x="311700" y="1803033"/>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Let’s just split the array in half! Make two recursive calls, one for each half (we don’t know where the subarray is, so we’ll have to make both).</a:t>
            </a:r>
          </a:p>
        </p:txBody>
      </p:sp>
      <p:sp>
        <p:nvSpPr>
          <p:cNvPr id="5" name="Google Shape;160;p35">
            <a:extLst>
              <a:ext uri="{FF2B5EF4-FFF2-40B4-BE49-F238E27FC236}">
                <a16:creationId xmlns:a16="http://schemas.microsoft.com/office/drawing/2014/main" id="{8A74CB6B-748B-DE5A-0837-94A0AF19207F}"/>
              </a:ext>
            </a:extLst>
          </p:cNvPr>
          <p:cNvSpPr txBox="1"/>
          <p:nvPr/>
        </p:nvSpPr>
        <p:spPr>
          <a:xfrm>
            <a:off x="311700" y="2927695"/>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Each recursive call will return the sum of the largest subarray among half the elements, either 1,…n/2 or n/2+1,…n.</a:t>
            </a:r>
          </a:p>
        </p:txBody>
      </p:sp>
      <p:sp>
        <p:nvSpPr>
          <p:cNvPr id="6" name="Google Shape;160;p35">
            <a:extLst>
              <a:ext uri="{FF2B5EF4-FFF2-40B4-BE49-F238E27FC236}">
                <a16:creationId xmlns:a16="http://schemas.microsoft.com/office/drawing/2014/main" id="{1E88E624-D62E-54C3-56C8-E531DA312272}"/>
              </a:ext>
            </a:extLst>
          </p:cNvPr>
          <p:cNvSpPr txBox="1"/>
          <p:nvPr/>
        </p:nvSpPr>
        <p:spPr>
          <a:xfrm>
            <a:off x="311700" y="4052358"/>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If the subarray “crosses” from one side to the other (i.e., includes both n/2 and n/2+1), it hasn’t been checked yet. We still need to discover and check those.</a:t>
            </a:r>
          </a:p>
        </p:txBody>
      </p:sp>
    </p:spTree>
    <p:extLst>
      <p:ext uri="{BB962C8B-B14F-4D97-AF65-F5344CB8AC3E}">
        <p14:creationId xmlns:p14="http://schemas.microsoft.com/office/powerpoint/2010/main" val="3701819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19E7-0A5B-FF1F-6003-9CB34D93FB50}"/>
              </a:ext>
            </a:extLst>
          </p:cNvPr>
          <p:cNvSpPr>
            <a:spLocks noGrp="1"/>
          </p:cNvSpPr>
          <p:nvPr>
            <p:ph type="title"/>
          </p:nvPr>
        </p:nvSpPr>
        <p:spPr/>
        <p:txBody>
          <a:bodyPr/>
          <a:lstStyle/>
          <a:p>
            <a:r>
              <a:rPr lang="en-US" dirty="0"/>
              <a:t>5. Write an Algorithm</a:t>
            </a:r>
          </a:p>
        </p:txBody>
      </p:sp>
    </p:spTree>
    <p:extLst>
      <p:ext uri="{BB962C8B-B14F-4D97-AF65-F5344CB8AC3E}">
        <p14:creationId xmlns:p14="http://schemas.microsoft.com/office/powerpoint/2010/main" val="1112226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310A4-FB4A-51A9-6667-98E76492085C}"/>
              </a:ext>
            </a:extLst>
          </p:cNvPr>
          <p:cNvSpPr>
            <a:spLocks noGrp="1"/>
          </p:cNvSpPr>
          <p:nvPr>
            <p:ph type="title"/>
          </p:nvPr>
        </p:nvSpPr>
        <p:spPr/>
        <p:txBody>
          <a:bodyPr>
            <a:normAutofit fontScale="90000"/>
          </a:bodyPr>
          <a:lstStyle/>
          <a:p>
            <a:r>
              <a:rPr lang="en-US" dirty="0"/>
              <a:t>Translate the brainstorm into an algorithm!</a:t>
            </a:r>
          </a:p>
        </p:txBody>
      </p:sp>
      <p:sp>
        <p:nvSpPr>
          <p:cNvPr id="4" name="Text Placeholder 3">
            <a:extLst>
              <a:ext uri="{FF2B5EF4-FFF2-40B4-BE49-F238E27FC236}">
                <a16:creationId xmlns:a16="http://schemas.microsoft.com/office/drawing/2014/main" id="{BB5E5A0F-1A95-0A7F-3ACC-88E9676F62FE}"/>
              </a:ext>
            </a:extLst>
          </p:cNvPr>
          <p:cNvSpPr>
            <a:spLocks noGrp="1"/>
          </p:cNvSpPr>
          <p:nvPr>
            <p:ph type="body" idx="1"/>
          </p:nvPr>
        </p:nvSpPr>
        <p:spPr>
          <a:xfrm>
            <a:off x="311700" y="1068425"/>
            <a:ext cx="8520600" cy="3500450"/>
          </a:xfrm>
        </p:spPr>
        <p:txBody>
          <a:bodyPr/>
          <a:lstStyle/>
          <a:p>
            <a:r>
              <a:rPr lang="en-US" dirty="0"/>
              <a:t>We need to take those ideas we were just noodling on and write them into an algorithm!</a:t>
            </a:r>
          </a:p>
          <a:p>
            <a:r>
              <a:rPr lang="en-US" dirty="0"/>
              <a:t>We can start with formalizing our ideas from earlier, but then we still need to figure out how to deal with those subarrays that cross from one half to the other…</a:t>
            </a:r>
          </a:p>
        </p:txBody>
      </p:sp>
    </p:spTree>
    <p:extLst>
      <p:ext uri="{BB962C8B-B14F-4D97-AF65-F5344CB8AC3E}">
        <p14:creationId xmlns:p14="http://schemas.microsoft.com/office/powerpoint/2010/main" val="390062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310A4-FB4A-51A9-6667-98E76492085C}"/>
              </a:ext>
            </a:extLst>
          </p:cNvPr>
          <p:cNvSpPr>
            <a:spLocks noGrp="1"/>
          </p:cNvSpPr>
          <p:nvPr>
            <p:ph type="title"/>
          </p:nvPr>
        </p:nvSpPr>
        <p:spPr/>
        <p:txBody>
          <a:bodyPr>
            <a:normAutofit fontScale="90000"/>
          </a:bodyPr>
          <a:lstStyle/>
          <a:p>
            <a:r>
              <a:rPr lang="en-US" dirty="0"/>
              <a:t>Translate the brainstorm into an algorithm!</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B5E5A0F-1A95-0A7F-3ACC-88E9676F62FE}"/>
                  </a:ext>
                </a:extLst>
              </p:cNvPr>
              <p:cNvSpPr>
                <a:spLocks noGrp="1"/>
              </p:cNvSpPr>
              <p:nvPr>
                <p:ph type="body" idx="1"/>
              </p:nvPr>
            </p:nvSpPr>
            <p:spPr>
              <a:xfrm>
                <a:off x="311700" y="1068425"/>
                <a:ext cx="8520600" cy="4075075"/>
              </a:xfrm>
            </p:spPr>
            <p:txBody>
              <a:bodyPr>
                <a:normAutofit/>
              </a:bodyPr>
              <a:lstStyle/>
              <a:p>
                <a:r>
                  <a:rPr lang="en-US" dirty="0"/>
                  <a:t>We need to take those ideas we were just noodling on and write them into an algorithm!</a:t>
                </a:r>
              </a:p>
              <a:p>
                <a:r>
                  <a:rPr lang="en-US" dirty="0"/>
                  <a:t>We can start with formalizing our ideas from earlier, but then we still need to figure out how to deal with those subarrays that cross from one half to the other…</a:t>
                </a:r>
              </a:p>
              <a:p>
                <a:endParaRPr lang="en-US" dirty="0"/>
              </a:p>
              <a:p>
                <a:pPr marL="114300" indent="0">
                  <a:buNone/>
                </a:pPr>
                <a:r>
                  <a:rPr lang="en-US" b="1" dirty="0">
                    <a:solidFill>
                      <a:schemeClr val="bg2"/>
                    </a:solidFill>
                  </a:rPr>
                  <a:t>Key idea</a:t>
                </a:r>
                <a:r>
                  <a:rPr lang="en-US" dirty="0"/>
                  <a:t>: If we know n/2 and n/2+1 are both included, then we know that </a:t>
                </a:r>
                <a:endParaRPr lang="en-US" i="1" dirty="0">
                  <a:latin typeface="Cambria Math" panose="02040503050406030204" pitchFamily="18" charset="0"/>
                </a:endParaRPr>
              </a:p>
              <a:p>
                <a:pPr marL="114300" indent="0">
                  <a:buNone/>
                </a:pP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&lt;=</m:t>
                    </m:r>
                    <m:r>
                      <a:rPr lang="en-US" i="1" dirty="0" smtClean="0">
                        <a:latin typeface="Cambria Math" panose="02040503050406030204" pitchFamily="18" charset="0"/>
                      </a:rPr>
                      <m:t>𝑛</m:t>
                    </m:r>
                    <m:r>
                      <a:rPr lang="en-US" i="1" dirty="0" smtClean="0">
                        <a:latin typeface="Cambria Math" panose="02040503050406030204" pitchFamily="18" charset="0"/>
                      </a:rPr>
                      <m:t>/2 </m:t>
                    </m:r>
                  </m:oMath>
                </a14:m>
                <a:r>
                  <a:rPr lang="en-US" dirty="0"/>
                  <a:t>and </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&gt;=</m:t>
                    </m:r>
                    <m:r>
                      <a:rPr lang="en-US" i="1" dirty="0" smtClean="0">
                        <a:latin typeface="Cambria Math" panose="02040503050406030204" pitchFamily="18" charset="0"/>
                      </a:rPr>
                      <m:t>𝑛</m:t>
                    </m:r>
                    <m:r>
                      <a:rPr lang="en-US" i="1" dirty="0" smtClean="0">
                        <a:latin typeface="Cambria Math" panose="02040503050406030204" pitchFamily="18" charset="0"/>
                      </a:rPr>
                      <m:t>/2+1</m:t>
                    </m:r>
                  </m:oMath>
                </a14:m>
                <a:r>
                  <a:rPr lang="en-US" dirty="0"/>
                  <a:t>. SO, </a:t>
                </a:r>
                <a14:m>
                  <m:oMath xmlns:m="http://schemas.openxmlformats.org/officeDocument/2006/math">
                    <m:r>
                      <a:rPr lang="en-US" i="1" dirty="0" smtClean="0">
                        <a:latin typeface="Cambria Math" panose="02040503050406030204" pitchFamily="18" charset="0"/>
                      </a:rPr>
                      <m:t>𝑖</m:t>
                    </m:r>
                  </m:oMath>
                </a14:m>
                <a:r>
                  <a:rPr lang="en-US" dirty="0"/>
                  <a:t> and </a:t>
                </a:r>
                <a14:m>
                  <m:oMath xmlns:m="http://schemas.openxmlformats.org/officeDocument/2006/math">
                    <m:r>
                      <a:rPr lang="en-US" i="1" dirty="0" smtClean="0">
                        <a:latin typeface="Cambria Math" panose="02040503050406030204" pitchFamily="18" charset="0"/>
                      </a:rPr>
                      <m:t>𝑗</m:t>
                    </m:r>
                  </m:oMath>
                </a14:m>
                <a:r>
                  <a:rPr lang="en-US" dirty="0"/>
                  <a:t> are “independent” of each other, and we can optimize for them separately. Now, we can have two separate loops instead of nested loops!</a:t>
                </a:r>
              </a:p>
            </p:txBody>
          </p:sp>
        </mc:Choice>
        <mc:Fallback xmlns="">
          <p:sp>
            <p:nvSpPr>
              <p:cNvPr id="4" name="Text Placeholder 3">
                <a:extLst>
                  <a:ext uri="{FF2B5EF4-FFF2-40B4-BE49-F238E27FC236}">
                    <a16:creationId xmlns:a16="http://schemas.microsoft.com/office/drawing/2014/main" id="{BB5E5A0F-1A95-0A7F-3ACC-88E9676F62FE}"/>
                  </a:ext>
                </a:extLst>
              </p:cNvPr>
              <p:cNvSpPr>
                <a:spLocks noGrp="1" noRot="1" noChangeAspect="1" noMove="1" noResize="1" noEditPoints="1" noAdjustHandles="1" noChangeArrowheads="1" noChangeShapeType="1" noTextEdit="1"/>
              </p:cNvSpPr>
              <p:nvPr>
                <p:ph type="body" idx="1"/>
              </p:nvPr>
            </p:nvSpPr>
            <p:spPr>
              <a:xfrm>
                <a:off x="311700" y="1068425"/>
                <a:ext cx="8520600" cy="4075075"/>
              </a:xfrm>
              <a:blipFill>
                <a:blip r:embed="rId2"/>
                <a:stretch>
                  <a:fillRect r="-1001"/>
                </a:stretch>
              </a:blipFill>
            </p:spPr>
            <p:txBody>
              <a:bodyPr/>
              <a:lstStyle/>
              <a:p>
                <a:r>
                  <a:rPr lang="en-US">
                    <a:noFill/>
                  </a:rPr>
                  <a:t> </a:t>
                </a:r>
              </a:p>
            </p:txBody>
          </p:sp>
        </mc:Fallback>
      </mc:AlternateContent>
    </p:spTree>
    <p:extLst>
      <p:ext uri="{BB962C8B-B14F-4D97-AF65-F5344CB8AC3E}">
        <p14:creationId xmlns:p14="http://schemas.microsoft.com/office/powerpoint/2010/main" val="1270628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1.5 – Maximum Subarray Sum</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11700" y="896214"/>
            <a:ext cx="8660179" cy="4247286"/>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SubarraySumDC</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(A[1..n])</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n &lt; 100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Run the baseline algorithm 		// or any other brute force</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bestRecursiveSum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max{</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SubarraySumDC</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(A[1..n/2]),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SubarraySumDC</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(A[n/2+1..n])}</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bestRecursiveSum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&lt; 0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bestRecursiveSum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0 </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bestLeftSum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leftSum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0</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from n/2 down to 1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leftSum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leftSum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&gt;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bestLeftSum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bestLeftSum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leftSum</a:t>
            </a:r>
            <a:endPar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bestLeftIndex</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endPar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bestRightSum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rightSum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0</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j from n/2 + 1 to n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rightSum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A[j]</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rightSum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&gt;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bestRightSum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bestRightSum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rightSum</a:t>
            </a:r>
            <a:endPar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bestRightIndex</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j</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crossSum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bestRightSum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bestLeftSum</a:t>
            </a:r>
            <a:endPar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crossSum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&gt;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bestRecursiveSum</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crossSum</a:t>
            </a:r>
            <a:endPar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a:p>
            <a:pPr marL="127000" lvl="0" defTabSz="457200">
              <a:buClr>
                <a:srgbClr val="9900FF"/>
              </a:buClr>
              <a:buSzPts val="1600"/>
            </a:pP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sz="1200"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bestRecursiveSum</a:t>
            </a:r>
            <a:endParaRPr lang="en-US" sz="1200"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p:txBody>
      </p:sp>
    </p:spTree>
    <p:extLst>
      <p:ext uri="{BB962C8B-B14F-4D97-AF65-F5344CB8AC3E}">
        <p14:creationId xmlns:p14="http://schemas.microsoft.com/office/powerpoint/2010/main" val="154190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Writing a Divide and Conquer Algo</a:t>
            </a:r>
          </a:p>
        </p:txBody>
      </p:sp>
    </p:spTree>
    <p:extLst>
      <p:ext uri="{BB962C8B-B14F-4D97-AF65-F5344CB8AC3E}">
        <p14:creationId xmlns:p14="http://schemas.microsoft.com/office/powerpoint/2010/main" val="1891048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8E62-0BC3-D867-BF5C-44B0A9876334}"/>
              </a:ext>
            </a:extLst>
          </p:cNvPr>
          <p:cNvSpPr>
            <a:spLocks noGrp="1"/>
          </p:cNvSpPr>
          <p:nvPr>
            <p:ph type="title"/>
          </p:nvPr>
        </p:nvSpPr>
        <p:spPr/>
        <p:txBody>
          <a:bodyPr/>
          <a:lstStyle/>
          <a:p>
            <a:r>
              <a:rPr lang="en-US" dirty="0"/>
              <a:t>6. Show Your Algorithm is Correct</a:t>
            </a:r>
          </a:p>
        </p:txBody>
      </p:sp>
    </p:spTree>
    <p:extLst>
      <p:ext uri="{BB962C8B-B14F-4D97-AF65-F5344CB8AC3E}">
        <p14:creationId xmlns:p14="http://schemas.microsoft.com/office/powerpoint/2010/main" val="1322811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a proof of correctness.</a:t>
            </a:r>
          </a:p>
        </p:txBody>
      </p:sp>
      <p:sp>
        <p:nvSpPr>
          <p:cNvPr id="4" name="Google Shape;160;p35">
            <a:extLst>
              <a:ext uri="{FF2B5EF4-FFF2-40B4-BE49-F238E27FC236}">
                <a16:creationId xmlns:a16="http://schemas.microsoft.com/office/drawing/2014/main" id="{EA3AC03C-66FC-EC2B-6C1D-100E028F62C3}"/>
              </a:ext>
            </a:extLst>
          </p:cNvPr>
          <p:cNvSpPr txBox="1"/>
          <p:nvPr/>
        </p:nvSpPr>
        <p:spPr>
          <a:xfrm>
            <a:off x="516367" y="4267618"/>
            <a:ext cx="8111265"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a:solidFill>
                  <a:schemeClr val="accent1"/>
                </a:solidFill>
                <a:latin typeface="Source Sans Pro"/>
                <a:ea typeface="Source Sans Pro"/>
                <a:cs typeface="Source Sans Pro"/>
                <a:sym typeface="Source Sans Pro"/>
              </a:rPr>
              <a:t>Work on this proof </a:t>
            </a:r>
            <a:r>
              <a:rPr lang="en" sz="1600" b="0" i="0" u="none" strike="noStrike" cap="none">
                <a:solidFill>
                  <a:schemeClr val="accent1"/>
                </a:solidFill>
                <a:latin typeface="Source Sans Pro"/>
                <a:ea typeface="Source Sans Pro"/>
                <a:cs typeface="Source Sans Pro"/>
                <a:sym typeface="Source Sans Pro"/>
              </a:rPr>
              <a:t>with </a:t>
            </a:r>
            <a:r>
              <a:rPr lang="en" sz="1600" b="0" i="0" u="none" strike="noStrike" cap="none" dirty="0">
                <a:solidFill>
                  <a:schemeClr val="accent1"/>
                </a:solidFill>
                <a:latin typeface="Source Sans Pro"/>
                <a:ea typeface="Source Sans Pro"/>
                <a:cs typeface="Source Sans Pro"/>
                <a:sym typeface="Source Sans Pro"/>
              </a:rPr>
              <a:t>the people around you,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964501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Maximum Subarray Sum</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1" y="1068425"/>
                <a:ext cx="8002576" cy="384717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dirty="0">
                    <a:solidFill>
                      <a:srgbClr val="9900FF"/>
                    </a:solidFill>
                    <a:latin typeface="Source Sans Pro"/>
                    <a:ea typeface="Source Sans Pro"/>
                    <a:cs typeface="Source Sans Pro"/>
                    <a:sym typeface="Source Sans Pro"/>
                  </a:rPr>
                  <a:t>We show </a:t>
                </a:r>
                <a:r>
                  <a:rPr lang="en-US" dirty="0">
                    <a:solidFill>
                      <a:srgbClr val="9900FF"/>
                    </a:solidFill>
                    <a:latin typeface="Source Code Pro" panose="020B0509030403020204" pitchFamily="49" charset="0"/>
                    <a:ea typeface="Source Code Pro" panose="020B0509030403020204" pitchFamily="49" charset="0"/>
                    <a:cs typeface="Source Sans Pro"/>
                    <a:sym typeface="Source Sans Pro"/>
                  </a:rPr>
                  <a:t>that</a:t>
                </a:r>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subarraySumDC</a:t>
                </a:r>
                <a:r>
                  <a:rPr lang="en-US" dirty="0">
                    <a:solidFill>
                      <a:srgbClr val="9900FF"/>
                    </a:solidFill>
                    <a:latin typeface="Source Sans Pro"/>
                    <a:ea typeface="Source Sans Pro"/>
                    <a:cs typeface="Source Sans Pro"/>
                    <a:sym typeface="Source Sans Pro"/>
                  </a:rPr>
                  <a:t>(</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𝑖</m:t>
                    </m:r>
                    <m:r>
                      <a:rPr lang="en-US" i="1" dirty="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𝑗</m:t>
                    </m:r>
                  </m:oMath>
                </a14:m>
                <a:r>
                  <a:rPr lang="en-US" dirty="0">
                    <a:solidFill>
                      <a:srgbClr val="9900FF"/>
                    </a:solidFill>
                    <a:latin typeface="Source Sans Pro"/>
                    <a:ea typeface="Source Sans Pro"/>
                    <a:cs typeface="Source Sans Pro"/>
                    <a:sym typeface="Source Sans Pro"/>
                  </a:rPr>
                  <a:t>) returns the maximum subarray sum by induction on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𝑛</m:t>
                    </m:r>
                  </m:oMath>
                </a14:m>
                <a:r>
                  <a:rPr lang="en-US" dirty="0">
                    <a:solidFill>
                      <a:srgbClr val="9900FF"/>
                    </a:solidFill>
                    <a:latin typeface="Source Sans Pro"/>
                    <a:ea typeface="Source Sans Pro"/>
                    <a:cs typeface="Source Sans Pro"/>
                    <a:sym typeface="Source Sans Pro"/>
                  </a:rPr>
                  <a:t>, the length of the interval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𝑖</m:t>
                    </m:r>
                    <m:r>
                      <a:rPr lang="en-US" i="1" dirty="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𝑗</m:t>
                    </m:r>
                  </m:oMath>
                </a14:m>
                <a:r>
                  <a:rPr lang="en-US"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dirty="0">
                  <a:solidFill>
                    <a:srgbClr val="9900FF"/>
                  </a:solidFill>
                  <a:latin typeface="Source Sans Pro"/>
                  <a:ea typeface="Source Sans Pro"/>
                  <a:cs typeface="Source Sans Pro"/>
                  <a:sym typeface="Source Sans Pro"/>
                </a:endParaRPr>
              </a:p>
              <a:p>
                <a:pPr marL="127000" lvl="0">
                  <a:buClr>
                    <a:srgbClr val="9900FF"/>
                  </a:buClr>
                  <a:buSzPts val="1600"/>
                </a:pPr>
                <a:r>
                  <a:rPr lang="en-US" b="1" dirty="0">
                    <a:solidFill>
                      <a:srgbClr val="9900FF"/>
                    </a:solidFill>
                    <a:latin typeface="Source Sans Pro"/>
                    <a:ea typeface="Source Sans Pro"/>
                    <a:cs typeface="Source Sans Pro"/>
                    <a:sym typeface="Source Sans Pro"/>
                  </a:rPr>
                  <a:t>Base Case</a:t>
                </a:r>
                <a:r>
                  <a:rPr lang="en-US" dirty="0">
                    <a:solidFill>
                      <a:srgbClr val="9900FF"/>
                    </a:solidFill>
                    <a:latin typeface="Source Sans Pro"/>
                    <a:ea typeface="Source Sans Pro"/>
                    <a:cs typeface="Source Sans Pro"/>
                    <a:sym typeface="Source Sans Pro"/>
                  </a:rPr>
                  <a:t>: If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𝑛</m:t>
                    </m:r>
                    <m:r>
                      <a:rPr lang="en-US" i="1" dirty="0" smtClean="0">
                        <a:solidFill>
                          <a:srgbClr val="9900FF"/>
                        </a:solidFill>
                        <a:latin typeface="Cambria Math" panose="02040503050406030204" pitchFamily="18" charset="0"/>
                        <a:ea typeface="Source Sans Pro"/>
                        <a:cs typeface="Source Sans Pro"/>
                        <a:sym typeface="Source Sans Pro"/>
                      </a:rPr>
                      <m:t>&lt;100</m:t>
                    </m:r>
                  </m:oMath>
                </a14:m>
                <a:r>
                  <a:rPr lang="en-US" dirty="0">
                    <a:solidFill>
                      <a:srgbClr val="9900FF"/>
                    </a:solidFill>
                    <a:latin typeface="Source Sans Pro"/>
                    <a:ea typeface="Source Sans Pro"/>
                    <a:cs typeface="Source Sans Pro"/>
                    <a:sym typeface="Source Sans Pro"/>
                  </a:rPr>
                  <a:t>, we run a brute force algorithm that checks every interval and returns the largest. Since every interval is checked, we return the largest.</a:t>
                </a:r>
              </a:p>
              <a:p>
                <a:pPr marL="127000" lvl="0">
                  <a:buClr>
                    <a:srgbClr val="9900FF"/>
                  </a:buClr>
                  <a:buSzPts val="1600"/>
                </a:pPr>
                <a:endParaRPr lang="en-US" dirty="0">
                  <a:solidFill>
                    <a:srgbClr val="9900FF"/>
                  </a:solidFill>
                  <a:latin typeface="Source Sans Pro"/>
                  <a:ea typeface="Source Sans Pro"/>
                  <a:cs typeface="Source Sans Pro"/>
                  <a:sym typeface="Source Sans Pro"/>
                </a:endParaRPr>
              </a:p>
              <a:p>
                <a:pPr marL="127000" lvl="0">
                  <a:buClr>
                    <a:srgbClr val="9900FF"/>
                  </a:buClr>
                  <a:buSzPts val="1600"/>
                </a:pPr>
                <a:r>
                  <a:rPr lang="en-US" b="1" dirty="0">
                    <a:solidFill>
                      <a:srgbClr val="9900FF"/>
                    </a:solidFill>
                    <a:latin typeface="Source Sans Pro"/>
                    <a:ea typeface="Source Sans Pro"/>
                    <a:cs typeface="Source Sans Pro"/>
                    <a:sym typeface="Source Sans Pro"/>
                  </a:rPr>
                  <a:t>IH</a:t>
                </a:r>
                <a:r>
                  <a:rPr lang="en-US" dirty="0">
                    <a:solidFill>
                      <a:srgbClr val="9900FF"/>
                    </a:solidFill>
                    <a:latin typeface="Source Sans Pro"/>
                    <a:ea typeface="Source Sans Pro"/>
                    <a:cs typeface="Source Sans Pro"/>
                    <a:sym typeface="Source Sans Pro"/>
                  </a:rPr>
                  <a:t>: Suppose that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subarraySumDC</a:t>
                </a:r>
                <a:r>
                  <a:rPr lang="en-US" dirty="0">
                    <a:solidFill>
                      <a:srgbClr val="9900FF"/>
                    </a:solidFill>
                    <a:latin typeface="Source Sans Pro"/>
                    <a:ea typeface="Source Sans Pro"/>
                    <a:cs typeface="Source Sans Pro"/>
                    <a:sym typeface="Source Sans Pro"/>
                  </a:rPr>
                  <a:t> returns the largest subarray sum for all intervals of length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1, 2, …</m:t>
                    </m:r>
                    <m:r>
                      <a:rPr lang="en-US" i="1" dirty="0" smtClean="0">
                        <a:solidFill>
                          <a:srgbClr val="9900FF"/>
                        </a:solidFill>
                        <a:latin typeface="Cambria Math" panose="02040503050406030204" pitchFamily="18" charset="0"/>
                        <a:ea typeface="Source Sans Pro"/>
                        <a:cs typeface="Source Sans Pro"/>
                        <a:sym typeface="Source Sans Pro"/>
                      </a:rPr>
                      <m:t>𝑘</m:t>
                    </m:r>
                    <m:r>
                      <a:rPr lang="en-US" i="1" dirty="0" smtClean="0">
                        <a:solidFill>
                          <a:srgbClr val="9900FF"/>
                        </a:solidFill>
                        <a:latin typeface="Cambria Math" panose="02040503050406030204" pitchFamily="18" charset="0"/>
                        <a:ea typeface="Source Sans Pro"/>
                        <a:cs typeface="Source Sans Pro"/>
                        <a:sym typeface="Source Sans Pro"/>
                      </a:rPr>
                      <m:t>,</m:t>
                    </m:r>
                  </m:oMath>
                </a14:m>
                <a:r>
                  <a:rPr lang="en-US" i="0" dirty="0">
                    <a:solidFill>
                      <a:srgbClr val="9900FF"/>
                    </a:solidFill>
                    <a:latin typeface="+mj-lt"/>
                    <a:ea typeface="Source Sans Pro"/>
                    <a:cs typeface="Source Sans Pro"/>
                    <a:sym typeface="Source Sans Pro"/>
                  </a:rPr>
                  <a:t>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𝑘</m:t>
                    </m:r>
                    <m:r>
                      <a:rPr lang="en-US" i="1" dirty="0" smtClean="0">
                        <a:solidFill>
                          <a:srgbClr val="9900FF"/>
                        </a:solidFill>
                        <a:latin typeface="Cambria Math" panose="02040503050406030204" pitchFamily="18" charset="0"/>
                        <a:ea typeface="Source Sans Pro"/>
                        <a:cs typeface="Source Sans Pro"/>
                        <a:sym typeface="Source Sans Pro"/>
                      </a:rPr>
                      <m:t> ≥ 99</m:t>
                    </m:r>
                  </m:oMath>
                </a14:m>
                <a:r>
                  <a:rPr lang="en-US"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dirty="0">
                  <a:solidFill>
                    <a:srgbClr val="9900FF"/>
                  </a:solidFill>
                  <a:latin typeface="Source Sans Pro"/>
                  <a:ea typeface="Source Sans Pro"/>
                  <a:cs typeface="Source Sans Pro"/>
                  <a:sym typeface="Source Sans Pro"/>
                </a:endParaRPr>
              </a:p>
              <a:p>
                <a:pPr marL="127000" lvl="0">
                  <a:buClr>
                    <a:srgbClr val="9900FF"/>
                  </a:buClr>
                  <a:buSzPts val="1600"/>
                </a:pPr>
                <a:r>
                  <a:rPr lang="en-US" b="1" dirty="0">
                    <a:solidFill>
                      <a:srgbClr val="9900FF"/>
                    </a:solidFill>
                    <a:latin typeface="Source Sans Pro"/>
                    <a:ea typeface="Source Sans Pro"/>
                    <a:cs typeface="Source Sans Pro"/>
                    <a:sym typeface="Source Sans Pro"/>
                  </a:rPr>
                  <a:t>IS</a:t>
                </a:r>
                <a:r>
                  <a:rPr lang="en-US" dirty="0">
                    <a:solidFill>
                      <a:srgbClr val="9900FF"/>
                    </a:solidFill>
                    <a:latin typeface="Source Sans Pro"/>
                    <a:ea typeface="Source Sans Pro"/>
                    <a:cs typeface="Source Sans Pro"/>
                    <a:sym typeface="Source Sans Pro"/>
                  </a:rPr>
                  <a:t>: Consider an array of length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𝑘</m:t>
                    </m:r>
                    <m:r>
                      <a:rPr lang="en-US" i="1" dirty="0" smtClean="0">
                        <a:solidFill>
                          <a:srgbClr val="9900FF"/>
                        </a:solidFill>
                        <a:latin typeface="Cambria Math" panose="02040503050406030204" pitchFamily="18" charset="0"/>
                        <a:ea typeface="Source Sans Pro"/>
                        <a:cs typeface="Source Sans Pro"/>
                        <a:sym typeface="Source Sans Pro"/>
                      </a:rPr>
                      <m:t>+1</m:t>
                    </m:r>
                  </m:oMath>
                </a14:m>
                <a:r>
                  <a:rPr lang="en-US" dirty="0">
                    <a:solidFill>
                      <a:srgbClr val="9900FF"/>
                    </a:solidFill>
                    <a:latin typeface="Source Sans Pro"/>
                    <a:ea typeface="Source Sans Pro"/>
                    <a:cs typeface="Source Sans Pro"/>
                    <a:sym typeface="Source Sans Pro"/>
                  </a:rPr>
                  <a:t>. By the bound on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𝑘</m:t>
                    </m:r>
                  </m:oMath>
                </a14:m>
                <a:r>
                  <a:rPr lang="en-US" dirty="0">
                    <a:solidFill>
                      <a:srgbClr val="9900FF"/>
                    </a:solidFill>
                    <a:latin typeface="Source Sans Pro"/>
                    <a:ea typeface="Source Sans Pro"/>
                    <a:cs typeface="Source Sans Pro"/>
                    <a:sym typeface="Source Sans Pro"/>
                  </a:rPr>
                  <a:t>, we will hit our recursive case in the code. We divide into cases, based on what the maximum subarray is:</a:t>
                </a:r>
              </a:p>
              <a:p>
                <a:pPr marL="127000" lvl="0">
                  <a:buClr>
                    <a:srgbClr val="9900FF"/>
                  </a:buClr>
                  <a:buSzPts val="1600"/>
                </a:pPr>
                <a:endParaRPr lang="en-US" dirty="0">
                  <a:solidFill>
                    <a:srgbClr val="9900FF"/>
                  </a:solidFill>
                  <a:latin typeface="Source Sans Pro"/>
                  <a:ea typeface="Source Sans Pro"/>
                  <a:cs typeface="Source Sans Pro"/>
                  <a:sym typeface="Source Sans Pro"/>
                </a:endParaRPr>
              </a:p>
              <a:p>
                <a:pPr marL="127000" lvl="0">
                  <a:buClr>
                    <a:srgbClr val="9900FF"/>
                  </a:buClr>
                  <a:buSzPts val="1600"/>
                </a:pPr>
                <a:r>
                  <a:rPr lang="en-US" u="sng" dirty="0">
                    <a:solidFill>
                      <a:srgbClr val="9900FF"/>
                    </a:solidFill>
                    <a:latin typeface="Source Sans Pro"/>
                    <a:ea typeface="Source Sans Pro"/>
                    <a:cs typeface="Source Sans Pro"/>
                    <a:sym typeface="Source Sans Pro"/>
                  </a:rPr>
                  <a:t>Case 1</a:t>
                </a:r>
                <a:r>
                  <a:rPr lang="en-US" dirty="0">
                    <a:solidFill>
                      <a:srgbClr val="9900FF"/>
                    </a:solidFill>
                    <a:latin typeface="Source Sans Pro"/>
                    <a:ea typeface="Source Sans Pro"/>
                    <a:cs typeface="Source Sans Pro"/>
                    <a:sym typeface="Source Sans Pro"/>
                  </a:rPr>
                  <a:t>: The maximum subarray is entirely in the left or right subarray</a:t>
                </a:r>
              </a:p>
              <a:p>
                <a:pPr marL="127000" lvl="0">
                  <a:buClr>
                    <a:srgbClr val="9900FF"/>
                  </a:buClr>
                  <a:buSzPts val="1600"/>
                </a:pPr>
                <a:r>
                  <a:rPr lang="en-US" dirty="0">
                    <a:solidFill>
                      <a:srgbClr val="9900FF"/>
                    </a:solidFill>
                    <a:latin typeface="Source Sans Pro"/>
                    <a:ea typeface="Source Sans Pro"/>
                    <a:cs typeface="Source Sans Pro"/>
                    <a:sym typeface="Source Sans Pro"/>
                  </a:rPr>
                  <a:t>By IH, the recursive calls will return the sum of largest subarray in each half, so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bestRecursiveSum</a:t>
                </a:r>
                <a:r>
                  <a:rPr lang="en-US" dirty="0">
                    <a:solidFill>
                      <a:srgbClr val="9900FF"/>
                    </a:solidFill>
                    <a:latin typeface="Source Sans Pro"/>
                    <a:ea typeface="Source Sans Pro"/>
                    <a:cs typeface="Source Sans Pro"/>
                    <a:sym typeface="Source Sans Pro"/>
                  </a:rPr>
                  <a:t> will hold our desired final answer. We will return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bestRecursiveSum</a:t>
                </a:r>
                <a:r>
                  <a:rPr lang="en-US" dirty="0">
                    <a:solidFill>
                      <a:srgbClr val="9900FF"/>
                    </a:solidFill>
                    <a:latin typeface="Source Sans Pro"/>
                    <a:ea typeface="Source Sans Pro"/>
                    <a:cs typeface="Source Sans Pro"/>
                    <a:sym typeface="Source Sans Pro"/>
                  </a:rPr>
                  <a:t> unless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crossSum</a:t>
                </a:r>
                <a:r>
                  <a:rPr lang="en-US" dirty="0">
                    <a:solidFill>
                      <a:srgbClr val="9900FF"/>
                    </a:solidFill>
                    <a:latin typeface="Source Sans Pro"/>
                    <a:ea typeface="Source Sans Pro"/>
                    <a:cs typeface="Source Sans Pro"/>
                    <a:sym typeface="Source Sans Pro"/>
                  </a:rPr>
                  <a:t> is larger, but since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crossSum</a:t>
                </a:r>
                <a:r>
                  <a:rPr lang="en-US" dirty="0">
                    <a:solidFill>
                      <a:srgbClr val="9900FF"/>
                    </a:solidFill>
                    <a:latin typeface="Source Sans Pro"/>
                    <a:ea typeface="Source Sans Pro"/>
                    <a:cs typeface="Source Sans Pro"/>
                    <a:sym typeface="Source Sans Pro"/>
                  </a:rPr>
                  <a:t> always contains the sum of some subarray, it will not be larger in this case. Thus we return the sum of the maximum subarray.</a:t>
                </a: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1" y="1068425"/>
                <a:ext cx="8002576" cy="3847177"/>
              </a:xfrm>
              <a:prstGeom prst="rect">
                <a:avLst/>
              </a:prstGeom>
              <a:blipFill>
                <a:blip r:embed="rId3"/>
                <a:stretch>
                  <a:fillRect r="-22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00546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Maximum Subarray Sum</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2" y="1068425"/>
                <a:ext cx="8312380" cy="3877954"/>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u="sng" dirty="0">
                    <a:solidFill>
                      <a:srgbClr val="9900FF"/>
                    </a:solidFill>
                    <a:latin typeface="Source Sans Pro"/>
                    <a:ea typeface="Source Sans Pro"/>
                    <a:cs typeface="Source Sans Pro"/>
                    <a:sym typeface="Source Sans Pro"/>
                  </a:rPr>
                  <a:t>Case 2</a:t>
                </a:r>
                <a:r>
                  <a:rPr lang="en-US" sz="1600" dirty="0">
                    <a:solidFill>
                      <a:srgbClr val="9900FF"/>
                    </a:solidFill>
                    <a:latin typeface="Source Sans Pro"/>
                    <a:ea typeface="Source Sans Pro"/>
                    <a:cs typeface="Source Sans Pro"/>
                    <a:sym typeface="Source Sans Pro"/>
                  </a:rPr>
                  <a:t>: The maximum subarray crosses from the left to the right</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Let the maximum subarray be from index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to index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By the assumption for this case, </a:t>
                </a:r>
              </a:p>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&lt;</m:t>
                    </m:r>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2&lt;</m:t>
                    </m:r>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We claim that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will be stored in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bestLeftIndex</a:t>
                </a:r>
                <a:r>
                  <a:rPr lang="en-US" sz="1600" dirty="0">
                    <a:solidFill>
                      <a:srgbClr val="9900FF"/>
                    </a:solidFill>
                    <a:latin typeface="Source Sans Pro"/>
                    <a:ea typeface="Source Sans Pro"/>
                    <a:cs typeface="Source Sans Pro"/>
                    <a:sym typeface="Source Sans Pro"/>
                  </a:rPr>
                  <a:t> by the end of the loop. Suppose, for the sake of contradiction, that some  other index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𝑖</m:t>
                    </m:r>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were stored. Then it must have been that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m:t>
                    </m:r>
                  </m:oMath>
                </a14:m>
                <a:r>
                  <a:rPr lang="en-US" sz="1600" dirty="0">
                    <a:solidFill>
                      <a:srgbClr val="9900FF"/>
                    </a:solidFill>
                    <a:latin typeface="Source Sans Pro"/>
                    <a:ea typeface="Source Sans Pro"/>
                    <a:cs typeface="Source Sans Pro"/>
                    <a:sym typeface="Source Sans Pro"/>
                  </a:rPr>
                  <a:t> is greater than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err="1">
                        <a:solidFill>
                          <a:srgbClr val="9900FF"/>
                        </a:solidFill>
                        <a:latin typeface="Cambria Math" panose="02040503050406030204" pitchFamily="18" charset="0"/>
                        <a:ea typeface="Source Sans Pro"/>
                        <a:cs typeface="Source Sans Pro"/>
                        <a:sym typeface="Source Sans Pro"/>
                      </a:rPr>
                      <m:t>𝑖</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m:t>
                    </m:r>
                  </m:oMath>
                </a14:m>
                <a:r>
                  <a:rPr lang="en-US" sz="1600" dirty="0">
                    <a:solidFill>
                      <a:srgbClr val="9900FF"/>
                    </a:solidFill>
                    <a:latin typeface="Source Sans Pro"/>
                    <a:ea typeface="Source Sans Pro"/>
                    <a:cs typeface="Source Sans Pro"/>
                    <a:sym typeface="Source Sans Pro"/>
                  </a:rPr>
                  <a:t> . But then </a:t>
                </a:r>
              </a:p>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/2+1]+···+</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]&gt;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err="1">
                        <a:solidFill>
                          <a:srgbClr val="9900FF"/>
                        </a:solidFill>
                        <a:latin typeface="Cambria Math" panose="02040503050406030204" pitchFamily="18" charset="0"/>
                        <a:ea typeface="Source Sans Pro"/>
                        <a:cs typeface="Source Sans Pro"/>
                        <a:sym typeface="Source Sans Pro"/>
                      </a:rPr>
                      <m:t>𝑖</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/2+1]+···+</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which would make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the maximum subarray (but we assumed that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was the maximum), a contradiction. Thus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is stored in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bestLeftIndex</a:t>
                </a:r>
                <a:r>
                  <a:rPr lang="en-US" sz="1600" dirty="0">
                    <a:solidFill>
                      <a:srgbClr val="9900FF"/>
                    </a:solidFill>
                    <a:latin typeface="Source Sans Pro"/>
                    <a:ea typeface="Source Sans Pro"/>
                    <a:cs typeface="Source Sans Pro"/>
                    <a:sym typeface="Source Sans Pro"/>
                  </a:rPr>
                  <a:t>. A symmetric argument will show that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bestRightIndex</a:t>
                </a:r>
                <a:r>
                  <a:rPr lang="en-US" sz="1600" dirty="0">
                    <a:solidFill>
                      <a:srgbClr val="9900FF"/>
                    </a:solidFill>
                    <a:latin typeface="Source Sans Pro"/>
                    <a:ea typeface="Source Sans Pro"/>
                    <a:cs typeface="Source Sans Pro"/>
                    <a:sym typeface="Source Sans Pro"/>
                  </a:rPr>
                  <a:t> holds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We then will compare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crossSum</a:t>
                </a:r>
                <a:r>
                  <a:rPr lang="en-US" sz="1600" dirty="0">
                    <a:solidFill>
                      <a:srgbClr val="9900FF"/>
                    </a:solidFill>
                    <a:latin typeface="Source Sans Pro"/>
                    <a:ea typeface="Source Sans Pro"/>
                    <a:cs typeface="Source Sans Pro"/>
                    <a:sym typeface="Source Sans Pro"/>
                  </a:rPr>
                  <a:t>, which contains the sum from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to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to the values from the recursive calls. By IH, the recursive calls contain sums of the maximum subarrays on the left and right. By the assumption for this case, those are less than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crossSum</a:t>
                </a:r>
                <a:r>
                  <a:rPr lang="en-US" sz="1600" dirty="0">
                    <a:solidFill>
                      <a:srgbClr val="9900FF"/>
                    </a:solidFill>
                    <a:latin typeface="Source Sans Pro"/>
                    <a:ea typeface="Source Sans Pro"/>
                    <a:cs typeface="Source Sans Pro"/>
                    <a:sym typeface="Source Sans Pro"/>
                  </a:rPr>
                  <a:t>, so we return the sum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a:solidFill>
                          <a:srgbClr val="9900FF"/>
                        </a:solidFill>
                        <a:latin typeface="Cambria Math" panose="02040503050406030204" pitchFamily="18" charset="0"/>
                        <a:ea typeface="Source Sans Pro"/>
                        <a:cs typeface="Source Sans Pro"/>
                        <a:sym typeface="Source Sans Pro"/>
                      </a:rPr>
                      <m:t>𝑖</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as required.</a:t>
                </a: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2" y="1068425"/>
                <a:ext cx="8312380" cy="3877954"/>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75055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BDF7-15CF-0476-5978-8298A5D40498}"/>
              </a:ext>
            </a:extLst>
          </p:cNvPr>
          <p:cNvSpPr>
            <a:spLocks noGrp="1"/>
          </p:cNvSpPr>
          <p:nvPr>
            <p:ph type="title"/>
          </p:nvPr>
        </p:nvSpPr>
        <p:spPr/>
        <p:txBody>
          <a:bodyPr>
            <a:normAutofit/>
          </a:bodyPr>
          <a:lstStyle/>
          <a:p>
            <a:r>
              <a:rPr lang="en-US" dirty="0"/>
              <a:t>7. Optimize and Analyze the Run Time</a:t>
            </a:r>
          </a:p>
        </p:txBody>
      </p:sp>
    </p:spTree>
    <p:extLst>
      <p:ext uri="{BB962C8B-B14F-4D97-AF65-F5344CB8AC3E}">
        <p14:creationId xmlns:p14="http://schemas.microsoft.com/office/powerpoint/2010/main" val="1060962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1.7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p:spTree>
    <p:extLst>
      <p:ext uri="{BB962C8B-B14F-4D97-AF65-F5344CB8AC3E}">
        <p14:creationId xmlns:p14="http://schemas.microsoft.com/office/powerpoint/2010/main" val="2666383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1.7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2B6FCDD5-6ED1-E694-7C6C-326912403422}"/>
                  </a:ext>
                </a:extLst>
              </p:cNvPr>
              <p:cNvSpPr txBox="1"/>
              <p:nvPr/>
            </p:nvSpPr>
            <p:spPr>
              <a:xfrm>
                <a:off x="311699" y="1881904"/>
                <a:ext cx="8380479" cy="2091376"/>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Note that the recursive case has two loops, each with </a:t>
                </a:r>
                <a14:m>
                  <m:oMath xmlns:m="http://schemas.openxmlformats.org/officeDocument/2006/math">
                    <m:r>
                      <a:rPr lang="en-US" sz="1600" b="0" i="1" smtClean="0">
                        <a:solidFill>
                          <a:srgbClr val="9900FF"/>
                        </a:solidFill>
                        <a:latin typeface="Cambria Math" panose="02040503050406030204" pitchFamily="18" charset="0"/>
                        <a:ea typeface="Source Sans Pro"/>
                        <a:sym typeface="Source Sans Pro"/>
                      </a:rPr>
                      <m:t>𝒪</m:t>
                    </m:r>
                  </m:oMath>
                </a14:m>
                <a:r>
                  <a:rPr lang="en-US" sz="1600" dirty="0">
                    <a:solidFill>
                      <a:srgbClr val="9900FF"/>
                    </a:solidFill>
                    <a:latin typeface="Source Sans Pro"/>
                    <a:ea typeface="Source Sans Pro"/>
                    <a:cs typeface="Source Sans Pro"/>
                    <a:sym typeface="Source Sans Pro"/>
                  </a:rPr>
                  <a:t>(n) iterations, doing constant work. Since we make recursive calls on each half, we have the recurrence:</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14:m>
                  <m:oMathPara xmlns:m="http://schemas.openxmlformats.org/officeDocument/2006/math">
                    <m:oMathParaPr>
                      <m:jc m:val="centerGroup"/>
                    </m:oMathParaPr>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𝑇</m:t>
                      </m:r>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r>
                        <a:rPr lang="en-US" sz="1600" b="0" i="1"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b="0" i="1" smtClean="0">
                              <a:solidFill>
                                <a:srgbClr val="9900FF"/>
                              </a:solidFill>
                              <a:latin typeface="Cambria Math" panose="02040503050406030204" pitchFamily="18" charset="0"/>
                              <a:ea typeface="Source Sans Pro"/>
                              <a:sym typeface="Source Sans Pro"/>
                            </a:rPr>
                          </m:ctrlPr>
                        </m:dPr>
                        <m:e>
                          <m:eqArr>
                            <m:eqArrPr>
                              <m:ctrlPr>
                                <a:rPr lang="en-US" sz="1600" b="0" i="1" smtClean="0">
                                  <a:solidFill>
                                    <a:srgbClr val="9900FF"/>
                                  </a:solidFill>
                                  <a:latin typeface="Cambria Math" panose="02040503050406030204" pitchFamily="18" charset="0"/>
                                  <a:ea typeface="Source Sans Pro"/>
                                  <a:sym typeface="Source Sans Pro"/>
                                </a:rPr>
                              </m:ctrlPr>
                            </m:eqArrPr>
                            <m:e>
                              <m:r>
                                <a:rPr lang="en-US" sz="1600" b="0" i="1" smtClean="0">
                                  <a:solidFill>
                                    <a:srgbClr val="9900FF"/>
                                  </a:solidFill>
                                  <a:latin typeface="Cambria Math" panose="02040503050406030204" pitchFamily="18" charset="0"/>
                                  <a:ea typeface="Source Sans Pro"/>
                                  <a:sym typeface="Source Sans Pro"/>
                                </a:rPr>
                                <m:t>𝒪</m:t>
                              </m:r>
                              <m:r>
                                <a:rPr lang="en-US" sz="1600" b="0" i="1" smtClean="0">
                                  <a:solidFill>
                                    <a:srgbClr val="9900FF"/>
                                  </a:solidFill>
                                  <a:latin typeface="Cambria Math" panose="02040503050406030204" pitchFamily="18" charset="0"/>
                                  <a:ea typeface="Source Sans Pro"/>
                                  <a:sym typeface="Source Sans Pro"/>
                                </a:rPr>
                                <m:t>(1)</m:t>
                              </m:r>
                            </m:e>
                            <m:e>
                              <m:r>
                                <a:rPr lang="en-US" sz="1600" b="0" i="1" smtClean="0">
                                  <a:solidFill>
                                    <a:srgbClr val="9900FF"/>
                                  </a:solidFill>
                                  <a:latin typeface="Cambria Math" panose="02040503050406030204" pitchFamily="18" charset="0"/>
                                  <a:ea typeface="Source Sans Pro"/>
                                  <a:sym typeface="Source Sans Pro"/>
                                </a:rPr>
                                <m:t>2</m:t>
                              </m:r>
                              <m:r>
                                <a:rPr lang="en-US" sz="1600" b="0" i="1" smtClean="0">
                                  <a:solidFill>
                                    <a:srgbClr val="9900FF"/>
                                  </a:solidFill>
                                  <a:latin typeface="Cambria Math" panose="02040503050406030204" pitchFamily="18" charset="0"/>
                                  <a:ea typeface="Source Sans Pro"/>
                                  <a:sym typeface="Source Sans Pro"/>
                                </a:rPr>
                                <m:t>𝑇</m:t>
                              </m:r>
                              <m:d>
                                <m:dPr>
                                  <m:ctrlPr>
                                    <a:rPr lang="en-US" sz="1600" b="0" i="1" smtClean="0">
                                      <a:solidFill>
                                        <a:srgbClr val="9900FF"/>
                                      </a:solidFill>
                                      <a:latin typeface="Cambria Math" panose="02040503050406030204" pitchFamily="18" charset="0"/>
                                      <a:ea typeface="Source Sans Pro"/>
                                      <a:sym typeface="Source Sans Pro"/>
                                    </a:rPr>
                                  </m:ctrlPr>
                                </m:dPr>
                                <m:e>
                                  <m:f>
                                    <m:fPr>
                                      <m:ctrlPr>
                                        <a:rPr lang="en-US" sz="1600" b="0" i="1" smtClean="0">
                                          <a:solidFill>
                                            <a:srgbClr val="9900FF"/>
                                          </a:solidFill>
                                          <a:latin typeface="Cambria Math" panose="02040503050406030204" pitchFamily="18" charset="0"/>
                                          <a:ea typeface="Source Sans Pro"/>
                                          <a:sym typeface="Source Sans Pro"/>
                                        </a:rPr>
                                      </m:ctrlPr>
                                    </m:fPr>
                                    <m:num>
                                      <m:r>
                                        <a:rPr lang="en-US" sz="1600" b="0" i="1" smtClean="0">
                                          <a:solidFill>
                                            <a:srgbClr val="9900FF"/>
                                          </a:solidFill>
                                          <a:latin typeface="Cambria Math" panose="02040503050406030204" pitchFamily="18" charset="0"/>
                                          <a:ea typeface="Source Sans Pro"/>
                                          <a:sym typeface="Source Sans Pro"/>
                                        </a:rPr>
                                        <m:t>𝑛</m:t>
                                      </m:r>
                                    </m:num>
                                    <m:den>
                                      <m:r>
                                        <a:rPr lang="en-US" sz="1600" b="0" i="1" smtClean="0">
                                          <a:solidFill>
                                            <a:srgbClr val="9900FF"/>
                                          </a:solidFill>
                                          <a:latin typeface="Cambria Math" panose="02040503050406030204" pitchFamily="18" charset="0"/>
                                          <a:ea typeface="Source Sans Pro"/>
                                          <a:sym typeface="Source Sans Pro"/>
                                        </a:rPr>
                                        <m:t>2</m:t>
                                      </m:r>
                                    </m:den>
                                  </m:f>
                                </m:e>
                              </m:d>
                              <m:r>
                                <a:rPr lang="en-US" sz="1600" b="0" i="1" smtClean="0">
                                  <a:solidFill>
                                    <a:srgbClr val="9900FF"/>
                                  </a:solidFill>
                                  <a:latin typeface="Cambria Math" panose="02040503050406030204" pitchFamily="18" charset="0"/>
                                  <a:ea typeface="Source Sans Pro"/>
                                  <a:sym typeface="Source Sans Pro"/>
                                </a:rPr>
                                <m:t>+</m:t>
                              </m:r>
                              <m:r>
                                <a:rPr lang="en-US" sz="1600" i="1">
                                  <a:solidFill>
                                    <a:srgbClr val="9900FF"/>
                                  </a:solidFill>
                                  <a:latin typeface="Cambria Math" panose="02040503050406030204" pitchFamily="18" charset="0"/>
                                  <a:ea typeface="Source Sans Pro"/>
                                  <a:sym typeface="Source Sans Pro"/>
                                </a:rPr>
                                <m:t>𝒪</m:t>
                              </m:r>
                              <m:d>
                                <m:dPr>
                                  <m:ctrlPr>
                                    <a:rPr lang="en-US" sz="1600" b="0" i="1" smtClean="0">
                                      <a:solidFill>
                                        <a:srgbClr val="9900FF"/>
                                      </a:solidFill>
                                      <a:latin typeface="Cambria Math" panose="02040503050406030204" pitchFamily="18" charset="0"/>
                                      <a:ea typeface="Source Sans Pro"/>
                                      <a:sym typeface="Source Sans Pro"/>
                                    </a:rPr>
                                  </m:ctrlPr>
                                </m:dPr>
                                <m:e>
                                  <m:r>
                                    <a:rPr lang="en-US" sz="1600" b="0" i="1" smtClean="0">
                                      <a:solidFill>
                                        <a:srgbClr val="9900FF"/>
                                      </a:solidFill>
                                      <a:latin typeface="Cambria Math" panose="02040503050406030204" pitchFamily="18" charset="0"/>
                                      <a:ea typeface="Source Sans Pro"/>
                                      <a:sym typeface="Source Sans Pro"/>
                                    </a:rPr>
                                    <m:t>𝑛</m:t>
                                  </m:r>
                                </m:e>
                              </m:d>
                            </m:e>
                          </m:eqArr>
                          <m:r>
                            <a:rPr lang="en-US" sz="1600" b="0" i="1" smtClean="0">
                              <a:solidFill>
                                <a:srgbClr val="9900FF"/>
                              </a:solidFill>
                              <a:latin typeface="Cambria Math" panose="02040503050406030204" pitchFamily="18" charset="0"/>
                              <a:ea typeface="Source Sans Pro"/>
                              <a:sym typeface="Source Sans Pro"/>
                            </a:rPr>
                            <m:t>           </m:t>
                          </m:r>
                        </m:e>
                      </m:d>
                      <m:m>
                        <m:mPr>
                          <m:mcs>
                            <m:mc>
                              <m:mcPr>
                                <m:count m:val="1"/>
                                <m:mcJc m:val="center"/>
                              </m:mcPr>
                            </m:mc>
                          </m:mcs>
                          <m:ctrlPr>
                            <a:rPr lang="en-US" sz="1600" b="0" i="1" smtClean="0">
                              <a:solidFill>
                                <a:srgbClr val="9900FF"/>
                              </a:solidFill>
                              <a:latin typeface="Cambria Math" panose="02040503050406030204" pitchFamily="18" charset="0"/>
                              <a:ea typeface="Source Sans Pro"/>
                              <a:sym typeface="Source Sans Pro"/>
                            </a:rPr>
                          </m:ctrlPr>
                        </m:mPr>
                        <m:mr>
                          <m:e>
                            <m:r>
                              <m:rPr>
                                <m:sty m:val="p"/>
                                <m:brk m:alnAt="7"/>
                              </m:rPr>
                              <a:rPr lang="en-US" sz="1600" b="0" i="0" smtClean="0">
                                <a:solidFill>
                                  <a:srgbClr val="9900FF"/>
                                </a:solidFill>
                                <a:latin typeface="Cambria Math" panose="02040503050406030204" pitchFamily="18" charset="0"/>
                                <a:ea typeface="Source Sans Pro"/>
                                <a:sym typeface="Source Sans Pro"/>
                              </a:rPr>
                              <m:t>i</m:t>
                            </m:r>
                            <m:r>
                              <m:rPr>
                                <m:sty m:val="p"/>
                              </m:rPr>
                              <a:rPr lang="en-US" sz="1600" b="0" i="0" smtClean="0">
                                <a:solidFill>
                                  <a:srgbClr val="9900FF"/>
                                </a:solidFill>
                                <a:latin typeface="Cambria Math" panose="02040503050406030204" pitchFamily="18" charset="0"/>
                                <a:ea typeface="Source Sans Pro"/>
                                <a:sym typeface="Source Sans Pro"/>
                              </a:rPr>
                              <m:t>f</m:t>
                            </m:r>
                            <m:r>
                              <m:rPr>
                                <m:brk m:alnAt="7"/>
                              </m:rPr>
                              <a:rPr lang="en-US" sz="1600" b="0" i="1" smtClean="0">
                                <a:solidFill>
                                  <a:srgbClr val="9900FF"/>
                                </a:solidFill>
                                <a:latin typeface="Cambria Math" panose="02040503050406030204" pitchFamily="18" charset="0"/>
                                <a:ea typeface="Source Sans Pro"/>
                                <a:sym typeface="Source Sans Pro"/>
                              </a:rPr>
                              <m:t> </m:t>
                            </m:r>
                            <m:r>
                              <a:rPr lang="en-US" sz="1600" b="0" i="1" smtClean="0">
                                <a:solidFill>
                                  <a:srgbClr val="9900FF"/>
                                </a:solidFill>
                                <a:latin typeface="Cambria Math" panose="02040503050406030204" pitchFamily="18" charset="0"/>
                                <a:ea typeface="Source Sans Pro"/>
                                <a:sym typeface="Source Sans Pro"/>
                              </a:rPr>
                              <m:t>𝑛</m:t>
                            </m:r>
                            <m:r>
                              <a:rPr lang="en-US" sz="1600" b="0" i="1" smtClean="0">
                                <a:solidFill>
                                  <a:srgbClr val="9900FF"/>
                                </a:solidFill>
                                <a:latin typeface="Cambria Math" panose="02040503050406030204" pitchFamily="18" charset="0"/>
                                <a:ea typeface="Source Sans Pro"/>
                                <a:sym typeface="Source Sans Pro"/>
                              </a:rPr>
                              <m:t>&lt;100</m:t>
                            </m:r>
                          </m:e>
                        </m:mr>
                        <m:mr>
                          <m:e>
                            <m:r>
                              <m:rPr>
                                <m:sty m:val="p"/>
                              </m:rPr>
                              <a:rPr lang="en-US" sz="1600" b="0" i="0" smtClean="0">
                                <a:solidFill>
                                  <a:srgbClr val="9900FF"/>
                                </a:solidFill>
                                <a:latin typeface="Cambria Math" panose="02040503050406030204" pitchFamily="18" charset="0"/>
                                <a:ea typeface="Source Sans Pro"/>
                                <a:sym typeface="Source Sans Pro"/>
                              </a:rPr>
                              <m:t>otherwise</m:t>
                            </m:r>
                          </m:e>
                        </m:mr>
                      </m:m>
                    </m:oMath>
                  </m:oMathPara>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We have seen in class that this recurrence has the closed form </a:t>
                </a:r>
                <a14:m>
                  <m:oMath xmlns:m="http://schemas.openxmlformats.org/officeDocument/2006/math">
                    <m:r>
                      <a:rPr lang="en-US" sz="1600" b="0" i="1" smtClean="0">
                        <a:solidFill>
                          <a:srgbClr val="9900FF"/>
                        </a:solidFill>
                        <a:latin typeface="Cambria Math" panose="02040503050406030204" pitchFamily="18" charset="0"/>
                        <a:ea typeface="Source Sans Pro"/>
                        <a:sym typeface="Source Sans Pro"/>
                      </a:rPr>
                      <m:t>𝒪</m:t>
                    </m:r>
                    <m:r>
                      <a:rPr lang="en-US" sz="1600" b="0" i="1" smtClean="0">
                        <a:solidFill>
                          <a:srgbClr val="9900FF"/>
                        </a:solidFill>
                        <a:latin typeface="Cambria Math" panose="02040503050406030204" pitchFamily="18" charset="0"/>
                        <a:ea typeface="Source Sans Pro"/>
                        <a:sym typeface="Source Sans Pro"/>
                      </a:rPr>
                      <m:t>(</m:t>
                    </m:r>
                    <m:r>
                      <a:rPr lang="en-US" sz="1600" b="0" i="1" smtClean="0">
                        <a:solidFill>
                          <a:srgbClr val="9900FF"/>
                        </a:solidFill>
                        <a:latin typeface="Cambria Math" panose="02040503050406030204" pitchFamily="18" charset="0"/>
                        <a:ea typeface="Source Sans Pro"/>
                        <a:sym typeface="Source Sans Pro"/>
                      </a:rPr>
                      <m:t>𝑛</m:t>
                    </m:r>
                    <m:func>
                      <m:funcPr>
                        <m:ctrlPr>
                          <a:rPr lang="en-US" sz="1600" b="0" i="1" smtClean="0">
                            <a:solidFill>
                              <a:srgbClr val="9900FF"/>
                            </a:solidFill>
                            <a:latin typeface="Cambria Math" panose="02040503050406030204" pitchFamily="18" charset="0"/>
                            <a:ea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sym typeface="Source Sans Pro"/>
                          </a:rPr>
                          <m:t>log</m:t>
                        </m:r>
                      </m:fName>
                      <m:e>
                        <m:r>
                          <a:rPr lang="en-US" sz="1600" b="0" i="1" smtClean="0">
                            <a:solidFill>
                              <a:srgbClr val="9900FF"/>
                            </a:solidFill>
                            <a:latin typeface="Cambria Math" panose="02040503050406030204" pitchFamily="18" charset="0"/>
                            <a:ea typeface="Source Sans Pro"/>
                            <a:sym typeface="Source Sans Pro"/>
                          </a:rPr>
                          <m:t>𝑛</m:t>
                        </m:r>
                      </m:e>
                    </m:func>
                    <m:r>
                      <a:rPr lang="en-US" sz="1600" b="0" i="1" smtClean="0">
                        <a:solidFill>
                          <a:srgbClr val="9900FF"/>
                        </a:solidFill>
                        <a:latin typeface="Cambria Math" panose="02040503050406030204" pitchFamily="18" charset="0"/>
                        <a:ea typeface="Source Sans Pro"/>
                        <a:sym typeface="Source Sans Pro"/>
                      </a:rPr>
                      <m:t>)</m:t>
                    </m:r>
                  </m:oMath>
                </a14:m>
                <a:r>
                  <a:rPr lang="en-US" sz="1600" dirty="0">
                    <a:solidFill>
                      <a:srgbClr val="9900FF"/>
                    </a:solidFill>
                    <a:latin typeface="Source Sans Pro"/>
                    <a:ea typeface="Source Sans Pro"/>
                    <a:cs typeface="Source Sans Pro"/>
                    <a:sym typeface="Source Sans Pro"/>
                  </a:rPr>
                  <a:t> (same as </a:t>
                </a:r>
                <a:r>
                  <a:rPr lang="en-US" sz="1600" dirty="0" err="1">
                    <a:solidFill>
                      <a:srgbClr val="9900FF"/>
                    </a:solidFill>
                    <a:latin typeface="Source Sans Pro"/>
                    <a:ea typeface="Source Sans Pro"/>
                    <a:cs typeface="Source Sans Pro"/>
                    <a:sym typeface="Source Sans Pro"/>
                  </a:rPr>
                  <a:t>mergesort</a:t>
                </a:r>
                <a:r>
                  <a:rPr lang="en-US" sz="1600" dirty="0">
                    <a:solidFill>
                      <a:srgbClr val="9900FF"/>
                    </a:solidFill>
                    <a:latin typeface="Source Sans Pro"/>
                    <a:ea typeface="Source Sans Pro"/>
                    <a:cs typeface="Source Sans Pro"/>
                    <a:sym typeface="Source Sans Pro"/>
                  </a:rPr>
                  <a:t>)</a:t>
                </a:r>
              </a:p>
            </p:txBody>
          </p:sp>
        </mc:Choice>
        <mc:Fallback xmlns="">
          <p:sp>
            <p:nvSpPr>
              <p:cNvPr id="4" name="Google Shape;160;p35">
                <a:extLst>
                  <a:ext uri="{FF2B5EF4-FFF2-40B4-BE49-F238E27FC236}">
                    <a16:creationId xmlns:a16="http://schemas.microsoft.com/office/drawing/2014/main" id="{2B6FCDD5-6ED1-E694-7C6C-326912403422}"/>
                  </a:ext>
                </a:extLst>
              </p:cNvPr>
              <p:cNvSpPr txBox="1">
                <a:spLocks noRot="1" noChangeAspect="1" noMove="1" noResize="1" noEditPoints="1" noAdjustHandles="1" noChangeArrowheads="1" noChangeShapeType="1" noTextEdit="1"/>
              </p:cNvSpPr>
              <p:nvPr/>
            </p:nvSpPr>
            <p:spPr>
              <a:xfrm>
                <a:off x="311699" y="1881904"/>
                <a:ext cx="8380479" cy="2091376"/>
              </a:xfrm>
              <a:prstGeom prst="rect">
                <a:avLst/>
              </a:prstGeom>
              <a:blipFill>
                <a:blip r:embed="rId3"/>
                <a:stretch>
                  <a:fillRect b="-58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7354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6EA-1B42-06FD-715A-3BA7E2EB4F3A}"/>
              </a:ext>
            </a:extLst>
          </p:cNvPr>
          <p:cNvSpPr>
            <a:spLocks noGrp="1"/>
          </p:cNvSpPr>
          <p:nvPr>
            <p:ph type="title"/>
          </p:nvPr>
        </p:nvSpPr>
        <p:spPr/>
        <p:txBody>
          <a:bodyPr/>
          <a:lstStyle/>
          <a:p>
            <a:r>
              <a:rPr lang="en-US" dirty="0"/>
              <a:t>That’s All, Folks!</a:t>
            </a:r>
          </a:p>
        </p:txBody>
      </p:sp>
      <p:sp>
        <p:nvSpPr>
          <p:cNvPr id="3" name="Subtitle 2">
            <a:extLst>
              <a:ext uri="{FF2B5EF4-FFF2-40B4-BE49-F238E27FC236}">
                <a16:creationId xmlns:a16="http://schemas.microsoft.com/office/drawing/2014/main" id="{A9F2599B-EB0D-9A39-C0EB-4705F2350AED}"/>
              </a:ext>
            </a:extLst>
          </p:cNvPr>
          <p:cNvSpPr>
            <a:spLocks noGrp="1"/>
          </p:cNvSpPr>
          <p:nvPr>
            <p:ph type="subTitle" idx="1"/>
          </p:nvPr>
        </p:nvSpPr>
        <p:spPr/>
        <p:txBody>
          <a:bodyPr/>
          <a:lstStyle/>
          <a:p>
            <a:r>
              <a:rPr lang="en-US" dirty="0"/>
              <a:t>Thanks for coming to section this week!</a:t>
            </a:r>
          </a:p>
          <a:p>
            <a:r>
              <a:rPr lang="en-US" dirty="0"/>
              <a:t>Any questions?</a:t>
            </a:r>
          </a:p>
          <a:p>
            <a:endParaRPr lang="en-US" dirty="0"/>
          </a:p>
        </p:txBody>
      </p:sp>
    </p:spTree>
    <p:extLst>
      <p:ext uri="{BB962C8B-B14F-4D97-AF65-F5344CB8AC3E}">
        <p14:creationId xmlns:p14="http://schemas.microsoft.com/office/powerpoint/2010/main" val="425530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933AF3-2C9D-E2D7-E802-2A8F14B0D2E2}"/>
              </a:ext>
            </a:extLst>
          </p:cNvPr>
          <p:cNvSpPr>
            <a:spLocks noGrp="1"/>
          </p:cNvSpPr>
          <p:nvPr>
            <p:ph type="title"/>
          </p:nvPr>
        </p:nvSpPr>
        <p:spPr/>
        <p:txBody>
          <a:bodyPr>
            <a:normAutofit fontScale="90000"/>
          </a:bodyPr>
          <a:lstStyle/>
          <a:p>
            <a:r>
              <a:rPr lang="en-US" dirty="0"/>
              <a:t>Divide and Conquer</a:t>
            </a:r>
          </a:p>
        </p:txBody>
      </p:sp>
      <p:sp>
        <p:nvSpPr>
          <p:cNvPr id="6" name="Text Placeholder 5">
            <a:extLst>
              <a:ext uri="{FF2B5EF4-FFF2-40B4-BE49-F238E27FC236}">
                <a16:creationId xmlns:a16="http://schemas.microsoft.com/office/drawing/2014/main" id="{BECDCE37-2355-B3F9-4538-8A8697D9ED4F}"/>
              </a:ext>
            </a:extLst>
          </p:cNvPr>
          <p:cNvSpPr>
            <a:spLocks noGrp="1"/>
          </p:cNvSpPr>
          <p:nvPr>
            <p:ph type="body" idx="1"/>
          </p:nvPr>
        </p:nvSpPr>
        <p:spPr>
          <a:xfrm>
            <a:off x="311700" y="1068425"/>
            <a:ext cx="8520600" cy="3826304"/>
          </a:xfrm>
        </p:spPr>
        <p:txBody>
          <a:bodyPr>
            <a:normAutofit/>
          </a:bodyPr>
          <a:lstStyle/>
          <a:p>
            <a:pPr>
              <a:buSzPct val="100000"/>
              <a:buFont typeface="+mj-lt"/>
              <a:buAutoNum type="arabicPeriod"/>
            </a:pPr>
            <a:r>
              <a:rPr lang="en-US" sz="2400" b="1" dirty="0">
                <a:solidFill>
                  <a:schemeClr val="bg2"/>
                </a:solidFill>
              </a:rPr>
              <a:t>Divide</a:t>
            </a:r>
            <a:r>
              <a:rPr lang="en-US" sz="2400" dirty="0"/>
              <a:t> instance into subparts</a:t>
            </a:r>
          </a:p>
          <a:p>
            <a:pPr>
              <a:buSzPct val="100000"/>
              <a:buFont typeface="+mj-lt"/>
              <a:buAutoNum type="arabicPeriod"/>
            </a:pPr>
            <a:r>
              <a:rPr lang="en-US" sz="2400" b="1" dirty="0">
                <a:solidFill>
                  <a:schemeClr val="bg2"/>
                </a:solidFill>
              </a:rPr>
              <a:t>Solve</a:t>
            </a:r>
            <a:r>
              <a:rPr lang="en-US" sz="2400" dirty="0"/>
              <a:t> the parts recursively</a:t>
            </a:r>
          </a:p>
          <a:p>
            <a:pPr>
              <a:buSzPct val="100000"/>
              <a:buFont typeface="+mj-lt"/>
              <a:buAutoNum type="arabicPeriod"/>
            </a:pPr>
            <a:r>
              <a:rPr lang="en-US" sz="2400" b="1" dirty="0">
                <a:solidFill>
                  <a:schemeClr val="bg2"/>
                </a:solidFill>
              </a:rPr>
              <a:t>Conquer</a:t>
            </a:r>
            <a:r>
              <a:rPr lang="en-US" sz="2400" dirty="0"/>
              <a:t> by combining the answers</a:t>
            </a:r>
          </a:p>
          <a:p>
            <a:pPr>
              <a:buFont typeface="+mj-lt"/>
              <a:buAutoNum type="arabicPeriod"/>
            </a:pPr>
            <a:endParaRPr lang="en-US" sz="2400" dirty="0"/>
          </a:p>
          <a:p>
            <a:pPr marL="114300" indent="0">
              <a:buNone/>
            </a:pPr>
            <a:r>
              <a:rPr lang="en-US" sz="2400" dirty="0"/>
              <a:t>The keys to this strategy: </a:t>
            </a:r>
          </a:p>
          <a:p>
            <a:r>
              <a:rPr lang="en-US" sz="2400" dirty="0"/>
              <a:t>Come up with a baseline!</a:t>
            </a:r>
          </a:p>
          <a:p>
            <a:r>
              <a:rPr lang="en-US" sz="2400" dirty="0"/>
              <a:t>Once you have your algo, write a recurrence for the runtime</a:t>
            </a:r>
          </a:p>
          <a:p>
            <a:pPr lvl="1">
              <a:buClr>
                <a:schemeClr val="tx2"/>
              </a:buClr>
            </a:pPr>
            <a:r>
              <a:rPr lang="en-US" sz="2200" dirty="0">
                <a:solidFill>
                  <a:schemeClr val="tx2"/>
                </a:solidFill>
              </a:rPr>
              <a:t>Your </a:t>
            </a:r>
            <a:r>
              <a:rPr lang="en-US" sz="2200" dirty="0" err="1">
                <a:solidFill>
                  <a:schemeClr val="tx2"/>
                </a:solidFill>
              </a:rPr>
              <a:t>d&amp;c</a:t>
            </a:r>
            <a:r>
              <a:rPr lang="en-US" sz="2200" dirty="0">
                <a:solidFill>
                  <a:schemeClr val="tx2"/>
                </a:solidFill>
              </a:rPr>
              <a:t> runtime should be BETTER than the baseline runtime</a:t>
            </a:r>
          </a:p>
        </p:txBody>
      </p:sp>
    </p:spTree>
    <p:extLst>
      <p:ext uri="{BB962C8B-B14F-4D97-AF65-F5344CB8AC3E}">
        <p14:creationId xmlns:p14="http://schemas.microsoft.com/office/powerpoint/2010/main" val="68178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711D-1C07-ED95-BBB2-5F0139A0A7ED}"/>
              </a:ext>
            </a:extLst>
          </p:cNvPr>
          <p:cNvSpPr>
            <a:spLocks noGrp="1"/>
          </p:cNvSpPr>
          <p:nvPr>
            <p:ph type="title"/>
          </p:nvPr>
        </p:nvSpPr>
        <p:spPr/>
        <p:txBody>
          <a:bodyPr>
            <a:normAutofit fontScale="90000"/>
          </a:bodyPr>
          <a:lstStyle/>
          <a:p>
            <a:r>
              <a:rPr lang="en-US" dirty="0"/>
              <a:t>The Strategy (hint: it’s the same as last week!)</a:t>
            </a:r>
          </a:p>
        </p:txBody>
      </p:sp>
      <p:sp>
        <p:nvSpPr>
          <p:cNvPr id="3" name="Text Placeholder 2">
            <a:extLst>
              <a:ext uri="{FF2B5EF4-FFF2-40B4-BE49-F238E27FC236}">
                <a16:creationId xmlns:a16="http://schemas.microsoft.com/office/drawing/2014/main" id="{815E63B7-CC55-BDB7-1332-D2479E1DA011}"/>
              </a:ext>
            </a:extLst>
          </p:cNvPr>
          <p:cNvSpPr>
            <a:spLocks noGrp="1"/>
          </p:cNvSpPr>
          <p:nvPr>
            <p:ph type="body" idx="1"/>
          </p:nvPr>
        </p:nvSpPr>
        <p:spPr>
          <a:xfrm>
            <a:off x="311700" y="1068425"/>
            <a:ext cx="8520600" cy="3500450"/>
          </a:xfrm>
        </p:spPr>
        <p:txBody>
          <a:bodyPr>
            <a:normAutofit/>
          </a:bodyPr>
          <a:lstStyle/>
          <a:p>
            <a:pPr marL="571500" indent="-457200">
              <a:buSzPct val="100000"/>
              <a:buFont typeface="+mj-lt"/>
              <a:buAutoNum type="arabicPeriod"/>
            </a:pPr>
            <a:r>
              <a:rPr lang="en-US" sz="2400" dirty="0"/>
              <a:t>Read and Understand the Problem</a:t>
            </a:r>
          </a:p>
          <a:p>
            <a:pPr marL="571500" indent="-457200">
              <a:buSzPct val="100000"/>
              <a:buFont typeface="+mj-lt"/>
              <a:buAutoNum type="arabicPeriod"/>
            </a:pPr>
            <a:r>
              <a:rPr lang="en-US" sz="2400" dirty="0"/>
              <a:t>Generate Examples</a:t>
            </a:r>
          </a:p>
          <a:p>
            <a:pPr marL="571500" indent="-457200">
              <a:buSzPct val="100000"/>
              <a:buFont typeface="+mj-lt"/>
              <a:buAutoNum type="arabicPeriod"/>
            </a:pPr>
            <a:r>
              <a:rPr lang="en-US" sz="2400" dirty="0"/>
              <a:t>Produce a Baseline</a:t>
            </a:r>
          </a:p>
          <a:p>
            <a:pPr marL="571500" indent="-457200">
              <a:buSzPct val="100000"/>
              <a:buFont typeface="+mj-lt"/>
              <a:buAutoNum type="arabicPeriod"/>
            </a:pPr>
            <a:r>
              <a:rPr lang="en-US" sz="2400" dirty="0"/>
              <a:t>Brainstorm and Analyze Possible Algorithms</a:t>
            </a:r>
          </a:p>
          <a:p>
            <a:pPr marL="571500" indent="-457200">
              <a:buSzPct val="100000"/>
              <a:buFont typeface="+mj-lt"/>
              <a:buAutoNum type="arabicPeriod"/>
            </a:pPr>
            <a:r>
              <a:rPr lang="en-US" sz="2400" dirty="0"/>
              <a:t>Write an Algorithm</a:t>
            </a:r>
          </a:p>
          <a:p>
            <a:pPr marL="571500" indent="-457200">
              <a:buSzPct val="100000"/>
              <a:buFont typeface="+mj-lt"/>
              <a:buAutoNum type="arabicPeriod"/>
            </a:pPr>
            <a:r>
              <a:rPr lang="en-US" sz="2400" dirty="0"/>
              <a:t>Show Your Algorithm is Correct</a:t>
            </a:r>
          </a:p>
          <a:p>
            <a:pPr marL="571500" indent="-457200">
              <a:buSzPct val="100000"/>
              <a:buFont typeface="+mj-lt"/>
              <a:buAutoNum type="arabicPeriod"/>
            </a:pPr>
            <a:r>
              <a:rPr lang="en-US" sz="2400" dirty="0"/>
              <a:t>Optimize and Analyze the Run Time</a:t>
            </a:r>
          </a:p>
        </p:txBody>
      </p:sp>
    </p:spTree>
    <p:extLst>
      <p:ext uri="{BB962C8B-B14F-4D97-AF65-F5344CB8AC3E}">
        <p14:creationId xmlns:p14="http://schemas.microsoft.com/office/powerpoint/2010/main" val="124881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 – Maximum Subarray Sum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6"/>
                <a:ext cx="8520600" cy="3763066"/>
              </a:xfrm>
            </p:spPr>
            <p:txBody>
              <a:bodyPr>
                <a:normAutofit/>
              </a:bodyPr>
              <a:lstStyle/>
              <a:p>
                <a:pPr marL="114300" indent="0">
                  <a:buNone/>
                </a:pPr>
                <a:r>
                  <a:rPr lang="en-US" sz="2400" b="1" dirty="0"/>
                  <a:t>Input: </a:t>
                </a:r>
                <a:r>
                  <a:rPr lang="en-US" sz="2400" dirty="0"/>
                  <a:t>An array of </a:t>
                </a:r>
                <a:r>
                  <a:rPr lang="en-US" sz="2400" dirty="0" err="1">
                    <a:latin typeface="Source Code Pro" panose="020B0509030403020204" pitchFamily="49" charset="0"/>
                    <a:ea typeface="Source Code Pro" panose="020B0509030403020204" pitchFamily="49" charset="0"/>
                  </a:rPr>
                  <a:t>int</a:t>
                </a:r>
                <a:r>
                  <a:rPr lang="en-US" sz="2400" dirty="0" err="1"/>
                  <a:t>s</a:t>
                </a:r>
                <a:r>
                  <a:rPr lang="en-US" sz="2400" dirty="0"/>
                  <a:t> (possibly both positive and negative)</a:t>
                </a:r>
              </a:p>
              <a:p>
                <a:pPr marL="114300" indent="0">
                  <a:buNone/>
                </a:pPr>
                <a:r>
                  <a:rPr lang="en-US" sz="2400" b="1" dirty="0"/>
                  <a:t>Output: </a:t>
                </a:r>
                <a:r>
                  <a:rPr lang="en-US" sz="2400" dirty="0"/>
                  <a:t>The largest possible sum of a (contiguous) subarray </a:t>
                </a:r>
                <a14:m>
                  <m:oMath xmlns:m="http://schemas.openxmlformats.org/officeDocument/2006/math">
                    <m:r>
                      <a:rPr lang="en-US" sz="2400" i="1" dirty="0" smtClean="0">
                        <a:latin typeface="Cambria Math" panose="02040503050406030204" pitchFamily="18" charset="0"/>
                      </a:rPr>
                      <m:t>𝐴</m:t>
                    </m:r>
                    <m:r>
                      <a:rPr lang="en-US" sz="2400" i="1" dirty="0">
                        <a:latin typeface="Cambria Math" panose="02040503050406030204" pitchFamily="18" charset="0"/>
                      </a:rPr>
                      <m:t>[</m:t>
                    </m:r>
                    <m:r>
                      <a:rPr lang="en-US" sz="2400" i="1" dirty="0" err="1">
                        <a:latin typeface="Cambria Math" panose="02040503050406030204" pitchFamily="18" charset="0"/>
                      </a:rPr>
                      <m:t>𝑖</m:t>
                    </m:r>
                    <m:r>
                      <a:rPr lang="en-US" sz="2400" i="1" dirty="0">
                        <a:latin typeface="Cambria Math" panose="02040503050406030204" pitchFamily="18" charset="0"/>
                      </a:rPr>
                      <m:t>]+</m:t>
                    </m:r>
                    <m:r>
                      <a:rPr lang="en-US" sz="2400" i="1" dirty="0">
                        <a:latin typeface="Cambria Math" panose="02040503050406030204" pitchFamily="18" charset="0"/>
                      </a:rPr>
                      <m:t>𝐴</m:t>
                    </m:r>
                    <m:r>
                      <a:rPr lang="en-US" sz="2400" i="1" dirty="0">
                        <a:latin typeface="Cambria Math" panose="02040503050406030204" pitchFamily="18" charset="0"/>
                      </a:rPr>
                      <m:t>[</m:t>
                    </m:r>
                    <m:r>
                      <a:rPr lang="en-US" sz="2400" i="1" dirty="0" err="1">
                        <a:latin typeface="Cambria Math" panose="02040503050406030204" pitchFamily="18" charset="0"/>
                      </a:rPr>
                      <m:t>𝑖</m:t>
                    </m:r>
                    <m:r>
                      <a:rPr lang="en-US" sz="2400" i="1" dirty="0">
                        <a:latin typeface="Cambria Math" panose="02040503050406030204" pitchFamily="18" charset="0"/>
                      </a:rPr>
                      <m:t>+1]+···+</m:t>
                    </m:r>
                    <m:r>
                      <a:rPr lang="en-US" sz="2400" i="1" dirty="0">
                        <a:latin typeface="Cambria Math" panose="02040503050406030204" pitchFamily="18" charset="0"/>
                      </a:rPr>
                      <m:t>𝐴</m:t>
                    </m:r>
                    <m:r>
                      <a:rPr lang="en-US" sz="2400" i="1" dirty="0">
                        <a:latin typeface="Cambria Math" panose="02040503050406030204" pitchFamily="18" charset="0"/>
                      </a:rPr>
                      <m:t>[</m:t>
                    </m:r>
                    <m:r>
                      <a:rPr lang="en-US" sz="2400" i="1" dirty="0">
                        <a:latin typeface="Cambria Math" panose="02040503050406030204" pitchFamily="18" charset="0"/>
                      </a:rPr>
                      <m:t>𝑗</m:t>
                    </m:r>
                    <m:r>
                      <a:rPr lang="en-US" sz="2400" i="1" dirty="0">
                        <a:latin typeface="Cambria Math" panose="02040503050406030204" pitchFamily="18" charset="0"/>
                      </a:rPr>
                      <m:t>]</m:t>
                    </m:r>
                  </m:oMath>
                </a14:m>
                <a:r>
                  <a:rPr lang="en-US" sz="2400" dirty="0"/>
                  <a:t>.</a:t>
                </a:r>
              </a:p>
              <a:p>
                <a:pPr marL="114300" indent="0">
                  <a:buNone/>
                </a:pPr>
                <a:endParaRPr lang="en-US" sz="2400" dirty="0"/>
              </a:p>
              <a:p>
                <a:pPr marL="114300" indent="0">
                  <a:buNone/>
                </a:pPr>
                <a:r>
                  <a:rPr lang="en-US" sz="2400" dirty="0"/>
                  <a:t>A single element counts as a subarray (the sum is the value of that element). No elements counts as a subarray (the sum is 0).</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1068426"/>
                <a:ext cx="8520600" cy="3763066"/>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643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BA5E0-1029-3E20-C453-0634DE9D0524}"/>
              </a:ext>
            </a:extLst>
          </p:cNvPr>
          <p:cNvSpPr>
            <a:spLocks noGrp="1"/>
          </p:cNvSpPr>
          <p:nvPr>
            <p:ph type="title"/>
          </p:nvPr>
        </p:nvSpPr>
        <p:spPr/>
        <p:txBody>
          <a:bodyPr/>
          <a:lstStyle/>
          <a:p>
            <a:r>
              <a:rPr lang="en-US" dirty="0"/>
              <a:t>1. Read and Understand the Problem</a:t>
            </a:r>
          </a:p>
        </p:txBody>
      </p:sp>
    </p:spTree>
    <p:extLst>
      <p:ext uri="{BB962C8B-B14F-4D97-AF65-F5344CB8AC3E}">
        <p14:creationId xmlns:p14="http://schemas.microsoft.com/office/powerpoint/2010/main" val="94532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p:txBody>
          <a:bodyPr>
            <a:normAutofit fontScale="90000"/>
          </a:bodyPr>
          <a:lstStyle/>
          <a:p>
            <a:r>
              <a:rPr lang="en-US" dirty="0"/>
              <a:t>Reminder of the Questions to Ask:</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What is the </a:t>
            </a:r>
            <a:r>
              <a:rPr lang="en-US" b="1" dirty="0">
                <a:solidFill>
                  <a:schemeClr val="bg2"/>
                </a:solidFill>
              </a:rPr>
              <a:t>input type</a:t>
            </a:r>
            <a:r>
              <a:rPr lang="en-US" dirty="0"/>
              <a:t>? (Array? Graph? Integer? Something else?) </a:t>
            </a:r>
            <a:br>
              <a:rPr lang="en-US" dirty="0"/>
            </a:br>
            <a:endParaRPr lang="en-US" dirty="0"/>
          </a:p>
          <a:p>
            <a:endParaRPr lang="en-US" dirty="0"/>
          </a:p>
          <a:p>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endParaRPr lang="en-US" dirty="0"/>
          </a:p>
          <a:p>
            <a:endParaRPr lang="en-US" dirty="0"/>
          </a:p>
          <a:p>
            <a:r>
              <a:rPr lang="en-US" dirty="0"/>
              <a:t>Are there any </a:t>
            </a:r>
            <a:r>
              <a:rPr lang="en-US" b="1" dirty="0">
                <a:solidFill>
                  <a:schemeClr val="bg2"/>
                </a:solidFill>
              </a:rPr>
              <a:t>technical terms</a:t>
            </a:r>
            <a:r>
              <a:rPr lang="en-US" dirty="0"/>
              <a:t> in the problem you should pay attention to?</a:t>
            </a:r>
          </a:p>
        </p:txBody>
      </p:sp>
    </p:spTree>
    <p:extLst>
      <p:ext uri="{BB962C8B-B14F-4D97-AF65-F5344CB8AC3E}">
        <p14:creationId xmlns:p14="http://schemas.microsoft.com/office/powerpoint/2010/main" val="503375607"/>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9958</TotalTime>
  <Words>3699</Words>
  <Application>Microsoft Office PowerPoint</Application>
  <PresentationFormat>全屏显示(16:9)</PresentationFormat>
  <Paragraphs>320</Paragraphs>
  <Slides>47</Slides>
  <Notes>36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47</vt:i4>
      </vt:variant>
    </vt:vector>
  </HeadingPairs>
  <TitlesOfParts>
    <vt:vector size="57" baseType="lpstr">
      <vt:lpstr>Quattrocento Sans</vt:lpstr>
      <vt:lpstr>Source Code Pro</vt:lpstr>
      <vt:lpstr>Source Sans Pro</vt:lpstr>
      <vt:lpstr>Courier New</vt:lpstr>
      <vt:lpstr>Raleway</vt:lpstr>
      <vt:lpstr>Arial</vt:lpstr>
      <vt:lpstr>Cambria Math</vt:lpstr>
      <vt:lpstr>Calibri Light</vt:lpstr>
      <vt:lpstr>Source Code Pro</vt:lpstr>
      <vt:lpstr>uw-slides</vt:lpstr>
      <vt:lpstr>CSE 421 Section 4</vt:lpstr>
      <vt:lpstr>Administrivia</vt:lpstr>
      <vt:lpstr>Announcements &amp; Reminders</vt:lpstr>
      <vt:lpstr>Writing a Divide and Conquer Algo</vt:lpstr>
      <vt:lpstr>Divide and Conquer</vt:lpstr>
      <vt:lpstr>The Strategy (hint: it’s the same as last week!)</vt:lpstr>
      <vt:lpstr>Problem 1 – Maximum Subarray Sum</vt:lpstr>
      <vt:lpstr>1. Read and Understand the Problem</vt:lpstr>
      <vt:lpstr>Reminder of the Questions to Ask:</vt:lpstr>
      <vt:lpstr>Reminder of the Questions to Ask:</vt:lpstr>
      <vt:lpstr>Reminder of the Questions to Ask:</vt:lpstr>
      <vt:lpstr>Reminder of the Questions to Ask:</vt:lpstr>
      <vt:lpstr>Key Idea with Divide and Conquer  (and other recursive algorithms)</vt:lpstr>
      <vt:lpstr>Problem 1.1 – Maximum Subarray Sum</vt:lpstr>
      <vt:lpstr>Problem 1.1 – Maximum Subarray Sum</vt:lpstr>
      <vt:lpstr>Problem 1.1 – Maximum Subarray Sum</vt:lpstr>
      <vt:lpstr>2. Generate Examples</vt:lpstr>
      <vt:lpstr>Good examples help with understanding now and testing later!</vt:lpstr>
      <vt:lpstr>Problem 1.2 – Maximum Subarray Sum</vt:lpstr>
      <vt:lpstr>Problem 1.2 – Maximum Subarray Sum</vt:lpstr>
      <vt:lpstr>Problem 1.2 – Maximum Subarray Sum</vt:lpstr>
      <vt:lpstr>3. Come Up with a Baseline</vt:lpstr>
      <vt:lpstr>Inefficient (non Divide and Conquer) First Attempt</vt:lpstr>
      <vt:lpstr>Problem 1.3 – Maximum Subarray Sum</vt:lpstr>
      <vt:lpstr>Problem 1.3 – Maximum Subarray Sum</vt:lpstr>
      <vt:lpstr>Problem 1.3 – Maximum Subarray Sum</vt:lpstr>
      <vt:lpstr>Problem 1.3 – Maximum Subarray Sum</vt:lpstr>
      <vt:lpstr>Problem 1.3 – Maximum Subarray Sum</vt:lpstr>
      <vt:lpstr>Problem 1.3 – Maximum Subarray Sum</vt:lpstr>
      <vt:lpstr>4. Brainstorm and Analyze  Possible Algorithms</vt:lpstr>
      <vt:lpstr>Think about How to Divide and Conquer</vt:lpstr>
      <vt:lpstr>Problem 1.4 – Maximum Subarray Sum</vt:lpstr>
      <vt:lpstr>Problem 1.4 – Maximum Subarray Sum</vt:lpstr>
      <vt:lpstr>Problem 1.4 – Maximum Subarray Sum</vt:lpstr>
      <vt:lpstr>Problem 1.4 – Maximum Subarray Sum</vt:lpstr>
      <vt:lpstr>5. Write an Algorithm</vt:lpstr>
      <vt:lpstr>Translate the brainstorm into an algorithm!</vt:lpstr>
      <vt:lpstr>Translate the brainstorm into an algorithm!</vt:lpstr>
      <vt:lpstr>Problem 1.5 – Maximum Subarray Sum</vt:lpstr>
      <vt:lpstr>6. Show Your Algorithm is Correct</vt:lpstr>
      <vt:lpstr>Problem 1.6 – Maximum Subarray Sum</vt:lpstr>
      <vt:lpstr>Problem 1.6 – Maximum Subarray Sum</vt:lpstr>
      <vt:lpstr>Problem 1.6 – Maximum Subarray Sum</vt:lpstr>
      <vt:lpstr>7. Optimize and Analyze the Run Time</vt:lpstr>
      <vt:lpstr>Problem 1.7 – Maximum Subarray Sum</vt:lpstr>
      <vt:lpstr>Problem 1.7 – Maximum Subarray Sum</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cp:lastModifiedBy>Origami Yanagi</cp:lastModifiedBy>
  <cp:revision>5</cp:revision>
  <dcterms:modified xsi:type="dcterms:W3CDTF">2024-01-24T07:51:08Z</dcterms:modified>
</cp:coreProperties>
</file>