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8"/>
  </p:notesMasterIdLst>
  <p:sldIdLst>
    <p:sldId id="314" r:id="rId2"/>
    <p:sldId id="315" r:id="rId3"/>
    <p:sldId id="316" r:id="rId4"/>
    <p:sldId id="317" r:id="rId5"/>
    <p:sldId id="447" r:id="rId6"/>
    <p:sldId id="383" r:id="rId7"/>
    <p:sldId id="456" r:id="rId8"/>
    <p:sldId id="457" r:id="rId9"/>
    <p:sldId id="458" r:id="rId10"/>
    <p:sldId id="460" r:id="rId11"/>
    <p:sldId id="461" r:id="rId12"/>
    <p:sldId id="459" r:id="rId13"/>
    <p:sldId id="462" r:id="rId14"/>
    <p:sldId id="463" r:id="rId15"/>
    <p:sldId id="464" r:id="rId16"/>
    <p:sldId id="384" r:id="rId17"/>
    <p:sldId id="404" r:id="rId18"/>
    <p:sldId id="493" r:id="rId19"/>
    <p:sldId id="455" r:id="rId20"/>
    <p:sldId id="492" r:id="rId21"/>
    <p:sldId id="465" r:id="rId22"/>
    <p:sldId id="491" r:id="rId23"/>
    <p:sldId id="466" r:id="rId24"/>
    <p:sldId id="490" r:id="rId25"/>
    <p:sldId id="467" r:id="rId26"/>
    <p:sldId id="489" r:id="rId27"/>
    <p:sldId id="468" r:id="rId28"/>
    <p:sldId id="488" r:id="rId29"/>
    <p:sldId id="469" r:id="rId30"/>
    <p:sldId id="487" r:id="rId31"/>
    <p:sldId id="470" r:id="rId32"/>
    <p:sldId id="486" r:id="rId33"/>
    <p:sldId id="471" r:id="rId34"/>
    <p:sldId id="485" r:id="rId35"/>
    <p:sldId id="472" r:id="rId36"/>
    <p:sldId id="484" r:id="rId37"/>
    <p:sldId id="473" r:id="rId38"/>
    <p:sldId id="483" r:id="rId39"/>
    <p:sldId id="474" r:id="rId40"/>
    <p:sldId id="482" r:id="rId41"/>
    <p:sldId id="475" r:id="rId42"/>
    <p:sldId id="481" r:id="rId43"/>
    <p:sldId id="476" r:id="rId44"/>
    <p:sldId id="480" r:id="rId45"/>
    <p:sldId id="477" r:id="rId46"/>
    <p:sldId id="479" r:id="rId47"/>
    <p:sldId id="478" r:id="rId48"/>
    <p:sldId id="495" r:id="rId49"/>
    <p:sldId id="494" r:id="rId50"/>
    <p:sldId id="497" r:id="rId51"/>
    <p:sldId id="496" r:id="rId52"/>
    <p:sldId id="499" r:id="rId53"/>
    <p:sldId id="498" r:id="rId54"/>
    <p:sldId id="501" r:id="rId55"/>
    <p:sldId id="500" r:id="rId56"/>
    <p:sldId id="379" r:id="rId57"/>
  </p:sldIdLst>
  <p:sldSz cx="9144000" cy="5143500" type="screen16x9"/>
  <p:notesSz cx="6858000" cy="9144000"/>
  <p:embeddedFontLst>
    <p:embeddedFont>
      <p:font typeface="Cambria Math" panose="02040503050406030204" pitchFamily="18" charset="0"/>
      <p:regular r:id="rId59"/>
    </p:embeddedFont>
    <p:embeddedFont>
      <p:font typeface="Quattrocento Sans" panose="020B0502050000020003" pitchFamily="34" charset="0"/>
      <p:regular r:id="rId60"/>
      <p:bold r:id="rId61"/>
      <p:italic r:id="rId62"/>
      <p:boldItalic r:id="rId63"/>
    </p:embeddedFont>
    <p:embeddedFont>
      <p:font typeface="Raleway" pitchFamily="2" charset="77"/>
      <p:regular r:id="rId64"/>
      <p:bold r:id="rId65"/>
      <p:italic r:id="rId66"/>
      <p:boldItalic r:id="rId67"/>
    </p:embeddedFont>
    <p:embeddedFont>
      <p:font typeface="Source Code Pro" panose="020B0509030403020204" pitchFamily="49" charset="77"/>
      <p:regular r:id="rId68"/>
      <p:bold r:id="rId69"/>
      <p:italic r:id="rId70"/>
      <p:boldItalic r:id="rId71"/>
    </p:embeddedFont>
    <p:embeddedFont>
      <p:font typeface="Source Sans Pro" panose="020B050303040302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0E7C38F9-7328-4282-BB73-1DAEE652B665}">
          <p14:sldIdLst>
            <p14:sldId id="314"/>
          </p14:sldIdLst>
        </p14:section>
        <p14:section name="Administrivia" id="{DB8782F1-9770-4122-AE1A-57C954F4EE1B}">
          <p14:sldIdLst>
            <p14:sldId id="315"/>
            <p14:sldId id="316"/>
          </p14:sldIdLst>
        </p14:section>
        <p14:section name="What Tool" id="{1C7869E8-F8D6-48B7-AB08-B9215DB03AF3}">
          <p14:sldIdLst>
            <p14:sldId id="317"/>
            <p14:sldId id="447"/>
            <p14:sldId id="383"/>
            <p14:sldId id="456"/>
            <p14:sldId id="457"/>
            <p14:sldId id="458"/>
            <p14:sldId id="460"/>
            <p14:sldId id="461"/>
            <p14:sldId id="459"/>
            <p14:sldId id="462"/>
            <p14:sldId id="463"/>
            <p14:sldId id="464"/>
          </p14:sldIdLst>
        </p14:section>
        <p14:section name="Try it Yourself" id="{0AA944EE-F025-4FE3-BFA3-63EEC3719952}">
          <p14:sldIdLst>
            <p14:sldId id="384"/>
            <p14:sldId id="404"/>
            <p14:sldId id="493"/>
            <p14:sldId id="455"/>
            <p14:sldId id="492"/>
            <p14:sldId id="465"/>
            <p14:sldId id="491"/>
            <p14:sldId id="466"/>
            <p14:sldId id="490"/>
            <p14:sldId id="467"/>
            <p14:sldId id="489"/>
            <p14:sldId id="468"/>
            <p14:sldId id="488"/>
            <p14:sldId id="469"/>
            <p14:sldId id="487"/>
            <p14:sldId id="470"/>
            <p14:sldId id="486"/>
            <p14:sldId id="471"/>
            <p14:sldId id="485"/>
            <p14:sldId id="472"/>
            <p14:sldId id="484"/>
            <p14:sldId id="473"/>
            <p14:sldId id="483"/>
            <p14:sldId id="474"/>
            <p14:sldId id="482"/>
            <p14:sldId id="475"/>
            <p14:sldId id="481"/>
            <p14:sldId id="476"/>
            <p14:sldId id="480"/>
            <p14:sldId id="477"/>
            <p14:sldId id="479"/>
            <p14:sldId id="478"/>
            <p14:sldId id="495"/>
            <p14:sldId id="494"/>
            <p14:sldId id="497"/>
            <p14:sldId id="496"/>
            <p14:sldId id="499"/>
            <p14:sldId id="498"/>
            <p14:sldId id="501"/>
            <p14:sldId id="500"/>
          </p14:sldIdLst>
        </p14:section>
        <p14:section name="Outro" id="{330896F7-469A-4CE7-9D9A-D1928C68B4F2}">
          <p14:sldIdLst>
            <p14:sldId id="3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904F6-BAB0-4CB6-B5B3-B9F7362F6E93}" v="102" dt="2023-02-15T20:54:49.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5"/>
  </p:normalViewPr>
  <p:slideViewPr>
    <p:cSldViewPr snapToGrid="0">
      <p:cViewPr varScale="1">
        <p:scale>
          <a:sx n="153" d="100"/>
          <a:sy n="153" d="100"/>
        </p:scale>
        <p:origin x="68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notesMaster" Target="notesMasters/notesMaster1.xml"/><Relationship Id="rId74" Type="http://schemas.openxmlformats.org/officeDocument/2006/relationships/font" Target="fonts/font16.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e Pfleger" userId="7701ca9aa713607d" providerId="LiveId" clId="{C6C46FD4-EA33-4F9B-8046-A6655EBF66BC}"/>
    <pc:docChg chg="undo redo custSel addSld delSld modSld sldOrd delSection modSection">
      <pc:chgData name="Allie Pfleger" userId="7701ca9aa713607d" providerId="LiveId" clId="{C6C46FD4-EA33-4F9B-8046-A6655EBF66BC}" dt="2022-10-24T23:04:06.140" v="4167"/>
      <pc:docMkLst>
        <pc:docMk/>
      </pc:docMkLst>
      <pc:sldChg chg="modSp mod">
        <pc:chgData name="Allie Pfleger" userId="7701ca9aa713607d" providerId="LiveId" clId="{C6C46FD4-EA33-4F9B-8046-A6655EBF66BC}" dt="2022-10-20T22:22:39.178" v="104" actId="20577"/>
        <pc:sldMkLst>
          <pc:docMk/>
          <pc:sldMk cId="2084633147" sldId="314"/>
        </pc:sldMkLst>
        <pc:spChg chg="mod">
          <ac:chgData name="Allie Pfleger" userId="7701ca9aa713607d" providerId="LiveId" clId="{C6C46FD4-EA33-4F9B-8046-A6655EBF66BC}" dt="2022-10-20T22:22:39.178" v="104" actId="20577"/>
          <ac:spMkLst>
            <pc:docMk/>
            <pc:sldMk cId="2084633147" sldId="314"/>
            <ac:spMk id="4" creationId="{F195F0D5-F9BB-C05C-55B2-ADFAE05F08BB}"/>
          </ac:spMkLst>
        </pc:spChg>
        <pc:spChg chg="mod">
          <ac:chgData name="Allie Pfleger" userId="7701ca9aa713607d" providerId="LiveId" clId="{C6C46FD4-EA33-4F9B-8046-A6655EBF66BC}" dt="2022-10-20T22:19:20.537" v="18" actId="20577"/>
          <ac:spMkLst>
            <pc:docMk/>
            <pc:sldMk cId="2084633147" sldId="314"/>
            <ac:spMk id="5" creationId="{C419559E-BC6B-F314-EF98-FFEA019D0FD3}"/>
          </ac:spMkLst>
        </pc:spChg>
      </pc:sldChg>
      <pc:sldChg chg="addSp delSp modSp mod">
        <pc:chgData name="Allie Pfleger" userId="7701ca9aa713607d" providerId="LiveId" clId="{C6C46FD4-EA33-4F9B-8046-A6655EBF66BC}" dt="2022-10-24T22:58:32.202" v="3934" actId="478"/>
        <pc:sldMkLst>
          <pc:docMk/>
          <pc:sldMk cId="2235408715" sldId="316"/>
        </pc:sldMkLst>
        <pc:spChg chg="mod">
          <ac:chgData name="Allie Pfleger" userId="7701ca9aa713607d" providerId="LiveId" clId="{C6C46FD4-EA33-4F9B-8046-A6655EBF66BC}" dt="2022-10-24T18:41:55.744" v="109" actId="20577"/>
          <ac:spMkLst>
            <pc:docMk/>
            <pc:sldMk cId="2235408715" sldId="316"/>
            <ac:spMk id="3" creationId="{40357285-116C-D9E9-8114-1A4EC2B59A7E}"/>
          </ac:spMkLst>
        </pc:spChg>
        <pc:spChg chg="add del mod">
          <ac:chgData name="Allie Pfleger" userId="7701ca9aa713607d" providerId="LiveId" clId="{C6C46FD4-EA33-4F9B-8046-A6655EBF66BC}" dt="2022-10-24T22:58:32.202" v="3934" actId="478"/>
          <ac:spMkLst>
            <pc:docMk/>
            <pc:sldMk cId="2235408715" sldId="316"/>
            <ac:spMk id="5" creationId="{1C4CD788-4C06-C10D-E0F2-1967F32914D3}"/>
          </ac:spMkLst>
        </pc:spChg>
      </pc:sldChg>
      <pc:sldChg chg="modSp mod modNotesTx">
        <pc:chgData name="Allie Pfleger" userId="7701ca9aa713607d" providerId="LiveId" clId="{C6C46FD4-EA33-4F9B-8046-A6655EBF66BC}" dt="2022-10-24T20:16:06.542" v="1138" actId="20577"/>
        <pc:sldMkLst>
          <pc:docMk/>
          <pc:sldMk cId="1891048965" sldId="317"/>
        </pc:sldMkLst>
        <pc:spChg chg="mod">
          <ac:chgData name="Allie Pfleger" userId="7701ca9aa713607d" providerId="LiveId" clId="{C6C46FD4-EA33-4F9B-8046-A6655EBF66BC}" dt="2022-10-20T22:20:32.960" v="76" actId="20577"/>
          <ac:spMkLst>
            <pc:docMk/>
            <pc:sldMk cId="1891048965" sldId="317"/>
            <ac:spMk id="111" creationId="{00000000-0000-0000-0000-000000000000}"/>
          </ac:spMkLst>
        </pc:spChg>
      </pc:sldChg>
      <pc:sldChg chg="del">
        <pc:chgData name="Allie Pfleger" userId="7701ca9aa713607d" providerId="LiveId" clId="{C6C46FD4-EA33-4F9B-8046-A6655EBF66BC}" dt="2022-10-24T19:37:26.414" v="111" actId="47"/>
        <pc:sldMkLst>
          <pc:docMk/>
          <pc:sldMk cId="681783591" sldId="382"/>
        </pc:sldMkLst>
      </pc:sldChg>
      <pc:sldChg chg="modSp mod">
        <pc:chgData name="Allie Pfleger" userId="7701ca9aa713607d" providerId="LiveId" clId="{C6C46FD4-EA33-4F9B-8046-A6655EBF66BC}" dt="2022-10-24T20:15:03.230" v="1122" actId="20577"/>
        <pc:sldMkLst>
          <pc:docMk/>
          <pc:sldMk cId="1248814983" sldId="383"/>
        </pc:sldMkLst>
        <pc:spChg chg="mod">
          <ac:chgData name="Allie Pfleger" userId="7701ca9aa713607d" providerId="LiveId" clId="{C6C46FD4-EA33-4F9B-8046-A6655EBF66BC}" dt="2022-10-24T20:14:39.105" v="1065" actId="20577"/>
          <ac:spMkLst>
            <pc:docMk/>
            <pc:sldMk cId="1248814983" sldId="383"/>
            <ac:spMk id="2" creationId="{7966711D-1C07-ED95-BBB2-5F0139A0A7ED}"/>
          </ac:spMkLst>
        </pc:spChg>
        <pc:spChg chg="mod">
          <ac:chgData name="Allie Pfleger" userId="7701ca9aa713607d" providerId="LiveId" clId="{C6C46FD4-EA33-4F9B-8046-A6655EBF66BC}" dt="2022-10-24T20:15:03.230" v="1122" actId="20577"/>
          <ac:spMkLst>
            <pc:docMk/>
            <pc:sldMk cId="1248814983" sldId="383"/>
            <ac:spMk id="3" creationId="{815E63B7-CC55-BDB7-1332-D2479E1DA011}"/>
          </ac:spMkLst>
        </pc:spChg>
      </pc:sldChg>
      <pc:sldChg chg="modNotesTx">
        <pc:chgData name="Allie Pfleger" userId="7701ca9aa713607d" providerId="LiveId" clId="{C6C46FD4-EA33-4F9B-8046-A6655EBF66BC}" dt="2022-10-24T21:30:35.156" v="1600" actId="20577"/>
        <pc:sldMkLst>
          <pc:docMk/>
          <pc:sldMk cId="945326898" sldId="384"/>
        </pc:sldMkLst>
      </pc:sldChg>
      <pc:sldChg chg="modNotesTx">
        <pc:chgData name="Allie Pfleger" userId="7701ca9aa713607d" providerId="LiveId" clId="{C6C46FD4-EA33-4F9B-8046-A6655EBF66BC}" dt="2022-10-24T21:30:41.665" v="1609" actId="20577"/>
        <pc:sldMkLst>
          <pc:docMk/>
          <pc:sldMk cId="2965659528" sldId="385"/>
        </pc:sldMkLst>
      </pc:sldChg>
      <pc:sldChg chg="modSp mod modNotesTx">
        <pc:chgData name="Allie Pfleger" userId="7701ca9aa713607d" providerId="LiveId" clId="{C6C46FD4-EA33-4F9B-8046-A6655EBF66BC}" dt="2022-10-24T22:28:38.097" v="3058" actId="20577"/>
        <pc:sldMkLst>
          <pc:docMk/>
          <pc:sldMk cId="1710384449" sldId="387"/>
        </pc:sldMkLst>
        <pc:spChg chg="mod">
          <ac:chgData name="Allie Pfleger" userId="7701ca9aa713607d" providerId="LiveId" clId="{C6C46FD4-EA33-4F9B-8046-A6655EBF66BC}" dt="2022-10-24T20:17:10.714" v="1187" actId="20577"/>
          <ac:spMkLst>
            <pc:docMk/>
            <pc:sldMk cId="1710384449" sldId="387"/>
            <ac:spMk id="2" creationId="{E2B6235C-5B84-1F14-1B40-143720A2630B}"/>
          </ac:spMkLst>
        </pc:spChg>
      </pc:sldChg>
      <pc:sldChg chg="modSp mod">
        <pc:chgData name="Allie Pfleger" userId="7701ca9aa713607d" providerId="LiveId" clId="{C6C46FD4-EA33-4F9B-8046-A6655EBF66BC}" dt="2022-10-24T21:31:11.495" v="1686" actId="1076"/>
        <pc:sldMkLst>
          <pc:docMk/>
          <pc:sldMk cId="1327010097" sldId="388"/>
        </pc:sldMkLst>
        <pc:spChg chg="mod">
          <ac:chgData name="Allie Pfleger" userId="7701ca9aa713607d" providerId="LiveId" clId="{C6C46FD4-EA33-4F9B-8046-A6655EBF66BC}" dt="2022-10-24T21:30:57.611" v="1684" actId="20577"/>
          <ac:spMkLst>
            <pc:docMk/>
            <pc:sldMk cId="1327010097" sldId="388"/>
            <ac:spMk id="3" creationId="{83DC80AF-7605-F39C-C1B6-CFDF9DA97BFA}"/>
          </ac:spMkLst>
        </pc:spChg>
        <pc:spChg chg="mod">
          <ac:chgData name="Allie Pfleger" userId="7701ca9aa713607d" providerId="LiveId" clId="{C6C46FD4-EA33-4F9B-8046-A6655EBF66BC}" dt="2022-10-24T21:31:11.495" v="1686" actId="1076"/>
          <ac:spMkLst>
            <pc:docMk/>
            <pc:sldMk cId="1327010097" sldId="388"/>
            <ac:spMk id="4" creationId="{8AA90DDA-E375-8B74-5298-67717879B083}"/>
          </ac:spMkLst>
        </pc:spChg>
      </pc:sldChg>
      <pc:sldChg chg="modSp mod modNotesTx">
        <pc:chgData name="Allie Pfleger" userId="7701ca9aa713607d" providerId="LiveId" clId="{C6C46FD4-EA33-4F9B-8046-A6655EBF66BC}" dt="2022-10-24T22:46:15.839" v="3607" actId="20577"/>
        <pc:sldMkLst>
          <pc:docMk/>
          <pc:sldMk cId="3914323552" sldId="389"/>
        </pc:sldMkLst>
        <pc:spChg chg="mod">
          <ac:chgData name="Allie Pfleger" userId="7701ca9aa713607d" providerId="LiveId" clId="{C6C46FD4-EA33-4F9B-8046-A6655EBF66BC}" dt="2022-10-24T20:18:01.641" v="1215" actId="20577"/>
          <ac:spMkLst>
            <pc:docMk/>
            <pc:sldMk cId="3914323552" sldId="389"/>
            <ac:spMk id="2" creationId="{F4CC96CF-D91B-BB0E-FE1C-502450AAA998}"/>
          </ac:spMkLst>
        </pc:spChg>
      </pc:sldChg>
      <pc:sldChg chg="del">
        <pc:chgData name="Allie Pfleger" userId="7701ca9aa713607d" providerId="LiveId" clId="{C6C46FD4-EA33-4F9B-8046-A6655EBF66BC}" dt="2022-10-24T21:33:15.442" v="1691" actId="47"/>
        <pc:sldMkLst>
          <pc:docMk/>
          <pc:sldMk cId="1033413711" sldId="390"/>
        </pc:sldMkLst>
      </pc:sldChg>
      <pc:sldChg chg="del">
        <pc:chgData name="Allie Pfleger" userId="7701ca9aa713607d" providerId="LiveId" clId="{C6C46FD4-EA33-4F9B-8046-A6655EBF66BC}" dt="2022-10-24T21:38:53.726" v="2028" actId="47"/>
        <pc:sldMkLst>
          <pc:docMk/>
          <pc:sldMk cId="1112226768" sldId="391"/>
        </pc:sldMkLst>
      </pc:sldChg>
      <pc:sldChg chg="del">
        <pc:chgData name="Allie Pfleger" userId="7701ca9aa713607d" providerId="LiveId" clId="{C6C46FD4-EA33-4F9B-8046-A6655EBF66BC}" dt="2022-10-24T21:37:51.121" v="2024" actId="47"/>
        <pc:sldMkLst>
          <pc:docMk/>
          <pc:sldMk cId="1434768389" sldId="392"/>
        </pc:sldMkLst>
      </pc:sldChg>
      <pc:sldChg chg="del">
        <pc:chgData name="Allie Pfleger" userId="7701ca9aa713607d" providerId="LiveId" clId="{C6C46FD4-EA33-4F9B-8046-A6655EBF66BC}" dt="2022-10-24T21:38:58.816" v="2033" actId="47"/>
        <pc:sldMkLst>
          <pc:docMk/>
          <pc:sldMk cId="1322811871" sldId="393"/>
        </pc:sldMkLst>
      </pc:sldChg>
      <pc:sldChg chg="del">
        <pc:chgData name="Allie Pfleger" userId="7701ca9aa713607d" providerId="LiveId" clId="{C6C46FD4-EA33-4F9B-8046-A6655EBF66BC}" dt="2022-10-24T21:38:54.991" v="2029" actId="47"/>
        <pc:sldMkLst>
          <pc:docMk/>
          <pc:sldMk cId="390062140" sldId="394"/>
        </pc:sldMkLst>
      </pc:sldChg>
      <pc:sldChg chg="modSp mod modNotesTx">
        <pc:chgData name="Allie Pfleger" userId="7701ca9aa713607d" providerId="LiveId" clId="{C6C46FD4-EA33-4F9B-8046-A6655EBF66BC}" dt="2022-10-24T22:51:39.385" v="3767" actId="20577"/>
        <pc:sldMkLst>
          <pc:docMk/>
          <pc:sldMk cId="1060962691" sldId="395"/>
        </pc:sldMkLst>
        <pc:spChg chg="mod">
          <ac:chgData name="Allie Pfleger" userId="7701ca9aa713607d" providerId="LiveId" clId="{C6C46FD4-EA33-4F9B-8046-A6655EBF66BC}" dt="2022-10-24T22:51:39.385" v="3767" actId="20577"/>
          <ac:spMkLst>
            <pc:docMk/>
            <pc:sldMk cId="1060962691" sldId="395"/>
            <ac:spMk id="2" creationId="{3671BDF7-15CF-0476-5978-8298A5D40498}"/>
          </ac:spMkLst>
        </pc:spChg>
      </pc:sldChg>
      <pc:sldChg chg="modSp mod">
        <pc:chgData name="Allie Pfleger" userId="7701ca9aa713607d" providerId="LiveId" clId="{C6C46FD4-EA33-4F9B-8046-A6655EBF66BC}" dt="2022-10-24T23:01:33.996" v="4146" actId="20577"/>
        <pc:sldMkLst>
          <pc:docMk/>
          <pc:sldMk cId="3856435500" sldId="398"/>
        </pc:sldMkLst>
        <pc:spChg chg="mod">
          <ac:chgData name="Allie Pfleger" userId="7701ca9aa713607d" providerId="LiveId" clId="{C6C46FD4-EA33-4F9B-8046-A6655EBF66BC}" dt="2022-10-24T19:38:37.346" v="196" actId="255"/>
          <ac:spMkLst>
            <pc:docMk/>
            <pc:sldMk cId="3856435500" sldId="398"/>
            <ac:spMk id="2" creationId="{645646C8-7FA2-3B4D-D7A9-8583D091B473}"/>
          </ac:spMkLst>
        </pc:spChg>
        <pc:spChg chg="mod">
          <ac:chgData name="Allie Pfleger" userId="7701ca9aa713607d" providerId="LiveId" clId="{C6C46FD4-EA33-4F9B-8046-A6655EBF66BC}" dt="2022-10-24T23:01:33.996" v="4146" actId="20577"/>
          <ac:spMkLst>
            <pc:docMk/>
            <pc:sldMk cId="3856435500" sldId="398"/>
            <ac:spMk id="3" creationId="{714E8F8E-0237-C91D-E4B9-D4BB69AFA996}"/>
          </ac:spMkLst>
        </pc:spChg>
      </pc:sldChg>
      <pc:sldChg chg="addSp delSp modSp del mod">
        <pc:chgData name="Allie Pfleger" userId="7701ca9aa713607d" providerId="LiveId" clId="{C6C46FD4-EA33-4F9B-8046-A6655EBF66BC}" dt="2022-10-24T23:01:58.618" v="4147" actId="47"/>
        <pc:sldMkLst>
          <pc:docMk/>
          <pc:sldMk cId="503375607" sldId="399"/>
        </pc:sldMkLst>
        <pc:spChg chg="mod">
          <ac:chgData name="Allie Pfleger" userId="7701ca9aa713607d" providerId="LiveId" clId="{C6C46FD4-EA33-4F9B-8046-A6655EBF66BC}" dt="2022-10-24T20:19:00.447" v="1224" actId="20577"/>
          <ac:spMkLst>
            <pc:docMk/>
            <pc:sldMk cId="503375607" sldId="399"/>
            <ac:spMk id="2" creationId="{B260AD5D-74B1-F015-52C7-15890FB09A2C}"/>
          </ac:spMkLst>
        </pc:spChg>
        <pc:spChg chg="add del">
          <ac:chgData name="Allie Pfleger" userId="7701ca9aa713607d" providerId="LiveId" clId="{C6C46FD4-EA33-4F9B-8046-A6655EBF66BC}" dt="2022-10-24T19:41:24.825" v="255" actId="478"/>
          <ac:spMkLst>
            <pc:docMk/>
            <pc:sldMk cId="503375607" sldId="399"/>
            <ac:spMk id="3" creationId="{E47B7597-98B9-8B54-D390-A26CBCB4B5E5}"/>
          </ac:spMkLst>
        </pc:spChg>
        <pc:spChg chg="add del mod">
          <ac:chgData name="Allie Pfleger" userId="7701ca9aa713607d" providerId="LiveId" clId="{C6C46FD4-EA33-4F9B-8046-A6655EBF66BC}" dt="2022-10-24T20:19:22.579" v="1229" actId="255"/>
          <ac:spMkLst>
            <pc:docMk/>
            <pc:sldMk cId="503375607" sldId="399"/>
            <ac:spMk id="5" creationId="{5952335D-DBE6-4623-C5A2-8D7700CF9BF3}"/>
          </ac:spMkLst>
        </pc:spChg>
        <pc:spChg chg="add del mod">
          <ac:chgData name="Allie Pfleger" userId="7701ca9aa713607d" providerId="LiveId" clId="{C6C46FD4-EA33-4F9B-8046-A6655EBF66BC}" dt="2022-10-24T19:41:12.681" v="250"/>
          <ac:spMkLst>
            <pc:docMk/>
            <pc:sldMk cId="503375607" sldId="399"/>
            <ac:spMk id="6" creationId="{E4A187D4-9510-0209-B27B-1AEF64CFD203}"/>
          </ac:spMkLst>
        </pc:spChg>
      </pc:sldChg>
      <pc:sldChg chg="modSp mod modNotesTx">
        <pc:chgData name="Allie Pfleger" userId="7701ca9aa713607d" providerId="LiveId" clId="{C6C46FD4-EA33-4F9B-8046-A6655EBF66BC}" dt="2022-10-24T23:02:45.363" v="4160" actId="20577"/>
        <pc:sldMkLst>
          <pc:docMk/>
          <pc:sldMk cId="2714155616" sldId="404"/>
        </pc:sldMkLst>
        <pc:spChg chg="mod">
          <ac:chgData name="Allie Pfleger" userId="7701ca9aa713607d" providerId="LiveId" clId="{C6C46FD4-EA33-4F9B-8046-A6655EBF66BC}" dt="2022-10-24T20:10:06.799" v="1006" actId="20577"/>
          <ac:spMkLst>
            <pc:docMk/>
            <pc:sldMk cId="2714155616" sldId="404"/>
            <ac:spMk id="2" creationId="{645646C8-7FA2-3B4D-D7A9-8583D091B473}"/>
          </ac:spMkLst>
        </pc:spChg>
        <pc:spChg chg="mod">
          <ac:chgData name="Allie Pfleger" userId="7701ca9aa713607d" providerId="LiveId" clId="{C6C46FD4-EA33-4F9B-8046-A6655EBF66BC}" dt="2022-10-24T23:02:20.582" v="4148"/>
          <ac:spMkLst>
            <pc:docMk/>
            <pc:sldMk cId="2714155616" sldId="404"/>
            <ac:spMk id="3" creationId="{714E8F8E-0237-C91D-E4B9-D4BB69AFA996}"/>
          </ac:spMkLst>
        </pc:spChg>
        <pc:spChg chg="mod">
          <ac:chgData name="Allie Pfleger" userId="7701ca9aa713607d" providerId="LiveId" clId="{C6C46FD4-EA33-4F9B-8046-A6655EBF66BC}" dt="2022-10-24T20:18:21.150" v="1216" actId="20577"/>
          <ac:spMkLst>
            <pc:docMk/>
            <pc:sldMk cId="2714155616" sldId="404"/>
            <ac:spMk id="8" creationId="{36C83BD8-087A-63EA-0AF9-D1253C9873B4}"/>
          </ac:spMkLst>
        </pc:spChg>
      </pc:sldChg>
      <pc:sldChg chg="modSp mod">
        <pc:chgData name="Allie Pfleger" userId="7701ca9aa713607d" providerId="LiveId" clId="{C6C46FD4-EA33-4F9B-8046-A6655EBF66BC}" dt="2022-10-24T22:40:00.428" v="3561" actId="1036"/>
        <pc:sldMkLst>
          <pc:docMk/>
          <pc:sldMk cId="144325026" sldId="405"/>
        </pc:sldMkLst>
        <pc:spChg chg="mod">
          <ac:chgData name="Allie Pfleger" userId="7701ca9aa713607d" providerId="LiveId" clId="{C6C46FD4-EA33-4F9B-8046-A6655EBF66BC}" dt="2022-10-24T21:31:56.343" v="1689"/>
          <ac:spMkLst>
            <pc:docMk/>
            <pc:sldMk cId="144325026" sldId="405"/>
            <ac:spMk id="2" creationId="{645646C8-7FA2-3B4D-D7A9-8583D091B473}"/>
          </ac:spMkLst>
        </pc:spChg>
        <pc:spChg chg="mod">
          <ac:chgData name="Allie Pfleger" userId="7701ca9aa713607d" providerId="LiveId" clId="{C6C46FD4-EA33-4F9B-8046-A6655EBF66BC}" dt="2022-10-24T22:40:00.428" v="3561" actId="1036"/>
          <ac:spMkLst>
            <pc:docMk/>
            <pc:sldMk cId="144325026" sldId="405"/>
            <ac:spMk id="7" creationId="{9C2347F0-3970-F27F-C81D-1CE6A85D846C}"/>
          </ac:spMkLst>
        </pc:spChg>
      </pc:sldChg>
      <pc:sldChg chg="modSp mod modNotesTx">
        <pc:chgData name="Allie Pfleger" userId="7701ca9aa713607d" providerId="LiveId" clId="{C6C46FD4-EA33-4F9B-8046-A6655EBF66BC}" dt="2022-10-24T21:32:07.298" v="1690" actId="20577"/>
        <pc:sldMkLst>
          <pc:docMk/>
          <pc:sldMk cId="371594700" sldId="406"/>
        </pc:sldMkLst>
        <pc:spChg chg="mod">
          <ac:chgData name="Allie Pfleger" userId="7701ca9aa713607d" providerId="LiveId" clId="{C6C46FD4-EA33-4F9B-8046-A6655EBF66BC}" dt="2022-10-24T21:31:40.925" v="1687"/>
          <ac:spMkLst>
            <pc:docMk/>
            <pc:sldMk cId="371594700" sldId="406"/>
            <ac:spMk id="2" creationId="{645646C8-7FA2-3B4D-D7A9-8583D091B473}"/>
          </ac:spMkLst>
        </pc:spChg>
      </pc:sldChg>
      <pc:sldChg chg="addSp delSp modSp del mod">
        <pc:chgData name="Allie Pfleger" userId="7701ca9aa713607d" providerId="LiveId" clId="{C6C46FD4-EA33-4F9B-8046-A6655EBF66BC}" dt="2022-10-24T22:45:44.091" v="3594" actId="47"/>
        <pc:sldMkLst>
          <pc:docMk/>
          <pc:sldMk cId="1496003062" sldId="408"/>
        </pc:sldMkLst>
        <pc:spChg chg="mod">
          <ac:chgData name="Allie Pfleger" userId="7701ca9aa713607d" providerId="LiveId" clId="{C6C46FD4-EA33-4F9B-8046-A6655EBF66BC}" dt="2022-10-24T21:39:22.691" v="2049" actId="20577"/>
          <ac:spMkLst>
            <pc:docMk/>
            <pc:sldMk cId="1496003062" sldId="408"/>
            <ac:spMk id="2" creationId="{645646C8-7FA2-3B4D-D7A9-8583D091B473}"/>
          </ac:spMkLst>
        </pc:spChg>
        <pc:spChg chg="add del mod">
          <ac:chgData name="Allie Pfleger" userId="7701ca9aa713607d" providerId="LiveId" clId="{C6C46FD4-EA33-4F9B-8046-A6655EBF66BC}" dt="2022-10-24T21:39:19.246" v="2038"/>
          <ac:spMkLst>
            <pc:docMk/>
            <pc:sldMk cId="1496003062" sldId="408"/>
            <ac:spMk id="5" creationId="{7BCDB992-0BB3-D61C-F71D-5E05C81B0C38}"/>
          </ac:spMkLst>
        </pc:spChg>
      </pc:sldChg>
      <pc:sldChg chg="delSp del mod">
        <pc:chgData name="Allie Pfleger" userId="7701ca9aa713607d" providerId="LiveId" clId="{C6C46FD4-EA33-4F9B-8046-A6655EBF66BC}" dt="2022-10-24T21:38:56.723" v="2032" actId="47"/>
        <pc:sldMkLst>
          <pc:docMk/>
          <pc:sldMk cId="1541903935" sldId="412"/>
        </pc:sldMkLst>
        <pc:inkChg chg="del">
          <ac:chgData name="Allie Pfleger" userId="7701ca9aa713607d" providerId="LiveId" clId="{C6C46FD4-EA33-4F9B-8046-A6655EBF66BC}" dt="2022-10-24T19:25:39.290" v="110" actId="478"/>
          <ac:inkMkLst>
            <pc:docMk/>
            <pc:sldMk cId="1541903935" sldId="412"/>
            <ac:inkMk id="3" creationId="{369DC89F-B22F-B875-F965-0F8F219823B2}"/>
          </ac:inkMkLst>
        </pc:inkChg>
      </pc:sldChg>
      <pc:sldChg chg="del">
        <pc:chgData name="Allie Pfleger" userId="7701ca9aa713607d" providerId="LiveId" clId="{C6C46FD4-EA33-4F9B-8046-A6655EBF66BC}" dt="2022-10-24T21:39:46.779" v="2072" actId="47"/>
        <pc:sldMkLst>
          <pc:docMk/>
          <pc:sldMk cId="1252551200" sldId="413"/>
        </pc:sldMkLst>
      </pc:sldChg>
      <pc:sldChg chg="del">
        <pc:chgData name="Allie Pfleger" userId="7701ca9aa713607d" providerId="LiveId" clId="{C6C46FD4-EA33-4F9B-8046-A6655EBF66BC}" dt="2022-10-24T21:38:59.384" v="2034" actId="47"/>
        <pc:sldMkLst>
          <pc:docMk/>
          <pc:sldMk cId="2964501351" sldId="414"/>
        </pc:sldMkLst>
      </pc:sldChg>
      <pc:sldChg chg="modSp mod">
        <pc:chgData name="Allie Pfleger" userId="7701ca9aa713607d" providerId="LiveId" clId="{C6C46FD4-EA33-4F9B-8046-A6655EBF66BC}" dt="2022-10-24T21:31:51.687" v="1688"/>
        <pc:sldMkLst>
          <pc:docMk/>
          <pc:sldMk cId="3692210509" sldId="415"/>
        </pc:sldMkLst>
        <pc:spChg chg="mod">
          <ac:chgData name="Allie Pfleger" userId="7701ca9aa713607d" providerId="LiveId" clId="{C6C46FD4-EA33-4F9B-8046-A6655EBF66BC}" dt="2022-10-24T21:31:51.687" v="1688"/>
          <ac:spMkLst>
            <pc:docMk/>
            <pc:sldMk cId="3692210509" sldId="415"/>
            <ac:spMk id="2" creationId="{645646C8-7FA2-3B4D-D7A9-8583D091B473}"/>
          </ac:spMkLst>
        </pc:spChg>
      </pc:sldChg>
      <pc:sldChg chg="modSp mod ord">
        <pc:chgData name="Allie Pfleger" userId="7701ca9aa713607d" providerId="LiveId" clId="{C6C46FD4-EA33-4F9B-8046-A6655EBF66BC}" dt="2022-10-24T22:52:49.182" v="3815" actId="403"/>
        <pc:sldMkLst>
          <pc:docMk/>
          <pc:sldMk cId="2666383083" sldId="419"/>
        </pc:sldMkLst>
        <pc:spChg chg="mod">
          <ac:chgData name="Allie Pfleger" userId="7701ca9aa713607d" providerId="LiveId" clId="{C6C46FD4-EA33-4F9B-8046-A6655EBF66BC}" dt="2022-10-24T22:52:14.240" v="3801" actId="20577"/>
          <ac:spMkLst>
            <pc:docMk/>
            <pc:sldMk cId="2666383083" sldId="419"/>
            <ac:spMk id="2" creationId="{645646C8-7FA2-3B4D-D7A9-8583D091B473}"/>
          </ac:spMkLst>
        </pc:spChg>
        <pc:spChg chg="mod">
          <ac:chgData name="Allie Pfleger" userId="7701ca9aa713607d" providerId="LiveId" clId="{C6C46FD4-EA33-4F9B-8046-A6655EBF66BC}" dt="2022-10-24T22:52:49.182" v="3815" actId="403"/>
          <ac:spMkLst>
            <pc:docMk/>
            <pc:sldMk cId="2666383083" sldId="419"/>
            <ac:spMk id="3" creationId="{714E8F8E-0237-C91D-E4B9-D4BB69AFA996}"/>
          </ac:spMkLst>
        </pc:spChg>
      </pc:sldChg>
      <pc:sldChg chg="del">
        <pc:chgData name="Allie Pfleger" userId="7701ca9aa713607d" providerId="LiveId" clId="{C6C46FD4-EA33-4F9B-8046-A6655EBF66BC}" dt="2022-10-24T22:53:09.159" v="3860" actId="47"/>
        <pc:sldMkLst>
          <pc:docMk/>
          <pc:sldMk cId="57354065" sldId="426"/>
        </pc:sldMkLst>
      </pc:sldChg>
      <pc:sldChg chg="add del">
        <pc:chgData name="Allie Pfleger" userId="7701ca9aa713607d" providerId="LiveId" clId="{C6C46FD4-EA33-4F9B-8046-A6655EBF66BC}" dt="2022-10-24T20:09:53.066" v="975" actId="47"/>
        <pc:sldMkLst>
          <pc:docMk/>
          <pc:sldMk cId="2252287671" sldId="427"/>
        </pc:sldMkLst>
      </pc:sldChg>
      <pc:sldChg chg="addSp delSp modSp mod">
        <pc:chgData name="Allie Pfleger" userId="7701ca9aa713607d" providerId="LiveId" clId="{C6C46FD4-EA33-4F9B-8046-A6655EBF66BC}" dt="2022-10-24T22:40:05.438" v="3563"/>
        <pc:sldMkLst>
          <pc:docMk/>
          <pc:sldMk cId="34342111" sldId="428"/>
        </pc:sldMkLst>
        <pc:spChg chg="mod">
          <ac:chgData name="Allie Pfleger" userId="7701ca9aa713607d" providerId="LiveId" clId="{C6C46FD4-EA33-4F9B-8046-A6655EBF66BC}" dt="2022-10-24T22:40:05.438" v="3563"/>
          <ac:spMkLst>
            <pc:docMk/>
            <pc:sldMk cId="34342111" sldId="428"/>
            <ac:spMk id="2" creationId="{645646C8-7FA2-3B4D-D7A9-8583D091B473}"/>
          </ac:spMkLst>
        </pc:spChg>
        <pc:spChg chg="mod">
          <ac:chgData name="Allie Pfleger" userId="7701ca9aa713607d" providerId="LiveId" clId="{C6C46FD4-EA33-4F9B-8046-A6655EBF66BC}" dt="2022-10-24T21:00:44.346" v="1332" actId="20577"/>
          <ac:spMkLst>
            <pc:docMk/>
            <pc:sldMk cId="34342111" sldId="428"/>
            <ac:spMk id="3" creationId="{714E8F8E-0237-C91D-E4B9-D4BB69AFA996}"/>
          </ac:spMkLst>
        </pc:spChg>
        <pc:spChg chg="del mod">
          <ac:chgData name="Allie Pfleger" userId="7701ca9aa713607d" providerId="LiveId" clId="{C6C46FD4-EA33-4F9B-8046-A6655EBF66BC}" dt="2022-10-24T22:12:42.301" v="3022" actId="478"/>
          <ac:spMkLst>
            <pc:docMk/>
            <pc:sldMk cId="34342111" sldId="428"/>
            <ac:spMk id="4" creationId="{CE6E1D37-EF7A-BDC8-CC74-909B7A7A03FD}"/>
          </ac:spMkLst>
        </pc:spChg>
        <pc:spChg chg="mod">
          <ac:chgData name="Allie Pfleger" userId="7701ca9aa713607d" providerId="LiveId" clId="{C6C46FD4-EA33-4F9B-8046-A6655EBF66BC}" dt="2022-10-24T20:20:23.387" v="1248" actId="1076"/>
          <ac:spMkLst>
            <pc:docMk/>
            <pc:sldMk cId="34342111" sldId="428"/>
            <ac:spMk id="5" creationId="{BEC2CE3C-2D7C-0182-3A6F-9DFDC0FF67D4}"/>
          </ac:spMkLst>
        </pc:spChg>
        <pc:spChg chg="mod">
          <ac:chgData name="Allie Pfleger" userId="7701ca9aa713607d" providerId="LiveId" clId="{C6C46FD4-EA33-4F9B-8046-A6655EBF66BC}" dt="2022-10-24T21:08:34.633" v="1593" actId="20577"/>
          <ac:spMkLst>
            <pc:docMk/>
            <pc:sldMk cId="34342111" sldId="428"/>
            <ac:spMk id="6" creationId="{3B3598FA-FBDB-8F17-52C3-7A16ED249D46}"/>
          </ac:spMkLst>
        </pc:spChg>
        <pc:spChg chg="add mod">
          <ac:chgData name="Allie Pfleger" userId="7701ca9aa713607d" providerId="LiveId" clId="{C6C46FD4-EA33-4F9B-8046-A6655EBF66BC}" dt="2022-10-24T22:12:42.602" v="3023"/>
          <ac:spMkLst>
            <pc:docMk/>
            <pc:sldMk cId="34342111" sldId="428"/>
            <ac:spMk id="7" creationId="{EF1E462F-478C-D24A-4767-951FA1CC64FB}"/>
          </ac:spMkLst>
        </pc:spChg>
        <pc:spChg chg="del">
          <ac:chgData name="Allie Pfleger" userId="7701ca9aa713607d" providerId="LiveId" clId="{C6C46FD4-EA33-4F9B-8046-A6655EBF66BC}" dt="2022-10-24T20:20:03.590" v="1244" actId="478"/>
          <ac:spMkLst>
            <pc:docMk/>
            <pc:sldMk cId="34342111" sldId="428"/>
            <ac:spMk id="9" creationId="{FAB445B9-D070-BDD2-E052-2EDCB97604A0}"/>
          </ac:spMkLst>
        </pc:spChg>
        <pc:spChg chg="del mod">
          <ac:chgData name="Allie Pfleger" userId="7701ca9aa713607d" providerId="LiveId" clId="{C6C46FD4-EA33-4F9B-8046-A6655EBF66BC}" dt="2022-10-24T20:20:02.579" v="1243" actId="478"/>
          <ac:spMkLst>
            <pc:docMk/>
            <pc:sldMk cId="34342111" sldId="428"/>
            <ac:spMk id="10" creationId="{6423218C-DCC1-3542-02F4-B783EA2762E0}"/>
          </ac:spMkLst>
        </pc:spChg>
      </pc:sldChg>
      <pc:sldChg chg="del">
        <pc:chgData name="Allie Pfleger" userId="7701ca9aa713607d" providerId="LiveId" clId="{C6C46FD4-EA33-4F9B-8046-A6655EBF66BC}" dt="2022-10-24T20:10:20.546" v="1007" actId="47"/>
        <pc:sldMkLst>
          <pc:docMk/>
          <pc:sldMk cId="2801982659" sldId="429"/>
        </pc:sldMkLst>
      </pc:sldChg>
      <pc:sldChg chg="del">
        <pc:chgData name="Allie Pfleger" userId="7701ca9aa713607d" providerId="LiveId" clId="{C6C46FD4-EA33-4F9B-8046-A6655EBF66BC}" dt="2022-10-24T21:33:40.374" v="1832" actId="47"/>
        <pc:sldMkLst>
          <pc:docMk/>
          <pc:sldMk cId="1718940347" sldId="430"/>
        </pc:sldMkLst>
      </pc:sldChg>
      <pc:sldChg chg="del">
        <pc:chgData name="Allie Pfleger" userId="7701ca9aa713607d" providerId="LiveId" clId="{C6C46FD4-EA33-4F9B-8046-A6655EBF66BC}" dt="2022-10-24T21:33:45.519" v="1833" actId="47"/>
        <pc:sldMkLst>
          <pc:docMk/>
          <pc:sldMk cId="3021947339" sldId="431"/>
        </pc:sldMkLst>
      </pc:sldChg>
      <pc:sldChg chg="add del">
        <pc:chgData name="Allie Pfleger" userId="7701ca9aa713607d" providerId="LiveId" clId="{C6C46FD4-EA33-4F9B-8046-A6655EBF66BC}" dt="2022-10-24T20:12:27.440" v="1017" actId="47"/>
        <pc:sldMkLst>
          <pc:docMk/>
          <pc:sldMk cId="3085092006" sldId="432"/>
        </pc:sldMkLst>
      </pc:sldChg>
      <pc:sldChg chg="del">
        <pc:chgData name="Allie Pfleger" userId="7701ca9aa713607d" providerId="LiveId" clId="{C6C46FD4-EA33-4F9B-8046-A6655EBF66BC}" dt="2022-10-24T20:10:23.493" v="1010" actId="47"/>
        <pc:sldMkLst>
          <pc:docMk/>
          <pc:sldMk cId="1965166130" sldId="433"/>
        </pc:sldMkLst>
      </pc:sldChg>
      <pc:sldChg chg="del">
        <pc:chgData name="Allie Pfleger" userId="7701ca9aa713607d" providerId="LiveId" clId="{C6C46FD4-EA33-4F9B-8046-A6655EBF66BC}" dt="2022-10-24T20:10:22.735" v="1009" actId="47"/>
        <pc:sldMkLst>
          <pc:docMk/>
          <pc:sldMk cId="2376371677" sldId="434"/>
        </pc:sldMkLst>
      </pc:sldChg>
      <pc:sldChg chg="del">
        <pc:chgData name="Allie Pfleger" userId="7701ca9aa713607d" providerId="LiveId" clId="{C6C46FD4-EA33-4F9B-8046-A6655EBF66BC}" dt="2022-10-24T20:10:21.927" v="1008" actId="47"/>
        <pc:sldMkLst>
          <pc:docMk/>
          <pc:sldMk cId="903675898" sldId="435"/>
        </pc:sldMkLst>
      </pc:sldChg>
      <pc:sldChg chg="del">
        <pc:chgData name="Allie Pfleger" userId="7701ca9aa713607d" providerId="LiveId" clId="{C6C46FD4-EA33-4F9B-8046-A6655EBF66BC}" dt="2022-10-24T21:59:51.736" v="2728" actId="47"/>
        <pc:sldMkLst>
          <pc:docMk/>
          <pc:sldMk cId="2044828803" sldId="436"/>
        </pc:sldMkLst>
      </pc:sldChg>
      <pc:sldChg chg="del">
        <pc:chgData name="Allie Pfleger" userId="7701ca9aa713607d" providerId="LiveId" clId="{C6C46FD4-EA33-4F9B-8046-A6655EBF66BC}" dt="2022-10-24T21:33:51.844" v="1835" actId="47"/>
        <pc:sldMkLst>
          <pc:docMk/>
          <pc:sldMk cId="1029672387" sldId="437"/>
        </pc:sldMkLst>
      </pc:sldChg>
      <pc:sldChg chg="del">
        <pc:chgData name="Allie Pfleger" userId="7701ca9aa713607d" providerId="LiveId" clId="{C6C46FD4-EA33-4F9B-8046-A6655EBF66BC}" dt="2022-10-24T21:33:50.442" v="1834" actId="47"/>
        <pc:sldMkLst>
          <pc:docMk/>
          <pc:sldMk cId="3140954898" sldId="438"/>
        </pc:sldMkLst>
      </pc:sldChg>
      <pc:sldChg chg="del">
        <pc:chgData name="Allie Pfleger" userId="7701ca9aa713607d" providerId="LiveId" clId="{C6C46FD4-EA33-4F9B-8046-A6655EBF66BC}" dt="2022-10-24T21:39:00.118" v="2035" actId="47"/>
        <pc:sldMkLst>
          <pc:docMk/>
          <pc:sldMk cId="1500546697" sldId="439"/>
        </pc:sldMkLst>
      </pc:sldChg>
      <pc:sldChg chg="del">
        <pc:chgData name="Allie Pfleger" userId="7701ca9aa713607d" providerId="LiveId" clId="{C6C46FD4-EA33-4F9B-8046-A6655EBF66BC}" dt="2022-10-24T21:39:00.631" v="2036" actId="47"/>
        <pc:sldMkLst>
          <pc:docMk/>
          <pc:sldMk cId="3975055438" sldId="440"/>
        </pc:sldMkLst>
      </pc:sldChg>
      <pc:sldChg chg="addSp delSp modSp mod modNotesTx">
        <pc:chgData name="Allie Pfleger" userId="7701ca9aa713607d" providerId="LiveId" clId="{C6C46FD4-EA33-4F9B-8046-A6655EBF66BC}" dt="2022-10-24T22:29:40.732" v="3191" actId="20577"/>
        <pc:sldMkLst>
          <pc:docMk/>
          <pc:sldMk cId="3939426187" sldId="441"/>
        </pc:sldMkLst>
        <pc:spChg chg="mod">
          <ac:chgData name="Allie Pfleger" userId="7701ca9aa713607d" providerId="LiveId" clId="{C6C46FD4-EA33-4F9B-8046-A6655EBF66BC}" dt="2022-10-24T21:33:19.766" v="1692"/>
          <ac:spMkLst>
            <pc:docMk/>
            <pc:sldMk cId="3939426187" sldId="441"/>
            <ac:spMk id="2" creationId="{645646C8-7FA2-3B4D-D7A9-8583D091B473}"/>
          </ac:spMkLst>
        </pc:spChg>
        <pc:spChg chg="mod">
          <ac:chgData name="Allie Pfleger" userId="7701ca9aa713607d" providerId="LiveId" clId="{C6C46FD4-EA33-4F9B-8046-A6655EBF66BC}" dt="2022-10-24T21:37:43.045" v="2023" actId="207"/>
          <ac:spMkLst>
            <pc:docMk/>
            <pc:sldMk cId="3939426187" sldId="441"/>
            <ac:spMk id="3" creationId="{714E8F8E-0237-C91D-E4B9-D4BB69AFA996}"/>
          </ac:spMkLst>
        </pc:spChg>
        <pc:spChg chg="del">
          <ac:chgData name="Allie Pfleger" userId="7701ca9aa713607d" providerId="LiveId" clId="{C6C46FD4-EA33-4F9B-8046-A6655EBF66BC}" dt="2022-10-24T21:33:36.166" v="1831" actId="478"/>
          <ac:spMkLst>
            <pc:docMk/>
            <pc:sldMk cId="3939426187" sldId="441"/>
            <ac:spMk id="4" creationId="{361B0271-C6E9-46D7-33AB-AA5C12B020FC}"/>
          </ac:spMkLst>
        </pc:spChg>
        <pc:spChg chg="add mod">
          <ac:chgData name="Allie Pfleger" userId="7701ca9aa713607d" providerId="LiveId" clId="{C6C46FD4-EA33-4F9B-8046-A6655EBF66BC}" dt="2022-10-24T21:36:03.433" v="1940" actId="1076"/>
          <ac:spMkLst>
            <pc:docMk/>
            <pc:sldMk cId="3939426187" sldId="441"/>
            <ac:spMk id="5" creationId="{65BBF3DB-9355-EB04-5D82-4F0D17173A56}"/>
          </ac:spMkLst>
        </pc:spChg>
      </pc:sldChg>
      <pc:sldChg chg="del">
        <pc:chgData name="Allie Pfleger" userId="7701ca9aa713607d" providerId="LiveId" clId="{C6C46FD4-EA33-4F9B-8046-A6655EBF66BC}" dt="2022-10-24T21:39:49.107" v="2073" actId="47"/>
        <pc:sldMkLst>
          <pc:docMk/>
          <pc:sldMk cId="3800934377" sldId="442"/>
        </pc:sldMkLst>
      </pc:sldChg>
      <pc:sldChg chg="modSp del mod">
        <pc:chgData name="Allie Pfleger" userId="7701ca9aa713607d" providerId="LiveId" clId="{C6C46FD4-EA33-4F9B-8046-A6655EBF66BC}" dt="2022-10-24T22:50:21.281" v="3652" actId="47"/>
        <pc:sldMkLst>
          <pc:docMk/>
          <pc:sldMk cId="1889566674" sldId="443"/>
        </pc:sldMkLst>
        <pc:spChg chg="mod">
          <ac:chgData name="Allie Pfleger" userId="7701ca9aa713607d" providerId="LiveId" clId="{C6C46FD4-EA33-4F9B-8046-A6655EBF66BC}" dt="2022-10-24T21:39:40.888" v="2071" actId="20577"/>
          <ac:spMkLst>
            <pc:docMk/>
            <pc:sldMk cId="1889566674" sldId="443"/>
            <ac:spMk id="2" creationId="{645646C8-7FA2-3B4D-D7A9-8583D091B473}"/>
          </ac:spMkLst>
        </pc:spChg>
      </pc:sldChg>
      <pc:sldChg chg="modSp del mod">
        <pc:chgData name="Allie Pfleger" userId="7701ca9aa713607d" providerId="LiveId" clId="{C6C46FD4-EA33-4F9B-8046-A6655EBF66BC}" dt="2022-10-24T22:45:45.459" v="3595" actId="47"/>
        <pc:sldMkLst>
          <pc:docMk/>
          <pc:sldMk cId="434748634" sldId="444"/>
        </pc:sldMkLst>
        <pc:spChg chg="mod">
          <ac:chgData name="Allie Pfleger" userId="7701ca9aa713607d" providerId="LiveId" clId="{C6C46FD4-EA33-4F9B-8046-A6655EBF66BC}" dt="2022-10-24T21:39:32.014" v="2060" actId="20577"/>
          <ac:spMkLst>
            <pc:docMk/>
            <pc:sldMk cId="434748634" sldId="444"/>
            <ac:spMk id="2" creationId="{645646C8-7FA2-3B4D-D7A9-8583D091B473}"/>
          </ac:spMkLst>
        </pc:spChg>
      </pc:sldChg>
      <pc:sldChg chg="del">
        <pc:chgData name="Allie Pfleger" userId="7701ca9aa713607d" providerId="LiveId" clId="{C6C46FD4-EA33-4F9B-8046-A6655EBF66BC}" dt="2022-10-24T21:38:56.078" v="2031" actId="47"/>
        <pc:sldMkLst>
          <pc:docMk/>
          <pc:sldMk cId="2289972604" sldId="445"/>
        </pc:sldMkLst>
      </pc:sldChg>
      <pc:sldChg chg="del">
        <pc:chgData name="Allie Pfleger" userId="7701ca9aa713607d" providerId="LiveId" clId="{C6C46FD4-EA33-4F9B-8046-A6655EBF66BC}" dt="2022-10-24T21:38:55.609" v="2030" actId="47"/>
        <pc:sldMkLst>
          <pc:docMk/>
          <pc:sldMk cId="1270628806" sldId="446"/>
        </pc:sldMkLst>
      </pc:sldChg>
      <pc:sldChg chg="modSp new mod ord">
        <pc:chgData name="Allie Pfleger" userId="7701ca9aa713607d" providerId="LiveId" clId="{C6C46FD4-EA33-4F9B-8046-A6655EBF66BC}" dt="2022-10-24T20:09:34.822" v="974" actId="207"/>
        <pc:sldMkLst>
          <pc:docMk/>
          <pc:sldMk cId="2194305507" sldId="447"/>
        </pc:sldMkLst>
        <pc:spChg chg="mod">
          <ac:chgData name="Allie Pfleger" userId="7701ca9aa713607d" providerId="LiveId" clId="{C6C46FD4-EA33-4F9B-8046-A6655EBF66BC}" dt="2022-10-24T19:43:29.777" v="290" actId="20577"/>
          <ac:spMkLst>
            <pc:docMk/>
            <pc:sldMk cId="2194305507" sldId="447"/>
            <ac:spMk id="2" creationId="{827C3179-1CED-D6DF-465F-4749487F1704}"/>
          </ac:spMkLst>
        </pc:spChg>
        <pc:spChg chg="mod">
          <ac:chgData name="Allie Pfleger" userId="7701ca9aa713607d" providerId="LiveId" clId="{C6C46FD4-EA33-4F9B-8046-A6655EBF66BC}" dt="2022-10-24T20:09:34.822" v="974" actId="207"/>
          <ac:spMkLst>
            <pc:docMk/>
            <pc:sldMk cId="2194305507" sldId="447"/>
            <ac:spMk id="3" creationId="{8B4A796D-C3E2-16AA-2CFA-DD75AF1D8189}"/>
          </ac:spMkLst>
        </pc:spChg>
      </pc:sldChg>
      <pc:sldChg chg="modSp add del mod">
        <pc:chgData name="Allie Pfleger" userId="7701ca9aa713607d" providerId="LiveId" clId="{C6C46FD4-EA33-4F9B-8046-A6655EBF66BC}" dt="2022-10-24T21:43:42.725" v="2257" actId="47"/>
        <pc:sldMkLst>
          <pc:docMk/>
          <pc:sldMk cId="4180870847" sldId="448"/>
        </pc:sldMkLst>
        <pc:spChg chg="mod">
          <ac:chgData name="Allie Pfleger" userId="7701ca9aa713607d" providerId="LiveId" clId="{C6C46FD4-EA33-4F9B-8046-A6655EBF66BC}" dt="2022-10-24T20:16:44.116" v="1161" actId="20577"/>
          <ac:spMkLst>
            <pc:docMk/>
            <pc:sldMk cId="4180870847" sldId="448"/>
            <ac:spMk id="2" creationId="{645646C8-7FA2-3B4D-D7A9-8583D091B473}"/>
          </ac:spMkLst>
        </pc:spChg>
        <pc:spChg chg="mod">
          <ac:chgData name="Allie Pfleger" userId="7701ca9aa713607d" providerId="LiveId" clId="{C6C46FD4-EA33-4F9B-8046-A6655EBF66BC}" dt="2022-10-24T20:16:50.672" v="1162" actId="20577"/>
          <ac:spMkLst>
            <pc:docMk/>
            <pc:sldMk cId="4180870847" sldId="448"/>
            <ac:spMk id="3" creationId="{714E8F8E-0237-C91D-E4B9-D4BB69AFA996}"/>
          </ac:spMkLst>
        </pc:spChg>
      </pc:sldChg>
      <pc:sldChg chg="addSp delSp modSp add mod modNotesTx">
        <pc:chgData name="Allie Pfleger" userId="7701ca9aa713607d" providerId="LiveId" clId="{C6C46FD4-EA33-4F9B-8046-A6655EBF66BC}" dt="2022-10-24T22:31:37.545" v="3497" actId="20577"/>
        <pc:sldMkLst>
          <pc:docMk/>
          <pc:sldMk cId="390985512" sldId="449"/>
        </pc:sldMkLst>
        <pc:spChg chg="mod">
          <ac:chgData name="Allie Pfleger" userId="7701ca9aa713607d" providerId="LiveId" clId="{C6C46FD4-EA33-4F9B-8046-A6655EBF66BC}" dt="2022-10-24T21:40:56.066" v="2078" actId="11"/>
          <ac:spMkLst>
            <pc:docMk/>
            <pc:sldMk cId="390985512" sldId="449"/>
            <ac:spMk id="3" creationId="{714E8F8E-0237-C91D-E4B9-D4BB69AFA996}"/>
          </ac:spMkLst>
        </pc:spChg>
        <pc:spChg chg="add mod">
          <ac:chgData name="Allie Pfleger" userId="7701ca9aa713607d" providerId="LiveId" clId="{C6C46FD4-EA33-4F9B-8046-A6655EBF66BC}" dt="2022-10-24T22:02:52.323" v="2775"/>
          <ac:spMkLst>
            <pc:docMk/>
            <pc:sldMk cId="390985512" sldId="449"/>
            <ac:spMk id="4" creationId="{BA9AB7F2-C785-4940-EACA-D31A676FA986}"/>
          </ac:spMkLst>
        </pc:spChg>
        <pc:spChg chg="del">
          <ac:chgData name="Allie Pfleger" userId="7701ca9aa713607d" providerId="LiveId" clId="{C6C46FD4-EA33-4F9B-8046-A6655EBF66BC}" dt="2022-10-24T21:40:59.661" v="2079" actId="478"/>
          <ac:spMkLst>
            <pc:docMk/>
            <pc:sldMk cId="390985512" sldId="449"/>
            <ac:spMk id="5" creationId="{65BBF3DB-9355-EB04-5D82-4F0D17173A56}"/>
          </ac:spMkLst>
        </pc:spChg>
      </pc:sldChg>
      <pc:sldChg chg="addSp delSp modSp add mod modNotesTx">
        <pc:chgData name="Allie Pfleger" userId="7701ca9aa713607d" providerId="LiveId" clId="{C6C46FD4-EA33-4F9B-8046-A6655EBF66BC}" dt="2022-10-24T22:31:27.062" v="3495" actId="20577"/>
        <pc:sldMkLst>
          <pc:docMk/>
          <pc:sldMk cId="896379170" sldId="450"/>
        </pc:sldMkLst>
        <pc:spChg chg="mod">
          <ac:chgData name="Allie Pfleger" userId="7701ca9aa713607d" providerId="LiveId" clId="{C6C46FD4-EA33-4F9B-8046-A6655EBF66BC}" dt="2022-10-24T21:41:19.935" v="2085" actId="11"/>
          <ac:spMkLst>
            <pc:docMk/>
            <pc:sldMk cId="896379170" sldId="450"/>
            <ac:spMk id="3" creationId="{714E8F8E-0237-C91D-E4B9-D4BB69AFA996}"/>
          </ac:spMkLst>
        </pc:spChg>
        <pc:spChg chg="add del mod">
          <ac:chgData name="Allie Pfleger" userId="7701ca9aa713607d" providerId="LiveId" clId="{C6C46FD4-EA33-4F9B-8046-A6655EBF66BC}" dt="2022-10-24T21:59:41.478" v="2727" actId="20577"/>
          <ac:spMkLst>
            <pc:docMk/>
            <pc:sldMk cId="896379170" sldId="450"/>
            <ac:spMk id="4" creationId="{98241DDF-52F4-264A-3A49-41256FFF8410}"/>
          </ac:spMkLst>
        </pc:spChg>
        <pc:spChg chg="del">
          <ac:chgData name="Allie Pfleger" userId="7701ca9aa713607d" providerId="LiveId" clId="{C6C46FD4-EA33-4F9B-8046-A6655EBF66BC}" dt="2022-10-24T21:41:26.548" v="2086" actId="478"/>
          <ac:spMkLst>
            <pc:docMk/>
            <pc:sldMk cId="896379170" sldId="450"/>
            <ac:spMk id="5" creationId="{65BBF3DB-9355-EB04-5D82-4F0D17173A56}"/>
          </ac:spMkLst>
        </pc:spChg>
      </pc:sldChg>
      <pc:sldChg chg="addSp delSp modSp add mod modNotesTx">
        <pc:chgData name="Allie Pfleger" userId="7701ca9aa713607d" providerId="LiveId" clId="{C6C46FD4-EA33-4F9B-8046-A6655EBF66BC}" dt="2022-10-24T22:41:54.748" v="3573" actId="20577"/>
        <pc:sldMkLst>
          <pc:docMk/>
          <pc:sldMk cId="3381201507" sldId="451"/>
        </pc:sldMkLst>
        <pc:spChg chg="mod">
          <ac:chgData name="Allie Pfleger" userId="7701ca9aa713607d" providerId="LiveId" clId="{C6C46FD4-EA33-4F9B-8046-A6655EBF66BC}" dt="2022-10-24T21:41:51.445" v="2093" actId="11"/>
          <ac:spMkLst>
            <pc:docMk/>
            <pc:sldMk cId="3381201507" sldId="451"/>
            <ac:spMk id="3" creationId="{714E8F8E-0237-C91D-E4B9-D4BB69AFA996}"/>
          </ac:spMkLst>
        </pc:spChg>
        <pc:spChg chg="add mod">
          <ac:chgData name="Allie Pfleger" userId="7701ca9aa713607d" providerId="LiveId" clId="{C6C46FD4-EA33-4F9B-8046-A6655EBF66BC}" dt="2022-10-24T22:41:54.748" v="3573" actId="20577"/>
          <ac:spMkLst>
            <pc:docMk/>
            <pc:sldMk cId="3381201507" sldId="451"/>
            <ac:spMk id="4" creationId="{4C573422-7545-1DED-E95E-87D8BA489FFC}"/>
          </ac:spMkLst>
        </pc:spChg>
        <pc:spChg chg="del">
          <ac:chgData name="Allie Pfleger" userId="7701ca9aa713607d" providerId="LiveId" clId="{C6C46FD4-EA33-4F9B-8046-A6655EBF66BC}" dt="2022-10-24T21:41:36.332" v="2089" actId="478"/>
          <ac:spMkLst>
            <pc:docMk/>
            <pc:sldMk cId="3381201507" sldId="451"/>
            <ac:spMk id="5" creationId="{65BBF3DB-9355-EB04-5D82-4F0D17173A56}"/>
          </ac:spMkLst>
        </pc:spChg>
        <pc:spChg chg="add del mod">
          <ac:chgData name="Allie Pfleger" userId="7701ca9aa713607d" providerId="LiveId" clId="{C6C46FD4-EA33-4F9B-8046-A6655EBF66BC}" dt="2022-10-24T22:41:07.378" v="3570" actId="478"/>
          <ac:spMkLst>
            <pc:docMk/>
            <pc:sldMk cId="3381201507" sldId="451"/>
            <ac:spMk id="7" creationId="{810A6AEE-64BB-8DBF-77A6-C6D5829CB652}"/>
          </ac:spMkLst>
        </pc:spChg>
      </pc:sldChg>
      <pc:sldChg chg="addSp delSp modSp add mod modNotesTx">
        <pc:chgData name="Allie Pfleger" userId="7701ca9aa713607d" providerId="LiveId" clId="{C6C46FD4-EA33-4F9B-8046-A6655EBF66BC}" dt="2022-10-24T22:30:56.365" v="3397" actId="20577"/>
        <pc:sldMkLst>
          <pc:docMk/>
          <pc:sldMk cId="1820938566" sldId="452"/>
        </pc:sldMkLst>
        <pc:spChg chg="mod">
          <ac:chgData name="Allie Pfleger" userId="7701ca9aa713607d" providerId="LiveId" clId="{C6C46FD4-EA33-4F9B-8046-A6655EBF66BC}" dt="2022-10-24T21:44:10.642" v="2259" actId="14100"/>
          <ac:spMkLst>
            <pc:docMk/>
            <pc:sldMk cId="1820938566" sldId="452"/>
            <ac:spMk id="3" creationId="{714E8F8E-0237-C91D-E4B9-D4BB69AFA996}"/>
          </ac:spMkLst>
        </pc:spChg>
        <pc:spChg chg="add mod">
          <ac:chgData name="Allie Pfleger" userId="7701ca9aa713607d" providerId="LiveId" clId="{C6C46FD4-EA33-4F9B-8046-A6655EBF66BC}" dt="2022-10-24T21:47:37.492" v="2304"/>
          <ac:spMkLst>
            <pc:docMk/>
            <pc:sldMk cId="1820938566" sldId="452"/>
            <ac:spMk id="4" creationId="{603D9068-A621-333D-C210-89A22FD46DD4}"/>
          </ac:spMkLst>
        </pc:spChg>
        <pc:spChg chg="del">
          <ac:chgData name="Allie Pfleger" userId="7701ca9aa713607d" providerId="LiveId" clId="{C6C46FD4-EA33-4F9B-8046-A6655EBF66BC}" dt="2022-10-24T21:42:01.876" v="2096" actId="478"/>
          <ac:spMkLst>
            <pc:docMk/>
            <pc:sldMk cId="1820938566" sldId="452"/>
            <ac:spMk id="5" creationId="{65BBF3DB-9355-EB04-5D82-4F0D17173A56}"/>
          </ac:spMkLst>
        </pc:spChg>
        <pc:spChg chg="add mod">
          <ac:chgData name="Allie Pfleger" userId="7701ca9aa713607d" providerId="LiveId" clId="{C6C46FD4-EA33-4F9B-8046-A6655EBF66BC}" dt="2022-10-24T21:58:31.106" v="2685" actId="571"/>
          <ac:spMkLst>
            <pc:docMk/>
            <pc:sldMk cId="1820938566" sldId="452"/>
            <ac:spMk id="6" creationId="{5D0E6312-8028-A2C7-2274-A51F6512A101}"/>
          </ac:spMkLst>
        </pc:spChg>
      </pc:sldChg>
      <pc:sldChg chg="delSp modSp add mod">
        <pc:chgData name="Allie Pfleger" userId="7701ca9aa713607d" providerId="LiveId" clId="{C6C46FD4-EA33-4F9B-8046-A6655EBF66BC}" dt="2022-10-24T22:37:48.905" v="3555"/>
        <pc:sldMkLst>
          <pc:docMk/>
          <pc:sldMk cId="944918661" sldId="453"/>
        </pc:sldMkLst>
        <pc:spChg chg="mod">
          <ac:chgData name="Allie Pfleger" userId="7701ca9aa713607d" providerId="LiveId" clId="{C6C46FD4-EA33-4F9B-8046-A6655EBF66BC}" dt="2022-10-24T22:37:48.905" v="3555"/>
          <ac:spMkLst>
            <pc:docMk/>
            <pc:sldMk cId="944918661" sldId="453"/>
            <ac:spMk id="2" creationId="{645646C8-7FA2-3B4D-D7A9-8583D091B473}"/>
          </ac:spMkLst>
        </pc:spChg>
        <pc:spChg chg="mod">
          <ac:chgData name="Allie Pfleger" userId="7701ca9aa713607d" providerId="LiveId" clId="{C6C46FD4-EA33-4F9B-8046-A6655EBF66BC}" dt="2022-10-24T22:12:35.787" v="3021" actId="1076"/>
          <ac:spMkLst>
            <pc:docMk/>
            <pc:sldMk cId="944918661" sldId="453"/>
            <ac:spMk id="4" creationId="{CE6E1D37-EF7A-BDC8-CC74-909B7A7A03FD}"/>
          </ac:spMkLst>
        </pc:spChg>
        <pc:spChg chg="del">
          <ac:chgData name="Allie Pfleger" userId="7701ca9aa713607d" providerId="LiveId" clId="{C6C46FD4-EA33-4F9B-8046-A6655EBF66BC}" dt="2022-10-24T21:43:04.414" v="2248" actId="478"/>
          <ac:spMkLst>
            <pc:docMk/>
            <pc:sldMk cId="944918661" sldId="453"/>
            <ac:spMk id="6" creationId="{3B3598FA-FBDB-8F17-52C3-7A16ED249D46}"/>
          </ac:spMkLst>
        </pc:spChg>
      </pc:sldChg>
      <pc:sldChg chg="addSp delSp modSp add mod">
        <pc:chgData name="Allie Pfleger" userId="7701ca9aa713607d" providerId="LiveId" clId="{C6C46FD4-EA33-4F9B-8046-A6655EBF66BC}" dt="2022-10-24T22:37:44.786" v="3554"/>
        <pc:sldMkLst>
          <pc:docMk/>
          <pc:sldMk cId="883599321" sldId="454"/>
        </pc:sldMkLst>
        <pc:spChg chg="mod">
          <ac:chgData name="Allie Pfleger" userId="7701ca9aa713607d" providerId="LiveId" clId="{C6C46FD4-EA33-4F9B-8046-A6655EBF66BC}" dt="2022-10-24T22:37:44.786" v="3554"/>
          <ac:spMkLst>
            <pc:docMk/>
            <pc:sldMk cId="883599321" sldId="454"/>
            <ac:spMk id="2" creationId="{645646C8-7FA2-3B4D-D7A9-8583D091B473}"/>
          </ac:spMkLst>
        </pc:spChg>
        <pc:spChg chg="del">
          <ac:chgData name="Allie Pfleger" userId="7701ca9aa713607d" providerId="LiveId" clId="{C6C46FD4-EA33-4F9B-8046-A6655EBF66BC}" dt="2022-10-24T22:12:47.307" v="3024" actId="478"/>
          <ac:spMkLst>
            <pc:docMk/>
            <pc:sldMk cId="883599321" sldId="454"/>
            <ac:spMk id="4" creationId="{CE6E1D37-EF7A-BDC8-CC74-909B7A7A03FD}"/>
          </ac:spMkLst>
        </pc:spChg>
        <pc:spChg chg="del">
          <ac:chgData name="Allie Pfleger" userId="7701ca9aa713607d" providerId="LiveId" clId="{C6C46FD4-EA33-4F9B-8046-A6655EBF66BC}" dt="2022-10-24T21:43:12.180" v="2251" actId="478"/>
          <ac:spMkLst>
            <pc:docMk/>
            <pc:sldMk cId="883599321" sldId="454"/>
            <ac:spMk id="5" creationId="{BEC2CE3C-2D7C-0182-3A6F-9DFDC0FF67D4}"/>
          </ac:spMkLst>
        </pc:spChg>
        <pc:spChg chg="del">
          <ac:chgData name="Allie Pfleger" userId="7701ca9aa713607d" providerId="LiveId" clId="{C6C46FD4-EA33-4F9B-8046-A6655EBF66BC}" dt="2022-10-24T21:43:09.426" v="2250" actId="478"/>
          <ac:spMkLst>
            <pc:docMk/>
            <pc:sldMk cId="883599321" sldId="454"/>
            <ac:spMk id="6" creationId="{3B3598FA-FBDB-8F17-52C3-7A16ED249D46}"/>
          </ac:spMkLst>
        </pc:spChg>
        <pc:spChg chg="add mod">
          <ac:chgData name="Allie Pfleger" userId="7701ca9aa713607d" providerId="LiveId" clId="{C6C46FD4-EA33-4F9B-8046-A6655EBF66BC}" dt="2022-10-24T22:12:47.715" v="3025"/>
          <ac:spMkLst>
            <pc:docMk/>
            <pc:sldMk cId="883599321" sldId="454"/>
            <ac:spMk id="7" creationId="{BFE277C5-6E1D-6B28-68CB-9CD81EDB923E}"/>
          </ac:spMkLst>
        </pc:spChg>
      </pc:sldChg>
      <pc:sldChg chg="delSp modSp add mod">
        <pc:chgData name="Allie Pfleger" userId="7701ca9aa713607d" providerId="LiveId" clId="{C6C46FD4-EA33-4F9B-8046-A6655EBF66BC}" dt="2022-10-24T22:37:25.071" v="3553" actId="20577"/>
        <pc:sldMkLst>
          <pc:docMk/>
          <pc:sldMk cId="3654983370" sldId="455"/>
        </pc:sldMkLst>
        <pc:spChg chg="mod">
          <ac:chgData name="Allie Pfleger" userId="7701ca9aa713607d" providerId="LiveId" clId="{C6C46FD4-EA33-4F9B-8046-A6655EBF66BC}" dt="2022-10-24T22:37:25.071" v="3553" actId="20577"/>
          <ac:spMkLst>
            <pc:docMk/>
            <pc:sldMk cId="3654983370" sldId="455"/>
            <ac:spMk id="2" creationId="{645646C8-7FA2-3B4D-D7A9-8583D091B473}"/>
          </ac:spMkLst>
        </pc:spChg>
        <pc:spChg chg="del mod">
          <ac:chgData name="Allie Pfleger" userId="7701ca9aa713607d" providerId="LiveId" clId="{C6C46FD4-EA33-4F9B-8046-A6655EBF66BC}" dt="2022-10-24T21:43:19.845" v="2254" actId="478"/>
          <ac:spMkLst>
            <pc:docMk/>
            <pc:sldMk cId="3654983370" sldId="455"/>
            <ac:spMk id="4" creationId="{CE6E1D37-EF7A-BDC8-CC74-909B7A7A03FD}"/>
          </ac:spMkLst>
        </pc:spChg>
        <pc:spChg chg="del">
          <ac:chgData name="Allie Pfleger" userId="7701ca9aa713607d" providerId="LiveId" clId="{C6C46FD4-EA33-4F9B-8046-A6655EBF66BC}" dt="2022-10-24T21:43:22.039" v="2255" actId="478"/>
          <ac:spMkLst>
            <pc:docMk/>
            <pc:sldMk cId="3654983370" sldId="455"/>
            <ac:spMk id="5" creationId="{BEC2CE3C-2D7C-0182-3A6F-9DFDC0FF67D4}"/>
          </ac:spMkLst>
        </pc:spChg>
        <pc:spChg chg="del">
          <ac:chgData name="Allie Pfleger" userId="7701ca9aa713607d" providerId="LiveId" clId="{C6C46FD4-EA33-4F9B-8046-A6655EBF66BC}" dt="2022-10-24T21:43:24.251" v="2256" actId="478"/>
          <ac:spMkLst>
            <pc:docMk/>
            <pc:sldMk cId="3654983370" sldId="455"/>
            <ac:spMk id="6" creationId="{3B3598FA-FBDB-8F17-52C3-7A16ED249D46}"/>
          </ac:spMkLst>
        </pc:spChg>
      </pc:sldChg>
      <pc:sldChg chg="delSp add mod">
        <pc:chgData name="Allie Pfleger" userId="7701ca9aa713607d" providerId="LiveId" clId="{C6C46FD4-EA33-4F9B-8046-A6655EBF66BC}" dt="2022-10-24T21:47:58.700" v="2306" actId="478"/>
        <pc:sldMkLst>
          <pc:docMk/>
          <pc:sldMk cId="3569576289" sldId="456"/>
        </pc:sldMkLst>
        <pc:spChg chg="del">
          <ac:chgData name="Allie Pfleger" userId="7701ca9aa713607d" providerId="LiveId" clId="{C6C46FD4-EA33-4F9B-8046-A6655EBF66BC}" dt="2022-10-24T21:47:58.700" v="2306" actId="478"/>
          <ac:spMkLst>
            <pc:docMk/>
            <pc:sldMk cId="3569576289" sldId="456"/>
            <ac:spMk id="4" creationId="{603D9068-A621-333D-C210-89A22FD46DD4}"/>
          </ac:spMkLst>
        </pc:spChg>
      </pc:sldChg>
      <pc:sldChg chg="delSp add mod modNotesTx">
        <pc:chgData name="Allie Pfleger" userId="7701ca9aa713607d" providerId="LiveId" clId="{C6C46FD4-EA33-4F9B-8046-A6655EBF66BC}" dt="2022-10-24T22:31:13.602" v="3492" actId="20577"/>
        <pc:sldMkLst>
          <pc:docMk/>
          <pc:sldMk cId="125241494" sldId="457"/>
        </pc:sldMkLst>
        <pc:spChg chg="del">
          <ac:chgData name="Allie Pfleger" userId="7701ca9aa713607d" providerId="LiveId" clId="{C6C46FD4-EA33-4F9B-8046-A6655EBF66BC}" dt="2022-10-24T21:58:25.947" v="2683" actId="478"/>
          <ac:spMkLst>
            <pc:docMk/>
            <pc:sldMk cId="125241494" sldId="457"/>
            <ac:spMk id="4" creationId="{4C573422-7545-1DED-E95E-87D8BA489FFC}"/>
          </ac:spMkLst>
        </pc:spChg>
      </pc:sldChg>
      <pc:sldChg chg="delSp add mod modNotesTx">
        <pc:chgData name="Allie Pfleger" userId="7701ca9aa713607d" providerId="LiveId" clId="{C6C46FD4-EA33-4F9B-8046-A6655EBF66BC}" dt="2022-10-24T22:31:21.393" v="3494" actId="20577"/>
        <pc:sldMkLst>
          <pc:docMk/>
          <pc:sldMk cId="514409216" sldId="458"/>
        </pc:sldMkLst>
        <pc:spChg chg="del">
          <ac:chgData name="Allie Pfleger" userId="7701ca9aa713607d" providerId="LiveId" clId="{C6C46FD4-EA33-4F9B-8046-A6655EBF66BC}" dt="2022-10-24T22:00:00.480" v="2730" actId="478"/>
          <ac:spMkLst>
            <pc:docMk/>
            <pc:sldMk cId="514409216" sldId="458"/>
            <ac:spMk id="4" creationId="{98241DDF-52F4-264A-3A49-41256FFF8410}"/>
          </ac:spMkLst>
        </pc:spChg>
      </pc:sldChg>
      <pc:sldChg chg="delSp add mod modNotesTx">
        <pc:chgData name="Allie Pfleger" userId="7701ca9aa713607d" providerId="LiveId" clId="{C6C46FD4-EA33-4F9B-8046-A6655EBF66BC}" dt="2022-10-24T22:31:31.587" v="3496" actId="20577"/>
        <pc:sldMkLst>
          <pc:docMk/>
          <pc:sldMk cId="3585785123" sldId="459"/>
        </pc:sldMkLst>
        <pc:spChg chg="del">
          <ac:chgData name="Allie Pfleger" userId="7701ca9aa713607d" providerId="LiveId" clId="{C6C46FD4-EA33-4F9B-8046-A6655EBF66BC}" dt="2022-10-24T22:03:06.607" v="2777" actId="478"/>
          <ac:spMkLst>
            <pc:docMk/>
            <pc:sldMk cId="3585785123" sldId="459"/>
            <ac:spMk id="4" creationId="{BA9AB7F2-C785-4940-EACA-D31A676FA986}"/>
          </ac:spMkLst>
        </pc:spChg>
      </pc:sldChg>
      <pc:sldChg chg="modSp add mod modNotesTx">
        <pc:chgData name="Allie Pfleger" userId="7701ca9aa713607d" providerId="LiveId" clId="{C6C46FD4-EA33-4F9B-8046-A6655EBF66BC}" dt="2022-10-24T22:46:23.207" v="3612" actId="20577"/>
        <pc:sldMkLst>
          <pc:docMk/>
          <pc:sldMk cId="15683537" sldId="460"/>
        </pc:sldMkLst>
        <pc:spChg chg="mod">
          <ac:chgData name="Allie Pfleger" userId="7701ca9aa713607d" providerId="LiveId" clId="{C6C46FD4-EA33-4F9B-8046-A6655EBF66BC}" dt="2022-10-24T22:44:18.243" v="3575" actId="20577"/>
          <ac:spMkLst>
            <pc:docMk/>
            <pc:sldMk cId="15683537" sldId="460"/>
            <ac:spMk id="2" creationId="{645646C8-7FA2-3B4D-D7A9-8583D091B473}"/>
          </ac:spMkLst>
        </pc:spChg>
        <pc:spChg chg="mod">
          <ac:chgData name="Allie Pfleger" userId="7701ca9aa713607d" providerId="LiveId" clId="{C6C46FD4-EA33-4F9B-8046-A6655EBF66BC}" dt="2022-10-24T22:45:41.370" v="3593" actId="20577"/>
          <ac:spMkLst>
            <pc:docMk/>
            <pc:sldMk cId="15683537" sldId="460"/>
            <ac:spMk id="3" creationId="{714E8F8E-0237-C91D-E4B9-D4BB69AFA996}"/>
          </ac:spMkLst>
        </pc:spChg>
      </pc:sldChg>
      <pc:sldChg chg="addSp delSp modSp add mod modNotesTx">
        <pc:chgData name="Allie Pfleger" userId="7701ca9aa713607d" providerId="LiveId" clId="{C6C46FD4-EA33-4F9B-8046-A6655EBF66BC}" dt="2022-10-24T23:03:52.955" v="4165"/>
        <pc:sldMkLst>
          <pc:docMk/>
          <pc:sldMk cId="209952363" sldId="461"/>
        </pc:sldMkLst>
        <pc:spChg chg="add mod">
          <ac:chgData name="Allie Pfleger" userId="7701ca9aa713607d" providerId="LiveId" clId="{C6C46FD4-EA33-4F9B-8046-A6655EBF66BC}" dt="2022-10-24T23:03:52.955" v="4165"/>
          <ac:spMkLst>
            <pc:docMk/>
            <pc:sldMk cId="209952363" sldId="461"/>
            <ac:spMk id="4" creationId="{9C55A288-BD4F-253F-4EFD-12642D61D910}"/>
          </ac:spMkLst>
        </pc:spChg>
        <pc:spChg chg="del">
          <ac:chgData name="Allie Pfleger" userId="7701ca9aa713607d" providerId="LiveId" clId="{C6C46FD4-EA33-4F9B-8046-A6655EBF66BC}" dt="2022-10-24T22:45:53.261" v="3597" actId="478"/>
          <ac:spMkLst>
            <pc:docMk/>
            <pc:sldMk cId="209952363" sldId="461"/>
            <ac:spMk id="5" creationId="{65BBF3DB-9355-EB04-5D82-4F0D17173A56}"/>
          </ac:spMkLst>
        </pc:spChg>
        <pc:spChg chg="add mod">
          <ac:chgData name="Allie Pfleger" userId="7701ca9aa713607d" providerId="LiveId" clId="{C6C46FD4-EA33-4F9B-8046-A6655EBF66BC}" dt="2022-10-24T22:49:16.545" v="3645"/>
          <ac:spMkLst>
            <pc:docMk/>
            <pc:sldMk cId="209952363" sldId="461"/>
            <ac:spMk id="6" creationId="{6616E835-153B-EF06-B271-1F89C72CE922}"/>
          </ac:spMkLst>
        </pc:spChg>
        <pc:spChg chg="add mod">
          <ac:chgData name="Allie Pfleger" userId="7701ca9aa713607d" providerId="LiveId" clId="{C6C46FD4-EA33-4F9B-8046-A6655EBF66BC}" dt="2022-10-24T22:50:14.344" v="3651" actId="20577"/>
          <ac:spMkLst>
            <pc:docMk/>
            <pc:sldMk cId="209952363" sldId="461"/>
            <ac:spMk id="7" creationId="{AACDBFCD-387D-5798-3F4C-A70FA4A8D747}"/>
          </ac:spMkLst>
        </pc:spChg>
      </pc:sldChg>
      <pc:sldChg chg="delSp modSp add mod">
        <pc:chgData name="Allie Pfleger" userId="7701ca9aa713607d" providerId="LiveId" clId="{C6C46FD4-EA33-4F9B-8046-A6655EBF66BC}" dt="2022-10-24T23:04:01.782" v="4166"/>
        <pc:sldMkLst>
          <pc:docMk/>
          <pc:sldMk cId="1435053744" sldId="462"/>
        </pc:sldMkLst>
        <pc:spChg chg="mod">
          <ac:chgData name="Allie Pfleger" userId="7701ca9aa713607d" providerId="LiveId" clId="{C6C46FD4-EA33-4F9B-8046-A6655EBF66BC}" dt="2022-10-24T23:04:01.782" v="4166"/>
          <ac:spMkLst>
            <pc:docMk/>
            <pc:sldMk cId="1435053744" sldId="462"/>
            <ac:spMk id="4" creationId="{9C55A288-BD4F-253F-4EFD-12642D61D910}"/>
          </ac:spMkLst>
        </pc:spChg>
        <pc:spChg chg="del">
          <ac:chgData name="Allie Pfleger" userId="7701ca9aa713607d" providerId="LiveId" clId="{C6C46FD4-EA33-4F9B-8046-A6655EBF66BC}" dt="2022-10-24T22:50:30.212" v="3654" actId="478"/>
          <ac:spMkLst>
            <pc:docMk/>
            <pc:sldMk cId="1435053744" sldId="462"/>
            <ac:spMk id="7" creationId="{AACDBFCD-387D-5798-3F4C-A70FA4A8D747}"/>
          </ac:spMkLst>
        </pc:spChg>
      </pc:sldChg>
      <pc:sldChg chg="delSp modSp add mod">
        <pc:chgData name="Allie Pfleger" userId="7701ca9aa713607d" providerId="LiveId" clId="{C6C46FD4-EA33-4F9B-8046-A6655EBF66BC}" dt="2022-10-24T23:04:06.140" v="4167"/>
        <pc:sldMkLst>
          <pc:docMk/>
          <pc:sldMk cId="4134199104" sldId="463"/>
        </pc:sldMkLst>
        <pc:spChg chg="mod">
          <ac:chgData name="Allie Pfleger" userId="7701ca9aa713607d" providerId="LiveId" clId="{C6C46FD4-EA33-4F9B-8046-A6655EBF66BC}" dt="2022-10-24T23:04:06.140" v="4167"/>
          <ac:spMkLst>
            <pc:docMk/>
            <pc:sldMk cId="4134199104" sldId="463"/>
            <ac:spMk id="4" creationId="{9C55A288-BD4F-253F-4EFD-12642D61D910}"/>
          </ac:spMkLst>
        </pc:spChg>
        <pc:spChg chg="del">
          <ac:chgData name="Allie Pfleger" userId="7701ca9aa713607d" providerId="LiveId" clId="{C6C46FD4-EA33-4F9B-8046-A6655EBF66BC}" dt="2022-10-24T22:50:34.844" v="3656" actId="478"/>
          <ac:spMkLst>
            <pc:docMk/>
            <pc:sldMk cId="4134199104" sldId="463"/>
            <ac:spMk id="6" creationId="{6616E835-153B-EF06-B271-1F89C72CE922}"/>
          </ac:spMkLst>
        </pc:spChg>
        <pc:spChg chg="del">
          <ac:chgData name="Allie Pfleger" userId="7701ca9aa713607d" providerId="LiveId" clId="{C6C46FD4-EA33-4F9B-8046-A6655EBF66BC}" dt="2022-10-24T22:50:36.503" v="3657" actId="478"/>
          <ac:spMkLst>
            <pc:docMk/>
            <pc:sldMk cId="4134199104" sldId="463"/>
            <ac:spMk id="7" creationId="{AACDBFCD-387D-5798-3F4C-A70FA4A8D747}"/>
          </ac:spMkLst>
        </pc:spChg>
      </pc:sldChg>
      <pc:sldChg chg="delSp add mod">
        <pc:chgData name="Allie Pfleger" userId="7701ca9aa713607d" providerId="LiveId" clId="{C6C46FD4-EA33-4F9B-8046-A6655EBF66BC}" dt="2022-10-24T22:50:44.991" v="3661" actId="478"/>
        <pc:sldMkLst>
          <pc:docMk/>
          <pc:sldMk cId="112418469" sldId="464"/>
        </pc:sldMkLst>
        <pc:spChg chg="del">
          <ac:chgData name="Allie Pfleger" userId="7701ca9aa713607d" providerId="LiveId" clId="{C6C46FD4-EA33-4F9B-8046-A6655EBF66BC}" dt="2022-10-24T22:50:41.696" v="3659" actId="478"/>
          <ac:spMkLst>
            <pc:docMk/>
            <pc:sldMk cId="112418469" sldId="464"/>
            <ac:spMk id="4" creationId="{9C55A288-BD4F-253F-4EFD-12642D61D910}"/>
          </ac:spMkLst>
        </pc:spChg>
        <pc:spChg chg="del">
          <ac:chgData name="Allie Pfleger" userId="7701ca9aa713607d" providerId="LiveId" clId="{C6C46FD4-EA33-4F9B-8046-A6655EBF66BC}" dt="2022-10-24T22:50:43.540" v="3660" actId="478"/>
          <ac:spMkLst>
            <pc:docMk/>
            <pc:sldMk cId="112418469" sldId="464"/>
            <ac:spMk id="6" creationId="{6616E835-153B-EF06-B271-1F89C72CE922}"/>
          </ac:spMkLst>
        </pc:spChg>
        <pc:spChg chg="del">
          <ac:chgData name="Allie Pfleger" userId="7701ca9aa713607d" providerId="LiveId" clId="{C6C46FD4-EA33-4F9B-8046-A6655EBF66BC}" dt="2022-10-24T22:50:44.991" v="3661" actId="478"/>
          <ac:spMkLst>
            <pc:docMk/>
            <pc:sldMk cId="112418469" sldId="464"/>
            <ac:spMk id="7" creationId="{AACDBFCD-387D-5798-3F4C-A70FA4A8D747}"/>
          </ac:spMkLst>
        </pc:spChg>
      </pc:sldChg>
      <pc:sldChg chg="modSp add mod modNotesTx">
        <pc:chgData name="Allie Pfleger" userId="7701ca9aa713607d" providerId="LiveId" clId="{C6C46FD4-EA33-4F9B-8046-A6655EBF66BC}" dt="2022-10-24T22:55:55.973" v="3922" actId="20577"/>
        <pc:sldMkLst>
          <pc:docMk/>
          <pc:sldMk cId="4199189478" sldId="465"/>
        </pc:sldMkLst>
        <pc:spChg chg="mod">
          <ac:chgData name="Allie Pfleger" userId="7701ca9aa713607d" providerId="LiveId" clId="{C6C46FD4-EA33-4F9B-8046-A6655EBF66BC}" dt="2022-10-24T22:53:20.732" v="3885" actId="20577"/>
          <ac:spMkLst>
            <pc:docMk/>
            <pc:sldMk cId="4199189478" sldId="465"/>
            <ac:spMk id="2" creationId="{645646C8-7FA2-3B4D-D7A9-8583D091B473}"/>
          </ac:spMkLst>
        </pc:spChg>
        <pc:spChg chg="mod">
          <ac:chgData name="Allie Pfleger" userId="7701ca9aa713607d" providerId="LiveId" clId="{C6C46FD4-EA33-4F9B-8046-A6655EBF66BC}" dt="2022-10-24T22:54:10.559" v="3899" actId="20577"/>
          <ac:spMkLst>
            <pc:docMk/>
            <pc:sldMk cId="4199189478" sldId="465"/>
            <ac:spMk id="3" creationId="{714E8F8E-0237-C91D-E4B9-D4BB69AFA996}"/>
          </ac:spMkLst>
        </pc:spChg>
        <pc:spChg chg="mod">
          <ac:chgData name="Allie Pfleger" userId="7701ca9aa713607d" providerId="LiveId" clId="{C6C46FD4-EA33-4F9B-8046-A6655EBF66BC}" dt="2022-10-24T22:54:14.479" v="3900" actId="1076"/>
          <ac:spMkLst>
            <pc:docMk/>
            <pc:sldMk cId="4199189478" sldId="465"/>
            <ac:spMk id="5" creationId="{65BBF3DB-9355-EB04-5D82-4F0D17173A56}"/>
          </ac:spMkLst>
        </pc:spChg>
      </pc:sldChg>
      <pc:sldChg chg="delSp modSp add mod modNotesTx">
        <pc:chgData name="Allie Pfleger" userId="7701ca9aa713607d" providerId="LiveId" clId="{C6C46FD4-EA33-4F9B-8046-A6655EBF66BC}" dt="2022-10-24T22:55:46.033" v="3919" actId="20577"/>
        <pc:sldMkLst>
          <pc:docMk/>
          <pc:sldMk cId="2647029575" sldId="466"/>
        </pc:sldMkLst>
        <pc:spChg chg="mod">
          <ac:chgData name="Allie Pfleger" userId="7701ca9aa713607d" providerId="LiveId" clId="{C6C46FD4-EA33-4F9B-8046-A6655EBF66BC}" dt="2022-10-24T22:54:50.849" v="3904" actId="11"/>
          <ac:spMkLst>
            <pc:docMk/>
            <pc:sldMk cId="2647029575" sldId="466"/>
            <ac:spMk id="3" creationId="{714E8F8E-0237-C91D-E4B9-D4BB69AFA996}"/>
          </ac:spMkLst>
        </pc:spChg>
        <pc:spChg chg="del">
          <ac:chgData name="Allie Pfleger" userId="7701ca9aa713607d" providerId="LiveId" clId="{C6C46FD4-EA33-4F9B-8046-A6655EBF66BC}" dt="2022-10-24T22:54:29.297" v="3902" actId="478"/>
          <ac:spMkLst>
            <pc:docMk/>
            <pc:sldMk cId="2647029575" sldId="466"/>
            <ac:spMk id="5" creationId="{65BBF3DB-9355-EB04-5D82-4F0D17173A56}"/>
          </ac:spMkLst>
        </pc:spChg>
      </pc:sldChg>
      <pc:sldChg chg="delSp modSp add mod modNotesTx">
        <pc:chgData name="Allie Pfleger" userId="7701ca9aa713607d" providerId="LiveId" clId="{C6C46FD4-EA33-4F9B-8046-A6655EBF66BC}" dt="2022-10-24T22:55:42.788" v="3918" actId="20577"/>
        <pc:sldMkLst>
          <pc:docMk/>
          <pc:sldMk cId="1581938355" sldId="467"/>
        </pc:sldMkLst>
        <pc:spChg chg="mod">
          <ac:chgData name="Allie Pfleger" userId="7701ca9aa713607d" providerId="LiveId" clId="{C6C46FD4-EA33-4F9B-8046-A6655EBF66BC}" dt="2022-10-24T22:55:09.501" v="3908" actId="11"/>
          <ac:spMkLst>
            <pc:docMk/>
            <pc:sldMk cId="1581938355" sldId="467"/>
            <ac:spMk id="3" creationId="{714E8F8E-0237-C91D-E4B9-D4BB69AFA996}"/>
          </ac:spMkLst>
        </pc:spChg>
        <pc:spChg chg="del">
          <ac:chgData name="Allie Pfleger" userId="7701ca9aa713607d" providerId="LiveId" clId="{C6C46FD4-EA33-4F9B-8046-A6655EBF66BC}" dt="2022-10-24T22:55:40.621" v="3917" actId="478"/>
          <ac:spMkLst>
            <pc:docMk/>
            <pc:sldMk cId="1581938355" sldId="467"/>
            <ac:spMk id="5" creationId="{65BBF3DB-9355-EB04-5D82-4F0D17173A56}"/>
          </ac:spMkLst>
        </pc:spChg>
      </pc:sldChg>
      <pc:sldChg chg="delSp modSp add mod modNotesTx">
        <pc:chgData name="Allie Pfleger" userId="7701ca9aa713607d" providerId="LiveId" clId="{C6C46FD4-EA33-4F9B-8046-A6655EBF66BC}" dt="2022-10-24T22:55:48.599" v="3920" actId="20577"/>
        <pc:sldMkLst>
          <pc:docMk/>
          <pc:sldMk cId="1541955450" sldId="468"/>
        </pc:sldMkLst>
        <pc:spChg chg="mod">
          <ac:chgData name="Allie Pfleger" userId="7701ca9aa713607d" providerId="LiveId" clId="{C6C46FD4-EA33-4F9B-8046-A6655EBF66BC}" dt="2022-10-24T22:55:27.479" v="3912" actId="11"/>
          <ac:spMkLst>
            <pc:docMk/>
            <pc:sldMk cId="1541955450" sldId="468"/>
            <ac:spMk id="3" creationId="{714E8F8E-0237-C91D-E4B9-D4BB69AFA996}"/>
          </ac:spMkLst>
        </pc:spChg>
        <pc:spChg chg="del">
          <ac:chgData name="Allie Pfleger" userId="7701ca9aa713607d" providerId="LiveId" clId="{C6C46FD4-EA33-4F9B-8046-A6655EBF66BC}" dt="2022-10-24T22:55:37.786" v="3916" actId="478"/>
          <ac:spMkLst>
            <pc:docMk/>
            <pc:sldMk cId="1541955450" sldId="468"/>
            <ac:spMk id="5" creationId="{65BBF3DB-9355-EB04-5D82-4F0D17173A56}"/>
          </ac:spMkLst>
        </pc:spChg>
      </pc:sldChg>
      <pc:sldChg chg="delSp modSp add mod modNotesTx">
        <pc:chgData name="Allie Pfleger" userId="7701ca9aa713607d" providerId="LiveId" clId="{C6C46FD4-EA33-4F9B-8046-A6655EBF66BC}" dt="2022-10-24T22:55:51.503" v="3921" actId="20577"/>
        <pc:sldMkLst>
          <pc:docMk/>
          <pc:sldMk cId="1674846475" sldId="469"/>
        </pc:sldMkLst>
        <pc:spChg chg="mod">
          <ac:chgData name="Allie Pfleger" userId="7701ca9aa713607d" providerId="LiveId" clId="{C6C46FD4-EA33-4F9B-8046-A6655EBF66BC}" dt="2022-10-24T22:55:32.933" v="3914" actId="20577"/>
          <ac:spMkLst>
            <pc:docMk/>
            <pc:sldMk cId="1674846475" sldId="469"/>
            <ac:spMk id="3" creationId="{714E8F8E-0237-C91D-E4B9-D4BB69AFA996}"/>
          </ac:spMkLst>
        </pc:spChg>
        <pc:spChg chg="del">
          <ac:chgData name="Allie Pfleger" userId="7701ca9aa713607d" providerId="LiveId" clId="{C6C46FD4-EA33-4F9B-8046-A6655EBF66BC}" dt="2022-10-24T22:55:35.314" v="3915" actId="478"/>
          <ac:spMkLst>
            <pc:docMk/>
            <pc:sldMk cId="1674846475" sldId="469"/>
            <ac:spMk id="5" creationId="{65BBF3DB-9355-EB04-5D82-4F0D17173A56}"/>
          </ac:spMkLst>
        </pc:spChg>
      </pc:sldChg>
      <pc:sldChg chg="modSp add mod ord">
        <pc:chgData name="Allie Pfleger" userId="7701ca9aa713607d" providerId="LiveId" clId="{C6C46FD4-EA33-4F9B-8046-A6655EBF66BC}" dt="2022-10-24T23:01:23.470" v="4144" actId="20577"/>
        <pc:sldMkLst>
          <pc:docMk/>
          <pc:sldMk cId="1377287365" sldId="470"/>
        </pc:sldMkLst>
        <pc:spChg chg="mod">
          <ac:chgData name="Allie Pfleger" userId="7701ca9aa713607d" providerId="LiveId" clId="{C6C46FD4-EA33-4F9B-8046-A6655EBF66BC}" dt="2022-10-24T23:01:23.470" v="4144" actId="20577"/>
          <ac:spMkLst>
            <pc:docMk/>
            <pc:sldMk cId="1377287365" sldId="470"/>
            <ac:spMk id="2" creationId="{827C3179-1CED-D6DF-465F-4749487F1704}"/>
          </ac:spMkLst>
        </pc:spChg>
        <pc:spChg chg="mod">
          <ac:chgData name="Allie Pfleger" userId="7701ca9aa713607d" providerId="LiveId" clId="{C6C46FD4-EA33-4F9B-8046-A6655EBF66BC}" dt="2022-10-24T23:01:15.934" v="4129" actId="20577"/>
          <ac:spMkLst>
            <pc:docMk/>
            <pc:sldMk cId="1377287365" sldId="470"/>
            <ac:spMk id="3" creationId="{8B4A796D-C3E2-16AA-2CFA-DD75AF1D8189}"/>
          </ac:spMkLst>
        </pc:spChg>
      </pc:sldChg>
    </pc:docChg>
  </pc:docChgLst>
  <pc:docChgLst>
    <pc:chgData name="Allie Pfleger" userId="7701ca9aa713607d" providerId="LiveId" clId="{BF49C7F9-EEF6-4EDC-97D2-CC05D16D3611}"/>
    <pc:docChg chg="undo redo custSel addSld delSld modSld sldOrd modSection">
      <pc:chgData name="Allie Pfleger" userId="7701ca9aa713607d" providerId="LiveId" clId="{BF49C7F9-EEF6-4EDC-97D2-CC05D16D3611}" dt="2022-10-20T17:16:40.869" v="8408"/>
      <pc:docMkLst>
        <pc:docMk/>
      </pc:docMkLst>
      <pc:sldChg chg="modSp mod">
        <pc:chgData name="Allie Pfleger" userId="7701ca9aa713607d" providerId="LiveId" clId="{BF49C7F9-EEF6-4EDC-97D2-CC05D16D3611}" dt="2022-10-16T19:48:37.379" v="18" actId="20577"/>
        <pc:sldMkLst>
          <pc:docMk/>
          <pc:sldMk cId="2084633147" sldId="314"/>
        </pc:sldMkLst>
        <pc:spChg chg="mod">
          <ac:chgData name="Allie Pfleger" userId="7701ca9aa713607d" providerId="LiveId" clId="{BF49C7F9-EEF6-4EDC-97D2-CC05D16D3611}" dt="2022-10-16T19:48:30.693" v="0" actId="20577"/>
          <ac:spMkLst>
            <pc:docMk/>
            <pc:sldMk cId="2084633147" sldId="314"/>
            <ac:spMk id="4" creationId="{F195F0D5-F9BB-C05C-55B2-ADFAE05F08BB}"/>
          </ac:spMkLst>
        </pc:spChg>
        <pc:spChg chg="mod">
          <ac:chgData name="Allie Pfleger" userId="7701ca9aa713607d" providerId="LiveId" clId="{BF49C7F9-EEF6-4EDC-97D2-CC05D16D3611}" dt="2022-10-16T19:48:37.379" v="18" actId="20577"/>
          <ac:spMkLst>
            <pc:docMk/>
            <pc:sldMk cId="2084633147" sldId="314"/>
            <ac:spMk id="5" creationId="{C419559E-BC6B-F314-EF98-FFEA019D0FD3}"/>
          </ac:spMkLst>
        </pc:spChg>
      </pc:sldChg>
      <pc:sldChg chg="modSp mod">
        <pc:chgData name="Allie Pfleger" userId="7701ca9aa713607d" providerId="LiveId" clId="{BF49C7F9-EEF6-4EDC-97D2-CC05D16D3611}" dt="2022-10-17T22:44:14.358" v="8290" actId="20577"/>
        <pc:sldMkLst>
          <pc:docMk/>
          <pc:sldMk cId="2235408715" sldId="316"/>
        </pc:sldMkLst>
        <pc:spChg chg="mod">
          <ac:chgData name="Allie Pfleger" userId="7701ca9aa713607d" providerId="LiveId" clId="{BF49C7F9-EEF6-4EDC-97D2-CC05D16D3611}" dt="2022-10-17T22:44:14.358" v="8290" actId="20577"/>
          <ac:spMkLst>
            <pc:docMk/>
            <pc:sldMk cId="2235408715" sldId="316"/>
            <ac:spMk id="3" creationId="{40357285-116C-D9E9-8114-1A4EC2B59A7E}"/>
          </ac:spMkLst>
        </pc:spChg>
      </pc:sldChg>
      <pc:sldChg chg="modSp mod">
        <pc:chgData name="Allie Pfleger" userId="7701ca9aa713607d" providerId="LiveId" clId="{BF49C7F9-EEF6-4EDC-97D2-CC05D16D3611}" dt="2022-10-17T06:06:59.274" v="6029" actId="20577"/>
        <pc:sldMkLst>
          <pc:docMk/>
          <pc:sldMk cId="1891048965" sldId="317"/>
        </pc:sldMkLst>
        <pc:spChg chg="mod">
          <ac:chgData name="Allie Pfleger" userId="7701ca9aa713607d" providerId="LiveId" clId="{BF49C7F9-EEF6-4EDC-97D2-CC05D16D3611}" dt="2022-10-17T06:06:59.274" v="6029" actId="20577"/>
          <ac:spMkLst>
            <pc:docMk/>
            <pc:sldMk cId="1891048965" sldId="317"/>
            <ac:spMk id="111" creationId="{00000000-0000-0000-0000-000000000000}"/>
          </ac:spMkLst>
        </pc:spChg>
      </pc:sldChg>
      <pc:sldChg chg="modSp add del mod">
        <pc:chgData name="Allie Pfleger" userId="7701ca9aa713607d" providerId="LiveId" clId="{BF49C7F9-EEF6-4EDC-97D2-CC05D16D3611}" dt="2022-10-16T20:15:15.290" v="736" actId="207"/>
        <pc:sldMkLst>
          <pc:docMk/>
          <pc:sldMk cId="681783591" sldId="382"/>
        </pc:sldMkLst>
        <pc:spChg chg="mod">
          <ac:chgData name="Allie Pfleger" userId="7701ca9aa713607d" providerId="LiveId" clId="{BF49C7F9-EEF6-4EDC-97D2-CC05D16D3611}" dt="2022-10-16T20:05:52.686" v="198" actId="20577"/>
          <ac:spMkLst>
            <pc:docMk/>
            <pc:sldMk cId="681783591" sldId="382"/>
            <ac:spMk id="5" creationId="{BC933AF3-2C9D-E2D7-E802-2A8F14B0D2E2}"/>
          </ac:spMkLst>
        </pc:spChg>
        <pc:spChg chg="mod">
          <ac:chgData name="Allie Pfleger" userId="7701ca9aa713607d" providerId="LiveId" clId="{BF49C7F9-EEF6-4EDC-97D2-CC05D16D3611}" dt="2022-10-16T20:15:15.290" v="736" actId="207"/>
          <ac:spMkLst>
            <pc:docMk/>
            <pc:sldMk cId="681783591" sldId="382"/>
            <ac:spMk id="6" creationId="{BECDCE37-2355-B3F9-4538-8A8697D9ED4F}"/>
          </ac:spMkLst>
        </pc:spChg>
      </pc:sldChg>
      <pc:sldChg chg="modSp mod modNotesTx">
        <pc:chgData name="Allie Pfleger" userId="7701ca9aa713607d" providerId="LiveId" clId="{BF49C7F9-EEF6-4EDC-97D2-CC05D16D3611}" dt="2022-10-16T20:16:49.387" v="837" actId="20577"/>
        <pc:sldMkLst>
          <pc:docMk/>
          <pc:sldMk cId="1248814983" sldId="383"/>
        </pc:sldMkLst>
        <pc:spChg chg="mod">
          <ac:chgData name="Allie Pfleger" userId="7701ca9aa713607d" providerId="LiveId" clId="{BF49C7F9-EEF6-4EDC-97D2-CC05D16D3611}" dt="2022-10-16T20:16:49.387" v="837" actId="20577"/>
          <ac:spMkLst>
            <pc:docMk/>
            <pc:sldMk cId="1248814983" sldId="383"/>
            <ac:spMk id="2" creationId="{7966711D-1C07-ED95-BBB2-5F0139A0A7ED}"/>
          </ac:spMkLst>
        </pc:spChg>
      </pc:sldChg>
      <pc:sldChg chg="modNotesTx">
        <pc:chgData name="Allie Pfleger" userId="7701ca9aa713607d" providerId="LiveId" clId="{BF49C7F9-EEF6-4EDC-97D2-CC05D16D3611}" dt="2022-10-16T22:39:12.514" v="1766" actId="20577"/>
        <pc:sldMkLst>
          <pc:docMk/>
          <pc:sldMk cId="945326898" sldId="384"/>
        </pc:sldMkLst>
      </pc:sldChg>
      <pc:sldChg chg="modNotesTx">
        <pc:chgData name="Allie Pfleger" userId="7701ca9aa713607d" providerId="LiveId" clId="{BF49C7F9-EEF6-4EDC-97D2-CC05D16D3611}" dt="2022-10-17T01:03:52.126" v="3801" actId="20577"/>
        <pc:sldMkLst>
          <pc:docMk/>
          <pc:sldMk cId="2965659528" sldId="385"/>
        </pc:sldMkLst>
      </pc:sldChg>
      <pc:sldChg chg="del">
        <pc:chgData name="Allie Pfleger" userId="7701ca9aa713607d" providerId="LiveId" clId="{BF49C7F9-EEF6-4EDC-97D2-CC05D16D3611}" dt="2022-10-16T20:15:56.174" v="737" actId="47"/>
        <pc:sldMkLst>
          <pc:docMk/>
          <pc:sldMk cId="3654869473" sldId="386"/>
        </pc:sldMkLst>
      </pc:sldChg>
      <pc:sldChg chg="modNotesTx">
        <pc:chgData name="Allie Pfleger" userId="7701ca9aa713607d" providerId="LiveId" clId="{BF49C7F9-EEF6-4EDC-97D2-CC05D16D3611}" dt="2022-10-17T01:04:36.264" v="3997" actId="20577"/>
        <pc:sldMkLst>
          <pc:docMk/>
          <pc:sldMk cId="1710384449" sldId="387"/>
        </pc:sldMkLst>
      </pc:sldChg>
      <pc:sldChg chg="modSp mod modNotesTx">
        <pc:chgData name="Allie Pfleger" userId="7701ca9aa713607d" providerId="LiveId" clId="{BF49C7F9-EEF6-4EDC-97D2-CC05D16D3611}" dt="2022-10-17T06:08:51.558" v="6038" actId="20577"/>
        <pc:sldMkLst>
          <pc:docMk/>
          <pc:sldMk cId="1327010097" sldId="388"/>
        </pc:sldMkLst>
        <pc:spChg chg="mod">
          <ac:chgData name="Allie Pfleger" userId="7701ca9aa713607d" providerId="LiveId" clId="{BF49C7F9-EEF6-4EDC-97D2-CC05D16D3611}" dt="2022-10-16T22:56:22.257" v="1983" actId="20577"/>
          <ac:spMkLst>
            <pc:docMk/>
            <pc:sldMk cId="1327010097" sldId="388"/>
            <ac:spMk id="3" creationId="{83DC80AF-7605-F39C-C1B6-CFDF9DA97BFA}"/>
          </ac:spMkLst>
        </pc:spChg>
        <pc:spChg chg="mod">
          <ac:chgData name="Allie Pfleger" userId="7701ca9aa713607d" providerId="LiveId" clId="{BF49C7F9-EEF6-4EDC-97D2-CC05D16D3611}" dt="2022-10-17T06:08:51.558" v="6038" actId="20577"/>
          <ac:spMkLst>
            <pc:docMk/>
            <pc:sldMk cId="1327010097" sldId="388"/>
            <ac:spMk id="4" creationId="{8AA90DDA-E375-8B74-5298-67717879B083}"/>
          </ac:spMkLst>
        </pc:spChg>
      </pc:sldChg>
      <pc:sldChg chg="modNotesTx">
        <pc:chgData name="Allie Pfleger" userId="7701ca9aa713607d" providerId="LiveId" clId="{BF49C7F9-EEF6-4EDC-97D2-CC05D16D3611}" dt="2022-10-17T02:25:06.583" v="5302" actId="20577"/>
        <pc:sldMkLst>
          <pc:docMk/>
          <pc:sldMk cId="3914323552" sldId="389"/>
        </pc:sldMkLst>
      </pc:sldChg>
      <pc:sldChg chg="modSp mod">
        <pc:chgData name="Allie Pfleger" userId="7701ca9aa713607d" providerId="LiveId" clId="{BF49C7F9-EEF6-4EDC-97D2-CC05D16D3611}" dt="2022-10-17T06:12:58.956" v="6221" actId="27107"/>
        <pc:sldMkLst>
          <pc:docMk/>
          <pc:sldMk cId="1033413711" sldId="390"/>
        </pc:sldMkLst>
        <pc:spChg chg="mod">
          <ac:chgData name="Allie Pfleger" userId="7701ca9aa713607d" providerId="LiveId" clId="{BF49C7F9-EEF6-4EDC-97D2-CC05D16D3611}" dt="2022-10-17T01:40:48.139" v="4853" actId="20577"/>
          <ac:spMkLst>
            <pc:docMk/>
            <pc:sldMk cId="1033413711" sldId="390"/>
            <ac:spMk id="3" creationId="{9D3F4436-F7CF-AA52-0A9D-824F1F0335AD}"/>
          </ac:spMkLst>
        </pc:spChg>
        <pc:spChg chg="mod">
          <ac:chgData name="Allie Pfleger" userId="7701ca9aa713607d" providerId="LiveId" clId="{BF49C7F9-EEF6-4EDC-97D2-CC05D16D3611}" dt="2022-10-17T06:12:58.956" v="6221" actId="27107"/>
          <ac:spMkLst>
            <pc:docMk/>
            <pc:sldMk cId="1033413711" sldId="390"/>
            <ac:spMk id="4" creationId="{D80F2126-340C-5A8E-A90E-4F10914A5EED}"/>
          </ac:spMkLst>
        </pc:spChg>
      </pc:sldChg>
      <pc:sldChg chg="modNotesTx">
        <pc:chgData name="Allie Pfleger" userId="7701ca9aa713607d" providerId="LiveId" clId="{BF49C7F9-EEF6-4EDC-97D2-CC05D16D3611}" dt="2022-10-17T02:25:35.072" v="5515" actId="20577"/>
        <pc:sldMkLst>
          <pc:docMk/>
          <pc:sldMk cId="1112226768" sldId="391"/>
        </pc:sldMkLst>
      </pc:sldChg>
      <pc:sldChg chg="modSp mod ord">
        <pc:chgData name="Allie Pfleger" userId="7701ca9aa713607d" providerId="LiveId" clId="{BF49C7F9-EEF6-4EDC-97D2-CC05D16D3611}" dt="2022-10-17T06:48:34.163" v="6895" actId="20577"/>
        <pc:sldMkLst>
          <pc:docMk/>
          <pc:sldMk cId="1434768389" sldId="392"/>
        </pc:sldMkLst>
        <pc:spChg chg="mod">
          <ac:chgData name="Allie Pfleger" userId="7701ca9aa713607d" providerId="LiveId" clId="{BF49C7F9-EEF6-4EDC-97D2-CC05D16D3611}" dt="2022-10-16T23:34:40.574" v="3092" actId="20577"/>
          <ac:spMkLst>
            <pc:docMk/>
            <pc:sldMk cId="1434768389" sldId="392"/>
            <ac:spMk id="3" creationId="{F52AB4BF-348D-DAD1-182B-D2973B98F0C5}"/>
          </ac:spMkLst>
        </pc:spChg>
        <pc:spChg chg="mod">
          <ac:chgData name="Allie Pfleger" userId="7701ca9aa713607d" providerId="LiveId" clId="{BF49C7F9-EEF6-4EDC-97D2-CC05D16D3611}" dt="2022-10-17T06:48:34.163" v="6895" actId="20577"/>
          <ac:spMkLst>
            <pc:docMk/>
            <pc:sldMk cId="1434768389" sldId="392"/>
            <ac:spMk id="4" creationId="{70568AEC-814C-99AE-5955-259B6F6E6D71}"/>
          </ac:spMkLst>
        </pc:spChg>
      </pc:sldChg>
      <pc:sldChg chg="modNotesTx">
        <pc:chgData name="Allie Pfleger" userId="7701ca9aa713607d" providerId="LiveId" clId="{BF49C7F9-EEF6-4EDC-97D2-CC05D16D3611}" dt="2022-10-17T06:21:09.293" v="6543" actId="20577"/>
        <pc:sldMkLst>
          <pc:docMk/>
          <pc:sldMk cId="1322811871" sldId="393"/>
        </pc:sldMkLst>
      </pc:sldChg>
      <pc:sldChg chg="addSp modSp mod modNotesTx">
        <pc:chgData name="Allie Pfleger" userId="7701ca9aa713607d" providerId="LiveId" clId="{BF49C7F9-EEF6-4EDC-97D2-CC05D16D3611}" dt="2022-10-17T07:14:46.553" v="8252" actId="20577"/>
        <pc:sldMkLst>
          <pc:docMk/>
          <pc:sldMk cId="390062140" sldId="394"/>
        </pc:sldMkLst>
        <pc:spChg chg="add mod">
          <ac:chgData name="Allie Pfleger" userId="7701ca9aa713607d" providerId="LiveId" clId="{BF49C7F9-EEF6-4EDC-97D2-CC05D16D3611}" dt="2022-10-17T07:13:20.940" v="8203" actId="20577"/>
          <ac:spMkLst>
            <pc:docMk/>
            <pc:sldMk cId="390062140" sldId="394"/>
            <ac:spMk id="2" creationId="{40B332EE-797A-DAD5-7B34-A8C9CD94E7F9}"/>
          </ac:spMkLst>
        </pc:spChg>
        <pc:spChg chg="mod">
          <ac:chgData name="Allie Pfleger" userId="7701ca9aa713607d" providerId="LiveId" clId="{BF49C7F9-EEF6-4EDC-97D2-CC05D16D3611}" dt="2022-10-17T06:58:52.134" v="7355" actId="20577"/>
          <ac:spMkLst>
            <pc:docMk/>
            <pc:sldMk cId="390062140" sldId="394"/>
            <ac:spMk id="3" creationId="{72C310A4-FB4A-51A9-6667-98E76492085C}"/>
          </ac:spMkLst>
        </pc:spChg>
        <pc:spChg chg="mod">
          <ac:chgData name="Allie Pfleger" userId="7701ca9aa713607d" providerId="LiveId" clId="{BF49C7F9-EEF6-4EDC-97D2-CC05D16D3611}" dt="2022-10-17T07:14:46.553" v="8252" actId="20577"/>
          <ac:spMkLst>
            <pc:docMk/>
            <pc:sldMk cId="390062140" sldId="394"/>
            <ac:spMk id="4" creationId="{BB5E5A0F-1A95-0A7F-3ACC-88E9676F62FE}"/>
          </ac:spMkLst>
        </pc:spChg>
      </pc:sldChg>
      <pc:sldChg chg="del">
        <pc:chgData name="Allie Pfleger" userId="7701ca9aa713607d" providerId="LiveId" clId="{BF49C7F9-EEF6-4EDC-97D2-CC05D16D3611}" dt="2022-10-17T02:42:07.373" v="5826" actId="47"/>
        <pc:sldMkLst>
          <pc:docMk/>
          <pc:sldMk cId="1406101310" sldId="396"/>
        </pc:sldMkLst>
      </pc:sldChg>
      <pc:sldChg chg="del">
        <pc:chgData name="Allie Pfleger" userId="7701ca9aa713607d" providerId="LiveId" clId="{BF49C7F9-EEF6-4EDC-97D2-CC05D16D3611}" dt="2022-10-17T02:46:12.228" v="5885" actId="47"/>
        <pc:sldMkLst>
          <pc:docMk/>
          <pc:sldMk cId="4098920376" sldId="397"/>
        </pc:sldMkLst>
      </pc:sldChg>
      <pc:sldChg chg="modSp mod ord modNotesTx">
        <pc:chgData name="Allie Pfleger" userId="7701ca9aa713607d" providerId="LiveId" clId="{BF49C7F9-EEF6-4EDC-97D2-CC05D16D3611}" dt="2022-10-16T22:50:13.677" v="1903" actId="20577"/>
        <pc:sldMkLst>
          <pc:docMk/>
          <pc:sldMk cId="3856435500" sldId="398"/>
        </pc:sldMkLst>
        <pc:spChg chg="mod">
          <ac:chgData name="Allie Pfleger" userId="7701ca9aa713607d" providerId="LiveId" clId="{BF49C7F9-EEF6-4EDC-97D2-CC05D16D3611}" dt="2022-10-16T20:17:26.593" v="857" actId="20577"/>
          <ac:spMkLst>
            <pc:docMk/>
            <pc:sldMk cId="3856435500" sldId="398"/>
            <ac:spMk id="2" creationId="{645646C8-7FA2-3B4D-D7A9-8583D091B473}"/>
          </ac:spMkLst>
        </pc:spChg>
        <pc:spChg chg="mod">
          <ac:chgData name="Allie Pfleger" userId="7701ca9aa713607d" providerId="LiveId" clId="{BF49C7F9-EEF6-4EDC-97D2-CC05D16D3611}" dt="2022-10-16T20:19:29.912" v="880" actId="20577"/>
          <ac:spMkLst>
            <pc:docMk/>
            <pc:sldMk cId="3856435500" sldId="398"/>
            <ac:spMk id="3" creationId="{714E8F8E-0237-C91D-E4B9-D4BB69AFA996}"/>
          </ac:spMkLst>
        </pc:spChg>
      </pc:sldChg>
      <pc:sldChg chg="modSp mod ord">
        <pc:chgData name="Allie Pfleger" userId="7701ca9aa713607d" providerId="LiveId" clId="{BF49C7F9-EEF6-4EDC-97D2-CC05D16D3611}" dt="2022-10-16T22:31:52.366" v="1157"/>
        <pc:sldMkLst>
          <pc:docMk/>
          <pc:sldMk cId="503375607" sldId="399"/>
        </pc:sldMkLst>
        <pc:spChg chg="mod">
          <ac:chgData name="Allie Pfleger" userId="7701ca9aa713607d" providerId="LiveId" clId="{BF49C7F9-EEF6-4EDC-97D2-CC05D16D3611}" dt="2022-10-16T20:16:09.937" v="780" actId="20577"/>
          <ac:spMkLst>
            <pc:docMk/>
            <pc:sldMk cId="503375607" sldId="399"/>
            <ac:spMk id="2" creationId="{B260AD5D-74B1-F015-52C7-15890FB09A2C}"/>
          </ac:spMkLst>
        </pc:spChg>
      </pc:sldChg>
      <pc:sldChg chg="modSp del mod">
        <pc:chgData name="Allie Pfleger" userId="7701ca9aa713607d" providerId="LiveId" clId="{BF49C7F9-EEF6-4EDC-97D2-CC05D16D3611}" dt="2022-10-16T22:43:05.391" v="1836" actId="47"/>
        <pc:sldMkLst>
          <pc:docMk/>
          <pc:sldMk cId="2499340607" sldId="400"/>
        </pc:sldMkLst>
        <pc:spChg chg="mod">
          <ac:chgData name="Allie Pfleger" userId="7701ca9aa713607d" providerId="LiveId" clId="{BF49C7F9-EEF6-4EDC-97D2-CC05D16D3611}" dt="2022-10-16T22:38:20.963" v="1668"/>
          <ac:spMkLst>
            <pc:docMk/>
            <pc:sldMk cId="2499340607" sldId="400"/>
            <ac:spMk id="2" creationId="{645646C8-7FA2-3B4D-D7A9-8583D091B473}"/>
          </ac:spMkLst>
        </pc:spChg>
      </pc:sldChg>
      <pc:sldChg chg="modSp mod modNotesTx">
        <pc:chgData name="Allie Pfleger" userId="7701ca9aa713607d" providerId="LiveId" clId="{BF49C7F9-EEF6-4EDC-97D2-CC05D16D3611}" dt="2022-10-17T01:03:22.816" v="3791" actId="20577"/>
        <pc:sldMkLst>
          <pc:docMk/>
          <pc:sldMk cId="2714155616" sldId="404"/>
        </pc:sldMkLst>
        <pc:spChg chg="mod">
          <ac:chgData name="Allie Pfleger" userId="7701ca9aa713607d" providerId="LiveId" clId="{BF49C7F9-EEF6-4EDC-97D2-CC05D16D3611}" dt="2022-10-16T22:35:20.871" v="1663"/>
          <ac:spMkLst>
            <pc:docMk/>
            <pc:sldMk cId="2714155616" sldId="404"/>
            <ac:spMk id="2" creationId="{645646C8-7FA2-3B4D-D7A9-8583D091B473}"/>
          </ac:spMkLst>
        </pc:spChg>
        <pc:spChg chg="mod">
          <ac:chgData name="Allie Pfleger" userId="7701ca9aa713607d" providerId="LiveId" clId="{BF49C7F9-EEF6-4EDC-97D2-CC05D16D3611}" dt="2022-10-16T22:41:25.734" v="1802" actId="20577"/>
          <ac:spMkLst>
            <pc:docMk/>
            <pc:sldMk cId="2714155616" sldId="404"/>
            <ac:spMk id="3" creationId="{714E8F8E-0237-C91D-E4B9-D4BB69AFA996}"/>
          </ac:spMkLst>
        </pc:spChg>
      </pc:sldChg>
      <pc:sldChg chg="modSp mod">
        <pc:chgData name="Allie Pfleger" userId="7701ca9aa713607d" providerId="LiveId" clId="{BF49C7F9-EEF6-4EDC-97D2-CC05D16D3611}" dt="2022-10-17T22:45:16.601" v="8297" actId="20577"/>
        <pc:sldMkLst>
          <pc:docMk/>
          <pc:sldMk cId="144325026" sldId="405"/>
        </pc:sldMkLst>
        <pc:spChg chg="mod">
          <ac:chgData name="Allie Pfleger" userId="7701ca9aa713607d" providerId="LiveId" clId="{BF49C7F9-EEF6-4EDC-97D2-CC05D16D3611}" dt="2022-10-16T22:58:12.029" v="2152"/>
          <ac:spMkLst>
            <pc:docMk/>
            <pc:sldMk cId="144325026" sldId="405"/>
            <ac:spMk id="2" creationId="{645646C8-7FA2-3B4D-D7A9-8583D091B473}"/>
          </ac:spMkLst>
        </pc:spChg>
        <pc:spChg chg="mod">
          <ac:chgData name="Allie Pfleger" userId="7701ca9aa713607d" providerId="LiveId" clId="{BF49C7F9-EEF6-4EDC-97D2-CC05D16D3611}" dt="2022-10-17T22:45:16.601" v="8297" actId="20577"/>
          <ac:spMkLst>
            <pc:docMk/>
            <pc:sldMk cId="144325026" sldId="405"/>
            <ac:spMk id="7" creationId="{9C2347F0-3970-F27F-C81D-1CE6A85D846C}"/>
          </ac:spMkLst>
        </pc:spChg>
      </pc:sldChg>
      <pc:sldChg chg="modSp mod modNotesTx">
        <pc:chgData name="Allie Pfleger" userId="7701ca9aa713607d" providerId="LiveId" clId="{BF49C7F9-EEF6-4EDC-97D2-CC05D16D3611}" dt="2022-10-17T01:02:37.643" v="3737" actId="20577"/>
        <pc:sldMkLst>
          <pc:docMk/>
          <pc:sldMk cId="371594700" sldId="406"/>
        </pc:sldMkLst>
        <pc:spChg chg="mod">
          <ac:chgData name="Allie Pfleger" userId="7701ca9aa713607d" providerId="LiveId" clId="{BF49C7F9-EEF6-4EDC-97D2-CC05D16D3611}" dt="2022-10-16T22:58:02.202" v="2150"/>
          <ac:spMkLst>
            <pc:docMk/>
            <pc:sldMk cId="371594700" sldId="406"/>
            <ac:spMk id="2" creationId="{645646C8-7FA2-3B4D-D7A9-8583D091B473}"/>
          </ac:spMkLst>
        </pc:spChg>
        <pc:spChg chg="mod">
          <ac:chgData name="Allie Pfleger" userId="7701ca9aa713607d" providerId="LiveId" clId="{BF49C7F9-EEF6-4EDC-97D2-CC05D16D3611}" dt="2022-10-17T01:02:37.643" v="3737" actId="20577"/>
          <ac:spMkLst>
            <pc:docMk/>
            <pc:sldMk cId="371594700" sldId="406"/>
            <ac:spMk id="4" creationId="{A7E38F59-40AE-9E82-BE47-A6DE994BDFBD}"/>
          </ac:spMkLst>
        </pc:spChg>
      </pc:sldChg>
      <pc:sldChg chg="del">
        <pc:chgData name="Allie Pfleger" userId="7701ca9aa713607d" providerId="LiveId" clId="{BF49C7F9-EEF6-4EDC-97D2-CC05D16D3611}" dt="2022-10-16T23:27:16.447" v="2679" actId="47"/>
        <pc:sldMkLst>
          <pc:docMk/>
          <pc:sldMk cId="2036467967" sldId="407"/>
        </pc:sldMkLst>
      </pc:sldChg>
      <pc:sldChg chg="modSp mod modNotesTx">
        <pc:chgData name="Allie Pfleger" userId="7701ca9aa713607d" providerId="LiveId" clId="{BF49C7F9-EEF6-4EDC-97D2-CC05D16D3611}" dt="2022-10-17T06:57:46.113" v="7305" actId="20577"/>
        <pc:sldMkLst>
          <pc:docMk/>
          <pc:sldMk cId="1496003062" sldId="408"/>
        </pc:sldMkLst>
        <pc:spChg chg="mod">
          <ac:chgData name="Allie Pfleger" userId="7701ca9aa713607d" providerId="LiveId" clId="{BF49C7F9-EEF6-4EDC-97D2-CC05D16D3611}" dt="2022-10-16T23:22:06.922" v="2553"/>
          <ac:spMkLst>
            <pc:docMk/>
            <pc:sldMk cId="1496003062" sldId="408"/>
            <ac:spMk id="2" creationId="{645646C8-7FA2-3B4D-D7A9-8583D091B473}"/>
          </ac:spMkLst>
        </pc:spChg>
        <pc:spChg chg="mod">
          <ac:chgData name="Allie Pfleger" userId="7701ca9aa713607d" providerId="LiveId" clId="{BF49C7F9-EEF6-4EDC-97D2-CC05D16D3611}" dt="2022-10-17T06:51:13.175" v="6976" actId="20577"/>
          <ac:spMkLst>
            <pc:docMk/>
            <pc:sldMk cId="1496003062" sldId="408"/>
            <ac:spMk id="3" creationId="{714E8F8E-0237-C91D-E4B9-D4BB69AFA996}"/>
          </ac:spMkLst>
        </pc:spChg>
        <pc:spChg chg="mod">
          <ac:chgData name="Allie Pfleger" userId="7701ca9aa713607d" providerId="LiveId" clId="{BF49C7F9-EEF6-4EDC-97D2-CC05D16D3611}" dt="2022-10-16T23:30:27.801" v="3033" actId="20577"/>
          <ac:spMkLst>
            <pc:docMk/>
            <pc:sldMk cId="1496003062" sldId="408"/>
            <ac:spMk id="4" creationId="{A7E38F59-40AE-9E82-BE47-A6DE994BDFBD}"/>
          </ac:spMkLst>
        </pc:spChg>
      </pc:sldChg>
      <pc:sldChg chg="modSp add del mod">
        <pc:chgData name="Allie Pfleger" userId="7701ca9aa713607d" providerId="LiveId" clId="{BF49C7F9-EEF6-4EDC-97D2-CC05D16D3611}" dt="2022-10-16T23:31:13.541" v="3041" actId="47"/>
        <pc:sldMkLst>
          <pc:docMk/>
          <pc:sldMk cId="638615927" sldId="409"/>
        </pc:sldMkLst>
        <pc:spChg chg="mod">
          <ac:chgData name="Allie Pfleger" userId="7701ca9aa713607d" providerId="LiveId" clId="{BF49C7F9-EEF6-4EDC-97D2-CC05D16D3611}" dt="2022-10-16T23:21:52.164" v="2551"/>
          <ac:spMkLst>
            <pc:docMk/>
            <pc:sldMk cId="638615927" sldId="409"/>
            <ac:spMk id="2" creationId="{645646C8-7FA2-3B4D-D7A9-8583D091B473}"/>
          </ac:spMkLst>
        </pc:spChg>
      </pc:sldChg>
      <pc:sldChg chg="del">
        <pc:chgData name="Allie Pfleger" userId="7701ca9aa713607d" providerId="LiveId" clId="{BF49C7F9-EEF6-4EDC-97D2-CC05D16D3611}" dt="2022-10-16T23:30:50.853" v="3035" actId="47"/>
        <pc:sldMkLst>
          <pc:docMk/>
          <pc:sldMk cId="207095199" sldId="411"/>
        </pc:sldMkLst>
      </pc:sldChg>
      <pc:sldChg chg="addSp delSp modSp mod">
        <pc:chgData name="Allie Pfleger" userId="7701ca9aa713607d" providerId="LiveId" clId="{BF49C7F9-EEF6-4EDC-97D2-CC05D16D3611}" dt="2022-10-20T17:16:40.869" v="8408"/>
        <pc:sldMkLst>
          <pc:docMk/>
          <pc:sldMk cId="1541903935" sldId="412"/>
        </pc:sldMkLst>
        <pc:spChg chg="mod">
          <ac:chgData name="Allie Pfleger" userId="7701ca9aa713607d" providerId="LiveId" clId="{BF49C7F9-EEF6-4EDC-97D2-CC05D16D3611}" dt="2022-10-16T23:21:36.647" v="2549"/>
          <ac:spMkLst>
            <pc:docMk/>
            <pc:sldMk cId="1541903935" sldId="412"/>
            <ac:spMk id="2" creationId="{645646C8-7FA2-3B4D-D7A9-8583D091B473}"/>
          </ac:spMkLst>
        </pc:spChg>
        <pc:spChg chg="mod">
          <ac:chgData name="Allie Pfleger" userId="7701ca9aa713607d" providerId="LiveId" clId="{BF49C7F9-EEF6-4EDC-97D2-CC05D16D3611}" dt="2022-10-20T16:11:17.713" v="8407" actId="6549"/>
          <ac:spMkLst>
            <pc:docMk/>
            <pc:sldMk cId="1541903935" sldId="412"/>
            <ac:spMk id="7" creationId="{9C2347F0-3970-F27F-C81D-1CE6A85D846C}"/>
          </ac:spMkLst>
        </pc:spChg>
        <pc:spChg chg="del mod">
          <ac:chgData name="Allie Pfleger" userId="7701ca9aa713607d" providerId="LiveId" clId="{BF49C7F9-EEF6-4EDC-97D2-CC05D16D3611}" dt="2022-10-17T02:36:31.340" v="5760" actId="478"/>
          <ac:spMkLst>
            <pc:docMk/>
            <pc:sldMk cId="1541903935" sldId="412"/>
            <ac:spMk id="8" creationId="{67582F18-9312-AACB-CA58-5DA186580DED}"/>
          </ac:spMkLst>
        </pc:spChg>
        <pc:inkChg chg="add">
          <ac:chgData name="Allie Pfleger" userId="7701ca9aa713607d" providerId="LiveId" clId="{BF49C7F9-EEF6-4EDC-97D2-CC05D16D3611}" dt="2022-10-20T17:16:40.869" v="8408"/>
          <ac:inkMkLst>
            <pc:docMk/>
            <pc:sldMk cId="1541903935" sldId="412"/>
            <ac:inkMk id="3" creationId="{369DC89F-B22F-B875-F965-0F8F219823B2}"/>
          </ac:inkMkLst>
        </pc:inkChg>
      </pc:sldChg>
      <pc:sldChg chg="addSp modSp mod modNotesTx">
        <pc:chgData name="Allie Pfleger" userId="7701ca9aa713607d" providerId="LiveId" clId="{BF49C7F9-EEF6-4EDC-97D2-CC05D16D3611}" dt="2022-10-17T06:57:51.084" v="7306" actId="20577"/>
        <pc:sldMkLst>
          <pc:docMk/>
          <pc:sldMk cId="1252551200" sldId="413"/>
        </pc:sldMkLst>
        <pc:spChg chg="mod">
          <ac:chgData name="Allie Pfleger" userId="7701ca9aa713607d" providerId="LiveId" clId="{BF49C7F9-EEF6-4EDC-97D2-CC05D16D3611}" dt="2022-10-16T23:22:02.622" v="2552"/>
          <ac:spMkLst>
            <pc:docMk/>
            <pc:sldMk cId="1252551200" sldId="413"/>
            <ac:spMk id="2" creationId="{645646C8-7FA2-3B4D-D7A9-8583D091B473}"/>
          </ac:spMkLst>
        </pc:spChg>
        <pc:spChg chg="add mod">
          <ac:chgData name="Allie Pfleger" userId="7701ca9aa713607d" providerId="LiveId" clId="{BF49C7F9-EEF6-4EDC-97D2-CC05D16D3611}" dt="2022-10-17T06:54:11.619" v="7251" actId="20577"/>
          <ac:spMkLst>
            <pc:docMk/>
            <pc:sldMk cId="1252551200" sldId="413"/>
            <ac:spMk id="3" creationId="{5F2B08F3-3D89-D7B3-17CB-FEBC1A747C9D}"/>
          </ac:spMkLst>
        </pc:spChg>
        <pc:spChg chg="mod">
          <ac:chgData name="Allie Pfleger" userId="7701ca9aa713607d" providerId="LiveId" clId="{BF49C7F9-EEF6-4EDC-97D2-CC05D16D3611}" dt="2022-10-17T06:51:39.516" v="6983" actId="14100"/>
          <ac:spMkLst>
            <pc:docMk/>
            <pc:sldMk cId="1252551200" sldId="413"/>
            <ac:spMk id="8" creationId="{67582F18-9312-AACB-CA58-5DA186580DED}"/>
          </ac:spMkLst>
        </pc:spChg>
      </pc:sldChg>
      <pc:sldChg chg="delSp modSp mod modNotesTx">
        <pc:chgData name="Allie Pfleger" userId="7701ca9aa713607d" providerId="LiveId" clId="{BF49C7F9-EEF6-4EDC-97D2-CC05D16D3611}" dt="2022-10-17T06:21:23.821" v="6548" actId="20577"/>
        <pc:sldMkLst>
          <pc:docMk/>
          <pc:sldMk cId="2964501351" sldId="414"/>
        </pc:sldMkLst>
        <pc:spChg chg="mod">
          <ac:chgData name="Allie Pfleger" userId="7701ca9aa713607d" providerId="LiveId" clId="{BF49C7F9-EEF6-4EDC-97D2-CC05D16D3611}" dt="2022-10-16T23:21:27.750" v="2548"/>
          <ac:spMkLst>
            <pc:docMk/>
            <pc:sldMk cId="2964501351" sldId="414"/>
            <ac:spMk id="2" creationId="{645646C8-7FA2-3B4D-D7A9-8583D091B473}"/>
          </ac:spMkLst>
        </pc:spChg>
        <pc:spChg chg="del">
          <ac:chgData name="Allie Pfleger" userId="7701ca9aa713607d" providerId="LiveId" clId="{BF49C7F9-EEF6-4EDC-97D2-CC05D16D3611}" dt="2022-10-17T02:46:16.929" v="5886" actId="478"/>
          <ac:spMkLst>
            <pc:docMk/>
            <pc:sldMk cId="2964501351" sldId="414"/>
            <ac:spMk id="4" creationId="{A7E38F59-40AE-9E82-BE47-A6DE994BDFBD}"/>
          </ac:spMkLst>
        </pc:spChg>
      </pc:sldChg>
      <pc:sldChg chg="modSp mod">
        <pc:chgData name="Allie Pfleger" userId="7701ca9aa713607d" providerId="LiveId" clId="{BF49C7F9-EEF6-4EDC-97D2-CC05D16D3611}" dt="2022-10-16T22:58:07.508" v="2151"/>
        <pc:sldMkLst>
          <pc:docMk/>
          <pc:sldMk cId="3692210509" sldId="415"/>
        </pc:sldMkLst>
        <pc:spChg chg="mod">
          <ac:chgData name="Allie Pfleger" userId="7701ca9aa713607d" providerId="LiveId" clId="{BF49C7F9-EEF6-4EDC-97D2-CC05D16D3611}" dt="2022-10-16T22:58:07.508" v="2151"/>
          <ac:spMkLst>
            <pc:docMk/>
            <pc:sldMk cId="3692210509" sldId="415"/>
            <ac:spMk id="2" creationId="{645646C8-7FA2-3B4D-D7A9-8583D091B473}"/>
          </ac:spMkLst>
        </pc:spChg>
      </pc:sldChg>
      <pc:sldChg chg="modSp del mod">
        <pc:chgData name="Allie Pfleger" userId="7701ca9aa713607d" providerId="LiveId" clId="{BF49C7F9-EEF6-4EDC-97D2-CC05D16D3611}" dt="2022-10-16T22:41:59.533" v="1822" actId="47"/>
        <pc:sldMkLst>
          <pc:docMk/>
          <pc:sldMk cId="27499453" sldId="416"/>
        </pc:sldMkLst>
        <pc:spChg chg="mod">
          <ac:chgData name="Allie Pfleger" userId="7701ca9aa713607d" providerId="LiveId" clId="{BF49C7F9-EEF6-4EDC-97D2-CC05D16D3611}" dt="2022-10-16T22:38:10.302" v="1664"/>
          <ac:spMkLst>
            <pc:docMk/>
            <pc:sldMk cId="27499453" sldId="416"/>
            <ac:spMk id="2" creationId="{645646C8-7FA2-3B4D-D7A9-8583D091B473}"/>
          </ac:spMkLst>
        </pc:spChg>
      </pc:sldChg>
      <pc:sldChg chg="modSp del mod">
        <pc:chgData name="Allie Pfleger" userId="7701ca9aa713607d" providerId="LiveId" clId="{BF49C7F9-EEF6-4EDC-97D2-CC05D16D3611}" dt="2022-10-17T02:43:56.980" v="5847" actId="47"/>
        <pc:sldMkLst>
          <pc:docMk/>
          <pc:sldMk cId="3019862895" sldId="418"/>
        </pc:sldMkLst>
        <pc:spChg chg="mod">
          <ac:chgData name="Allie Pfleger" userId="7701ca9aa713607d" providerId="LiveId" clId="{BF49C7F9-EEF6-4EDC-97D2-CC05D16D3611}" dt="2022-10-16T23:21:24.631" v="2547"/>
          <ac:spMkLst>
            <pc:docMk/>
            <pc:sldMk cId="3019862895" sldId="418"/>
            <ac:spMk id="2" creationId="{645646C8-7FA2-3B4D-D7A9-8583D091B473}"/>
          </ac:spMkLst>
        </pc:spChg>
        <pc:spChg chg="mod">
          <ac:chgData name="Allie Pfleger" userId="7701ca9aa713607d" providerId="LiveId" clId="{BF49C7F9-EEF6-4EDC-97D2-CC05D16D3611}" dt="2022-10-17T02:43:22.061" v="5844" actId="20577"/>
          <ac:spMkLst>
            <pc:docMk/>
            <pc:sldMk cId="3019862895" sldId="418"/>
            <ac:spMk id="5" creationId="{09B3DFC6-A391-F452-B4B6-374A10D45197}"/>
          </ac:spMkLst>
        </pc:spChg>
      </pc:sldChg>
      <pc:sldChg chg="modSp mod modNotesTx">
        <pc:chgData name="Allie Pfleger" userId="7701ca9aa713607d" providerId="LiveId" clId="{BF49C7F9-EEF6-4EDC-97D2-CC05D16D3611}" dt="2022-10-17T06:20:36.618" v="6370" actId="20577"/>
        <pc:sldMkLst>
          <pc:docMk/>
          <pc:sldMk cId="2666383083" sldId="419"/>
        </pc:sldMkLst>
        <pc:spChg chg="mod">
          <ac:chgData name="Allie Pfleger" userId="7701ca9aa713607d" providerId="LiveId" clId="{BF49C7F9-EEF6-4EDC-97D2-CC05D16D3611}" dt="2022-10-16T23:21:12.193" v="2545"/>
          <ac:spMkLst>
            <pc:docMk/>
            <pc:sldMk cId="2666383083" sldId="419"/>
            <ac:spMk id="2" creationId="{645646C8-7FA2-3B4D-D7A9-8583D091B473}"/>
          </ac:spMkLst>
        </pc:spChg>
      </pc:sldChg>
      <pc:sldChg chg="del">
        <pc:chgData name="Allie Pfleger" userId="7701ca9aa713607d" providerId="LiveId" clId="{BF49C7F9-EEF6-4EDC-97D2-CC05D16D3611}" dt="2022-10-16T22:38:15.914" v="1667" actId="47"/>
        <pc:sldMkLst>
          <pc:docMk/>
          <pc:sldMk cId="3004601340" sldId="421"/>
        </pc:sldMkLst>
      </pc:sldChg>
      <pc:sldChg chg="del">
        <pc:chgData name="Allie Pfleger" userId="7701ca9aa713607d" providerId="LiveId" clId="{BF49C7F9-EEF6-4EDC-97D2-CC05D16D3611}" dt="2022-10-16T22:38:15.107" v="1666" actId="47"/>
        <pc:sldMkLst>
          <pc:docMk/>
          <pc:sldMk cId="3620241647" sldId="422"/>
        </pc:sldMkLst>
      </pc:sldChg>
      <pc:sldChg chg="del">
        <pc:chgData name="Allie Pfleger" userId="7701ca9aa713607d" providerId="LiveId" clId="{BF49C7F9-EEF6-4EDC-97D2-CC05D16D3611}" dt="2022-10-16T22:38:14.458" v="1665" actId="47"/>
        <pc:sldMkLst>
          <pc:docMk/>
          <pc:sldMk cId="3117748243" sldId="423"/>
        </pc:sldMkLst>
      </pc:sldChg>
      <pc:sldChg chg="modSp add del mod">
        <pc:chgData name="Allie Pfleger" userId="7701ca9aa713607d" providerId="LiveId" clId="{BF49C7F9-EEF6-4EDC-97D2-CC05D16D3611}" dt="2022-10-16T23:31:14.501" v="3042" actId="47"/>
        <pc:sldMkLst>
          <pc:docMk/>
          <pc:sldMk cId="1345786613" sldId="424"/>
        </pc:sldMkLst>
        <pc:spChg chg="mod">
          <ac:chgData name="Allie Pfleger" userId="7701ca9aa713607d" providerId="LiveId" clId="{BF49C7F9-EEF6-4EDC-97D2-CC05D16D3611}" dt="2022-10-16T23:21:48.246" v="2550"/>
          <ac:spMkLst>
            <pc:docMk/>
            <pc:sldMk cId="1345786613" sldId="424"/>
            <ac:spMk id="2" creationId="{645646C8-7FA2-3B4D-D7A9-8583D091B473}"/>
          </ac:spMkLst>
        </pc:spChg>
      </pc:sldChg>
      <pc:sldChg chg="modSp del mod">
        <pc:chgData name="Allie Pfleger" userId="7701ca9aa713607d" providerId="LiveId" clId="{BF49C7F9-EEF6-4EDC-97D2-CC05D16D3611}" dt="2022-10-17T02:42:23.213" v="5827" actId="47"/>
        <pc:sldMkLst>
          <pc:docMk/>
          <pc:sldMk cId="2809870678" sldId="425"/>
        </pc:sldMkLst>
        <pc:spChg chg="mod">
          <ac:chgData name="Allie Pfleger" userId="7701ca9aa713607d" providerId="LiveId" clId="{BF49C7F9-EEF6-4EDC-97D2-CC05D16D3611}" dt="2022-10-16T23:21:17.335" v="2546"/>
          <ac:spMkLst>
            <pc:docMk/>
            <pc:sldMk cId="2809870678" sldId="425"/>
            <ac:spMk id="2" creationId="{645646C8-7FA2-3B4D-D7A9-8583D091B473}"/>
          </ac:spMkLst>
        </pc:spChg>
      </pc:sldChg>
      <pc:sldChg chg="modSp mod modNotesTx">
        <pc:chgData name="Allie Pfleger" userId="7701ca9aa713607d" providerId="LiveId" clId="{BF49C7F9-EEF6-4EDC-97D2-CC05D16D3611}" dt="2022-10-17T06:59:27.549" v="7356" actId="403"/>
        <pc:sldMkLst>
          <pc:docMk/>
          <pc:sldMk cId="57354065" sldId="426"/>
        </pc:sldMkLst>
        <pc:spChg chg="mod">
          <ac:chgData name="Allie Pfleger" userId="7701ca9aa713607d" providerId="LiveId" clId="{BF49C7F9-EEF6-4EDC-97D2-CC05D16D3611}" dt="2022-10-16T23:20:56.458" v="2542" actId="20577"/>
          <ac:spMkLst>
            <pc:docMk/>
            <pc:sldMk cId="57354065" sldId="426"/>
            <ac:spMk id="2" creationId="{645646C8-7FA2-3B4D-D7A9-8583D091B473}"/>
          </ac:spMkLst>
        </pc:spChg>
        <pc:spChg chg="mod">
          <ac:chgData name="Allie Pfleger" userId="7701ca9aa713607d" providerId="LiveId" clId="{BF49C7F9-EEF6-4EDC-97D2-CC05D16D3611}" dt="2022-10-17T06:59:27.549" v="7356" actId="403"/>
          <ac:spMkLst>
            <pc:docMk/>
            <pc:sldMk cId="57354065" sldId="426"/>
            <ac:spMk id="4" creationId="{2B6FCDD5-6ED1-E694-7C6C-326912403422}"/>
          </ac:spMkLst>
        </pc:spChg>
      </pc:sldChg>
      <pc:sldChg chg="modSp new mod ord">
        <pc:chgData name="Allie Pfleger" userId="7701ca9aa713607d" providerId="LiveId" clId="{BF49C7F9-EEF6-4EDC-97D2-CC05D16D3611}" dt="2022-10-17T06:07:40.985" v="6031" actId="20577"/>
        <pc:sldMkLst>
          <pc:docMk/>
          <pc:sldMk cId="2252287671" sldId="427"/>
        </pc:sldMkLst>
        <pc:spChg chg="mod">
          <ac:chgData name="Allie Pfleger" userId="7701ca9aa713607d" providerId="LiveId" clId="{BF49C7F9-EEF6-4EDC-97D2-CC05D16D3611}" dt="2022-10-16T20:21:34.202" v="1033" actId="20577"/>
          <ac:spMkLst>
            <pc:docMk/>
            <pc:sldMk cId="2252287671" sldId="427"/>
            <ac:spMk id="2" creationId="{859CCDEF-73A4-EF76-E291-D3630AEB61FE}"/>
          </ac:spMkLst>
        </pc:spChg>
        <pc:spChg chg="mod">
          <ac:chgData name="Allie Pfleger" userId="7701ca9aa713607d" providerId="LiveId" clId="{BF49C7F9-EEF6-4EDC-97D2-CC05D16D3611}" dt="2022-10-17T06:07:40.985" v="6031" actId="20577"/>
          <ac:spMkLst>
            <pc:docMk/>
            <pc:sldMk cId="2252287671" sldId="427"/>
            <ac:spMk id="3" creationId="{1D6C2D83-5FA4-C7F8-A7FF-F182A1504302}"/>
          </ac:spMkLst>
        </pc:spChg>
      </pc:sldChg>
      <pc:sldChg chg="addSp delSp modSp new del mod modClrScheme chgLayout">
        <pc:chgData name="Allie Pfleger" userId="7701ca9aa713607d" providerId="LiveId" clId="{BF49C7F9-EEF6-4EDC-97D2-CC05D16D3611}" dt="2022-10-16T20:14:06.286" v="648" actId="47"/>
        <pc:sldMkLst>
          <pc:docMk/>
          <pc:sldMk cId="4257375056" sldId="427"/>
        </pc:sldMkLst>
        <pc:spChg chg="del mod ord">
          <ac:chgData name="Allie Pfleger" userId="7701ca9aa713607d" providerId="LiveId" clId="{BF49C7F9-EEF6-4EDC-97D2-CC05D16D3611}" dt="2022-10-16T20:08:00.798" v="334" actId="700"/>
          <ac:spMkLst>
            <pc:docMk/>
            <pc:sldMk cId="4257375056" sldId="427"/>
            <ac:spMk id="2" creationId="{410BFD12-BD47-D8D6-DF3D-5206266B53E6}"/>
          </ac:spMkLst>
        </pc:spChg>
        <pc:spChg chg="del mod ord">
          <ac:chgData name="Allie Pfleger" userId="7701ca9aa713607d" providerId="LiveId" clId="{BF49C7F9-EEF6-4EDC-97D2-CC05D16D3611}" dt="2022-10-16T20:08:00.798" v="334" actId="700"/>
          <ac:spMkLst>
            <pc:docMk/>
            <pc:sldMk cId="4257375056" sldId="427"/>
            <ac:spMk id="3" creationId="{F4DA963E-B3EC-55C2-DA86-88634F1689FA}"/>
          </ac:spMkLst>
        </pc:spChg>
        <pc:spChg chg="add mod ord">
          <ac:chgData name="Allie Pfleger" userId="7701ca9aa713607d" providerId="LiveId" clId="{BF49C7F9-EEF6-4EDC-97D2-CC05D16D3611}" dt="2022-10-16T20:08:07.358" v="353" actId="20577"/>
          <ac:spMkLst>
            <pc:docMk/>
            <pc:sldMk cId="4257375056" sldId="427"/>
            <ac:spMk id="4" creationId="{D1397AA5-0ED1-E903-868B-2F6795572D5D}"/>
          </ac:spMkLst>
        </pc:spChg>
        <pc:spChg chg="add mod ord">
          <ac:chgData name="Allie Pfleger" userId="7701ca9aa713607d" providerId="LiveId" clId="{BF49C7F9-EEF6-4EDC-97D2-CC05D16D3611}" dt="2022-10-16T20:08:15.292" v="355"/>
          <ac:spMkLst>
            <pc:docMk/>
            <pc:sldMk cId="4257375056" sldId="427"/>
            <ac:spMk id="5" creationId="{8A1EBF78-E2FD-4993-CE2A-086546B61EAA}"/>
          </ac:spMkLst>
        </pc:spChg>
        <pc:spChg chg="add mod ord">
          <ac:chgData name="Allie Pfleger" userId="7701ca9aa713607d" providerId="LiveId" clId="{BF49C7F9-EEF6-4EDC-97D2-CC05D16D3611}" dt="2022-10-16T20:09:38.156" v="464" actId="20577"/>
          <ac:spMkLst>
            <pc:docMk/>
            <pc:sldMk cId="4257375056" sldId="427"/>
            <ac:spMk id="6" creationId="{31763AA3-0BD4-6210-B8A1-B912A66DCAF2}"/>
          </ac:spMkLst>
        </pc:spChg>
      </pc:sldChg>
      <pc:sldChg chg="addSp delSp modSp add mod modNotesTx">
        <pc:chgData name="Allie Pfleger" userId="7701ca9aa713607d" providerId="LiveId" clId="{BF49C7F9-EEF6-4EDC-97D2-CC05D16D3611}" dt="2022-10-17T01:01:20.445" v="3672" actId="313"/>
        <pc:sldMkLst>
          <pc:docMk/>
          <pc:sldMk cId="34342111" sldId="428"/>
        </pc:sldMkLst>
        <pc:spChg chg="add mod">
          <ac:chgData name="Allie Pfleger" userId="7701ca9aa713607d" providerId="LiveId" clId="{BF49C7F9-EEF6-4EDC-97D2-CC05D16D3611}" dt="2022-10-17T00:57:05.631" v="3356" actId="20577"/>
          <ac:spMkLst>
            <pc:docMk/>
            <pc:sldMk cId="34342111" sldId="428"/>
            <ac:spMk id="4" creationId="{CE6E1D37-EF7A-BDC8-CC74-909B7A7A03FD}"/>
          </ac:spMkLst>
        </pc:spChg>
        <pc:spChg chg="add mod">
          <ac:chgData name="Allie Pfleger" userId="7701ca9aa713607d" providerId="LiveId" clId="{BF49C7F9-EEF6-4EDC-97D2-CC05D16D3611}" dt="2022-10-17T00:57:16.057" v="3359" actId="20577"/>
          <ac:spMkLst>
            <pc:docMk/>
            <pc:sldMk cId="34342111" sldId="428"/>
            <ac:spMk id="5" creationId="{BEC2CE3C-2D7C-0182-3A6F-9DFDC0FF67D4}"/>
          </ac:spMkLst>
        </pc:spChg>
        <pc:spChg chg="add mod">
          <ac:chgData name="Allie Pfleger" userId="7701ca9aa713607d" providerId="LiveId" clId="{BF49C7F9-EEF6-4EDC-97D2-CC05D16D3611}" dt="2022-10-17T00:57:45.359" v="3399" actId="20577"/>
          <ac:spMkLst>
            <pc:docMk/>
            <pc:sldMk cId="34342111" sldId="428"/>
            <ac:spMk id="6" creationId="{3B3598FA-FBDB-8F17-52C3-7A16ED249D46}"/>
          </ac:spMkLst>
        </pc:spChg>
        <pc:spChg chg="add del mod">
          <ac:chgData name="Allie Pfleger" userId="7701ca9aa713607d" providerId="LiveId" clId="{BF49C7F9-EEF6-4EDC-97D2-CC05D16D3611}" dt="2022-10-16T22:42:37.084" v="1830"/>
          <ac:spMkLst>
            <pc:docMk/>
            <pc:sldMk cId="34342111" sldId="428"/>
            <ac:spMk id="7" creationId="{F69F3996-0CA6-4637-9213-D1D4669A52B7}"/>
          </ac:spMkLst>
        </pc:spChg>
        <pc:spChg chg="del">
          <ac:chgData name="Allie Pfleger" userId="7701ca9aa713607d" providerId="LiveId" clId="{BF49C7F9-EEF6-4EDC-97D2-CC05D16D3611}" dt="2022-10-16T22:42:40.014" v="1831" actId="478"/>
          <ac:spMkLst>
            <pc:docMk/>
            <pc:sldMk cId="34342111" sldId="428"/>
            <ac:spMk id="8" creationId="{36C83BD8-087A-63EA-0AF9-D1253C9873B4}"/>
          </ac:spMkLst>
        </pc:spChg>
        <pc:spChg chg="add mod">
          <ac:chgData name="Allie Pfleger" userId="7701ca9aa713607d" providerId="LiveId" clId="{BF49C7F9-EEF6-4EDC-97D2-CC05D16D3611}" dt="2022-10-17T00:57:54.145" v="3402" actId="20577"/>
          <ac:spMkLst>
            <pc:docMk/>
            <pc:sldMk cId="34342111" sldId="428"/>
            <ac:spMk id="9" creationId="{FAB445B9-D070-BDD2-E052-2EDCB97604A0}"/>
          </ac:spMkLst>
        </pc:spChg>
        <pc:spChg chg="add mod">
          <ac:chgData name="Allie Pfleger" userId="7701ca9aa713607d" providerId="LiveId" clId="{BF49C7F9-EEF6-4EDC-97D2-CC05D16D3611}" dt="2022-10-17T01:01:20.445" v="3672" actId="313"/>
          <ac:spMkLst>
            <pc:docMk/>
            <pc:sldMk cId="34342111" sldId="428"/>
            <ac:spMk id="10" creationId="{6423218C-DCC1-3542-02F4-B783EA2762E0}"/>
          </ac:spMkLst>
        </pc:spChg>
      </pc:sldChg>
      <pc:sldChg chg="delSp add mod">
        <pc:chgData name="Allie Pfleger" userId="7701ca9aa713607d" providerId="LiveId" clId="{BF49C7F9-EEF6-4EDC-97D2-CC05D16D3611}" dt="2022-10-16T22:43:14.562" v="1838" actId="478"/>
        <pc:sldMkLst>
          <pc:docMk/>
          <pc:sldMk cId="2801982659" sldId="429"/>
        </pc:sldMkLst>
        <pc:spChg chg="del">
          <ac:chgData name="Allie Pfleger" userId="7701ca9aa713607d" providerId="LiveId" clId="{BF49C7F9-EEF6-4EDC-97D2-CC05D16D3611}" dt="2022-10-16T22:43:14.562" v="1838" actId="478"/>
          <ac:spMkLst>
            <pc:docMk/>
            <pc:sldMk cId="2801982659" sldId="429"/>
            <ac:spMk id="8" creationId="{36C83BD8-087A-63EA-0AF9-D1253C9873B4}"/>
          </ac:spMkLst>
        </pc:spChg>
      </pc:sldChg>
      <pc:sldChg chg="addSp delSp modSp add mod modNotesTx">
        <pc:chgData name="Allie Pfleger" userId="7701ca9aa713607d" providerId="LiveId" clId="{BF49C7F9-EEF6-4EDC-97D2-CC05D16D3611}" dt="2022-10-17T07:14:18.532" v="8251"/>
        <pc:sldMkLst>
          <pc:docMk/>
          <pc:sldMk cId="1718940347" sldId="430"/>
        </pc:sldMkLst>
        <pc:spChg chg="mod">
          <ac:chgData name="Allie Pfleger" userId="7701ca9aa713607d" providerId="LiveId" clId="{BF49C7F9-EEF6-4EDC-97D2-CC05D16D3611}" dt="2022-10-16T23:23:47.410" v="2554" actId="20577"/>
          <ac:spMkLst>
            <pc:docMk/>
            <pc:sldMk cId="1718940347" sldId="430"/>
            <ac:spMk id="2" creationId="{645646C8-7FA2-3B4D-D7A9-8583D091B473}"/>
          </ac:spMkLst>
        </pc:spChg>
        <pc:spChg chg="mod">
          <ac:chgData name="Allie Pfleger" userId="7701ca9aa713607d" providerId="LiveId" clId="{BF49C7F9-EEF6-4EDC-97D2-CC05D16D3611}" dt="2022-10-17T07:08:30.625" v="7748" actId="207"/>
          <ac:spMkLst>
            <pc:docMk/>
            <pc:sldMk cId="1718940347" sldId="430"/>
            <ac:spMk id="3" creationId="{714E8F8E-0237-C91D-E4B9-D4BB69AFA996}"/>
          </ac:spMkLst>
        </pc:spChg>
        <pc:spChg chg="del">
          <ac:chgData name="Allie Pfleger" userId="7701ca9aa713607d" providerId="LiveId" clId="{BF49C7F9-EEF6-4EDC-97D2-CC05D16D3611}" dt="2022-10-17T01:06:11.835" v="4066" actId="478"/>
          <ac:spMkLst>
            <pc:docMk/>
            <pc:sldMk cId="1718940347" sldId="430"/>
            <ac:spMk id="4" creationId="{A7E38F59-40AE-9E82-BE47-A6DE994BDFBD}"/>
          </ac:spMkLst>
        </pc:spChg>
        <pc:spChg chg="add mod">
          <ac:chgData name="Allie Pfleger" userId="7701ca9aa713607d" providerId="LiveId" clId="{BF49C7F9-EEF6-4EDC-97D2-CC05D16D3611}" dt="2022-10-17T07:14:18.532" v="8251"/>
          <ac:spMkLst>
            <pc:docMk/>
            <pc:sldMk cId="1718940347" sldId="430"/>
            <ac:spMk id="4" creationId="{BDD9D927-E49C-F42A-25A6-BD749C6039C5}"/>
          </ac:spMkLst>
        </pc:spChg>
      </pc:sldChg>
      <pc:sldChg chg="add del">
        <pc:chgData name="Allie Pfleger" userId="7701ca9aa713607d" providerId="LiveId" clId="{BF49C7F9-EEF6-4EDC-97D2-CC05D16D3611}" dt="2022-10-16T23:20:47.996" v="2522"/>
        <pc:sldMkLst>
          <pc:docMk/>
          <pc:sldMk cId="904348314" sldId="431"/>
        </pc:sldMkLst>
      </pc:sldChg>
      <pc:sldChg chg="addSp delSp modSp add mod modNotesTx">
        <pc:chgData name="Allie Pfleger" userId="7701ca9aa713607d" providerId="LiveId" clId="{BF49C7F9-EEF6-4EDC-97D2-CC05D16D3611}" dt="2022-10-17T01:18:25.652" v="4669" actId="113"/>
        <pc:sldMkLst>
          <pc:docMk/>
          <pc:sldMk cId="3021947339" sldId="431"/>
        </pc:sldMkLst>
        <pc:spChg chg="del mod">
          <ac:chgData name="Allie Pfleger" userId="7701ca9aa713607d" providerId="LiveId" clId="{BF49C7F9-EEF6-4EDC-97D2-CC05D16D3611}" dt="2022-10-17T01:15:58.871" v="4588" actId="478"/>
          <ac:spMkLst>
            <pc:docMk/>
            <pc:sldMk cId="3021947339" sldId="431"/>
            <ac:spMk id="3" creationId="{714E8F8E-0237-C91D-E4B9-D4BB69AFA996}"/>
          </ac:spMkLst>
        </pc:spChg>
        <pc:spChg chg="add mod">
          <ac:chgData name="Allie Pfleger" userId="7701ca9aa713607d" providerId="LiveId" clId="{BF49C7F9-EEF6-4EDC-97D2-CC05D16D3611}" dt="2022-10-17T01:18:25.652" v="4669" actId="113"/>
          <ac:spMkLst>
            <pc:docMk/>
            <pc:sldMk cId="3021947339" sldId="431"/>
            <ac:spMk id="4" creationId="{A06FDB3E-A6F7-3C59-4D67-F8AC38653764}"/>
          </ac:spMkLst>
        </pc:spChg>
        <pc:spChg chg="del">
          <ac:chgData name="Allie Pfleger" userId="7701ca9aa713607d" providerId="LiveId" clId="{BF49C7F9-EEF6-4EDC-97D2-CC05D16D3611}" dt="2022-10-16T23:24:34.400" v="2563" actId="478"/>
          <ac:spMkLst>
            <pc:docMk/>
            <pc:sldMk cId="3021947339" sldId="431"/>
            <ac:spMk id="4" creationId="{A7E38F59-40AE-9E82-BE47-A6DE994BDFBD}"/>
          </ac:spMkLst>
        </pc:spChg>
        <pc:spChg chg="add del mod">
          <ac:chgData name="Allie Pfleger" userId="7701ca9aa713607d" providerId="LiveId" clId="{BF49C7F9-EEF6-4EDC-97D2-CC05D16D3611}" dt="2022-10-17T01:16:08.443" v="4589" actId="478"/>
          <ac:spMkLst>
            <pc:docMk/>
            <pc:sldMk cId="3021947339" sldId="431"/>
            <ac:spMk id="6" creationId="{2BE7AA79-448A-9E15-6641-3FA2450498DE}"/>
          </ac:spMkLst>
        </pc:spChg>
      </pc:sldChg>
      <pc:sldChg chg="add del">
        <pc:chgData name="Allie Pfleger" userId="7701ca9aa713607d" providerId="LiveId" clId="{BF49C7F9-EEF6-4EDC-97D2-CC05D16D3611}" dt="2022-10-16T23:21:02.933" v="2544"/>
        <pc:sldMkLst>
          <pc:docMk/>
          <pc:sldMk cId="3498355026" sldId="431"/>
        </pc:sldMkLst>
      </pc:sldChg>
      <pc:sldChg chg="delSp add mod">
        <pc:chgData name="Allie Pfleger" userId="7701ca9aa713607d" providerId="LiveId" clId="{BF49C7F9-EEF6-4EDC-97D2-CC05D16D3611}" dt="2022-10-17T00:59:30.848" v="3426" actId="478"/>
        <pc:sldMkLst>
          <pc:docMk/>
          <pc:sldMk cId="3085092006" sldId="432"/>
        </pc:sldMkLst>
        <pc:spChg chg="del">
          <ac:chgData name="Allie Pfleger" userId="7701ca9aa713607d" providerId="LiveId" clId="{BF49C7F9-EEF6-4EDC-97D2-CC05D16D3611}" dt="2022-10-17T00:59:30.848" v="3426" actId="478"/>
          <ac:spMkLst>
            <pc:docMk/>
            <pc:sldMk cId="3085092006" sldId="432"/>
            <ac:spMk id="10" creationId="{6423218C-DCC1-3542-02F4-B783EA2762E0}"/>
          </ac:spMkLst>
        </pc:spChg>
      </pc:sldChg>
      <pc:sldChg chg="delSp add mod">
        <pc:chgData name="Allie Pfleger" userId="7701ca9aa713607d" providerId="LiveId" clId="{BF49C7F9-EEF6-4EDC-97D2-CC05D16D3611}" dt="2022-10-17T00:59:37.863" v="3429" actId="478"/>
        <pc:sldMkLst>
          <pc:docMk/>
          <pc:sldMk cId="1965166130" sldId="433"/>
        </pc:sldMkLst>
        <pc:spChg chg="del">
          <ac:chgData name="Allie Pfleger" userId="7701ca9aa713607d" providerId="LiveId" clId="{BF49C7F9-EEF6-4EDC-97D2-CC05D16D3611}" dt="2022-10-17T00:59:35.682" v="3428" actId="478"/>
          <ac:spMkLst>
            <pc:docMk/>
            <pc:sldMk cId="1965166130" sldId="433"/>
            <ac:spMk id="9" creationId="{FAB445B9-D070-BDD2-E052-2EDCB97604A0}"/>
          </ac:spMkLst>
        </pc:spChg>
        <pc:spChg chg="del">
          <ac:chgData name="Allie Pfleger" userId="7701ca9aa713607d" providerId="LiveId" clId="{BF49C7F9-EEF6-4EDC-97D2-CC05D16D3611}" dt="2022-10-17T00:59:37.863" v="3429" actId="478"/>
          <ac:spMkLst>
            <pc:docMk/>
            <pc:sldMk cId="1965166130" sldId="433"/>
            <ac:spMk id="10" creationId="{6423218C-DCC1-3542-02F4-B783EA2762E0}"/>
          </ac:spMkLst>
        </pc:spChg>
      </pc:sldChg>
      <pc:sldChg chg="delSp add mod">
        <pc:chgData name="Allie Pfleger" userId="7701ca9aa713607d" providerId="LiveId" clId="{BF49C7F9-EEF6-4EDC-97D2-CC05D16D3611}" dt="2022-10-17T00:59:51.737" v="3433" actId="478"/>
        <pc:sldMkLst>
          <pc:docMk/>
          <pc:sldMk cId="2376371677" sldId="434"/>
        </pc:sldMkLst>
        <pc:spChg chg="del">
          <ac:chgData name="Allie Pfleger" userId="7701ca9aa713607d" providerId="LiveId" clId="{BF49C7F9-EEF6-4EDC-97D2-CC05D16D3611}" dt="2022-10-17T00:59:47.536" v="3431" actId="478"/>
          <ac:spMkLst>
            <pc:docMk/>
            <pc:sldMk cId="2376371677" sldId="434"/>
            <ac:spMk id="6" creationId="{3B3598FA-FBDB-8F17-52C3-7A16ED249D46}"/>
          </ac:spMkLst>
        </pc:spChg>
        <pc:spChg chg="del">
          <ac:chgData name="Allie Pfleger" userId="7701ca9aa713607d" providerId="LiveId" clId="{BF49C7F9-EEF6-4EDC-97D2-CC05D16D3611}" dt="2022-10-17T00:59:50.098" v="3432" actId="478"/>
          <ac:spMkLst>
            <pc:docMk/>
            <pc:sldMk cId="2376371677" sldId="434"/>
            <ac:spMk id="9" creationId="{FAB445B9-D070-BDD2-E052-2EDCB97604A0}"/>
          </ac:spMkLst>
        </pc:spChg>
        <pc:spChg chg="del">
          <ac:chgData name="Allie Pfleger" userId="7701ca9aa713607d" providerId="LiveId" clId="{BF49C7F9-EEF6-4EDC-97D2-CC05D16D3611}" dt="2022-10-17T00:59:51.737" v="3433" actId="478"/>
          <ac:spMkLst>
            <pc:docMk/>
            <pc:sldMk cId="2376371677" sldId="434"/>
            <ac:spMk id="10" creationId="{6423218C-DCC1-3542-02F4-B783EA2762E0}"/>
          </ac:spMkLst>
        </pc:spChg>
      </pc:sldChg>
      <pc:sldChg chg="delSp add mod">
        <pc:chgData name="Allie Pfleger" userId="7701ca9aa713607d" providerId="LiveId" clId="{BF49C7F9-EEF6-4EDC-97D2-CC05D16D3611}" dt="2022-10-17T01:00:00.694" v="3438" actId="478"/>
        <pc:sldMkLst>
          <pc:docMk/>
          <pc:sldMk cId="903675898" sldId="435"/>
        </pc:sldMkLst>
        <pc:spChg chg="del">
          <ac:chgData name="Allie Pfleger" userId="7701ca9aa713607d" providerId="LiveId" clId="{BF49C7F9-EEF6-4EDC-97D2-CC05D16D3611}" dt="2022-10-17T01:00:00.694" v="3438" actId="478"/>
          <ac:spMkLst>
            <pc:docMk/>
            <pc:sldMk cId="903675898" sldId="435"/>
            <ac:spMk id="5" creationId="{BEC2CE3C-2D7C-0182-3A6F-9DFDC0FF67D4}"/>
          </ac:spMkLst>
        </pc:spChg>
        <pc:spChg chg="del">
          <ac:chgData name="Allie Pfleger" userId="7701ca9aa713607d" providerId="LiveId" clId="{BF49C7F9-EEF6-4EDC-97D2-CC05D16D3611}" dt="2022-10-17T00:59:59.777" v="3437" actId="478"/>
          <ac:spMkLst>
            <pc:docMk/>
            <pc:sldMk cId="903675898" sldId="435"/>
            <ac:spMk id="6" creationId="{3B3598FA-FBDB-8F17-52C3-7A16ED249D46}"/>
          </ac:spMkLst>
        </pc:spChg>
        <pc:spChg chg="del">
          <ac:chgData name="Allie Pfleger" userId="7701ca9aa713607d" providerId="LiveId" clId="{BF49C7F9-EEF6-4EDC-97D2-CC05D16D3611}" dt="2022-10-17T00:59:58.121" v="3436" actId="478"/>
          <ac:spMkLst>
            <pc:docMk/>
            <pc:sldMk cId="903675898" sldId="435"/>
            <ac:spMk id="9" creationId="{FAB445B9-D070-BDD2-E052-2EDCB97604A0}"/>
          </ac:spMkLst>
        </pc:spChg>
        <pc:spChg chg="del">
          <ac:chgData name="Allie Pfleger" userId="7701ca9aa713607d" providerId="LiveId" clId="{BF49C7F9-EEF6-4EDC-97D2-CC05D16D3611}" dt="2022-10-17T00:59:57.184" v="3435" actId="478"/>
          <ac:spMkLst>
            <pc:docMk/>
            <pc:sldMk cId="903675898" sldId="435"/>
            <ac:spMk id="10" creationId="{6423218C-DCC1-3542-02F4-B783EA2762E0}"/>
          </ac:spMkLst>
        </pc:spChg>
      </pc:sldChg>
      <pc:sldChg chg="addSp delSp modSp add mod">
        <pc:chgData name="Allie Pfleger" userId="7701ca9aa713607d" providerId="LiveId" clId="{BF49C7F9-EEF6-4EDC-97D2-CC05D16D3611}" dt="2022-10-17T01:39:42.888" v="4805" actId="478"/>
        <pc:sldMkLst>
          <pc:docMk/>
          <pc:sldMk cId="2044828803" sldId="436"/>
        </pc:sldMkLst>
        <pc:spChg chg="del">
          <ac:chgData name="Allie Pfleger" userId="7701ca9aa713607d" providerId="LiveId" clId="{BF49C7F9-EEF6-4EDC-97D2-CC05D16D3611}" dt="2022-10-17T01:36:46.119" v="4782" actId="478"/>
          <ac:spMkLst>
            <pc:docMk/>
            <pc:sldMk cId="2044828803" sldId="436"/>
            <ac:spMk id="3" creationId="{714E8F8E-0237-C91D-E4B9-D4BB69AFA996}"/>
          </ac:spMkLst>
        </pc:spChg>
        <pc:spChg chg="mod">
          <ac:chgData name="Allie Pfleger" userId="7701ca9aa713607d" providerId="LiveId" clId="{BF49C7F9-EEF6-4EDC-97D2-CC05D16D3611}" dt="2022-10-17T01:18:11.858" v="4664" actId="113"/>
          <ac:spMkLst>
            <pc:docMk/>
            <pc:sldMk cId="2044828803" sldId="436"/>
            <ac:spMk id="4" creationId="{A06FDB3E-A6F7-3C59-4D67-F8AC38653764}"/>
          </ac:spMkLst>
        </pc:spChg>
        <pc:spChg chg="add mod">
          <ac:chgData name="Allie Pfleger" userId="7701ca9aa713607d" providerId="LiveId" clId="{BF49C7F9-EEF6-4EDC-97D2-CC05D16D3611}" dt="2022-10-17T01:39:11.615" v="4800" actId="20577"/>
          <ac:spMkLst>
            <pc:docMk/>
            <pc:sldMk cId="2044828803" sldId="436"/>
            <ac:spMk id="5" creationId="{1DBF778A-B4BE-9B99-0734-749C6243A637}"/>
          </ac:spMkLst>
        </pc:spChg>
        <pc:spChg chg="add del mod">
          <ac:chgData name="Allie Pfleger" userId="7701ca9aa713607d" providerId="LiveId" clId="{BF49C7F9-EEF6-4EDC-97D2-CC05D16D3611}" dt="2022-10-17T01:39:42.888" v="4805" actId="478"/>
          <ac:spMkLst>
            <pc:docMk/>
            <pc:sldMk cId="2044828803" sldId="436"/>
            <ac:spMk id="7" creationId="{EE673F37-8FB6-2549-D3F2-F2D8C7CC9ADB}"/>
          </ac:spMkLst>
        </pc:spChg>
      </pc:sldChg>
      <pc:sldChg chg="add del modNotesTx">
        <pc:chgData name="Allie Pfleger" userId="7701ca9aa713607d" providerId="LiveId" clId="{BF49C7F9-EEF6-4EDC-97D2-CC05D16D3611}" dt="2022-10-17T01:15:38.940" v="4585" actId="47"/>
        <pc:sldMkLst>
          <pc:docMk/>
          <pc:sldMk cId="2425150852" sldId="436"/>
        </pc:sldMkLst>
      </pc:sldChg>
      <pc:sldChg chg="addSp delSp modSp add mod modNotesTx">
        <pc:chgData name="Allie Pfleger" userId="7701ca9aa713607d" providerId="LiveId" clId="{BF49C7F9-EEF6-4EDC-97D2-CC05D16D3611}" dt="2022-10-17T01:40:08.170" v="4829" actId="20577"/>
        <pc:sldMkLst>
          <pc:docMk/>
          <pc:sldMk cId="1029672387" sldId="437"/>
        </pc:sldMkLst>
        <pc:spChg chg="del mod">
          <ac:chgData name="Allie Pfleger" userId="7701ca9aa713607d" providerId="LiveId" clId="{BF49C7F9-EEF6-4EDC-97D2-CC05D16D3611}" dt="2022-10-17T01:37:16.769" v="4788" actId="478"/>
          <ac:spMkLst>
            <pc:docMk/>
            <pc:sldMk cId="1029672387" sldId="437"/>
            <ac:spMk id="3" creationId="{714E8F8E-0237-C91D-E4B9-D4BB69AFA996}"/>
          </ac:spMkLst>
        </pc:spChg>
        <pc:spChg chg="mod">
          <ac:chgData name="Allie Pfleger" userId="7701ca9aa713607d" providerId="LiveId" clId="{BF49C7F9-EEF6-4EDC-97D2-CC05D16D3611}" dt="2022-10-17T01:19:04.042" v="4683" actId="113"/>
          <ac:spMkLst>
            <pc:docMk/>
            <pc:sldMk cId="1029672387" sldId="437"/>
            <ac:spMk id="4" creationId="{A06FDB3E-A6F7-3C59-4D67-F8AC38653764}"/>
          </ac:spMkLst>
        </pc:spChg>
        <pc:spChg chg="add mod">
          <ac:chgData name="Allie Pfleger" userId="7701ca9aa713607d" providerId="LiveId" clId="{BF49C7F9-EEF6-4EDC-97D2-CC05D16D3611}" dt="2022-10-17T01:39:24.488" v="4803" actId="20577"/>
          <ac:spMkLst>
            <pc:docMk/>
            <pc:sldMk cId="1029672387" sldId="437"/>
            <ac:spMk id="5" creationId="{3A48A57C-8DD3-1E4B-58B6-A2B68C5F72DC}"/>
          </ac:spMkLst>
        </pc:spChg>
        <pc:spChg chg="add del mod">
          <ac:chgData name="Allie Pfleger" userId="7701ca9aa713607d" providerId="LiveId" clId="{BF49C7F9-EEF6-4EDC-97D2-CC05D16D3611}" dt="2022-10-17T01:39:33.246" v="4804" actId="478"/>
          <ac:spMkLst>
            <pc:docMk/>
            <pc:sldMk cId="1029672387" sldId="437"/>
            <ac:spMk id="7" creationId="{ACCD2144-F64F-097B-19DB-4FC8002CD6CD}"/>
          </ac:spMkLst>
        </pc:spChg>
      </pc:sldChg>
      <pc:sldChg chg="addSp delSp modSp add mod modNotesTx">
        <pc:chgData name="Allie Pfleger" userId="7701ca9aa713607d" providerId="LiveId" clId="{BF49C7F9-EEF6-4EDC-97D2-CC05D16D3611}" dt="2022-10-17T01:40:00.765" v="4817" actId="20577"/>
        <pc:sldMkLst>
          <pc:docMk/>
          <pc:sldMk cId="3140954898" sldId="438"/>
        </pc:sldMkLst>
        <pc:spChg chg="del">
          <ac:chgData name="Allie Pfleger" userId="7701ca9aa713607d" providerId="LiveId" clId="{BF49C7F9-EEF6-4EDC-97D2-CC05D16D3611}" dt="2022-10-17T01:35:11.360" v="4776" actId="478"/>
          <ac:spMkLst>
            <pc:docMk/>
            <pc:sldMk cId="3140954898" sldId="438"/>
            <ac:spMk id="3" creationId="{714E8F8E-0237-C91D-E4B9-D4BB69AFA996}"/>
          </ac:spMkLst>
        </pc:spChg>
        <pc:spChg chg="add del mod">
          <ac:chgData name="Allie Pfleger" userId="7701ca9aa713607d" providerId="LiveId" clId="{BF49C7F9-EEF6-4EDC-97D2-CC05D16D3611}" dt="2022-10-17T01:35:13.465" v="4777" actId="478"/>
          <ac:spMkLst>
            <pc:docMk/>
            <pc:sldMk cId="3140954898" sldId="438"/>
            <ac:spMk id="6" creationId="{D7E9F970-0237-8970-497F-FCD1775166A7}"/>
          </ac:spMkLst>
        </pc:spChg>
      </pc:sldChg>
      <pc:sldChg chg="add del ord">
        <pc:chgData name="Allie Pfleger" userId="7701ca9aa713607d" providerId="LiveId" clId="{BF49C7F9-EEF6-4EDC-97D2-CC05D16D3611}" dt="2022-10-17T02:24:33.494" v="5241"/>
        <pc:sldMkLst>
          <pc:docMk/>
          <pc:sldMk cId="258306004" sldId="439"/>
        </pc:sldMkLst>
      </pc:sldChg>
      <pc:sldChg chg="modSp add mod modNotesTx">
        <pc:chgData name="Allie Pfleger" userId="7701ca9aa713607d" providerId="LiveId" clId="{BF49C7F9-EEF6-4EDC-97D2-CC05D16D3611}" dt="2022-10-17T06:20:25.959" v="6368" actId="20577"/>
        <pc:sldMkLst>
          <pc:docMk/>
          <pc:sldMk cId="1500546697" sldId="439"/>
        </pc:sldMkLst>
        <pc:spChg chg="mod">
          <ac:chgData name="Allie Pfleger" userId="7701ca9aa713607d" providerId="LiveId" clId="{BF49C7F9-EEF6-4EDC-97D2-CC05D16D3611}" dt="2022-10-17T06:19:50.061" v="6365" actId="2711"/>
          <ac:spMkLst>
            <pc:docMk/>
            <pc:sldMk cId="1500546697" sldId="439"/>
            <ac:spMk id="5" creationId="{09B3DFC6-A391-F452-B4B6-374A10D45197}"/>
          </ac:spMkLst>
        </pc:spChg>
      </pc:sldChg>
      <pc:sldChg chg="modSp add mod modNotesTx">
        <pc:chgData name="Allie Pfleger" userId="7701ca9aa713607d" providerId="LiveId" clId="{BF49C7F9-EEF6-4EDC-97D2-CC05D16D3611}" dt="2022-10-17T23:05:57.901" v="8395" actId="2711"/>
        <pc:sldMkLst>
          <pc:docMk/>
          <pc:sldMk cId="3975055438" sldId="440"/>
        </pc:sldMkLst>
        <pc:spChg chg="mod">
          <ac:chgData name="Allie Pfleger" userId="7701ca9aa713607d" providerId="LiveId" clId="{BF49C7F9-EEF6-4EDC-97D2-CC05D16D3611}" dt="2022-10-17T23:05:57.901" v="8395" actId="2711"/>
          <ac:spMkLst>
            <pc:docMk/>
            <pc:sldMk cId="3975055438" sldId="440"/>
            <ac:spMk id="5" creationId="{09B3DFC6-A391-F452-B4B6-374A10D45197}"/>
          </ac:spMkLst>
        </pc:spChg>
      </pc:sldChg>
      <pc:sldChg chg="addSp modSp add mod">
        <pc:chgData name="Allie Pfleger" userId="7701ca9aa713607d" providerId="LiveId" clId="{BF49C7F9-EEF6-4EDC-97D2-CC05D16D3611}" dt="2022-10-17T07:14:13.705" v="8250" actId="20577"/>
        <pc:sldMkLst>
          <pc:docMk/>
          <pc:sldMk cId="3939426187" sldId="441"/>
        </pc:sldMkLst>
        <pc:spChg chg="mod">
          <ac:chgData name="Allie Pfleger" userId="7701ca9aa713607d" providerId="LiveId" clId="{BF49C7F9-EEF6-4EDC-97D2-CC05D16D3611}" dt="2022-10-17T06:14:42.956" v="6337" actId="20577"/>
          <ac:spMkLst>
            <pc:docMk/>
            <pc:sldMk cId="3939426187" sldId="441"/>
            <ac:spMk id="3" creationId="{714E8F8E-0237-C91D-E4B9-D4BB69AFA996}"/>
          </ac:spMkLst>
        </pc:spChg>
        <pc:spChg chg="add mod">
          <ac:chgData name="Allie Pfleger" userId="7701ca9aa713607d" providerId="LiveId" clId="{BF49C7F9-EEF6-4EDC-97D2-CC05D16D3611}" dt="2022-10-17T07:14:13.705" v="8250" actId="20577"/>
          <ac:spMkLst>
            <pc:docMk/>
            <pc:sldMk cId="3939426187" sldId="441"/>
            <ac:spMk id="4" creationId="{361B0271-C6E9-46D7-33AB-AA5C12B020FC}"/>
          </ac:spMkLst>
        </pc:spChg>
      </pc:sldChg>
      <pc:sldChg chg="modSp add mod">
        <pc:chgData name="Allie Pfleger" userId="7701ca9aa713607d" providerId="LiveId" clId="{BF49C7F9-EEF6-4EDC-97D2-CC05D16D3611}" dt="2022-10-17T06:58:01.310" v="7308" actId="20577"/>
        <pc:sldMkLst>
          <pc:docMk/>
          <pc:sldMk cId="3800934377" sldId="442"/>
        </pc:sldMkLst>
        <pc:spChg chg="mod">
          <ac:chgData name="Allie Pfleger" userId="7701ca9aa713607d" providerId="LiveId" clId="{BF49C7F9-EEF6-4EDC-97D2-CC05D16D3611}" dt="2022-10-17T06:58:01.310" v="7308" actId="20577"/>
          <ac:spMkLst>
            <pc:docMk/>
            <pc:sldMk cId="3800934377" sldId="442"/>
            <ac:spMk id="3" creationId="{5F2B08F3-3D89-D7B3-17CB-FEBC1A747C9D}"/>
          </ac:spMkLst>
        </pc:spChg>
      </pc:sldChg>
      <pc:sldChg chg="modSp add mod">
        <pc:chgData name="Allie Pfleger" userId="7701ca9aa713607d" providerId="LiveId" clId="{BF49C7F9-EEF6-4EDC-97D2-CC05D16D3611}" dt="2022-10-17T06:58:08.948" v="7310" actId="20577"/>
        <pc:sldMkLst>
          <pc:docMk/>
          <pc:sldMk cId="1889566674" sldId="443"/>
        </pc:sldMkLst>
        <pc:spChg chg="mod">
          <ac:chgData name="Allie Pfleger" userId="7701ca9aa713607d" providerId="LiveId" clId="{BF49C7F9-EEF6-4EDC-97D2-CC05D16D3611}" dt="2022-10-17T06:58:08.948" v="7310" actId="20577"/>
          <ac:spMkLst>
            <pc:docMk/>
            <pc:sldMk cId="1889566674" sldId="443"/>
            <ac:spMk id="3" creationId="{5F2B08F3-3D89-D7B3-17CB-FEBC1A747C9D}"/>
          </ac:spMkLst>
        </pc:spChg>
      </pc:sldChg>
      <pc:sldChg chg="delSp add mod">
        <pc:chgData name="Allie Pfleger" userId="7701ca9aa713607d" providerId="LiveId" clId="{BF49C7F9-EEF6-4EDC-97D2-CC05D16D3611}" dt="2022-10-17T06:58:18.695" v="7312" actId="478"/>
        <pc:sldMkLst>
          <pc:docMk/>
          <pc:sldMk cId="434748634" sldId="444"/>
        </pc:sldMkLst>
        <pc:spChg chg="del">
          <ac:chgData name="Allie Pfleger" userId="7701ca9aa713607d" providerId="LiveId" clId="{BF49C7F9-EEF6-4EDC-97D2-CC05D16D3611}" dt="2022-10-17T06:58:18.695" v="7312" actId="478"/>
          <ac:spMkLst>
            <pc:docMk/>
            <pc:sldMk cId="434748634" sldId="444"/>
            <ac:spMk id="3" creationId="{5F2B08F3-3D89-D7B3-17CB-FEBC1A747C9D}"/>
          </ac:spMkLst>
        </pc:spChg>
      </pc:sldChg>
      <pc:sldChg chg="addSp delSp modSp add mod">
        <pc:chgData name="Allie Pfleger" userId="7701ca9aa713607d" providerId="LiveId" clId="{BF49C7F9-EEF6-4EDC-97D2-CC05D16D3611}" dt="2022-10-17T07:01:03.395" v="7466"/>
        <pc:sldMkLst>
          <pc:docMk/>
          <pc:sldMk cId="2289972604" sldId="445"/>
        </pc:sldMkLst>
        <pc:spChg chg="add del mod">
          <ac:chgData name="Allie Pfleger" userId="7701ca9aa713607d" providerId="LiveId" clId="{BF49C7F9-EEF6-4EDC-97D2-CC05D16D3611}" dt="2022-10-17T07:00:50.402" v="7464"/>
          <ac:spMkLst>
            <pc:docMk/>
            <pc:sldMk cId="2289972604" sldId="445"/>
            <ac:spMk id="3" creationId="{371D6D90-F868-5046-F312-A9362DFD81CD}"/>
          </ac:spMkLst>
        </pc:spChg>
        <pc:spChg chg="add del mod">
          <ac:chgData name="Allie Pfleger" userId="7701ca9aa713607d" providerId="LiveId" clId="{BF49C7F9-EEF6-4EDC-97D2-CC05D16D3611}" dt="2022-10-17T07:01:03.395" v="7466"/>
          <ac:spMkLst>
            <pc:docMk/>
            <pc:sldMk cId="2289972604" sldId="445"/>
            <ac:spMk id="4" creationId="{E195DAA3-4194-AEA3-8CF2-3FA18F25F005}"/>
          </ac:spMkLst>
        </pc:spChg>
        <pc:spChg chg="del">
          <ac:chgData name="Allie Pfleger" userId="7701ca9aa713607d" providerId="LiveId" clId="{BF49C7F9-EEF6-4EDC-97D2-CC05D16D3611}" dt="2022-10-17T07:00:34.075" v="7462" actId="478"/>
          <ac:spMkLst>
            <pc:docMk/>
            <pc:sldMk cId="2289972604" sldId="445"/>
            <ac:spMk id="7" creationId="{9C2347F0-3970-F27F-C81D-1CE6A85D846C}"/>
          </ac:spMkLst>
        </pc:spChg>
      </pc:sldChg>
      <pc:sldChg chg="addSp modSp add mod">
        <pc:chgData name="Allie Pfleger" userId="7701ca9aa713607d" providerId="LiveId" clId="{BF49C7F9-EEF6-4EDC-97D2-CC05D16D3611}" dt="2022-10-17T07:15:05.002" v="8257" actId="20577"/>
        <pc:sldMkLst>
          <pc:docMk/>
          <pc:sldMk cId="1270628806" sldId="446"/>
        </pc:sldMkLst>
        <pc:spChg chg="add mod">
          <ac:chgData name="Allie Pfleger" userId="7701ca9aa713607d" providerId="LiveId" clId="{BF49C7F9-EEF6-4EDC-97D2-CC05D16D3611}" dt="2022-10-17T07:14:58.862" v="8254"/>
          <ac:spMkLst>
            <pc:docMk/>
            <pc:sldMk cId="1270628806" sldId="446"/>
            <ac:spMk id="2" creationId="{1F4DC1B4-6863-9655-260A-507292CB8B1B}"/>
          </ac:spMkLst>
        </pc:spChg>
        <pc:spChg chg="mod">
          <ac:chgData name="Allie Pfleger" userId="7701ca9aa713607d" providerId="LiveId" clId="{BF49C7F9-EEF6-4EDC-97D2-CC05D16D3611}" dt="2022-10-17T07:15:05.002" v="8257" actId="20577"/>
          <ac:spMkLst>
            <pc:docMk/>
            <pc:sldMk cId="1270628806" sldId="446"/>
            <ac:spMk id="4" creationId="{BB5E5A0F-1A95-0A7F-3ACC-88E9676F62FE}"/>
          </ac:spMkLst>
        </pc:spChg>
      </pc:sldChg>
    </pc:docChg>
  </pc:docChgLst>
  <pc:docChgLst>
    <pc:chgData name="Allie Pfleger" userId="7701ca9aa713607d" providerId="LiveId" clId="{664A3E69-374E-425A-879D-CB45ACA1C975}"/>
    <pc:docChg chg="undo redo custSel addSld delSld modSld addSection delSection modSection">
      <pc:chgData name="Allie Pfleger" userId="7701ca9aa713607d" providerId="LiveId" clId="{664A3E69-374E-425A-879D-CB45ACA1C975}" dt="2022-11-09T19:32:34.307" v="3691" actId="478"/>
      <pc:docMkLst>
        <pc:docMk/>
      </pc:docMkLst>
      <pc:sldChg chg="modSp mod">
        <pc:chgData name="Allie Pfleger" userId="7701ca9aa713607d" providerId="LiveId" clId="{664A3E69-374E-425A-879D-CB45ACA1C975}" dt="2022-11-09T17:04:03.528" v="245" actId="20577"/>
        <pc:sldMkLst>
          <pc:docMk/>
          <pc:sldMk cId="2084633147" sldId="314"/>
        </pc:sldMkLst>
        <pc:spChg chg="mod">
          <ac:chgData name="Allie Pfleger" userId="7701ca9aa713607d" providerId="LiveId" clId="{664A3E69-374E-425A-879D-CB45ACA1C975}" dt="2022-11-09T17:02:53.123" v="1" actId="20577"/>
          <ac:spMkLst>
            <pc:docMk/>
            <pc:sldMk cId="2084633147" sldId="314"/>
            <ac:spMk id="4" creationId="{F195F0D5-F9BB-C05C-55B2-ADFAE05F08BB}"/>
          </ac:spMkLst>
        </pc:spChg>
        <pc:spChg chg="mod">
          <ac:chgData name="Allie Pfleger" userId="7701ca9aa713607d" providerId="LiveId" clId="{664A3E69-374E-425A-879D-CB45ACA1C975}" dt="2022-11-09T17:04:03.528" v="245" actId="20577"/>
          <ac:spMkLst>
            <pc:docMk/>
            <pc:sldMk cId="2084633147" sldId="314"/>
            <ac:spMk id="5" creationId="{C419559E-BC6B-F314-EF98-FFEA019D0FD3}"/>
          </ac:spMkLst>
        </pc:spChg>
      </pc:sldChg>
      <pc:sldChg chg="modSp mod">
        <pc:chgData name="Allie Pfleger" userId="7701ca9aa713607d" providerId="LiveId" clId="{664A3E69-374E-425A-879D-CB45ACA1C975}" dt="2022-11-09T17:07:47.122" v="810" actId="20577"/>
        <pc:sldMkLst>
          <pc:docMk/>
          <pc:sldMk cId="2235408715" sldId="316"/>
        </pc:sldMkLst>
        <pc:spChg chg="mod">
          <ac:chgData name="Allie Pfleger" userId="7701ca9aa713607d" providerId="LiveId" clId="{664A3E69-374E-425A-879D-CB45ACA1C975}" dt="2022-11-09T17:07:47.122" v="810" actId="20577"/>
          <ac:spMkLst>
            <pc:docMk/>
            <pc:sldMk cId="2235408715" sldId="316"/>
            <ac:spMk id="3" creationId="{40357285-116C-D9E9-8114-1A4EC2B59A7E}"/>
          </ac:spMkLst>
        </pc:spChg>
      </pc:sldChg>
      <pc:sldChg chg="modSp mod modNotesTx">
        <pc:chgData name="Allie Pfleger" userId="7701ca9aa713607d" providerId="LiveId" clId="{664A3E69-374E-425A-879D-CB45ACA1C975}" dt="2022-11-09T17:28:35.831" v="898" actId="20577"/>
        <pc:sldMkLst>
          <pc:docMk/>
          <pc:sldMk cId="1891048965" sldId="317"/>
        </pc:sldMkLst>
        <pc:spChg chg="mod">
          <ac:chgData name="Allie Pfleger" userId="7701ca9aa713607d" providerId="LiveId" clId="{664A3E69-374E-425A-879D-CB45ACA1C975}" dt="2022-11-09T17:08:26.358" v="827" actId="20577"/>
          <ac:spMkLst>
            <pc:docMk/>
            <pc:sldMk cId="1891048965" sldId="317"/>
            <ac:spMk id="111" creationId="{00000000-0000-0000-0000-000000000000}"/>
          </ac:spMkLst>
        </pc:spChg>
      </pc:sldChg>
      <pc:sldChg chg="modSp mod modNotesTx">
        <pc:chgData name="Allie Pfleger" userId="7701ca9aa713607d" providerId="LiveId" clId="{664A3E69-374E-425A-879D-CB45ACA1C975}" dt="2022-11-09T17:34:07.685" v="1827" actId="20577"/>
        <pc:sldMkLst>
          <pc:docMk/>
          <pc:sldMk cId="1248814983" sldId="383"/>
        </pc:sldMkLst>
        <pc:spChg chg="mod">
          <ac:chgData name="Allie Pfleger" userId="7701ca9aa713607d" providerId="LiveId" clId="{664A3E69-374E-425A-879D-CB45ACA1C975}" dt="2022-11-09T17:33:05.027" v="1754" actId="1076"/>
          <ac:spMkLst>
            <pc:docMk/>
            <pc:sldMk cId="1248814983" sldId="383"/>
            <ac:spMk id="2" creationId="{7966711D-1C07-ED95-BBB2-5F0139A0A7ED}"/>
          </ac:spMkLst>
        </pc:spChg>
        <pc:spChg chg="mod">
          <ac:chgData name="Allie Pfleger" userId="7701ca9aa713607d" providerId="LiveId" clId="{664A3E69-374E-425A-879D-CB45ACA1C975}" dt="2022-11-09T17:34:07.685" v="1827" actId="20577"/>
          <ac:spMkLst>
            <pc:docMk/>
            <pc:sldMk cId="1248814983" sldId="383"/>
            <ac:spMk id="3" creationId="{815E63B7-CC55-BDB7-1332-D2479E1DA011}"/>
          </ac:spMkLst>
        </pc:spChg>
      </pc:sldChg>
      <pc:sldChg chg="modSp mod">
        <pc:chgData name="Allie Pfleger" userId="7701ca9aa713607d" providerId="LiveId" clId="{664A3E69-374E-425A-879D-CB45ACA1C975}" dt="2022-11-09T17:09:52.279" v="850" actId="20577"/>
        <pc:sldMkLst>
          <pc:docMk/>
          <pc:sldMk cId="945326898" sldId="384"/>
        </pc:sldMkLst>
        <pc:spChg chg="mod">
          <ac:chgData name="Allie Pfleger" userId="7701ca9aa713607d" providerId="LiveId" clId="{664A3E69-374E-425A-879D-CB45ACA1C975}" dt="2022-11-09T17:09:52.279" v="850" actId="20577"/>
          <ac:spMkLst>
            <pc:docMk/>
            <pc:sldMk cId="945326898" sldId="384"/>
            <ac:spMk id="6" creationId="{EC8BA5E0-1029-3E20-C453-0634DE9D0524}"/>
          </ac:spMkLst>
        </pc:spChg>
      </pc:sldChg>
      <pc:sldChg chg="del">
        <pc:chgData name="Allie Pfleger" userId="7701ca9aa713607d" providerId="LiveId" clId="{664A3E69-374E-425A-879D-CB45ACA1C975}" dt="2022-11-09T17:08:53.023" v="828" actId="18676"/>
        <pc:sldMkLst>
          <pc:docMk/>
          <pc:sldMk cId="2965659528" sldId="385"/>
        </pc:sldMkLst>
      </pc:sldChg>
      <pc:sldChg chg="del">
        <pc:chgData name="Allie Pfleger" userId="7701ca9aa713607d" providerId="LiveId" clId="{664A3E69-374E-425A-879D-CB45ACA1C975}" dt="2022-11-09T17:09:12.053" v="831" actId="18676"/>
        <pc:sldMkLst>
          <pc:docMk/>
          <pc:sldMk cId="1710384449" sldId="387"/>
        </pc:sldMkLst>
      </pc:sldChg>
      <pc:sldChg chg="del">
        <pc:chgData name="Allie Pfleger" userId="7701ca9aa713607d" providerId="LiveId" clId="{664A3E69-374E-425A-879D-CB45ACA1C975}" dt="2022-11-09T17:08:53.023" v="828" actId="18676"/>
        <pc:sldMkLst>
          <pc:docMk/>
          <pc:sldMk cId="1327010097" sldId="388"/>
        </pc:sldMkLst>
      </pc:sldChg>
      <pc:sldChg chg="del">
        <pc:chgData name="Allie Pfleger" userId="7701ca9aa713607d" providerId="LiveId" clId="{664A3E69-374E-425A-879D-CB45ACA1C975}" dt="2022-11-09T17:09:16.017" v="832" actId="18676"/>
        <pc:sldMkLst>
          <pc:docMk/>
          <pc:sldMk cId="3914323552" sldId="389"/>
        </pc:sldMkLst>
      </pc:sldChg>
      <pc:sldChg chg="del">
        <pc:chgData name="Allie Pfleger" userId="7701ca9aa713607d" providerId="LiveId" clId="{664A3E69-374E-425A-879D-CB45ACA1C975}" dt="2022-11-09T17:09:21.635" v="833" actId="18676"/>
        <pc:sldMkLst>
          <pc:docMk/>
          <pc:sldMk cId="1060962691" sldId="395"/>
        </pc:sldMkLst>
      </pc:sldChg>
      <pc:sldChg chg="del">
        <pc:chgData name="Allie Pfleger" userId="7701ca9aa713607d" providerId="LiveId" clId="{664A3E69-374E-425A-879D-CB45ACA1C975}" dt="2022-11-09T17:34:26.005" v="1828" actId="47"/>
        <pc:sldMkLst>
          <pc:docMk/>
          <pc:sldMk cId="3856435500" sldId="398"/>
        </pc:sldMkLst>
      </pc:sldChg>
      <pc:sldChg chg="modSp mod">
        <pc:chgData name="Allie Pfleger" userId="7701ca9aa713607d" providerId="LiveId" clId="{664A3E69-374E-425A-879D-CB45ACA1C975}" dt="2022-11-09T18:19:37.905" v="3063" actId="1076"/>
        <pc:sldMkLst>
          <pc:docMk/>
          <pc:sldMk cId="2714155616" sldId="404"/>
        </pc:sldMkLst>
        <pc:spChg chg="mod">
          <ac:chgData name="Allie Pfleger" userId="7701ca9aa713607d" providerId="LiveId" clId="{664A3E69-374E-425A-879D-CB45ACA1C975}" dt="2022-11-09T18:18:06.813" v="2934" actId="20577"/>
          <ac:spMkLst>
            <pc:docMk/>
            <pc:sldMk cId="2714155616" sldId="404"/>
            <ac:spMk id="2" creationId="{645646C8-7FA2-3B4D-D7A9-8583D091B473}"/>
          </ac:spMkLst>
        </pc:spChg>
        <pc:spChg chg="mod">
          <ac:chgData name="Allie Pfleger" userId="7701ca9aa713607d" providerId="LiveId" clId="{664A3E69-374E-425A-879D-CB45ACA1C975}" dt="2022-11-09T18:19:03.037" v="2970" actId="14100"/>
          <ac:spMkLst>
            <pc:docMk/>
            <pc:sldMk cId="2714155616" sldId="404"/>
            <ac:spMk id="3" creationId="{714E8F8E-0237-C91D-E4B9-D4BB69AFA996}"/>
          </ac:spMkLst>
        </pc:spChg>
        <pc:spChg chg="mod">
          <ac:chgData name="Allie Pfleger" userId="7701ca9aa713607d" providerId="LiveId" clId="{664A3E69-374E-425A-879D-CB45ACA1C975}" dt="2022-11-09T18:19:37.905" v="3063" actId="1076"/>
          <ac:spMkLst>
            <pc:docMk/>
            <pc:sldMk cId="2714155616" sldId="404"/>
            <ac:spMk id="8" creationId="{36C83BD8-087A-63EA-0AF9-D1253C9873B4}"/>
          </ac:spMkLst>
        </pc:spChg>
      </pc:sldChg>
      <pc:sldChg chg="del">
        <pc:chgData name="Allie Pfleger" userId="7701ca9aa713607d" providerId="LiveId" clId="{664A3E69-374E-425A-879D-CB45ACA1C975}" dt="2022-11-09T17:08:53.023" v="828" actId="18676"/>
        <pc:sldMkLst>
          <pc:docMk/>
          <pc:sldMk cId="144325026" sldId="405"/>
        </pc:sldMkLst>
      </pc:sldChg>
      <pc:sldChg chg="del">
        <pc:chgData name="Allie Pfleger" userId="7701ca9aa713607d" providerId="LiveId" clId="{664A3E69-374E-425A-879D-CB45ACA1C975}" dt="2022-11-09T17:08:53.023" v="828" actId="18676"/>
        <pc:sldMkLst>
          <pc:docMk/>
          <pc:sldMk cId="371594700" sldId="406"/>
        </pc:sldMkLst>
      </pc:sldChg>
      <pc:sldChg chg="del">
        <pc:chgData name="Allie Pfleger" userId="7701ca9aa713607d" providerId="LiveId" clId="{664A3E69-374E-425A-879D-CB45ACA1C975}" dt="2022-11-09T17:08:53.023" v="828" actId="18676"/>
        <pc:sldMkLst>
          <pc:docMk/>
          <pc:sldMk cId="3692210509" sldId="415"/>
        </pc:sldMkLst>
      </pc:sldChg>
      <pc:sldChg chg="del">
        <pc:chgData name="Allie Pfleger" userId="7701ca9aa713607d" providerId="LiveId" clId="{664A3E69-374E-425A-879D-CB45ACA1C975}" dt="2022-11-09T17:09:21.635" v="833" actId="18676"/>
        <pc:sldMkLst>
          <pc:docMk/>
          <pc:sldMk cId="2666383083" sldId="419"/>
        </pc:sldMkLst>
      </pc:sldChg>
      <pc:sldChg chg="del">
        <pc:chgData name="Allie Pfleger" userId="7701ca9aa713607d" providerId="LiveId" clId="{664A3E69-374E-425A-879D-CB45ACA1C975}" dt="2022-11-09T18:21:12.032" v="3091" actId="47"/>
        <pc:sldMkLst>
          <pc:docMk/>
          <pc:sldMk cId="34342111" sldId="428"/>
        </pc:sldMkLst>
      </pc:sldChg>
      <pc:sldChg chg="del">
        <pc:chgData name="Allie Pfleger" userId="7701ca9aa713607d" providerId="LiveId" clId="{664A3E69-374E-425A-879D-CB45ACA1C975}" dt="2022-11-09T17:09:12.053" v="831" actId="18676"/>
        <pc:sldMkLst>
          <pc:docMk/>
          <pc:sldMk cId="3939426187" sldId="441"/>
        </pc:sldMkLst>
      </pc:sldChg>
      <pc:sldChg chg="modSp mod">
        <pc:chgData name="Allie Pfleger" userId="7701ca9aa713607d" providerId="LiveId" clId="{664A3E69-374E-425A-879D-CB45ACA1C975}" dt="2022-11-09T17:32:42.770" v="1750" actId="20577"/>
        <pc:sldMkLst>
          <pc:docMk/>
          <pc:sldMk cId="2194305507" sldId="447"/>
        </pc:sldMkLst>
        <pc:spChg chg="mod">
          <ac:chgData name="Allie Pfleger" userId="7701ca9aa713607d" providerId="LiveId" clId="{664A3E69-374E-425A-879D-CB45ACA1C975}" dt="2022-11-09T17:29:51.731" v="923" actId="5793"/>
          <ac:spMkLst>
            <pc:docMk/>
            <pc:sldMk cId="2194305507" sldId="447"/>
            <ac:spMk id="2" creationId="{827C3179-1CED-D6DF-465F-4749487F1704}"/>
          </ac:spMkLst>
        </pc:spChg>
        <pc:spChg chg="mod">
          <ac:chgData name="Allie Pfleger" userId="7701ca9aa713607d" providerId="LiveId" clId="{664A3E69-374E-425A-879D-CB45ACA1C975}" dt="2022-11-09T17:32:42.770" v="1750" actId="20577"/>
          <ac:spMkLst>
            <pc:docMk/>
            <pc:sldMk cId="2194305507" sldId="447"/>
            <ac:spMk id="3" creationId="{8B4A796D-C3E2-16AA-2CFA-DD75AF1D8189}"/>
          </ac:spMkLst>
        </pc:spChg>
      </pc:sldChg>
      <pc:sldChg chg="del">
        <pc:chgData name="Allie Pfleger" userId="7701ca9aa713607d" providerId="LiveId" clId="{664A3E69-374E-425A-879D-CB45ACA1C975}" dt="2022-11-09T17:09:12.053" v="831" actId="18676"/>
        <pc:sldMkLst>
          <pc:docMk/>
          <pc:sldMk cId="896379170" sldId="450"/>
        </pc:sldMkLst>
      </pc:sldChg>
      <pc:sldChg chg="del">
        <pc:chgData name="Allie Pfleger" userId="7701ca9aa713607d" providerId="LiveId" clId="{664A3E69-374E-425A-879D-CB45ACA1C975}" dt="2022-11-09T17:09:12.053" v="831" actId="18676"/>
        <pc:sldMkLst>
          <pc:docMk/>
          <pc:sldMk cId="3381201507" sldId="451"/>
        </pc:sldMkLst>
      </pc:sldChg>
      <pc:sldChg chg="del">
        <pc:chgData name="Allie Pfleger" userId="7701ca9aa713607d" providerId="LiveId" clId="{664A3E69-374E-425A-879D-CB45ACA1C975}" dt="2022-11-09T17:09:12.053" v="831" actId="18676"/>
        <pc:sldMkLst>
          <pc:docMk/>
          <pc:sldMk cId="1820938566" sldId="452"/>
        </pc:sldMkLst>
      </pc:sldChg>
      <pc:sldChg chg="del">
        <pc:chgData name="Allie Pfleger" userId="7701ca9aa713607d" providerId="LiveId" clId="{664A3E69-374E-425A-879D-CB45ACA1C975}" dt="2022-11-09T18:21:11.314" v="3090" actId="47"/>
        <pc:sldMkLst>
          <pc:docMk/>
          <pc:sldMk cId="944918661" sldId="453"/>
        </pc:sldMkLst>
      </pc:sldChg>
      <pc:sldChg chg="del">
        <pc:chgData name="Allie Pfleger" userId="7701ca9aa713607d" providerId="LiveId" clId="{664A3E69-374E-425A-879D-CB45ACA1C975}" dt="2022-11-09T18:21:10.482" v="3089" actId="47"/>
        <pc:sldMkLst>
          <pc:docMk/>
          <pc:sldMk cId="883599321" sldId="454"/>
        </pc:sldMkLst>
      </pc:sldChg>
      <pc:sldChg chg="addSp modSp mod">
        <pc:chgData name="Allie Pfleger" userId="7701ca9aa713607d" providerId="LiveId" clId="{664A3E69-374E-425A-879D-CB45ACA1C975}" dt="2022-11-09T18:51:31.017" v="3177" actId="20577"/>
        <pc:sldMkLst>
          <pc:docMk/>
          <pc:sldMk cId="3654983370" sldId="455"/>
        </pc:sldMkLst>
        <pc:spChg chg="mod">
          <ac:chgData name="Allie Pfleger" userId="7701ca9aa713607d" providerId="LiveId" clId="{664A3E69-374E-425A-879D-CB45ACA1C975}" dt="2022-11-09T18:48:12.202" v="3126" actId="20577"/>
          <ac:spMkLst>
            <pc:docMk/>
            <pc:sldMk cId="3654983370" sldId="455"/>
            <ac:spMk id="2" creationId="{645646C8-7FA2-3B4D-D7A9-8583D091B473}"/>
          </ac:spMkLst>
        </pc:spChg>
        <pc:spChg chg="mod">
          <ac:chgData name="Allie Pfleger" userId="7701ca9aa713607d" providerId="LiveId" clId="{664A3E69-374E-425A-879D-CB45ACA1C975}" dt="2022-11-09T18:50:39.671" v="3170"/>
          <ac:spMkLst>
            <pc:docMk/>
            <pc:sldMk cId="3654983370" sldId="455"/>
            <ac:spMk id="3" creationId="{714E8F8E-0237-C91D-E4B9-D4BB69AFA996}"/>
          </ac:spMkLst>
        </pc:spChg>
        <pc:spChg chg="add mod">
          <ac:chgData name="Allie Pfleger" userId="7701ca9aa713607d" providerId="LiveId" clId="{664A3E69-374E-425A-879D-CB45ACA1C975}" dt="2022-11-09T18:51:31.017" v="3177" actId="20577"/>
          <ac:spMkLst>
            <pc:docMk/>
            <pc:sldMk cId="3654983370" sldId="455"/>
            <ac:spMk id="4" creationId="{36C87B47-B40C-DB4E-460A-FFCA484DA0F3}"/>
          </ac:spMkLst>
        </pc:spChg>
      </pc:sldChg>
      <pc:sldChg chg="modSp new mod">
        <pc:chgData name="Allie Pfleger" userId="7701ca9aa713607d" providerId="LiveId" clId="{664A3E69-374E-425A-879D-CB45ACA1C975}" dt="2022-11-09T17:39:59.946" v="2108" actId="20577"/>
        <pc:sldMkLst>
          <pc:docMk/>
          <pc:sldMk cId="3474565471" sldId="456"/>
        </pc:sldMkLst>
        <pc:spChg chg="mod">
          <ac:chgData name="Allie Pfleger" userId="7701ca9aa713607d" providerId="LiveId" clId="{664A3E69-374E-425A-879D-CB45ACA1C975}" dt="2022-11-09T17:36:03.581" v="1865" actId="20577"/>
          <ac:spMkLst>
            <pc:docMk/>
            <pc:sldMk cId="3474565471" sldId="456"/>
            <ac:spMk id="2" creationId="{95905EE8-8078-E597-418A-28A90B32B99A}"/>
          </ac:spMkLst>
        </pc:spChg>
        <pc:spChg chg="mod">
          <ac:chgData name="Allie Pfleger" userId="7701ca9aa713607d" providerId="LiveId" clId="{664A3E69-374E-425A-879D-CB45ACA1C975}" dt="2022-11-09T17:39:59.946" v="2108" actId="20577"/>
          <ac:spMkLst>
            <pc:docMk/>
            <pc:sldMk cId="3474565471" sldId="456"/>
            <ac:spMk id="3" creationId="{3E72C5AE-CD52-7709-DFF2-F2A221D3964D}"/>
          </ac:spMkLst>
        </pc:spChg>
      </pc:sldChg>
      <pc:sldChg chg="del">
        <pc:chgData name="Allie Pfleger" userId="7701ca9aa713607d" providerId="LiveId" clId="{664A3E69-374E-425A-879D-CB45ACA1C975}" dt="2022-11-09T17:09:12.053" v="831" actId="18676"/>
        <pc:sldMkLst>
          <pc:docMk/>
          <pc:sldMk cId="3569576289" sldId="456"/>
        </pc:sldMkLst>
      </pc:sldChg>
      <pc:sldChg chg="del">
        <pc:chgData name="Allie Pfleger" userId="7701ca9aa713607d" providerId="LiveId" clId="{664A3E69-374E-425A-879D-CB45ACA1C975}" dt="2022-11-09T17:09:12.053" v="831" actId="18676"/>
        <pc:sldMkLst>
          <pc:docMk/>
          <pc:sldMk cId="125241494" sldId="457"/>
        </pc:sldMkLst>
      </pc:sldChg>
      <pc:sldChg chg="modSp new mod">
        <pc:chgData name="Allie Pfleger" userId="7701ca9aa713607d" providerId="LiveId" clId="{664A3E69-374E-425A-879D-CB45ACA1C975}" dt="2022-11-09T17:42:09.822" v="2553" actId="20577"/>
        <pc:sldMkLst>
          <pc:docMk/>
          <pc:sldMk cId="128916580" sldId="457"/>
        </pc:sldMkLst>
        <pc:spChg chg="mod">
          <ac:chgData name="Allie Pfleger" userId="7701ca9aa713607d" providerId="LiveId" clId="{664A3E69-374E-425A-879D-CB45ACA1C975}" dt="2022-11-09T17:36:19.802" v="1906" actId="20577"/>
          <ac:spMkLst>
            <pc:docMk/>
            <pc:sldMk cId="128916580" sldId="457"/>
            <ac:spMk id="2" creationId="{6E6B1BD1-930E-2ED3-D9A1-AE417C3E4368}"/>
          </ac:spMkLst>
        </pc:spChg>
        <pc:spChg chg="mod">
          <ac:chgData name="Allie Pfleger" userId="7701ca9aa713607d" providerId="LiveId" clId="{664A3E69-374E-425A-879D-CB45ACA1C975}" dt="2022-11-09T17:42:09.822" v="2553" actId="20577"/>
          <ac:spMkLst>
            <pc:docMk/>
            <pc:sldMk cId="128916580" sldId="457"/>
            <ac:spMk id="3" creationId="{16B98279-D922-0EC7-37BD-FF30452368A6}"/>
          </ac:spMkLst>
        </pc:spChg>
      </pc:sldChg>
      <pc:sldChg chg="del">
        <pc:chgData name="Allie Pfleger" userId="7701ca9aa713607d" providerId="LiveId" clId="{664A3E69-374E-425A-879D-CB45ACA1C975}" dt="2022-11-09T17:09:12.053" v="831" actId="18676"/>
        <pc:sldMkLst>
          <pc:docMk/>
          <pc:sldMk cId="514409216" sldId="458"/>
        </pc:sldMkLst>
      </pc:sldChg>
      <pc:sldChg chg="modSp new mod">
        <pc:chgData name="Allie Pfleger" userId="7701ca9aa713607d" providerId="LiveId" clId="{664A3E69-374E-425A-879D-CB45ACA1C975}" dt="2022-11-09T17:45:35.031" v="2630" actId="20577"/>
        <pc:sldMkLst>
          <pc:docMk/>
          <pc:sldMk cId="2338998141" sldId="458"/>
        </pc:sldMkLst>
        <pc:spChg chg="mod">
          <ac:chgData name="Allie Pfleger" userId="7701ca9aa713607d" providerId="LiveId" clId="{664A3E69-374E-425A-879D-CB45ACA1C975}" dt="2022-11-09T17:36:44.097" v="1962" actId="20577"/>
          <ac:spMkLst>
            <pc:docMk/>
            <pc:sldMk cId="2338998141" sldId="458"/>
            <ac:spMk id="2" creationId="{07C6D8FB-A4F2-65B0-E3D5-854A6FBEB79F}"/>
          </ac:spMkLst>
        </pc:spChg>
        <pc:spChg chg="mod">
          <ac:chgData name="Allie Pfleger" userId="7701ca9aa713607d" providerId="LiveId" clId="{664A3E69-374E-425A-879D-CB45ACA1C975}" dt="2022-11-09T17:45:35.031" v="2630" actId="20577"/>
          <ac:spMkLst>
            <pc:docMk/>
            <pc:sldMk cId="2338998141" sldId="458"/>
            <ac:spMk id="3" creationId="{BD53F643-5145-5CE4-FDF1-D3429ED1331B}"/>
          </ac:spMkLst>
        </pc:spChg>
      </pc:sldChg>
      <pc:sldChg chg="modSp new mod">
        <pc:chgData name="Allie Pfleger" userId="7701ca9aa713607d" providerId="LiveId" clId="{664A3E69-374E-425A-879D-CB45ACA1C975}" dt="2022-11-09T18:13:45.875" v="2717" actId="20577"/>
        <pc:sldMkLst>
          <pc:docMk/>
          <pc:sldMk cId="2194748897" sldId="459"/>
        </pc:sldMkLst>
        <pc:spChg chg="mod">
          <ac:chgData name="Allie Pfleger" userId="7701ca9aa713607d" providerId="LiveId" clId="{664A3E69-374E-425A-879D-CB45ACA1C975}" dt="2022-11-09T17:37:01.486" v="1984" actId="20577"/>
          <ac:spMkLst>
            <pc:docMk/>
            <pc:sldMk cId="2194748897" sldId="459"/>
            <ac:spMk id="2" creationId="{F793ABE7-1D4D-F524-CD62-74AF4AC7151B}"/>
          </ac:spMkLst>
        </pc:spChg>
        <pc:spChg chg="mod">
          <ac:chgData name="Allie Pfleger" userId="7701ca9aa713607d" providerId="LiveId" clId="{664A3E69-374E-425A-879D-CB45ACA1C975}" dt="2022-11-09T18:13:45.875" v="2717" actId="20577"/>
          <ac:spMkLst>
            <pc:docMk/>
            <pc:sldMk cId="2194748897" sldId="459"/>
            <ac:spMk id="3" creationId="{1B5416DF-B739-8082-BCC7-88478085D0E3}"/>
          </ac:spMkLst>
        </pc:spChg>
      </pc:sldChg>
      <pc:sldChg chg="del">
        <pc:chgData name="Allie Pfleger" userId="7701ca9aa713607d" providerId="LiveId" clId="{664A3E69-374E-425A-879D-CB45ACA1C975}" dt="2022-11-09T17:09:12.053" v="831" actId="18676"/>
        <pc:sldMkLst>
          <pc:docMk/>
          <pc:sldMk cId="3585785123" sldId="459"/>
        </pc:sldMkLst>
      </pc:sldChg>
      <pc:sldChg chg="del">
        <pc:chgData name="Allie Pfleger" userId="7701ca9aa713607d" providerId="LiveId" clId="{664A3E69-374E-425A-879D-CB45ACA1C975}" dt="2022-11-09T17:09:16.017" v="832" actId="18676"/>
        <pc:sldMkLst>
          <pc:docMk/>
          <pc:sldMk cId="15683537" sldId="460"/>
        </pc:sldMkLst>
      </pc:sldChg>
      <pc:sldChg chg="modSp add mod">
        <pc:chgData name="Allie Pfleger" userId="7701ca9aa713607d" providerId="LiveId" clId="{664A3E69-374E-425A-879D-CB45ACA1C975}" dt="2022-11-09T17:45:31.240" v="2629" actId="20577"/>
        <pc:sldMkLst>
          <pc:docMk/>
          <pc:sldMk cId="2817001030" sldId="460"/>
        </pc:sldMkLst>
        <pc:spChg chg="mod">
          <ac:chgData name="Allie Pfleger" userId="7701ca9aa713607d" providerId="LiveId" clId="{664A3E69-374E-425A-879D-CB45ACA1C975}" dt="2022-11-09T17:45:31.240" v="2629" actId="20577"/>
          <ac:spMkLst>
            <pc:docMk/>
            <pc:sldMk cId="2817001030" sldId="460"/>
            <ac:spMk id="3" creationId="{BD53F643-5145-5CE4-FDF1-D3429ED1331B}"/>
          </ac:spMkLst>
        </pc:spChg>
      </pc:sldChg>
      <pc:sldChg chg="del">
        <pc:chgData name="Allie Pfleger" userId="7701ca9aa713607d" providerId="LiveId" clId="{664A3E69-374E-425A-879D-CB45ACA1C975}" dt="2022-11-09T17:09:16.017" v="832" actId="18676"/>
        <pc:sldMkLst>
          <pc:docMk/>
          <pc:sldMk cId="209952363" sldId="461"/>
        </pc:sldMkLst>
      </pc:sldChg>
      <pc:sldChg chg="modSp add mod">
        <pc:chgData name="Allie Pfleger" userId="7701ca9aa713607d" providerId="LiveId" clId="{664A3E69-374E-425A-879D-CB45ACA1C975}" dt="2022-11-09T17:45:23.683" v="2625" actId="20577"/>
        <pc:sldMkLst>
          <pc:docMk/>
          <pc:sldMk cId="2986877683" sldId="461"/>
        </pc:sldMkLst>
        <pc:spChg chg="mod">
          <ac:chgData name="Allie Pfleger" userId="7701ca9aa713607d" providerId="LiveId" clId="{664A3E69-374E-425A-879D-CB45ACA1C975}" dt="2022-11-09T17:45:23.683" v="2625" actId="20577"/>
          <ac:spMkLst>
            <pc:docMk/>
            <pc:sldMk cId="2986877683" sldId="461"/>
            <ac:spMk id="3" creationId="{BD53F643-5145-5CE4-FDF1-D3429ED1331B}"/>
          </ac:spMkLst>
        </pc:spChg>
      </pc:sldChg>
      <pc:sldChg chg="del">
        <pc:chgData name="Allie Pfleger" userId="7701ca9aa713607d" providerId="LiveId" clId="{664A3E69-374E-425A-879D-CB45ACA1C975}" dt="2022-11-09T17:09:16.017" v="832" actId="18676"/>
        <pc:sldMkLst>
          <pc:docMk/>
          <pc:sldMk cId="1435053744" sldId="462"/>
        </pc:sldMkLst>
      </pc:sldChg>
      <pc:sldChg chg="modSp add mod">
        <pc:chgData name="Allie Pfleger" userId="7701ca9aa713607d" providerId="LiveId" clId="{664A3E69-374E-425A-879D-CB45ACA1C975}" dt="2022-11-09T18:15:15.019" v="2772" actId="20577"/>
        <pc:sldMkLst>
          <pc:docMk/>
          <pc:sldMk cId="1805464823" sldId="462"/>
        </pc:sldMkLst>
        <pc:spChg chg="mod">
          <ac:chgData name="Allie Pfleger" userId="7701ca9aa713607d" providerId="LiveId" clId="{664A3E69-374E-425A-879D-CB45ACA1C975}" dt="2022-11-09T18:14:11.808" v="2762" actId="20577"/>
          <ac:spMkLst>
            <pc:docMk/>
            <pc:sldMk cId="1805464823" sldId="462"/>
            <ac:spMk id="2" creationId="{F793ABE7-1D4D-F524-CD62-74AF4AC7151B}"/>
          </ac:spMkLst>
        </pc:spChg>
        <pc:spChg chg="mod">
          <ac:chgData name="Allie Pfleger" userId="7701ca9aa713607d" providerId="LiveId" clId="{664A3E69-374E-425A-879D-CB45ACA1C975}" dt="2022-11-09T18:15:15.019" v="2772" actId="20577"/>
          <ac:spMkLst>
            <pc:docMk/>
            <pc:sldMk cId="1805464823" sldId="462"/>
            <ac:spMk id="3" creationId="{1B5416DF-B739-8082-BCC7-88478085D0E3}"/>
          </ac:spMkLst>
        </pc:spChg>
      </pc:sldChg>
      <pc:sldChg chg="modSp add mod">
        <pc:chgData name="Allie Pfleger" userId="7701ca9aa713607d" providerId="LiveId" clId="{664A3E69-374E-425A-879D-CB45ACA1C975}" dt="2022-11-09T18:16:21.817" v="2841" actId="20577"/>
        <pc:sldMkLst>
          <pc:docMk/>
          <pc:sldMk cId="1292385716" sldId="463"/>
        </pc:sldMkLst>
        <pc:spChg chg="mod">
          <ac:chgData name="Allie Pfleger" userId="7701ca9aa713607d" providerId="LiveId" clId="{664A3E69-374E-425A-879D-CB45ACA1C975}" dt="2022-11-09T18:15:31.745" v="2824" actId="20577"/>
          <ac:spMkLst>
            <pc:docMk/>
            <pc:sldMk cId="1292385716" sldId="463"/>
            <ac:spMk id="2" creationId="{F793ABE7-1D4D-F524-CD62-74AF4AC7151B}"/>
          </ac:spMkLst>
        </pc:spChg>
        <pc:spChg chg="mod">
          <ac:chgData name="Allie Pfleger" userId="7701ca9aa713607d" providerId="LiveId" clId="{664A3E69-374E-425A-879D-CB45ACA1C975}" dt="2022-11-09T18:16:21.817" v="2841" actId="20577"/>
          <ac:spMkLst>
            <pc:docMk/>
            <pc:sldMk cId="1292385716" sldId="463"/>
            <ac:spMk id="3" creationId="{1B5416DF-B739-8082-BCC7-88478085D0E3}"/>
          </ac:spMkLst>
        </pc:spChg>
      </pc:sldChg>
      <pc:sldChg chg="del">
        <pc:chgData name="Allie Pfleger" userId="7701ca9aa713607d" providerId="LiveId" clId="{664A3E69-374E-425A-879D-CB45ACA1C975}" dt="2022-11-09T17:09:16.017" v="832" actId="18676"/>
        <pc:sldMkLst>
          <pc:docMk/>
          <pc:sldMk cId="4134199104" sldId="463"/>
        </pc:sldMkLst>
      </pc:sldChg>
      <pc:sldChg chg="del">
        <pc:chgData name="Allie Pfleger" userId="7701ca9aa713607d" providerId="LiveId" clId="{664A3E69-374E-425A-879D-CB45ACA1C975}" dt="2022-11-09T17:09:16.017" v="832" actId="18676"/>
        <pc:sldMkLst>
          <pc:docMk/>
          <pc:sldMk cId="112418469" sldId="464"/>
        </pc:sldMkLst>
      </pc:sldChg>
      <pc:sldChg chg="modSp add mod">
        <pc:chgData name="Allie Pfleger" userId="7701ca9aa713607d" providerId="LiveId" clId="{664A3E69-374E-425A-879D-CB45ACA1C975}" dt="2022-11-09T18:17:19.074" v="2915" actId="20577"/>
        <pc:sldMkLst>
          <pc:docMk/>
          <pc:sldMk cId="3593695043" sldId="464"/>
        </pc:sldMkLst>
        <pc:spChg chg="mod">
          <ac:chgData name="Allie Pfleger" userId="7701ca9aa713607d" providerId="LiveId" clId="{664A3E69-374E-425A-879D-CB45ACA1C975}" dt="2022-11-09T18:16:44.305" v="2901" actId="20577"/>
          <ac:spMkLst>
            <pc:docMk/>
            <pc:sldMk cId="3593695043" sldId="464"/>
            <ac:spMk id="2" creationId="{F793ABE7-1D4D-F524-CD62-74AF4AC7151B}"/>
          </ac:spMkLst>
        </pc:spChg>
        <pc:spChg chg="mod">
          <ac:chgData name="Allie Pfleger" userId="7701ca9aa713607d" providerId="LiveId" clId="{664A3E69-374E-425A-879D-CB45ACA1C975}" dt="2022-11-09T18:17:19.074" v="2915" actId="20577"/>
          <ac:spMkLst>
            <pc:docMk/>
            <pc:sldMk cId="3593695043" sldId="464"/>
            <ac:spMk id="3" creationId="{1B5416DF-B739-8082-BCC7-88478085D0E3}"/>
          </ac:spMkLst>
        </pc:spChg>
      </pc:sldChg>
      <pc:sldChg chg="modSp add mod">
        <pc:chgData name="Allie Pfleger" userId="7701ca9aa713607d" providerId="LiveId" clId="{664A3E69-374E-425A-879D-CB45ACA1C975}" dt="2022-11-09T18:53:34.991" v="3195" actId="2711"/>
        <pc:sldMkLst>
          <pc:docMk/>
          <pc:sldMk cId="1950932753" sldId="465"/>
        </pc:sldMkLst>
        <pc:spChg chg="mod">
          <ac:chgData name="Allie Pfleger" userId="7701ca9aa713607d" providerId="LiveId" clId="{664A3E69-374E-425A-879D-CB45ACA1C975}" dt="2022-11-09T18:53:34.991" v="3195" actId="2711"/>
          <ac:spMkLst>
            <pc:docMk/>
            <pc:sldMk cId="1950932753" sldId="465"/>
            <ac:spMk id="3" creationId="{714E8F8E-0237-C91D-E4B9-D4BB69AFA996}"/>
          </ac:spMkLst>
        </pc:spChg>
        <pc:spChg chg="mod">
          <ac:chgData name="Allie Pfleger" userId="7701ca9aa713607d" providerId="LiveId" clId="{664A3E69-374E-425A-879D-CB45ACA1C975}" dt="2022-11-09T18:52:36.883" v="3191" actId="6549"/>
          <ac:spMkLst>
            <pc:docMk/>
            <pc:sldMk cId="1950932753" sldId="465"/>
            <ac:spMk id="4" creationId="{36C87B47-B40C-DB4E-460A-FFCA484DA0F3}"/>
          </ac:spMkLst>
        </pc:spChg>
      </pc:sldChg>
      <pc:sldChg chg="del">
        <pc:chgData name="Allie Pfleger" userId="7701ca9aa713607d" providerId="LiveId" clId="{664A3E69-374E-425A-879D-CB45ACA1C975}" dt="2022-11-09T17:09:21.635" v="833" actId="18676"/>
        <pc:sldMkLst>
          <pc:docMk/>
          <pc:sldMk cId="4199189478" sldId="465"/>
        </pc:sldMkLst>
      </pc:sldChg>
      <pc:sldChg chg="del">
        <pc:chgData name="Allie Pfleger" userId="7701ca9aa713607d" providerId="LiveId" clId="{664A3E69-374E-425A-879D-CB45ACA1C975}" dt="2022-11-09T17:09:21.635" v="833" actId="18676"/>
        <pc:sldMkLst>
          <pc:docMk/>
          <pc:sldMk cId="2647029575" sldId="466"/>
        </pc:sldMkLst>
      </pc:sldChg>
      <pc:sldChg chg="modSp add mod">
        <pc:chgData name="Allie Pfleger" userId="7701ca9aa713607d" providerId="LiveId" clId="{664A3E69-374E-425A-879D-CB45ACA1C975}" dt="2022-11-09T18:56:43.091" v="3230" actId="113"/>
        <pc:sldMkLst>
          <pc:docMk/>
          <pc:sldMk cId="3675835843" sldId="466"/>
        </pc:sldMkLst>
        <pc:spChg chg="mod">
          <ac:chgData name="Allie Pfleger" userId="7701ca9aa713607d" providerId="LiveId" clId="{664A3E69-374E-425A-879D-CB45ACA1C975}" dt="2022-11-09T18:55:58.120" v="3221"/>
          <ac:spMkLst>
            <pc:docMk/>
            <pc:sldMk cId="3675835843" sldId="466"/>
            <ac:spMk id="3" creationId="{714E8F8E-0237-C91D-E4B9-D4BB69AFA996}"/>
          </ac:spMkLst>
        </pc:spChg>
        <pc:spChg chg="mod">
          <ac:chgData name="Allie Pfleger" userId="7701ca9aa713607d" providerId="LiveId" clId="{664A3E69-374E-425A-879D-CB45ACA1C975}" dt="2022-11-09T18:56:43.091" v="3230" actId="113"/>
          <ac:spMkLst>
            <pc:docMk/>
            <pc:sldMk cId="3675835843" sldId="466"/>
            <ac:spMk id="4" creationId="{36C87B47-B40C-DB4E-460A-FFCA484DA0F3}"/>
          </ac:spMkLst>
        </pc:spChg>
      </pc:sldChg>
      <pc:sldChg chg="del">
        <pc:chgData name="Allie Pfleger" userId="7701ca9aa713607d" providerId="LiveId" clId="{664A3E69-374E-425A-879D-CB45ACA1C975}" dt="2022-11-09T17:09:21.635" v="833" actId="18676"/>
        <pc:sldMkLst>
          <pc:docMk/>
          <pc:sldMk cId="1581938355" sldId="467"/>
        </pc:sldMkLst>
      </pc:sldChg>
      <pc:sldChg chg="modSp add mod">
        <pc:chgData name="Allie Pfleger" userId="7701ca9aa713607d" providerId="LiveId" clId="{664A3E69-374E-425A-879D-CB45ACA1C975}" dt="2022-11-09T19:04:13.849" v="3258" actId="113"/>
        <pc:sldMkLst>
          <pc:docMk/>
          <pc:sldMk cId="2083308521" sldId="467"/>
        </pc:sldMkLst>
        <pc:spChg chg="mod">
          <ac:chgData name="Allie Pfleger" userId="7701ca9aa713607d" providerId="LiveId" clId="{664A3E69-374E-425A-879D-CB45ACA1C975}" dt="2022-11-09T18:57:17.109" v="3241" actId="20577"/>
          <ac:spMkLst>
            <pc:docMk/>
            <pc:sldMk cId="2083308521" sldId="467"/>
            <ac:spMk id="3" creationId="{714E8F8E-0237-C91D-E4B9-D4BB69AFA996}"/>
          </ac:spMkLst>
        </pc:spChg>
        <pc:spChg chg="mod">
          <ac:chgData name="Allie Pfleger" userId="7701ca9aa713607d" providerId="LiveId" clId="{664A3E69-374E-425A-879D-CB45ACA1C975}" dt="2022-11-09T19:04:13.849" v="3258" actId="113"/>
          <ac:spMkLst>
            <pc:docMk/>
            <pc:sldMk cId="2083308521" sldId="467"/>
            <ac:spMk id="4" creationId="{36C87B47-B40C-DB4E-460A-FFCA484DA0F3}"/>
          </ac:spMkLst>
        </pc:spChg>
      </pc:sldChg>
      <pc:sldChg chg="modSp add mod">
        <pc:chgData name="Allie Pfleger" userId="7701ca9aa713607d" providerId="LiveId" clId="{664A3E69-374E-425A-879D-CB45ACA1C975}" dt="2022-11-09T19:05:43.105" v="3274" actId="113"/>
        <pc:sldMkLst>
          <pc:docMk/>
          <pc:sldMk cId="477832535" sldId="468"/>
        </pc:sldMkLst>
        <pc:spChg chg="mod">
          <ac:chgData name="Allie Pfleger" userId="7701ca9aa713607d" providerId="LiveId" clId="{664A3E69-374E-425A-879D-CB45ACA1C975}" dt="2022-11-09T19:05:07.096" v="3265"/>
          <ac:spMkLst>
            <pc:docMk/>
            <pc:sldMk cId="477832535" sldId="468"/>
            <ac:spMk id="3" creationId="{714E8F8E-0237-C91D-E4B9-D4BB69AFA996}"/>
          </ac:spMkLst>
        </pc:spChg>
        <pc:spChg chg="mod">
          <ac:chgData name="Allie Pfleger" userId="7701ca9aa713607d" providerId="LiveId" clId="{664A3E69-374E-425A-879D-CB45ACA1C975}" dt="2022-11-09T19:05:43.105" v="3274" actId="113"/>
          <ac:spMkLst>
            <pc:docMk/>
            <pc:sldMk cId="477832535" sldId="468"/>
            <ac:spMk id="4" creationId="{36C87B47-B40C-DB4E-460A-FFCA484DA0F3}"/>
          </ac:spMkLst>
        </pc:spChg>
      </pc:sldChg>
      <pc:sldChg chg="del">
        <pc:chgData name="Allie Pfleger" userId="7701ca9aa713607d" providerId="LiveId" clId="{664A3E69-374E-425A-879D-CB45ACA1C975}" dt="2022-11-09T17:09:21.635" v="833" actId="18676"/>
        <pc:sldMkLst>
          <pc:docMk/>
          <pc:sldMk cId="1541955450" sldId="468"/>
        </pc:sldMkLst>
      </pc:sldChg>
      <pc:sldChg chg="del">
        <pc:chgData name="Allie Pfleger" userId="7701ca9aa713607d" providerId="LiveId" clId="{664A3E69-374E-425A-879D-CB45ACA1C975}" dt="2022-11-09T17:09:21.635" v="833" actId="18676"/>
        <pc:sldMkLst>
          <pc:docMk/>
          <pc:sldMk cId="1674846475" sldId="469"/>
        </pc:sldMkLst>
      </pc:sldChg>
      <pc:sldChg chg="modSp add mod">
        <pc:chgData name="Allie Pfleger" userId="7701ca9aa713607d" providerId="LiveId" clId="{664A3E69-374E-425A-879D-CB45ACA1C975}" dt="2022-11-09T19:09:32.522" v="3334" actId="113"/>
        <pc:sldMkLst>
          <pc:docMk/>
          <pc:sldMk cId="3901965068" sldId="469"/>
        </pc:sldMkLst>
        <pc:spChg chg="mod">
          <ac:chgData name="Allie Pfleger" userId="7701ca9aa713607d" providerId="LiveId" clId="{664A3E69-374E-425A-879D-CB45ACA1C975}" dt="2022-11-09T19:09:01.362" v="3327" actId="404"/>
          <ac:spMkLst>
            <pc:docMk/>
            <pc:sldMk cId="3901965068" sldId="469"/>
            <ac:spMk id="3" creationId="{714E8F8E-0237-C91D-E4B9-D4BB69AFA996}"/>
          </ac:spMkLst>
        </pc:spChg>
        <pc:spChg chg="mod">
          <ac:chgData name="Allie Pfleger" userId="7701ca9aa713607d" providerId="LiveId" clId="{664A3E69-374E-425A-879D-CB45ACA1C975}" dt="2022-11-09T19:09:32.522" v="3334" actId="113"/>
          <ac:spMkLst>
            <pc:docMk/>
            <pc:sldMk cId="3901965068" sldId="469"/>
            <ac:spMk id="4" creationId="{36C87B47-B40C-DB4E-460A-FFCA484DA0F3}"/>
          </ac:spMkLst>
        </pc:spChg>
      </pc:sldChg>
      <pc:sldChg chg="del">
        <pc:chgData name="Allie Pfleger" userId="7701ca9aa713607d" providerId="LiveId" clId="{664A3E69-374E-425A-879D-CB45ACA1C975}" dt="2022-11-09T17:34:29.285" v="1829" actId="47"/>
        <pc:sldMkLst>
          <pc:docMk/>
          <pc:sldMk cId="1377287365" sldId="470"/>
        </pc:sldMkLst>
      </pc:sldChg>
      <pc:sldChg chg="modSp add mod">
        <pc:chgData name="Allie Pfleger" userId="7701ca9aa713607d" providerId="LiveId" clId="{664A3E69-374E-425A-879D-CB45ACA1C975}" dt="2022-11-09T19:10:34.836" v="3345" actId="113"/>
        <pc:sldMkLst>
          <pc:docMk/>
          <pc:sldMk cId="4025749964" sldId="470"/>
        </pc:sldMkLst>
        <pc:spChg chg="mod">
          <ac:chgData name="Allie Pfleger" userId="7701ca9aa713607d" providerId="LiveId" clId="{664A3E69-374E-425A-879D-CB45ACA1C975}" dt="2022-11-09T19:10:10.440" v="3341" actId="2711"/>
          <ac:spMkLst>
            <pc:docMk/>
            <pc:sldMk cId="4025749964" sldId="470"/>
            <ac:spMk id="3" creationId="{714E8F8E-0237-C91D-E4B9-D4BB69AFA996}"/>
          </ac:spMkLst>
        </pc:spChg>
        <pc:spChg chg="mod">
          <ac:chgData name="Allie Pfleger" userId="7701ca9aa713607d" providerId="LiveId" clId="{664A3E69-374E-425A-879D-CB45ACA1C975}" dt="2022-11-09T19:10:34.836" v="3345" actId="113"/>
          <ac:spMkLst>
            <pc:docMk/>
            <pc:sldMk cId="4025749964" sldId="470"/>
            <ac:spMk id="4" creationId="{36C87B47-B40C-DB4E-460A-FFCA484DA0F3}"/>
          </ac:spMkLst>
        </pc:spChg>
      </pc:sldChg>
      <pc:sldChg chg="del">
        <pc:chgData name="Allie Pfleger" userId="7701ca9aa713607d" providerId="LiveId" clId="{664A3E69-374E-425A-879D-CB45ACA1C975}" dt="2022-11-09T17:09:12.053" v="831" actId="18676"/>
        <pc:sldMkLst>
          <pc:docMk/>
          <pc:sldMk cId="1541406077" sldId="471"/>
        </pc:sldMkLst>
      </pc:sldChg>
      <pc:sldChg chg="modSp add mod">
        <pc:chgData name="Allie Pfleger" userId="7701ca9aa713607d" providerId="LiveId" clId="{664A3E69-374E-425A-879D-CB45ACA1C975}" dt="2022-11-09T19:12:57.872" v="3387" actId="113"/>
        <pc:sldMkLst>
          <pc:docMk/>
          <pc:sldMk cId="3932378389" sldId="471"/>
        </pc:sldMkLst>
        <pc:spChg chg="mod">
          <ac:chgData name="Allie Pfleger" userId="7701ca9aa713607d" providerId="LiveId" clId="{664A3E69-374E-425A-879D-CB45ACA1C975}" dt="2022-11-09T19:12:24.853" v="3379" actId="207"/>
          <ac:spMkLst>
            <pc:docMk/>
            <pc:sldMk cId="3932378389" sldId="471"/>
            <ac:spMk id="3" creationId="{714E8F8E-0237-C91D-E4B9-D4BB69AFA996}"/>
          </ac:spMkLst>
        </pc:spChg>
        <pc:spChg chg="mod">
          <ac:chgData name="Allie Pfleger" userId="7701ca9aa713607d" providerId="LiveId" clId="{664A3E69-374E-425A-879D-CB45ACA1C975}" dt="2022-11-09T19:12:57.872" v="3387" actId="113"/>
          <ac:spMkLst>
            <pc:docMk/>
            <pc:sldMk cId="3932378389" sldId="471"/>
            <ac:spMk id="4" creationId="{36C87B47-B40C-DB4E-460A-FFCA484DA0F3}"/>
          </ac:spMkLst>
        </pc:spChg>
      </pc:sldChg>
      <pc:sldChg chg="modSp add mod">
        <pc:chgData name="Allie Pfleger" userId="7701ca9aa713607d" providerId="LiveId" clId="{664A3E69-374E-425A-879D-CB45ACA1C975}" dt="2022-11-09T19:15:28.398" v="3415" actId="6549"/>
        <pc:sldMkLst>
          <pc:docMk/>
          <pc:sldMk cId="2649050809" sldId="472"/>
        </pc:sldMkLst>
        <pc:spChg chg="mod">
          <ac:chgData name="Allie Pfleger" userId="7701ca9aa713607d" providerId="LiveId" clId="{664A3E69-374E-425A-879D-CB45ACA1C975}" dt="2022-11-09T19:15:28.398" v="3415" actId="6549"/>
          <ac:spMkLst>
            <pc:docMk/>
            <pc:sldMk cId="2649050809" sldId="472"/>
            <ac:spMk id="3" creationId="{714E8F8E-0237-C91D-E4B9-D4BB69AFA996}"/>
          </ac:spMkLst>
        </pc:spChg>
        <pc:spChg chg="mod">
          <ac:chgData name="Allie Pfleger" userId="7701ca9aa713607d" providerId="LiveId" clId="{664A3E69-374E-425A-879D-CB45ACA1C975}" dt="2022-11-09T19:14:08.477" v="3401" actId="6549"/>
          <ac:spMkLst>
            <pc:docMk/>
            <pc:sldMk cId="2649050809" sldId="472"/>
            <ac:spMk id="4" creationId="{36C87B47-B40C-DB4E-460A-FFCA484DA0F3}"/>
          </ac:spMkLst>
        </pc:spChg>
      </pc:sldChg>
      <pc:sldChg chg="del">
        <pc:chgData name="Allie Pfleger" userId="7701ca9aa713607d" providerId="LiveId" clId="{664A3E69-374E-425A-879D-CB45ACA1C975}" dt="2022-11-09T17:09:21.635" v="833" actId="18676"/>
        <pc:sldMkLst>
          <pc:docMk/>
          <pc:sldMk cId="3405718460" sldId="472"/>
        </pc:sldMkLst>
      </pc:sldChg>
      <pc:sldChg chg="del">
        <pc:chgData name="Allie Pfleger" userId="7701ca9aa713607d" providerId="LiveId" clId="{664A3E69-374E-425A-879D-CB45ACA1C975}" dt="2022-11-09T17:09:21.635" v="833" actId="18676"/>
        <pc:sldMkLst>
          <pc:docMk/>
          <pc:sldMk cId="2975576008" sldId="473"/>
        </pc:sldMkLst>
      </pc:sldChg>
      <pc:sldChg chg="modSp add mod">
        <pc:chgData name="Allie Pfleger" userId="7701ca9aa713607d" providerId="LiveId" clId="{664A3E69-374E-425A-879D-CB45ACA1C975}" dt="2022-11-09T19:21:16.495" v="3512"/>
        <pc:sldMkLst>
          <pc:docMk/>
          <pc:sldMk cId="3929247792" sldId="473"/>
        </pc:sldMkLst>
        <pc:spChg chg="mod">
          <ac:chgData name="Allie Pfleger" userId="7701ca9aa713607d" providerId="LiveId" clId="{664A3E69-374E-425A-879D-CB45ACA1C975}" dt="2022-11-09T19:20:47.065" v="3506"/>
          <ac:spMkLst>
            <pc:docMk/>
            <pc:sldMk cId="3929247792" sldId="473"/>
            <ac:spMk id="3" creationId="{714E8F8E-0237-C91D-E4B9-D4BB69AFA996}"/>
          </ac:spMkLst>
        </pc:spChg>
        <pc:spChg chg="mod">
          <ac:chgData name="Allie Pfleger" userId="7701ca9aa713607d" providerId="LiveId" clId="{664A3E69-374E-425A-879D-CB45ACA1C975}" dt="2022-11-09T19:21:16.495" v="3512"/>
          <ac:spMkLst>
            <pc:docMk/>
            <pc:sldMk cId="3929247792" sldId="473"/>
            <ac:spMk id="4" creationId="{36C87B47-B40C-DB4E-460A-FFCA484DA0F3}"/>
          </ac:spMkLst>
        </pc:spChg>
      </pc:sldChg>
      <pc:sldChg chg="modSp add mod">
        <pc:chgData name="Allie Pfleger" userId="7701ca9aa713607d" providerId="LiveId" clId="{664A3E69-374E-425A-879D-CB45ACA1C975}" dt="2022-11-09T19:22:56.172" v="3531" actId="113"/>
        <pc:sldMkLst>
          <pc:docMk/>
          <pc:sldMk cId="1428285786" sldId="474"/>
        </pc:sldMkLst>
        <pc:spChg chg="mod">
          <ac:chgData name="Allie Pfleger" userId="7701ca9aa713607d" providerId="LiveId" clId="{664A3E69-374E-425A-879D-CB45ACA1C975}" dt="2022-11-09T19:22:37.033" v="3525"/>
          <ac:spMkLst>
            <pc:docMk/>
            <pc:sldMk cId="1428285786" sldId="474"/>
            <ac:spMk id="3" creationId="{714E8F8E-0237-C91D-E4B9-D4BB69AFA996}"/>
          </ac:spMkLst>
        </pc:spChg>
        <pc:spChg chg="mod">
          <ac:chgData name="Allie Pfleger" userId="7701ca9aa713607d" providerId="LiveId" clId="{664A3E69-374E-425A-879D-CB45ACA1C975}" dt="2022-11-09T19:22:56.172" v="3531" actId="113"/>
          <ac:spMkLst>
            <pc:docMk/>
            <pc:sldMk cId="1428285786" sldId="474"/>
            <ac:spMk id="4" creationId="{36C87B47-B40C-DB4E-460A-FFCA484DA0F3}"/>
          </ac:spMkLst>
        </pc:spChg>
      </pc:sldChg>
      <pc:sldChg chg="del">
        <pc:chgData name="Allie Pfleger" userId="7701ca9aa713607d" providerId="LiveId" clId="{664A3E69-374E-425A-879D-CB45ACA1C975}" dt="2022-11-09T17:09:21.635" v="833" actId="18676"/>
        <pc:sldMkLst>
          <pc:docMk/>
          <pc:sldMk cId="3124220403" sldId="474"/>
        </pc:sldMkLst>
      </pc:sldChg>
      <pc:sldChg chg="modSp add mod">
        <pc:chgData name="Allie Pfleger" userId="7701ca9aa713607d" providerId="LiveId" clId="{664A3E69-374E-425A-879D-CB45ACA1C975}" dt="2022-11-09T19:24:35.282" v="3547" actId="113"/>
        <pc:sldMkLst>
          <pc:docMk/>
          <pc:sldMk cId="719071972" sldId="475"/>
        </pc:sldMkLst>
        <pc:spChg chg="mod">
          <ac:chgData name="Allie Pfleger" userId="7701ca9aa713607d" providerId="LiveId" clId="{664A3E69-374E-425A-879D-CB45ACA1C975}" dt="2022-11-09T19:24:15.069" v="3543"/>
          <ac:spMkLst>
            <pc:docMk/>
            <pc:sldMk cId="719071972" sldId="475"/>
            <ac:spMk id="3" creationId="{714E8F8E-0237-C91D-E4B9-D4BB69AFA996}"/>
          </ac:spMkLst>
        </pc:spChg>
        <pc:spChg chg="mod">
          <ac:chgData name="Allie Pfleger" userId="7701ca9aa713607d" providerId="LiveId" clId="{664A3E69-374E-425A-879D-CB45ACA1C975}" dt="2022-11-09T19:24:35.282" v="3547" actId="113"/>
          <ac:spMkLst>
            <pc:docMk/>
            <pc:sldMk cId="719071972" sldId="475"/>
            <ac:spMk id="4" creationId="{36C87B47-B40C-DB4E-460A-FFCA484DA0F3}"/>
          </ac:spMkLst>
        </pc:spChg>
      </pc:sldChg>
      <pc:sldChg chg="del">
        <pc:chgData name="Allie Pfleger" userId="7701ca9aa713607d" providerId="LiveId" clId="{664A3E69-374E-425A-879D-CB45ACA1C975}" dt="2022-11-09T17:09:21.635" v="833" actId="18676"/>
        <pc:sldMkLst>
          <pc:docMk/>
          <pc:sldMk cId="988906627" sldId="475"/>
        </pc:sldMkLst>
      </pc:sldChg>
      <pc:sldChg chg="del">
        <pc:chgData name="Allie Pfleger" userId="7701ca9aa713607d" providerId="LiveId" clId="{664A3E69-374E-425A-879D-CB45ACA1C975}" dt="2022-11-09T17:09:21.635" v="833" actId="18676"/>
        <pc:sldMkLst>
          <pc:docMk/>
          <pc:sldMk cId="1609201221" sldId="476"/>
        </pc:sldMkLst>
      </pc:sldChg>
      <pc:sldChg chg="modSp add mod">
        <pc:chgData name="Allie Pfleger" userId="7701ca9aa713607d" providerId="LiveId" clId="{664A3E69-374E-425A-879D-CB45ACA1C975}" dt="2022-11-09T19:26:26.202" v="3579"/>
        <pc:sldMkLst>
          <pc:docMk/>
          <pc:sldMk cId="1620150905" sldId="476"/>
        </pc:sldMkLst>
        <pc:spChg chg="mod">
          <ac:chgData name="Allie Pfleger" userId="7701ca9aa713607d" providerId="LiveId" clId="{664A3E69-374E-425A-879D-CB45ACA1C975}" dt="2022-11-09T19:26:26.202" v="3579"/>
          <ac:spMkLst>
            <pc:docMk/>
            <pc:sldMk cId="1620150905" sldId="476"/>
            <ac:spMk id="3" creationId="{714E8F8E-0237-C91D-E4B9-D4BB69AFA996}"/>
          </ac:spMkLst>
        </pc:spChg>
        <pc:spChg chg="mod">
          <ac:chgData name="Allie Pfleger" userId="7701ca9aa713607d" providerId="LiveId" clId="{664A3E69-374E-425A-879D-CB45ACA1C975}" dt="2022-11-09T19:25:37.080" v="3570" actId="113"/>
          <ac:spMkLst>
            <pc:docMk/>
            <pc:sldMk cId="1620150905" sldId="476"/>
            <ac:spMk id="4" creationId="{36C87B47-B40C-DB4E-460A-FFCA484DA0F3}"/>
          </ac:spMkLst>
        </pc:spChg>
      </pc:sldChg>
      <pc:sldChg chg="del">
        <pc:chgData name="Allie Pfleger" userId="7701ca9aa713607d" providerId="LiveId" clId="{664A3E69-374E-425A-879D-CB45ACA1C975}" dt="2022-11-09T17:09:21.635" v="833" actId="18676"/>
        <pc:sldMkLst>
          <pc:docMk/>
          <pc:sldMk cId="685683968" sldId="477"/>
        </pc:sldMkLst>
      </pc:sldChg>
      <pc:sldChg chg="modSp add mod">
        <pc:chgData name="Allie Pfleger" userId="7701ca9aa713607d" providerId="LiveId" clId="{664A3E69-374E-425A-879D-CB45ACA1C975}" dt="2022-11-09T19:27:37.012" v="3594"/>
        <pc:sldMkLst>
          <pc:docMk/>
          <pc:sldMk cId="2372444882" sldId="477"/>
        </pc:sldMkLst>
        <pc:spChg chg="mod">
          <ac:chgData name="Allie Pfleger" userId="7701ca9aa713607d" providerId="LiveId" clId="{664A3E69-374E-425A-879D-CB45ACA1C975}" dt="2022-11-09T19:27:00.117" v="3586"/>
          <ac:spMkLst>
            <pc:docMk/>
            <pc:sldMk cId="2372444882" sldId="477"/>
            <ac:spMk id="3" creationId="{714E8F8E-0237-C91D-E4B9-D4BB69AFA996}"/>
          </ac:spMkLst>
        </pc:spChg>
        <pc:spChg chg="mod">
          <ac:chgData name="Allie Pfleger" userId="7701ca9aa713607d" providerId="LiveId" clId="{664A3E69-374E-425A-879D-CB45ACA1C975}" dt="2022-11-09T19:27:37.012" v="3594"/>
          <ac:spMkLst>
            <pc:docMk/>
            <pc:sldMk cId="2372444882" sldId="477"/>
            <ac:spMk id="4" creationId="{36C87B47-B40C-DB4E-460A-FFCA484DA0F3}"/>
          </ac:spMkLst>
        </pc:spChg>
      </pc:sldChg>
      <pc:sldChg chg="modSp add mod">
        <pc:chgData name="Allie Pfleger" userId="7701ca9aa713607d" providerId="LiveId" clId="{664A3E69-374E-425A-879D-CB45ACA1C975}" dt="2022-11-09T19:30:58.264" v="3661"/>
        <pc:sldMkLst>
          <pc:docMk/>
          <pc:sldMk cId="402740955" sldId="478"/>
        </pc:sldMkLst>
        <pc:spChg chg="mod">
          <ac:chgData name="Allie Pfleger" userId="7701ca9aa713607d" providerId="LiveId" clId="{664A3E69-374E-425A-879D-CB45ACA1C975}" dt="2022-11-09T19:30:58.264" v="3661"/>
          <ac:spMkLst>
            <pc:docMk/>
            <pc:sldMk cId="402740955" sldId="478"/>
            <ac:spMk id="3" creationId="{714E8F8E-0237-C91D-E4B9-D4BB69AFA996}"/>
          </ac:spMkLst>
        </pc:spChg>
        <pc:spChg chg="mod">
          <ac:chgData name="Allie Pfleger" userId="7701ca9aa713607d" providerId="LiveId" clId="{664A3E69-374E-425A-879D-CB45ACA1C975}" dt="2022-11-09T19:28:52.011" v="3623" actId="113"/>
          <ac:spMkLst>
            <pc:docMk/>
            <pc:sldMk cId="402740955" sldId="478"/>
            <ac:spMk id="4" creationId="{36C87B47-B40C-DB4E-460A-FFCA484DA0F3}"/>
          </ac:spMkLst>
        </pc:spChg>
      </pc:sldChg>
      <pc:sldChg chg="del">
        <pc:chgData name="Allie Pfleger" userId="7701ca9aa713607d" providerId="LiveId" clId="{664A3E69-374E-425A-879D-CB45ACA1C975}" dt="2022-11-09T17:09:21.635" v="833" actId="18676"/>
        <pc:sldMkLst>
          <pc:docMk/>
          <pc:sldMk cId="2552681138" sldId="478"/>
        </pc:sldMkLst>
      </pc:sldChg>
      <pc:sldChg chg="del">
        <pc:chgData name="Allie Pfleger" userId="7701ca9aa713607d" providerId="LiveId" clId="{664A3E69-374E-425A-879D-CB45ACA1C975}" dt="2022-11-09T17:09:21.635" v="833" actId="18676"/>
        <pc:sldMkLst>
          <pc:docMk/>
          <pc:sldMk cId="740747141" sldId="479"/>
        </pc:sldMkLst>
      </pc:sldChg>
      <pc:sldChg chg="delSp add mod">
        <pc:chgData name="Allie Pfleger" userId="7701ca9aa713607d" providerId="LiveId" clId="{664A3E69-374E-425A-879D-CB45ACA1C975}" dt="2022-11-09T19:31:06.494" v="3663" actId="478"/>
        <pc:sldMkLst>
          <pc:docMk/>
          <pc:sldMk cId="2740259594" sldId="479"/>
        </pc:sldMkLst>
        <pc:spChg chg="del">
          <ac:chgData name="Allie Pfleger" userId="7701ca9aa713607d" providerId="LiveId" clId="{664A3E69-374E-425A-879D-CB45ACA1C975}" dt="2022-11-09T19:31:06.494" v="3663" actId="478"/>
          <ac:spMkLst>
            <pc:docMk/>
            <pc:sldMk cId="2740259594" sldId="479"/>
            <ac:spMk id="4" creationId="{36C87B47-B40C-DB4E-460A-FFCA484DA0F3}"/>
          </ac:spMkLst>
        </pc:spChg>
      </pc:sldChg>
      <pc:sldChg chg="delSp add mod">
        <pc:chgData name="Allie Pfleger" userId="7701ca9aa713607d" providerId="LiveId" clId="{664A3E69-374E-425A-879D-CB45ACA1C975}" dt="2022-11-09T19:31:11.158" v="3665" actId="478"/>
        <pc:sldMkLst>
          <pc:docMk/>
          <pc:sldMk cId="2571912547" sldId="480"/>
        </pc:sldMkLst>
        <pc:spChg chg="del">
          <ac:chgData name="Allie Pfleger" userId="7701ca9aa713607d" providerId="LiveId" clId="{664A3E69-374E-425A-879D-CB45ACA1C975}" dt="2022-11-09T19:31:11.158" v="3665" actId="478"/>
          <ac:spMkLst>
            <pc:docMk/>
            <pc:sldMk cId="2571912547" sldId="480"/>
            <ac:spMk id="4" creationId="{36C87B47-B40C-DB4E-460A-FFCA484DA0F3}"/>
          </ac:spMkLst>
        </pc:spChg>
      </pc:sldChg>
      <pc:sldChg chg="del">
        <pc:chgData name="Allie Pfleger" userId="7701ca9aa713607d" providerId="LiveId" clId="{664A3E69-374E-425A-879D-CB45ACA1C975}" dt="2022-11-09T17:09:21.635" v="833" actId="18676"/>
        <pc:sldMkLst>
          <pc:docMk/>
          <pc:sldMk cId="4187209885" sldId="480"/>
        </pc:sldMkLst>
      </pc:sldChg>
      <pc:sldChg chg="del">
        <pc:chgData name="Allie Pfleger" userId="7701ca9aa713607d" providerId="LiveId" clId="{664A3E69-374E-425A-879D-CB45ACA1C975}" dt="2022-11-09T17:09:21.635" v="833" actId="18676"/>
        <pc:sldMkLst>
          <pc:docMk/>
          <pc:sldMk cId="2775077765" sldId="481"/>
        </pc:sldMkLst>
      </pc:sldChg>
      <pc:sldChg chg="delSp add mod">
        <pc:chgData name="Allie Pfleger" userId="7701ca9aa713607d" providerId="LiveId" clId="{664A3E69-374E-425A-879D-CB45ACA1C975}" dt="2022-11-09T19:31:16.952" v="3667" actId="478"/>
        <pc:sldMkLst>
          <pc:docMk/>
          <pc:sldMk cId="3262862834" sldId="481"/>
        </pc:sldMkLst>
        <pc:spChg chg="del">
          <ac:chgData name="Allie Pfleger" userId="7701ca9aa713607d" providerId="LiveId" clId="{664A3E69-374E-425A-879D-CB45ACA1C975}" dt="2022-11-09T19:31:16.952" v="3667" actId="478"/>
          <ac:spMkLst>
            <pc:docMk/>
            <pc:sldMk cId="3262862834" sldId="481"/>
            <ac:spMk id="4" creationId="{36C87B47-B40C-DB4E-460A-FFCA484DA0F3}"/>
          </ac:spMkLst>
        </pc:spChg>
      </pc:sldChg>
      <pc:sldChg chg="delSp add mod">
        <pc:chgData name="Allie Pfleger" userId="7701ca9aa713607d" providerId="LiveId" clId="{664A3E69-374E-425A-879D-CB45ACA1C975}" dt="2022-11-09T19:31:22.240" v="3669" actId="478"/>
        <pc:sldMkLst>
          <pc:docMk/>
          <pc:sldMk cId="2013775484" sldId="482"/>
        </pc:sldMkLst>
        <pc:spChg chg="del">
          <ac:chgData name="Allie Pfleger" userId="7701ca9aa713607d" providerId="LiveId" clId="{664A3E69-374E-425A-879D-CB45ACA1C975}" dt="2022-11-09T19:31:22.240" v="3669" actId="478"/>
          <ac:spMkLst>
            <pc:docMk/>
            <pc:sldMk cId="2013775484" sldId="482"/>
            <ac:spMk id="4" creationId="{36C87B47-B40C-DB4E-460A-FFCA484DA0F3}"/>
          </ac:spMkLst>
        </pc:spChg>
      </pc:sldChg>
      <pc:sldChg chg="del">
        <pc:chgData name="Allie Pfleger" userId="7701ca9aa713607d" providerId="LiveId" clId="{664A3E69-374E-425A-879D-CB45ACA1C975}" dt="2022-11-09T17:09:21.635" v="833" actId="18676"/>
        <pc:sldMkLst>
          <pc:docMk/>
          <pc:sldMk cId="2054823758" sldId="482"/>
        </pc:sldMkLst>
      </pc:sldChg>
      <pc:sldChg chg="delSp add mod">
        <pc:chgData name="Allie Pfleger" userId="7701ca9aa713607d" providerId="LiveId" clId="{664A3E69-374E-425A-879D-CB45ACA1C975}" dt="2022-11-09T19:31:27.072" v="3671" actId="478"/>
        <pc:sldMkLst>
          <pc:docMk/>
          <pc:sldMk cId="3604052580" sldId="483"/>
        </pc:sldMkLst>
        <pc:spChg chg="del">
          <ac:chgData name="Allie Pfleger" userId="7701ca9aa713607d" providerId="LiveId" clId="{664A3E69-374E-425A-879D-CB45ACA1C975}" dt="2022-11-09T19:31:27.072" v="3671" actId="478"/>
          <ac:spMkLst>
            <pc:docMk/>
            <pc:sldMk cId="3604052580" sldId="483"/>
            <ac:spMk id="4" creationId="{36C87B47-B40C-DB4E-460A-FFCA484DA0F3}"/>
          </ac:spMkLst>
        </pc:spChg>
      </pc:sldChg>
      <pc:sldChg chg="delSp add mod">
        <pc:chgData name="Allie Pfleger" userId="7701ca9aa713607d" providerId="LiveId" clId="{664A3E69-374E-425A-879D-CB45ACA1C975}" dt="2022-11-09T19:31:34.723" v="3673" actId="478"/>
        <pc:sldMkLst>
          <pc:docMk/>
          <pc:sldMk cId="3823600253" sldId="484"/>
        </pc:sldMkLst>
        <pc:spChg chg="del">
          <ac:chgData name="Allie Pfleger" userId="7701ca9aa713607d" providerId="LiveId" clId="{664A3E69-374E-425A-879D-CB45ACA1C975}" dt="2022-11-09T19:31:34.723" v="3673" actId="478"/>
          <ac:spMkLst>
            <pc:docMk/>
            <pc:sldMk cId="3823600253" sldId="484"/>
            <ac:spMk id="4" creationId="{36C87B47-B40C-DB4E-460A-FFCA484DA0F3}"/>
          </ac:spMkLst>
        </pc:spChg>
      </pc:sldChg>
      <pc:sldChg chg="delSp add mod">
        <pc:chgData name="Allie Pfleger" userId="7701ca9aa713607d" providerId="LiveId" clId="{664A3E69-374E-425A-879D-CB45ACA1C975}" dt="2022-11-09T19:31:41.366" v="3675" actId="478"/>
        <pc:sldMkLst>
          <pc:docMk/>
          <pc:sldMk cId="1606537783" sldId="485"/>
        </pc:sldMkLst>
        <pc:spChg chg="del">
          <ac:chgData name="Allie Pfleger" userId="7701ca9aa713607d" providerId="LiveId" clId="{664A3E69-374E-425A-879D-CB45ACA1C975}" dt="2022-11-09T19:31:41.366" v="3675" actId="478"/>
          <ac:spMkLst>
            <pc:docMk/>
            <pc:sldMk cId="1606537783" sldId="485"/>
            <ac:spMk id="4" creationId="{36C87B47-B40C-DB4E-460A-FFCA484DA0F3}"/>
          </ac:spMkLst>
        </pc:spChg>
      </pc:sldChg>
      <pc:sldChg chg="delSp add mod">
        <pc:chgData name="Allie Pfleger" userId="7701ca9aa713607d" providerId="LiveId" clId="{664A3E69-374E-425A-879D-CB45ACA1C975}" dt="2022-11-09T19:31:46.174" v="3677" actId="478"/>
        <pc:sldMkLst>
          <pc:docMk/>
          <pc:sldMk cId="91167772" sldId="486"/>
        </pc:sldMkLst>
        <pc:spChg chg="del">
          <ac:chgData name="Allie Pfleger" userId="7701ca9aa713607d" providerId="LiveId" clId="{664A3E69-374E-425A-879D-CB45ACA1C975}" dt="2022-11-09T19:31:46.174" v="3677" actId="478"/>
          <ac:spMkLst>
            <pc:docMk/>
            <pc:sldMk cId="91167772" sldId="486"/>
            <ac:spMk id="4" creationId="{36C87B47-B40C-DB4E-460A-FFCA484DA0F3}"/>
          </ac:spMkLst>
        </pc:spChg>
      </pc:sldChg>
      <pc:sldChg chg="delSp add mod">
        <pc:chgData name="Allie Pfleger" userId="7701ca9aa713607d" providerId="LiveId" clId="{664A3E69-374E-425A-879D-CB45ACA1C975}" dt="2022-11-09T19:31:51.801" v="3679" actId="478"/>
        <pc:sldMkLst>
          <pc:docMk/>
          <pc:sldMk cId="1957757052" sldId="487"/>
        </pc:sldMkLst>
        <pc:spChg chg="del">
          <ac:chgData name="Allie Pfleger" userId="7701ca9aa713607d" providerId="LiveId" clId="{664A3E69-374E-425A-879D-CB45ACA1C975}" dt="2022-11-09T19:31:51.801" v="3679" actId="478"/>
          <ac:spMkLst>
            <pc:docMk/>
            <pc:sldMk cId="1957757052" sldId="487"/>
            <ac:spMk id="4" creationId="{36C87B47-B40C-DB4E-460A-FFCA484DA0F3}"/>
          </ac:spMkLst>
        </pc:spChg>
      </pc:sldChg>
      <pc:sldChg chg="delSp add mod">
        <pc:chgData name="Allie Pfleger" userId="7701ca9aa713607d" providerId="LiveId" clId="{664A3E69-374E-425A-879D-CB45ACA1C975}" dt="2022-11-09T19:31:58.261" v="3681" actId="478"/>
        <pc:sldMkLst>
          <pc:docMk/>
          <pc:sldMk cId="3290075312" sldId="488"/>
        </pc:sldMkLst>
        <pc:spChg chg="del">
          <ac:chgData name="Allie Pfleger" userId="7701ca9aa713607d" providerId="LiveId" clId="{664A3E69-374E-425A-879D-CB45ACA1C975}" dt="2022-11-09T19:31:58.261" v="3681" actId="478"/>
          <ac:spMkLst>
            <pc:docMk/>
            <pc:sldMk cId="3290075312" sldId="488"/>
            <ac:spMk id="4" creationId="{36C87B47-B40C-DB4E-460A-FFCA484DA0F3}"/>
          </ac:spMkLst>
        </pc:spChg>
      </pc:sldChg>
      <pc:sldChg chg="delSp add mod">
        <pc:chgData name="Allie Pfleger" userId="7701ca9aa713607d" providerId="LiveId" clId="{664A3E69-374E-425A-879D-CB45ACA1C975}" dt="2022-11-09T19:32:07.832" v="3683" actId="478"/>
        <pc:sldMkLst>
          <pc:docMk/>
          <pc:sldMk cId="3768221880" sldId="489"/>
        </pc:sldMkLst>
        <pc:spChg chg="del">
          <ac:chgData name="Allie Pfleger" userId="7701ca9aa713607d" providerId="LiveId" clId="{664A3E69-374E-425A-879D-CB45ACA1C975}" dt="2022-11-09T19:32:07.832" v="3683" actId="478"/>
          <ac:spMkLst>
            <pc:docMk/>
            <pc:sldMk cId="3768221880" sldId="489"/>
            <ac:spMk id="4" creationId="{36C87B47-B40C-DB4E-460A-FFCA484DA0F3}"/>
          </ac:spMkLst>
        </pc:spChg>
      </pc:sldChg>
      <pc:sldChg chg="delSp add mod">
        <pc:chgData name="Allie Pfleger" userId="7701ca9aa713607d" providerId="LiveId" clId="{664A3E69-374E-425A-879D-CB45ACA1C975}" dt="2022-11-09T19:32:13.326" v="3685" actId="478"/>
        <pc:sldMkLst>
          <pc:docMk/>
          <pc:sldMk cId="2364316414" sldId="490"/>
        </pc:sldMkLst>
        <pc:spChg chg="del">
          <ac:chgData name="Allie Pfleger" userId="7701ca9aa713607d" providerId="LiveId" clId="{664A3E69-374E-425A-879D-CB45ACA1C975}" dt="2022-11-09T19:32:13.326" v="3685" actId="478"/>
          <ac:spMkLst>
            <pc:docMk/>
            <pc:sldMk cId="2364316414" sldId="490"/>
            <ac:spMk id="4" creationId="{36C87B47-B40C-DB4E-460A-FFCA484DA0F3}"/>
          </ac:spMkLst>
        </pc:spChg>
      </pc:sldChg>
      <pc:sldChg chg="delSp add mod">
        <pc:chgData name="Allie Pfleger" userId="7701ca9aa713607d" providerId="LiveId" clId="{664A3E69-374E-425A-879D-CB45ACA1C975}" dt="2022-11-09T19:32:19.527" v="3687" actId="478"/>
        <pc:sldMkLst>
          <pc:docMk/>
          <pc:sldMk cId="3778883500" sldId="491"/>
        </pc:sldMkLst>
        <pc:spChg chg="del">
          <ac:chgData name="Allie Pfleger" userId="7701ca9aa713607d" providerId="LiveId" clId="{664A3E69-374E-425A-879D-CB45ACA1C975}" dt="2022-11-09T19:32:19.527" v="3687" actId="478"/>
          <ac:spMkLst>
            <pc:docMk/>
            <pc:sldMk cId="3778883500" sldId="491"/>
            <ac:spMk id="4" creationId="{36C87B47-B40C-DB4E-460A-FFCA484DA0F3}"/>
          </ac:spMkLst>
        </pc:spChg>
      </pc:sldChg>
      <pc:sldChg chg="delSp add mod">
        <pc:chgData name="Allie Pfleger" userId="7701ca9aa713607d" providerId="LiveId" clId="{664A3E69-374E-425A-879D-CB45ACA1C975}" dt="2022-11-09T19:32:29.135" v="3689" actId="478"/>
        <pc:sldMkLst>
          <pc:docMk/>
          <pc:sldMk cId="3989353684" sldId="492"/>
        </pc:sldMkLst>
        <pc:spChg chg="del">
          <ac:chgData name="Allie Pfleger" userId="7701ca9aa713607d" providerId="LiveId" clId="{664A3E69-374E-425A-879D-CB45ACA1C975}" dt="2022-11-09T19:32:29.135" v="3689" actId="478"/>
          <ac:spMkLst>
            <pc:docMk/>
            <pc:sldMk cId="3989353684" sldId="492"/>
            <ac:spMk id="4" creationId="{36C87B47-B40C-DB4E-460A-FFCA484DA0F3}"/>
          </ac:spMkLst>
        </pc:spChg>
      </pc:sldChg>
      <pc:sldChg chg="delSp add mod">
        <pc:chgData name="Allie Pfleger" userId="7701ca9aa713607d" providerId="LiveId" clId="{664A3E69-374E-425A-879D-CB45ACA1C975}" dt="2022-11-09T19:32:34.307" v="3691" actId="478"/>
        <pc:sldMkLst>
          <pc:docMk/>
          <pc:sldMk cId="2268885838" sldId="493"/>
        </pc:sldMkLst>
        <pc:spChg chg="del">
          <ac:chgData name="Allie Pfleger" userId="7701ca9aa713607d" providerId="LiveId" clId="{664A3E69-374E-425A-879D-CB45ACA1C975}" dt="2022-11-09T19:32:34.307" v="3691" actId="478"/>
          <ac:spMkLst>
            <pc:docMk/>
            <pc:sldMk cId="2268885838" sldId="493"/>
            <ac:spMk id="4" creationId="{36C87B47-B40C-DB4E-460A-FFCA484DA0F3}"/>
          </ac:spMkLst>
        </pc:spChg>
      </pc:sldChg>
    </pc:docChg>
  </pc:docChgLst>
  <pc:docChgLst>
    <pc:chgData name="Allie Pfleger" userId="7701ca9aa713607d" providerId="LiveId" clId="{64623A5A-D93E-4906-A6AC-D3810FE9E535}"/>
    <pc:docChg chg="undo custSel addSld delSld modSld addSection modSection">
      <pc:chgData name="Allie Pfleger" userId="7701ca9aa713607d" providerId="LiveId" clId="{64623A5A-D93E-4906-A6AC-D3810FE9E535}" dt="2022-10-03T02:23:38.772" v="2178" actId="207"/>
      <pc:docMkLst>
        <pc:docMk/>
      </pc:docMkLst>
      <pc:sldChg chg="del">
        <pc:chgData name="Allie Pfleger" userId="7701ca9aa713607d" providerId="LiveId" clId="{64623A5A-D93E-4906-A6AC-D3810FE9E535}" dt="2022-10-03T00:22:58.962" v="1165" actId="47"/>
        <pc:sldMkLst>
          <pc:docMk/>
          <pc:sldMk cId="0" sldId="262"/>
        </pc:sldMkLst>
      </pc:sldChg>
      <pc:sldChg chg="del">
        <pc:chgData name="Allie Pfleger" userId="7701ca9aa713607d" providerId="LiveId" clId="{64623A5A-D93E-4906-A6AC-D3810FE9E535}" dt="2022-10-03T00:22:59.687" v="1166" actId="47"/>
        <pc:sldMkLst>
          <pc:docMk/>
          <pc:sldMk cId="0" sldId="263"/>
        </pc:sldMkLst>
      </pc:sldChg>
      <pc:sldChg chg="del">
        <pc:chgData name="Allie Pfleger" userId="7701ca9aa713607d" providerId="LiveId" clId="{64623A5A-D93E-4906-A6AC-D3810FE9E535}" dt="2022-10-03T00:23:00.511" v="1167" actId="47"/>
        <pc:sldMkLst>
          <pc:docMk/>
          <pc:sldMk cId="0" sldId="264"/>
        </pc:sldMkLst>
      </pc:sldChg>
      <pc:sldChg chg="del">
        <pc:chgData name="Allie Pfleger" userId="7701ca9aa713607d" providerId="LiveId" clId="{64623A5A-D93E-4906-A6AC-D3810FE9E535}" dt="2022-10-03T00:23:01.105" v="1168" actId="47"/>
        <pc:sldMkLst>
          <pc:docMk/>
          <pc:sldMk cId="0" sldId="265"/>
        </pc:sldMkLst>
      </pc:sldChg>
      <pc:sldChg chg="del">
        <pc:chgData name="Allie Pfleger" userId="7701ca9aa713607d" providerId="LiveId" clId="{64623A5A-D93E-4906-A6AC-D3810FE9E535}" dt="2022-10-03T00:23:01.666" v="1169" actId="47"/>
        <pc:sldMkLst>
          <pc:docMk/>
          <pc:sldMk cId="0" sldId="266"/>
        </pc:sldMkLst>
      </pc:sldChg>
      <pc:sldChg chg="del">
        <pc:chgData name="Allie Pfleger" userId="7701ca9aa713607d" providerId="LiveId" clId="{64623A5A-D93E-4906-A6AC-D3810FE9E535}" dt="2022-10-03T00:23:02.136" v="1170" actId="47"/>
        <pc:sldMkLst>
          <pc:docMk/>
          <pc:sldMk cId="0" sldId="267"/>
        </pc:sldMkLst>
      </pc:sldChg>
      <pc:sldChg chg="del">
        <pc:chgData name="Allie Pfleger" userId="7701ca9aa713607d" providerId="LiveId" clId="{64623A5A-D93E-4906-A6AC-D3810FE9E535}" dt="2022-10-03T00:23:02.612" v="1171" actId="47"/>
        <pc:sldMkLst>
          <pc:docMk/>
          <pc:sldMk cId="0" sldId="268"/>
        </pc:sldMkLst>
      </pc:sldChg>
      <pc:sldChg chg="del">
        <pc:chgData name="Allie Pfleger" userId="7701ca9aa713607d" providerId="LiveId" clId="{64623A5A-D93E-4906-A6AC-D3810FE9E535}" dt="2022-10-03T00:23:03.044" v="1172" actId="47"/>
        <pc:sldMkLst>
          <pc:docMk/>
          <pc:sldMk cId="0" sldId="269"/>
        </pc:sldMkLst>
      </pc:sldChg>
      <pc:sldChg chg="del">
        <pc:chgData name="Allie Pfleger" userId="7701ca9aa713607d" providerId="LiveId" clId="{64623A5A-D93E-4906-A6AC-D3810FE9E535}" dt="2022-10-03T00:23:03.563" v="1173" actId="47"/>
        <pc:sldMkLst>
          <pc:docMk/>
          <pc:sldMk cId="0" sldId="270"/>
        </pc:sldMkLst>
      </pc:sldChg>
      <pc:sldChg chg="del">
        <pc:chgData name="Allie Pfleger" userId="7701ca9aa713607d" providerId="LiveId" clId="{64623A5A-D93E-4906-A6AC-D3810FE9E535}" dt="2022-10-03T00:23:03.933" v="1174" actId="47"/>
        <pc:sldMkLst>
          <pc:docMk/>
          <pc:sldMk cId="0" sldId="271"/>
        </pc:sldMkLst>
      </pc:sldChg>
      <pc:sldChg chg="del">
        <pc:chgData name="Allie Pfleger" userId="7701ca9aa713607d" providerId="LiveId" clId="{64623A5A-D93E-4906-A6AC-D3810FE9E535}" dt="2022-10-03T00:23:04.378" v="1175" actId="47"/>
        <pc:sldMkLst>
          <pc:docMk/>
          <pc:sldMk cId="0" sldId="272"/>
        </pc:sldMkLst>
      </pc:sldChg>
      <pc:sldChg chg="del">
        <pc:chgData name="Allie Pfleger" userId="7701ca9aa713607d" providerId="LiveId" clId="{64623A5A-D93E-4906-A6AC-D3810FE9E535}" dt="2022-10-03T00:24:34.162" v="1221" actId="47"/>
        <pc:sldMkLst>
          <pc:docMk/>
          <pc:sldMk cId="0" sldId="273"/>
        </pc:sldMkLst>
      </pc:sldChg>
      <pc:sldChg chg="del">
        <pc:chgData name="Allie Pfleger" userId="7701ca9aa713607d" providerId="LiveId" clId="{64623A5A-D93E-4906-A6AC-D3810FE9E535}" dt="2022-10-03T00:27:49.147" v="1755" actId="47"/>
        <pc:sldMkLst>
          <pc:docMk/>
          <pc:sldMk cId="0" sldId="274"/>
        </pc:sldMkLst>
      </pc:sldChg>
      <pc:sldChg chg="modSp mod">
        <pc:chgData name="Allie Pfleger" userId="7701ca9aa713607d" providerId="LiveId" clId="{64623A5A-D93E-4906-A6AC-D3810FE9E535}" dt="2022-10-02T18:46:05.999" v="296" actId="20577"/>
        <pc:sldMkLst>
          <pc:docMk/>
          <pc:sldMk cId="2235408715" sldId="316"/>
        </pc:sldMkLst>
        <pc:spChg chg="mod">
          <ac:chgData name="Allie Pfleger" userId="7701ca9aa713607d" providerId="LiveId" clId="{64623A5A-D93E-4906-A6AC-D3810FE9E535}" dt="2022-10-02T18:46:05.999" v="296" actId="20577"/>
          <ac:spMkLst>
            <pc:docMk/>
            <pc:sldMk cId="2235408715" sldId="316"/>
            <ac:spMk id="3" creationId="{40357285-116C-D9E9-8114-1A4EC2B59A7E}"/>
          </ac:spMkLst>
        </pc:spChg>
      </pc:sldChg>
      <pc:sldChg chg="modSp mod">
        <pc:chgData name="Allie Pfleger" userId="7701ca9aa713607d" providerId="LiveId" clId="{64623A5A-D93E-4906-A6AC-D3810FE9E535}" dt="2022-10-03T00:15:23.700" v="919" actId="207"/>
        <pc:sldMkLst>
          <pc:docMk/>
          <pc:sldMk cId="1880349108" sldId="318"/>
        </pc:sldMkLst>
        <pc:spChg chg="mod">
          <ac:chgData name="Allie Pfleger" userId="7701ca9aa713607d" providerId="LiveId" clId="{64623A5A-D93E-4906-A6AC-D3810FE9E535}" dt="2022-10-03T00:15:23.700" v="919" actId="207"/>
          <ac:spMkLst>
            <pc:docMk/>
            <pc:sldMk cId="1880349108" sldId="318"/>
            <ac:spMk id="3" creationId="{0417D5D2-C1F7-5FA5-0368-6326B91E97AD}"/>
          </ac:spMkLst>
        </pc:spChg>
      </pc:sldChg>
      <pc:sldChg chg="modSp mod modNotes">
        <pc:chgData name="Allie Pfleger" userId="7701ca9aa713607d" providerId="LiveId" clId="{64623A5A-D93E-4906-A6AC-D3810FE9E535}" dt="2022-10-03T00:14:57.244" v="912" actId="207"/>
        <pc:sldMkLst>
          <pc:docMk/>
          <pc:sldMk cId="1692348163" sldId="320"/>
        </pc:sldMkLst>
        <pc:spChg chg="mod">
          <ac:chgData name="Allie Pfleger" userId="7701ca9aa713607d" providerId="LiveId" clId="{64623A5A-D93E-4906-A6AC-D3810FE9E535}" dt="2022-10-03T00:14:57.244" v="912" actId="207"/>
          <ac:spMkLst>
            <pc:docMk/>
            <pc:sldMk cId="1692348163" sldId="320"/>
            <ac:spMk id="3" creationId="{0417D5D2-C1F7-5FA5-0368-6326B91E97AD}"/>
          </ac:spMkLst>
        </pc:spChg>
      </pc:sldChg>
      <pc:sldChg chg="addSp delSp modSp add mod">
        <pc:chgData name="Allie Pfleger" userId="7701ca9aa713607d" providerId="LiveId" clId="{64623A5A-D93E-4906-A6AC-D3810FE9E535}" dt="2022-10-03T00:14:32.365" v="906" actId="207"/>
        <pc:sldMkLst>
          <pc:docMk/>
          <pc:sldMk cId="705529731" sldId="321"/>
        </pc:sldMkLst>
        <pc:spChg chg="mod">
          <ac:chgData name="Allie Pfleger" userId="7701ca9aa713607d" providerId="LiveId" clId="{64623A5A-D93E-4906-A6AC-D3810FE9E535}" dt="2022-10-02T23:57:12.758" v="576" actId="20577"/>
          <ac:spMkLst>
            <pc:docMk/>
            <pc:sldMk cId="705529731" sldId="321"/>
            <ac:spMk id="2" creationId="{6A491155-224A-BECE-21BE-E50EB40ED800}"/>
          </ac:spMkLst>
        </pc:spChg>
        <pc:spChg chg="add del">
          <ac:chgData name="Allie Pfleger" userId="7701ca9aa713607d" providerId="LiveId" clId="{64623A5A-D93E-4906-A6AC-D3810FE9E535}" dt="2022-10-02T23:58:00.535" v="583" actId="22"/>
          <ac:spMkLst>
            <pc:docMk/>
            <pc:sldMk cId="705529731" sldId="321"/>
            <ac:spMk id="4" creationId="{6C9D1F14-9B9A-A945-3E81-10152F12FBD1}"/>
          </ac:spMkLst>
        </pc:spChg>
        <pc:spChg chg="mod">
          <ac:chgData name="Allie Pfleger" userId="7701ca9aa713607d" providerId="LiveId" clId="{64623A5A-D93E-4906-A6AC-D3810FE9E535}" dt="2022-10-03T00:12:10.972" v="837" actId="6549"/>
          <ac:spMkLst>
            <pc:docMk/>
            <pc:sldMk cId="705529731" sldId="321"/>
            <ac:spMk id="5" creationId="{D457CB86-B894-26FD-7788-FA806722E745}"/>
          </ac:spMkLst>
        </pc:spChg>
        <pc:spChg chg="mod">
          <ac:chgData name="Allie Pfleger" userId="7701ca9aa713607d" providerId="LiveId" clId="{64623A5A-D93E-4906-A6AC-D3810FE9E535}" dt="2022-10-03T00:10:51.673" v="833" actId="1076"/>
          <ac:spMkLst>
            <pc:docMk/>
            <pc:sldMk cId="705529731" sldId="321"/>
            <ac:spMk id="6" creationId="{B6BEE2A3-9B22-D84C-2294-3FD7CAAB3FFC}"/>
          </ac:spMkLst>
        </pc:spChg>
        <pc:spChg chg="add mod">
          <ac:chgData name="Allie Pfleger" userId="7701ca9aa713607d" providerId="LiveId" clId="{64623A5A-D93E-4906-A6AC-D3810FE9E535}" dt="2022-10-03T00:12:14.295" v="838" actId="1076"/>
          <ac:spMkLst>
            <pc:docMk/>
            <pc:sldMk cId="705529731" sldId="321"/>
            <ac:spMk id="8" creationId="{BBFD8BFD-6BDF-81B9-12C3-AF81F95B96C0}"/>
          </ac:spMkLst>
        </pc:spChg>
        <pc:spChg chg="add mod">
          <ac:chgData name="Allie Pfleger" userId="7701ca9aa713607d" providerId="LiveId" clId="{64623A5A-D93E-4906-A6AC-D3810FE9E535}" dt="2022-10-03T00:14:32.365" v="906" actId="207"/>
          <ac:spMkLst>
            <pc:docMk/>
            <pc:sldMk cId="705529731" sldId="321"/>
            <ac:spMk id="10" creationId="{2F98D4F6-668A-9810-209A-2EBCD950A1BF}"/>
          </ac:spMkLst>
        </pc:spChg>
      </pc:sldChg>
      <pc:sldChg chg="delSp modSp add mod">
        <pc:chgData name="Allie Pfleger" userId="7701ca9aa713607d" providerId="LiveId" clId="{64623A5A-D93E-4906-A6AC-D3810FE9E535}" dt="2022-10-03T00:22:51.135" v="1164" actId="20577"/>
        <pc:sldMkLst>
          <pc:docMk/>
          <pc:sldMk cId="2699541241" sldId="322"/>
        </pc:sldMkLst>
        <pc:spChg chg="mod">
          <ac:chgData name="Allie Pfleger" userId="7701ca9aa713607d" providerId="LiveId" clId="{64623A5A-D93E-4906-A6AC-D3810FE9E535}" dt="2022-10-03T00:12:36.905" v="844" actId="404"/>
          <ac:spMkLst>
            <pc:docMk/>
            <pc:sldMk cId="2699541241" sldId="322"/>
            <ac:spMk id="5" creationId="{D457CB86-B894-26FD-7788-FA806722E745}"/>
          </ac:spMkLst>
        </pc:spChg>
        <pc:spChg chg="mod">
          <ac:chgData name="Allie Pfleger" userId="7701ca9aa713607d" providerId="LiveId" clId="{64623A5A-D93E-4906-A6AC-D3810FE9E535}" dt="2022-10-03T00:22:51.135" v="1164" actId="20577"/>
          <ac:spMkLst>
            <pc:docMk/>
            <pc:sldMk cId="2699541241" sldId="322"/>
            <ac:spMk id="6" creationId="{B6BEE2A3-9B22-D84C-2294-3FD7CAAB3FFC}"/>
          </ac:spMkLst>
        </pc:spChg>
        <pc:spChg chg="mod">
          <ac:chgData name="Allie Pfleger" userId="7701ca9aa713607d" providerId="LiveId" clId="{64623A5A-D93E-4906-A6AC-D3810FE9E535}" dt="2022-10-03T00:13:00.879" v="850" actId="1076"/>
          <ac:spMkLst>
            <pc:docMk/>
            <pc:sldMk cId="2699541241" sldId="322"/>
            <ac:spMk id="8" creationId="{BBFD8BFD-6BDF-81B9-12C3-AF81F95B96C0}"/>
          </ac:spMkLst>
        </pc:spChg>
        <pc:spChg chg="del">
          <ac:chgData name="Allie Pfleger" userId="7701ca9aa713607d" providerId="LiveId" clId="{64623A5A-D93E-4906-A6AC-D3810FE9E535}" dt="2022-10-03T00:12:31.924" v="842" actId="478"/>
          <ac:spMkLst>
            <pc:docMk/>
            <pc:sldMk cId="2699541241" sldId="322"/>
            <ac:spMk id="10" creationId="{2F98D4F6-668A-9810-209A-2EBCD950A1BF}"/>
          </ac:spMkLst>
        </pc:spChg>
      </pc:sldChg>
      <pc:sldChg chg="delSp modSp add del mod">
        <pc:chgData name="Allie Pfleger" userId="7701ca9aa713607d" providerId="LiveId" clId="{64623A5A-D93E-4906-A6AC-D3810FE9E535}" dt="2022-10-03T00:12:21.917" v="840" actId="47"/>
        <pc:sldMkLst>
          <pc:docMk/>
          <pc:sldMk cId="3433143616" sldId="322"/>
        </pc:sldMkLst>
        <pc:spChg chg="mod">
          <ac:chgData name="Allie Pfleger" userId="7701ca9aa713607d" providerId="LiveId" clId="{64623A5A-D93E-4906-A6AC-D3810FE9E535}" dt="2022-10-03T00:12:07.730" v="836" actId="6549"/>
          <ac:spMkLst>
            <pc:docMk/>
            <pc:sldMk cId="3433143616" sldId="322"/>
            <ac:spMk id="5" creationId="{D457CB86-B894-26FD-7788-FA806722E745}"/>
          </ac:spMkLst>
        </pc:spChg>
        <pc:spChg chg="del">
          <ac:chgData name="Allie Pfleger" userId="7701ca9aa713607d" providerId="LiveId" clId="{64623A5A-D93E-4906-A6AC-D3810FE9E535}" dt="2022-10-03T00:12:00.436" v="835" actId="478"/>
          <ac:spMkLst>
            <pc:docMk/>
            <pc:sldMk cId="3433143616" sldId="322"/>
            <ac:spMk id="10" creationId="{2F98D4F6-668A-9810-209A-2EBCD950A1BF}"/>
          </ac:spMkLst>
        </pc:spChg>
      </pc:sldChg>
      <pc:sldChg chg="modSp add">
        <pc:chgData name="Allie Pfleger" userId="7701ca9aa713607d" providerId="LiveId" clId="{64623A5A-D93E-4906-A6AC-D3810FE9E535}" dt="2022-10-03T00:23:13.768" v="1177" actId="20577"/>
        <pc:sldMkLst>
          <pc:docMk/>
          <pc:sldMk cId="2408137890" sldId="323"/>
        </pc:sldMkLst>
        <pc:spChg chg="mod">
          <ac:chgData name="Allie Pfleger" userId="7701ca9aa713607d" providerId="LiveId" clId="{64623A5A-D93E-4906-A6AC-D3810FE9E535}" dt="2022-10-03T00:23:13.768" v="1177" actId="20577"/>
          <ac:spMkLst>
            <pc:docMk/>
            <pc:sldMk cId="2408137890" sldId="323"/>
            <ac:spMk id="6" creationId="{B6BEE2A3-9B22-D84C-2294-3FD7CAAB3FFC}"/>
          </ac:spMkLst>
        </pc:spChg>
      </pc:sldChg>
      <pc:sldChg chg="modSp add">
        <pc:chgData name="Allie Pfleger" userId="7701ca9aa713607d" providerId="LiveId" clId="{64623A5A-D93E-4906-A6AC-D3810FE9E535}" dt="2022-10-03T00:23:19.779" v="1179" actId="20577"/>
        <pc:sldMkLst>
          <pc:docMk/>
          <pc:sldMk cId="3150371622" sldId="324"/>
        </pc:sldMkLst>
        <pc:spChg chg="mod">
          <ac:chgData name="Allie Pfleger" userId="7701ca9aa713607d" providerId="LiveId" clId="{64623A5A-D93E-4906-A6AC-D3810FE9E535}" dt="2022-10-03T00:23:19.779" v="1179" actId="20577"/>
          <ac:spMkLst>
            <pc:docMk/>
            <pc:sldMk cId="3150371622" sldId="324"/>
            <ac:spMk id="6" creationId="{B6BEE2A3-9B22-D84C-2294-3FD7CAAB3FFC}"/>
          </ac:spMkLst>
        </pc:spChg>
      </pc:sldChg>
      <pc:sldChg chg="modSp add">
        <pc:chgData name="Allie Pfleger" userId="7701ca9aa713607d" providerId="LiveId" clId="{64623A5A-D93E-4906-A6AC-D3810FE9E535}" dt="2022-10-03T00:23:24.861" v="1181" actId="20577"/>
        <pc:sldMkLst>
          <pc:docMk/>
          <pc:sldMk cId="3256499737" sldId="325"/>
        </pc:sldMkLst>
        <pc:spChg chg="mod">
          <ac:chgData name="Allie Pfleger" userId="7701ca9aa713607d" providerId="LiveId" clId="{64623A5A-D93E-4906-A6AC-D3810FE9E535}" dt="2022-10-03T00:23:24.861" v="1181" actId="20577"/>
          <ac:spMkLst>
            <pc:docMk/>
            <pc:sldMk cId="3256499737" sldId="325"/>
            <ac:spMk id="6" creationId="{B6BEE2A3-9B22-D84C-2294-3FD7CAAB3FFC}"/>
          </ac:spMkLst>
        </pc:spChg>
      </pc:sldChg>
      <pc:sldChg chg="modSp add">
        <pc:chgData name="Allie Pfleger" userId="7701ca9aa713607d" providerId="LiveId" clId="{64623A5A-D93E-4906-A6AC-D3810FE9E535}" dt="2022-10-03T00:23:30.208" v="1183" actId="20577"/>
        <pc:sldMkLst>
          <pc:docMk/>
          <pc:sldMk cId="2344949587" sldId="326"/>
        </pc:sldMkLst>
        <pc:spChg chg="mod">
          <ac:chgData name="Allie Pfleger" userId="7701ca9aa713607d" providerId="LiveId" clId="{64623A5A-D93E-4906-A6AC-D3810FE9E535}" dt="2022-10-03T00:23:30.208" v="1183" actId="20577"/>
          <ac:spMkLst>
            <pc:docMk/>
            <pc:sldMk cId="2344949587" sldId="326"/>
            <ac:spMk id="6" creationId="{B6BEE2A3-9B22-D84C-2294-3FD7CAAB3FFC}"/>
          </ac:spMkLst>
        </pc:spChg>
      </pc:sldChg>
      <pc:sldChg chg="modSp add">
        <pc:chgData name="Allie Pfleger" userId="7701ca9aa713607d" providerId="LiveId" clId="{64623A5A-D93E-4906-A6AC-D3810FE9E535}" dt="2022-10-03T00:23:44.544" v="1185" actId="20577"/>
        <pc:sldMkLst>
          <pc:docMk/>
          <pc:sldMk cId="247871575" sldId="327"/>
        </pc:sldMkLst>
        <pc:spChg chg="mod">
          <ac:chgData name="Allie Pfleger" userId="7701ca9aa713607d" providerId="LiveId" clId="{64623A5A-D93E-4906-A6AC-D3810FE9E535}" dt="2022-10-03T00:23:44.544" v="1185" actId="20577"/>
          <ac:spMkLst>
            <pc:docMk/>
            <pc:sldMk cId="247871575" sldId="327"/>
            <ac:spMk id="6" creationId="{B6BEE2A3-9B22-D84C-2294-3FD7CAAB3FFC}"/>
          </ac:spMkLst>
        </pc:spChg>
      </pc:sldChg>
      <pc:sldChg chg="modSp add">
        <pc:chgData name="Allie Pfleger" userId="7701ca9aa713607d" providerId="LiveId" clId="{64623A5A-D93E-4906-A6AC-D3810FE9E535}" dt="2022-10-03T00:23:49.874" v="1187" actId="20577"/>
        <pc:sldMkLst>
          <pc:docMk/>
          <pc:sldMk cId="1664910646" sldId="328"/>
        </pc:sldMkLst>
        <pc:spChg chg="mod">
          <ac:chgData name="Allie Pfleger" userId="7701ca9aa713607d" providerId="LiveId" clId="{64623A5A-D93E-4906-A6AC-D3810FE9E535}" dt="2022-10-03T00:23:49.874" v="1187" actId="20577"/>
          <ac:spMkLst>
            <pc:docMk/>
            <pc:sldMk cId="1664910646" sldId="328"/>
            <ac:spMk id="6" creationId="{B6BEE2A3-9B22-D84C-2294-3FD7CAAB3FFC}"/>
          </ac:spMkLst>
        </pc:spChg>
      </pc:sldChg>
      <pc:sldChg chg="modSp add">
        <pc:chgData name="Allie Pfleger" userId="7701ca9aa713607d" providerId="LiveId" clId="{64623A5A-D93E-4906-A6AC-D3810FE9E535}" dt="2022-10-03T00:23:55.181" v="1189" actId="20577"/>
        <pc:sldMkLst>
          <pc:docMk/>
          <pc:sldMk cId="2071991101" sldId="329"/>
        </pc:sldMkLst>
        <pc:spChg chg="mod">
          <ac:chgData name="Allie Pfleger" userId="7701ca9aa713607d" providerId="LiveId" clId="{64623A5A-D93E-4906-A6AC-D3810FE9E535}" dt="2022-10-03T00:23:55.181" v="1189" actId="20577"/>
          <ac:spMkLst>
            <pc:docMk/>
            <pc:sldMk cId="2071991101" sldId="329"/>
            <ac:spMk id="6" creationId="{B6BEE2A3-9B22-D84C-2294-3FD7CAAB3FFC}"/>
          </ac:spMkLst>
        </pc:spChg>
      </pc:sldChg>
      <pc:sldChg chg="modSp add">
        <pc:chgData name="Allie Pfleger" userId="7701ca9aa713607d" providerId="LiveId" clId="{64623A5A-D93E-4906-A6AC-D3810FE9E535}" dt="2022-10-03T00:24:01.374" v="1191" actId="20577"/>
        <pc:sldMkLst>
          <pc:docMk/>
          <pc:sldMk cId="3422864306" sldId="330"/>
        </pc:sldMkLst>
        <pc:spChg chg="mod">
          <ac:chgData name="Allie Pfleger" userId="7701ca9aa713607d" providerId="LiveId" clId="{64623A5A-D93E-4906-A6AC-D3810FE9E535}" dt="2022-10-03T00:24:01.374" v="1191" actId="20577"/>
          <ac:spMkLst>
            <pc:docMk/>
            <pc:sldMk cId="3422864306" sldId="330"/>
            <ac:spMk id="6" creationId="{B6BEE2A3-9B22-D84C-2294-3FD7CAAB3FFC}"/>
          </ac:spMkLst>
        </pc:spChg>
      </pc:sldChg>
      <pc:sldChg chg="delSp add mod">
        <pc:chgData name="Allie Pfleger" userId="7701ca9aa713607d" providerId="LiveId" clId="{64623A5A-D93E-4906-A6AC-D3810FE9E535}" dt="2022-10-03T00:24:06.379" v="1193" actId="478"/>
        <pc:sldMkLst>
          <pc:docMk/>
          <pc:sldMk cId="2998080480" sldId="331"/>
        </pc:sldMkLst>
        <pc:spChg chg="del">
          <ac:chgData name="Allie Pfleger" userId="7701ca9aa713607d" providerId="LiveId" clId="{64623A5A-D93E-4906-A6AC-D3810FE9E535}" dt="2022-10-03T00:24:06.379" v="1193" actId="478"/>
          <ac:spMkLst>
            <pc:docMk/>
            <pc:sldMk cId="2998080480" sldId="331"/>
            <ac:spMk id="6" creationId="{B6BEE2A3-9B22-D84C-2294-3FD7CAAB3FFC}"/>
          </ac:spMkLst>
        </pc:spChg>
      </pc:sldChg>
      <pc:sldChg chg="modSp add mod">
        <pc:chgData name="Allie Pfleger" userId="7701ca9aa713607d" providerId="LiveId" clId="{64623A5A-D93E-4906-A6AC-D3810FE9E535}" dt="2022-10-03T00:24:31.825" v="1220" actId="20577"/>
        <pc:sldMkLst>
          <pc:docMk/>
          <pc:sldMk cId="2712625066" sldId="332"/>
        </pc:sldMkLst>
        <pc:spChg chg="mod">
          <ac:chgData name="Allie Pfleger" userId="7701ca9aa713607d" providerId="LiveId" clId="{64623A5A-D93E-4906-A6AC-D3810FE9E535}" dt="2022-10-03T00:24:31.825" v="1220" actId="20577"/>
          <ac:spMkLst>
            <pc:docMk/>
            <pc:sldMk cId="2712625066" sldId="332"/>
            <ac:spMk id="111" creationId="{00000000-0000-0000-0000-000000000000}"/>
          </ac:spMkLst>
        </pc:spChg>
      </pc:sldChg>
      <pc:sldChg chg="addSp delSp modSp new mod modClrScheme chgLayout">
        <pc:chgData name="Allie Pfleger" userId="7701ca9aa713607d" providerId="LiveId" clId="{64623A5A-D93E-4906-A6AC-D3810FE9E535}" dt="2022-10-03T02:14:24.322" v="2094" actId="20577"/>
        <pc:sldMkLst>
          <pc:docMk/>
          <pc:sldMk cId="726763666" sldId="333"/>
        </pc:sldMkLst>
        <pc:spChg chg="del mod ord">
          <ac:chgData name="Allie Pfleger" userId="7701ca9aa713607d" providerId="LiveId" clId="{64623A5A-D93E-4906-A6AC-D3810FE9E535}" dt="2022-10-03T00:24:58.675" v="1223" actId="700"/>
          <ac:spMkLst>
            <pc:docMk/>
            <pc:sldMk cId="726763666" sldId="333"/>
            <ac:spMk id="2" creationId="{189E73A8-A773-0C8B-8419-51450B658EC2}"/>
          </ac:spMkLst>
        </pc:spChg>
        <pc:spChg chg="add mod ord">
          <ac:chgData name="Allie Pfleger" userId="7701ca9aa713607d" providerId="LiveId" clId="{64623A5A-D93E-4906-A6AC-D3810FE9E535}" dt="2022-10-03T00:25:01.673" v="1227" actId="20577"/>
          <ac:spMkLst>
            <pc:docMk/>
            <pc:sldMk cId="726763666" sldId="333"/>
            <ac:spMk id="3" creationId="{FA7C49EA-BE30-393C-6B23-092F5F8D7E2F}"/>
          </ac:spMkLst>
        </pc:spChg>
        <pc:spChg chg="add mod ord">
          <ac:chgData name="Allie Pfleger" userId="7701ca9aa713607d" providerId="LiveId" clId="{64623A5A-D93E-4906-A6AC-D3810FE9E535}" dt="2022-10-03T02:14:24.322" v="2094" actId="20577"/>
          <ac:spMkLst>
            <pc:docMk/>
            <pc:sldMk cId="726763666" sldId="333"/>
            <ac:spMk id="4" creationId="{41D0DB5E-B4D9-1D22-67B7-54EEF93594EF}"/>
          </ac:spMkLst>
        </pc:spChg>
      </pc:sldChg>
      <pc:sldChg chg="addSp delSp modSp add mod">
        <pc:chgData name="Allie Pfleger" userId="7701ca9aa713607d" providerId="LiveId" clId="{64623A5A-D93E-4906-A6AC-D3810FE9E535}" dt="2022-10-03T02:16:16.082" v="2136" actId="113"/>
        <pc:sldMkLst>
          <pc:docMk/>
          <pc:sldMk cId="2939023462" sldId="334"/>
        </pc:sldMkLst>
        <pc:spChg chg="mod">
          <ac:chgData name="Allie Pfleger" userId="7701ca9aa713607d" providerId="LiveId" clId="{64623A5A-D93E-4906-A6AC-D3810FE9E535}" dt="2022-10-03T00:27:24.743" v="1693" actId="20577"/>
          <ac:spMkLst>
            <pc:docMk/>
            <pc:sldMk cId="2939023462" sldId="334"/>
            <ac:spMk id="3" creationId="{FA7C49EA-BE30-393C-6B23-092F5F8D7E2F}"/>
          </ac:spMkLst>
        </pc:spChg>
        <pc:spChg chg="del mod">
          <ac:chgData name="Allie Pfleger" userId="7701ca9aa713607d" providerId="LiveId" clId="{64623A5A-D93E-4906-A6AC-D3810FE9E535}" dt="2022-10-03T02:14:39.760" v="2095" actId="478"/>
          <ac:spMkLst>
            <pc:docMk/>
            <pc:sldMk cId="2939023462" sldId="334"/>
            <ac:spMk id="4" creationId="{41D0DB5E-B4D9-1D22-67B7-54EEF93594EF}"/>
          </ac:spMkLst>
        </pc:spChg>
        <pc:spChg chg="add del mod">
          <ac:chgData name="Allie Pfleger" userId="7701ca9aa713607d" providerId="LiveId" clId="{64623A5A-D93E-4906-A6AC-D3810FE9E535}" dt="2022-10-03T02:16:16.082" v="2136" actId="113"/>
          <ac:spMkLst>
            <pc:docMk/>
            <pc:sldMk cId="2939023462" sldId="334"/>
            <ac:spMk id="5" creationId="{D7CC0D71-A37C-9A35-B2BB-6D066015B099}"/>
          </ac:spMkLst>
        </pc:spChg>
        <pc:spChg chg="add del mod">
          <ac:chgData name="Allie Pfleger" userId="7701ca9aa713607d" providerId="LiveId" clId="{64623A5A-D93E-4906-A6AC-D3810FE9E535}" dt="2022-10-03T02:14:42.755" v="2098"/>
          <ac:spMkLst>
            <pc:docMk/>
            <pc:sldMk cId="2939023462" sldId="334"/>
            <ac:spMk id="6" creationId="{A08CC9B5-C813-3D3E-26C1-541CF784F52E}"/>
          </ac:spMkLst>
        </pc:spChg>
        <pc:spChg chg="add del mod">
          <ac:chgData name="Allie Pfleger" userId="7701ca9aa713607d" providerId="LiveId" clId="{64623A5A-D93E-4906-A6AC-D3810FE9E535}" dt="2022-10-03T02:14:52.753" v="2100"/>
          <ac:spMkLst>
            <pc:docMk/>
            <pc:sldMk cId="2939023462" sldId="334"/>
            <ac:spMk id="7" creationId="{29C094E5-BD44-DAC1-2E2B-353CA3874CD7}"/>
          </ac:spMkLst>
        </pc:spChg>
      </pc:sldChg>
      <pc:sldChg chg="addSp delSp modSp add mod">
        <pc:chgData name="Allie Pfleger" userId="7701ca9aa713607d" providerId="LiveId" clId="{64623A5A-D93E-4906-A6AC-D3810FE9E535}" dt="2022-10-03T02:23:38.772" v="2178" actId="207"/>
        <pc:sldMkLst>
          <pc:docMk/>
          <pc:sldMk cId="4294689599" sldId="335"/>
        </pc:sldMkLst>
        <pc:spChg chg="mod">
          <ac:chgData name="Allie Pfleger" userId="7701ca9aa713607d" providerId="LiveId" clId="{64623A5A-D93E-4906-A6AC-D3810FE9E535}" dt="2022-10-03T00:28:16.410" v="1773" actId="20577"/>
          <ac:spMkLst>
            <pc:docMk/>
            <pc:sldMk cId="4294689599" sldId="335"/>
            <ac:spMk id="2" creationId="{6A491155-224A-BECE-21BE-E50EB40ED800}"/>
          </ac:spMkLst>
        </pc:spChg>
        <pc:spChg chg="add mod">
          <ac:chgData name="Allie Pfleger" userId="7701ca9aa713607d" providerId="LiveId" clId="{64623A5A-D93E-4906-A6AC-D3810FE9E535}" dt="2022-10-03T02:20:49.906" v="2165" actId="1076"/>
          <ac:spMkLst>
            <pc:docMk/>
            <pc:sldMk cId="4294689599" sldId="335"/>
            <ac:spMk id="3" creationId="{E2289A30-A21C-A553-3323-599C5755B9B7}"/>
          </ac:spMkLst>
        </pc:spChg>
        <pc:spChg chg="add mod">
          <ac:chgData name="Allie Pfleger" userId="7701ca9aa713607d" providerId="LiveId" clId="{64623A5A-D93E-4906-A6AC-D3810FE9E535}" dt="2022-10-03T02:23:38.772" v="2178" actId="207"/>
          <ac:spMkLst>
            <pc:docMk/>
            <pc:sldMk cId="4294689599" sldId="335"/>
            <ac:spMk id="4" creationId="{62888D20-8BB1-1411-6875-90D3B6D87C91}"/>
          </ac:spMkLst>
        </pc:spChg>
        <pc:spChg chg="mod">
          <ac:chgData name="Allie Pfleger" userId="7701ca9aa713607d" providerId="LiveId" clId="{64623A5A-D93E-4906-A6AC-D3810FE9E535}" dt="2022-10-03T00:32:48.369" v="1839" actId="1076"/>
          <ac:spMkLst>
            <pc:docMk/>
            <pc:sldMk cId="4294689599" sldId="335"/>
            <ac:spMk id="5" creationId="{D457CB86-B894-26FD-7788-FA806722E745}"/>
          </ac:spMkLst>
        </pc:spChg>
        <pc:spChg chg="del">
          <ac:chgData name="Allie Pfleger" userId="7701ca9aa713607d" providerId="LiveId" clId="{64623A5A-D93E-4906-A6AC-D3810FE9E535}" dt="2022-10-03T00:28:24.949" v="1774" actId="478"/>
          <ac:spMkLst>
            <pc:docMk/>
            <pc:sldMk cId="4294689599" sldId="335"/>
            <ac:spMk id="6" creationId="{B6BEE2A3-9B22-D84C-2294-3FD7CAAB3FFC}"/>
          </ac:spMkLst>
        </pc:spChg>
        <pc:spChg chg="add mod">
          <ac:chgData name="Allie Pfleger" userId="7701ca9aa713607d" providerId="LiveId" clId="{64623A5A-D93E-4906-A6AC-D3810FE9E535}" dt="2022-10-03T02:18:20.757" v="2149" actId="1076"/>
          <ac:spMkLst>
            <pc:docMk/>
            <pc:sldMk cId="4294689599" sldId="335"/>
            <ac:spMk id="7" creationId="{32F7A985-44E9-1232-E90A-4CF0F3ECF586}"/>
          </ac:spMkLst>
        </pc:spChg>
        <pc:spChg chg="del">
          <ac:chgData name="Allie Pfleger" userId="7701ca9aa713607d" providerId="LiveId" clId="{64623A5A-D93E-4906-A6AC-D3810FE9E535}" dt="2022-10-03T00:28:40.873" v="1778" actId="478"/>
          <ac:spMkLst>
            <pc:docMk/>
            <pc:sldMk cId="4294689599" sldId="335"/>
            <ac:spMk id="8" creationId="{BBFD8BFD-6BDF-81B9-12C3-AF81F95B96C0}"/>
          </ac:spMkLst>
        </pc:spChg>
        <pc:spChg chg="add mod">
          <ac:chgData name="Allie Pfleger" userId="7701ca9aa713607d" providerId="LiveId" clId="{64623A5A-D93E-4906-A6AC-D3810FE9E535}" dt="2022-10-03T00:33:39.633" v="1851" actId="1076"/>
          <ac:spMkLst>
            <pc:docMk/>
            <pc:sldMk cId="4294689599" sldId="335"/>
            <ac:spMk id="9" creationId="{D2F95A25-C5E8-4B82-6328-9930AE892918}"/>
          </ac:spMkLst>
        </pc:spChg>
        <pc:spChg chg="del">
          <ac:chgData name="Allie Pfleger" userId="7701ca9aa713607d" providerId="LiveId" clId="{64623A5A-D93E-4906-A6AC-D3810FE9E535}" dt="2022-10-03T00:28:28.793" v="1776" actId="478"/>
          <ac:spMkLst>
            <pc:docMk/>
            <pc:sldMk cId="4294689599" sldId="335"/>
            <ac:spMk id="10" creationId="{2F98D4F6-668A-9810-209A-2EBCD950A1BF}"/>
          </ac:spMkLst>
        </pc:spChg>
        <pc:spChg chg="add mod">
          <ac:chgData name="Allie Pfleger" userId="7701ca9aa713607d" providerId="LiveId" clId="{64623A5A-D93E-4906-A6AC-D3810FE9E535}" dt="2022-10-03T00:33:39.633" v="1851" actId="1076"/>
          <ac:spMkLst>
            <pc:docMk/>
            <pc:sldMk cId="4294689599" sldId="335"/>
            <ac:spMk id="11" creationId="{1A95E883-B3E5-F6E8-F969-55FD68AD784B}"/>
          </ac:spMkLst>
        </pc:spChg>
        <pc:spChg chg="add mod">
          <ac:chgData name="Allie Pfleger" userId="7701ca9aa713607d" providerId="LiveId" clId="{64623A5A-D93E-4906-A6AC-D3810FE9E535}" dt="2022-10-03T02:17:54.494" v="2148" actId="1076"/>
          <ac:spMkLst>
            <pc:docMk/>
            <pc:sldMk cId="4294689599" sldId="335"/>
            <ac:spMk id="12" creationId="{8560977E-F123-1E56-9A74-B46E80903F07}"/>
          </ac:spMkLst>
        </pc:spChg>
        <pc:spChg chg="add mod">
          <ac:chgData name="Allie Pfleger" userId="7701ca9aa713607d" providerId="LiveId" clId="{64623A5A-D93E-4906-A6AC-D3810FE9E535}" dt="2022-10-03T00:33:44.361" v="1852" actId="1076"/>
          <ac:spMkLst>
            <pc:docMk/>
            <pc:sldMk cId="4294689599" sldId="335"/>
            <ac:spMk id="13" creationId="{CB5A84B6-A61A-A604-0EDA-47ABD31868B8}"/>
          </ac:spMkLst>
        </pc:spChg>
        <pc:spChg chg="add mod">
          <ac:chgData name="Allie Pfleger" userId="7701ca9aa713607d" providerId="LiveId" clId="{64623A5A-D93E-4906-A6AC-D3810FE9E535}" dt="2022-10-03T02:20:14.018" v="2158" actId="1076"/>
          <ac:spMkLst>
            <pc:docMk/>
            <pc:sldMk cId="4294689599" sldId="335"/>
            <ac:spMk id="14" creationId="{1C72E1F8-5A86-62ED-A9AF-3EE872DBC6E4}"/>
          </ac:spMkLst>
        </pc:spChg>
        <pc:spChg chg="add mod">
          <ac:chgData name="Allie Pfleger" userId="7701ca9aa713607d" providerId="LiveId" clId="{64623A5A-D93E-4906-A6AC-D3810FE9E535}" dt="2022-10-03T02:18:23.582" v="2150" actId="1076"/>
          <ac:spMkLst>
            <pc:docMk/>
            <pc:sldMk cId="4294689599" sldId="335"/>
            <ac:spMk id="15" creationId="{F4AE2D2C-104A-7188-0AC3-D8C2A9AEEC52}"/>
          </ac:spMkLst>
        </pc:spChg>
        <pc:cxnChg chg="add del mod">
          <ac:chgData name="Allie Pfleger" userId="7701ca9aa713607d" providerId="LiveId" clId="{64623A5A-D93E-4906-A6AC-D3810FE9E535}" dt="2022-10-03T00:36:41.305" v="1855" actId="11529"/>
          <ac:cxnSpMkLst>
            <pc:docMk/>
            <pc:sldMk cId="4294689599" sldId="335"/>
            <ac:cxnSpMk id="17" creationId="{C86D0D6D-91B9-4B95-A2D6-1579E251508C}"/>
          </ac:cxnSpMkLst>
        </pc:cxnChg>
        <pc:cxnChg chg="add del mod">
          <ac:chgData name="Allie Pfleger" userId="7701ca9aa713607d" providerId="LiveId" clId="{64623A5A-D93E-4906-A6AC-D3810FE9E535}" dt="2022-10-03T00:37:05.158" v="1860" actId="11529"/>
          <ac:cxnSpMkLst>
            <pc:docMk/>
            <pc:sldMk cId="4294689599" sldId="335"/>
            <ac:cxnSpMk id="19" creationId="{34B679BC-E59D-526A-337E-381E17C480C8}"/>
          </ac:cxnSpMkLst>
        </pc:cxnChg>
        <pc:cxnChg chg="add mod">
          <ac:chgData name="Allie Pfleger" userId="7701ca9aa713607d" providerId="LiveId" clId="{64623A5A-D93E-4906-A6AC-D3810FE9E535}" dt="2022-10-03T02:21:26.107" v="2168" actId="692"/>
          <ac:cxnSpMkLst>
            <pc:docMk/>
            <pc:sldMk cId="4294689599" sldId="335"/>
            <ac:cxnSpMk id="21" creationId="{755963ED-B2EA-ACC3-0590-EDD40024A636}"/>
          </ac:cxnSpMkLst>
        </pc:cxnChg>
        <pc:cxnChg chg="add mod">
          <ac:chgData name="Allie Pfleger" userId="7701ca9aa713607d" providerId="LiveId" clId="{64623A5A-D93E-4906-A6AC-D3810FE9E535}" dt="2022-10-03T02:21:30.355" v="2169" actId="692"/>
          <ac:cxnSpMkLst>
            <pc:docMk/>
            <pc:sldMk cId="4294689599" sldId="335"/>
            <ac:cxnSpMk id="23" creationId="{B21493AB-3061-1E22-FD68-B08E53F2D031}"/>
          </ac:cxnSpMkLst>
        </pc:cxnChg>
        <pc:cxnChg chg="add mod">
          <ac:chgData name="Allie Pfleger" userId="7701ca9aa713607d" providerId="LiveId" clId="{64623A5A-D93E-4906-A6AC-D3810FE9E535}" dt="2022-10-03T02:21:33.824" v="2170" actId="692"/>
          <ac:cxnSpMkLst>
            <pc:docMk/>
            <pc:sldMk cId="4294689599" sldId="335"/>
            <ac:cxnSpMk id="25" creationId="{447937D0-BD73-AC23-1E37-2131C023A887}"/>
          </ac:cxnSpMkLst>
        </pc:cxnChg>
        <pc:cxnChg chg="add mod">
          <ac:chgData name="Allie Pfleger" userId="7701ca9aa713607d" providerId="LiveId" clId="{64623A5A-D93E-4906-A6AC-D3810FE9E535}" dt="2022-10-03T02:21:37.223" v="2171" actId="692"/>
          <ac:cxnSpMkLst>
            <pc:docMk/>
            <pc:sldMk cId="4294689599" sldId="335"/>
            <ac:cxnSpMk id="27" creationId="{362166DE-4286-7E21-A846-87702AC1D487}"/>
          </ac:cxnSpMkLst>
        </pc:cxnChg>
        <pc:cxnChg chg="add del mod">
          <ac:chgData name="Allie Pfleger" userId="7701ca9aa713607d" providerId="LiveId" clId="{64623A5A-D93E-4906-A6AC-D3810FE9E535}" dt="2022-10-03T00:38:39.757" v="1875" actId="478"/>
          <ac:cxnSpMkLst>
            <pc:docMk/>
            <pc:sldMk cId="4294689599" sldId="335"/>
            <ac:cxnSpMk id="29" creationId="{BC013905-CADE-6F2E-AEE0-37E6C9C9F376}"/>
          </ac:cxnSpMkLst>
        </pc:cxnChg>
        <pc:cxnChg chg="add mod">
          <ac:chgData name="Allie Pfleger" userId="7701ca9aa713607d" providerId="LiveId" clId="{64623A5A-D93E-4906-A6AC-D3810FE9E535}" dt="2022-10-03T02:21:42.740" v="2173" actId="692"/>
          <ac:cxnSpMkLst>
            <pc:docMk/>
            <pc:sldMk cId="4294689599" sldId="335"/>
            <ac:cxnSpMk id="31" creationId="{3EE81EEC-E8BC-73E1-BE73-586DC8B1930B}"/>
          </ac:cxnSpMkLst>
        </pc:cxnChg>
        <pc:cxnChg chg="add del mod">
          <ac:chgData name="Allie Pfleger" userId="7701ca9aa713607d" providerId="LiveId" clId="{64623A5A-D93E-4906-A6AC-D3810FE9E535}" dt="2022-10-03T00:38:41.070" v="1876" actId="478"/>
          <ac:cxnSpMkLst>
            <pc:docMk/>
            <pc:sldMk cId="4294689599" sldId="335"/>
            <ac:cxnSpMk id="33" creationId="{B13D4E8E-69AE-4B05-CAE1-3E7517E88258}"/>
          </ac:cxnSpMkLst>
        </pc:cxnChg>
        <pc:cxnChg chg="add del mod">
          <ac:chgData name="Allie Pfleger" userId="7701ca9aa713607d" providerId="LiveId" clId="{64623A5A-D93E-4906-A6AC-D3810FE9E535}" dt="2022-10-03T00:39:28.320" v="1882" actId="11529"/>
          <ac:cxnSpMkLst>
            <pc:docMk/>
            <pc:sldMk cId="4294689599" sldId="335"/>
            <ac:cxnSpMk id="36" creationId="{E9CE3038-E03B-C9D8-C97D-0F84BA37AA78}"/>
          </ac:cxnSpMkLst>
        </pc:cxnChg>
        <pc:cxnChg chg="add del mod">
          <ac:chgData name="Allie Pfleger" userId="7701ca9aa713607d" providerId="LiveId" clId="{64623A5A-D93E-4906-A6AC-D3810FE9E535}" dt="2022-10-03T00:39:51.919" v="1884" actId="11529"/>
          <ac:cxnSpMkLst>
            <pc:docMk/>
            <pc:sldMk cId="4294689599" sldId="335"/>
            <ac:cxnSpMk id="39" creationId="{2181CC37-9BC6-808F-D181-F4DAB8635C86}"/>
          </ac:cxnSpMkLst>
        </pc:cxnChg>
        <pc:cxnChg chg="add del mod">
          <ac:chgData name="Allie Pfleger" userId="7701ca9aa713607d" providerId="LiveId" clId="{64623A5A-D93E-4906-A6AC-D3810FE9E535}" dt="2022-10-03T00:40:11.200" v="1888" actId="11529"/>
          <ac:cxnSpMkLst>
            <pc:docMk/>
            <pc:sldMk cId="4294689599" sldId="335"/>
            <ac:cxnSpMk id="41" creationId="{36EE5A4A-6D8C-7396-905B-93F532C135CE}"/>
          </ac:cxnSpMkLst>
        </pc:cxnChg>
        <pc:cxnChg chg="add mod">
          <ac:chgData name="Allie Pfleger" userId="7701ca9aa713607d" providerId="LiveId" clId="{64623A5A-D93E-4906-A6AC-D3810FE9E535}" dt="2022-10-03T02:21:40.090" v="2172" actId="692"/>
          <ac:cxnSpMkLst>
            <pc:docMk/>
            <pc:sldMk cId="4294689599" sldId="335"/>
            <ac:cxnSpMk id="44" creationId="{2D9F036C-1AE1-059C-8210-F5CE93BB04AE}"/>
          </ac:cxnSpMkLst>
        </pc:cxnChg>
        <pc:cxnChg chg="add mod">
          <ac:chgData name="Allie Pfleger" userId="7701ca9aa713607d" providerId="LiveId" clId="{64623A5A-D93E-4906-A6AC-D3810FE9E535}" dt="2022-10-03T02:21:45.850" v="2174" actId="692"/>
          <ac:cxnSpMkLst>
            <pc:docMk/>
            <pc:sldMk cId="4294689599" sldId="335"/>
            <ac:cxnSpMk id="46" creationId="{CC7E24CB-3A8A-4ADE-C090-5E2727393D1B}"/>
          </ac:cxnSpMkLst>
        </pc:cxnChg>
        <pc:cxnChg chg="add mod">
          <ac:chgData name="Allie Pfleger" userId="7701ca9aa713607d" providerId="LiveId" clId="{64623A5A-D93E-4906-A6AC-D3810FE9E535}" dt="2022-10-03T02:21:48.620" v="2175" actId="692"/>
          <ac:cxnSpMkLst>
            <pc:docMk/>
            <pc:sldMk cId="4294689599" sldId="335"/>
            <ac:cxnSpMk id="48" creationId="{1383D512-321C-37BB-990A-B4FFA64ED3FA}"/>
          </ac:cxnSpMkLst>
        </pc:cxnChg>
        <pc:cxnChg chg="add mod">
          <ac:chgData name="Allie Pfleger" userId="7701ca9aa713607d" providerId="LiveId" clId="{64623A5A-D93E-4906-A6AC-D3810FE9E535}" dt="2022-10-03T02:21:52.901" v="2176" actId="692"/>
          <ac:cxnSpMkLst>
            <pc:docMk/>
            <pc:sldMk cId="4294689599" sldId="335"/>
            <ac:cxnSpMk id="50" creationId="{DED9E9BB-3B22-3762-5F30-598DE1DBC244}"/>
          </ac:cxnSpMkLst>
        </pc:cxnChg>
        <pc:cxnChg chg="add mod">
          <ac:chgData name="Allie Pfleger" userId="7701ca9aa713607d" providerId="LiveId" clId="{64623A5A-D93E-4906-A6AC-D3810FE9E535}" dt="2022-10-03T02:21:56.582" v="2177" actId="692"/>
          <ac:cxnSpMkLst>
            <pc:docMk/>
            <pc:sldMk cId="4294689599" sldId="335"/>
            <ac:cxnSpMk id="53" creationId="{1413502C-DA4E-CF50-A7A0-F984F17EE7DB}"/>
          </ac:cxnSpMkLst>
        </pc:cxnChg>
      </pc:sldChg>
    </pc:docChg>
  </pc:docChgLst>
  <pc:docChgLst>
    <pc:chgData name="Allie Pfleger" userId="7701ca9aa713607d" providerId="LiveId" clId="{EF687F6D-7DB6-4989-9E71-EA9C3135B2F1}"/>
    <pc:docChg chg="undo custSel delSld modSld modSection">
      <pc:chgData name="Allie Pfleger" userId="7701ca9aa713607d" providerId="LiveId" clId="{EF687F6D-7DB6-4989-9E71-EA9C3135B2F1}" dt="2022-10-27T04:24:26.510" v="195"/>
      <pc:docMkLst>
        <pc:docMk/>
      </pc:docMkLst>
      <pc:sldChg chg="del">
        <pc:chgData name="Allie Pfleger" userId="7701ca9aa713607d" providerId="LiveId" clId="{EF687F6D-7DB6-4989-9E71-EA9C3135B2F1}" dt="2022-10-27T04:16:21.775" v="38" actId="47"/>
        <pc:sldMkLst>
          <pc:docMk/>
          <pc:sldMk cId="390985512" sldId="449"/>
        </pc:sldMkLst>
      </pc:sldChg>
      <pc:sldChg chg="modSp">
        <pc:chgData name="Allie Pfleger" userId="7701ca9aa713607d" providerId="LiveId" clId="{EF687F6D-7DB6-4989-9E71-EA9C3135B2F1}" dt="2022-10-27T04:15:23.128" v="36" actId="20577"/>
        <pc:sldMkLst>
          <pc:docMk/>
          <pc:sldMk cId="3381201507" sldId="451"/>
        </pc:sldMkLst>
        <pc:spChg chg="mod">
          <ac:chgData name="Allie Pfleger" userId="7701ca9aa713607d" providerId="LiveId" clId="{EF687F6D-7DB6-4989-9E71-EA9C3135B2F1}" dt="2022-10-27T04:15:23.128" v="36" actId="20577"/>
          <ac:spMkLst>
            <pc:docMk/>
            <pc:sldMk cId="3381201507" sldId="451"/>
            <ac:spMk id="4" creationId="{4C573422-7545-1DED-E95E-87D8BA489FFC}"/>
          </ac:spMkLst>
        </pc:spChg>
      </pc:sldChg>
      <pc:sldChg chg="modSp mod">
        <pc:chgData name="Allie Pfleger" userId="7701ca9aa713607d" providerId="LiveId" clId="{EF687F6D-7DB6-4989-9E71-EA9C3135B2F1}" dt="2022-10-27T04:24:26.510" v="195"/>
        <pc:sldMkLst>
          <pc:docMk/>
          <pc:sldMk cId="1541406077" sldId="471"/>
        </pc:sldMkLst>
        <pc:spChg chg="mod">
          <ac:chgData name="Allie Pfleger" userId="7701ca9aa713607d" providerId="LiveId" clId="{EF687F6D-7DB6-4989-9E71-EA9C3135B2F1}" dt="2022-10-27T04:17:46.555" v="74" actId="1076"/>
          <ac:spMkLst>
            <pc:docMk/>
            <pc:sldMk cId="1541406077" sldId="471"/>
            <ac:spMk id="3" creationId="{714E8F8E-0237-C91D-E4B9-D4BB69AFA996}"/>
          </ac:spMkLst>
        </pc:spChg>
        <pc:spChg chg="mod">
          <ac:chgData name="Allie Pfleger" userId="7701ca9aa713607d" providerId="LiveId" clId="{EF687F6D-7DB6-4989-9E71-EA9C3135B2F1}" dt="2022-10-27T04:24:26.510" v="195"/>
          <ac:spMkLst>
            <pc:docMk/>
            <pc:sldMk cId="1541406077" sldId="471"/>
            <ac:spMk id="4" creationId="{BA9AB7F2-C785-4940-EACA-D31A676FA986}"/>
          </ac:spMkLst>
        </pc:spChg>
      </pc:sldChg>
      <pc:sldChg chg="delSp mod">
        <pc:chgData name="Allie Pfleger" userId="7701ca9aa713607d" providerId="LiveId" clId="{EF687F6D-7DB6-4989-9E71-EA9C3135B2F1}" dt="2022-10-27T04:15:48.456" v="37" actId="478"/>
        <pc:sldMkLst>
          <pc:docMk/>
          <pc:sldMk cId="3405718460" sldId="472"/>
        </pc:sldMkLst>
        <pc:spChg chg="del">
          <ac:chgData name="Allie Pfleger" userId="7701ca9aa713607d" providerId="LiveId" clId="{EF687F6D-7DB6-4989-9E71-EA9C3135B2F1}" dt="2022-10-27T04:15:48.456" v="37" actId="478"/>
          <ac:spMkLst>
            <pc:docMk/>
            <pc:sldMk cId="3405718460" sldId="472"/>
            <ac:spMk id="4" creationId="{46EF7A2B-A259-63B4-3178-6C5CBBDC226C}"/>
          </ac:spMkLst>
        </pc:spChg>
      </pc:sldChg>
    </pc:docChg>
  </pc:docChgLst>
  <pc:docChgLst>
    <pc:chgData name="Allie Pfleger" userId="7701ca9aa713607d" providerId="LiveId" clId="{35872F6E-1734-4D1D-B342-5E6D2F7C4C45}"/>
    <pc:docChg chg="custSel addSld modSld">
      <pc:chgData name="Allie Pfleger" userId="7701ca9aa713607d" providerId="LiveId" clId="{35872F6E-1734-4D1D-B342-5E6D2F7C4C45}" dt="2022-10-03T23:01:15.861" v="134" actId="1582"/>
      <pc:docMkLst>
        <pc:docMk/>
      </pc:docMkLst>
      <pc:sldChg chg="modSp mod">
        <pc:chgData name="Allie Pfleger" userId="7701ca9aa713607d" providerId="LiveId" clId="{35872F6E-1734-4D1D-B342-5E6D2F7C4C45}" dt="2022-10-03T22:49:36.843" v="18" actId="20577"/>
        <pc:sldMkLst>
          <pc:docMk/>
          <pc:sldMk cId="2084633147" sldId="314"/>
        </pc:sldMkLst>
        <pc:spChg chg="mod">
          <ac:chgData name="Allie Pfleger" userId="7701ca9aa713607d" providerId="LiveId" clId="{35872F6E-1734-4D1D-B342-5E6D2F7C4C45}" dt="2022-10-03T22:48:53.192" v="1" actId="20577"/>
          <ac:spMkLst>
            <pc:docMk/>
            <pc:sldMk cId="2084633147" sldId="314"/>
            <ac:spMk id="4" creationId="{F195F0D5-F9BB-C05C-55B2-ADFAE05F08BB}"/>
          </ac:spMkLst>
        </pc:spChg>
        <pc:spChg chg="mod">
          <ac:chgData name="Allie Pfleger" userId="7701ca9aa713607d" providerId="LiveId" clId="{35872F6E-1734-4D1D-B342-5E6D2F7C4C45}" dt="2022-10-03T22:49:36.843" v="18" actId="20577"/>
          <ac:spMkLst>
            <pc:docMk/>
            <pc:sldMk cId="2084633147" sldId="314"/>
            <ac:spMk id="5" creationId="{C419559E-BC6B-F314-EF98-FFEA019D0FD3}"/>
          </ac:spMkLst>
        </pc:spChg>
      </pc:sldChg>
      <pc:sldChg chg="modSp mod">
        <pc:chgData name="Allie Pfleger" userId="7701ca9aa713607d" providerId="LiveId" clId="{35872F6E-1734-4D1D-B342-5E6D2F7C4C45}" dt="2022-10-03T22:49:44.939" v="19" actId="20577"/>
        <pc:sldMkLst>
          <pc:docMk/>
          <pc:sldMk cId="0" sldId="315"/>
        </pc:sldMkLst>
        <pc:spChg chg="mod">
          <ac:chgData name="Allie Pfleger" userId="7701ca9aa713607d" providerId="LiveId" clId="{35872F6E-1734-4D1D-B342-5E6D2F7C4C45}" dt="2022-10-03T22:49:44.939" v="19" actId="20577"/>
          <ac:spMkLst>
            <pc:docMk/>
            <pc:sldMk cId="0" sldId="315"/>
            <ac:spMk id="111" creationId="{00000000-0000-0000-0000-000000000000}"/>
          </ac:spMkLst>
        </pc:spChg>
      </pc:sldChg>
      <pc:sldChg chg="addSp delSp modSp mod">
        <pc:chgData name="Allie Pfleger" userId="7701ca9aa713607d" providerId="LiveId" clId="{35872F6E-1734-4D1D-B342-5E6D2F7C4C45}" dt="2022-10-03T22:58:54.245" v="111" actId="14100"/>
        <pc:sldMkLst>
          <pc:docMk/>
          <pc:sldMk cId="4294689599" sldId="335"/>
        </pc:sldMkLst>
        <pc:spChg chg="del">
          <ac:chgData name="Allie Pfleger" userId="7701ca9aa713607d" providerId="LiveId" clId="{35872F6E-1734-4D1D-B342-5E6D2F7C4C45}" dt="2022-10-03T22:51:19.746" v="23" actId="478"/>
          <ac:spMkLst>
            <pc:docMk/>
            <pc:sldMk cId="4294689599" sldId="335"/>
            <ac:spMk id="3" creationId="{E2289A30-A21C-A553-3323-599C5755B9B7}"/>
          </ac:spMkLst>
        </pc:spChg>
        <pc:spChg chg="mod">
          <ac:chgData name="Allie Pfleger" userId="7701ca9aa713607d" providerId="LiveId" clId="{35872F6E-1734-4D1D-B342-5E6D2F7C4C45}" dt="2022-10-03T22:54:54.499" v="63" actId="1076"/>
          <ac:spMkLst>
            <pc:docMk/>
            <pc:sldMk cId="4294689599" sldId="335"/>
            <ac:spMk id="4" creationId="{62888D20-8BB1-1411-6875-90D3B6D87C91}"/>
          </ac:spMkLst>
        </pc:spChg>
        <pc:spChg chg="del">
          <ac:chgData name="Allie Pfleger" userId="7701ca9aa713607d" providerId="LiveId" clId="{35872F6E-1734-4D1D-B342-5E6D2F7C4C45}" dt="2022-10-03T22:51:11.509" v="20" actId="478"/>
          <ac:spMkLst>
            <pc:docMk/>
            <pc:sldMk cId="4294689599" sldId="335"/>
            <ac:spMk id="5" creationId="{D457CB86-B894-26FD-7788-FA806722E745}"/>
          </ac:spMkLst>
        </pc:spChg>
        <pc:spChg chg="del">
          <ac:chgData name="Allie Pfleger" userId="7701ca9aa713607d" providerId="LiveId" clId="{35872F6E-1734-4D1D-B342-5E6D2F7C4C45}" dt="2022-10-03T22:51:16.763" v="22" actId="478"/>
          <ac:spMkLst>
            <pc:docMk/>
            <pc:sldMk cId="4294689599" sldId="335"/>
            <ac:spMk id="6" creationId="{4B432B42-0294-5D7C-CFA9-FBFEA2542D8C}"/>
          </ac:spMkLst>
        </pc:spChg>
        <pc:spChg chg="mod">
          <ac:chgData name="Allie Pfleger" userId="7701ca9aa713607d" providerId="LiveId" clId="{35872F6E-1734-4D1D-B342-5E6D2F7C4C45}" dt="2022-10-03T22:55:26.547" v="73" actId="1076"/>
          <ac:spMkLst>
            <pc:docMk/>
            <pc:sldMk cId="4294689599" sldId="335"/>
            <ac:spMk id="7" creationId="{32F7A985-44E9-1232-E90A-4CF0F3ECF586}"/>
          </ac:spMkLst>
        </pc:spChg>
        <pc:spChg chg="mod">
          <ac:chgData name="Allie Pfleger" userId="7701ca9aa713607d" providerId="LiveId" clId="{35872F6E-1734-4D1D-B342-5E6D2F7C4C45}" dt="2022-10-03T22:55:31.662" v="75" actId="1076"/>
          <ac:spMkLst>
            <pc:docMk/>
            <pc:sldMk cId="4294689599" sldId="335"/>
            <ac:spMk id="9" creationId="{D2F95A25-C5E8-4B82-6328-9930AE892918}"/>
          </ac:spMkLst>
        </pc:spChg>
        <pc:spChg chg="add del mod">
          <ac:chgData name="Allie Pfleger" userId="7701ca9aa713607d" providerId="LiveId" clId="{35872F6E-1734-4D1D-B342-5E6D2F7C4C45}" dt="2022-10-03T22:51:13.975" v="21" actId="478"/>
          <ac:spMkLst>
            <pc:docMk/>
            <pc:sldMk cId="4294689599" sldId="335"/>
            <ac:spMk id="10" creationId="{0BA5AF5D-8E2E-FC0C-F822-DF1E922ABC25}"/>
          </ac:spMkLst>
        </pc:spChg>
        <pc:spChg chg="mod">
          <ac:chgData name="Allie Pfleger" userId="7701ca9aa713607d" providerId="LiveId" clId="{35872F6E-1734-4D1D-B342-5E6D2F7C4C45}" dt="2022-10-03T22:58:06.469" v="99" actId="1076"/>
          <ac:spMkLst>
            <pc:docMk/>
            <pc:sldMk cId="4294689599" sldId="335"/>
            <ac:spMk id="11" creationId="{1A95E883-B3E5-F6E8-F969-55FD68AD784B}"/>
          </ac:spMkLst>
        </pc:spChg>
        <pc:spChg chg="mod">
          <ac:chgData name="Allie Pfleger" userId="7701ca9aa713607d" providerId="LiveId" clId="{35872F6E-1734-4D1D-B342-5E6D2F7C4C45}" dt="2022-10-03T22:58:51.147" v="110" actId="1076"/>
          <ac:spMkLst>
            <pc:docMk/>
            <pc:sldMk cId="4294689599" sldId="335"/>
            <ac:spMk id="12" creationId="{8560977E-F123-1E56-9A74-B46E80903F07}"/>
          </ac:spMkLst>
        </pc:spChg>
        <pc:spChg chg="mod">
          <ac:chgData name="Allie Pfleger" userId="7701ca9aa713607d" providerId="LiveId" clId="{35872F6E-1734-4D1D-B342-5E6D2F7C4C45}" dt="2022-10-03T22:58:31.128" v="104" actId="1076"/>
          <ac:spMkLst>
            <pc:docMk/>
            <pc:sldMk cId="4294689599" sldId="335"/>
            <ac:spMk id="13" creationId="{CB5A84B6-A61A-A604-0EDA-47ABD31868B8}"/>
          </ac:spMkLst>
        </pc:spChg>
        <pc:spChg chg="del mod">
          <ac:chgData name="Allie Pfleger" userId="7701ca9aa713607d" providerId="LiveId" clId="{35872F6E-1734-4D1D-B342-5E6D2F7C4C45}" dt="2022-10-03T22:58:40.627" v="108" actId="478"/>
          <ac:spMkLst>
            <pc:docMk/>
            <pc:sldMk cId="4294689599" sldId="335"/>
            <ac:spMk id="14" creationId="{1C72E1F8-5A86-62ED-A9AF-3EE872DBC6E4}"/>
          </ac:spMkLst>
        </pc:spChg>
        <pc:spChg chg="del">
          <ac:chgData name="Allie Pfleger" userId="7701ca9aa713607d" providerId="LiveId" clId="{35872F6E-1734-4D1D-B342-5E6D2F7C4C45}" dt="2022-10-03T22:54:47.431" v="61" actId="478"/>
          <ac:spMkLst>
            <pc:docMk/>
            <pc:sldMk cId="4294689599" sldId="335"/>
            <ac:spMk id="15" creationId="{F4AE2D2C-104A-7188-0AC3-D8C2A9AEEC52}"/>
          </ac:spMkLst>
        </pc:spChg>
        <pc:cxnChg chg="mod">
          <ac:chgData name="Allie Pfleger" userId="7701ca9aa713607d" providerId="LiveId" clId="{35872F6E-1734-4D1D-B342-5E6D2F7C4C45}" dt="2022-10-03T22:56:29.108" v="83"/>
          <ac:cxnSpMkLst>
            <pc:docMk/>
            <pc:sldMk cId="4294689599" sldId="335"/>
            <ac:cxnSpMk id="21" creationId="{755963ED-B2EA-ACC3-0590-EDD40024A636}"/>
          </ac:cxnSpMkLst>
        </pc:cxnChg>
        <pc:cxnChg chg="mod">
          <ac:chgData name="Allie Pfleger" userId="7701ca9aa713607d" providerId="LiveId" clId="{35872F6E-1734-4D1D-B342-5E6D2F7C4C45}" dt="2022-10-03T22:56:42.378" v="85"/>
          <ac:cxnSpMkLst>
            <pc:docMk/>
            <pc:sldMk cId="4294689599" sldId="335"/>
            <ac:cxnSpMk id="23" creationId="{B21493AB-3061-1E22-FD68-B08E53F2D031}"/>
          </ac:cxnSpMkLst>
        </pc:cxnChg>
        <pc:cxnChg chg="mod">
          <ac:chgData name="Allie Pfleger" userId="7701ca9aa713607d" providerId="LiveId" clId="{35872F6E-1734-4D1D-B342-5E6D2F7C4C45}" dt="2022-10-03T22:58:06.469" v="99" actId="1076"/>
          <ac:cxnSpMkLst>
            <pc:docMk/>
            <pc:sldMk cId="4294689599" sldId="335"/>
            <ac:cxnSpMk id="25" creationId="{447937D0-BD73-AC23-1E37-2131C023A887}"/>
          </ac:cxnSpMkLst>
        </pc:cxnChg>
        <pc:cxnChg chg="mod">
          <ac:chgData name="Allie Pfleger" userId="7701ca9aa713607d" providerId="LiveId" clId="{35872F6E-1734-4D1D-B342-5E6D2F7C4C45}" dt="2022-10-03T22:58:31.128" v="104" actId="1076"/>
          <ac:cxnSpMkLst>
            <pc:docMk/>
            <pc:sldMk cId="4294689599" sldId="335"/>
            <ac:cxnSpMk id="27" creationId="{362166DE-4286-7E21-A846-87702AC1D487}"/>
          </ac:cxnSpMkLst>
        </pc:cxnChg>
        <pc:cxnChg chg="mod">
          <ac:chgData name="Allie Pfleger" userId="7701ca9aa713607d" providerId="LiveId" clId="{35872F6E-1734-4D1D-B342-5E6D2F7C4C45}" dt="2022-10-03T22:58:31.128" v="104" actId="1076"/>
          <ac:cxnSpMkLst>
            <pc:docMk/>
            <pc:sldMk cId="4294689599" sldId="335"/>
            <ac:cxnSpMk id="31" creationId="{3EE81EEC-E8BC-73E1-BE73-586DC8B1930B}"/>
          </ac:cxnSpMkLst>
        </pc:cxnChg>
        <pc:cxnChg chg="del mod">
          <ac:chgData name="Allie Pfleger" userId="7701ca9aa713607d" providerId="LiveId" clId="{35872F6E-1734-4D1D-B342-5E6D2F7C4C45}" dt="2022-10-03T22:54:50.251" v="62" actId="478"/>
          <ac:cxnSpMkLst>
            <pc:docMk/>
            <pc:sldMk cId="4294689599" sldId="335"/>
            <ac:cxnSpMk id="44" creationId="{2D9F036C-1AE1-059C-8210-F5CE93BB04AE}"/>
          </ac:cxnSpMkLst>
        </pc:cxnChg>
        <pc:cxnChg chg="mod">
          <ac:chgData name="Allie Pfleger" userId="7701ca9aa713607d" providerId="LiveId" clId="{35872F6E-1734-4D1D-B342-5E6D2F7C4C45}" dt="2022-10-03T22:58:31.128" v="104" actId="1076"/>
          <ac:cxnSpMkLst>
            <pc:docMk/>
            <pc:sldMk cId="4294689599" sldId="335"/>
            <ac:cxnSpMk id="46" creationId="{CC7E24CB-3A8A-4ADE-C090-5E2727393D1B}"/>
          </ac:cxnSpMkLst>
        </pc:cxnChg>
        <pc:cxnChg chg="del mod">
          <ac:chgData name="Allie Pfleger" userId="7701ca9aa713607d" providerId="LiveId" clId="{35872F6E-1734-4D1D-B342-5E6D2F7C4C45}" dt="2022-10-03T22:58:36.181" v="106" actId="478"/>
          <ac:cxnSpMkLst>
            <pc:docMk/>
            <pc:sldMk cId="4294689599" sldId="335"/>
            <ac:cxnSpMk id="48" creationId="{1383D512-321C-37BB-990A-B4FFA64ED3FA}"/>
          </ac:cxnSpMkLst>
        </pc:cxnChg>
        <pc:cxnChg chg="mod">
          <ac:chgData name="Allie Pfleger" userId="7701ca9aa713607d" providerId="LiveId" clId="{35872F6E-1734-4D1D-B342-5E6D2F7C4C45}" dt="2022-10-03T22:58:54.245" v="111" actId="14100"/>
          <ac:cxnSpMkLst>
            <pc:docMk/>
            <pc:sldMk cId="4294689599" sldId="335"/>
            <ac:cxnSpMk id="50" creationId="{DED9E9BB-3B22-3762-5F30-598DE1DBC244}"/>
          </ac:cxnSpMkLst>
        </pc:cxnChg>
        <pc:cxnChg chg="del mod">
          <ac:chgData name="Allie Pfleger" userId="7701ca9aa713607d" providerId="LiveId" clId="{35872F6E-1734-4D1D-B342-5E6D2F7C4C45}" dt="2022-10-03T22:52:20.599" v="35" actId="478"/>
          <ac:cxnSpMkLst>
            <pc:docMk/>
            <pc:sldMk cId="4294689599" sldId="335"/>
            <ac:cxnSpMk id="53" creationId="{1413502C-DA4E-CF50-A7A0-F984F17EE7DB}"/>
          </ac:cxnSpMkLst>
        </pc:cxnChg>
      </pc:sldChg>
      <pc:sldChg chg="modSp add mod">
        <pc:chgData name="Allie Pfleger" userId="7701ca9aa713607d" providerId="LiveId" clId="{35872F6E-1734-4D1D-B342-5E6D2F7C4C45}" dt="2022-10-03T23:01:15.861" v="134" actId="1582"/>
        <pc:sldMkLst>
          <pc:docMk/>
          <pc:sldMk cId="3826255578" sldId="381"/>
        </pc:sldMkLst>
        <pc:spChg chg="mod">
          <ac:chgData name="Allie Pfleger" userId="7701ca9aa713607d" providerId="LiveId" clId="{35872F6E-1734-4D1D-B342-5E6D2F7C4C45}" dt="2022-10-03T22:59:28.481" v="114" actId="1582"/>
          <ac:spMkLst>
            <pc:docMk/>
            <pc:sldMk cId="3826255578" sldId="381"/>
            <ac:spMk id="4" creationId="{62888D20-8BB1-1411-6875-90D3B6D87C91}"/>
          </ac:spMkLst>
        </pc:spChg>
        <pc:spChg chg="mod">
          <ac:chgData name="Allie Pfleger" userId="7701ca9aa713607d" providerId="LiveId" clId="{35872F6E-1734-4D1D-B342-5E6D2F7C4C45}" dt="2022-10-03T22:59:45.300" v="118" actId="1582"/>
          <ac:spMkLst>
            <pc:docMk/>
            <pc:sldMk cId="3826255578" sldId="381"/>
            <ac:spMk id="7" creationId="{32F7A985-44E9-1232-E90A-4CF0F3ECF586}"/>
          </ac:spMkLst>
        </pc:spChg>
        <pc:spChg chg="mod">
          <ac:chgData name="Allie Pfleger" userId="7701ca9aa713607d" providerId="LiveId" clId="{35872F6E-1734-4D1D-B342-5E6D2F7C4C45}" dt="2022-10-03T23:01:15.861" v="134" actId="1582"/>
          <ac:spMkLst>
            <pc:docMk/>
            <pc:sldMk cId="3826255578" sldId="381"/>
            <ac:spMk id="9" creationId="{D2F95A25-C5E8-4B82-6328-9930AE892918}"/>
          </ac:spMkLst>
        </pc:spChg>
        <pc:spChg chg="mod">
          <ac:chgData name="Allie Pfleger" userId="7701ca9aa713607d" providerId="LiveId" clId="{35872F6E-1734-4D1D-B342-5E6D2F7C4C45}" dt="2022-10-03T23:00:09.051" v="122" actId="1582"/>
          <ac:spMkLst>
            <pc:docMk/>
            <pc:sldMk cId="3826255578" sldId="381"/>
            <ac:spMk id="11" creationId="{1A95E883-B3E5-F6E8-F969-55FD68AD784B}"/>
          </ac:spMkLst>
        </pc:spChg>
        <pc:spChg chg="mod">
          <ac:chgData name="Allie Pfleger" userId="7701ca9aa713607d" providerId="LiveId" clId="{35872F6E-1734-4D1D-B342-5E6D2F7C4C45}" dt="2022-10-03T23:00:25.181" v="126" actId="1582"/>
          <ac:spMkLst>
            <pc:docMk/>
            <pc:sldMk cId="3826255578" sldId="381"/>
            <ac:spMk id="12" creationId="{8560977E-F123-1E56-9A74-B46E80903F07}"/>
          </ac:spMkLst>
        </pc:spChg>
        <pc:spChg chg="mod">
          <ac:chgData name="Allie Pfleger" userId="7701ca9aa713607d" providerId="LiveId" clId="{35872F6E-1734-4D1D-B342-5E6D2F7C4C45}" dt="2022-10-03T23:00:50.084" v="128" actId="1582"/>
          <ac:spMkLst>
            <pc:docMk/>
            <pc:sldMk cId="3826255578" sldId="381"/>
            <ac:spMk id="13" creationId="{CB5A84B6-A61A-A604-0EDA-47ABD31868B8}"/>
          </ac:spMkLst>
        </pc:spChg>
        <pc:cxnChg chg="mod">
          <ac:chgData name="Allie Pfleger" userId="7701ca9aa713607d" providerId="LiveId" clId="{35872F6E-1734-4D1D-B342-5E6D2F7C4C45}" dt="2022-10-03T22:59:37.632" v="116" actId="1582"/>
          <ac:cxnSpMkLst>
            <pc:docMk/>
            <pc:sldMk cId="3826255578" sldId="381"/>
            <ac:cxnSpMk id="21" creationId="{755963ED-B2EA-ACC3-0590-EDD40024A636}"/>
          </ac:cxnSpMkLst>
        </pc:cxnChg>
        <pc:cxnChg chg="mod">
          <ac:chgData name="Allie Pfleger" userId="7701ca9aa713607d" providerId="LiveId" clId="{35872F6E-1734-4D1D-B342-5E6D2F7C4C45}" dt="2022-10-03T22:59:57.940" v="120" actId="1582"/>
          <ac:cxnSpMkLst>
            <pc:docMk/>
            <pc:sldMk cId="3826255578" sldId="381"/>
            <ac:cxnSpMk id="25" creationId="{447937D0-BD73-AC23-1E37-2131C023A887}"/>
          </ac:cxnSpMkLst>
        </pc:cxnChg>
        <pc:cxnChg chg="mod">
          <ac:chgData name="Allie Pfleger" userId="7701ca9aa713607d" providerId="LiveId" clId="{35872F6E-1734-4D1D-B342-5E6D2F7C4C45}" dt="2022-10-03T23:01:09.166" v="132" actId="1582"/>
          <ac:cxnSpMkLst>
            <pc:docMk/>
            <pc:sldMk cId="3826255578" sldId="381"/>
            <ac:cxnSpMk id="31" creationId="{3EE81EEC-E8BC-73E1-BE73-586DC8B1930B}"/>
          </ac:cxnSpMkLst>
        </pc:cxnChg>
        <pc:cxnChg chg="mod">
          <ac:chgData name="Allie Pfleger" userId="7701ca9aa713607d" providerId="LiveId" clId="{35872F6E-1734-4D1D-B342-5E6D2F7C4C45}" dt="2022-10-03T23:01:01.031" v="130" actId="208"/>
          <ac:cxnSpMkLst>
            <pc:docMk/>
            <pc:sldMk cId="3826255578" sldId="381"/>
            <ac:cxnSpMk id="46" creationId="{CC7E24CB-3A8A-4ADE-C090-5E2727393D1B}"/>
          </ac:cxnSpMkLst>
        </pc:cxnChg>
        <pc:cxnChg chg="mod">
          <ac:chgData name="Allie Pfleger" userId="7701ca9aa713607d" providerId="LiveId" clId="{35872F6E-1734-4D1D-B342-5E6D2F7C4C45}" dt="2022-10-03T23:00:17.675" v="124" actId="1582"/>
          <ac:cxnSpMkLst>
            <pc:docMk/>
            <pc:sldMk cId="3826255578" sldId="381"/>
            <ac:cxnSpMk id="50" creationId="{DED9E9BB-3B22-3762-5F30-598DE1DBC244}"/>
          </ac:cxnSpMkLst>
        </pc:cxnChg>
      </pc:sldChg>
    </pc:docChg>
  </pc:docChgLst>
  <pc:docChgLst>
    <pc:chgData name="Allie Pfleger" userId="7701ca9aa713607d" providerId="LiveId" clId="{71E99C0D-D949-419D-B119-4C6E0DDE0749}"/>
    <pc:docChg chg="undo redo custSel addSld delSld modSld sldOrd addSection delSection modSection">
      <pc:chgData name="Allie Pfleger" userId="7701ca9aa713607d" providerId="LiveId" clId="{71E99C0D-D949-419D-B119-4C6E0DDE0749}" dt="2022-10-12T04:18:44.452" v="8312" actId="20577"/>
      <pc:docMkLst>
        <pc:docMk/>
      </pc:docMkLst>
      <pc:sldChg chg="modSp mod modNotesTx">
        <pc:chgData name="Allie Pfleger" userId="7701ca9aa713607d" providerId="LiveId" clId="{71E99C0D-D949-419D-B119-4C6E0DDE0749}" dt="2022-10-10T19:39:14.487" v="2194" actId="255"/>
        <pc:sldMkLst>
          <pc:docMk/>
          <pc:sldMk cId="0" sldId="315"/>
        </pc:sldMkLst>
        <pc:spChg chg="mod">
          <ac:chgData name="Allie Pfleger" userId="7701ca9aa713607d" providerId="LiveId" clId="{71E99C0D-D949-419D-B119-4C6E0DDE0749}" dt="2022-10-10T19:39:14.487" v="2194" actId="255"/>
          <ac:spMkLst>
            <pc:docMk/>
            <pc:sldMk cId="0" sldId="315"/>
            <ac:spMk id="111" creationId="{00000000-0000-0000-0000-000000000000}"/>
          </ac:spMkLst>
        </pc:spChg>
      </pc:sldChg>
      <pc:sldChg chg="modSp mod">
        <pc:chgData name="Allie Pfleger" userId="7701ca9aa713607d" providerId="LiveId" clId="{71E99C0D-D949-419D-B119-4C6E0DDE0749}" dt="2022-10-11T21:52:24.880" v="7599" actId="20577"/>
        <pc:sldMkLst>
          <pc:docMk/>
          <pc:sldMk cId="2235408715" sldId="316"/>
        </pc:sldMkLst>
        <pc:spChg chg="mod">
          <ac:chgData name="Allie Pfleger" userId="7701ca9aa713607d" providerId="LiveId" clId="{71E99C0D-D949-419D-B119-4C6E0DDE0749}" dt="2022-10-11T21:52:24.880" v="7599" actId="20577"/>
          <ac:spMkLst>
            <pc:docMk/>
            <pc:sldMk cId="2235408715" sldId="316"/>
            <ac:spMk id="3" creationId="{40357285-116C-D9E9-8114-1A4EC2B59A7E}"/>
          </ac:spMkLst>
        </pc:spChg>
      </pc:sldChg>
      <pc:sldChg chg="modSp mod modNotesTx">
        <pc:chgData name="Allie Pfleger" userId="7701ca9aa713607d" providerId="LiveId" clId="{71E99C0D-D949-419D-B119-4C6E0DDE0749}" dt="2022-10-10T22:17:54.557" v="5701" actId="20577"/>
        <pc:sldMkLst>
          <pc:docMk/>
          <pc:sldMk cId="1891048965" sldId="317"/>
        </pc:sldMkLst>
        <pc:spChg chg="mod">
          <ac:chgData name="Allie Pfleger" userId="7701ca9aa713607d" providerId="LiveId" clId="{71E99C0D-D949-419D-B119-4C6E0DDE0749}" dt="2022-10-10T19:39:20.940" v="2195" actId="255"/>
          <ac:spMkLst>
            <pc:docMk/>
            <pc:sldMk cId="1891048965" sldId="317"/>
            <ac:spMk id="111" creationId="{00000000-0000-0000-0000-000000000000}"/>
          </ac:spMkLst>
        </pc:spChg>
      </pc:sldChg>
      <pc:sldChg chg="modSp del mod">
        <pc:chgData name="Allie Pfleger" userId="7701ca9aa713607d" providerId="LiveId" clId="{71E99C0D-D949-419D-B119-4C6E0DDE0749}" dt="2022-10-10T19:05:09.566" v="1160" actId="47"/>
        <pc:sldMkLst>
          <pc:docMk/>
          <pc:sldMk cId="1880349108" sldId="318"/>
        </pc:sldMkLst>
        <pc:spChg chg="mod">
          <ac:chgData name="Allie Pfleger" userId="7701ca9aa713607d" providerId="LiveId" clId="{71E99C0D-D949-419D-B119-4C6E0DDE0749}" dt="2022-10-10T19:00:10.806" v="226" actId="20577"/>
          <ac:spMkLst>
            <pc:docMk/>
            <pc:sldMk cId="1880349108" sldId="318"/>
            <ac:spMk id="2" creationId="{6A491155-224A-BECE-21BE-E50EB40ED800}"/>
          </ac:spMkLst>
        </pc:spChg>
        <pc:spChg chg="mod">
          <ac:chgData name="Allie Pfleger" userId="7701ca9aa713607d" providerId="LiveId" clId="{71E99C0D-D949-419D-B119-4C6E0DDE0749}" dt="2022-10-10T19:00:15.637" v="229" actId="5793"/>
          <ac:spMkLst>
            <pc:docMk/>
            <pc:sldMk cId="1880349108" sldId="318"/>
            <ac:spMk id="3" creationId="{0417D5D2-C1F7-5FA5-0368-6326B91E97AD}"/>
          </ac:spMkLst>
        </pc:spChg>
      </pc:sldChg>
      <pc:sldChg chg="del">
        <pc:chgData name="Allie Pfleger" userId="7701ca9aa713607d" providerId="LiveId" clId="{71E99C0D-D949-419D-B119-4C6E0DDE0749}" dt="2022-10-10T19:08:01.183" v="1425" actId="47"/>
        <pc:sldMkLst>
          <pc:docMk/>
          <pc:sldMk cId="1692348163" sldId="320"/>
        </pc:sldMkLst>
      </pc:sldChg>
      <pc:sldChg chg="del">
        <pc:chgData name="Allie Pfleger" userId="7701ca9aa713607d" providerId="LiveId" clId="{71E99C0D-D949-419D-B119-4C6E0DDE0749}" dt="2022-10-10T19:43:50.766" v="2371" actId="18676"/>
        <pc:sldMkLst>
          <pc:docMk/>
          <pc:sldMk cId="705529731" sldId="321"/>
        </pc:sldMkLst>
      </pc:sldChg>
      <pc:sldChg chg="del">
        <pc:chgData name="Allie Pfleger" userId="7701ca9aa713607d" providerId="LiveId" clId="{71E99C0D-D949-419D-B119-4C6E0DDE0749}" dt="2022-10-10T19:08:18.749" v="1445" actId="47"/>
        <pc:sldMkLst>
          <pc:docMk/>
          <pc:sldMk cId="2699541241" sldId="322"/>
        </pc:sldMkLst>
      </pc:sldChg>
      <pc:sldChg chg="del">
        <pc:chgData name="Allie Pfleger" userId="7701ca9aa713607d" providerId="LiveId" clId="{71E99C0D-D949-419D-B119-4C6E0DDE0749}" dt="2022-10-10T19:43:50.766" v="2371" actId="18676"/>
        <pc:sldMkLst>
          <pc:docMk/>
          <pc:sldMk cId="2408137890" sldId="323"/>
        </pc:sldMkLst>
      </pc:sldChg>
      <pc:sldChg chg="del">
        <pc:chgData name="Allie Pfleger" userId="7701ca9aa713607d" providerId="LiveId" clId="{71E99C0D-D949-419D-B119-4C6E0DDE0749}" dt="2022-10-10T19:43:50.766" v="2371" actId="18676"/>
        <pc:sldMkLst>
          <pc:docMk/>
          <pc:sldMk cId="3150371622" sldId="324"/>
        </pc:sldMkLst>
      </pc:sldChg>
      <pc:sldChg chg="del">
        <pc:chgData name="Allie Pfleger" userId="7701ca9aa713607d" providerId="LiveId" clId="{71E99C0D-D949-419D-B119-4C6E0DDE0749}" dt="2022-10-10T19:43:50.766" v="2371" actId="18676"/>
        <pc:sldMkLst>
          <pc:docMk/>
          <pc:sldMk cId="3256499737" sldId="325"/>
        </pc:sldMkLst>
      </pc:sldChg>
      <pc:sldChg chg="del">
        <pc:chgData name="Allie Pfleger" userId="7701ca9aa713607d" providerId="LiveId" clId="{71E99C0D-D949-419D-B119-4C6E0DDE0749}" dt="2022-10-10T19:43:50.766" v="2371" actId="18676"/>
        <pc:sldMkLst>
          <pc:docMk/>
          <pc:sldMk cId="2344949587" sldId="326"/>
        </pc:sldMkLst>
      </pc:sldChg>
      <pc:sldChg chg="del">
        <pc:chgData name="Allie Pfleger" userId="7701ca9aa713607d" providerId="LiveId" clId="{71E99C0D-D949-419D-B119-4C6E0DDE0749}" dt="2022-10-10T19:43:50.766" v="2371" actId="18676"/>
        <pc:sldMkLst>
          <pc:docMk/>
          <pc:sldMk cId="247871575" sldId="327"/>
        </pc:sldMkLst>
      </pc:sldChg>
      <pc:sldChg chg="del">
        <pc:chgData name="Allie Pfleger" userId="7701ca9aa713607d" providerId="LiveId" clId="{71E99C0D-D949-419D-B119-4C6E0DDE0749}" dt="2022-10-10T19:43:50.766" v="2371" actId="18676"/>
        <pc:sldMkLst>
          <pc:docMk/>
          <pc:sldMk cId="1664910646" sldId="328"/>
        </pc:sldMkLst>
      </pc:sldChg>
      <pc:sldChg chg="del">
        <pc:chgData name="Allie Pfleger" userId="7701ca9aa713607d" providerId="LiveId" clId="{71E99C0D-D949-419D-B119-4C6E0DDE0749}" dt="2022-10-10T19:43:50.766" v="2371" actId="18676"/>
        <pc:sldMkLst>
          <pc:docMk/>
          <pc:sldMk cId="2071991101" sldId="329"/>
        </pc:sldMkLst>
      </pc:sldChg>
      <pc:sldChg chg="del">
        <pc:chgData name="Allie Pfleger" userId="7701ca9aa713607d" providerId="LiveId" clId="{71E99C0D-D949-419D-B119-4C6E0DDE0749}" dt="2022-10-10T19:43:50.766" v="2371" actId="18676"/>
        <pc:sldMkLst>
          <pc:docMk/>
          <pc:sldMk cId="3422864306" sldId="330"/>
        </pc:sldMkLst>
      </pc:sldChg>
      <pc:sldChg chg="del">
        <pc:chgData name="Allie Pfleger" userId="7701ca9aa713607d" providerId="LiveId" clId="{71E99C0D-D949-419D-B119-4C6E0DDE0749}" dt="2022-10-10T19:43:50.766" v="2371" actId="18676"/>
        <pc:sldMkLst>
          <pc:docMk/>
          <pc:sldMk cId="2998080480" sldId="331"/>
        </pc:sldMkLst>
      </pc:sldChg>
      <pc:sldChg chg="del">
        <pc:chgData name="Allie Pfleger" userId="7701ca9aa713607d" providerId="LiveId" clId="{71E99C0D-D949-419D-B119-4C6E0DDE0749}" dt="2022-10-10T19:08:06.617" v="1426" actId="47"/>
        <pc:sldMkLst>
          <pc:docMk/>
          <pc:sldMk cId="2712625066" sldId="332"/>
        </pc:sldMkLst>
      </pc:sldChg>
      <pc:sldChg chg="del">
        <pc:chgData name="Allie Pfleger" userId="7701ca9aa713607d" providerId="LiveId" clId="{71E99C0D-D949-419D-B119-4C6E0DDE0749}" dt="2022-10-10T19:08:07.642" v="1427" actId="47"/>
        <pc:sldMkLst>
          <pc:docMk/>
          <pc:sldMk cId="726763666" sldId="333"/>
        </pc:sldMkLst>
      </pc:sldChg>
      <pc:sldChg chg="del">
        <pc:chgData name="Allie Pfleger" userId="7701ca9aa713607d" providerId="LiveId" clId="{71E99C0D-D949-419D-B119-4C6E0DDE0749}" dt="2022-10-10T19:08:08.260" v="1428" actId="47"/>
        <pc:sldMkLst>
          <pc:docMk/>
          <pc:sldMk cId="2939023462" sldId="334"/>
        </pc:sldMkLst>
      </pc:sldChg>
      <pc:sldChg chg="del">
        <pc:chgData name="Allie Pfleger" userId="7701ca9aa713607d" providerId="LiveId" clId="{71E99C0D-D949-419D-B119-4C6E0DDE0749}" dt="2022-10-10T19:08:08.611" v="1429" actId="47"/>
        <pc:sldMkLst>
          <pc:docMk/>
          <pc:sldMk cId="4294689599" sldId="335"/>
        </pc:sldMkLst>
      </pc:sldChg>
      <pc:sldChg chg="del">
        <pc:chgData name="Allie Pfleger" userId="7701ca9aa713607d" providerId="LiveId" clId="{71E99C0D-D949-419D-B119-4C6E0DDE0749}" dt="2022-10-10T19:08:09.329" v="1431" actId="47"/>
        <pc:sldMkLst>
          <pc:docMk/>
          <pc:sldMk cId="2336512785" sldId="336"/>
        </pc:sldMkLst>
      </pc:sldChg>
      <pc:sldChg chg="del">
        <pc:chgData name="Allie Pfleger" userId="7701ca9aa713607d" providerId="LiveId" clId="{71E99C0D-D949-419D-B119-4C6E0DDE0749}" dt="2022-10-10T19:08:09.788" v="1432" actId="47"/>
        <pc:sldMkLst>
          <pc:docMk/>
          <pc:sldMk cId="29426715" sldId="337"/>
        </pc:sldMkLst>
      </pc:sldChg>
      <pc:sldChg chg="del">
        <pc:chgData name="Allie Pfleger" userId="7701ca9aa713607d" providerId="LiveId" clId="{71E99C0D-D949-419D-B119-4C6E0DDE0749}" dt="2022-10-10T19:08:10.192" v="1433" actId="47"/>
        <pc:sldMkLst>
          <pc:docMk/>
          <pc:sldMk cId="3961355590" sldId="338"/>
        </pc:sldMkLst>
      </pc:sldChg>
      <pc:sldChg chg="del">
        <pc:chgData name="Allie Pfleger" userId="7701ca9aa713607d" providerId="LiveId" clId="{71E99C0D-D949-419D-B119-4C6E0DDE0749}" dt="2022-10-10T19:08:10.622" v="1434" actId="47"/>
        <pc:sldMkLst>
          <pc:docMk/>
          <pc:sldMk cId="3304686539" sldId="339"/>
        </pc:sldMkLst>
      </pc:sldChg>
      <pc:sldChg chg="del">
        <pc:chgData name="Allie Pfleger" userId="7701ca9aa713607d" providerId="LiveId" clId="{71E99C0D-D949-419D-B119-4C6E0DDE0749}" dt="2022-10-10T19:08:10.989" v="1435" actId="47"/>
        <pc:sldMkLst>
          <pc:docMk/>
          <pc:sldMk cId="4011901513" sldId="340"/>
        </pc:sldMkLst>
      </pc:sldChg>
      <pc:sldChg chg="del">
        <pc:chgData name="Allie Pfleger" userId="7701ca9aa713607d" providerId="LiveId" clId="{71E99C0D-D949-419D-B119-4C6E0DDE0749}" dt="2022-10-10T19:08:11.361" v="1436" actId="47"/>
        <pc:sldMkLst>
          <pc:docMk/>
          <pc:sldMk cId="2558851832" sldId="341"/>
        </pc:sldMkLst>
      </pc:sldChg>
      <pc:sldChg chg="del">
        <pc:chgData name="Allie Pfleger" userId="7701ca9aa713607d" providerId="LiveId" clId="{71E99C0D-D949-419D-B119-4C6E0DDE0749}" dt="2022-10-10T19:08:11.756" v="1437" actId="47"/>
        <pc:sldMkLst>
          <pc:docMk/>
          <pc:sldMk cId="3205454335" sldId="342"/>
        </pc:sldMkLst>
      </pc:sldChg>
      <pc:sldChg chg="del">
        <pc:chgData name="Allie Pfleger" userId="7701ca9aa713607d" providerId="LiveId" clId="{71E99C0D-D949-419D-B119-4C6E0DDE0749}" dt="2022-10-10T19:08:12.237" v="1438" actId="47"/>
        <pc:sldMkLst>
          <pc:docMk/>
          <pc:sldMk cId="3153715008" sldId="343"/>
        </pc:sldMkLst>
      </pc:sldChg>
      <pc:sldChg chg="del">
        <pc:chgData name="Allie Pfleger" userId="7701ca9aa713607d" providerId="LiveId" clId="{71E99C0D-D949-419D-B119-4C6E0DDE0749}" dt="2022-10-10T19:08:12.849" v="1439" actId="47"/>
        <pc:sldMkLst>
          <pc:docMk/>
          <pc:sldMk cId="1380577176" sldId="344"/>
        </pc:sldMkLst>
      </pc:sldChg>
      <pc:sldChg chg="del">
        <pc:chgData name="Allie Pfleger" userId="7701ca9aa713607d" providerId="LiveId" clId="{71E99C0D-D949-419D-B119-4C6E0DDE0749}" dt="2022-10-10T19:08:13.285" v="1440" actId="47"/>
        <pc:sldMkLst>
          <pc:docMk/>
          <pc:sldMk cId="892562293" sldId="345"/>
        </pc:sldMkLst>
      </pc:sldChg>
      <pc:sldChg chg="del">
        <pc:chgData name="Allie Pfleger" userId="7701ca9aa713607d" providerId="LiveId" clId="{71E99C0D-D949-419D-B119-4C6E0DDE0749}" dt="2022-10-10T19:08:13.659" v="1441" actId="47"/>
        <pc:sldMkLst>
          <pc:docMk/>
          <pc:sldMk cId="1518376596" sldId="346"/>
        </pc:sldMkLst>
      </pc:sldChg>
      <pc:sldChg chg="del">
        <pc:chgData name="Allie Pfleger" userId="7701ca9aa713607d" providerId="LiveId" clId="{71E99C0D-D949-419D-B119-4C6E0DDE0749}" dt="2022-10-10T19:08:14.185" v="1442" actId="47"/>
        <pc:sldMkLst>
          <pc:docMk/>
          <pc:sldMk cId="2309291441" sldId="347"/>
        </pc:sldMkLst>
      </pc:sldChg>
      <pc:sldChg chg="del">
        <pc:chgData name="Allie Pfleger" userId="7701ca9aa713607d" providerId="LiveId" clId="{71E99C0D-D949-419D-B119-4C6E0DDE0749}" dt="2022-10-10T19:08:15.778" v="1443" actId="47"/>
        <pc:sldMkLst>
          <pc:docMk/>
          <pc:sldMk cId="1884040170" sldId="348"/>
        </pc:sldMkLst>
      </pc:sldChg>
      <pc:sldChg chg="del">
        <pc:chgData name="Allie Pfleger" userId="7701ca9aa713607d" providerId="LiveId" clId="{71E99C0D-D949-419D-B119-4C6E0DDE0749}" dt="2022-10-10T19:08:16.407" v="1444" actId="47"/>
        <pc:sldMkLst>
          <pc:docMk/>
          <pc:sldMk cId="4226089771" sldId="349"/>
        </pc:sldMkLst>
      </pc:sldChg>
      <pc:sldChg chg="del">
        <pc:chgData name="Allie Pfleger" userId="7701ca9aa713607d" providerId="LiveId" clId="{71E99C0D-D949-419D-B119-4C6E0DDE0749}" dt="2022-10-10T19:08:19.285" v="1446" actId="47"/>
        <pc:sldMkLst>
          <pc:docMk/>
          <pc:sldMk cId="3558516253" sldId="350"/>
        </pc:sldMkLst>
      </pc:sldChg>
      <pc:sldChg chg="del">
        <pc:chgData name="Allie Pfleger" userId="7701ca9aa713607d" providerId="LiveId" clId="{71E99C0D-D949-419D-B119-4C6E0DDE0749}" dt="2022-10-10T19:08:24.842" v="1447" actId="18676"/>
        <pc:sldMkLst>
          <pc:docMk/>
          <pc:sldMk cId="2911835638" sldId="351"/>
        </pc:sldMkLst>
      </pc:sldChg>
      <pc:sldChg chg="del">
        <pc:chgData name="Allie Pfleger" userId="7701ca9aa713607d" providerId="LiveId" clId="{71E99C0D-D949-419D-B119-4C6E0DDE0749}" dt="2022-10-10T19:08:24.842" v="1447" actId="18676"/>
        <pc:sldMkLst>
          <pc:docMk/>
          <pc:sldMk cId="3969035821" sldId="352"/>
        </pc:sldMkLst>
      </pc:sldChg>
      <pc:sldChg chg="del">
        <pc:chgData name="Allie Pfleger" userId="7701ca9aa713607d" providerId="LiveId" clId="{71E99C0D-D949-419D-B119-4C6E0DDE0749}" dt="2022-10-10T19:08:24.842" v="1447" actId="18676"/>
        <pc:sldMkLst>
          <pc:docMk/>
          <pc:sldMk cId="1196671023" sldId="353"/>
        </pc:sldMkLst>
      </pc:sldChg>
      <pc:sldChg chg="del">
        <pc:chgData name="Allie Pfleger" userId="7701ca9aa713607d" providerId="LiveId" clId="{71E99C0D-D949-419D-B119-4C6E0DDE0749}" dt="2022-10-10T19:08:24.842" v="1447" actId="18676"/>
        <pc:sldMkLst>
          <pc:docMk/>
          <pc:sldMk cId="2596421074" sldId="354"/>
        </pc:sldMkLst>
      </pc:sldChg>
      <pc:sldChg chg="del">
        <pc:chgData name="Allie Pfleger" userId="7701ca9aa713607d" providerId="LiveId" clId="{71E99C0D-D949-419D-B119-4C6E0DDE0749}" dt="2022-10-10T19:08:24.842" v="1447" actId="18676"/>
        <pc:sldMkLst>
          <pc:docMk/>
          <pc:sldMk cId="3771483206" sldId="355"/>
        </pc:sldMkLst>
      </pc:sldChg>
      <pc:sldChg chg="del">
        <pc:chgData name="Allie Pfleger" userId="7701ca9aa713607d" providerId="LiveId" clId="{71E99C0D-D949-419D-B119-4C6E0DDE0749}" dt="2022-10-10T19:08:24.842" v="1447" actId="18676"/>
        <pc:sldMkLst>
          <pc:docMk/>
          <pc:sldMk cId="1496717784" sldId="356"/>
        </pc:sldMkLst>
      </pc:sldChg>
      <pc:sldChg chg="del">
        <pc:chgData name="Allie Pfleger" userId="7701ca9aa713607d" providerId="LiveId" clId="{71E99C0D-D949-419D-B119-4C6E0DDE0749}" dt="2022-10-10T19:08:24.842" v="1447" actId="18676"/>
        <pc:sldMkLst>
          <pc:docMk/>
          <pc:sldMk cId="3665405106" sldId="357"/>
        </pc:sldMkLst>
      </pc:sldChg>
      <pc:sldChg chg="del">
        <pc:chgData name="Allie Pfleger" userId="7701ca9aa713607d" providerId="LiveId" clId="{71E99C0D-D949-419D-B119-4C6E0DDE0749}" dt="2022-10-10T19:08:24.842" v="1447" actId="18676"/>
        <pc:sldMkLst>
          <pc:docMk/>
          <pc:sldMk cId="1295733176" sldId="358"/>
        </pc:sldMkLst>
      </pc:sldChg>
      <pc:sldChg chg="del">
        <pc:chgData name="Allie Pfleger" userId="7701ca9aa713607d" providerId="LiveId" clId="{71E99C0D-D949-419D-B119-4C6E0DDE0749}" dt="2022-10-10T19:08:24.842" v="1447" actId="18676"/>
        <pc:sldMkLst>
          <pc:docMk/>
          <pc:sldMk cId="3978612963" sldId="359"/>
        </pc:sldMkLst>
      </pc:sldChg>
      <pc:sldChg chg="del">
        <pc:chgData name="Allie Pfleger" userId="7701ca9aa713607d" providerId="LiveId" clId="{71E99C0D-D949-419D-B119-4C6E0DDE0749}" dt="2022-10-10T19:08:35.785" v="1448" actId="18676"/>
        <pc:sldMkLst>
          <pc:docMk/>
          <pc:sldMk cId="2469132876" sldId="360"/>
        </pc:sldMkLst>
      </pc:sldChg>
      <pc:sldChg chg="del">
        <pc:chgData name="Allie Pfleger" userId="7701ca9aa713607d" providerId="LiveId" clId="{71E99C0D-D949-419D-B119-4C6E0DDE0749}" dt="2022-10-10T19:08:35.785" v="1448" actId="18676"/>
        <pc:sldMkLst>
          <pc:docMk/>
          <pc:sldMk cId="4005613369" sldId="361"/>
        </pc:sldMkLst>
      </pc:sldChg>
      <pc:sldChg chg="del">
        <pc:chgData name="Allie Pfleger" userId="7701ca9aa713607d" providerId="LiveId" clId="{71E99C0D-D949-419D-B119-4C6E0DDE0749}" dt="2022-10-10T19:08:35.785" v="1448" actId="18676"/>
        <pc:sldMkLst>
          <pc:docMk/>
          <pc:sldMk cId="1514826349" sldId="362"/>
        </pc:sldMkLst>
      </pc:sldChg>
      <pc:sldChg chg="del">
        <pc:chgData name="Allie Pfleger" userId="7701ca9aa713607d" providerId="LiveId" clId="{71E99C0D-D949-419D-B119-4C6E0DDE0749}" dt="2022-10-10T19:08:35.785" v="1448" actId="18676"/>
        <pc:sldMkLst>
          <pc:docMk/>
          <pc:sldMk cId="2562694840" sldId="363"/>
        </pc:sldMkLst>
      </pc:sldChg>
      <pc:sldChg chg="del">
        <pc:chgData name="Allie Pfleger" userId="7701ca9aa713607d" providerId="LiveId" clId="{71E99C0D-D949-419D-B119-4C6E0DDE0749}" dt="2022-10-10T19:08:35.785" v="1448" actId="18676"/>
        <pc:sldMkLst>
          <pc:docMk/>
          <pc:sldMk cId="1705248760" sldId="364"/>
        </pc:sldMkLst>
      </pc:sldChg>
      <pc:sldChg chg="del">
        <pc:chgData name="Allie Pfleger" userId="7701ca9aa713607d" providerId="LiveId" clId="{71E99C0D-D949-419D-B119-4C6E0DDE0749}" dt="2022-10-10T19:08:35.785" v="1448" actId="18676"/>
        <pc:sldMkLst>
          <pc:docMk/>
          <pc:sldMk cId="372257132" sldId="365"/>
        </pc:sldMkLst>
      </pc:sldChg>
      <pc:sldChg chg="del">
        <pc:chgData name="Allie Pfleger" userId="7701ca9aa713607d" providerId="LiveId" clId="{71E99C0D-D949-419D-B119-4C6E0DDE0749}" dt="2022-10-10T19:08:35.785" v="1448" actId="18676"/>
        <pc:sldMkLst>
          <pc:docMk/>
          <pc:sldMk cId="382922559" sldId="367"/>
        </pc:sldMkLst>
      </pc:sldChg>
      <pc:sldChg chg="del">
        <pc:chgData name="Allie Pfleger" userId="7701ca9aa713607d" providerId="LiveId" clId="{71E99C0D-D949-419D-B119-4C6E0DDE0749}" dt="2022-10-10T19:08:35.785" v="1448" actId="18676"/>
        <pc:sldMkLst>
          <pc:docMk/>
          <pc:sldMk cId="3940433530" sldId="368"/>
        </pc:sldMkLst>
      </pc:sldChg>
      <pc:sldChg chg="del">
        <pc:chgData name="Allie Pfleger" userId="7701ca9aa713607d" providerId="LiveId" clId="{71E99C0D-D949-419D-B119-4C6E0DDE0749}" dt="2022-10-10T19:08:35.785" v="1448" actId="18676"/>
        <pc:sldMkLst>
          <pc:docMk/>
          <pc:sldMk cId="2532516279" sldId="369"/>
        </pc:sldMkLst>
      </pc:sldChg>
      <pc:sldChg chg="del">
        <pc:chgData name="Allie Pfleger" userId="7701ca9aa713607d" providerId="LiveId" clId="{71E99C0D-D949-419D-B119-4C6E0DDE0749}" dt="2022-10-10T19:08:35.785" v="1448" actId="18676"/>
        <pc:sldMkLst>
          <pc:docMk/>
          <pc:sldMk cId="2368384243" sldId="370"/>
        </pc:sldMkLst>
      </pc:sldChg>
      <pc:sldChg chg="del">
        <pc:chgData name="Allie Pfleger" userId="7701ca9aa713607d" providerId="LiveId" clId="{71E99C0D-D949-419D-B119-4C6E0DDE0749}" dt="2022-10-10T19:08:35.785" v="1448" actId="18676"/>
        <pc:sldMkLst>
          <pc:docMk/>
          <pc:sldMk cId="1479195769" sldId="371"/>
        </pc:sldMkLst>
      </pc:sldChg>
      <pc:sldChg chg="del">
        <pc:chgData name="Allie Pfleger" userId="7701ca9aa713607d" providerId="LiveId" clId="{71E99C0D-D949-419D-B119-4C6E0DDE0749}" dt="2022-10-10T19:08:35.785" v="1448" actId="18676"/>
        <pc:sldMkLst>
          <pc:docMk/>
          <pc:sldMk cId="1773066357" sldId="372"/>
        </pc:sldMkLst>
      </pc:sldChg>
      <pc:sldChg chg="del">
        <pc:chgData name="Allie Pfleger" userId="7701ca9aa713607d" providerId="LiveId" clId="{71E99C0D-D949-419D-B119-4C6E0DDE0749}" dt="2022-10-10T19:08:35.785" v="1448" actId="18676"/>
        <pc:sldMkLst>
          <pc:docMk/>
          <pc:sldMk cId="1343760351" sldId="373"/>
        </pc:sldMkLst>
      </pc:sldChg>
      <pc:sldChg chg="del">
        <pc:chgData name="Allie Pfleger" userId="7701ca9aa713607d" providerId="LiveId" clId="{71E99C0D-D949-419D-B119-4C6E0DDE0749}" dt="2022-10-10T19:08:35.785" v="1448" actId="18676"/>
        <pc:sldMkLst>
          <pc:docMk/>
          <pc:sldMk cId="567214283" sldId="374"/>
        </pc:sldMkLst>
      </pc:sldChg>
      <pc:sldChg chg="del">
        <pc:chgData name="Allie Pfleger" userId="7701ca9aa713607d" providerId="LiveId" clId="{71E99C0D-D949-419D-B119-4C6E0DDE0749}" dt="2022-10-10T19:08:35.785" v="1448" actId="18676"/>
        <pc:sldMkLst>
          <pc:docMk/>
          <pc:sldMk cId="3630174549" sldId="375"/>
        </pc:sldMkLst>
      </pc:sldChg>
      <pc:sldChg chg="del">
        <pc:chgData name="Allie Pfleger" userId="7701ca9aa713607d" providerId="LiveId" clId="{71E99C0D-D949-419D-B119-4C6E0DDE0749}" dt="2022-10-10T19:08:35.785" v="1448" actId="18676"/>
        <pc:sldMkLst>
          <pc:docMk/>
          <pc:sldMk cId="1936447226" sldId="376"/>
        </pc:sldMkLst>
      </pc:sldChg>
      <pc:sldChg chg="del">
        <pc:chgData name="Allie Pfleger" userId="7701ca9aa713607d" providerId="LiveId" clId="{71E99C0D-D949-419D-B119-4C6E0DDE0749}" dt="2022-10-10T19:08:35.785" v="1448" actId="18676"/>
        <pc:sldMkLst>
          <pc:docMk/>
          <pc:sldMk cId="3131249062" sldId="377"/>
        </pc:sldMkLst>
      </pc:sldChg>
      <pc:sldChg chg="del">
        <pc:chgData name="Allie Pfleger" userId="7701ca9aa713607d" providerId="LiveId" clId="{71E99C0D-D949-419D-B119-4C6E0DDE0749}" dt="2022-10-10T19:08:35.785" v="1448" actId="18676"/>
        <pc:sldMkLst>
          <pc:docMk/>
          <pc:sldMk cId="2570522869" sldId="378"/>
        </pc:sldMkLst>
      </pc:sldChg>
      <pc:sldChg chg="del">
        <pc:chgData name="Allie Pfleger" userId="7701ca9aa713607d" providerId="LiveId" clId="{71E99C0D-D949-419D-B119-4C6E0DDE0749}" dt="2022-10-10T19:08:35.785" v="1448" actId="18676"/>
        <pc:sldMkLst>
          <pc:docMk/>
          <pc:sldMk cId="3336609022" sldId="380"/>
        </pc:sldMkLst>
      </pc:sldChg>
      <pc:sldChg chg="del">
        <pc:chgData name="Allie Pfleger" userId="7701ca9aa713607d" providerId="LiveId" clId="{71E99C0D-D949-419D-B119-4C6E0DDE0749}" dt="2022-10-10T19:08:08.954" v="1430" actId="47"/>
        <pc:sldMkLst>
          <pc:docMk/>
          <pc:sldMk cId="3826255578" sldId="381"/>
        </pc:sldMkLst>
      </pc:sldChg>
      <pc:sldChg chg="addSp delSp modSp new mod modClrScheme chgLayout">
        <pc:chgData name="Allie Pfleger" userId="7701ca9aa713607d" providerId="LiveId" clId="{71E99C0D-D949-419D-B119-4C6E0DDE0749}" dt="2022-10-10T19:05:04.683" v="1159" actId="20577"/>
        <pc:sldMkLst>
          <pc:docMk/>
          <pc:sldMk cId="681783591" sldId="382"/>
        </pc:sldMkLst>
        <pc:spChg chg="add del mod ord">
          <ac:chgData name="Allie Pfleger" userId="7701ca9aa713607d" providerId="LiveId" clId="{71E99C0D-D949-419D-B119-4C6E0DDE0749}" dt="2022-10-10T19:00:38.199" v="234" actId="700"/>
          <ac:spMkLst>
            <pc:docMk/>
            <pc:sldMk cId="681783591" sldId="382"/>
            <ac:spMk id="2" creationId="{0E4A689A-9CE5-990A-A0CC-165B0A83A915}"/>
          </ac:spMkLst>
        </pc:spChg>
        <pc:spChg chg="add del mod ord">
          <ac:chgData name="Allie Pfleger" userId="7701ca9aa713607d" providerId="LiveId" clId="{71E99C0D-D949-419D-B119-4C6E0DDE0749}" dt="2022-10-10T19:00:30.277" v="233" actId="700"/>
          <ac:spMkLst>
            <pc:docMk/>
            <pc:sldMk cId="681783591" sldId="382"/>
            <ac:spMk id="3" creationId="{62284087-C964-3334-8CB7-C5FA14878BE0}"/>
          </ac:spMkLst>
        </pc:spChg>
        <pc:spChg chg="add del mod ord">
          <ac:chgData name="Allie Pfleger" userId="7701ca9aa713607d" providerId="LiveId" clId="{71E99C0D-D949-419D-B119-4C6E0DDE0749}" dt="2022-10-10T19:00:30.277" v="233" actId="700"/>
          <ac:spMkLst>
            <pc:docMk/>
            <pc:sldMk cId="681783591" sldId="382"/>
            <ac:spMk id="4" creationId="{137F2C0F-FCFC-E0E7-2AE6-7A1D85DB4A7F}"/>
          </ac:spMkLst>
        </pc:spChg>
        <pc:spChg chg="add mod ord">
          <ac:chgData name="Allie Pfleger" userId="7701ca9aa713607d" providerId="LiveId" clId="{71E99C0D-D949-419D-B119-4C6E0DDE0749}" dt="2022-10-10T19:00:47.874" v="256" actId="20577"/>
          <ac:spMkLst>
            <pc:docMk/>
            <pc:sldMk cId="681783591" sldId="382"/>
            <ac:spMk id="5" creationId="{BC933AF3-2C9D-E2D7-E802-2A8F14B0D2E2}"/>
          </ac:spMkLst>
        </pc:spChg>
        <pc:spChg chg="add mod ord">
          <ac:chgData name="Allie Pfleger" userId="7701ca9aa713607d" providerId="LiveId" clId="{71E99C0D-D949-419D-B119-4C6E0DDE0749}" dt="2022-10-10T19:05:04.683" v="1159" actId="20577"/>
          <ac:spMkLst>
            <pc:docMk/>
            <pc:sldMk cId="681783591" sldId="382"/>
            <ac:spMk id="6" creationId="{BECDCE37-2355-B3F9-4538-8A8697D9ED4F}"/>
          </ac:spMkLst>
        </pc:spChg>
      </pc:sldChg>
      <pc:sldChg chg="modSp new mod">
        <pc:chgData name="Allie Pfleger" userId="7701ca9aa713607d" providerId="LiveId" clId="{71E99C0D-D949-419D-B119-4C6E0DDE0749}" dt="2022-10-10T19:13:44.149" v="1768" actId="20577"/>
        <pc:sldMkLst>
          <pc:docMk/>
          <pc:sldMk cId="1248814983" sldId="383"/>
        </pc:sldMkLst>
        <pc:spChg chg="mod">
          <ac:chgData name="Allie Pfleger" userId="7701ca9aa713607d" providerId="LiveId" clId="{71E99C0D-D949-419D-B119-4C6E0DDE0749}" dt="2022-10-10T19:05:28.281" v="1175" actId="20577"/>
          <ac:spMkLst>
            <pc:docMk/>
            <pc:sldMk cId="1248814983" sldId="383"/>
            <ac:spMk id="2" creationId="{7966711D-1C07-ED95-BBB2-5F0139A0A7ED}"/>
          </ac:spMkLst>
        </pc:spChg>
        <pc:spChg chg="mod">
          <ac:chgData name="Allie Pfleger" userId="7701ca9aa713607d" providerId="LiveId" clId="{71E99C0D-D949-419D-B119-4C6E0DDE0749}" dt="2022-10-10T19:13:44.149" v="1768" actId="20577"/>
          <ac:spMkLst>
            <pc:docMk/>
            <pc:sldMk cId="1248814983" sldId="383"/>
            <ac:spMk id="3" creationId="{815E63B7-CC55-BDB7-1332-D2479E1DA011}"/>
          </ac:spMkLst>
        </pc:spChg>
      </pc:sldChg>
      <pc:sldChg chg="addSp delSp modSp new mod modClrScheme chgLayout modNotesTx">
        <pc:chgData name="Allie Pfleger" userId="7701ca9aa713607d" providerId="LiveId" clId="{71E99C0D-D949-419D-B119-4C6E0DDE0749}" dt="2022-10-10T19:38:23.067" v="2193" actId="5793"/>
        <pc:sldMkLst>
          <pc:docMk/>
          <pc:sldMk cId="945326898" sldId="384"/>
        </pc:sldMkLst>
        <pc:spChg chg="del mod ord">
          <ac:chgData name="Allie Pfleger" userId="7701ca9aa713607d" providerId="LiveId" clId="{71E99C0D-D949-419D-B119-4C6E0DDE0749}" dt="2022-10-10T19:08:50.301" v="1450" actId="700"/>
          <ac:spMkLst>
            <pc:docMk/>
            <pc:sldMk cId="945326898" sldId="384"/>
            <ac:spMk id="2" creationId="{80760E05-1EAE-023C-F4A4-E09E0C1586E4}"/>
          </ac:spMkLst>
        </pc:spChg>
        <pc:spChg chg="del mod ord">
          <ac:chgData name="Allie Pfleger" userId="7701ca9aa713607d" providerId="LiveId" clId="{71E99C0D-D949-419D-B119-4C6E0DDE0749}" dt="2022-10-10T19:08:50.301" v="1450" actId="700"/>
          <ac:spMkLst>
            <pc:docMk/>
            <pc:sldMk cId="945326898" sldId="384"/>
            <ac:spMk id="3" creationId="{937B86E2-DC74-24BD-C128-0D7887671EAB}"/>
          </ac:spMkLst>
        </pc:spChg>
        <pc:spChg chg="add del mod ord">
          <ac:chgData name="Allie Pfleger" userId="7701ca9aa713607d" providerId="LiveId" clId="{71E99C0D-D949-419D-B119-4C6E0DDE0749}" dt="2022-10-10T19:08:54.357" v="1451" actId="700"/>
          <ac:spMkLst>
            <pc:docMk/>
            <pc:sldMk cId="945326898" sldId="384"/>
            <ac:spMk id="4" creationId="{15F08219-7475-AA0C-EF47-18CC772E79F8}"/>
          </ac:spMkLst>
        </pc:spChg>
        <pc:spChg chg="add del mod ord">
          <ac:chgData name="Allie Pfleger" userId="7701ca9aa713607d" providerId="LiveId" clId="{71E99C0D-D949-419D-B119-4C6E0DDE0749}" dt="2022-10-10T19:08:54.357" v="1451" actId="700"/>
          <ac:spMkLst>
            <pc:docMk/>
            <pc:sldMk cId="945326898" sldId="384"/>
            <ac:spMk id="5" creationId="{64C91599-AC01-61A6-7C3F-FA604865D324}"/>
          </ac:spMkLst>
        </pc:spChg>
        <pc:spChg chg="add mod ord">
          <ac:chgData name="Allie Pfleger" userId="7701ca9aa713607d" providerId="LiveId" clId="{71E99C0D-D949-419D-B119-4C6E0DDE0749}" dt="2022-10-10T19:09:09.649" v="1485" actId="20577"/>
          <ac:spMkLst>
            <pc:docMk/>
            <pc:sldMk cId="945326898" sldId="384"/>
            <ac:spMk id="6" creationId="{EC8BA5E0-1029-3E20-C453-0634DE9D0524}"/>
          </ac:spMkLst>
        </pc:spChg>
      </pc:sldChg>
      <pc:sldChg chg="addSp delSp modSp new mod chgLayout modNotesTx">
        <pc:chgData name="Allie Pfleger" userId="7701ca9aa713607d" providerId="LiveId" clId="{71E99C0D-D949-419D-B119-4C6E0DDE0749}" dt="2022-10-10T19:55:48.823" v="2750" actId="20577"/>
        <pc:sldMkLst>
          <pc:docMk/>
          <pc:sldMk cId="2965659528" sldId="385"/>
        </pc:sldMkLst>
        <pc:spChg chg="del">
          <ac:chgData name="Allie Pfleger" userId="7701ca9aa713607d" providerId="LiveId" clId="{71E99C0D-D949-419D-B119-4C6E0DDE0749}" dt="2022-10-10T19:09:36.233" v="1491" actId="700"/>
          <ac:spMkLst>
            <pc:docMk/>
            <pc:sldMk cId="2965659528" sldId="385"/>
            <ac:spMk id="2" creationId="{F28676FA-1D4F-A3FB-40C2-500FCD8F9BB2}"/>
          </ac:spMkLst>
        </pc:spChg>
        <pc:spChg chg="add mod ord">
          <ac:chgData name="Allie Pfleger" userId="7701ca9aa713607d" providerId="LiveId" clId="{71E99C0D-D949-419D-B119-4C6E0DDE0749}" dt="2022-10-10T19:09:44.681" v="1511" actId="20577"/>
          <ac:spMkLst>
            <pc:docMk/>
            <pc:sldMk cId="2965659528" sldId="385"/>
            <ac:spMk id="3" creationId="{D50A17D1-FE6E-8ED6-C993-1491DE368FBE}"/>
          </ac:spMkLst>
        </pc:spChg>
      </pc:sldChg>
      <pc:sldChg chg="addSp delSp modSp new mod modClrScheme chgLayout">
        <pc:chgData name="Allie Pfleger" userId="7701ca9aa713607d" providerId="LiveId" clId="{71E99C0D-D949-419D-B119-4C6E0DDE0749}" dt="2022-10-10T21:53:53.067" v="3357" actId="113"/>
        <pc:sldMkLst>
          <pc:docMk/>
          <pc:sldMk cId="3654869473" sldId="386"/>
        </pc:sldMkLst>
        <pc:spChg chg="del mod ord">
          <ac:chgData name="Allie Pfleger" userId="7701ca9aa713607d" providerId="LiveId" clId="{71E99C0D-D949-419D-B119-4C6E0DDE0749}" dt="2022-10-10T19:09:55.246" v="1513" actId="700"/>
          <ac:spMkLst>
            <pc:docMk/>
            <pc:sldMk cId="3654869473" sldId="386"/>
            <ac:spMk id="2" creationId="{95593D4F-A062-FC42-2065-14F8602D0020}"/>
          </ac:spMkLst>
        </pc:spChg>
        <pc:spChg chg="add mod ord">
          <ac:chgData name="Allie Pfleger" userId="7701ca9aa713607d" providerId="LiveId" clId="{71E99C0D-D949-419D-B119-4C6E0DDE0749}" dt="2022-10-10T19:32:42.476" v="1907" actId="20577"/>
          <ac:spMkLst>
            <pc:docMk/>
            <pc:sldMk cId="3654869473" sldId="386"/>
            <ac:spMk id="3" creationId="{77242698-441E-0F30-F192-01677ABA54D0}"/>
          </ac:spMkLst>
        </pc:spChg>
        <pc:spChg chg="add mod ord">
          <ac:chgData name="Allie Pfleger" userId="7701ca9aa713607d" providerId="LiveId" clId="{71E99C0D-D949-419D-B119-4C6E0DDE0749}" dt="2022-10-10T21:53:53.067" v="3357" actId="113"/>
          <ac:spMkLst>
            <pc:docMk/>
            <pc:sldMk cId="3654869473" sldId="386"/>
            <ac:spMk id="4" creationId="{EAAA43C9-C88B-DEDF-0C52-FFB81329C2BC}"/>
          </ac:spMkLst>
        </pc:spChg>
      </pc:sldChg>
      <pc:sldChg chg="modSp new mod modNotesTx">
        <pc:chgData name="Allie Pfleger" userId="7701ca9aa713607d" providerId="LiveId" clId="{71E99C0D-D949-419D-B119-4C6E0DDE0749}" dt="2022-10-10T22:18:12.429" v="5702" actId="5793"/>
        <pc:sldMkLst>
          <pc:docMk/>
          <pc:sldMk cId="1710384449" sldId="387"/>
        </pc:sldMkLst>
        <pc:spChg chg="mod">
          <ac:chgData name="Allie Pfleger" userId="7701ca9aa713607d" providerId="LiveId" clId="{71E99C0D-D949-419D-B119-4C6E0DDE0749}" dt="2022-10-10T19:10:30.132" v="1566" actId="20577"/>
          <ac:spMkLst>
            <pc:docMk/>
            <pc:sldMk cId="1710384449" sldId="387"/>
            <ac:spMk id="2" creationId="{E2B6235C-5B84-1F14-1B40-143720A2630B}"/>
          </ac:spMkLst>
        </pc:spChg>
      </pc:sldChg>
      <pc:sldChg chg="addSp delSp modSp new mod modClrScheme chgLayout modNotesTx">
        <pc:chgData name="Allie Pfleger" userId="7701ca9aa713607d" providerId="LiveId" clId="{71E99C0D-D949-419D-B119-4C6E0DDE0749}" dt="2022-10-10T19:54:55.336" v="2734" actId="20577"/>
        <pc:sldMkLst>
          <pc:docMk/>
          <pc:sldMk cId="1327010097" sldId="388"/>
        </pc:sldMkLst>
        <pc:spChg chg="del mod ord">
          <ac:chgData name="Allie Pfleger" userId="7701ca9aa713607d" providerId="LiveId" clId="{71E99C0D-D949-419D-B119-4C6E0DDE0749}" dt="2022-10-10T19:10:09.500" v="1519" actId="700"/>
          <ac:spMkLst>
            <pc:docMk/>
            <pc:sldMk cId="1327010097" sldId="388"/>
            <ac:spMk id="2" creationId="{0EB2E212-2099-F583-A519-D133D9065967}"/>
          </ac:spMkLst>
        </pc:spChg>
        <pc:spChg chg="add mod ord">
          <ac:chgData name="Allie Pfleger" userId="7701ca9aa713607d" providerId="LiveId" clId="{71E99C0D-D949-419D-B119-4C6E0DDE0749}" dt="2022-10-10T19:45:54.394" v="2510" actId="20577"/>
          <ac:spMkLst>
            <pc:docMk/>
            <pc:sldMk cId="1327010097" sldId="388"/>
            <ac:spMk id="3" creationId="{83DC80AF-7605-F39C-C1B6-CFDF9DA97BFA}"/>
          </ac:spMkLst>
        </pc:spChg>
        <pc:spChg chg="add mod ord">
          <ac:chgData name="Allie Pfleger" userId="7701ca9aa713607d" providerId="LiveId" clId="{71E99C0D-D949-419D-B119-4C6E0DDE0749}" dt="2022-10-10T19:47:46.091" v="2534" actId="27636"/>
          <ac:spMkLst>
            <pc:docMk/>
            <pc:sldMk cId="1327010097" sldId="388"/>
            <ac:spMk id="4" creationId="{8AA90DDA-E375-8B74-5298-67717879B083}"/>
          </ac:spMkLst>
        </pc:spChg>
      </pc:sldChg>
      <pc:sldChg chg="modSp new mod modNotesTx">
        <pc:chgData name="Allie Pfleger" userId="7701ca9aa713607d" providerId="LiveId" clId="{71E99C0D-D949-419D-B119-4C6E0DDE0749}" dt="2022-10-10T21:54:32.059" v="3422" actId="20577"/>
        <pc:sldMkLst>
          <pc:docMk/>
          <pc:sldMk cId="3914323552" sldId="389"/>
        </pc:sldMkLst>
        <pc:spChg chg="mod">
          <ac:chgData name="Allie Pfleger" userId="7701ca9aa713607d" providerId="LiveId" clId="{71E99C0D-D949-419D-B119-4C6E0DDE0749}" dt="2022-10-10T19:11:56.250" v="1630" actId="255"/>
          <ac:spMkLst>
            <pc:docMk/>
            <pc:sldMk cId="3914323552" sldId="389"/>
            <ac:spMk id="2" creationId="{F4CC96CF-D91B-BB0E-FE1C-502450AAA998}"/>
          </ac:spMkLst>
        </pc:spChg>
      </pc:sldChg>
      <pc:sldChg chg="addSp delSp modSp new mod modClrScheme chgLayout">
        <pc:chgData name="Allie Pfleger" userId="7701ca9aa713607d" providerId="LiveId" clId="{71E99C0D-D949-419D-B119-4C6E0DDE0749}" dt="2022-10-10T19:54:03.373" v="2622" actId="207"/>
        <pc:sldMkLst>
          <pc:docMk/>
          <pc:sldMk cId="1033413711" sldId="390"/>
        </pc:sldMkLst>
        <pc:spChg chg="del mod ord">
          <ac:chgData name="Allie Pfleger" userId="7701ca9aa713607d" providerId="LiveId" clId="{71E99C0D-D949-419D-B119-4C6E0DDE0749}" dt="2022-10-10T19:10:58.500" v="1569" actId="700"/>
          <ac:spMkLst>
            <pc:docMk/>
            <pc:sldMk cId="1033413711" sldId="390"/>
            <ac:spMk id="2" creationId="{E392F32E-E955-D624-92FC-7676B312A043}"/>
          </ac:spMkLst>
        </pc:spChg>
        <pc:spChg chg="add mod ord">
          <ac:chgData name="Allie Pfleger" userId="7701ca9aa713607d" providerId="LiveId" clId="{71E99C0D-D949-419D-B119-4C6E0DDE0749}" dt="2022-10-10T19:53:08.424" v="2595" actId="20577"/>
          <ac:spMkLst>
            <pc:docMk/>
            <pc:sldMk cId="1033413711" sldId="390"/>
            <ac:spMk id="3" creationId="{9D3F4436-F7CF-AA52-0A9D-824F1F0335AD}"/>
          </ac:spMkLst>
        </pc:spChg>
        <pc:spChg chg="add mod ord">
          <ac:chgData name="Allie Pfleger" userId="7701ca9aa713607d" providerId="LiveId" clId="{71E99C0D-D949-419D-B119-4C6E0DDE0749}" dt="2022-10-10T19:54:03.373" v="2622" actId="207"/>
          <ac:spMkLst>
            <pc:docMk/>
            <pc:sldMk cId="1033413711" sldId="390"/>
            <ac:spMk id="4" creationId="{D80F2126-340C-5A8E-A90E-4F10914A5EED}"/>
          </ac:spMkLst>
        </pc:spChg>
      </pc:sldChg>
      <pc:sldChg chg="modSp new mod modNotesTx">
        <pc:chgData name="Allie Pfleger" userId="7701ca9aa713607d" providerId="LiveId" clId="{71E99C0D-D949-419D-B119-4C6E0DDE0749}" dt="2022-10-10T22:16:46.637" v="5681" actId="20577"/>
        <pc:sldMkLst>
          <pc:docMk/>
          <pc:sldMk cId="1112226768" sldId="391"/>
        </pc:sldMkLst>
        <pc:spChg chg="mod">
          <ac:chgData name="Allie Pfleger" userId="7701ca9aa713607d" providerId="LiveId" clId="{71E99C0D-D949-419D-B119-4C6E0DDE0749}" dt="2022-10-10T19:13:08.033" v="1670" actId="20577"/>
          <ac:spMkLst>
            <pc:docMk/>
            <pc:sldMk cId="1112226768" sldId="391"/>
            <ac:spMk id="2" creationId="{50F419E7-0A5B-FF1F-6003-9CB34D93FB50}"/>
          </ac:spMkLst>
        </pc:spChg>
      </pc:sldChg>
      <pc:sldChg chg="addSp delSp modSp new mod modClrScheme chgLayout">
        <pc:chgData name="Allie Pfleger" userId="7701ca9aa713607d" providerId="LiveId" clId="{71E99C0D-D949-419D-B119-4C6E0DDE0749}" dt="2022-10-10T22:18:41.158" v="5704" actId="207"/>
        <pc:sldMkLst>
          <pc:docMk/>
          <pc:sldMk cId="1434768389" sldId="392"/>
        </pc:sldMkLst>
        <pc:spChg chg="del mod ord">
          <ac:chgData name="Allie Pfleger" userId="7701ca9aa713607d" providerId="LiveId" clId="{71E99C0D-D949-419D-B119-4C6E0DDE0749}" dt="2022-10-10T19:11:26.815" v="1577" actId="700"/>
          <ac:spMkLst>
            <pc:docMk/>
            <pc:sldMk cId="1434768389" sldId="392"/>
            <ac:spMk id="2" creationId="{391B7125-C004-F7BA-17C0-A2670BE2C780}"/>
          </ac:spMkLst>
        </pc:spChg>
        <pc:spChg chg="add mod ord">
          <ac:chgData name="Allie Pfleger" userId="7701ca9aa713607d" providerId="LiveId" clId="{71E99C0D-D949-419D-B119-4C6E0DDE0749}" dt="2022-10-10T21:56:47.553" v="3557" actId="20577"/>
          <ac:spMkLst>
            <pc:docMk/>
            <pc:sldMk cId="1434768389" sldId="392"/>
            <ac:spMk id="3" creationId="{F52AB4BF-348D-DAD1-182B-D2973B98F0C5}"/>
          </ac:spMkLst>
        </pc:spChg>
        <pc:spChg chg="add mod ord">
          <ac:chgData name="Allie Pfleger" userId="7701ca9aa713607d" providerId="LiveId" clId="{71E99C0D-D949-419D-B119-4C6E0DDE0749}" dt="2022-10-10T22:18:41.158" v="5704" actId="207"/>
          <ac:spMkLst>
            <pc:docMk/>
            <pc:sldMk cId="1434768389" sldId="392"/>
            <ac:spMk id="4" creationId="{70568AEC-814C-99AE-5955-259B6F6E6D71}"/>
          </ac:spMkLst>
        </pc:spChg>
      </pc:sldChg>
      <pc:sldChg chg="modSp new mod modNotesTx">
        <pc:chgData name="Allie Pfleger" userId="7701ca9aa713607d" providerId="LiveId" clId="{71E99C0D-D949-419D-B119-4C6E0DDE0749}" dt="2022-10-10T22:17:11.005" v="5698" actId="20577"/>
        <pc:sldMkLst>
          <pc:docMk/>
          <pc:sldMk cId="1322811871" sldId="393"/>
        </pc:sldMkLst>
        <pc:spChg chg="mod">
          <ac:chgData name="Allie Pfleger" userId="7701ca9aa713607d" providerId="LiveId" clId="{71E99C0D-D949-419D-B119-4C6E0DDE0749}" dt="2022-10-10T19:13:19.783" v="1703" actId="20577"/>
          <ac:spMkLst>
            <pc:docMk/>
            <pc:sldMk cId="1322811871" sldId="393"/>
            <ac:spMk id="2" creationId="{E1228E62-0BC3-D867-BF5C-44B0A9876334}"/>
          </ac:spMkLst>
        </pc:spChg>
      </pc:sldChg>
      <pc:sldChg chg="addSp delSp modSp new mod modClrScheme chgLayout">
        <pc:chgData name="Allie Pfleger" userId="7701ca9aa713607d" providerId="LiveId" clId="{71E99C0D-D949-419D-B119-4C6E0DDE0749}" dt="2022-10-10T22:15:52.775" v="5562" actId="20577"/>
        <pc:sldMkLst>
          <pc:docMk/>
          <pc:sldMk cId="390062140" sldId="394"/>
        </pc:sldMkLst>
        <pc:spChg chg="del mod ord">
          <ac:chgData name="Allie Pfleger" userId="7701ca9aa713607d" providerId="LiveId" clId="{71E99C0D-D949-419D-B119-4C6E0DDE0749}" dt="2022-10-10T19:12:21.904" v="1635" actId="700"/>
          <ac:spMkLst>
            <pc:docMk/>
            <pc:sldMk cId="390062140" sldId="394"/>
            <ac:spMk id="2" creationId="{579642F8-4A2C-0028-408D-7ABD33E45924}"/>
          </ac:spMkLst>
        </pc:spChg>
        <pc:spChg chg="add mod ord">
          <ac:chgData name="Allie Pfleger" userId="7701ca9aa713607d" providerId="LiveId" clId="{71E99C0D-D949-419D-B119-4C6E0DDE0749}" dt="2022-10-10T22:12:46.007" v="4907" actId="20577"/>
          <ac:spMkLst>
            <pc:docMk/>
            <pc:sldMk cId="390062140" sldId="394"/>
            <ac:spMk id="3" creationId="{72C310A4-FB4A-51A9-6667-98E76492085C}"/>
          </ac:spMkLst>
        </pc:spChg>
        <pc:spChg chg="add mod ord">
          <ac:chgData name="Allie Pfleger" userId="7701ca9aa713607d" providerId="LiveId" clId="{71E99C0D-D949-419D-B119-4C6E0DDE0749}" dt="2022-10-10T22:15:52.775" v="5562" actId="20577"/>
          <ac:spMkLst>
            <pc:docMk/>
            <pc:sldMk cId="390062140" sldId="394"/>
            <ac:spMk id="4" creationId="{BB5E5A0F-1A95-0A7F-3ACC-88E9676F62FE}"/>
          </ac:spMkLst>
        </pc:spChg>
      </pc:sldChg>
      <pc:sldChg chg="modSp new mod modNotesTx">
        <pc:chgData name="Allie Pfleger" userId="7701ca9aa713607d" providerId="LiveId" clId="{71E99C0D-D949-419D-B119-4C6E0DDE0749}" dt="2022-10-10T22:17:04.795" v="5684"/>
        <pc:sldMkLst>
          <pc:docMk/>
          <pc:sldMk cId="1060962691" sldId="395"/>
        </pc:sldMkLst>
        <pc:spChg chg="mod">
          <ac:chgData name="Allie Pfleger" userId="7701ca9aa713607d" providerId="LiveId" clId="{71E99C0D-D949-419D-B119-4C6E0DDE0749}" dt="2022-10-10T19:13:36.104" v="1767" actId="20577"/>
          <ac:spMkLst>
            <pc:docMk/>
            <pc:sldMk cId="1060962691" sldId="395"/>
            <ac:spMk id="2" creationId="{3671BDF7-15CF-0476-5978-8298A5D40498}"/>
          </ac:spMkLst>
        </pc:spChg>
      </pc:sldChg>
      <pc:sldChg chg="addSp delSp modSp new mod modClrScheme chgLayout">
        <pc:chgData name="Allie Pfleger" userId="7701ca9aa713607d" providerId="LiveId" clId="{71E99C0D-D949-419D-B119-4C6E0DDE0749}" dt="2022-10-10T22:42:49.978" v="6737" actId="20577"/>
        <pc:sldMkLst>
          <pc:docMk/>
          <pc:sldMk cId="1406101310" sldId="396"/>
        </pc:sldMkLst>
        <pc:spChg chg="del mod ord">
          <ac:chgData name="Allie Pfleger" userId="7701ca9aa713607d" providerId="LiveId" clId="{71E99C0D-D949-419D-B119-4C6E0DDE0749}" dt="2022-10-10T19:12:38.674" v="1641" actId="700"/>
          <ac:spMkLst>
            <pc:docMk/>
            <pc:sldMk cId="1406101310" sldId="396"/>
            <ac:spMk id="2" creationId="{B5B3DBB5-97D4-CC3E-A348-CBF4DA4DB300}"/>
          </ac:spMkLst>
        </pc:spChg>
        <pc:spChg chg="add mod ord">
          <ac:chgData name="Allie Pfleger" userId="7701ca9aa713607d" providerId="LiveId" clId="{71E99C0D-D949-419D-B119-4C6E0DDE0749}" dt="2022-10-10T22:37:00.378" v="6045" actId="20577"/>
          <ac:spMkLst>
            <pc:docMk/>
            <pc:sldMk cId="1406101310" sldId="396"/>
            <ac:spMk id="3" creationId="{3578775A-3F80-0EB1-07E5-32F8E93E6D5C}"/>
          </ac:spMkLst>
        </pc:spChg>
        <pc:spChg chg="add mod ord">
          <ac:chgData name="Allie Pfleger" userId="7701ca9aa713607d" providerId="LiveId" clId="{71E99C0D-D949-419D-B119-4C6E0DDE0749}" dt="2022-10-10T22:42:49.978" v="6737" actId="20577"/>
          <ac:spMkLst>
            <pc:docMk/>
            <pc:sldMk cId="1406101310" sldId="396"/>
            <ac:spMk id="4" creationId="{3BBFA69A-3B19-07CC-407E-6A923DF7564B}"/>
          </ac:spMkLst>
        </pc:spChg>
      </pc:sldChg>
      <pc:sldChg chg="addSp delSp modSp new mod modClrScheme chgLayout">
        <pc:chgData name="Allie Pfleger" userId="7701ca9aa713607d" providerId="LiveId" clId="{71E99C0D-D949-419D-B119-4C6E0DDE0749}" dt="2022-10-10T23:03:03.918" v="7487" actId="20577"/>
        <pc:sldMkLst>
          <pc:docMk/>
          <pc:sldMk cId="4098920376" sldId="397"/>
        </pc:sldMkLst>
        <pc:spChg chg="del mod ord">
          <ac:chgData name="Allie Pfleger" userId="7701ca9aa713607d" providerId="LiveId" clId="{71E99C0D-D949-419D-B119-4C6E0DDE0749}" dt="2022-10-10T19:12:44.349" v="1644" actId="700"/>
          <ac:spMkLst>
            <pc:docMk/>
            <pc:sldMk cId="4098920376" sldId="397"/>
            <ac:spMk id="2" creationId="{A06FE086-CD11-3603-246E-92426C035B7D}"/>
          </ac:spMkLst>
        </pc:spChg>
        <pc:spChg chg="add mod ord">
          <ac:chgData name="Allie Pfleger" userId="7701ca9aa713607d" providerId="LiveId" clId="{71E99C0D-D949-419D-B119-4C6E0DDE0749}" dt="2022-10-10T23:02:16.775" v="7466" actId="5793"/>
          <ac:spMkLst>
            <pc:docMk/>
            <pc:sldMk cId="4098920376" sldId="397"/>
            <ac:spMk id="3" creationId="{E6A5EE38-A135-4393-36E6-0348058FEFE7}"/>
          </ac:spMkLst>
        </pc:spChg>
        <pc:spChg chg="add mod ord">
          <ac:chgData name="Allie Pfleger" userId="7701ca9aa713607d" providerId="LiveId" clId="{71E99C0D-D949-419D-B119-4C6E0DDE0749}" dt="2022-10-10T23:03:03.918" v="7487" actId="20577"/>
          <ac:spMkLst>
            <pc:docMk/>
            <pc:sldMk cId="4098920376" sldId="397"/>
            <ac:spMk id="4" creationId="{89BF708D-06C5-85C8-129B-D1690D261936}"/>
          </ac:spMkLst>
        </pc:spChg>
      </pc:sldChg>
      <pc:sldChg chg="addSp delSp modSp new mod ord modNotesTx">
        <pc:chgData name="Allie Pfleger" userId="7701ca9aa713607d" providerId="LiveId" clId="{71E99C0D-D949-419D-B119-4C6E0DDE0749}" dt="2022-10-11T21:55:58.564" v="7644" actId="2711"/>
        <pc:sldMkLst>
          <pc:docMk/>
          <pc:sldMk cId="3856435500" sldId="398"/>
        </pc:sldMkLst>
        <pc:spChg chg="mod">
          <ac:chgData name="Allie Pfleger" userId="7701ca9aa713607d" providerId="LiveId" clId="{71E99C0D-D949-419D-B119-4C6E0DDE0749}" dt="2022-10-11T21:52:44.271" v="7604" actId="20577"/>
          <ac:spMkLst>
            <pc:docMk/>
            <pc:sldMk cId="3856435500" sldId="398"/>
            <ac:spMk id="2" creationId="{645646C8-7FA2-3B4D-D7A9-8583D091B473}"/>
          </ac:spMkLst>
        </pc:spChg>
        <pc:spChg chg="mod">
          <ac:chgData name="Allie Pfleger" userId="7701ca9aa713607d" providerId="LiveId" clId="{71E99C0D-D949-419D-B119-4C6E0DDE0749}" dt="2022-10-11T21:55:58.564" v="7644" actId="2711"/>
          <ac:spMkLst>
            <pc:docMk/>
            <pc:sldMk cId="3856435500" sldId="398"/>
            <ac:spMk id="3" creationId="{714E8F8E-0237-C91D-E4B9-D4BB69AFA996}"/>
          </ac:spMkLst>
        </pc:spChg>
        <pc:spChg chg="add del mod">
          <ac:chgData name="Allie Pfleger" userId="7701ca9aa713607d" providerId="LiveId" clId="{71E99C0D-D949-419D-B119-4C6E0DDE0749}" dt="2022-10-10T21:59:58.193" v="4015" actId="478"/>
          <ac:spMkLst>
            <pc:docMk/>
            <pc:sldMk cId="3856435500" sldId="398"/>
            <ac:spMk id="4" creationId="{E782447C-20DA-68CC-AE31-97DA00A2C7C8}"/>
          </ac:spMkLst>
        </pc:spChg>
      </pc:sldChg>
      <pc:sldChg chg="modSp new mod">
        <pc:chgData name="Allie Pfleger" userId="7701ca9aa713607d" providerId="LiveId" clId="{71E99C0D-D949-419D-B119-4C6E0DDE0749}" dt="2022-10-10T19:35:55.467" v="1977" actId="207"/>
        <pc:sldMkLst>
          <pc:docMk/>
          <pc:sldMk cId="503375607" sldId="399"/>
        </pc:sldMkLst>
        <pc:spChg chg="mod">
          <ac:chgData name="Allie Pfleger" userId="7701ca9aa713607d" providerId="LiveId" clId="{71E99C0D-D949-419D-B119-4C6E0DDE0749}" dt="2022-10-10T19:34:37.101" v="1954" actId="20577"/>
          <ac:spMkLst>
            <pc:docMk/>
            <pc:sldMk cId="503375607" sldId="399"/>
            <ac:spMk id="2" creationId="{B260AD5D-74B1-F015-52C7-15890FB09A2C}"/>
          </ac:spMkLst>
        </pc:spChg>
        <pc:spChg chg="mod">
          <ac:chgData name="Allie Pfleger" userId="7701ca9aa713607d" providerId="LiveId" clId="{71E99C0D-D949-419D-B119-4C6E0DDE0749}" dt="2022-10-10T19:35:55.467" v="1977" actId="207"/>
          <ac:spMkLst>
            <pc:docMk/>
            <pc:sldMk cId="503375607" sldId="399"/>
            <ac:spMk id="3" creationId="{E47B7597-98B9-8B54-D390-A26CBCB4B5E5}"/>
          </ac:spMkLst>
        </pc:spChg>
      </pc:sldChg>
      <pc:sldChg chg="modSp add del mod ord">
        <pc:chgData name="Allie Pfleger" userId="7701ca9aa713607d" providerId="LiveId" clId="{71E99C0D-D949-419D-B119-4C6E0DDE0749}" dt="2022-10-10T19:17:57.156" v="1871" actId="47"/>
        <pc:sldMkLst>
          <pc:docMk/>
          <pc:sldMk cId="1962081185" sldId="399"/>
        </pc:sldMkLst>
        <pc:spChg chg="mod">
          <ac:chgData name="Allie Pfleger" userId="7701ca9aa713607d" providerId="LiveId" clId="{71E99C0D-D949-419D-B119-4C6E0DDE0749}" dt="2022-10-10T19:15:05.376" v="1829" actId="27636"/>
          <ac:spMkLst>
            <pc:docMk/>
            <pc:sldMk cId="1962081185" sldId="399"/>
            <ac:spMk id="3" creationId="{714E8F8E-0237-C91D-E4B9-D4BB69AFA996}"/>
          </ac:spMkLst>
        </pc:spChg>
      </pc:sldChg>
      <pc:sldChg chg="addSp modSp add mod">
        <pc:chgData name="Allie Pfleger" userId="7701ca9aa713607d" providerId="LiveId" clId="{71E99C0D-D949-419D-B119-4C6E0DDE0749}" dt="2022-10-11T21:59:02.308" v="7690"/>
        <pc:sldMkLst>
          <pc:docMk/>
          <pc:sldMk cId="2499340607" sldId="400"/>
        </pc:sldMkLst>
        <pc:spChg chg="mod">
          <ac:chgData name="Allie Pfleger" userId="7701ca9aa713607d" providerId="LiveId" clId="{71E99C0D-D949-419D-B119-4C6E0DDE0749}" dt="2022-10-11T21:59:02.308" v="7690"/>
          <ac:spMkLst>
            <pc:docMk/>
            <pc:sldMk cId="2499340607" sldId="400"/>
            <ac:spMk id="2" creationId="{645646C8-7FA2-3B4D-D7A9-8583D091B473}"/>
          </ac:spMkLst>
        </pc:spChg>
        <pc:spChg chg="mod">
          <ac:chgData name="Allie Pfleger" userId="7701ca9aa713607d" providerId="LiveId" clId="{71E99C0D-D949-419D-B119-4C6E0DDE0749}" dt="2022-10-10T19:36:42.899" v="1983" actId="20577"/>
          <ac:spMkLst>
            <pc:docMk/>
            <pc:sldMk cId="2499340607" sldId="400"/>
            <ac:spMk id="3" creationId="{714E8F8E-0237-C91D-E4B9-D4BB69AFA996}"/>
          </ac:spMkLst>
        </pc:spChg>
        <pc:spChg chg="add mod">
          <ac:chgData name="Allie Pfleger" userId="7701ca9aa713607d" providerId="LiveId" clId="{71E99C0D-D949-419D-B119-4C6E0DDE0749}" dt="2022-10-11T21:57:09.850" v="7661"/>
          <ac:spMkLst>
            <pc:docMk/>
            <pc:sldMk cId="2499340607" sldId="400"/>
            <ac:spMk id="4" creationId="{B543EAD7-0200-723A-F508-560C6F72910C}"/>
          </ac:spMkLst>
        </pc:spChg>
        <pc:spChg chg="add mod">
          <ac:chgData name="Allie Pfleger" userId="7701ca9aa713607d" providerId="LiveId" clId="{71E99C0D-D949-419D-B119-4C6E0DDE0749}" dt="2022-10-11T21:57:34.855" v="7666" actId="2711"/>
          <ac:spMkLst>
            <pc:docMk/>
            <pc:sldMk cId="2499340607" sldId="400"/>
            <ac:spMk id="5" creationId="{C40349E7-75EB-8F2A-515E-8F4B588A38F6}"/>
          </ac:spMkLst>
        </pc:spChg>
        <pc:spChg chg="add mod">
          <ac:chgData name="Allie Pfleger" userId="7701ca9aa713607d" providerId="LiveId" clId="{71E99C0D-D949-419D-B119-4C6E0DDE0749}" dt="2022-10-11T21:57:40.175" v="7667"/>
          <ac:spMkLst>
            <pc:docMk/>
            <pc:sldMk cId="2499340607" sldId="400"/>
            <ac:spMk id="6" creationId="{84A8F042-B51A-D1F4-0DD5-33D9354A155C}"/>
          </ac:spMkLst>
        </pc:spChg>
        <pc:spChg chg="add mod">
          <ac:chgData name="Allie Pfleger" userId="7701ca9aa713607d" providerId="LiveId" clId="{71E99C0D-D949-419D-B119-4C6E0DDE0749}" dt="2022-10-11T21:58:00.347" v="7670" actId="20577"/>
          <ac:spMkLst>
            <pc:docMk/>
            <pc:sldMk cId="2499340607" sldId="400"/>
            <ac:spMk id="7" creationId="{9C2347F0-3970-F27F-C81D-1CE6A85D846C}"/>
          </ac:spMkLst>
        </pc:spChg>
      </pc:sldChg>
      <pc:sldChg chg="delSp modSp add del mod">
        <pc:chgData name="Allie Pfleger" userId="7701ca9aa713607d" providerId="LiveId" clId="{71E99C0D-D949-419D-B119-4C6E0DDE0749}" dt="2022-10-11T21:57:07.007" v="7660" actId="47"/>
        <pc:sldMkLst>
          <pc:docMk/>
          <pc:sldMk cId="2113309981" sldId="401"/>
        </pc:sldMkLst>
        <pc:spChg chg="mod">
          <ac:chgData name="Allie Pfleger" userId="7701ca9aa713607d" providerId="LiveId" clId="{71E99C0D-D949-419D-B119-4C6E0DDE0749}" dt="2022-10-10T22:00:18.353" v="4026" actId="20577"/>
          <ac:spMkLst>
            <pc:docMk/>
            <pc:sldMk cId="2113309981" sldId="401"/>
            <ac:spMk id="2" creationId="{645646C8-7FA2-3B4D-D7A9-8583D091B473}"/>
          </ac:spMkLst>
        </pc:spChg>
        <pc:spChg chg="del">
          <ac:chgData name="Allie Pfleger" userId="7701ca9aa713607d" providerId="LiveId" clId="{71E99C0D-D949-419D-B119-4C6E0DDE0749}" dt="2022-10-10T19:43:04.772" v="2357" actId="478"/>
          <ac:spMkLst>
            <pc:docMk/>
            <pc:sldMk cId="2113309981" sldId="401"/>
            <ac:spMk id="7" creationId="{9C2347F0-3970-F27F-C81D-1CE6A85D846C}"/>
          </ac:spMkLst>
        </pc:spChg>
      </pc:sldChg>
      <pc:sldChg chg="add del">
        <pc:chgData name="Allie Pfleger" userId="7701ca9aa713607d" providerId="LiveId" clId="{71E99C0D-D949-419D-B119-4C6E0DDE0749}" dt="2022-10-10T19:43:01.806" v="2355"/>
        <pc:sldMkLst>
          <pc:docMk/>
          <pc:sldMk cId="3856483454" sldId="401"/>
        </pc:sldMkLst>
      </pc:sldChg>
      <pc:sldChg chg="delSp modSp add del mod">
        <pc:chgData name="Allie Pfleger" userId="7701ca9aa713607d" providerId="LiveId" clId="{71E99C0D-D949-419D-B119-4C6E0DDE0749}" dt="2022-10-11T21:57:06.095" v="7659" actId="47"/>
        <pc:sldMkLst>
          <pc:docMk/>
          <pc:sldMk cId="4128608795" sldId="402"/>
        </pc:sldMkLst>
        <pc:spChg chg="mod">
          <ac:chgData name="Allie Pfleger" userId="7701ca9aa713607d" providerId="LiveId" clId="{71E99C0D-D949-419D-B119-4C6E0DDE0749}" dt="2022-10-10T22:00:15.256" v="4024" actId="20577"/>
          <ac:spMkLst>
            <pc:docMk/>
            <pc:sldMk cId="4128608795" sldId="402"/>
            <ac:spMk id="2" creationId="{645646C8-7FA2-3B4D-D7A9-8583D091B473}"/>
          </ac:spMkLst>
        </pc:spChg>
        <pc:spChg chg="del">
          <ac:chgData name="Allie Pfleger" userId="7701ca9aa713607d" providerId="LiveId" clId="{71E99C0D-D949-419D-B119-4C6E0DDE0749}" dt="2022-10-10T19:43:11.242" v="2360" actId="478"/>
          <ac:spMkLst>
            <pc:docMk/>
            <pc:sldMk cId="4128608795" sldId="402"/>
            <ac:spMk id="6" creationId="{84A8F042-B51A-D1F4-0DD5-33D9354A155C}"/>
          </ac:spMkLst>
        </pc:spChg>
        <pc:spChg chg="del">
          <ac:chgData name="Allie Pfleger" userId="7701ca9aa713607d" providerId="LiveId" clId="{71E99C0D-D949-419D-B119-4C6E0DDE0749}" dt="2022-10-10T19:43:09.268" v="2359" actId="478"/>
          <ac:spMkLst>
            <pc:docMk/>
            <pc:sldMk cId="4128608795" sldId="402"/>
            <ac:spMk id="7" creationId="{9C2347F0-3970-F27F-C81D-1CE6A85D846C}"/>
          </ac:spMkLst>
        </pc:spChg>
      </pc:sldChg>
      <pc:sldChg chg="delSp modSp add del mod">
        <pc:chgData name="Allie Pfleger" userId="7701ca9aa713607d" providerId="LiveId" clId="{71E99C0D-D949-419D-B119-4C6E0DDE0749}" dt="2022-10-11T21:57:05.092" v="7658" actId="47"/>
        <pc:sldMkLst>
          <pc:docMk/>
          <pc:sldMk cId="3457184038" sldId="403"/>
        </pc:sldMkLst>
        <pc:spChg chg="mod">
          <ac:chgData name="Allie Pfleger" userId="7701ca9aa713607d" providerId="LiveId" clId="{71E99C0D-D949-419D-B119-4C6E0DDE0749}" dt="2022-10-10T22:00:11.274" v="4022" actId="20577"/>
          <ac:spMkLst>
            <pc:docMk/>
            <pc:sldMk cId="3457184038" sldId="403"/>
            <ac:spMk id="2" creationId="{645646C8-7FA2-3B4D-D7A9-8583D091B473}"/>
          </ac:spMkLst>
        </pc:spChg>
        <pc:spChg chg="mod">
          <ac:chgData name="Allie Pfleger" userId="7701ca9aa713607d" providerId="LiveId" clId="{71E99C0D-D949-419D-B119-4C6E0DDE0749}" dt="2022-10-11T21:56:55.850" v="7657" actId="313"/>
          <ac:spMkLst>
            <pc:docMk/>
            <pc:sldMk cId="3457184038" sldId="403"/>
            <ac:spMk id="4" creationId="{B543EAD7-0200-723A-F508-560C6F72910C}"/>
          </ac:spMkLst>
        </pc:spChg>
        <pc:spChg chg="del">
          <ac:chgData name="Allie Pfleger" userId="7701ca9aa713607d" providerId="LiveId" clId="{71E99C0D-D949-419D-B119-4C6E0DDE0749}" dt="2022-10-10T19:43:18.194" v="2364" actId="478"/>
          <ac:spMkLst>
            <pc:docMk/>
            <pc:sldMk cId="3457184038" sldId="403"/>
            <ac:spMk id="5" creationId="{C40349E7-75EB-8F2A-515E-8F4B588A38F6}"/>
          </ac:spMkLst>
        </pc:spChg>
        <pc:spChg chg="del">
          <ac:chgData name="Allie Pfleger" userId="7701ca9aa713607d" providerId="LiveId" clId="{71E99C0D-D949-419D-B119-4C6E0DDE0749}" dt="2022-10-10T19:43:17.337" v="2363" actId="478"/>
          <ac:spMkLst>
            <pc:docMk/>
            <pc:sldMk cId="3457184038" sldId="403"/>
            <ac:spMk id="6" creationId="{84A8F042-B51A-D1F4-0DD5-33D9354A155C}"/>
          </ac:spMkLst>
        </pc:spChg>
        <pc:spChg chg="del">
          <ac:chgData name="Allie Pfleger" userId="7701ca9aa713607d" providerId="LiveId" clId="{71E99C0D-D949-419D-B119-4C6E0DDE0749}" dt="2022-10-10T19:43:15.747" v="2362" actId="478"/>
          <ac:spMkLst>
            <pc:docMk/>
            <pc:sldMk cId="3457184038" sldId="403"/>
            <ac:spMk id="7" creationId="{9C2347F0-3970-F27F-C81D-1CE6A85D846C}"/>
          </ac:spMkLst>
        </pc:spChg>
      </pc:sldChg>
      <pc:sldChg chg="addSp delSp modSp add mod">
        <pc:chgData name="Allie Pfleger" userId="7701ca9aa713607d" providerId="LiveId" clId="{71E99C0D-D949-419D-B119-4C6E0DDE0749}" dt="2022-10-11T21:56:22.839" v="7649" actId="20577"/>
        <pc:sldMkLst>
          <pc:docMk/>
          <pc:sldMk cId="2714155616" sldId="404"/>
        </pc:sldMkLst>
        <pc:spChg chg="mod">
          <ac:chgData name="Allie Pfleger" userId="7701ca9aa713607d" providerId="LiveId" clId="{71E99C0D-D949-419D-B119-4C6E0DDE0749}" dt="2022-10-11T21:56:22.839" v="7649" actId="20577"/>
          <ac:spMkLst>
            <pc:docMk/>
            <pc:sldMk cId="2714155616" sldId="404"/>
            <ac:spMk id="2" creationId="{645646C8-7FA2-3B4D-D7A9-8583D091B473}"/>
          </ac:spMkLst>
        </pc:spChg>
        <pc:spChg chg="del">
          <ac:chgData name="Allie Pfleger" userId="7701ca9aa713607d" providerId="LiveId" clId="{71E99C0D-D949-419D-B119-4C6E0DDE0749}" dt="2022-10-10T19:43:26.850" v="2370" actId="478"/>
          <ac:spMkLst>
            <pc:docMk/>
            <pc:sldMk cId="2714155616" sldId="404"/>
            <ac:spMk id="4" creationId="{B543EAD7-0200-723A-F508-560C6F72910C}"/>
          </ac:spMkLst>
        </pc:spChg>
        <pc:spChg chg="del">
          <ac:chgData name="Allie Pfleger" userId="7701ca9aa713607d" providerId="LiveId" clId="{71E99C0D-D949-419D-B119-4C6E0DDE0749}" dt="2022-10-10T19:43:25.818" v="2369" actId="478"/>
          <ac:spMkLst>
            <pc:docMk/>
            <pc:sldMk cId="2714155616" sldId="404"/>
            <ac:spMk id="5" creationId="{C40349E7-75EB-8F2A-515E-8F4B588A38F6}"/>
          </ac:spMkLst>
        </pc:spChg>
        <pc:spChg chg="del">
          <ac:chgData name="Allie Pfleger" userId="7701ca9aa713607d" providerId="LiveId" clId="{71E99C0D-D949-419D-B119-4C6E0DDE0749}" dt="2022-10-10T19:43:24.865" v="2368" actId="478"/>
          <ac:spMkLst>
            <pc:docMk/>
            <pc:sldMk cId="2714155616" sldId="404"/>
            <ac:spMk id="6" creationId="{84A8F042-B51A-D1F4-0DD5-33D9354A155C}"/>
          </ac:spMkLst>
        </pc:spChg>
        <pc:spChg chg="del mod">
          <ac:chgData name="Allie Pfleger" userId="7701ca9aa713607d" providerId="LiveId" clId="{71E99C0D-D949-419D-B119-4C6E0DDE0749}" dt="2022-10-10T19:43:23.794" v="2367" actId="478"/>
          <ac:spMkLst>
            <pc:docMk/>
            <pc:sldMk cId="2714155616" sldId="404"/>
            <ac:spMk id="7" creationId="{9C2347F0-3970-F27F-C81D-1CE6A85D846C}"/>
          </ac:spMkLst>
        </pc:spChg>
        <pc:spChg chg="add mod">
          <ac:chgData name="Allie Pfleger" userId="7701ca9aa713607d" providerId="LiveId" clId="{71E99C0D-D949-419D-B119-4C6E0DDE0749}" dt="2022-10-10T22:00:00.269" v="4016"/>
          <ac:spMkLst>
            <pc:docMk/>
            <pc:sldMk cId="2714155616" sldId="404"/>
            <ac:spMk id="8" creationId="{36C83BD8-087A-63EA-0AF9-D1253C9873B4}"/>
          </ac:spMkLst>
        </pc:spChg>
      </pc:sldChg>
      <pc:sldChg chg="delSp modSp add mod ord modNotesTx">
        <pc:chgData name="Allie Pfleger" userId="7701ca9aa713607d" providerId="LiveId" clId="{71E99C0D-D949-419D-B119-4C6E0DDE0749}" dt="2022-10-12T04:18:44.452" v="8312" actId="20577"/>
        <pc:sldMkLst>
          <pc:docMk/>
          <pc:sldMk cId="144325026" sldId="405"/>
        </pc:sldMkLst>
        <pc:spChg chg="mod">
          <ac:chgData name="Allie Pfleger" userId="7701ca9aa713607d" providerId="LiveId" clId="{71E99C0D-D949-419D-B119-4C6E0DDE0749}" dt="2022-10-11T21:59:23.901" v="7705" actId="20577"/>
          <ac:spMkLst>
            <pc:docMk/>
            <pc:sldMk cId="144325026" sldId="405"/>
            <ac:spMk id="2" creationId="{645646C8-7FA2-3B4D-D7A9-8583D091B473}"/>
          </ac:spMkLst>
        </pc:spChg>
        <pc:spChg chg="mod">
          <ac:chgData name="Allie Pfleger" userId="7701ca9aa713607d" providerId="LiveId" clId="{71E99C0D-D949-419D-B119-4C6E0DDE0749}" dt="2022-10-10T19:48:31.190" v="2544" actId="403"/>
          <ac:spMkLst>
            <pc:docMk/>
            <pc:sldMk cId="144325026" sldId="405"/>
            <ac:spMk id="3" creationId="{714E8F8E-0237-C91D-E4B9-D4BB69AFA996}"/>
          </ac:spMkLst>
        </pc:spChg>
        <pc:spChg chg="del">
          <ac:chgData name="Allie Pfleger" userId="7701ca9aa713607d" providerId="LiveId" clId="{71E99C0D-D949-419D-B119-4C6E0DDE0749}" dt="2022-10-10T19:48:17.393" v="2539" actId="478"/>
          <ac:spMkLst>
            <pc:docMk/>
            <pc:sldMk cId="144325026" sldId="405"/>
            <ac:spMk id="4" creationId="{B543EAD7-0200-723A-F508-560C6F72910C}"/>
          </ac:spMkLst>
        </pc:spChg>
        <pc:spChg chg="del">
          <ac:chgData name="Allie Pfleger" userId="7701ca9aa713607d" providerId="LiveId" clId="{71E99C0D-D949-419D-B119-4C6E0DDE0749}" dt="2022-10-10T19:48:18.809" v="2540" actId="478"/>
          <ac:spMkLst>
            <pc:docMk/>
            <pc:sldMk cId="144325026" sldId="405"/>
            <ac:spMk id="5" creationId="{C40349E7-75EB-8F2A-515E-8F4B588A38F6}"/>
          </ac:spMkLst>
        </pc:spChg>
        <pc:spChg chg="del">
          <ac:chgData name="Allie Pfleger" userId="7701ca9aa713607d" providerId="LiveId" clId="{71E99C0D-D949-419D-B119-4C6E0DDE0749}" dt="2022-10-10T19:48:20.393" v="2541" actId="478"/>
          <ac:spMkLst>
            <pc:docMk/>
            <pc:sldMk cId="144325026" sldId="405"/>
            <ac:spMk id="6" creationId="{84A8F042-B51A-D1F4-0DD5-33D9354A155C}"/>
          </ac:spMkLst>
        </pc:spChg>
        <pc:spChg chg="mod">
          <ac:chgData name="Allie Pfleger" userId="7701ca9aa713607d" providerId="LiveId" clId="{71E99C0D-D949-419D-B119-4C6E0DDE0749}" dt="2022-10-12T04:18:44.452" v="8312" actId="20577"/>
          <ac:spMkLst>
            <pc:docMk/>
            <pc:sldMk cId="144325026" sldId="405"/>
            <ac:spMk id="7" creationId="{9C2347F0-3970-F27F-C81D-1CE6A85D846C}"/>
          </ac:spMkLst>
        </pc:spChg>
      </pc:sldChg>
      <pc:sldChg chg="addSp delSp modSp add mod modNotesTx">
        <pc:chgData name="Allie Pfleger" userId="7701ca9aa713607d" providerId="LiveId" clId="{71E99C0D-D949-419D-B119-4C6E0DDE0749}" dt="2022-10-11T21:59:09.427" v="7695" actId="20577"/>
        <pc:sldMkLst>
          <pc:docMk/>
          <pc:sldMk cId="371594700" sldId="406"/>
        </pc:sldMkLst>
        <pc:spChg chg="mod">
          <ac:chgData name="Allie Pfleger" userId="7701ca9aa713607d" providerId="LiveId" clId="{71E99C0D-D949-419D-B119-4C6E0DDE0749}" dt="2022-10-11T21:59:09.427" v="7695" actId="20577"/>
          <ac:spMkLst>
            <pc:docMk/>
            <pc:sldMk cId="371594700" sldId="406"/>
            <ac:spMk id="2" creationId="{645646C8-7FA2-3B4D-D7A9-8583D091B473}"/>
          </ac:spMkLst>
        </pc:spChg>
        <pc:spChg chg="add mod">
          <ac:chgData name="Allie Pfleger" userId="7701ca9aa713607d" providerId="LiveId" clId="{71E99C0D-D949-419D-B119-4C6E0DDE0749}" dt="2022-10-10T21:59:29.602" v="4014" actId="20577"/>
          <ac:spMkLst>
            <pc:docMk/>
            <pc:sldMk cId="371594700" sldId="406"/>
            <ac:spMk id="4" creationId="{A7E38F59-40AE-9E82-BE47-A6DE994BDFBD}"/>
          </ac:spMkLst>
        </pc:spChg>
        <pc:spChg chg="del">
          <ac:chgData name="Allie Pfleger" userId="7701ca9aa713607d" providerId="LiveId" clId="{71E99C0D-D949-419D-B119-4C6E0DDE0749}" dt="2022-10-10T19:57:29.881" v="2837" actId="478"/>
          <ac:spMkLst>
            <pc:docMk/>
            <pc:sldMk cId="371594700" sldId="406"/>
            <ac:spMk id="7" creationId="{9C2347F0-3970-F27F-C81D-1CE6A85D846C}"/>
          </ac:spMkLst>
        </pc:spChg>
      </pc:sldChg>
      <pc:sldChg chg="modSp add mod">
        <pc:chgData name="Allie Pfleger" userId="7701ca9aa713607d" providerId="LiveId" clId="{71E99C0D-D949-419D-B119-4C6E0DDE0749}" dt="2022-10-10T22:19:44.317" v="5732" actId="20577"/>
        <pc:sldMkLst>
          <pc:docMk/>
          <pc:sldMk cId="2036467967" sldId="407"/>
        </pc:sldMkLst>
        <pc:spChg chg="mod">
          <ac:chgData name="Allie Pfleger" userId="7701ca9aa713607d" providerId="LiveId" clId="{71E99C0D-D949-419D-B119-4C6E0DDE0749}" dt="2022-10-10T21:57:15.050" v="3640" actId="20577"/>
          <ac:spMkLst>
            <pc:docMk/>
            <pc:sldMk cId="2036467967" sldId="407"/>
            <ac:spMk id="3" creationId="{F52AB4BF-348D-DAD1-182B-D2973B98F0C5}"/>
          </ac:spMkLst>
        </pc:spChg>
        <pc:spChg chg="mod">
          <ac:chgData name="Allie Pfleger" userId="7701ca9aa713607d" providerId="LiveId" clId="{71E99C0D-D949-419D-B119-4C6E0DDE0749}" dt="2022-10-10T22:19:44.317" v="5732" actId="20577"/>
          <ac:spMkLst>
            <pc:docMk/>
            <pc:sldMk cId="2036467967" sldId="407"/>
            <ac:spMk id="4" creationId="{70568AEC-814C-99AE-5955-259B6F6E6D71}"/>
          </ac:spMkLst>
        </pc:spChg>
      </pc:sldChg>
      <pc:sldChg chg="modSp add mod">
        <pc:chgData name="Allie Pfleger" userId="7701ca9aa713607d" providerId="LiveId" clId="{71E99C0D-D949-419D-B119-4C6E0DDE0749}" dt="2022-10-11T22:02:26.591" v="7825" actId="20577"/>
        <pc:sldMkLst>
          <pc:docMk/>
          <pc:sldMk cId="1496003062" sldId="408"/>
        </pc:sldMkLst>
        <pc:spChg chg="mod">
          <ac:chgData name="Allie Pfleger" userId="7701ca9aa713607d" providerId="LiveId" clId="{71E99C0D-D949-419D-B119-4C6E0DDE0749}" dt="2022-10-11T22:02:26.591" v="7825" actId="20577"/>
          <ac:spMkLst>
            <pc:docMk/>
            <pc:sldMk cId="1496003062" sldId="408"/>
            <ac:spMk id="2" creationId="{645646C8-7FA2-3B4D-D7A9-8583D091B473}"/>
          </ac:spMkLst>
        </pc:spChg>
        <pc:spChg chg="mod">
          <ac:chgData name="Allie Pfleger" userId="7701ca9aa713607d" providerId="LiveId" clId="{71E99C0D-D949-419D-B119-4C6E0DDE0749}" dt="2022-10-10T21:59:17.625" v="3996" actId="20577"/>
          <ac:spMkLst>
            <pc:docMk/>
            <pc:sldMk cId="1496003062" sldId="408"/>
            <ac:spMk id="3" creationId="{714E8F8E-0237-C91D-E4B9-D4BB69AFA996}"/>
          </ac:spMkLst>
        </pc:spChg>
        <pc:spChg chg="mod">
          <ac:chgData name="Allie Pfleger" userId="7701ca9aa713607d" providerId="LiveId" clId="{71E99C0D-D949-419D-B119-4C6E0DDE0749}" dt="2022-10-10T22:07:15.216" v="4393" actId="20577"/>
          <ac:spMkLst>
            <pc:docMk/>
            <pc:sldMk cId="1496003062" sldId="408"/>
            <ac:spMk id="4" creationId="{A7E38F59-40AE-9E82-BE47-A6DE994BDFBD}"/>
          </ac:spMkLst>
        </pc:spChg>
      </pc:sldChg>
      <pc:sldChg chg="addSp delSp modSp add mod">
        <pc:chgData name="Allie Pfleger" userId="7701ca9aa713607d" providerId="LiveId" clId="{71E99C0D-D949-419D-B119-4C6E0DDE0749}" dt="2022-10-11T22:05:14.934" v="7883"/>
        <pc:sldMkLst>
          <pc:docMk/>
          <pc:sldMk cId="638615927" sldId="409"/>
        </pc:sldMkLst>
        <pc:spChg chg="mod">
          <ac:chgData name="Allie Pfleger" userId="7701ca9aa713607d" providerId="LiveId" clId="{71E99C0D-D949-419D-B119-4C6E0DDE0749}" dt="2022-10-11T22:02:43.590" v="7845" actId="20577"/>
          <ac:spMkLst>
            <pc:docMk/>
            <pc:sldMk cId="638615927" sldId="409"/>
            <ac:spMk id="2" creationId="{645646C8-7FA2-3B4D-D7A9-8583D091B473}"/>
          </ac:spMkLst>
        </pc:spChg>
        <pc:spChg chg="del">
          <ac:chgData name="Allie Pfleger" userId="7701ca9aa713607d" providerId="LiveId" clId="{71E99C0D-D949-419D-B119-4C6E0DDE0749}" dt="2022-10-10T22:01:26.764" v="4098" actId="478"/>
          <ac:spMkLst>
            <pc:docMk/>
            <pc:sldMk cId="638615927" sldId="409"/>
            <ac:spMk id="3" creationId="{714E8F8E-0237-C91D-E4B9-D4BB69AFA996}"/>
          </ac:spMkLst>
        </pc:spChg>
        <pc:spChg chg="add del mod">
          <ac:chgData name="Allie Pfleger" userId="7701ca9aa713607d" providerId="LiveId" clId="{71E99C0D-D949-419D-B119-4C6E0DDE0749}" dt="2022-10-10T22:01:31.698" v="4101" actId="478"/>
          <ac:spMkLst>
            <pc:docMk/>
            <pc:sldMk cId="638615927" sldId="409"/>
            <ac:spMk id="5" creationId="{BCB9335D-A7E9-2379-95D5-0F322F7644D3}"/>
          </ac:spMkLst>
        </pc:spChg>
        <pc:spChg chg="add del mod">
          <ac:chgData name="Allie Pfleger" userId="7701ca9aa713607d" providerId="LiveId" clId="{71E99C0D-D949-419D-B119-4C6E0DDE0749}" dt="2022-10-10T22:01:28.419" v="4100"/>
          <ac:spMkLst>
            <pc:docMk/>
            <pc:sldMk cId="638615927" sldId="409"/>
            <ac:spMk id="6" creationId="{9458212E-F3C7-868C-7B22-6359E3E5DAFC}"/>
          </ac:spMkLst>
        </pc:spChg>
        <pc:spChg chg="mod">
          <ac:chgData name="Allie Pfleger" userId="7701ca9aa713607d" providerId="LiveId" clId="{71E99C0D-D949-419D-B119-4C6E0DDE0749}" dt="2022-10-11T22:05:14.934" v="7883"/>
          <ac:spMkLst>
            <pc:docMk/>
            <pc:sldMk cId="638615927" sldId="409"/>
            <ac:spMk id="7" creationId="{9C2347F0-3970-F27F-C81D-1CE6A85D846C}"/>
          </ac:spMkLst>
        </pc:spChg>
        <pc:spChg chg="add mod">
          <ac:chgData name="Allie Pfleger" userId="7701ca9aa713607d" providerId="LiveId" clId="{71E99C0D-D949-419D-B119-4C6E0DDE0749}" dt="2022-10-10T22:02:31.450" v="4115" actId="14100"/>
          <ac:spMkLst>
            <pc:docMk/>
            <pc:sldMk cId="638615927" sldId="409"/>
            <ac:spMk id="8" creationId="{67582F18-9312-AACB-CA58-5DA186580DED}"/>
          </ac:spMkLst>
        </pc:spChg>
      </pc:sldChg>
      <pc:sldChg chg="modSp add del mod ord">
        <pc:chgData name="Allie Pfleger" userId="7701ca9aa713607d" providerId="LiveId" clId="{71E99C0D-D949-419D-B119-4C6E0DDE0749}" dt="2022-10-11T22:13:24.057" v="7938" actId="47"/>
        <pc:sldMkLst>
          <pc:docMk/>
          <pc:sldMk cId="2348914670" sldId="410"/>
        </pc:sldMkLst>
        <pc:spChg chg="mod">
          <ac:chgData name="Allie Pfleger" userId="7701ca9aa713607d" providerId="LiveId" clId="{71E99C0D-D949-419D-B119-4C6E0DDE0749}" dt="2022-10-10T22:09:26.104" v="4725" actId="20577"/>
          <ac:spMkLst>
            <pc:docMk/>
            <pc:sldMk cId="2348914670" sldId="410"/>
            <ac:spMk id="2" creationId="{645646C8-7FA2-3B4D-D7A9-8583D091B473}"/>
          </ac:spMkLst>
        </pc:spChg>
        <pc:spChg chg="mod">
          <ac:chgData name="Allie Pfleger" userId="7701ca9aa713607d" providerId="LiveId" clId="{71E99C0D-D949-419D-B119-4C6E0DDE0749}" dt="2022-10-10T22:05:20.858" v="4218" actId="255"/>
          <ac:spMkLst>
            <pc:docMk/>
            <pc:sldMk cId="2348914670" sldId="410"/>
            <ac:spMk id="7" creationId="{9C2347F0-3970-F27F-C81D-1CE6A85D846C}"/>
          </ac:spMkLst>
        </pc:spChg>
      </pc:sldChg>
      <pc:sldChg chg="modSp add mod ord">
        <pc:chgData name="Allie Pfleger" userId="7701ca9aa713607d" providerId="LiveId" clId="{71E99C0D-D949-419D-B119-4C6E0DDE0749}" dt="2022-10-10T22:38:47.994" v="6199"/>
        <pc:sldMkLst>
          <pc:docMk/>
          <pc:sldMk cId="207095199" sldId="411"/>
        </pc:sldMkLst>
        <pc:spChg chg="mod">
          <ac:chgData name="Allie Pfleger" userId="7701ca9aa713607d" providerId="LiveId" clId="{71E99C0D-D949-419D-B119-4C6E0DDE0749}" dt="2022-10-10T22:08:18.569" v="4451" actId="20577"/>
          <ac:spMkLst>
            <pc:docMk/>
            <pc:sldMk cId="207095199" sldId="411"/>
            <ac:spMk id="3" creationId="{F52AB4BF-348D-DAD1-182B-D2973B98F0C5}"/>
          </ac:spMkLst>
        </pc:spChg>
        <pc:spChg chg="mod">
          <ac:chgData name="Allie Pfleger" userId="7701ca9aa713607d" providerId="LiveId" clId="{71E99C0D-D949-419D-B119-4C6E0DDE0749}" dt="2022-10-10T22:12:09.563" v="4871" actId="20577"/>
          <ac:spMkLst>
            <pc:docMk/>
            <pc:sldMk cId="207095199" sldId="411"/>
            <ac:spMk id="4" creationId="{70568AEC-814C-99AE-5955-259B6F6E6D71}"/>
          </ac:spMkLst>
        </pc:spChg>
      </pc:sldChg>
      <pc:sldChg chg="add del">
        <pc:chgData name="Allie Pfleger" userId="7701ca9aa713607d" providerId="LiveId" clId="{71E99C0D-D949-419D-B119-4C6E0DDE0749}" dt="2022-10-10T22:04:07.066" v="4144"/>
        <pc:sldMkLst>
          <pc:docMk/>
          <pc:sldMk cId="3953411084" sldId="411"/>
        </pc:sldMkLst>
      </pc:sldChg>
      <pc:sldChg chg="modSp add mod modNotesTx">
        <pc:chgData name="Allie Pfleger" userId="7701ca9aa713607d" providerId="LiveId" clId="{71E99C0D-D949-419D-B119-4C6E0DDE0749}" dt="2022-10-11T22:13:09.468" v="7937" actId="20577"/>
        <pc:sldMkLst>
          <pc:docMk/>
          <pc:sldMk cId="1541903935" sldId="412"/>
        </pc:sldMkLst>
        <pc:spChg chg="mod">
          <ac:chgData name="Allie Pfleger" userId="7701ca9aa713607d" providerId="LiveId" clId="{71E99C0D-D949-419D-B119-4C6E0DDE0749}" dt="2022-10-11T22:13:09.468" v="7937" actId="20577"/>
          <ac:spMkLst>
            <pc:docMk/>
            <pc:sldMk cId="1541903935" sldId="412"/>
            <ac:spMk id="2" creationId="{645646C8-7FA2-3B4D-D7A9-8583D091B473}"/>
          </ac:spMkLst>
        </pc:spChg>
        <pc:spChg chg="mod">
          <ac:chgData name="Allie Pfleger" userId="7701ca9aa713607d" providerId="LiveId" clId="{71E99C0D-D949-419D-B119-4C6E0DDE0749}" dt="2022-10-11T22:13:03.237" v="7932" actId="20577"/>
          <ac:spMkLst>
            <pc:docMk/>
            <pc:sldMk cId="1541903935" sldId="412"/>
            <ac:spMk id="7" creationId="{9C2347F0-3970-F27F-C81D-1CE6A85D846C}"/>
          </ac:spMkLst>
        </pc:spChg>
        <pc:spChg chg="mod">
          <ac:chgData name="Allie Pfleger" userId="7701ca9aa713607d" providerId="LiveId" clId="{71E99C0D-D949-419D-B119-4C6E0DDE0749}" dt="2022-10-11T22:12:52.197" v="7929" actId="113"/>
          <ac:spMkLst>
            <pc:docMk/>
            <pc:sldMk cId="1541903935" sldId="412"/>
            <ac:spMk id="8" creationId="{67582F18-9312-AACB-CA58-5DA186580DED}"/>
          </ac:spMkLst>
        </pc:spChg>
      </pc:sldChg>
      <pc:sldChg chg="delSp modSp add mod modNotesTx">
        <pc:chgData name="Allie Pfleger" userId="7701ca9aa713607d" providerId="LiveId" clId="{71E99C0D-D949-419D-B119-4C6E0DDE0749}" dt="2022-10-11T22:02:35.796" v="7840" actId="20577"/>
        <pc:sldMkLst>
          <pc:docMk/>
          <pc:sldMk cId="1252551200" sldId="413"/>
        </pc:sldMkLst>
        <pc:spChg chg="mod">
          <ac:chgData name="Allie Pfleger" userId="7701ca9aa713607d" providerId="LiveId" clId="{71E99C0D-D949-419D-B119-4C6E0DDE0749}" dt="2022-10-11T22:02:35.796" v="7840" actId="20577"/>
          <ac:spMkLst>
            <pc:docMk/>
            <pc:sldMk cId="1252551200" sldId="413"/>
            <ac:spMk id="2" creationId="{645646C8-7FA2-3B4D-D7A9-8583D091B473}"/>
          </ac:spMkLst>
        </pc:spChg>
        <pc:spChg chg="del">
          <ac:chgData name="Allie Pfleger" userId="7701ca9aa713607d" providerId="LiveId" clId="{71E99C0D-D949-419D-B119-4C6E0DDE0749}" dt="2022-10-10T22:37:56.321" v="6047" actId="478"/>
          <ac:spMkLst>
            <pc:docMk/>
            <pc:sldMk cId="1252551200" sldId="413"/>
            <ac:spMk id="7" creationId="{9C2347F0-3970-F27F-C81D-1CE6A85D846C}"/>
          </ac:spMkLst>
        </pc:spChg>
      </pc:sldChg>
      <pc:sldChg chg="modSp add mod">
        <pc:chgData name="Allie Pfleger" userId="7701ca9aa713607d" providerId="LiveId" clId="{71E99C0D-D949-419D-B119-4C6E0DDE0749}" dt="2022-10-11T22:17:30.555" v="8138" actId="20577"/>
        <pc:sldMkLst>
          <pc:docMk/>
          <pc:sldMk cId="2964501351" sldId="414"/>
        </pc:sldMkLst>
        <pc:spChg chg="mod">
          <ac:chgData name="Allie Pfleger" userId="7701ca9aa713607d" providerId="LiveId" clId="{71E99C0D-D949-419D-B119-4C6E0DDE0749}" dt="2022-10-11T22:17:30.555" v="8138" actId="20577"/>
          <ac:spMkLst>
            <pc:docMk/>
            <pc:sldMk cId="2964501351" sldId="414"/>
            <ac:spMk id="2" creationId="{645646C8-7FA2-3B4D-D7A9-8583D091B473}"/>
          </ac:spMkLst>
        </pc:spChg>
        <pc:spChg chg="mod">
          <ac:chgData name="Allie Pfleger" userId="7701ca9aa713607d" providerId="LiveId" clId="{71E99C0D-D949-419D-B119-4C6E0DDE0749}" dt="2022-10-10T22:43:23.624" v="6740"/>
          <ac:spMkLst>
            <pc:docMk/>
            <pc:sldMk cId="2964501351" sldId="414"/>
            <ac:spMk id="3" creationId="{714E8F8E-0237-C91D-E4B9-D4BB69AFA996}"/>
          </ac:spMkLst>
        </pc:spChg>
        <pc:spChg chg="mod">
          <ac:chgData name="Allie Pfleger" userId="7701ca9aa713607d" providerId="LiveId" clId="{71E99C0D-D949-419D-B119-4C6E0DDE0749}" dt="2022-10-10T22:43:44.145" v="6814" actId="20577"/>
          <ac:spMkLst>
            <pc:docMk/>
            <pc:sldMk cId="2964501351" sldId="414"/>
            <ac:spMk id="4" creationId="{A7E38F59-40AE-9E82-BE47-A6DE994BDFBD}"/>
          </ac:spMkLst>
        </pc:spChg>
      </pc:sldChg>
      <pc:sldChg chg="delSp modSp add mod modNotesTx">
        <pc:chgData name="Allie Pfleger" userId="7701ca9aa713607d" providerId="LiveId" clId="{71E99C0D-D949-419D-B119-4C6E0DDE0749}" dt="2022-10-11T21:59:18.550" v="7700" actId="20577"/>
        <pc:sldMkLst>
          <pc:docMk/>
          <pc:sldMk cId="3692210509" sldId="415"/>
        </pc:sldMkLst>
        <pc:spChg chg="mod">
          <ac:chgData name="Allie Pfleger" userId="7701ca9aa713607d" providerId="LiveId" clId="{71E99C0D-D949-419D-B119-4C6E0DDE0749}" dt="2022-10-11T21:59:18.550" v="7700" actId="20577"/>
          <ac:spMkLst>
            <pc:docMk/>
            <pc:sldMk cId="3692210509" sldId="415"/>
            <ac:spMk id="2" creationId="{645646C8-7FA2-3B4D-D7A9-8583D091B473}"/>
          </ac:spMkLst>
        </pc:spChg>
        <pc:spChg chg="del">
          <ac:chgData name="Allie Pfleger" userId="7701ca9aa713607d" providerId="LiveId" clId="{71E99C0D-D949-419D-B119-4C6E0DDE0749}" dt="2022-10-10T22:44:02.505" v="6816" actId="478"/>
          <ac:spMkLst>
            <pc:docMk/>
            <pc:sldMk cId="3692210509" sldId="415"/>
            <ac:spMk id="4" creationId="{A7E38F59-40AE-9E82-BE47-A6DE994BDFBD}"/>
          </ac:spMkLst>
        </pc:spChg>
      </pc:sldChg>
      <pc:sldChg chg="delSp modSp add mod">
        <pc:chgData name="Allie Pfleger" userId="7701ca9aa713607d" providerId="LiveId" clId="{71E99C0D-D949-419D-B119-4C6E0DDE0749}" dt="2022-10-11T21:58:48.046" v="7686" actId="20577"/>
        <pc:sldMkLst>
          <pc:docMk/>
          <pc:sldMk cId="27499453" sldId="416"/>
        </pc:sldMkLst>
        <pc:spChg chg="mod">
          <ac:chgData name="Allie Pfleger" userId="7701ca9aa713607d" providerId="LiveId" clId="{71E99C0D-D949-419D-B119-4C6E0DDE0749}" dt="2022-10-11T21:58:48.046" v="7686" actId="20577"/>
          <ac:spMkLst>
            <pc:docMk/>
            <pc:sldMk cId="27499453" sldId="416"/>
            <ac:spMk id="2" creationId="{645646C8-7FA2-3B4D-D7A9-8583D091B473}"/>
          </ac:spMkLst>
        </pc:spChg>
        <pc:spChg chg="del">
          <ac:chgData name="Allie Pfleger" userId="7701ca9aa713607d" providerId="LiveId" clId="{71E99C0D-D949-419D-B119-4C6E0DDE0749}" dt="2022-10-10T22:44:56.257" v="6986" actId="478"/>
          <ac:spMkLst>
            <pc:docMk/>
            <pc:sldMk cId="27499453" sldId="416"/>
            <ac:spMk id="4" creationId="{B543EAD7-0200-723A-F508-560C6F72910C}"/>
          </ac:spMkLst>
        </pc:spChg>
      </pc:sldChg>
      <pc:sldChg chg="addSp delSp modSp add del mod ord">
        <pc:chgData name="Allie Pfleger" userId="7701ca9aa713607d" providerId="LiveId" clId="{71E99C0D-D949-419D-B119-4C6E0DDE0749}" dt="2022-10-11T22:17:35.935" v="8139" actId="47"/>
        <pc:sldMkLst>
          <pc:docMk/>
          <pc:sldMk cId="526019513" sldId="417"/>
        </pc:sldMkLst>
        <pc:spChg chg="del">
          <ac:chgData name="Allie Pfleger" userId="7701ca9aa713607d" providerId="LiveId" clId="{71E99C0D-D949-419D-B119-4C6E0DDE0749}" dt="2022-10-10T22:45:53.323" v="6992" actId="478"/>
          <ac:spMkLst>
            <pc:docMk/>
            <pc:sldMk cId="526019513" sldId="417"/>
            <ac:spMk id="3" creationId="{714E8F8E-0237-C91D-E4B9-D4BB69AFA996}"/>
          </ac:spMkLst>
        </pc:spChg>
        <pc:spChg chg="del">
          <ac:chgData name="Allie Pfleger" userId="7701ca9aa713607d" providerId="LiveId" clId="{71E99C0D-D949-419D-B119-4C6E0DDE0749}" dt="2022-10-10T22:45:29.753" v="6988" actId="478"/>
          <ac:spMkLst>
            <pc:docMk/>
            <pc:sldMk cId="526019513" sldId="417"/>
            <ac:spMk id="4" creationId="{A7E38F59-40AE-9E82-BE47-A6DE994BDFBD}"/>
          </ac:spMkLst>
        </pc:spChg>
        <pc:spChg chg="add mod">
          <ac:chgData name="Allie Pfleger" userId="7701ca9aa713607d" providerId="LiveId" clId="{71E99C0D-D949-419D-B119-4C6E0DDE0749}" dt="2022-10-10T23:00:35.398" v="7094" actId="20577"/>
          <ac:spMkLst>
            <pc:docMk/>
            <pc:sldMk cId="526019513" sldId="417"/>
            <ac:spMk id="5" creationId="{09B3DFC6-A391-F452-B4B6-374A10D45197}"/>
          </ac:spMkLst>
        </pc:spChg>
        <pc:spChg chg="add del mod">
          <ac:chgData name="Allie Pfleger" userId="7701ca9aa713607d" providerId="LiveId" clId="{71E99C0D-D949-419D-B119-4C6E0DDE0749}" dt="2022-10-10T22:45:55.056" v="6993" actId="478"/>
          <ac:spMkLst>
            <pc:docMk/>
            <pc:sldMk cId="526019513" sldId="417"/>
            <ac:spMk id="7" creationId="{4C0357FE-1C0F-A455-EF91-6B537BF7C106}"/>
          </ac:spMkLst>
        </pc:spChg>
      </pc:sldChg>
      <pc:sldChg chg="modSp add mod modNotesTx">
        <pc:chgData name="Allie Pfleger" userId="7701ca9aa713607d" providerId="LiveId" clId="{71E99C0D-D949-419D-B119-4C6E0DDE0749}" dt="2022-10-12T04:11:47.127" v="8179"/>
        <pc:sldMkLst>
          <pc:docMk/>
          <pc:sldMk cId="3019862895" sldId="418"/>
        </pc:sldMkLst>
        <pc:spChg chg="mod">
          <ac:chgData name="Allie Pfleger" userId="7701ca9aa713607d" providerId="LiveId" clId="{71E99C0D-D949-419D-B119-4C6E0DDE0749}" dt="2022-10-11T22:17:40.610" v="8144" actId="20577"/>
          <ac:spMkLst>
            <pc:docMk/>
            <pc:sldMk cId="3019862895" sldId="418"/>
            <ac:spMk id="2" creationId="{645646C8-7FA2-3B4D-D7A9-8583D091B473}"/>
          </ac:spMkLst>
        </pc:spChg>
        <pc:spChg chg="mod">
          <ac:chgData name="Allie Pfleger" userId="7701ca9aa713607d" providerId="LiveId" clId="{71E99C0D-D949-419D-B119-4C6E0DDE0749}" dt="2022-10-12T04:11:47.127" v="8179"/>
          <ac:spMkLst>
            <pc:docMk/>
            <pc:sldMk cId="3019862895" sldId="418"/>
            <ac:spMk id="5" creationId="{09B3DFC6-A391-F452-B4B6-374A10D45197}"/>
          </ac:spMkLst>
        </pc:spChg>
      </pc:sldChg>
      <pc:sldChg chg="delSp modSp add mod">
        <pc:chgData name="Allie Pfleger" userId="7701ca9aa713607d" providerId="LiveId" clId="{71E99C0D-D949-419D-B119-4C6E0DDE0749}" dt="2022-10-12T04:14:35.407" v="8227" actId="20577"/>
        <pc:sldMkLst>
          <pc:docMk/>
          <pc:sldMk cId="2666383083" sldId="419"/>
        </pc:sldMkLst>
        <pc:spChg chg="mod">
          <ac:chgData name="Allie Pfleger" userId="7701ca9aa713607d" providerId="LiveId" clId="{71E99C0D-D949-419D-B119-4C6E0DDE0749}" dt="2022-10-12T04:14:22.626" v="8225" actId="20577"/>
          <ac:spMkLst>
            <pc:docMk/>
            <pc:sldMk cId="2666383083" sldId="419"/>
            <ac:spMk id="2" creationId="{645646C8-7FA2-3B4D-D7A9-8583D091B473}"/>
          </ac:spMkLst>
        </pc:spChg>
        <pc:spChg chg="mod">
          <ac:chgData name="Allie Pfleger" userId="7701ca9aa713607d" providerId="LiveId" clId="{71E99C0D-D949-419D-B119-4C6E0DDE0749}" dt="2022-10-12T04:14:35.407" v="8227" actId="20577"/>
          <ac:spMkLst>
            <pc:docMk/>
            <pc:sldMk cId="2666383083" sldId="419"/>
            <ac:spMk id="3" creationId="{714E8F8E-0237-C91D-E4B9-D4BB69AFA996}"/>
          </ac:spMkLst>
        </pc:spChg>
        <pc:spChg chg="del">
          <ac:chgData name="Allie Pfleger" userId="7701ca9aa713607d" providerId="LiveId" clId="{71E99C0D-D949-419D-B119-4C6E0DDE0749}" dt="2022-10-10T23:03:38.333" v="7493" actId="478"/>
          <ac:spMkLst>
            <pc:docMk/>
            <pc:sldMk cId="2666383083" sldId="419"/>
            <ac:spMk id="4" creationId="{A7E38F59-40AE-9E82-BE47-A6DE994BDFBD}"/>
          </ac:spMkLst>
        </pc:spChg>
      </pc:sldChg>
      <pc:sldChg chg="addSp modSp add del mod">
        <pc:chgData name="Allie Pfleger" userId="7701ca9aa713607d" providerId="LiveId" clId="{71E99C0D-D949-419D-B119-4C6E0DDE0749}" dt="2022-10-12T04:15:10.042" v="8233" actId="47"/>
        <pc:sldMkLst>
          <pc:docMk/>
          <pc:sldMk cId="366900561" sldId="420"/>
        </pc:sldMkLst>
        <pc:spChg chg="mod">
          <ac:chgData name="Allie Pfleger" userId="7701ca9aa713607d" providerId="LiveId" clId="{71E99C0D-D949-419D-B119-4C6E0DDE0749}" dt="2022-10-10T23:05:56.270" v="7544" actId="20577"/>
          <ac:spMkLst>
            <pc:docMk/>
            <pc:sldMk cId="366900561" sldId="420"/>
            <ac:spMk id="3" creationId="{714E8F8E-0237-C91D-E4B9-D4BB69AFA996}"/>
          </ac:spMkLst>
        </pc:spChg>
        <pc:spChg chg="add mod">
          <ac:chgData name="Allie Pfleger" userId="7701ca9aa713607d" providerId="LiveId" clId="{71E99C0D-D949-419D-B119-4C6E0DDE0749}" dt="2022-10-12T04:15:02.881" v="8231"/>
          <ac:spMkLst>
            <pc:docMk/>
            <pc:sldMk cId="366900561" sldId="420"/>
            <ac:spMk id="4" creationId="{B4B8AA2E-9B68-9D85-4DAE-6E89EC50E669}"/>
          </ac:spMkLst>
        </pc:spChg>
      </pc:sldChg>
      <pc:sldChg chg="delSp modSp add mod">
        <pc:chgData name="Allie Pfleger" userId="7701ca9aa713607d" providerId="LiveId" clId="{71E99C0D-D949-419D-B119-4C6E0DDE0749}" dt="2022-10-11T21:58:59.444" v="7689"/>
        <pc:sldMkLst>
          <pc:docMk/>
          <pc:sldMk cId="3004601340" sldId="421"/>
        </pc:sldMkLst>
        <pc:spChg chg="mod">
          <ac:chgData name="Allie Pfleger" userId="7701ca9aa713607d" providerId="LiveId" clId="{71E99C0D-D949-419D-B119-4C6E0DDE0749}" dt="2022-10-11T21:58:59.444" v="7689"/>
          <ac:spMkLst>
            <pc:docMk/>
            <pc:sldMk cId="3004601340" sldId="421"/>
            <ac:spMk id="2" creationId="{645646C8-7FA2-3B4D-D7A9-8583D091B473}"/>
          </ac:spMkLst>
        </pc:spChg>
        <pc:spChg chg="del">
          <ac:chgData name="Allie Pfleger" userId="7701ca9aa713607d" providerId="LiveId" clId="{71E99C0D-D949-419D-B119-4C6E0DDE0749}" dt="2022-10-11T21:58:11.631" v="7672" actId="478"/>
          <ac:spMkLst>
            <pc:docMk/>
            <pc:sldMk cId="3004601340" sldId="421"/>
            <ac:spMk id="7" creationId="{9C2347F0-3970-F27F-C81D-1CE6A85D846C}"/>
          </ac:spMkLst>
        </pc:spChg>
      </pc:sldChg>
      <pc:sldChg chg="delSp modSp add mod">
        <pc:chgData name="Allie Pfleger" userId="7701ca9aa713607d" providerId="LiveId" clId="{71E99C0D-D949-419D-B119-4C6E0DDE0749}" dt="2022-10-11T21:58:56.412" v="7688"/>
        <pc:sldMkLst>
          <pc:docMk/>
          <pc:sldMk cId="3620241647" sldId="422"/>
        </pc:sldMkLst>
        <pc:spChg chg="mod">
          <ac:chgData name="Allie Pfleger" userId="7701ca9aa713607d" providerId="LiveId" clId="{71E99C0D-D949-419D-B119-4C6E0DDE0749}" dt="2022-10-11T21:58:56.412" v="7688"/>
          <ac:spMkLst>
            <pc:docMk/>
            <pc:sldMk cId="3620241647" sldId="422"/>
            <ac:spMk id="2" creationId="{645646C8-7FA2-3B4D-D7A9-8583D091B473}"/>
          </ac:spMkLst>
        </pc:spChg>
        <pc:spChg chg="del">
          <ac:chgData name="Allie Pfleger" userId="7701ca9aa713607d" providerId="LiveId" clId="{71E99C0D-D949-419D-B119-4C6E0DDE0749}" dt="2022-10-11T21:58:17.676" v="7675" actId="478"/>
          <ac:spMkLst>
            <pc:docMk/>
            <pc:sldMk cId="3620241647" sldId="422"/>
            <ac:spMk id="6" creationId="{84A8F042-B51A-D1F4-0DD5-33D9354A155C}"/>
          </ac:spMkLst>
        </pc:spChg>
        <pc:spChg chg="del">
          <ac:chgData name="Allie Pfleger" userId="7701ca9aa713607d" providerId="LiveId" clId="{71E99C0D-D949-419D-B119-4C6E0DDE0749}" dt="2022-10-11T21:58:15.647" v="7674" actId="478"/>
          <ac:spMkLst>
            <pc:docMk/>
            <pc:sldMk cId="3620241647" sldId="422"/>
            <ac:spMk id="7" creationId="{9C2347F0-3970-F27F-C81D-1CE6A85D846C}"/>
          </ac:spMkLst>
        </pc:spChg>
      </pc:sldChg>
      <pc:sldChg chg="delSp modSp add mod">
        <pc:chgData name="Allie Pfleger" userId="7701ca9aa713607d" providerId="LiveId" clId="{71E99C0D-D949-419D-B119-4C6E0DDE0749}" dt="2022-10-11T21:58:53.437" v="7687"/>
        <pc:sldMkLst>
          <pc:docMk/>
          <pc:sldMk cId="3117748243" sldId="423"/>
        </pc:sldMkLst>
        <pc:spChg chg="mod">
          <ac:chgData name="Allie Pfleger" userId="7701ca9aa713607d" providerId="LiveId" clId="{71E99C0D-D949-419D-B119-4C6E0DDE0749}" dt="2022-10-11T21:58:53.437" v="7687"/>
          <ac:spMkLst>
            <pc:docMk/>
            <pc:sldMk cId="3117748243" sldId="423"/>
            <ac:spMk id="2" creationId="{645646C8-7FA2-3B4D-D7A9-8583D091B473}"/>
          </ac:spMkLst>
        </pc:spChg>
        <pc:spChg chg="del">
          <ac:chgData name="Allie Pfleger" userId="7701ca9aa713607d" providerId="LiveId" clId="{71E99C0D-D949-419D-B119-4C6E0DDE0749}" dt="2022-10-11T21:58:25.348" v="7679" actId="478"/>
          <ac:spMkLst>
            <pc:docMk/>
            <pc:sldMk cId="3117748243" sldId="423"/>
            <ac:spMk id="5" creationId="{C40349E7-75EB-8F2A-515E-8F4B588A38F6}"/>
          </ac:spMkLst>
        </pc:spChg>
        <pc:spChg chg="del">
          <ac:chgData name="Allie Pfleger" userId="7701ca9aa713607d" providerId="LiveId" clId="{71E99C0D-D949-419D-B119-4C6E0DDE0749}" dt="2022-10-11T21:58:23.943" v="7678" actId="478"/>
          <ac:spMkLst>
            <pc:docMk/>
            <pc:sldMk cId="3117748243" sldId="423"/>
            <ac:spMk id="6" creationId="{84A8F042-B51A-D1F4-0DD5-33D9354A155C}"/>
          </ac:spMkLst>
        </pc:spChg>
        <pc:spChg chg="del">
          <ac:chgData name="Allie Pfleger" userId="7701ca9aa713607d" providerId="LiveId" clId="{71E99C0D-D949-419D-B119-4C6E0DDE0749}" dt="2022-10-11T21:58:22.919" v="7677" actId="478"/>
          <ac:spMkLst>
            <pc:docMk/>
            <pc:sldMk cId="3117748243" sldId="423"/>
            <ac:spMk id="7" creationId="{9C2347F0-3970-F27F-C81D-1CE6A85D846C}"/>
          </ac:spMkLst>
        </pc:spChg>
      </pc:sldChg>
      <pc:sldChg chg="add del">
        <pc:chgData name="Allie Pfleger" userId="7701ca9aa713607d" providerId="LiveId" clId="{71E99C0D-D949-419D-B119-4C6E0DDE0749}" dt="2022-10-11T21:58:32.408" v="7681"/>
        <pc:sldMkLst>
          <pc:docMk/>
          <pc:sldMk cId="758546166" sldId="424"/>
        </pc:sldMkLst>
      </pc:sldChg>
      <pc:sldChg chg="modSp add mod">
        <pc:chgData name="Allie Pfleger" userId="7701ca9aa713607d" providerId="LiveId" clId="{71E99C0D-D949-419D-B119-4C6E0DDE0749}" dt="2022-10-11T22:17:05.869" v="8133"/>
        <pc:sldMkLst>
          <pc:docMk/>
          <pc:sldMk cId="1345786613" sldId="424"/>
        </pc:sldMkLst>
        <pc:spChg chg="mod">
          <ac:chgData name="Allie Pfleger" userId="7701ca9aa713607d" providerId="LiveId" clId="{71E99C0D-D949-419D-B119-4C6E0DDE0749}" dt="2022-10-11T22:17:05.869" v="8133"/>
          <ac:spMkLst>
            <pc:docMk/>
            <pc:sldMk cId="1345786613" sldId="424"/>
            <ac:spMk id="7" creationId="{9C2347F0-3970-F27F-C81D-1CE6A85D846C}"/>
          </ac:spMkLst>
        </pc:spChg>
      </pc:sldChg>
      <pc:sldChg chg="modSp add mod">
        <pc:chgData name="Allie Pfleger" userId="7701ca9aa713607d" providerId="LiveId" clId="{71E99C0D-D949-419D-B119-4C6E0DDE0749}" dt="2022-10-12T04:14:12.237" v="8221" actId="2711"/>
        <pc:sldMkLst>
          <pc:docMk/>
          <pc:sldMk cId="2809870678" sldId="425"/>
        </pc:sldMkLst>
        <pc:spChg chg="mod">
          <ac:chgData name="Allie Pfleger" userId="7701ca9aa713607d" providerId="LiveId" clId="{71E99C0D-D949-419D-B119-4C6E0DDE0749}" dt="2022-10-12T04:14:12.237" v="8221" actId="2711"/>
          <ac:spMkLst>
            <pc:docMk/>
            <pc:sldMk cId="2809870678" sldId="425"/>
            <ac:spMk id="5" creationId="{09B3DFC6-A391-F452-B4B6-374A10D45197}"/>
          </ac:spMkLst>
        </pc:spChg>
      </pc:sldChg>
      <pc:sldChg chg="addSp modSp add mod">
        <pc:chgData name="Allie Pfleger" userId="7701ca9aa713607d" providerId="LiveId" clId="{71E99C0D-D949-419D-B119-4C6E0DDE0749}" dt="2022-10-12T04:16:38.915" v="8305"/>
        <pc:sldMkLst>
          <pc:docMk/>
          <pc:sldMk cId="57354065" sldId="426"/>
        </pc:sldMkLst>
        <pc:spChg chg="add mod">
          <ac:chgData name="Allie Pfleger" userId="7701ca9aa713607d" providerId="LiveId" clId="{71E99C0D-D949-419D-B119-4C6E0DDE0749}" dt="2022-10-12T04:16:38.915" v="8305"/>
          <ac:spMkLst>
            <pc:docMk/>
            <pc:sldMk cId="57354065" sldId="426"/>
            <ac:spMk id="4" creationId="{2B6FCDD5-6ED1-E694-7C6C-326912403422}"/>
          </ac:spMkLst>
        </pc:spChg>
      </pc:sldChg>
    </pc:docChg>
  </pc:docChgLst>
  <pc:docChgLst>
    <pc:chgData name="Allie Pfleger" userId="7701ca9aa713607d" providerId="LiveId" clId="{DB1A4352-6B54-4DAE-BD5A-DD9C72B496D4}"/>
    <pc:docChg chg="undo custSel addSld delSld modSld sldOrd delMainMaster modSection">
      <pc:chgData name="Allie Pfleger" userId="7701ca9aa713607d" providerId="LiveId" clId="{DB1A4352-6B54-4DAE-BD5A-DD9C72B496D4}" dt="2022-10-03T08:00:09.713" v="796" actId="20577"/>
      <pc:docMkLst>
        <pc:docMk/>
      </pc:docMkLst>
      <pc:sldChg chg="del">
        <pc:chgData name="Allie Pfleger" userId="7701ca9aa713607d" providerId="LiveId" clId="{DB1A4352-6B54-4DAE-BD5A-DD9C72B496D4}" dt="2022-10-03T04:38:10.699" v="0" actId="47"/>
        <pc:sldMkLst>
          <pc:docMk/>
          <pc:sldMk cId="0" sldId="275"/>
        </pc:sldMkLst>
      </pc:sldChg>
      <pc:sldChg chg="modSp del mod ord">
        <pc:chgData name="Allie Pfleger" userId="7701ca9aa713607d" providerId="LiveId" clId="{DB1A4352-6B54-4DAE-BD5A-DD9C72B496D4}" dt="2022-10-03T04:39:37.728" v="16" actId="47"/>
        <pc:sldMkLst>
          <pc:docMk/>
          <pc:sldMk cId="0" sldId="276"/>
        </pc:sldMkLst>
        <pc:spChg chg="mod">
          <ac:chgData name="Allie Pfleger" userId="7701ca9aa713607d" providerId="LiveId" clId="{DB1A4352-6B54-4DAE-BD5A-DD9C72B496D4}" dt="2022-10-03T04:38:40.642" v="8" actId="1076"/>
          <ac:spMkLst>
            <pc:docMk/>
            <pc:sldMk cId="0" sldId="276"/>
            <ac:spMk id="238" creationId="{00000000-0000-0000-0000-000000000000}"/>
          </ac:spMkLst>
        </pc:spChg>
      </pc:sldChg>
      <pc:sldChg chg="del">
        <pc:chgData name="Allie Pfleger" userId="7701ca9aa713607d" providerId="LiveId" clId="{DB1A4352-6B54-4DAE-BD5A-DD9C72B496D4}" dt="2022-10-03T04:41:20.489" v="35" actId="47"/>
        <pc:sldMkLst>
          <pc:docMk/>
          <pc:sldMk cId="0" sldId="277"/>
        </pc:sldMkLst>
      </pc:sldChg>
      <pc:sldChg chg="del">
        <pc:chgData name="Allie Pfleger" userId="7701ca9aa713607d" providerId="LiveId" clId="{DB1A4352-6B54-4DAE-BD5A-DD9C72B496D4}" dt="2022-10-03T04:41:50.868" v="41" actId="47"/>
        <pc:sldMkLst>
          <pc:docMk/>
          <pc:sldMk cId="0" sldId="278"/>
        </pc:sldMkLst>
      </pc:sldChg>
      <pc:sldChg chg="del">
        <pc:chgData name="Allie Pfleger" userId="7701ca9aa713607d" providerId="LiveId" clId="{DB1A4352-6B54-4DAE-BD5A-DD9C72B496D4}" dt="2022-10-03T04:43:17.845" v="55" actId="47"/>
        <pc:sldMkLst>
          <pc:docMk/>
          <pc:sldMk cId="0" sldId="279"/>
        </pc:sldMkLst>
      </pc:sldChg>
      <pc:sldChg chg="del">
        <pc:chgData name="Allie Pfleger" userId="7701ca9aa713607d" providerId="LiveId" clId="{DB1A4352-6B54-4DAE-BD5A-DD9C72B496D4}" dt="2022-10-03T04:44:25.376" v="70" actId="47"/>
        <pc:sldMkLst>
          <pc:docMk/>
          <pc:sldMk cId="0" sldId="280"/>
        </pc:sldMkLst>
      </pc:sldChg>
      <pc:sldChg chg="del">
        <pc:chgData name="Allie Pfleger" userId="7701ca9aa713607d" providerId="LiveId" clId="{DB1A4352-6B54-4DAE-BD5A-DD9C72B496D4}" dt="2022-10-03T04:45:23.074" v="84" actId="47"/>
        <pc:sldMkLst>
          <pc:docMk/>
          <pc:sldMk cId="0" sldId="281"/>
        </pc:sldMkLst>
      </pc:sldChg>
      <pc:sldChg chg="del">
        <pc:chgData name="Allie Pfleger" userId="7701ca9aa713607d" providerId="LiveId" clId="{DB1A4352-6B54-4DAE-BD5A-DD9C72B496D4}" dt="2022-10-03T04:45:58.093" v="91" actId="47"/>
        <pc:sldMkLst>
          <pc:docMk/>
          <pc:sldMk cId="0" sldId="282"/>
        </pc:sldMkLst>
      </pc:sldChg>
      <pc:sldChg chg="del">
        <pc:chgData name="Allie Pfleger" userId="7701ca9aa713607d" providerId="LiveId" clId="{DB1A4352-6B54-4DAE-BD5A-DD9C72B496D4}" dt="2022-10-03T07:07:33.697" v="96" actId="47"/>
        <pc:sldMkLst>
          <pc:docMk/>
          <pc:sldMk cId="0" sldId="283"/>
        </pc:sldMkLst>
      </pc:sldChg>
      <pc:sldChg chg="del">
        <pc:chgData name="Allie Pfleger" userId="7701ca9aa713607d" providerId="LiveId" clId="{DB1A4352-6B54-4DAE-BD5A-DD9C72B496D4}" dt="2022-10-03T07:09:05.513" v="112" actId="47"/>
        <pc:sldMkLst>
          <pc:docMk/>
          <pc:sldMk cId="0" sldId="284"/>
        </pc:sldMkLst>
      </pc:sldChg>
      <pc:sldChg chg="del">
        <pc:chgData name="Allie Pfleger" userId="7701ca9aa713607d" providerId="LiveId" clId="{DB1A4352-6B54-4DAE-BD5A-DD9C72B496D4}" dt="2022-10-03T07:10:19.513" v="130" actId="47"/>
        <pc:sldMkLst>
          <pc:docMk/>
          <pc:sldMk cId="0" sldId="285"/>
        </pc:sldMkLst>
      </pc:sldChg>
      <pc:sldChg chg="del">
        <pc:chgData name="Allie Pfleger" userId="7701ca9aa713607d" providerId="LiveId" clId="{DB1A4352-6B54-4DAE-BD5A-DD9C72B496D4}" dt="2022-10-03T07:11:04.402" v="139" actId="47"/>
        <pc:sldMkLst>
          <pc:docMk/>
          <pc:sldMk cId="0" sldId="286"/>
        </pc:sldMkLst>
      </pc:sldChg>
      <pc:sldChg chg="del">
        <pc:chgData name="Allie Pfleger" userId="7701ca9aa713607d" providerId="LiveId" clId="{DB1A4352-6B54-4DAE-BD5A-DD9C72B496D4}" dt="2022-10-03T07:11:26.514" v="147" actId="47"/>
        <pc:sldMkLst>
          <pc:docMk/>
          <pc:sldMk cId="0" sldId="287"/>
        </pc:sldMkLst>
      </pc:sldChg>
      <pc:sldChg chg="del">
        <pc:chgData name="Allie Pfleger" userId="7701ca9aa713607d" providerId="LiveId" clId="{DB1A4352-6B54-4DAE-BD5A-DD9C72B496D4}" dt="2022-10-03T07:12:23.512" v="158" actId="47"/>
        <pc:sldMkLst>
          <pc:docMk/>
          <pc:sldMk cId="0" sldId="288"/>
        </pc:sldMkLst>
      </pc:sldChg>
      <pc:sldChg chg="del">
        <pc:chgData name="Allie Pfleger" userId="7701ca9aa713607d" providerId="LiveId" clId="{DB1A4352-6B54-4DAE-BD5A-DD9C72B496D4}" dt="2022-10-03T07:13:15.508" v="167" actId="47"/>
        <pc:sldMkLst>
          <pc:docMk/>
          <pc:sldMk cId="0" sldId="289"/>
        </pc:sldMkLst>
      </pc:sldChg>
      <pc:sldChg chg="del">
        <pc:chgData name="Allie Pfleger" userId="7701ca9aa713607d" providerId="LiveId" clId="{DB1A4352-6B54-4DAE-BD5A-DD9C72B496D4}" dt="2022-10-03T07:14:46.394" v="184" actId="47"/>
        <pc:sldMkLst>
          <pc:docMk/>
          <pc:sldMk cId="0" sldId="290"/>
        </pc:sldMkLst>
      </pc:sldChg>
      <pc:sldChg chg="del">
        <pc:chgData name="Allie Pfleger" userId="7701ca9aa713607d" providerId="LiveId" clId="{DB1A4352-6B54-4DAE-BD5A-DD9C72B496D4}" dt="2022-10-03T07:14:47.476" v="185" actId="47"/>
        <pc:sldMkLst>
          <pc:docMk/>
          <pc:sldMk cId="0" sldId="291"/>
        </pc:sldMkLst>
      </pc:sldChg>
      <pc:sldChg chg="del">
        <pc:chgData name="Allie Pfleger" userId="7701ca9aa713607d" providerId="LiveId" clId="{DB1A4352-6B54-4DAE-BD5A-DD9C72B496D4}" dt="2022-10-03T07:15:45.863" v="194" actId="47"/>
        <pc:sldMkLst>
          <pc:docMk/>
          <pc:sldMk cId="0" sldId="292"/>
        </pc:sldMkLst>
      </pc:sldChg>
      <pc:sldChg chg="del">
        <pc:chgData name="Allie Pfleger" userId="7701ca9aa713607d" providerId="LiveId" clId="{DB1A4352-6B54-4DAE-BD5A-DD9C72B496D4}" dt="2022-10-03T07:15:47.163" v="195" actId="47"/>
        <pc:sldMkLst>
          <pc:docMk/>
          <pc:sldMk cId="0" sldId="293"/>
        </pc:sldMkLst>
      </pc:sldChg>
      <pc:sldChg chg="del">
        <pc:chgData name="Allie Pfleger" userId="7701ca9aa713607d" providerId="LiveId" clId="{DB1A4352-6B54-4DAE-BD5A-DD9C72B496D4}" dt="2022-10-03T07:20:46.814" v="233" actId="47"/>
        <pc:sldMkLst>
          <pc:docMk/>
          <pc:sldMk cId="0" sldId="294"/>
        </pc:sldMkLst>
      </pc:sldChg>
      <pc:sldChg chg="del">
        <pc:chgData name="Allie Pfleger" userId="7701ca9aa713607d" providerId="LiveId" clId="{DB1A4352-6B54-4DAE-BD5A-DD9C72B496D4}" dt="2022-10-03T07:20:47.528" v="234" actId="47"/>
        <pc:sldMkLst>
          <pc:docMk/>
          <pc:sldMk cId="0" sldId="295"/>
        </pc:sldMkLst>
      </pc:sldChg>
      <pc:sldChg chg="del">
        <pc:chgData name="Allie Pfleger" userId="7701ca9aa713607d" providerId="LiveId" clId="{DB1A4352-6B54-4DAE-BD5A-DD9C72B496D4}" dt="2022-10-03T07:20:48.225" v="235" actId="47"/>
        <pc:sldMkLst>
          <pc:docMk/>
          <pc:sldMk cId="0" sldId="296"/>
        </pc:sldMkLst>
      </pc:sldChg>
      <pc:sldChg chg="del">
        <pc:chgData name="Allie Pfleger" userId="7701ca9aa713607d" providerId="LiveId" clId="{DB1A4352-6B54-4DAE-BD5A-DD9C72B496D4}" dt="2022-10-03T07:20:48.931" v="236" actId="47"/>
        <pc:sldMkLst>
          <pc:docMk/>
          <pc:sldMk cId="0" sldId="297"/>
        </pc:sldMkLst>
      </pc:sldChg>
      <pc:sldChg chg="del">
        <pc:chgData name="Allie Pfleger" userId="7701ca9aa713607d" providerId="LiveId" clId="{DB1A4352-6B54-4DAE-BD5A-DD9C72B496D4}" dt="2022-10-03T07:20:49.809" v="237" actId="47"/>
        <pc:sldMkLst>
          <pc:docMk/>
          <pc:sldMk cId="0" sldId="298"/>
        </pc:sldMkLst>
      </pc:sldChg>
      <pc:sldChg chg="del">
        <pc:chgData name="Allie Pfleger" userId="7701ca9aa713607d" providerId="LiveId" clId="{DB1A4352-6B54-4DAE-BD5A-DD9C72B496D4}" dt="2022-10-03T07:20:50.637" v="238" actId="47"/>
        <pc:sldMkLst>
          <pc:docMk/>
          <pc:sldMk cId="0" sldId="299"/>
        </pc:sldMkLst>
      </pc:sldChg>
      <pc:sldChg chg="del">
        <pc:chgData name="Allie Pfleger" userId="7701ca9aa713607d" providerId="LiveId" clId="{DB1A4352-6B54-4DAE-BD5A-DD9C72B496D4}" dt="2022-10-03T07:21:59.131" v="259" actId="47"/>
        <pc:sldMkLst>
          <pc:docMk/>
          <pc:sldMk cId="0" sldId="300"/>
        </pc:sldMkLst>
      </pc:sldChg>
      <pc:sldChg chg="del">
        <pc:chgData name="Allie Pfleger" userId="7701ca9aa713607d" providerId="LiveId" clId="{DB1A4352-6B54-4DAE-BD5A-DD9C72B496D4}" dt="2022-10-03T07:22:45.991" v="310" actId="47"/>
        <pc:sldMkLst>
          <pc:docMk/>
          <pc:sldMk cId="0" sldId="301"/>
        </pc:sldMkLst>
      </pc:sldChg>
      <pc:sldChg chg="del">
        <pc:chgData name="Allie Pfleger" userId="7701ca9aa713607d" providerId="LiveId" clId="{DB1A4352-6B54-4DAE-BD5A-DD9C72B496D4}" dt="2022-10-03T07:27:09.310" v="368" actId="47"/>
        <pc:sldMkLst>
          <pc:docMk/>
          <pc:sldMk cId="0" sldId="302"/>
        </pc:sldMkLst>
      </pc:sldChg>
      <pc:sldChg chg="del">
        <pc:chgData name="Allie Pfleger" userId="7701ca9aa713607d" providerId="LiveId" clId="{DB1A4352-6B54-4DAE-BD5A-DD9C72B496D4}" dt="2022-10-03T07:27:38.470" v="375" actId="47"/>
        <pc:sldMkLst>
          <pc:docMk/>
          <pc:sldMk cId="0" sldId="303"/>
        </pc:sldMkLst>
      </pc:sldChg>
      <pc:sldChg chg="del">
        <pc:chgData name="Allie Pfleger" userId="7701ca9aa713607d" providerId="LiveId" clId="{DB1A4352-6B54-4DAE-BD5A-DD9C72B496D4}" dt="2022-10-03T07:28:03.819" v="380" actId="47"/>
        <pc:sldMkLst>
          <pc:docMk/>
          <pc:sldMk cId="0" sldId="304"/>
        </pc:sldMkLst>
      </pc:sldChg>
      <pc:sldChg chg="del">
        <pc:chgData name="Allie Pfleger" userId="7701ca9aa713607d" providerId="LiveId" clId="{DB1A4352-6B54-4DAE-BD5A-DD9C72B496D4}" dt="2022-10-03T07:28:16.038" v="382" actId="47"/>
        <pc:sldMkLst>
          <pc:docMk/>
          <pc:sldMk cId="0" sldId="305"/>
        </pc:sldMkLst>
      </pc:sldChg>
      <pc:sldChg chg="del">
        <pc:chgData name="Allie Pfleger" userId="7701ca9aa713607d" providerId="LiveId" clId="{DB1A4352-6B54-4DAE-BD5A-DD9C72B496D4}" dt="2022-10-03T07:32:16.737" v="405" actId="47"/>
        <pc:sldMkLst>
          <pc:docMk/>
          <pc:sldMk cId="0" sldId="306"/>
        </pc:sldMkLst>
      </pc:sldChg>
      <pc:sldChg chg="del">
        <pc:chgData name="Allie Pfleger" userId="7701ca9aa713607d" providerId="LiveId" clId="{DB1A4352-6B54-4DAE-BD5A-DD9C72B496D4}" dt="2022-10-03T07:48:53.468" v="593" actId="47"/>
        <pc:sldMkLst>
          <pc:docMk/>
          <pc:sldMk cId="0" sldId="307"/>
        </pc:sldMkLst>
      </pc:sldChg>
      <pc:sldChg chg="del">
        <pc:chgData name="Allie Pfleger" userId="7701ca9aa713607d" providerId="LiveId" clId="{DB1A4352-6B54-4DAE-BD5A-DD9C72B496D4}" dt="2022-10-03T07:48:55.455" v="594" actId="47"/>
        <pc:sldMkLst>
          <pc:docMk/>
          <pc:sldMk cId="0" sldId="308"/>
        </pc:sldMkLst>
      </pc:sldChg>
      <pc:sldChg chg="del">
        <pc:chgData name="Allie Pfleger" userId="7701ca9aa713607d" providerId="LiveId" clId="{DB1A4352-6B54-4DAE-BD5A-DD9C72B496D4}" dt="2022-10-03T07:49:31.494" v="609" actId="47"/>
        <pc:sldMkLst>
          <pc:docMk/>
          <pc:sldMk cId="0" sldId="309"/>
        </pc:sldMkLst>
      </pc:sldChg>
      <pc:sldChg chg="del">
        <pc:chgData name="Allie Pfleger" userId="7701ca9aa713607d" providerId="LiveId" clId="{DB1A4352-6B54-4DAE-BD5A-DD9C72B496D4}" dt="2022-10-03T07:49:54.739" v="611" actId="47"/>
        <pc:sldMkLst>
          <pc:docMk/>
          <pc:sldMk cId="0" sldId="310"/>
        </pc:sldMkLst>
      </pc:sldChg>
      <pc:sldChg chg="del">
        <pc:chgData name="Allie Pfleger" userId="7701ca9aa713607d" providerId="LiveId" clId="{DB1A4352-6B54-4DAE-BD5A-DD9C72B496D4}" dt="2022-10-03T07:50:15.980" v="630" actId="47"/>
        <pc:sldMkLst>
          <pc:docMk/>
          <pc:sldMk cId="0" sldId="311"/>
        </pc:sldMkLst>
      </pc:sldChg>
      <pc:sldChg chg="del">
        <pc:chgData name="Allie Pfleger" userId="7701ca9aa713607d" providerId="LiveId" clId="{DB1A4352-6B54-4DAE-BD5A-DD9C72B496D4}" dt="2022-10-03T07:50:32.204" v="632" actId="47"/>
        <pc:sldMkLst>
          <pc:docMk/>
          <pc:sldMk cId="0" sldId="312"/>
        </pc:sldMkLst>
      </pc:sldChg>
      <pc:sldChg chg="del">
        <pc:chgData name="Allie Pfleger" userId="7701ca9aa713607d" providerId="LiveId" clId="{DB1A4352-6B54-4DAE-BD5A-DD9C72B496D4}" dt="2022-10-03T07:51:34.225" v="655" actId="47"/>
        <pc:sldMkLst>
          <pc:docMk/>
          <pc:sldMk cId="0" sldId="313"/>
        </pc:sldMkLst>
      </pc:sldChg>
      <pc:sldChg chg="modSp mod">
        <pc:chgData name="Allie Pfleger" userId="7701ca9aa713607d" providerId="LiveId" clId="{DB1A4352-6B54-4DAE-BD5A-DD9C72B496D4}" dt="2022-10-03T07:28:47.573" v="384" actId="207"/>
        <pc:sldMkLst>
          <pc:docMk/>
          <pc:sldMk cId="705529731" sldId="321"/>
        </pc:sldMkLst>
        <pc:spChg chg="mod">
          <ac:chgData name="Allie Pfleger" userId="7701ca9aa713607d" providerId="LiveId" clId="{DB1A4352-6B54-4DAE-BD5A-DD9C72B496D4}" dt="2022-10-03T07:28:47.573" v="384" actId="207"/>
          <ac:spMkLst>
            <pc:docMk/>
            <pc:sldMk cId="705529731" sldId="321"/>
            <ac:spMk id="6" creationId="{B6BEE2A3-9B22-D84C-2294-3FD7CAAB3FFC}"/>
          </ac:spMkLst>
        </pc:spChg>
      </pc:sldChg>
      <pc:sldChg chg="modSp">
        <pc:chgData name="Allie Pfleger" userId="7701ca9aa713607d" providerId="LiveId" clId="{DB1A4352-6B54-4DAE-BD5A-DD9C72B496D4}" dt="2022-10-03T07:29:03.544" v="385" actId="207"/>
        <pc:sldMkLst>
          <pc:docMk/>
          <pc:sldMk cId="2699541241" sldId="322"/>
        </pc:sldMkLst>
        <pc:spChg chg="mod">
          <ac:chgData name="Allie Pfleger" userId="7701ca9aa713607d" providerId="LiveId" clId="{DB1A4352-6B54-4DAE-BD5A-DD9C72B496D4}" dt="2022-10-03T07:29:03.544" v="385" actId="207"/>
          <ac:spMkLst>
            <pc:docMk/>
            <pc:sldMk cId="2699541241" sldId="322"/>
            <ac:spMk id="6" creationId="{B6BEE2A3-9B22-D84C-2294-3FD7CAAB3FFC}"/>
          </ac:spMkLst>
        </pc:spChg>
      </pc:sldChg>
      <pc:sldChg chg="addSp modSp mod">
        <pc:chgData name="Allie Pfleger" userId="7701ca9aa713607d" providerId="LiveId" clId="{DB1A4352-6B54-4DAE-BD5A-DD9C72B496D4}" dt="2022-10-03T08:00:09.713" v="796" actId="20577"/>
        <pc:sldMkLst>
          <pc:docMk/>
          <pc:sldMk cId="4294689599" sldId="335"/>
        </pc:sldMkLst>
        <pc:spChg chg="mod">
          <ac:chgData name="Allie Pfleger" userId="7701ca9aa713607d" providerId="LiveId" clId="{DB1A4352-6B54-4DAE-BD5A-DD9C72B496D4}" dt="2022-10-03T07:59:14.416" v="698" actId="1076"/>
          <ac:spMkLst>
            <pc:docMk/>
            <pc:sldMk cId="4294689599" sldId="335"/>
            <ac:spMk id="3" creationId="{E2289A30-A21C-A553-3323-599C5755B9B7}"/>
          </ac:spMkLst>
        </pc:spChg>
        <pc:spChg chg="add mod">
          <ac:chgData name="Allie Pfleger" userId="7701ca9aa713607d" providerId="LiveId" clId="{DB1A4352-6B54-4DAE-BD5A-DD9C72B496D4}" dt="2022-10-03T08:00:09.713" v="796" actId="20577"/>
          <ac:spMkLst>
            <pc:docMk/>
            <pc:sldMk cId="4294689599" sldId="335"/>
            <ac:spMk id="6" creationId="{4B432B42-0294-5D7C-CFA9-FBFEA2542D8C}"/>
          </ac:spMkLst>
        </pc:spChg>
      </pc:sldChg>
      <pc:sldChg chg="addSp delSp modSp add mod">
        <pc:chgData name="Allie Pfleger" userId="7701ca9aa713607d" providerId="LiveId" clId="{DB1A4352-6B54-4DAE-BD5A-DD9C72B496D4}" dt="2022-10-03T04:39:34.165" v="15" actId="1076"/>
        <pc:sldMkLst>
          <pc:docMk/>
          <pc:sldMk cId="2336512785" sldId="336"/>
        </pc:sldMkLst>
        <pc:spChg chg="del">
          <ac:chgData name="Allie Pfleger" userId="7701ca9aa713607d" providerId="LiveId" clId="{DB1A4352-6B54-4DAE-BD5A-DD9C72B496D4}" dt="2022-10-03T04:38:21.414" v="2" actId="478"/>
          <ac:spMkLst>
            <pc:docMk/>
            <pc:sldMk cId="2336512785" sldId="336"/>
            <ac:spMk id="3" creationId="{E2289A30-A21C-A553-3323-599C5755B9B7}"/>
          </ac:spMkLst>
        </pc:spChg>
        <pc:spChg chg="mod">
          <ac:chgData name="Allie Pfleger" userId="7701ca9aa713607d" providerId="LiveId" clId="{DB1A4352-6B54-4DAE-BD5A-DD9C72B496D4}" dt="2022-10-03T04:39:17.542" v="13" actId="1582"/>
          <ac:spMkLst>
            <pc:docMk/>
            <pc:sldMk cId="2336512785" sldId="336"/>
            <ac:spMk id="4" creationId="{62888D20-8BB1-1411-6875-90D3B6D87C91}"/>
          </ac:spMkLst>
        </pc:spChg>
        <pc:spChg chg="add mod">
          <ac:chgData name="Allie Pfleger" userId="7701ca9aa713607d" providerId="LiveId" clId="{DB1A4352-6B54-4DAE-BD5A-DD9C72B496D4}" dt="2022-10-03T04:38:59.915" v="11" actId="1076"/>
          <ac:spMkLst>
            <pc:docMk/>
            <pc:sldMk cId="2336512785" sldId="336"/>
            <ac:spMk id="6" creationId="{C7EE8B56-9A1B-E989-9124-38B4EE3D7E90}"/>
          </ac:spMkLst>
        </pc:spChg>
        <pc:spChg chg="add mod">
          <ac:chgData name="Allie Pfleger" userId="7701ca9aa713607d" providerId="LiveId" clId="{DB1A4352-6B54-4DAE-BD5A-DD9C72B496D4}" dt="2022-10-03T04:38:59.915" v="11" actId="1076"/>
          <ac:spMkLst>
            <pc:docMk/>
            <pc:sldMk cId="2336512785" sldId="336"/>
            <ac:spMk id="8" creationId="{87A08AE8-0242-9B0A-1F01-1AA6D59061EA}"/>
          </ac:spMkLst>
        </pc:spChg>
        <pc:spChg chg="add mod">
          <ac:chgData name="Allie Pfleger" userId="7701ca9aa713607d" providerId="LiveId" clId="{DB1A4352-6B54-4DAE-BD5A-DD9C72B496D4}" dt="2022-10-03T04:39:34.165" v="15" actId="1076"/>
          <ac:spMkLst>
            <pc:docMk/>
            <pc:sldMk cId="2336512785" sldId="336"/>
            <ac:spMk id="10" creationId="{751BAE5B-1991-62C8-7925-D3B91FB16182}"/>
          </ac:spMkLst>
        </pc:spChg>
      </pc:sldChg>
      <pc:sldChg chg="addSp modSp add mod">
        <pc:chgData name="Allie Pfleger" userId="7701ca9aa713607d" providerId="LiveId" clId="{DB1A4352-6B54-4DAE-BD5A-DD9C72B496D4}" dt="2022-10-03T04:40:56.763" v="33" actId="1582"/>
        <pc:sldMkLst>
          <pc:docMk/>
          <pc:sldMk cId="29426715" sldId="337"/>
        </pc:sldMkLst>
        <pc:spChg chg="add mod">
          <ac:chgData name="Allie Pfleger" userId="7701ca9aa713607d" providerId="LiveId" clId="{DB1A4352-6B54-4DAE-BD5A-DD9C72B496D4}" dt="2022-10-03T04:40:06.803" v="21" actId="20577"/>
          <ac:spMkLst>
            <pc:docMk/>
            <pc:sldMk cId="29426715" sldId="337"/>
            <ac:spMk id="3" creationId="{9F266BF3-ABF2-84C0-EA3C-F77B9B907B27}"/>
          </ac:spMkLst>
        </pc:spChg>
        <pc:spChg chg="mod">
          <ac:chgData name="Allie Pfleger" userId="7701ca9aa713607d" providerId="LiveId" clId="{DB1A4352-6B54-4DAE-BD5A-DD9C72B496D4}" dt="2022-10-03T04:40:10.942" v="23" actId="20577"/>
          <ac:spMkLst>
            <pc:docMk/>
            <pc:sldMk cId="29426715" sldId="337"/>
            <ac:spMk id="6" creationId="{C7EE8B56-9A1B-E989-9124-38B4EE3D7E90}"/>
          </ac:spMkLst>
        </pc:spChg>
        <pc:spChg chg="mod">
          <ac:chgData name="Allie Pfleger" userId="7701ca9aa713607d" providerId="LiveId" clId="{DB1A4352-6B54-4DAE-BD5A-DD9C72B496D4}" dt="2022-10-03T04:40:56.763" v="33" actId="1582"/>
          <ac:spMkLst>
            <pc:docMk/>
            <pc:sldMk cId="29426715" sldId="337"/>
            <ac:spMk id="7" creationId="{32F7A985-44E9-1232-E90A-4CF0F3ECF586}"/>
          </ac:spMkLst>
        </pc:spChg>
        <pc:spChg chg="mod">
          <ac:chgData name="Allie Pfleger" userId="7701ca9aa713607d" providerId="LiveId" clId="{DB1A4352-6B54-4DAE-BD5A-DD9C72B496D4}" dt="2022-10-03T04:40:16.649" v="25" actId="20577"/>
          <ac:spMkLst>
            <pc:docMk/>
            <pc:sldMk cId="29426715" sldId="337"/>
            <ac:spMk id="8" creationId="{87A08AE8-0242-9B0A-1F01-1AA6D59061EA}"/>
          </ac:spMkLst>
        </pc:spChg>
        <pc:spChg chg="add mod">
          <ac:chgData name="Allie Pfleger" userId="7701ca9aa713607d" providerId="LiveId" clId="{DB1A4352-6B54-4DAE-BD5A-DD9C72B496D4}" dt="2022-10-03T04:40:40.436" v="29" actId="1076"/>
          <ac:spMkLst>
            <pc:docMk/>
            <pc:sldMk cId="29426715" sldId="337"/>
            <ac:spMk id="16" creationId="{598DFD6B-9AD1-7AAD-C77A-7502EC905F5A}"/>
          </ac:spMkLst>
        </pc:spChg>
        <pc:cxnChg chg="mod">
          <ac:chgData name="Allie Pfleger" userId="7701ca9aa713607d" providerId="LiveId" clId="{DB1A4352-6B54-4DAE-BD5A-DD9C72B496D4}" dt="2022-10-03T04:40:48.155" v="31" actId="1582"/>
          <ac:cxnSpMkLst>
            <pc:docMk/>
            <pc:sldMk cId="29426715" sldId="337"/>
            <ac:cxnSpMk id="21" creationId="{755963ED-B2EA-ACC3-0590-EDD40024A636}"/>
          </ac:cxnSpMkLst>
        </pc:cxnChg>
      </pc:sldChg>
      <pc:sldChg chg="delSp modSp add mod">
        <pc:chgData name="Allie Pfleger" userId="7701ca9aa713607d" providerId="LiveId" clId="{DB1A4352-6B54-4DAE-BD5A-DD9C72B496D4}" dt="2022-10-03T04:41:38.952" v="40" actId="478"/>
        <pc:sldMkLst>
          <pc:docMk/>
          <pc:sldMk cId="3961355590" sldId="338"/>
        </pc:sldMkLst>
        <pc:spChg chg="del">
          <ac:chgData name="Allie Pfleger" userId="7701ca9aa713607d" providerId="LiveId" clId="{DB1A4352-6B54-4DAE-BD5A-DD9C72B496D4}" dt="2022-10-03T04:41:38.952" v="40" actId="478"/>
          <ac:spMkLst>
            <pc:docMk/>
            <pc:sldMk cId="3961355590" sldId="338"/>
            <ac:spMk id="3" creationId="{9F266BF3-ABF2-84C0-EA3C-F77B9B907B27}"/>
          </ac:spMkLst>
        </pc:spChg>
        <pc:spChg chg="mod">
          <ac:chgData name="Allie Pfleger" userId="7701ca9aa713607d" providerId="LiveId" clId="{DB1A4352-6B54-4DAE-BD5A-DD9C72B496D4}" dt="2022-10-03T04:41:29.884" v="38" actId="20577"/>
          <ac:spMkLst>
            <pc:docMk/>
            <pc:sldMk cId="3961355590" sldId="338"/>
            <ac:spMk id="8" creationId="{87A08AE8-0242-9B0A-1F01-1AA6D59061EA}"/>
          </ac:spMkLst>
        </pc:spChg>
        <pc:spChg chg="mod">
          <ac:chgData name="Allie Pfleger" userId="7701ca9aa713607d" providerId="LiveId" clId="{DB1A4352-6B54-4DAE-BD5A-DD9C72B496D4}" dt="2022-10-03T04:41:26.210" v="36" actId="20577"/>
          <ac:spMkLst>
            <pc:docMk/>
            <pc:sldMk cId="3961355590" sldId="338"/>
            <ac:spMk id="16" creationId="{598DFD6B-9AD1-7AAD-C77A-7502EC905F5A}"/>
          </ac:spMkLst>
        </pc:spChg>
      </pc:sldChg>
      <pc:sldChg chg="addSp modSp add mod">
        <pc:chgData name="Allie Pfleger" userId="7701ca9aa713607d" providerId="LiveId" clId="{DB1A4352-6B54-4DAE-BD5A-DD9C72B496D4}" dt="2022-10-03T04:42:45.746" v="53" actId="1582"/>
        <pc:sldMkLst>
          <pc:docMk/>
          <pc:sldMk cId="3304686539" sldId="339"/>
        </pc:sldMkLst>
        <pc:spChg chg="mod">
          <ac:chgData name="Allie Pfleger" userId="7701ca9aa713607d" providerId="LiveId" clId="{DB1A4352-6B54-4DAE-BD5A-DD9C72B496D4}" dt="2022-10-03T04:41:59.778" v="42" actId="20577"/>
          <ac:spMkLst>
            <pc:docMk/>
            <pc:sldMk cId="3304686539" sldId="339"/>
            <ac:spMk id="3" creationId="{9F266BF3-ABF2-84C0-EA3C-F77B9B907B27}"/>
          </ac:spMkLst>
        </pc:spChg>
        <pc:spChg chg="mod">
          <ac:chgData name="Allie Pfleger" userId="7701ca9aa713607d" providerId="LiveId" clId="{DB1A4352-6B54-4DAE-BD5A-DD9C72B496D4}" dt="2022-10-03T04:42:16.920" v="47" actId="20577"/>
          <ac:spMkLst>
            <pc:docMk/>
            <pc:sldMk cId="3304686539" sldId="339"/>
            <ac:spMk id="6" creationId="{C7EE8B56-9A1B-E989-9124-38B4EE3D7E90}"/>
          </ac:spMkLst>
        </pc:spChg>
        <pc:spChg chg="mod">
          <ac:chgData name="Allie Pfleger" userId="7701ca9aa713607d" providerId="LiveId" clId="{DB1A4352-6B54-4DAE-BD5A-DD9C72B496D4}" dt="2022-10-03T04:42:24.177" v="49" actId="20577"/>
          <ac:spMkLst>
            <pc:docMk/>
            <pc:sldMk cId="3304686539" sldId="339"/>
            <ac:spMk id="8" creationId="{87A08AE8-0242-9B0A-1F01-1AA6D59061EA}"/>
          </ac:spMkLst>
        </pc:spChg>
        <pc:spChg chg="mod">
          <ac:chgData name="Allie Pfleger" userId="7701ca9aa713607d" providerId="LiveId" clId="{DB1A4352-6B54-4DAE-BD5A-DD9C72B496D4}" dt="2022-10-03T04:42:36.591" v="51" actId="1582"/>
          <ac:spMkLst>
            <pc:docMk/>
            <pc:sldMk cId="3304686539" sldId="339"/>
            <ac:spMk id="9" creationId="{D2F95A25-C5E8-4B82-6328-9930AE892918}"/>
          </ac:spMkLst>
        </pc:spChg>
        <pc:spChg chg="add mod">
          <ac:chgData name="Allie Pfleger" userId="7701ca9aa713607d" providerId="LiveId" clId="{DB1A4352-6B54-4DAE-BD5A-DD9C72B496D4}" dt="2022-10-03T04:42:10.800" v="45" actId="20577"/>
          <ac:spMkLst>
            <pc:docMk/>
            <pc:sldMk cId="3304686539" sldId="339"/>
            <ac:spMk id="17" creationId="{73463398-53A1-149C-1FFA-E1A7C092D421}"/>
          </ac:spMkLst>
        </pc:spChg>
        <pc:cxnChg chg="mod">
          <ac:chgData name="Allie Pfleger" userId="7701ca9aa713607d" providerId="LiveId" clId="{DB1A4352-6B54-4DAE-BD5A-DD9C72B496D4}" dt="2022-10-03T04:42:45.746" v="53" actId="1582"/>
          <ac:cxnSpMkLst>
            <pc:docMk/>
            <pc:sldMk cId="3304686539" sldId="339"/>
            <ac:cxnSpMk id="23" creationId="{B21493AB-3061-1E22-FD68-B08E53F2D031}"/>
          </ac:cxnSpMkLst>
        </pc:cxnChg>
      </pc:sldChg>
      <pc:sldChg chg="addSp modSp add mod">
        <pc:chgData name="Allie Pfleger" userId="7701ca9aa713607d" providerId="LiveId" clId="{DB1A4352-6B54-4DAE-BD5A-DD9C72B496D4}" dt="2022-10-03T04:44:00.257" v="68" actId="1582"/>
        <pc:sldMkLst>
          <pc:docMk/>
          <pc:sldMk cId="4011901513" sldId="340"/>
        </pc:sldMkLst>
        <pc:spChg chg="mod">
          <ac:chgData name="Allie Pfleger" userId="7701ca9aa713607d" providerId="LiveId" clId="{DB1A4352-6B54-4DAE-BD5A-DD9C72B496D4}" dt="2022-10-03T04:43:38.045" v="60" actId="20577"/>
          <ac:spMkLst>
            <pc:docMk/>
            <pc:sldMk cId="4011901513" sldId="340"/>
            <ac:spMk id="3" creationId="{9F266BF3-ABF2-84C0-EA3C-F77B9B907B27}"/>
          </ac:spMkLst>
        </pc:spChg>
        <pc:spChg chg="mod">
          <ac:chgData name="Allie Pfleger" userId="7701ca9aa713607d" providerId="LiveId" clId="{DB1A4352-6B54-4DAE-BD5A-DD9C72B496D4}" dt="2022-10-03T04:43:41.049" v="62" actId="20577"/>
          <ac:spMkLst>
            <pc:docMk/>
            <pc:sldMk cId="4011901513" sldId="340"/>
            <ac:spMk id="6" creationId="{C7EE8B56-9A1B-E989-9124-38B4EE3D7E90}"/>
          </ac:spMkLst>
        </pc:spChg>
        <pc:spChg chg="mod">
          <ac:chgData name="Allie Pfleger" userId="7701ca9aa713607d" providerId="LiveId" clId="{DB1A4352-6B54-4DAE-BD5A-DD9C72B496D4}" dt="2022-10-03T04:43:44.758" v="64" actId="20577"/>
          <ac:spMkLst>
            <pc:docMk/>
            <pc:sldMk cId="4011901513" sldId="340"/>
            <ac:spMk id="8" creationId="{87A08AE8-0242-9B0A-1F01-1AA6D59061EA}"/>
          </ac:spMkLst>
        </pc:spChg>
        <pc:spChg chg="mod">
          <ac:chgData name="Allie Pfleger" userId="7701ca9aa713607d" providerId="LiveId" clId="{DB1A4352-6B54-4DAE-BD5A-DD9C72B496D4}" dt="2022-10-03T04:43:53.052" v="66" actId="1582"/>
          <ac:spMkLst>
            <pc:docMk/>
            <pc:sldMk cId="4011901513" sldId="340"/>
            <ac:spMk id="11" creationId="{1A95E883-B3E5-F6E8-F969-55FD68AD784B}"/>
          </ac:spMkLst>
        </pc:spChg>
        <pc:spChg chg="add mod">
          <ac:chgData name="Allie Pfleger" userId="7701ca9aa713607d" providerId="LiveId" clId="{DB1A4352-6B54-4DAE-BD5A-DD9C72B496D4}" dt="2022-10-03T04:43:33.523" v="58" actId="20577"/>
          <ac:spMkLst>
            <pc:docMk/>
            <pc:sldMk cId="4011901513" sldId="340"/>
            <ac:spMk id="18" creationId="{B4DC8C09-BE01-1516-3E94-8F8F82043F5B}"/>
          </ac:spMkLst>
        </pc:spChg>
        <pc:cxnChg chg="mod">
          <ac:chgData name="Allie Pfleger" userId="7701ca9aa713607d" providerId="LiveId" clId="{DB1A4352-6B54-4DAE-BD5A-DD9C72B496D4}" dt="2022-10-03T04:44:00.257" v="68" actId="1582"/>
          <ac:cxnSpMkLst>
            <pc:docMk/>
            <pc:sldMk cId="4011901513" sldId="340"/>
            <ac:cxnSpMk id="27" creationId="{362166DE-4286-7E21-A846-87702AC1D487}"/>
          </ac:cxnSpMkLst>
        </pc:cxnChg>
      </pc:sldChg>
      <pc:sldChg chg="addSp modSp add mod">
        <pc:chgData name="Allie Pfleger" userId="7701ca9aa713607d" providerId="LiveId" clId="{DB1A4352-6B54-4DAE-BD5A-DD9C72B496D4}" dt="2022-10-03T04:45:13.540" v="83" actId="1582"/>
        <pc:sldMkLst>
          <pc:docMk/>
          <pc:sldMk cId="2558851832" sldId="341"/>
        </pc:sldMkLst>
        <pc:spChg chg="mod">
          <ac:chgData name="Allie Pfleger" userId="7701ca9aa713607d" providerId="LiveId" clId="{DB1A4352-6B54-4DAE-BD5A-DD9C72B496D4}" dt="2022-10-03T04:44:33.835" v="72" actId="20577"/>
          <ac:spMkLst>
            <pc:docMk/>
            <pc:sldMk cId="2558851832" sldId="341"/>
            <ac:spMk id="3" creationId="{9F266BF3-ABF2-84C0-EA3C-F77B9B907B27}"/>
          </ac:spMkLst>
        </pc:spChg>
        <pc:spChg chg="mod">
          <ac:chgData name="Allie Pfleger" userId="7701ca9aa713607d" providerId="LiveId" clId="{DB1A4352-6B54-4DAE-BD5A-DD9C72B496D4}" dt="2022-10-03T04:44:36.703" v="74" actId="20577"/>
          <ac:spMkLst>
            <pc:docMk/>
            <pc:sldMk cId="2558851832" sldId="341"/>
            <ac:spMk id="6" creationId="{C7EE8B56-9A1B-E989-9124-38B4EE3D7E90}"/>
          </ac:spMkLst>
        </pc:spChg>
        <pc:spChg chg="mod">
          <ac:chgData name="Allie Pfleger" userId="7701ca9aa713607d" providerId="LiveId" clId="{DB1A4352-6B54-4DAE-BD5A-DD9C72B496D4}" dt="2022-10-03T04:44:40.192" v="76" actId="20577"/>
          <ac:spMkLst>
            <pc:docMk/>
            <pc:sldMk cId="2558851832" sldId="341"/>
            <ac:spMk id="8" creationId="{87A08AE8-0242-9B0A-1F01-1AA6D59061EA}"/>
          </ac:spMkLst>
        </pc:spChg>
        <pc:spChg chg="mod">
          <ac:chgData name="Allie Pfleger" userId="7701ca9aa713607d" providerId="LiveId" clId="{DB1A4352-6B54-4DAE-BD5A-DD9C72B496D4}" dt="2022-10-03T04:45:13.540" v="83" actId="1582"/>
          <ac:spMkLst>
            <pc:docMk/>
            <pc:sldMk cId="2558851832" sldId="341"/>
            <ac:spMk id="14" creationId="{1C72E1F8-5A86-62ED-A9AF-3EE872DBC6E4}"/>
          </ac:spMkLst>
        </pc:spChg>
        <pc:spChg chg="add mod">
          <ac:chgData name="Allie Pfleger" userId="7701ca9aa713607d" providerId="LiveId" clId="{DB1A4352-6B54-4DAE-BD5A-DD9C72B496D4}" dt="2022-10-03T04:44:51.225" v="79" actId="20577"/>
          <ac:spMkLst>
            <pc:docMk/>
            <pc:sldMk cId="2558851832" sldId="341"/>
            <ac:spMk id="19" creationId="{58C4F6B9-1006-8EBB-D3A9-1DD5017953B8}"/>
          </ac:spMkLst>
        </pc:spChg>
        <pc:cxnChg chg="mod">
          <ac:chgData name="Allie Pfleger" userId="7701ca9aa713607d" providerId="LiveId" clId="{DB1A4352-6B54-4DAE-BD5A-DD9C72B496D4}" dt="2022-10-03T04:45:04.852" v="81" actId="1582"/>
          <ac:cxnSpMkLst>
            <pc:docMk/>
            <pc:sldMk cId="2558851832" sldId="341"/>
            <ac:cxnSpMk id="50" creationId="{DED9E9BB-3B22-3762-5F30-598DE1DBC244}"/>
          </ac:cxnSpMkLst>
        </pc:cxnChg>
      </pc:sldChg>
      <pc:sldChg chg="delSp modSp add mod">
        <pc:chgData name="Allie Pfleger" userId="7701ca9aa713607d" providerId="LiveId" clId="{DB1A4352-6B54-4DAE-BD5A-DD9C72B496D4}" dt="2022-10-03T04:45:50.842" v="90" actId="478"/>
        <pc:sldMkLst>
          <pc:docMk/>
          <pc:sldMk cId="3205454335" sldId="342"/>
        </pc:sldMkLst>
        <pc:spChg chg="del">
          <ac:chgData name="Allie Pfleger" userId="7701ca9aa713607d" providerId="LiveId" clId="{DB1A4352-6B54-4DAE-BD5A-DD9C72B496D4}" dt="2022-10-03T04:45:50.842" v="90" actId="478"/>
          <ac:spMkLst>
            <pc:docMk/>
            <pc:sldMk cId="3205454335" sldId="342"/>
            <ac:spMk id="3" creationId="{9F266BF3-ABF2-84C0-EA3C-F77B9B907B27}"/>
          </ac:spMkLst>
        </pc:spChg>
        <pc:spChg chg="mod">
          <ac:chgData name="Allie Pfleger" userId="7701ca9aa713607d" providerId="LiveId" clId="{DB1A4352-6B54-4DAE-BD5A-DD9C72B496D4}" dt="2022-10-03T04:45:34.392" v="88" actId="20577"/>
          <ac:spMkLst>
            <pc:docMk/>
            <pc:sldMk cId="3205454335" sldId="342"/>
            <ac:spMk id="8" creationId="{87A08AE8-0242-9B0A-1F01-1AA6D59061EA}"/>
          </ac:spMkLst>
        </pc:spChg>
        <pc:spChg chg="mod">
          <ac:chgData name="Allie Pfleger" userId="7701ca9aa713607d" providerId="LiveId" clId="{DB1A4352-6B54-4DAE-BD5A-DD9C72B496D4}" dt="2022-10-03T04:45:30.776" v="87" actId="20577"/>
          <ac:spMkLst>
            <pc:docMk/>
            <pc:sldMk cId="3205454335" sldId="342"/>
            <ac:spMk id="19" creationId="{58C4F6B9-1006-8EBB-D3A9-1DD5017953B8}"/>
          </ac:spMkLst>
        </pc:spChg>
      </pc:sldChg>
      <pc:sldChg chg="delSp modSp add mod">
        <pc:chgData name="Allie Pfleger" userId="7701ca9aa713607d" providerId="LiveId" clId="{DB1A4352-6B54-4DAE-BD5A-DD9C72B496D4}" dt="2022-10-03T04:46:28.574" v="95" actId="478"/>
        <pc:sldMkLst>
          <pc:docMk/>
          <pc:sldMk cId="3153715008" sldId="343"/>
        </pc:sldMkLst>
        <pc:spChg chg="del">
          <ac:chgData name="Allie Pfleger" userId="7701ca9aa713607d" providerId="LiveId" clId="{DB1A4352-6B54-4DAE-BD5A-DD9C72B496D4}" dt="2022-10-03T04:46:28.574" v="95" actId="478"/>
          <ac:spMkLst>
            <pc:docMk/>
            <pc:sldMk cId="3153715008" sldId="343"/>
            <ac:spMk id="3" creationId="{9F266BF3-ABF2-84C0-EA3C-F77B9B907B27}"/>
          </ac:spMkLst>
        </pc:spChg>
        <pc:spChg chg="mod">
          <ac:chgData name="Allie Pfleger" userId="7701ca9aa713607d" providerId="LiveId" clId="{DB1A4352-6B54-4DAE-BD5A-DD9C72B496D4}" dt="2022-10-03T04:46:09.412" v="93" actId="20577"/>
          <ac:spMkLst>
            <pc:docMk/>
            <pc:sldMk cId="3153715008" sldId="343"/>
            <ac:spMk id="8" creationId="{87A08AE8-0242-9B0A-1F01-1AA6D59061EA}"/>
          </ac:spMkLst>
        </pc:spChg>
        <pc:spChg chg="mod">
          <ac:chgData name="Allie Pfleger" userId="7701ca9aa713607d" providerId="LiveId" clId="{DB1A4352-6B54-4DAE-BD5A-DD9C72B496D4}" dt="2022-10-03T04:46:05.483" v="92" actId="20577"/>
          <ac:spMkLst>
            <pc:docMk/>
            <pc:sldMk cId="3153715008" sldId="343"/>
            <ac:spMk id="18" creationId="{B4DC8C09-BE01-1516-3E94-8F8F82043F5B}"/>
          </ac:spMkLst>
        </pc:spChg>
      </pc:sldChg>
      <pc:sldChg chg="addSp modSp add mod">
        <pc:chgData name="Allie Pfleger" userId="7701ca9aa713607d" providerId="LiveId" clId="{DB1A4352-6B54-4DAE-BD5A-DD9C72B496D4}" dt="2022-10-03T07:08:40.450" v="111" actId="20577"/>
        <pc:sldMkLst>
          <pc:docMk/>
          <pc:sldMk cId="1380577176" sldId="344"/>
        </pc:sldMkLst>
        <pc:spChg chg="mod">
          <ac:chgData name="Allie Pfleger" userId="7701ca9aa713607d" providerId="LiveId" clId="{DB1A4352-6B54-4DAE-BD5A-DD9C72B496D4}" dt="2022-10-03T07:08:30.428" v="105" actId="20577"/>
          <ac:spMkLst>
            <pc:docMk/>
            <pc:sldMk cId="1380577176" sldId="344"/>
            <ac:spMk id="3" creationId="{9F266BF3-ABF2-84C0-EA3C-F77B9B907B27}"/>
          </ac:spMkLst>
        </pc:spChg>
        <pc:spChg chg="mod">
          <ac:chgData name="Allie Pfleger" userId="7701ca9aa713607d" providerId="LiveId" clId="{DB1A4352-6B54-4DAE-BD5A-DD9C72B496D4}" dt="2022-10-03T07:08:35.046" v="109" actId="20577"/>
          <ac:spMkLst>
            <pc:docMk/>
            <pc:sldMk cId="1380577176" sldId="344"/>
            <ac:spMk id="6" creationId="{C7EE8B56-9A1B-E989-9124-38B4EE3D7E90}"/>
          </ac:spMkLst>
        </pc:spChg>
        <pc:spChg chg="mod">
          <ac:chgData name="Allie Pfleger" userId="7701ca9aa713607d" providerId="LiveId" clId="{DB1A4352-6B54-4DAE-BD5A-DD9C72B496D4}" dt="2022-10-03T07:08:40.450" v="111" actId="20577"/>
          <ac:spMkLst>
            <pc:docMk/>
            <pc:sldMk cId="1380577176" sldId="344"/>
            <ac:spMk id="8" creationId="{87A08AE8-0242-9B0A-1F01-1AA6D59061EA}"/>
          </ac:spMkLst>
        </pc:spChg>
        <pc:spChg chg="mod">
          <ac:chgData name="Allie Pfleger" userId="7701ca9aa713607d" providerId="LiveId" clId="{DB1A4352-6B54-4DAE-BD5A-DD9C72B496D4}" dt="2022-10-03T07:08:23.726" v="103" actId="1582"/>
          <ac:spMkLst>
            <pc:docMk/>
            <pc:sldMk cId="1380577176" sldId="344"/>
            <ac:spMk id="13" creationId="{CB5A84B6-A61A-A604-0EDA-47ABD31868B8}"/>
          </ac:spMkLst>
        </pc:spChg>
        <pc:spChg chg="add mod">
          <ac:chgData name="Allie Pfleger" userId="7701ca9aa713607d" providerId="LiveId" clId="{DB1A4352-6B54-4DAE-BD5A-DD9C72B496D4}" dt="2022-10-03T07:07:58.982" v="99" actId="20577"/>
          <ac:spMkLst>
            <pc:docMk/>
            <pc:sldMk cId="1380577176" sldId="344"/>
            <ac:spMk id="20" creationId="{3CF80F27-B86F-DCB8-775A-A7731A813589}"/>
          </ac:spMkLst>
        </pc:spChg>
        <pc:cxnChg chg="mod">
          <ac:chgData name="Allie Pfleger" userId="7701ca9aa713607d" providerId="LiveId" clId="{DB1A4352-6B54-4DAE-BD5A-DD9C72B496D4}" dt="2022-10-03T07:08:14.126" v="101" actId="1582"/>
          <ac:cxnSpMkLst>
            <pc:docMk/>
            <pc:sldMk cId="1380577176" sldId="344"/>
            <ac:cxnSpMk id="31" creationId="{3EE81EEC-E8BC-73E1-BE73-586DC8B1930B}"/>
          </ac:cxnSpMkLst>
        </pc:cxnChg>
      </pc:sldChg>
      <pc:sldChg chg="addSp modSp add mod">
        <pc:chgData name="Allie Pfleger" userId="7701ca9aa713607d" providerId="LiveId" clId="{DB1A4352-6B54-4DAE-BD5A-DD9C72B496D4}" dt="2022-10-03T07:10:02.188" v="129" actId="1582"/>
        <pc:sldMkLst>
          <pc:docMk/>
          <pc:sldMk cId="892562293" sldId="345"/>
        </pc:sldMkLst>
        <pc:spChg chg="mod">
          <ac:chgData name="Allie Pfleger" userId="7701ca9aa713607d" providerId="LiveId" clId="{DB1A4352-6B54-4DAE-BD5A-DD9C72B496D4}" dt="2022-10-03T07:09:34.320" v="121" actId="20577"/>
          <ac:spMkLst>
            <pc:docMk/>
            <pc:sldMk cId="892562293" sldId="345"/>
            <ac:spMk id="3" creationId="{9F266BF3-ABF2-84C0-EA3C-F77B9B907B27}"/>
          </ac:spMkLst>
        </pc:spChg>
        <pc:spChg chg="mod">
          <ac:chgData name="Allie Pfleger" userId="7701ca9aa713607d" providerId="LiveId" clId="{DB1A4352-6B54-4DAE-BD5A-DD9C72B496D4}" dt="2022-10-03T07:09:38.652" v="123" actId="20577"/>
          <ac:spMkLst>
            <pc:docMk/>
            <pc:sldMk cId="892562293" sldId="345"/>
            <ac:spMk id="6" creationId="{C7EE8B56-9A1B-E989-9124-38B4EE3D7E90}"/>
          </ac:spMkLst>
        </pc:spChg>
        <pc:spChg chg="mod">
          <ac:chgData name="Allie Pfleger" userId="7701ca9aa713607d" providerId="LiveId" clId="{DB1A4352-6B54-4DAE-BD5A-DD9C72B496D4}" dt="2022-10-03T07:09:43.639" v="125" actId="20577"/>
          <ac:spMkLst>
            <pc:docMk/>
            <pc:sldMk cId="892562293" sldId="345"/>
            <ac:spMk id="8" creationId="{87A08AE8-0242-9B0A-1F01-1AA6D59061EA}"/>
          </ac:spMkLst>
        </pc:spChg>
        <pc:spChg chg="mod">
          <ac:chgData name="Allie Pfleger" userId="7701ca9aa713607d" providerId="LiveId" clId="{DB1A4352-6B54-4DAE-BD5A-DD9C72B496D4}" dt="2022-10-03T07:10:02.188" v="129" actId="1582"/>
          <ac:spMkLst>
            <pc:docMk/>
            <pc:sldMk cId="892562293" sldId="345"/>
            <ac:spMk id="12" creationId="{8560977E-F123-1E56-9A74-B46E80903F07}"/>
          </ac:spMkLst>
        </pc:spChg>
        <pc:spChg chg="add mod">
          <ac:chgData name="Allie Pfleger" userId="7701ca9aa713607d" providerId="LiveId" clId="{DB1A4352-6B54-4DAE-BD5A-DD9C72B496D4}" dt="2022-10-03T07:09:27.655" v="119" actId="20577"/>
          <ac:spMkLst>
            <pc:docMk/>
            <pc:sldMk cId="892562293" sldId="345"/>
            <ac:spMk id="22" creationId="{8184EE81-BC5B-E770-584B-56AB7FED79D1}"/>
          </ac:spMkLst>
        </pc:spChg>
        <pc:cxnChg chg="mod">
          <ac:chgData name="Allie Pfleger" userId="7701ca9aa713607d" providerId="LiveId" clId="{DB1A4352-6B54-4DAE-BD5A-DD9C72B496D4}" dt="2022-10-03T07:09:52.311" v="127" actId="1582"/>
          <ac:cxnSpMkLst>
            <pc:docMk/>
            <pc:sldMk cId="892562293" sldId="345"/>
            <ac:cxnSpMk id="46" creationId="{CC7E24CB-3A8A-4ADE-C090-5E2727393D1B}"/>
          </ac:cxnSpMkLst>
        </pc:cxnChg>
      </pc:sldChg>
      <pc:sldChg chg="delSp modSp add mod">
        <pc:chgData name="Allie Pfleger" userId="7701ca9aa713607d" providerId="LiveId" clId="{DB1A4352-6B54-4DAE-BD5A-DD9C72B496D4}" dt="2022-10-03T07:10:49.049" v="138" actId="478"/>
        <pc:sldMkLst>
          <pc:docMk/>
          <pc:sldMk cId="1518376596" sldId="346"/>
        </pc:sldMkLst>
        <pc:spChg chg="del">
          <ac:chgData name="Allie Pfleger" userId="7701ca9aa713607d" providerId="LiveId" clId="{DB1A4352-6B54-4DAE-BD5A-DD9C72B496D4}" dt="2022-10-03T07:10:49.049" v="138" actId="478"/>
          <ac:spMkLst>
            <pc:docMk/>
            <pc:sldMk cId="1518376596" sldId="346"/>
            <ac:spMk id="3" creationId="{9F266BF3-ABF2-84C0-EA3C-F77B9B907B27}"/>
          </ac:spMkLst>
        </pc:spChg>
        <pc:spChg chg="mod">
          <ac:chgData name="Allie Pfleger" userId="7701ca9aa713607d" providerId="LiveId" clId="{DB1A4352-6B54-4DAE-BD5A-DD9C72B496D4}" dt="2022-10-03T07:10:33.971" v="136" actId="20577"/>
          <ac:spMkLst>
            <pc:docMk/>
            <pc:sldMk cId="1518376596" sldId="346"/>
            <ac:spMk id="8" creationId="{87A08AE8-0242-9B0A-1F01-1AA6D59061EA}"/>
          </ac:spMkLst>
        </pc:spChg>
        <pc:spChg chg="mod">
          <ac:chgData name="Allie Pfleger" userId="7701ca9aa713607d" providerId="LiveId" clId="{DB1A4352-6B54-4DAE-BD5A-DD9C72B496D4}" dt="2022-10-03T07:10:30.863" v="134" actId="20577"/>
          <ac:spMkLst>
            <pc:docMk/>
            <pc:sldMk cId="1518376596" sldId="346"/>
            <ac:spMk id="22" creationId="{8184EE81-BC5B-E770-584B-56AB7FED79D1}"/>
          </ac:spMkLst>
        </pc:spChg>
      </pc:sldChg>
      <pc:sldChg chg="delSp modSp add mod">
        <pc:chgData name="Allie Pfleger" userId="7701ca9aa713607d" providerId="LiveId" clId="{DB1A4352-6B54-4DAE-BD5A-DD9C72B496D4}" dt="2022-10-03T07:11:44.419" v="150" actId="20577"/>
        <pc:sldMkLst>
          <pc:docMk/>
          <pc:sldMk cId="2309291441" sldId="347"/>
        </pc:sldMkLst>
        <pc:spChg chg="del">
          <ac:chgData name="Allie Pfleger" userId="7701ca9aa713607d" providerId="LiveId" clId="{DB1A4352-6B54-4DAE-BD5A-DD9C72B496D4}" dt="2022-10-03T07:11:22.284" v="146" actId="478"/>
          <ac:spMkLst>
            <pc:docMk/>
            <pc:sldMk cId="2309291441" sldId="347"/>
            <ac:spMk id="3" creationId="{9F266BF3-ABF2-84C0-EA3C-F77B9B907B27}"/>
          </ac:spMkLst>
        </pc:spChg>
        <pc:spChg chg="mod">
          <ac:chgData name="Allie Pfleger" userId="7701ca9aa713607d" providerId="LiveId" clId="{DB1A4352-6B54-4DAE-BD5A-DD9C72B496D4}" dt="2022-10-03T07:11:14.801" v="144" actId="20577"/>
          <ac:spMkLst>
            <pc:docMk/>
            <pc:sldMk cId="2309291441" sldId="347"/>
            <ac:spMk id="8" creationId="{87A08AE8-0242-9B0A-1F01-1AA6D59061EA}"/>
          </ac:spMkLst>
        </pc:spChg>
        <pc:spChg chg="mod">
          <ac:chgData name="Allie Pfleger" userId="7701ca9aa713607d" providerId="LiveId" clId="{DB1A4352-6B54-4DAE-BD5A-DD9C72B496D4}" dt="2022-10-03T07:11:44.419" v="150" actId="20577"/>
          <ac:spMkLst>
            <pc:docMk/>
            <pc:sldMk cId="2309291441" sldId="347"/>
            <ac:spMk id="17" creationId="{73463398-53A1-149C-1FFA-E1A7C092D421}"/>
          </ac:spMkLst>
        </pc:spChg>
        <pc:spChg chg="mod">
          <ac:chgData name="Allie Pfleger" userId="7701ca9aa713607d" providerId="LiveId" clId="{DB1A4352-6B54-4DAE-BD5A-DD9C72B496D4}" dt="2022-10-03T07:11:08.819" v="142" actId="20577"/>
          <ac:spMkLst>
            <pc:docMk/>
            <pc:sldMk cId="2309291441" sldId="347"/>
            <ac:spMk id="20" creationId="{3CF80F27-B86F-DCB8-775A-A7731A813589}"/>
          </ac:spMkLst>
        </pc:spChg>
      </pc:sldChg>
      <pc:sldChg chg="delSp modSp add mod">
        <pc:chgData name="Allie Pfleger" userId="7701ca9aa713607d" providerId="LiveId" clId="{DB1A4352-6B54-4DAE-BD5A-DD9C72B496D4}" dt="2022-10-03T07:12:14.994" v="157" actId="478"/>
        <pc:sldMkLst>
          <pc:docMk/>
          <pc:sldMk cId="1884040170" sldId="348"/>
        </pc:sldMkLst>
        <pc:spChg chg="del">
          <ac:chgData name="Allie Pfleger" userId="7701ca9aa713607d" providerId="LiveId" clId="{DB1A4352-6B54-4DAE-BD5A-DD9C72B496D4}" dt="2022-10-03T07:12:14.994" v="157" actId="478"/>
          <ac:spMkLst>
            <pc:docMk/>
            <pc:sldMk cId="1884040170" sldId="348"/>
            <ac:spMk id="3" creationId="{9F266BF3-ABF2-84C0-EA3C-F77B9B907B27}"/>
          </ac:spMkLst>
        </pc:spChg>
        <pc:spChg chg="mod">
          <ac:chgData name="Allie Pfleger" userId="7701ca9aa713607d" providerId="LiveId" clId="{DB1A4352-6B54-4DAE-BD5A-DD9C72B496D4}" dt="2022-10-03T07:12:03.420" v="155" actId="20577"/>
          <ac:spMkLst>
            <pc:docMk/>
            <pc:sldMk cId="1884040170" sldId="348"/>
            <ac:spMk id="8" creationId="{87A08AE8-0242-9B0A-1F01-1AA6D59061EA}"/>
          </ac:spMkLst>
        </pc:spChg>
        <pc:spChg chg="mod">
          <ac:chgData name="Allie Pfleger" userId="7701ca9aa713607d" providerId="LiveId" clId="{DB1A4352-6B54-4DAE-BD5A-DD9C72B496D4}" dt="2022-10-03T07:11:54.433" v="153" actId="6549"/>
          <ac:spMkLst>
            <pc:docMk/>
            <pc:sldMk cId="1884040170" sldId="348"/>
            <ac:spMk id="17" creationId="{73463398-53A1-149C-1FFA-E1A7C092D421}"/>
          </ac:spMkLst>
        </pc:spChg>
      </pc:sldChg>
      <pc:sldChg chg="delSp modSp add mod">
        <pc:chgData name="Allie Pfleger" userId="7701ca9aa713607d" providerId="LiveId" clId="{DB1A4352-6B54-4DAE-BD5A-DD9C72B496D4}" dt="2022-10-03T07:13:06.115" v="166" actId="478"/>
        <pc:sldMkLst>
          <pc:docMk/>
          <pc:sldMk cId="4226089771" sldId="349"/>
        </pc:sldMkLst>
        <pc:spChg chg="del">
          <ac:chgData name="Allie Pfleger" userId="7701ca9aa713607d" providerId="LiveId" clId="{DB1A4352-6B54-4DAE-BD5A-DD9C72B496D4}" dt="2022-10-03T07:13:06.115" v="166" actId="478"/>
          <ac:spMkLst>
            <pc:docMk/>
            <pc:sldMk cId="4226089771" sldId="349"/>
            <ac:spMk id="3" creationId="{9F266BF3-ABF2-84C0-EA3C-F77B9B907B27}"/>
          </ac:spMkLst>
        </pc:spChg>
        <pc:spChg chg="mod">
          <ac:chgData name="Allie Pfleger" userId="7701ca9aa713607d" providerId="LiveId" clId="{DB1A4352-6B54-4DAE-BD5A-DD9C72B496D4}" dt="2022-10-03T07:12:36.691" v="162" actId="20577"/>
          <ac:spMkLst>
            <pc:docMk/>
            <pc:sldMk cId="4226089771" sldId="349"/>
            <ac:spMk id="8" creationId="{87A08AE8-0242-9B0A-1F01-1AA6D59061EA}"/>
          </ac:spMkLst>
        </pc:spChg>
        <pc:spChg chg="mod">
          <ac:chgData name="Allie Pfleger" userId="7701ca9aa713607d" providerId="LiveId" clId="{DB1A4352-6B54-4DAE-BD5A-DD9C72B496D4}" dt="2022-10-03T07:12:33.273" v="161" actId="20577"/>
          <ac:spMkLst>
            <pc:docMk/>
            <pc:sldMk cId="4226089771" sldId="349"/>
            <ac:spMk id="10" creationId="{751BAE5B-1991-62C8-7925-D3B91FB16182}"/>
          </ac:spMkLst>
        </pc:spChg>
      </pc:sldChg>
      <pc:sldChg chg="add del">
        <pc:chgData name="Allie Pfleger" userId="7701ca9aa713607d" providerId="LiveId" clId="{DB1A4352-6B54-4DAE-BD5A-DD9C72B496D4}" dt="2022-10-03T07:12:59.221" v="164"/>
        <pc:sldMkLst>
          <pc:docMk/>
          <pc:sldMk cId="1943201529" sldId="350"/>
        </pc:sldMkLst>
      </pc:sldChg>
      <pc:sldChg chg="addSp delSp modSp add mod">
        <pc:chgData name="Allie Pfleger" userId="7701ca9aa713607d" providerId="LiveId" clId="{DB1A4352-6B54-4DAE-BD5A-DD9C72B496D4}" dt="2022-10-03T07:14:09.483" v="178" actId="1582"/>
        <pc:sldMkLst>
          <pc:docMk/>
          <pc:sldMk cId="3558516253" sldId="350"/>
        </pc:sldMkLst>
        <pc:spChg chg="del">
          <ac:chgData name="Allie Pfleger" userId="7701ca9aa713607d" providerId="LiveId" clId="{DB1A4352-6B54-4DAE-BD5A-DD9C72B496D4}" dt="2022-10-03T07:13:29.502" v="168" actId="478"/>
          <ac:spMkLst>
            <pc:docMk/>
            <pc:sldMk cId="3558516253" sldId="350"/>
            <ac:spMk id="3" creationId="{9F266BF3-ABF2-84C0-EA3C-F77B9B907B27}"/>
          </ac:spMkLst>
        </pc:spChg>
        <pc:spChg chg="mod">
          <ac:chgData name="Allie Pfleger" userId="7701ca9aa713607d" providerId="LiveId" clId="{DB1A4352-6B54-4DAE-BD5A-DD9C72B496D4}" dt="2022-10-03T07:13:35.673" v="170" actId="20577"/>
          <ac:spMkLst>
            <pc:docMk/>
            <pc:sldMk cId="3558516253" sldId="350"/>
            <ac:spMk id="6" creationId="{C7EE8B56-9A1B-E989-9124-38B4EE3D7E90}"/>
          </ac:spMkLst>
        </pc:spChg>
        <pc:spChg chg="mod">
          <ac:chgData name="Allie Pfleger" userId="7701ca9aa713607d" providerId="LiveId" clId="{DB1A4352-6B54-4DAE-BD5A-DD9C72B496D4}" dt="2022-10-03T07:13:34.147" v="169" actId="20577"/>
          <ac:spMkLst>
            <pc:docMk/>
            <pc:sldMk cId="3558516253" sldId="350"/>
            <ac:spMk id="8" creationId="{87A08AE8-0242-9B0A-1F01-1AA6D59061EA}"/>
          </ac:spMkLst>
        </pc:spChg>
        <pc:spChg chg="mod">
          <ac:chgData name="Allie Pfleger" userId="7701ca9aa713607d" providerId="LiveId" clId="{DB1A4352-6B54-4DAE-BD5A-DD9C72B496D4}" dt="2022-10-03T07:14:09.483" v="178" actId="1582"/>
          <ac:spMkLst>
            <pc:docMk/>
            <pc:sldMk cId="3558516253" sldId="350"/>
            <ac:spMk id="15" creationId="{F4AE2D2C-104A-7188-0AC3-D8C2A9AEEC52}"/>
          </ac:spMkLst>
        </pc:spChg>
        <pc:spChg chg="add mod">
          <ac:chgData name="Allie Pfleger" userId="7701ca9aa713607d" providerId="LiveId" clId="{DB1A4352-6B54-4DAE-BD5A-DD9C72B496D4}" dt="2022-10-03T07:13:58.956" v="176" actId="1076"/>
          <ac:spMkLst>
            <pc:docMk/>
            <pc:sldMk cId="3558516253" sldId="350"/>
            <ac:spMk id="24" creationId="{3699513C-6286-2E95-7A21-BAF0E9E6EC70}"/>
          </ac:spMkLst>
        </pc:spChg>
      </pc:sldChg>
      <pc:sldChg chg="modSp add mod">
        <pc:chgData name="Allie Pfleger" userId="7701ca9aa713607d" providerId="LiveId" clId="{DB1A4352-6B54-4DAE-BD5A-DD9C72B496D4}" dt="2022-10-03T07:14:37.651" v="183" actId="20577"/>
        <pc:sldMkLst>
          <pc:docMk/>
          <pc:sldMk cId="2911835638" sldId="351"/>
        </pc:sldMkLst>
        <pc:spChg chg="mod">
          <ac:chgData name="Allie Pfleger" userId="7701ca9aa713607d" providerId="LiveId" clId="{DB1A4352-6B54-4DAE-BD5A-DD9C72B496D4}" dt="2022-10-03T07:14:37.651" v="183" actId="20577"/>
          <ac:spMkLst>
            <pc:docMk/>
            <pc:sldMk cId="2911835638" sldId="351"/>
            <ac:spMk id="8" creationId="{87A08AE8-0242-9B0A-1F01-1AA6D59061EA}"/>
          </ac:spMkLst>
        </pc:spChg>
        <pc:spChg chg="mod">
          <ac:chgData name="Allie Pfleger" userId="7701ca9aa713607d" providerId="LiveId" clId="{DB1A4352-6B54-4DAE-BD5A-DD9C72B496D4}" dt="2022-10-03T07:14:35.251" v="182" actId="20577"/>
          <ac:spMkLst>
            <pc:docMk/>
            <pc:sldMk cId="2911835638" sldId="351"/>
            <ac:spMk id="24" creationId="{3699513C-6286-2E95-7A21-BAF0E9E6EC70}"/>
          </ac:spMkLst>
        </pc:spChg>
      </pc:sldChg>
      <pc:sldChg chg="addSp delSp modSp add mod">
        <pc:chgData name="Allie Pfleger" userId="7701ca9aa713607d" providerId="LiveId" clId="{DB1A4352-6B54-4DAE-BD5A-DD9C72B496D4}" dt="2022-10-03T07:15:36.054" v="193" actId="20577"/>
        <pc:sldMkLst>
          <pc:docMk/>
          <pc:sldMk cId="3969035821" sldId="352"/>
        </pc:sldMkLst>
        <pc:spChg chg="add mod">
          <ac:chgData name="Allie Pfleger" userId="7701ca9aa713607d" providerId="LiveId" clId="{DB1A4352-6B54-4DAE-BD5A-DD9C72B496D4}" dt="2022-10-03T07:15:36.054" v="193" actId="20577"/>
          <ac:spMkLst>
            <pc:docMk/>
            <pc:sldMk cId="3969035821" sldId="352"/>
            <ac:spMk id="3" creationId="{0635E104-613F-24F7-D513-D2D85C90D245}"/>
          </ac:spMkLst>
        </pc:spChg>
        <pc:spChg chg="del">
          <ac:chgData name="Allie Pfleger" userId="7701ca9aa713607d" providerId="LiveId" clId="{DB1A4352-6B54-4DAE-BD5A-DD9C72B496D4}" dt="2022-10-03T07:14:56.344" v="187" actId="478"/>
          <ac:spMkLst>
            <pc:docMk/>
            <pc:sldMk cId="3969035821" sldId="352"/>
            <ac:spMk id="6" creationId="{C7EE8B56-9A1B-E989-9124-38B4EE3D7E90}"/>
          </ac:spMkLst>
        </pc:spChg>
        <pc:spChg chg="del">
          <ac:chgData name="Allie Pfleger" userId="7701ca9aa713607d" providerId="LiveId" clId="{DB1A4352-6B54-4DAE-BD5A-DD9C72B496D4}" dt="2022-10-03T07:14:57.552" v="188" actId="478"/>
          <ac:spMkLst>
            <pc:docMk/>
            <pc:sldMk cId="3969035821" sldId="352"/>
            <ac:spMk id="8" creationId="{87A08AE8-0242-9B0A-1F01-1AA6D59061EA}"/>
          </ac:spMkLst>
        </pc:spChg>
      </pc:sldChg>
      <pc:sldChg chg="add">
        <pc:chgData name="Allie Pfleger" userId="7701ca9aa713607d" providerId="LiveId" clId="{DB1A4352-6B54-4DAE-BD5A-DD9C72B496D4}" dt="2022-10-03T07:15:31.603" v="192"/>
        <pc:sldMkLst>
          <pc:docMk/>
          <pc:sldMk cId="1196671023" sldId="353"/>
        </pc:sldMkLst>
      </pc:sldChg>
      <pc:sldChg chg="addSp delSp modSp add mod">
        <pc:chgData name="Allie Pfleger" userId="7701ca9aa713607d" providerId="LiveId" clId="{DB1A4352-6B54-4DAE-BD5A-DD9C72B496D4}" dt="2022-10-03T07:18:02.209" v="213" actId="207"/>
        <pc:sldMkLst>
          <pc:docMk/>
          <pc:sldMk cId="2596421074" sldId="354"/>
        </pc:sldMkLst>
        <pc:spChg chg="del">
          <ac:chgData name="Allie Pfleger" userId="7701ca9aa713607d" providerId="LiveId" clId="{DB1A4352-6B54-4DAE-BD5A-DD9C72B496D4}" dt="2022-10-03T07:16:03.308" v="197" actId="478"/>
          <ac:spMkLst>
            <pc:docMk/>
            <pc:sldMk cId="2596421074" sldId="354"/>
            <ac:spMk id="3" creationId="{0635E104-613F-24F7-D513-D2D85C90D245}"/>
          </ac:spMkLst>
        </pc:spChg>
        <pc:spChg chg="add mod">
          <ac:chgData name="Allie Pfleger" userId="7701ca9aa713607d" providerId="LiveId" clId="{DB1A4352-6B54-4DAE-BD5A-DD9C72B496D4}" dt="2022-10-03T07:18:02.209" v="213" actId="207"/>
          <ac:spMkLst>
            <pc:docMk/>
            <pc:sldMk cId="2596421074" sldId="354"/>
            <ac:spMk id="6" creationId="{36273A1B-E554-9017-C57B-416B10FC605D}"/>
          </ac:spMkLst>
        </pc:spChg>
        <pc:cxnChg chg="mod">
          <ac:chgData name="Allie Pfleger" userId="7701ca9aa713607d" providerId="LiveId" clId="{DB1A4352-6B54-4DAE-BD5A-DD9C72B496D4}" dt="2022-10-03T07:17:56.350" v="212" actId="1582"/>
          <ac:cxnSpMkLst>
            <pc:docMk/>
            <pc:sldMk cId="2596421074" sldId="354"/>
            <ac:cxnSpMk id="53" creationId="{1413502C-DA4E-CF50-A7A0-F984F17EE7DB}"/>
          </ac:cxnSpMkLst>
        </pc:cxnChg>
      </pc:sldChg>
      <pc:sldChg chg="modSp add mod">
        <pc:chgData name="Allie Pfleger" userId="7701ca9aa713607d" providerId="LiveId" clId="{DB1A4352-6B54-4DAE-BD5A-DD9C72B496D4}" dt="2022-10-03T07:21:12.172" v="240" actId="1582"/>
        <pc:sldMkLst>
          <pc:docMk/>
          <pc:sldMk cId="3771483206" sldId="355"/>
        </pc:sldMkLst>
        <pc:spChg chg="mod">
          <ac:chgData name="Allie Pfleger" userId="7701ca9aa713607d" providerId="LiveId" clId="{DB1A4352-6B54-4DAE-BD5A-DD9C72B496D4}" dt="2022-10-03T07:19:33.884" v="223" actId="207"/>
          <ac:spMkLst>
            <pc:docMk/>
            <pc:sldMk cId="3771483206" sldId="355"/>
            <ac:spMk id="6" creationId="{36273A1B-E554-9017-C57B-416B10FC605D}"/>
          </ac:spMkLst>
        </pc:spChg>
        <pc:cxnChg chg="mod">
          <ac:chgData name="Allie Pfleger" userId="7701ca9aa713607d" providerId="LiveId" clId="{DB1A4352-6B54-4DAE-BD5A-DD9C72B496D4}" dt="2022-10-03T07:19:28.030" v="222" actId="1582"/>
          <ac:cxnSpMkLst>
            <pc:docMk/>
            <pc:sldMk cId="3771483206" sldId="355"/>
            <ac:cxnSpMk id="25" creationId="{447937D0-BD73-AC23-1E37-2131C023A887}"/>
          </ac:cxnSpMkLst>
        </pc:cxnChg>
        <pc:cxnChg chg="mod">
          <ac:chgData name="Allie Pfleger" userId="7701ca9aa713607d" providerId="LiveId" clId="{DB1A4352-6B54-4DAE-BD5A-DD9C72B496D4}" dt="2022-10-03T07:21:12.172" v="240" actId="1582"/>
          <ac:cxnSpMkLst>
            <pc:docMk/>
            <pc:sldMk cId="3771483206" sldId="355"/>
            <ac:cxnSpMk id="44" creationId="{2D9F036C-1AE1-059C-8210-F5CE93BB04AE}"/>
          </ac:cxnSpMkLst>
        </pc:cxnChg>
      </pc:sldChg>
      <pc:sldChg chg="modSp add mod">
        <pc:chgData name="Allie Pfleger" userId="7701ca9aa713607d" providerId="LiveId" clId="{DB1A4352-6B54-4DAE-BD5A-DD9C72B496D4}" dt="2022-10-03T07:30:18.656" v="388" actId="113"/>
        <pc:sldMkLst>
          <pc:docMk/>
          <pc:sldMk cId="1496717784" sldId="356"/>
        </pc:sldMkLst>
        <pc:spChg chg="mod">
          <ac:chgData name="Allie Pfleger" userId="7701ca9aa713607d" providerId="LiveId" clId="{DB1A4352-6B54-4DAE-BD5A-DD9C72B496D4}" dt="2022-10-03T07:30:18.656" v="388" actId="113"/>
          <ac:spMkLst>
            <pc:docMk/>
            <pc:sldMk cId="1496717784" sldId="356"/>
            <ac:spMk id="6" creationId="{36273A1B-E554-9017-C57B-416B10FC605D}"/>
          </ac:spMkLst>
        </pc:spChg>
        <pc:cxnChg chg="mod">
          <ac:chgData name="Allie Pfleger" userId="7701ca9aa713607d" providerId="LiveId" clId="{DB1A4352-6B54-4DAE-BD5A-DD9C72B496D4}" dt="2022-10-03T07:20:24.405" v="230" actId="208"/>
          <ac:cxnSpMkLst>
            <pc:docMk/>
            <pc:sldMk cId="1496717784" sldId="356"/>
            <ac:cxnSpMk id="48" creationId="{1383D512-321C-37BB-990A-B4FFA64ED3FA}"/>
          </ac:cxnSpMkLst>
        </pc:cxnChg>
      </pc:sldChg>
      <pc:sldChg chg="modSp add mod">
        <pc:chgData name="Allie Pfleger" userId="7701ca9aa713607d" providerId="LiveId" clId="{DB1A4352-6B54-4DAE-BD5A-DD9C72B496D4}" dt="2022-10-03T07:18:27.115" v="218" actId="208"/>
        <pc:sldMkLst>
          <pc:docMk/>
          <pc:sldMk cId="3665405106" sldId="357"/>
        </pc:sldMkLst>
        <pc:spChg chg="mod">
          <ac:chgData name="Allie Pfleger" userId="7701ca9aa713607d" providerId="LiveId" clId="{DB1A4352-6B54-4DAE-BD5A-DD9C72B496D4}" dt="2022-10-03T07:18:12.964" v="216" actId="20577"/>
          <ac:spMkLst>
            <pc:docMk/>
            <pc:sldMk cId="3665405106" sldId="357"/>
            <ac:spMk id="6" creationId="{36273A1B-E554-9017-C57B-416B10FC605D}"/>
          </ac:spMkLst>
        </pc:spChg>
        <pc:cxnChg chg="mod">
          <ac:chgData name="Allie Pfleger" userId="7701ca9aa713607d" providerId="LiveId" clId="{DB1A4352-6B54-4DAE-BD5A-DD9C72B496D4}" dt="2022-10-03T07:18:27.115" v="218" actId="208"/>
          <ac:cxnSpMkLst>
            <pc:docMk/>
            <pc:sldMk cId="3665405106" sldId="357"/>
            <ac:cxnSpMk id="53" creationId="{1413502C-DA4E-CF50-A7A0-F984F17EE7DB}"/>
          </ac:cxnSpMkLst>
        </pc:cxnChg>
      </pc:sldChg>
      <pc:sldChg chg="modSp add mod">
        <pc:chgData name="Allie Pfleger" userId="7701ca9aa713607d" providerId="LiveId" clId="{DB1A4352-6B54-4DAE-BD5A-DD9C72B496D4}" dt="2022-10-03T07:19:40.926" v="224" actId="207"/>
        <pc:sldMkLst>
          <pc:docMk/>
          <pc:sldMk cId="1295733176" sldId="358"/>
        </pc:sldMkLst>
        <pc:spChg chg="mod">
          <ac:chgData name="Allie Pfleger" userId="7701ca9aa713607d" providerId="LiveId" clId="{DB1A4352-6B54-4DAE-BD5A-DD9C72B496D4}" dt="2022-10-03T07:19:40.926" v="224" actId="207"/>
          <ac:spMkLst>
            <pc:docMk/>
            <pc:sldMk cId="1295733176" sldId="358"/>
            <ac:spMk id="6" creationId="{36273A1B-E554-9017-C57B-416B10FC605D}"/>
          </ac:spMkLst>
        </pc:spChg>
      </pc:sldChg>
      <pc:sldChg chg="modSp add mod">
        <pc:chgData name="Allie Pfleger" userId="7701ca9aa713607d" providerId="LiveId" clId="{DB1A4352-6B54-4DAE-BD5A-DD9C72B496D4}" dt="2022-10-03T07:30:15.199" v="387" actId="113"/>
        <pc:sldMkLst>
          <pc:docMk/>
          <pc:sldMk cId="3978612963" sldId="359"/>
        </pc:sldMkLst>
        <pc:spChg chg="mod">
          <ac:chgData name="Allie Pfleger" userId="7701ca9aa713607d" providerId="LiveId" clId="{DB1A4352-6B54-4DAE-BD5A-DD9C72B496D4}" dt="2022-10-03T07:30:15.199" v="387" actId="113"/>
          <ac:spMkLst>
            <pc:docMk/>
            <pc:sldMk cId="3978612963" sldId="359"/>
            <ac:spMk id="6" creationId="{36273A1B-E554-9017-C57B-416B10FC605D}"/>
          </ac:spMkLst>
        </pc:spChg>
      </pc:sldChg>
      <pc:sldChg chg="addSp modSp new mod modClrScheme chgLayout">
        <pc:chgData name="Allie Pfleger" userId="7701ca9aa713607d" providerId="LiveId" clId="{DB1A4352-6B54-4DAE-BD5A-DD9C72B496D4}" dt="2022-10-03T07:21:55.715" v="258" actId="20577"/>
        <pc:sldMkLst>
          <pc:docMk/>
          <pc:sldMk cId="2469132876" sldId="360"/>
        </pc:sldMkLst>
        <pc:spChg chg="add mod">
          <ac:chgData name="Allie Pfleger" userId="7701ca9aa713607d" providerId="LiveId" clId="{DB1A4352-6B54-4DAE-BD5A-DD9C72B496D4}" dt="2022-10-03T07:21:55.715" v="258" actId="20577"/>
          <ac:spMkLst>
            <pc:docMk/>
            <pc:sldMk cId="2469132876" sldId="360"/>
            <ac:spMk id="2" creationId="{DE97EB01-8DC6-DAAD-D818-015AEA096C98}"/>
          </ac:spMkLst>
        </pc:spChg>
      </pc:sldChg>
      <pc:sldChg chg="add del">
        <pc:chgData name="Allie Pfleger" userId="7701ca9aa713607d" providerId="LiveId" clId="{DB1A4352-6B54-4DAE-BD5A-DD9C72B496D4}" dt="2022-10-03T07:21:43.020" v="242"/>
        <pc:sldMkLst>
          <pc:docMk/>
          <pc:sldMk cId="3242399707" sldId="360"/>
        </pc:sldMkLst>
      </pc:sldChg>
      <pc:sldChg chg="addSp delSp modSp new mod modClrScheme chgLayout">
        <pc:chgData name="Allie Pfleger" userId="7701ca9aa713607d" providerId="LiveId" clId="{DB1A4352-6B54-4DAE-BD5A-DD9C72B496D4}" dt="2022-10-03T07:26:58.083" v="367" actId="113"/>
        <pc:sldMkLst>
          <pc:docMk/>
          <pc:sldMk cId="4005613369" sldId="361"/>
        </pc:sldMkLst>
        <pc:spChg chg="del mod ord">
          <ac:chgData name="Allie Pfleger" userId="7701ca9aa713607d" providerId="LiveId" clId="{DB1A4352-6B54-4DAE-BD5A-DD9C72B496D4}" dt="2022-10-03T07:22:12.044" v="261" actId="700"/>
          <ac:spMkLst>
            <pc:docMk/>
            <pc:sldMk cId="4005613369" sldId="361"/>
            <ac:spMk id="2" creationId="{D03CEFA7-609F-DE61-456F-501347683B81}"/>
          </ac:spMkLst>
        </pc:spChg>
        <pc:spChg chg="add mod ord">
          <ac:chgData name="Allie Pfleger" userId="7701ca9aa713607d" providerId="LiveId" clId="{DB1A4352-6B54-4DAE-BD5A-DD9C72B496D4}" dt="2022-10-03T07:22:24.793" v="308" actId="20577"/>
          <ac:spMkLst>
            <pc:docMk/>
            <pc:sldMk cId="4005613369" sldId="361"/>
            <ac:spMk id="3" creationId="{65437680-48CC-F1A8-B245-3738328785AC}"/>
          </ac:spMkLst>
        </pc:spChg>
        <pc:spChg chg="add mod ord">
          <ac:chgData name="Allie Pfleger" userId="7701ca9aa713607d" providerId="LiveId" clId="{DB1A4352-6B54-4DAE-BD5A-DD9C72B496D4}" dt="2022-10-03T07:26:58.083" v="367" actId="113"/>
          <ac:spMkLst>
            <pc:docMk/>
            <pc:sldMk cId="4005613369" sldId="361"/>
            <ac:spMk id="4" creationId="{F2C3933D-B04B-D1A9-7D9E-45AEBC439FE8}"/>
          </ac:spMkLst>
        </pc:spChg>
      </pc:sldChg>
      <pc:sldChg chg="addSp delSp modSp add mod">
        <pc:chgData name="Allie Pfleger" userId="7701ca9aa713607d" providerId="LiveId" clId="{DB1A4352-6B54-4DAE-BD5A-DD9C72B496D4}" dt="2022-10-03T07:30:33.610" v="389" actId="207"/>
        <pc:sldMkLst>
          <pc:docMk/>
          <pc:sldMk cId="1514826349" sldId="362"/>
        </pc:sldMkLst>
        <pc:spChg chg="mod">
          <ac:chgData name="Allie Pfleger" userId="7701ca9aa713607d" providerId="LiveId" clId="{DB1A4352-6B54-4DAE-BD5A-DD9C72B496D4}" dt="2022-10-03T07:23:31.574" v="326" actId="20577"/>
          <ac:spMkLst>
            <pc:docMk/>
            <pc:sldMk cId="1514826349" sldId="362"/>
            <ac:spMk id="2" creationId="{6A491155-224A-BECE-21BE-E50EB40ED800}"/>
          </ac:spMkLst>
        </pc:spChg>
        <pc:spChg chg="add mod">
          <ac:chgData name="Allie Pfleger" userId="7701ca9aa713607d" providerId="LiveId" clId="{DB1A4352-6B54-4DAE-BD5A-DD9C72B496D4}" dt="2022-10-03T07:30:33.610" v="389" actId="207"/>
          <ac:spMkLst>
            <pc:docMk/>
            <pc:sldMk cId="1514826349" sldId="362"/>
            <ac:spMk id="3" creationId="{05CE81D9-2E10-0E9D-089C-391763DD4DB1}"/>
          </ac:spMkLst>
        </pc:spChg>
        <pc:spChg chg="del">
          <ac:chgData name="Allie Pfleger" userId="7701ca9aa713607d" providerId="LiveId" clId="{DB1A4352-6B54-4DAE-BD5A-DD9C72B496D4}" dt="2022-10-03T07:23:40.466" v="328" actId="478"/>
          <ac:spMkLst>
            <pc:docMk/>
            <pc:sldMk cId="1514826349" sldId="362"/>
            <ac:spMk id="3" creationId="{E2289A30-A21C-A553-3323-599C5755B9B7}"/>
          </ac:spMkLst>
        </pc:spChg>
        <pc:spChg chg="del">
          <ac:chgData name="Allie Pfleger" userId="7701ca9aa713607d" providerId="LiveId" clId="{DB1A4352-6B54-4DAE-BD5A-DD9C72B496D4}" dt="2022-10-03T07:23:38.597" v="327" actId="478"/>
          <ac:spMkLst>
            <pc:docMk/>
            <pc:sldMk cId="1514826349" sldId="362"/>
            <ac:spMk id="4" creationId="{62888D20-8BB1-1411-6875-90D3B6D87C91}"/>
          </ac:spMkLst>
        </pc:spChg>
        <pc:spChg chg="mod">
          <ac:chgData name="Allie Pfleger" userId="7701ca9aa713607d" providerId="LiveId" clId="{DB1A4352-6B54-4DAE-BD5A-DD9C72B496D4}" dt="2022-10-03T07:24:49.835" v="351" actId="20577"/>
          <ac:spMkLst>
            <pc:docMk/>
            <pc:sldMk cId="1514826349" sldId="362"/>
            <ac:spMk id="5" creationId="{D457CB86-B894-26FD-7788-FA806722E745}"/>
          </ac:spMkLst>
        </pc:spChg>
        <pc:spChg chg="del">
          <ac:chgData name="Allie Pfleger" userId="7701ca9aa713607d" providerId="LiveId" clId="{DB1A4352-6B54-4DAE-BD5A-DD9C72B496D4}" dt="2022-10-03T07:23:38.597" v="327" actId="478"/>
          <ac:spMkLst>
            <pc:docMk/>
            <pc:sldMk cId="1514826349" sldId="362"/>
            <ac:spMk id="7" creationId="{32F7A985-44E9-1232-E90A-4CF0F3ECF586}"/>
          </ac:spMkLst>
        </pc:spChg>
        <pc:spChg chg="del">
          <ac:chgData name="Allie Pfleger" userId="7701ca9aa713607d" providerId="LiveId" clId="{DB1A4352-6B54-4DAE-BD5A-DD9C72B496D4}" dt="2022-10-03T07:23:38.597" v="327" actId="478"/>
          <ac:spMkLst>
            <pc:docMk/>
            <pc:sldMk cId="1514826349" sldId="362"/>
            <ac:spMk id="9" creationId="{D2F95A25-C5E8-4B82-6328-9930AE892918}"/>
          </ac:spMkLst>
        </pc:spChg>
        <pc:spChg chg="del">
          <ac:chgData name="Allie Pfleger" userId="7701ca9aa713607d" providerId="LiveId" clId="{DB1A4352-6B54-4DAE-BD5A-DD9C72B496D4}" dt="2022-10-03T07:23:38.597" v="327" actId="478"/>
          <ac:spMkLst>
            <pc:docMk/>
            <pc:sldMk cId="1514826349" sldId="362"/>
            <ac:spMk id="11" creationId="{1A95E883-B3E5-F6E8-F969-55FD68AD784B}"/>
          </ac:spMkLst>
        </pc:spChg>
        <pc:spChg chg="del">
          <ac:chgData name="Allie Pfleger" userId="7701ca9aa713607d" providerId="LiveId" clId="{DB1A4352-6B54-4DAE-BD5A-DD9C72B496D4}" dt="2022-10-03T07:23:38.597" v="327" actId="478"/>
          <ac:spMkLst>
            <pc:docMk/>
            <pc:sldMk cId="1514826349" sldId="362"/>
            <ac:spMk id="12" creationId="{8560977E-F123-1E56-9A74-B46E80903F07}"/>
          </ac:spMkLst>
        </pc:spChg>
        <pc:spChg chg="del">
          <ac:chgData name="Allie Pfleger" userId="7701ca9aa713607d" providerId="LiveId" clId="{DB1A4352-6B54-4DAE-BD5A-DD9C72B496D4}" dt="2022-10-03T07:23:38.597" v="327" actId="478"/>
          <ac:spMkLst>
            <pc:docMk/>
            <pc:sldMk cId="1514826349" sldId="362"/>
            <ac:spMk id="13" creationId="{CB5A84B6-A61A-A604-0EDA-47ABD31868B8}"/>
          </ac:spMkLst>
        </pc:spChg>
        <pc:spChg chg="del">
          <ac:chgData name="Allie Pfleger" userId="7701ca9aa713607d" providerId="LiveId" clId="{DB1A4352-6B54-4DAE-BD5A-DD9C72B496D4}" dt="2022-10-03T07:23:38.597" v="327" actId="478"/>
          <ac:spMkLst>
            <pc:docMk/>
            <pc:sldMk cId="1514826349" sldId="362"/>
            <ac:spMk id="14" creationId="{1C72E1F8-5A86-62ED-A9AF-3EE872DBC6E4}"/>
          </ac:spMkLst>
        </pc:spChg>
        <pc:spChg chg="del">
          <ac:chgData name="Allie Pfleger" userId="7701ca9aa713607d" providerId="LiveId" clId="{DB1A4352-6B54-4DAE-BD5A-DD9C72B496D4}" dt="2022-10-03T07:23:38.597" v="327" actId="478"/>
          <ac:spMkLst>
            <pc:docMk/>
            <pc:sldMk cId="1514826349" sldId="362"/>
            <ac:spMk id="15" creationId="{F4AE2D2C-104A-7188-0AC3-D8C2A9AEEC52}"/>
          </ac:spMkLst>
        </pc:spChg>
        <pc:cxnChg chg="del mod">
          <ac:chgData name="Allie Pfleger" userId="7701ca9aa713607d" providerId="LiveId" clId="{DB1A4352-6B54-4DAE-BD5A-DD9C72B496D4}" dt="2022-10-03T07:23:38.597" v="327" actId="478"/>
          <ac:cxnSpMkLst>
            <pc:docMk/>
            <pc:sldMk cId="1514826349" sldId="362"/>
            <ac:cxnSpMk id="21" creationId="{755963ED-B2EA-ACC3-0590-EDD40024A636}"/>
          </ac:cxnSpMkLst>
        </pc:cxnChg>
        <pc:cxnChg chg="del mod">
          <ac:chgData name="Allie Pfleger" userId="7701ca9aa713607d" providerId="LiveId" clId="{DB1A4352-6B54-4DAE-BD5A-DD9C72B496D4}" dt="2022-10-03T07:23:38.597" v="327" actId="478"/>
          <ac:cxnSpMkLst>
            <pc:docMk/>
            <pc:sldMk cId="1514826349" sldId="362"/>
            <ac:cxnSpMk id="23" creationId="{B21493AB-3061-1E22-FD68-B08E53F2D031}"/>
          </ac:cxnSpMkLst>
        </pc:cxnChg>
        <pc:cxnChg chg="del mod">
          <ac:chgData name="Allie Pfleger" userId="7701ca9aa713607d" providerId="LiveId" clId="{DB1A4352-6B54-4DAE-BD5A-DD9C72B496D4}" dt="2022-10-03T07:23:38.597" v="327" actId="478"/>
          <ac:cxnSpMkLst>
            <pc:docMk/>
            <pc:sldMk cId="1514826349" sldId="362"/>
            <ac:cxnSpMk id="25" creationId="{447937D0-BD73-AC23-1E37-2131C023A887}"/>
          </ac:cxnSpMkLst>
        </pc:cxnChg>
        <pc:cxnChg chg="del mod">
          <ac:chgData name="Allie Pfleger" userId="7701ca9aa713607d" providerId="LiveId" clId="{DB1A4352-6B54-4DAE-BD5A-DD9C72B496D4}" dt="2022-10-03T07:23:38.597" v="327" actId="478"/>
          <ac:cxnSpMkLst>
            <pc:docMk/>
            <pc:sldMk cId="1514826349" sldId="362"/>
            <ac:cxnSpMk id="27" creationId="{362166DE-4286-7E21-A846-87702AC1D487}"/>
          </ac:cxnSpMkLst>
        </pc:cxnChg>
        <pc:cxnChg chg="del mod">
          <ac:chgData name="Allie Pfleger" userId="7701ca9aa713607d" providerId="LiveId" clId="{DB1A4352-6B54-4DAE-BD5A-DD9C72B496D4}" dt="2022-10-03T07:23:38.597" v="327" actId="478"/>
          <ac:cxnSpMkLst>
            <pc:docMk/>
            <pc:sldMk cId="1514826349" sldId="362"/>
            <ac:cxnSpMk id="31" creationId="{3EE81EEC-E8BC-73E1-BE73-586DC8B1930B}"/>
          </ac:cxnSpMkLst>
        </pc:cxnChg>
        <pc:cxnChg chg="del mod">
          <ac:chgData name="Allie Pfleger" userId="7701ca9aa713607d" providerId="LiveId" clId="{DB1A4352-6B54-4DAE-BD5A-DD9C72B496D4}" dt="2022-10-03T07:23:38.597" v="327" actId="478"/>
          <ac:cxnSpMkLst>
            <pc:docMk/>
            <pc:sldMk cId="1514826349" sldId="362"/>
            <ac:cxnSpMk id="44" creationId="{2D9F036C-1AE1-059C-8210-F5CE93BB04AE}"/>
          </ac:cxnSpMkLst>
        </pc:cxnChg>
        <pc:cxnChg chg="del mod">
          <ac:chgData name="Allie Pfleger" userId="7701ca9aa713607d" providerId="LiveId" clId="{DB1A4352-6B54-4DAE-BD5A-DD9C72B496D4}" dt="2022-10-03T07:23:38.597" v="327" actId="478"/>
          <ac:cxnSpMkLst>
            <pc:docMk/>
            <pc:sldMk cId="1514826349" sldId="362"/>
            <ac:cxnSpMk id="46" creationId="{CC7E24CB-3A8A-4ADE-C090-5E2727393D1B}"/>
          </ac:cxnSpMkLst>
        </pc:cxnChg>
        <pc:cxnChg chg="del mod">
          <ac:chgData name="Allie Pfleger" userId="7701ca9aa713607d" providerId="LiveId" clId="{DB1A4352-6B54-4DAE-BD5A-DD9C72B496D4}" dt="2022-10-03T07:23:38.597" v="327" actId="478"/>
          <ac:cxnSpMkLst>
            <pc:docMk/>
            <pc:sldMk cId="1514826349" sldId="362"/>
            <ac:cxnSpMk id="48" creationId="{1383D512-321C-37BB-990A-B4FFA64ED3FA}"/>
          </ac:cxnSpMkLst>
        </pc:cxnChg>
        <pc:cxnChg chg="del mod">
          <ac:chgData name="Allie Pfleger" userId="7701ca9aa713607d" providerId="LiveId" clId="{DB1A4352-6B54-4DAE-BD5A-DD9C72B496D4}" dt="2022-10-03T07:23:38.597" v="327" actId="478"/>
          <ac:cxnSpMkLst>
            <pc:docMk/>
            <pc:sldMk cId="1514826349" sldId="362"/>
            <ac:cxnSpMk id="50" creationId="{DED9E9BB-3B22-3762-5F30-598DE1DBC244}"/>
          </ac:cxnSpMkLst>
        </pc:cxnChg>
        <pc:cxnChg chg="del mod">
          <ac:chgData name="Allie Pfleger" userId="7701ca9aa713607d" providerId="LiveId" clId="{DB1A4352-6B54-4DAE-BD5A-DD9C72B496D4}" dt="2022-10-03T07:23:38.597" v="327" actId="478"/>
          <ac:cxnSpMkLst>
            <pc:docMk/>
            <pc:sldMk cId="1514826349" sldId="362"/>
            <ac:cxnSpMk id="53" creationId="{1413502C-DA4E-CF50-A7A0-F984F17EE7DB}"/>
          </ac:cxnSpMkLst>
        </pc:cxnChg>
      </pc:sldChg>
      <pc:sldChg chg="delSp modSp add mod">
        <pc:chgData name="Allie Pfleger" userId="7701ca9aa713607d" providerId="LiveId" clId="{DB1A4352-6B54-4DAE-BD5A-DD9C72B496D4}" dt="2022-10-03T07:27:31.366" v="374" actId="6549"/>
        <pc:sldMkLst>
          <pc:docMk/>
          <pc:sldMk cId="2562694840" sldId="363"/>
        </pc:sldMkLst>
        <pc:spChg chg="del">
          <ac:chgData name="Allie Pfleger" userId="7701ca9aa713607d" providerId="LiveId" clId="{DB1A4352-6B54-4DAE-BD5A-DD9C72B496D4}" dt="2022-10-03T07:27:19.906" v="370" actId="478"/>
          <ac:spMkLst>
            <pc:docMk/>
            <pc:sldMk cId="2562694840" sldId="363"/>
            <ac:spMk id="3" creationId="{05CE81D9-2E10-0E9D-089C-391763DD4DB1}"/>
          </ac:spMkLst>
        </pc:spChg>
        <pc:spChg chg="mod">
          <ac:chgData name="Allie Pfleger" userId="7701ca9aa713607d" providerId="LiveId" clId="{DB1A4352-6B54-4DAE-BD5A-DD9C72B496D4}" dt="2022-10-03T07:27:31.366" v="374" actId="6549"/>
          <ac:spMkLst>
            <pc:docMk/>
            <pc:sldMk cId="2562694840" sldId="363"/>
            <ac:spMk id="5" creationId="{D457CB86-B894-26FD-7788-FA806722E745}"/>
          </ac:spMkLst>
        </pc:spChg>
      </pc:sldChg>
      <pc:sldChg chg="addSp modSp add mod">
        <pc:chgData name="Allie Pfleger" userId="7701ca9aa713607d" providerId="LiveId" clId="{DB1A4352-6B54-4DAE-BD5A-DD9C72B496D4}" dt="2022-10-03T07:27:53.462" v="378" actId="1076"/>
        <pc:sldMkLst>
          <pc:docMk/>
          <pc:sldMk cId="1705248760" sldId="364"/>
        </pc:sldMkLst>
        <pc:spChg chg="add mod">
          <ac:chgData name="Allie Pfleger" userId="7701ca9aa713607d" providerId="LiveId" clId="{DB1A4352-6B54-4DAE-BD5A-DD9C72B496D4}" dt="2022-10-03T07:27:53.462" v="378" actId="1076"/>
          <ac:spMkLst>
            <pc:docMk/>
            <pc:sldMk cId="1705248760" sldId="364"/>
            <ac:spMk id="3" creationId="{F99370CE-7DEB-51D2-6A9C-AFF60FC7B95E}"/>
          </ac:spMkLst>
        </pc:spChg>
      </pc:sldChg>
      <pc:sldChg chg="modSp add mod">
        <pc:chgData name="Allie Pfleger" userId="7701ca9aa713607d" providerId="LiveId" clId="{DB1A4352-6B54-4DAE-BD5A-DD9C72B496D4}" dt="2022-10-03T07:53:18.218" v="659" actId="207"/>
        <pc:sldMkLst>
          <pc:docMk/>
          <pc:sldMk cId="372257132" sldId="365"/>
        </pc:sldMkLst>
        <pc:spChg chg="mod">
          <ac:chgData name="Allie Pfleger" userId="7701ca9aa713607d" providerId="LiveId" clId="{DB1A4352-6B54-4DAE-BD5A-DD9C72B496D4}" dt="2022-10-03T07:53:18.218" v="659" actId="207"/>
          <ac:spMkLst>
            <pc:docMk/>
            <pc:sldMk cId="372257132" sldId="365"/>
            <ac:spMk id="3" creationId="{F99370CE-7DEB-51D2-6A9C-AFF60FC7B95E}"/>
          </ac:spMkLst>
        </pc:spChg>
      </pc:sldChg>
      <pc:sldChg chg="add del">
        <pc:chgData name="Allie Pfleger" userId="7701ca9aa713607d" providerId="LiveId" clId="{DB1A4352-6B54-4DAE-BD5A-DD9C72B496D4}" dt="2022-10-03T07:32:20.094" v="406" actId="47"/>
        <pc:sldMkLst>
          <pc:docMk/>
          <pc:sldMk cId="3986382989" sldId="366"/>
        </pc:sldMkLst>
      </pc:sldChg>
      <pc:sldChg chg="modSp add mod">
        <pc:chgData name="Allie Pfleger" userId="7701ca9aa713607d" providerId="LiveId" clId="{DB1A4352-6B54-4DAE-BD5A-DD9C72B496D4}" dt="2022-10-03T07:57:22.165" v="697" actId="20577"/>
        <pc:sldMkLst>
          <pc:docMk/>
          <pc:sldMk cId="382922559" sldId="367"/>
        </pc:sldMkLst>
        <pc:spChg chg="mod">
          <ac:chgData name="Allie Pfleger" userId="7701ca9aa713607d" providerId="LiveId" clId="{DB1A4352-6B54-4DAE-BD5A-DD9C72B496D4}" dt="2022-10-03T07:57:22.165" v="697" actId="20577"/>
          <ac:spMkLst>
            <pc:docMk/>
            <pc:sldMk cId="382922559" sldId="367"/>
            <ac:spMk id="5" creationId="{D457CB86-B894-26FD-7788-FA806722E745}"/>
          </ac:spMkLst>
        </pc:spChg>
      </pc:sldChg>
      <pc:sldChg chg="addSp modSp add mod">
        <pc:chgData name="Allie Pfleger" userId="7701ca9aa713607d" providerId="LiveId" clId="{DB1A4352-6B54-4DAE-BD5A-DD9C72B496D4}" dt="2022-10-03T07:57:11.556" v="695" actId="20577"/>
        <pc:sldMkLst>
          <pc:docMk/>
          <pc:sldMk cId="3940433530" sldId="368"/>
        </pc:sldMkLst>
        <pc:spChg chg="add mod">
          <ac:chgData name="Allie Pfleger" userId="7701ca9aa713607d" providerId="LiveId" clId="{DB1A4352-6B54-4DAE-BD5A-DD9C72B496D4}" dt="2022-10-03T07:31:56.510" v="402" actId="207"/>
          <ac:spMkLst>
            <pc:docMk/>
            <pc:sldMk cId="3940433530" sldId="368"/>
            <ac:spMk id="3" creationId="{E6103976-8742-D1B6-7909-984AC83358CA}"/>
          </ac:spMkLst>
        </pc:spChg>
        <pc:spChg chg="mod">
          <ac:chgData name="Allie Pfleger" userId="7701ca9aa713607d" providerId="LiveId" clId="{DB1A4352-6B54-4DAE-BD5A-DD9C72B496D4}" dt="2022-10-03T07:57:11.556" v="695" actId="20577"/>
          <ac:spMkLst>
            <pc:docMk/>
            <pc:sldMk cId="3940433530" sldId="368"/>
            <ac:spMk id="5" creationId="{D457CB86-B894-26FD-7788-FA806722E745}"/>
          </ac:spMkLst>
        </pc:spChg>
      </pc:sldChg>
      <pc:sldChg chg="modSp add mod">
        <pc:chgData name="Allie Pfleger" userId="7701ca9aa713607d" providerId="LiveId" clId="{DB1A4352-6B54-4DAE-BD5A-DD9C72B496D4}" dt="2022-10-03T07:57:17.473" v="696" actId="20577"/>
        <pc:sldMkLst>
          <pc:docMk/>
          <pc:sldMk cId="2532516279" sldId="369"/>
        </pc:sldMkLst>
        <pc:spChg chg="mod">
          <ac:chgData name="Allie Pfleger" userId="7701ca9aa713607d" providerId="LiveId" clId="{DB1A4352-6B54-4DAE-BD5A-DD9C72B496D4}" dt="2022-10-03T07:32:03.434" v="404" actId="20577"/>
          <ac:spMkLst>
            <pc:docMk/>
            <pc:sldMk cId="2532516279" sldId="369"/>
            <ac:spMk id="3" creationId="{E6103976-8742-D1B6-7909-984AC83358CA}"/>
          </ac:spMkLst>
        </pc:spChg>
        <pc:spChg chg="mod">
          <ac:chgData name="Allie Pfleger" userId="7701ca9aa713607d" providerId="LiveId" clId="{DB1A4352-6B54-4DAE-BD5A-DD9C72B496D4}" dt="2022-10-03T07:57:17.473" v="696" actId="20577"/>
          <ac:spMkLst>
            <pc:docMk/>
            <pc:sldMk cId="2532516279" sldId="369"/>
            <ac:spMk id="5" creationId="{D457CB86-B894-26FD-7788-FA806722E745}"/>
          </ac:spMkLst>
        </pc:spChg>
      </pc:sldChg>
      <pc:sldChg chg="addSp modSp add mod">
        <pc:chgData name="Allie Pfleger" userId="7701ca9aa713607d" providerId="LiveId" clId="{DB1A4352-6B54-4DAE-BD5A-DD9C72B496D4}" dt="2022-10-03T07:56:39.783" v="689" actId="20577"/>
        <pc:sldMkLst>
          <pc:docMk/>
          <pc:sldMk cId="2368384243" sldId="370"/>
        </pc:sldMkLst>
        <pc:spChg chg="add mod">
          <ac:chgData name="Allie Pfleger" userId="7701ca9aa713607d" providerId="LiveId" clId="{DB1A4352-6B54-4DAE-BD5A-DD9C72B496D4}" dt="2022-10-03T07:45:05.604" v="576" actId="20577"/>
          <ac:spMkLst>
            <pc:docMk/>
            <pc:sldMk cId="2368384243" sldId="370"/>
            <ac:spMk id="4" creationId="{C5D0EE99-A8CD-BDBD-E4F8-22A708704A24}"/>
          </ac:spMkLst>
        </pc:spChg>
        <pc:spChg chg="mod">
          <ac:chgData name="Allie Pfleger" userId="7701ca9aa713607d" providerId="LiveId" clId="{DB1A4352-6B54-4DAE-BD5A-DD9C72B496D4}" dt="2022-10-03T07:56:39.783" v="689" actId="20577"/>
          <ac:spMkLst>
            <pc:docMk/>
            <pc:sldMk cId="2368384243" sldId="370"/>
            <ac:spMk id="5" creationId="{D457CB86-B894-26FD-7788-FA806722E745}"/>
          </ac:spMkLst>
        </pc:spChg>
        <pc:spChg chg="add mod">
          <ac:chgData name="Allie Pfleger" userId="7701ca9aa713607d" providerId="LiveId" clId="{DB1A4352-6B54-4DAE-BD5A-DD9C72B496D4}" dt="2022-10-03T07:43:11.828" v="555" actId="20577"/>
          <ac:spMkLst>
            <pc:docMk/>
            <pc:sldMk cId="2368384243" sldId="370"/>
            <ac:spMk id="6" creationId="{14FB038E-68C3-074F-D00F-A89BC9DA74D9}"/>
          </ac:spMkLst>
        </pc:spChg>
      </pc:sldChg>
      <pc:sldChg chg="modSp add">
        <pc:chgData name="Allie Pfleger" userId="7701ca9aa713607d" providerId="LiveId" clId="{DB1A4352-6B54-4DAE-BD5A-DD9C72B496D4}" dt="2022-10-03T07:56:43.908" v="690" actId="20577"/>
        <pc:sldMkLst>
          <pc:docMk/>
          <pc:sldMk cId="1479195769" sldId="371"/>
        </pc:sldMkLst>
        <pc:spChg chg="mod">
          <ac:chgData name="Allie Pfleger" userId="7701ca9aa713607d" providerId="LiveId" clId="{DB1A4352-6B54-4DAE-BD5A-DD9C72B496D4}" dt="2022-10-03T07:45:22.589" v="582" actId="20577"/>
          <ac:spMkLst>
            <pc:docMk/>
            <pc:sldMk cId="1479195769" sldId="371"/>
            <ac:spMk id="4" creationId="{C5D0EE99-A8CD-BDBD-E4F8-22A708704A24}"/>
          </ac:spMkLst>
        </pc:spChg>
        <pc:spChg chg="mod">
          <ac:chgData name="Allie Pfleger" userId="7701ca9aa713607d" providerId="LiveId" clId="{DB1A4352-6B54-4DAE-BD5A-DD9C72B496D4}" dt="2022-10-03T07:56:43.908" v="690" actId="20577"/>
          <ac:spMkLst>
            <pc:docMk/>
            <pc:sldMk cId="1479195769" sldId="371"/>
            <ac:spMk id="5" creationId="{D457CB86-B894-26FD-7788-FA806722E745}"/>
          </ac:spMkLst>
        </pc:spChg>
        <pc:spChg chg="mod">
          <ac:chgData name="Allie Pfleger" userId="7701ca9aa713607d" providerId="LiveId" clId="{DB1A4352-6B54-4DAE-BD5A-DD9C72B496D4}" dt="2022-10-03T07:43:37.904" v="557" actId="20577"/>
          <ac:spMkLst>
            <pc:docMk/>
            <pc:sldMk cId="1479195769" sldId="371"/>
            <ac:spMk id="6" creationId="{14FB038E-68C3-074F-D00F-A89BC9DA74D9}"/>
          </ac:spMkLst>
        </pc:spChg>
      </pc:sldChg>
      <pc:sldChg chg="modSp add">
        <pc:chgData name="Allie Pfleger" userId="7701ca9aa713607d" providerId="LiveId" clId="{DB1A4352-6B54-4DAE-BD5A-DD9C72B496D4}" dt="2022-10-03T07:56:50.742" v="691" actId="20577"/>
        <pc:sldMkLst>
          <pc:docMk/>
          <pc:sldMk cId="1773066357" sldId="372"/>
        </pc:sldMkLst>
        <pc:spChg chg="mod">
          <ac:chgData name="Allie Pfleger" userId="7701ca9aa713607d" providerId="LiveId" clId="{DB1A4352-6B54-4DAE-BD5A-DD9C72B496D4}" dt="2022-10-03T07:45:34.512" v="588" actId="20577"/>
          <ac:spMkLst>
            <pc:docMk/>
            <pc:sldMk cId="1773066357" sldId="372"/>
            <ac:spMk id="4" creationId="{C5D0EE99-A8CD-BDBD-E4F8-22A708704A24}"/>
          </ac:spMkLst>
        </pc:spChg>
        <pc:spChg chg="mod">
          <ac:chgData name="Allie Pfleger" userId="7701ca9aa713607d" providerId="LiveId" clId="{DB1A4352-6B54-4DAE-BD5A-DD9C72B496D4}" dt="2022-10-03T07:56:50.742" v="691" actId="20577"/>
          <ac:spMkLst>
            <pc:docMk/>
            <pc:sldMk cId="1773066357" sldId="372"/>
            <ac:spMk id="5" creationId="{D457CB86-B894-26FD-7788-FA806722E745}"/>
          </ac:spMkLst>
        </pc:spChg>
        <pc:spChg chg="mod">
          <ac:chgData name="Allie Pfleger" userId="7701ca9aa713607d" providerId="LiveId" clId="{DB1A4352-6B54-4DAE-BD5A-DD9C72B496D4}" dt="2022-10-03T07:43:44.185" v="559" actId="20577"/>
          <ac:spMkLst>
            <pc:docMk/>
            <pc:sldMk cId="1773066357" sldId="372"/>
            <ac:spMk id="6" creationId="{14FB038E-68C3-074F-D00F-A89BC9DA74D9}"/>
          </ac:spMkLst>
        </pc:spChg>
      </pc:sldChg>
      <pc:sldChg chg="delSp modSp add mod">
        <pc:chgData name="Allie Pfleger" userId="7701ca9aa713607d" providerId="LiveId" clId="{DB1A4352-6B54-4DAE-BD5A-DD9C72B496D4}" dt="2022-10-03T07:56:59.275" v="692" actId="20577"/>
        <pc:sldMkLst>
          <pc:docMk/>
          <pc:sldMk cId="1343760351" sldId="373"/>
        </pc:sldMkLst>
        <pc:spChg chg="mod">
          <ac:chgData name="Allie Pfleger" userId="7701ca9aa713607d" providerId="LiveId" clId="{DB1A4352-6B54-4DAE-BD5A-DD9C72B496D4}" dt="2022-10-03T07:44:42.628" v="568" actId="20577"/>
          <ac:spMkLst>
            <pc:docMk/>
            <pc:sldMk cId="1343760351" sldId="373"/>
            <ac:spMk id="4" creationId="{C5D0EE99-A8CD-BDBD-E4F8-22A708704A24}"/>
          </ac:spMkLst>
        </pc:spChg>
        <pc:spChg chg="mod">
          <ac:chgData name="Allie Pfleger" userId="7701ca9aa713607d" providerId="LiveId" clId="{DB1A4352-6B54-4DAE-BD5A-DD9C72B496D4}" dt="2022-10-03T07:56:59.275" v="692" actId="20577"/>
          <ac:spMkLst>
            <pc:docMk/>
            <pc:sldMk cId="1343760351" sldId="373"/>
            <ac:spMk id="5" creationId="{D457CB86-B894-26FD-7788-FA806722E745}"/>
          </ac:spMkLst>
        </pc:spChg>
        <pc:spChg chg="del">
          <ac:chgData name="Allie Pfleger" userId="7701ca9aa713607d" providerId="LiveId" clId="{DB1A4352-6B54-4DAE-BD5A-DD9C72B496D4}" dt="2022-10-03T07:45:48.227" v="589" actId="478"/>
          <ac:spMkLst>
            <pc:docMk/>
            <pc:sldMk cId="1343760351" sldId="373"/>
            <ac:spMk id="6" creationId="{14FB038E-68C3-074F-D00F-A89BC9DA74D9}"/>
          </ac:spMkLst>
        </pc:spChg>
      </pc:sldChg>
      <pc:sldChg chg="delSp modSp add mod">
        <pc:chgData name="Allie Pfleger" userId="7701ca9aa713607d" providerId="LiveId" clId="{DB1A4352-6B54-4DAE-BD5A-DD9C72B496D4}" dt="2022-10-03T07:57:03.493" v="693" actId="20577"/>
        <pc:sldMkLst>
          <pc:docMk/>
          <pc:sldMk cId="567214283" sldId="374"/>
        </pc:sldMkLst>
        <pc:spChg chg="mod">
          <ac:chgData name="Allie Pfleger" userId="7701ca9aa713607d" providerId="LiveId" clId="{DB1A4352-6B54-4DAE-BD5A-DD9C72B496D4}" dt="2022-10-03T07:46:02.082" v="592" actId="6549"/>
          <ac:spMkLst>
            <pc:docMk/>
            <pc:sldMk cId="567214283" sldId="374"/>
            <ac:spMk id="4" creationId="{C5D0EE99-A8CD-BDBD-E4F8-22A708704A24}"/>
          </ac:spMkLst>
        </pc:spChg>
        <pc:spChg chg="mod">
          <ac:chgData name="Allie Pfleger" userId="7701ca9aa713607d" providerId="LiveId" clId="{DB1A4352-6B54-4DAE-BD5A-DD9C72B496D4}" dt="2022-10-03T07:57:03.493" v="693" actId="20577"/>
          <ac:spMkLst>
            <pc:docMk/>
            <pc:sldMk cId="567214283" sldId="374"/>
            <ac:spMk id="5" creationId="{D457CB86-B894-26FD-7788-FA806722E745}"/>
          </ac:spMkLst>
        </pc:spChg>
        <pc:spChg chg="del">
          <ac:chgData name="Allie Pfleger" userId="7701ca9aa713607d" providerId="LiveId" clId="{DB1A4352-6B54-4DAE-BD5A-DD9C72B496D4}" dt="2022-10-03T07:45:58.161" v="591" actId="478"/>
          <ac:spMkLst>
            <pc:docMk/>
            <pc:sldMk cId="567214283" sldId="374"/>
            <ac:spMk id="6" creationId="{14FB038E-68C3-074F-D00F-A89BC9DA74D9}"/>
          </ac:spMkLst>
        </pc:spChg>
      </pc:sldChg>
      <pc:sldChg chg="modSp add mod">
        <pc:chgData name="Allie Pfleger" userId="7701ca9aa713607d" providerId="LiveId" clId="{DB1A4352-6B54-4DAE-BD5A-DD9C72B496D4}" dt="2022-10-03T07:56:34.315" v="688" actId="20577"/>
        <pc:sldMkLst>
          <pc:docMk/>
          <pc:sldMk cId="3630174549" sldId="375"/>
        </pc:sldMkLst>
        <pc:spChg chg="mod">
          <ac:chgData name="Allie Pfleger" userId="7701ca9aa713607d" providerId="LiveId" clId="{DB1A4352-6B54-4DAE-BD5A-DD9C72B496D4}" dt="2022-10-03T07:49:22.722" v="607" actId="20577"/>
          <ac:spMkLst>
            <pc:docMk/>
            <pc:sldMk cId="3630174549" sldId="375"/>
            <ac:spMk id="4" creationId="{C5D0EE99-A8CD-BDBD-E4F8-22A708704A24}"/>
          </ac:spMkLst>
        </pc:spChg>
        <pc:spChg chg="mod">
          <ac:chgData name="Allie Pfleger" userId="7701ca9aa713607d" providerId="LiveId" clId="{DB1A4352-6B54-4DAE-BD5A-DD9C72B496D4}" dt="2022-10-03T07:56:34.315" v="688" actId="20577"/>
          <ac:spMkLst>
            <pc:docMk/>
            <pc:sldMk cId="3630174549" sldId="375"/>
            <ac:spMk id="5" creationId="{D457CB86-B894-26FD-7788-FA806722E745}"/>
          </ac:spMkLst>
        </pc:spChg>
      </pc:sldChg>
      <pc:sldChg chg="modSp add mod">
        <pc:chgData name="Allie Pfleger" userId="7701ca9aa713607d" providerId="LiveId" clId="{DB1A4352-6B54-4DAE-BD5A-DD9C72B496D4}" dt="2022-10-03T07:56:30.529" v="687" actId="20577"/>
        <pc:sldMkLst>
          <pc:docMk/>
          <pc:sldMk cId="1936447226" sldId="376"/>
        </pc:sldMkLst>
        <pc:spChg chg="mod">
          <ac:chgData name="Allie Pfleger" userId="7701ca9aa713607d" providerId="LiveId" clId="{DB1A4352-6B54-4DAE-BD5A-DD9C72B496D4}" dt="2022-10-03T07:54:55.228" v="671"/>
          <ac:spMkLst>
            <pc:docMk/>
            <pc:sldMk cId="1936447226" sldId="376"/>
            <ac:spMk id="4" creationId="{C5D0EE99-A8CD-BDBD-E4F8-22A708704A24}"/>
          </ac:spMkLst>
        </pc:spChg>
        <pc:spChg chg="mod">
          <ac:chgData name="Allie Pfleger" userId="7701ca9aa713607d" providerId="LiveId" clId="{DB1A4352-6B54-4DAE-BD5A-DD9C72B496D4}" dt="2022-10-03T07:56:30.529" v="687" actId="20577"/>
          <ac:spMkLst>
            <pc:docMk/>
            <pc:sldMk cId="1936447226" sldId="376"/>
            <ac:spMk id="5" creationId="{D457CB86-B894-26FD-7788-FA806722E745}"/>
          </ac:spMkLst>
        </pc:spChg>
      </pc:sldChg>
      <pc:sldChg chg="modSp add mod">
        <pc:chgData name="Allie Pfleger" userId="7701ca9aa713607d" providerId="LiveId" clId="{DB1A4352-6B54-4DAE-BD5A-DD9C72B496D4}" dt="2022-10-03T07:56:26.122" v="686" actId="20577"/>
        <pc:sldMkLst>
          <pc:docMk/>
          <pc:sldMk cId="3131249062" sldId="377"/>
        </pc:sldMkLst>
        <pc:spChg chg="mod">
          <ac:chgData name="Allie Pfleger" userId="7701ca9aa713607d" providerId="LiveId" clId="{DB1A4352-6B54-4DAE-BD5A-DD9C72B496D4}" dt="2022-10-03T07:50:09.016" v="628" actId="20577"/>
          <ac:spMkLst>
            <pc:docMk/>
            <pc:sldMk cId="3131249062" sldId="377"/>
            <ac:spMk id="4" creationId="{C5D0EE99-A8CD-BDBD-E4F8-22A708704A24}"/>
          </ac:spMkLst>
        </pc:spChg>
        <pc:spChg chg="mod">
          <ac:chgData name="Allie Pfleger" userId="7701ca9aa713607d" providerId="LiveId" clId="{DB1A4352-6B54-4DAE-BD5A-DD9C72B496D4}" dt="2022-10-03T07:56:26.122" v="686" actId="20577"/>
          <ac:spMkLst>
            <pc:docMk/>
            <pc:sldMk cId="3131249062" sldId="377"/>
            <ac:spMk id="5" creationId="{D457CB86-B894-26FD-7788-FA806722E745}"/>
          </ac:spMkLst>
        </pc:spChg>
      </pc:sldChg>
      <pc:sldChg chg="modSp add mod">
        <pc:chgData name="Allie Pfleger" userId="7701ca9aa713607d" providerId="LiveId" clId="{DB1A4352-6B54-4DAE-BD5A-DD9C72B496D4}" dt="2022-10-03T07:56:19.202" v="685" actId="20577"/>
        <pc:sldMkLst>
          <pc:docMk/>
          <pc:sldMk cId="2570522869" sldId="378"/>
        </pc:sldMkLst>
        <pc:spChg chg="mod">
          <ac:chgData name="Allie Pfleger" userId="7701ca9aa713607d" providerId="LiveId" clId="{DB1A4352-6B54-4DAE-BD5A-DD9C72B496D4}" dt="2022-10-03T07:55:33.362" v="684" actId="20577"/>
          <ac:spMkLst>
            <pc:docMk/>
            <pc:sldMk cId="2570522869" sldId="378"/>
            <ac:spMk id="4" creationId="{C5D0EE99-A8CD-BDBD-E4F8-22A708704A24}"/>
          </ac:spMkLst>
        </pc:spChg>
        <pc:spChg chg="mod">
          <ac:chgData name="Allie Pfleger" userId="7701ca9aa713607d" providerId="LiveId" clId="{DB1A4352-6B54-4DAE-BD5A-DD9C72B496D4}" dt="2022-10-03T07:56:19.202" v="685" actId="20577"/>
          <ac:spMkLst>
            <pc:docMk/>
            <pc:sldMk cId="2570522869" sldId="378"/>
            <ac:spMk id="5" creationId="{D457CB86-B894-26FD-7788-FA806722E745}"/>
          </ac:spMkLst>
        </pc:spChg>
      </pc:sldChg>
      <pc:sldChg chg="addSp modSp new mod modClrScheme chgLayout">
        <pc:chgData name="Allie Pfleger" userId="7701ca9aa713607d" providerId="LiveId" clId="{DB1A4352-6B54-4DAE-BD5A-DD9C72B496D4}" dt="2022-10-03T07:51:30.403" v="654" actId="20577"/>
        <pc:sldMkLst>
          <pc:docMk/>
          <pc:sldMk cId="4255309600" sldId="379"/>
        </pc:sldMkLst>
        <pc:spChg chg="add mod">
          <ac:chgData name="Allie Pfleger" userId="7701ca9aa713607d" providerId="LiveId" clId="{DB1A4352-6B54-4DAE-BD5A-DD9C72B496D4}" dt="2022-10-03T07:51:30.403" v="654" actId="20577"/>
          <ac:spMkLst>
            <pc:docMk/>
            <pc:sldMk cId="4255309600" sldId="379"/>
            <ac:spMk id="2" creationId="{2C58B6EA-1B42-06FD-715A-3BA7E2EB4F3A}"/>
          </ac:spMkLst>
        </pc:spChg>
        <pc:spChg chg="add mod">
          <ac:chgData name="Allie Pfleger" userId="7701ca9aa713607d" providerId="LiveId" clId="{DB1A4352-6B54-4DAE-BD5A-DD9C72B496D4}" dt="2022-10-03T07:51:23.337" v="635"/>
          <ac:spMkLst>
            <pc:docMk/>
            <pc:sldMk cId="4255309600" sldId="379"/>
            <ac:spMk id="3" creationId="{A9F2599B-EB0D-9A39-C0EB-4705F2350AED}"/>
          </ac:spMkLst>
        </pc:spChg>
      </pc:sldChg>
      <pc:sldChg chg="delSp modSp add mod">
        <pc:chgData name="Allie Pfleger" userId="7701ca9aa713607d" providerId="LiveId" clId="{DB1A4352-6B54-4DAE-BD5A-DD9C72B496D4}" dt="2022-10-03T07:57:07.331" v="694" actId="20577"/>
        <pc:sldMkLst>
          <pc:docMk/>
          <pc:sldMk cId="3336609022" sldId="380"/>
        </pc:sldMkLst>
        <pc:spChg chg="del">
          <ac:chgData name="Allie Pfleger" userId="7701ca9aa713607d" providerId="LiveId" clId="{DB1A4352-6B54-4DAE-BD5A-DD9C72B496D4}" dt="2022-10-03T07:52:01.752" v="657" actId="478"/>
          <ac:spMkLst>
            <pc:docMk/>
            <pc:sldMk cId="3336609022" sldId="380"/>
            <ac:spMk id="4" creationId="{C5D0EE99-A8CD-BDBD-E4F8-22A708704A24}"/>
          </ac:spMkLst>
        </pc:spChg>
        <pc:spChg chg="mod">
          <ac:chgData name="Allie Pfleger" userId="7701ca9aa713607d" providerId="LiveId" clId="{DB1A4352-6B54-4DAE-BD5A-DD9C72B496D4}" dt="2022-10-03T07:57:07.331" v="694" actId="20577"/>
          <ac:spMkLst>
            <pc:docMk/>
            <pc:sldMk cId="3336609022" sldId="380"/>
            <ac:spMk id="5" creationId="{D457CB86-B894-26FD-7788-FA806722E745}"/>
          </ac:spMkLst>
        </pc:spChg>
      </pc:sldChg>
      <pc:sldMasterChg chg="del delSldLayout">
        <pc:chgData name="Allie Pfleger" userId="7701ca9aa713607d" providerId="LiveId" clId="{DB1A4352-6B54-4DAE-BD5A-DD9C72B496D4}" dt="2022-10-03T07:51:34.225" v="655" actId="47"/>
        <pc:sldMasterMkLst>
          <pc:docMk/>
          <pc:sldMasterMk cId="0" sldId="2147483672"/>
        </pc:sldMasterMkLst>
        <pc:sldLayoutChg chg="del">
          <pc:chgData name="Allie Pfleger" userId="7701ca9aa713607d" providerId="LiveId" clId="{DB1A4352-6B54-4DAE-BD5A-DD9C72B496D4}" dt="2022-10-03T07:51:34.225" v="655" actId="47"/>
          <pc:sldLayoutMkLst>
            <pc:docMk/>
            <pc:sldMasterMk cId="0" sldId="2147483672"/>
            <pc:sldLayoutMk cId="0" sldId="2147483659"/>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1"/>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2"/>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3"/>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4"/>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5"/>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6"/>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7"/>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8"/>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9"/>
          </pc:sldLayoutMkLst>
        </pc:sldLayoutChg>
        <pc:sldLayoutChg chg="del">
          <pc:chgData name="Allie Pfleger" userId="7701ca9aa713607d" providerId="LiveId" clId="{DB1A4352-6B54-4DAE-BD5A-DD9C72B496D4}" dt="2022-10-03T07:50:32.204" v="632" actId="47"/>
          <pc:sldLayoutMkLst>
            <pc:docMk/>
            <pc:sldMasterMk cId="0" sldId="2147483672"/>
            <pc:sldLayoutMk cId="0" sldId="2147483670"/>
          </pc:sldLayoutMkLst>
        </pc:sldLayoutChg>
      </pc:sldMasterChg>
    </pc:docChg>
  </pc:docChgLst>
  <pc:docChgLst>
    <pc:chgData name="Allie Pfleger" userId="7701ca9aa713607d" providerId="LiveId" clId="{AB4904F6-BAB0-4CB6-B5B3-B9F7362F6E93}"/>
    <pc:docChg chg="undo custSel addSld modSld">
      <pc:chgData name="Allie Pfleger" userId="7701ca9aa713607d" providerId="LiveId" clId="{AB4904F6-BAB0-4CB6-B5B3-B9F7362F6E93}" dt="2023-02-15T20:54:51.086" v="169" actId="478"/>
      <pc:docMkLst>
        <pc:docMk/>
      </pc:docMkLst>
      <pc:sldChg chg="modSp mod">
        <pc:chgData name="Allie Pfleger" userId="7701ca9aa713607d" providerId="LiveId" clId="{AB4904F6-BAB0-4CB6-B5B3-B9F7362F6E93}" dt="2023-02-15T20:40:14.381" v="6" actId="20577"/>
        <pc:sldMkLst>
          <pc:docMk/>
          <pc:sldMk cId="2235408715" sldId="316"/>
        </pc:sldMkLst>
        <pc:spChg chg="mod">
          <ac:chgData name="Allie Pfleger" userId="7701ca9aa713607d" providerId="LiveId" clId="{AB4904F6-BAB0-4CB6-B5B3-B9F7362F6E93}" dt="2023-02-15T20:40:14.381" v="6" actId="20577"/>
          <ac:spMkLst>
            <pc:docMk/>
            <pc:sldMk cId="2235408715" sldId="316"/>
            <ac:spMk id="3" creationId="{40357285-116C-D9E9-8114-1A4EC2B59A7E}"/>
          </ac:spMkLst>
        </pc:spChg>
      </pc:sldChg>
      <pc:sldChg chg="modSp mod">
        <pc:chgData name="Allie Pfleger" userId="7701ca9aa713607d" providerId="LiveId" clId="{AB4904F6-BAB0-4CB6-B5B3-B9F7362F6E93}" dt="2023-02-15T20:40:36.790" v="7" actId="20577"/>
        <pc:sldMkLst>
          <pc:docMk/>
          <pc:sldMk cId="945326898" sldId="384"/>
        </pc:sldMkLst>
        <pc:spChg chg="mod">
          <ac:chgData name="Allie Pfleger" userId="7701ca9aa713607d" providerId="LiveId" clId="{AB4904F6-BAB0-4CB6-B5B3-B9F7362F6E93}" dt="2023-02-15T20:40:36.790" v="7" actId="20577"/>
          <ac:spMkLst>
            <pc:docMk/>
            <pc:sldMk cId="945326898" sldId="384"/>
            <ac:spMk id="6" creationId="{EC8BA5E0-1029-3E20-C453-0634DE9D0524}"/>
          </ac:spMkLst>
        </pc:spChg>
      </pc:sldChg>
      <pc:sldChg chg="modSp mod">
        <pc:chgData name="Allie Pfleger" userId="7701ca9aa713607d" providerId="LiveId" clId="{AB4904F6-BAB0-4CB6-B5B3-B9F7362F6E93}" dt="2023-02-15T20:40:39.857" v="8" actId="20577"/>
        <pc:sldMkLst>
          <pc:docMk/>
          <pc:sldMk cId="2714155616" sldId="404"/>
        </pc:sldMkLst>
        <pc:spChg chg="mod">
          <ac:chgData name="Allie Pfleger" userId="7701ca9aa713607d" providerId="LiveId" clId="{AB4904F6-BAB0-4CB6-B5B3-B9F7362F6E93}" dt="2023-02-15T20:40:39.857" v="8" actId="20577"/>
          <ac:spMkLst>
            <pc:docMk/>
            <pc:sldMk cId="2714155616" sldId="404"/>
            <ac:spMk id="2" creationId="{645646C8-7FA2-3B4D-D7A9-8583D091B473}"/>
          </ac:spMkLst>
        </pc:spChg>
      </pc:sldChg>
      <pc:sldChg chg="modSp mod">
        <pc:chgData name="Allie Pfleger" userId="7701ca9aa713607d" providerId="LiveId" clId="{AB4904F6-BAB0-4CB6-B5B3-B9F7362F6E93}" dt="2023-02-15T20:40:46.208" v="10" actId="20577"/>
        <pc:sldMkLst>
          <pc:docMk/>
          <pc:sldMk cId="3654983370" sldId="455"/>
        </pc:sldMkLst>
        <pc:spChg chg="mod">
          <ac:chgData name="Allie Pfleger" userId="7701ca9aa713607d" providerId="LiveId" clId="{AB4904F6-BAB0-4CB6-B5B3-B9F7362F6E93}" dt="2023-02-15T20:40:46.208" v="10" actId="20577"/>
          <ac:spMkLst>
            <pc:docMk/>
            <pc:sldMk cId="3654983370" sldId="455"/>
            <ac:spMk id="2" creationId="{645646C8-7FA2-3B4D-D7A9-8583D091B473}"/>
          </ac:spMkLst>
        </pc:spChg>
      </pc:sldChg>
      <pc:sldChg chg="modSp mod">
        <pc:chgData name="Allie Pfleger" userId="7701ca9aa713607d" providerId="LiveId" clId="{AB4904F6-BAB0-4CB6-B5B3-B9F7362F6E93}" dt="2023-02-15T20:41:10.131" v="12" actId="20577"/>
        <pc:sldMkLst>
          <pc:docMk/>
          <pc:sldMk cId="1950932753" sldId="465"/>
        </pc:sldMkLst>
        <pc:spChg chg="mod">
          <ac:chgData name="Allie Pfleger" userId="7701ca9aa713607d" providerId="LiveId" clId="{AB4904F6-BAB0-4CB6-B5B3-B9F7362F6E93}" dt="2023-02-15T20:41:10.131" v="12" actId="20577"/>
          <ac:spMkLst>
            <pc:docMk/>
            <pc:sldMk cId="1950932753" sldId="465"/>
            <ac:spMk id="2" creationId="{645646C8-7FA2-3B4D-D7A9-8583D091B473}"/>
          </ac:spMkLst>
        </pc:spChg>
      </pc:sldChg>
      <pc:sldChg chg="modSp mod">
        <pc:chgData name="Allie Pfleger" userId="7701ca9aa713607d" providerId="LiveId" clId="{AB4904F6-BAB0-4CB6-B5B3-B9F7362F6E93}" dt="2023-02-15T20:42:06.138" v="33" actId="20577"/>
        <pc:sldMkLst>
          <pc:docMk/>
          <pc:sldMk cId="3675835843" sldId="466"/>
        </pc:sldMkLst>
        <pc:spChg chg="mod">
          <ac:chgData name="Allie Pfleger" userId="7701ca9aa713607d" providerId="LiveId" clId="{AB4904F6-BAB0-4CB6-B5B3-B9F7362F6E93}" dt="2023-02-15T20:41:18.680" v="14" actId="20577"/>
          <ac:spMkLst>
            <pc:docMk/>
            <pc:sldMk cId="3675835843" sldId="466"/>
            <ac:spMk id="2" creationId="{645646C8-7FA2-3B4D-D7A9-8583D091B473}"/>
          </ac:spMkLst>
        </pc:spChg>
        <pc:spChg chg="mod">
          <ac:chgData name="Allie Pfleger" userId="7701ca9aa713607d" providerId="LiveId" clId="{AB4904F6-BAB0-4CB6-B5B3-B9F7362F6E93}" dt="2023-02-15T20:42:06.138" v="33" actId="20577"/>
          <ac:spMkLst>
            <pc:docMk/>
            <pc:sldMk cId="3675835843" sldId="466"/>
            <ac:spMk id="3" creationId="{714E8F8E-0237-C91D-E4B9-D4BB69AFA996}"/>
          </ac:spMkLst>
        </pc:spChg>
      </pc:sldChg>
      <pc:sldChg chg="modSp mod">
        <pc:chgData name="Allie Pfleger" userId="7701ca9aa713607d" providerId="LiveId" clId="{AB4904F6-BAB0-4CB6-B5B3-B9F7362F6E93}" dt="2023-02-15T20:41:24.489" v="16" actId="20577"/>
        <pc:sldMkLst>
          <pc:docMk/>
          <pc:sldMk cId="2083308521" sldId="467"/>
        </pc:sldMkLst>
        <pc:spChg chg="mod">
          <ac:chgData name="Allie Pfleger" userId="7701ca9aa713607d" providerId="LiveId" clId="{AB4904F6-BAB0-4CB6-B5B3-B9F7362F6E93}" dt="2023-02-15T20:41:24.489" v="16" actId="20577"/>
          <ac:spMkLst>
            <pc:docMk/>
            <pc:sldMk cId="2083308521" sldId="467"/>
            <ac:spMk id="2" creationId="{645646C8-7FA2-3B4D-D7A9-8583D091B473}"/>
          </ac:spMkLst>
        </pc:spChg>
      </pc:sldChg>
      <pc:sldChg chg="modSp mod">
        <pc:chgData name="Allie Pfleger" userId="7701ca9aa713607d" providerId="LiveId" clId="{AB4904F6-BAB0-4CB6-B5B3-B9F7362F6E93}" dt="2023-02-15T20:41:32.036" v="18" actId="20577"/>
        <pc:sldMkLst>
          <pc:docMk/>
          <pc:sldMk cId="477832535" sldId="468"/>
        </pc:sldMkLst>
        <pc:spChg chg="mod">
          <ac:chgData name="Allie Pfleger" userId="7701ca9aa713607d" providerId="LiveId" clId="{AB4904F6-BAB0-4CB6-B5B3-B9F7362F6E93}" dt="2023-02-15T20:41:32.036" v="18" actId="20577"/>
          <ac:spMkLst>
            <pc:docMk/>
            <pc:sldMk cId="477832535" sldId="468"/>
            <ac:spMk id="2" creationId="{645646C8-7FA2-3B4D-D7A9-8583D091B473}"/>
          </ac:spMkLst>
        </pc:spChg>
      </pc:sldChg>
      <pc:sldChg chg="modSp mod">
        <pc:chgData name="Allie Pfleger" userId="7701ca9aa713607d" providerId="LiveId" clId="{AB4904F6-BAB0-4CB6-B5B3-B9F7362F6E93}" dt="2023-02-15T20:41:42.301" v="21" actId="20577"/>
        <pc:sldMkLst>
          <pc:docMk/>
          <pc:sldMk cId="3901965068" sldId="469"/>
        </pc:sldMkLst>
        <pc:spChg chg="mod">
          <ac:chgData name="Allie Pfleger" userId="7701ca9aa713607d" providerId="LiveId" clId="{AB4904F6-BAB0-4CB6-B5B3-B9F7362F6E93}" dt="2023-02-15T20:41:37.246" v="20" actId="20577"/>
          <ac:spMkLst>
            <pc:docMk/>
            <pc:sldMk cId="3901965068" sldId="469"/>
            <ac:spMk id="2" creationId="{645646C8-7FA2-3B4D-D7A9-8583D091B473}"/>
          </ac:spMkLst>
        </pc:spChg>
        <pc:spChg chg="mod">
          <ac:chgData name="Allie Pfleger" userId="7701ca9aa713607d" providerId="LiveId" clId="{AB4904F6-BAB0-4CB6-B5B3-B9F7362F6E93}" dt="2023-02-15T20:41:42.301" v="21" actId="20577"/>
          <ac:spMkLst>
            <pc:docMk/>
            <pc:sldMk cId="3901965068" sldId="469"/>
            <ac:spMk id="3" creationId="{714E8F8E-0237-C91D-E4B9-D4BB69AFA996}"/>
          </ac:spMkLst>
        </pc:spChg>
      </pc:sldChg>
      <pc:sldChg chg="modSp mod">
        <pc:chgData name="Allie Pfleger" userId="7701ca9aa713607d" providerId="LiveId" clId="{AB4904F6-BAB0-4CB6-B5B3-B9F7362F6E93}" dt="2023-02-15T20:43:59.199" v="51" actId="20577"/>
        <pc:sldMkLst>
          <pc:docMk/>
          <pc:sldMk cId="4025749964" sldId="470"/>
        </pc:sldMkLst>
        <pc:spChg chg="mod">
          <ac:chgData name="Allie Pfleger" userId="7701ca9aa713607d" providerId="LiveId" clId="{AB4904F6-BAB0-4CB6-B5B3-B9F7362F6E93}" dt="2023-02-15T20:43:59.199" v="51" actId="20577"/>
          <ac:spMkLst>
            <pc:docMk/>
            <pc:sldMk cId="4025749964" sldId="470"/>
            <ac:spMk id="2" creationId="{645646C8-7FA2-3B4D-D7A9-8583D091B473}"/>
          </ac:spMkLst>
        </pc:spChg>
      </pc:sldChg>
      <pc:sldChg chg="modSp mod">
        <pc:chgData name="Allie Pfleger" userId="7701ca9aa713607d" providerId="LiveId" clId="{AB4904F6-BAB0-4CB6-B5B3-B9F7362F6E93}" dt="2023-02-15T20:44:04.392" v="53" actId="20577"/>
        <pc:sldMkLst>
          <pc:docMk/>
          <pc:sldMk cId="3932378389" sldId="471"/>
        </pc:sldMkLst>
        <pc:spChg chg="mod">
          <ac:chgData name="Allie Pfleger" userId="7701ca9aa713607d" providerId="LiveId" clId="{AB4904F6-BAB0-4CB6-B5B3-B9F7362F6E93}" dt="2023-02-15T20:44:04.392" v="53" actId="20577"/>
          <ac:spMkLst>
            <pc:docMk/>
            <pc:sldMk cId="3932378389" sldId="471"/>
            <ac:spMk id="2" creationId="{645646C8-7FA2-3B4D-D7A9-8583D091B473}"/>
          </ac:spMkLst>
        </pc:spChg>
        <pc:spChg chg="mod">
          <ac:chgData name="Allie Pfleger" userId="7701ca9aa713607d" providerId="LiveId" clId="{AB4904F6-BAB0-4CB6-B5B3-B9F7362F6E93}" dt="2023-02-15T20:42:38.708" v="38"/>
          <ac:spMkLst>
            <pc:docMk/>
            <pc:sldMk cId="3932378389" sldId="471"/>
            <ac:spMk id="3" creationId="{714E8F8E-0237-C91D-E4B9-D4BB69AFA996}"/>
          </ac:spMkLst>
        </pc:spChg>
      </pc:sldChg>
      <pc:sldChg chg="modSp mod">
        <pc:chgData name="Allie Pfleger" userId="7701ca9aa713607d" providerId="LiveId" clId="{AB4904F6-BAB0-4CB6-B5B3-B9F7362F6E93}" dt="2023-02-15T20:44:10.581" v="55" actId="20577"/>
        <pc:sldMkLst>
          <pc:docMk/>
          <pc:sldMk cId="2649050809" sldId="472"/>
        </pc:sldMkLst>
        <pc:spChg chg="mod">
          <ac:chgData name="Allie Pfleger" userId="7701ca9aa713607d" providerId="LiveId" clId="{AB4904F6-BAB0-4CB6-B5B3-B9F7362F6E93}" dt="2023-02-15T20:44:10.581" v="55" actId="20577"/>
          <ac:spMkLst>
            <pc:docMk/>
            <pc:sldMk cId="2649050809" sldId="472"/>
            <ac:spMk id="2" creationId="{645646C8-7FA2-3B4D-D7A9-8583D091B473}"/>
          </ac:spMkLst>
        </pc:spChg>
        <pc:spChg chg="mod">
          <ac:chgData name="Allie Pfleger" userId="7701ca9aa713607d" providerId="LiveId" clId="{AB4904F6-BAB0-4CB6-B5B3-B9F7362F6E93}" dt="2023-02-15T20:43:49.415" v="49"/>
          <ac:spMkLst>
            <pc:docMk/>
            <pc:sldMk cId="2649050809" sldId="472"/>
            <ac:spMk id="3" creationId="{714E8F8E-0237-C91D-E4B9-D4BB69AFA996}"/>
          </ac:spMkLst>
        </pc:spChg>
      </pc:sldChg>
      <pc:sldChg chg="modSp mod">
        <pc:chgData name="Allie Pfleger" userId="7701ca9aa713607d" providerId="LiveId" clId="{AB4904F6-BAB0-4CB6-B5B3-B9F7362F6E93}" dt="2023-02-15T20:44:17.816" v="57" actId="20577"/>
        <pc:sldMkLst>
          <pc:docMk/>
          <pc:sldMk cId="3929247792" sldId="473"/>
        </pc:sldMkLst>
        <pc:spChg chg="mod">
          <ac:chgData name="Allie Pfleger" userId="7701ca9aa713607d" providerId="LiveId" clId="{AB4904F6-BAB0-4CB6-B5B3-B9F7362F6E93}" dt="2023-02-15T20:44:17.816" v="57" actId="20577"/>
          <ac:spMkLst>
            <pc:docMk/>
            <pc:sldMk cId="3929247792" sldId="473"/>
            <ac:spMk id="2" creationId="{645646C8-7FA2-3B4D-D7A9-8583D091B473}"/>
          </ac:spMkLst>
        </pc:spChg>
      </pc:sldChg>
      <pc:sldChg chg="modSp mod">
        <pc:chgData name="Allie Pfleger" userId="7701ca9aa713607d" providerId="LiveId" clId="{AB4904F6-BAB0-4CB6-B5B3-B9F7362F6E93}" dt="2023-02-15T20:44:25.391" v="59" actId="20577"/>
        <pc:sldMkLst>
          <pc:docMk/>
          <pc:sldMk cId="1428285786" sldId="474"/>
        </pc:sldMkLst>
        <pc:spChg chg="mod">
          <ac:chgData name="Allie Pfleger" userId="7701ca9aa713607d" providerId="LiveId" clId="{AB4904F6-BAB0-4CB6-B5B3-B9F7362F6E93}" dt="2023-02-15T20:44:25.391" v="59" actId="20577"/>
          <ac:spMkLst>
            <pc:docMk/>
            <pc:sldMk cId="1428285786" sldId="474"/>
            <ac:spMk id="2" creationId="{645646C8-7FA2-3B4D-D7A9-8583D091B473}"/>
          </ac:spMkLst>
        </pc:spChg>
      </pc:sldChg>
      <pc:sldChg chg="modSp mod">
        <pc:chgData name="Allie Pfleger" userId="7701ca9aa713607d" providerId="LiveId" clId="{AB4904F6-BAB0-4CB6-B5B3-B9F7362F6E93}" dt="2023-02-15T20:44:36.814" v="61" actId="20577"/>
        <pc:sldMkLst>
          <pc:docMk/>
          <pc:sldMk cId="719071972" sldId="475"/>
        </pc:sldMkLst>
        <pc:spChg chg="mod">
          <ac:chgData name="Allie Pfleger" userId="7701ca9aa713607d" providerId="LiveId" clId="{AB4904F6-BAB0-4CB6-B5B3-B9F7362F6E93}" dt="2023-02-15T20:44:36.814" v="61" actId="20577"/>
          <ac:spMkLst>
            <pc:docMk/>
            <pc:sldMk cId="719071972" sldId="475"/>
            <ac:spMk id="2" creationId="{645646C8-7FA2-3B4D-D7A9-8583D091B473}"/>
          </ac:spMkLst>
        </pc:spChg>
      </pc:sldChg>
      <pc:sldChg chg="modSp mod">
        <pc:chgData name="Allie Pfleger" userId="7701ca9aa713607d" providerId="LiveId" clId="{AB4904F6-BAB0-4CB6-B5B3-B9F7362F6E93}" dt="2023-02-15T20:44:42.653" v="63" actId="20577"/>
        <pc:sldMkLst>
          <pc:docMk/>
          <pc:sldMk cId="1620150905" sldId="476"/>
        </pc:sldMkLst>
        <pc:spChg chg="mod">
          <ac:chgData name="Allie Pfleger" userId="7701ca9aa713607d" providerId="LiveId" clId="{AB4904F6-BAB0-4CB6-B5B3-B9F7362F6E93}" dt="2023-02-15T20:44:42.653" v="63" actId="20577"/>
          <ac:spMkLst>
            <pc:docMk/>
            <pc:sldMk cId="1620150905" sldId="476"/>
            <ac:spMk id="2" creationId="{645646C8-7FA2-3B4D-D7A9-8583D091B473}"/>
          </ac:spMkLst>
        </pc:spChg>
      </pc:sldChg>
      <pc:sldChg chg="modSp mod">
        <pc:chgData name="Allie Pfleger" userId="7701ca9aa713607d" providerId="LiveId" clId="{AB4904F6-BAB0-4CB6-B5B3-B9F7362F6E93}" dt="2023-02-15T20:44:48.692" v="65" actId="20577"/>
        <pc:sldMkLst>
          <pc:docMk/>
          <pc:sldMk cId="2372444882" sldId="477"/>
        </pc:sldMkLst>
        <pc:spChg chg="mod">
          <ac:chgData name="Allie Pfleger" userId="7701ca9aa713607d" providerId="LiveId" clId="{AB4904F6-BAB0-4CB6-B5B3-B9F7362F6E93}" dt="2023-02-15T20:44:48.692" v="65" actId="20577"/>
          <ac:spMkLst>
            <pc:docMk/>
            <pc:sldMk cId="2372444882" sldId="477"/>
            <ac:spMk id="2" creationId="{645646C8-7FA2-3B4D-D7A9-8583D091B473}"/>
          </ac:spMkLst>
        </pc:spChg>
      </pc:sldChg>
      <pc:sldChg chg="addSp delSp modSp mod">
        <pc:chgData name="Allie Pfleger" userId="7701ca9aa713607d" providerId="LiveId" clId="{AB4904F6-BAB0-4CB6-B5B3-B9F7362F6E93}" dt="2023-02-15T20:45:05.211" v="69" actId="22"/>
        <pc:sldMkLst>
          <pc:docMk/>
          <pc:sldMk cId="402740955" sldId="478"/>
        </pc:sldMkLst>
        <pc:spChg chg="mod">
          <ac:chgData name="Allie Pfleger" userId="7701ca9aa713607d" providerId="LiveId" clId="{AB4904F6-BAB0-4CB6-B5B3-B9F7362F6E93}" dt="2023-02-15T20:44:55.714" v="67" actId="20577"/>
          <ac:spMkLst>
            <pc:docMk/>
            <pc:sldMk cId="402740955" sldId="478"/>
            <ac:spMk id="2" creationId="{645646C8-7FA2-3B4D-D7A9-8583D091B473}"/>
          </ac:spMkLst>
        </pc:spChg>
        <pc:spChg chg="add del">
          <ac:chgData name="Allie Pfleger" userId="7701ca9aa713607d" providerId="LiveId" clId="{AB4904F6-BAB0-4CB6-B5B3-B9F7362F6E93}" dt="2023-02-15T20:45:05.211" v="69" actId="22"/>
          <ac:spMkLst>
            <pc:docMk/>
            <pc:sldMk cId="402740955" sldId="478"/>
            <ac:spMk id="6" creationId="{5AF5810C-A630-D699-D2F6-A9E5822E592D}"/>
          </ac:spMkLst>
        </pc:spChg>
      </pc:sldChg>
      <pc:sldChg chg="modSp mod">
        <pc:chgData name="Allie Pfleger" userId="7701ca9aa713607d" providerId="LiveId" clId="{AB4904F6-BAB0-4CB6-B5B3-B9F7362F6E93}" dt="2023-02-15T20:44:52.382" v="66" actId="20577"/>
        <pc:sldMkLst>
          <pc:docMk/>
          <pc:sldMk cId="2740259594" sldId="479"/>
        </pc:sldMkLst>
        <pc:spChg chg="mod">
          <ac:chgData name="Allie Pfleger" userId="7701ca9aa713607d" providerId="LiveId" clId="{AB4904F6-BAB0-4CB6-B5B3-B9F7362F6E93}" dt="2023-02-15T20:44:52.382" v="66" actId="20577"/>
          <ac:spMkLst>
            <pc:docMk/>
            <pc:sldMk cId="2740259594" sldId="479"/>
            <ac:spMk id="2" creationId="{645646C8-7FA2-3B4D-D7A9-8583D091B473}"/>
          </ac:spMkLst>
        </pc:spChg>
      </pc:sldChg>
      <pc:sldChg chg="modSp mod">
        <pc:chgData name="Allie Pfleger" userId="7701ca9aa713607d" providerId="LiveId" clId="{AB4904F6-BAB0-4CB6-B5B3-B9F7362F6E93}" dt="2023-02-15T20:44:45.282" v="64" actId="20577"/>
        <pc:sldMkLst>
          <pc:docMk/>
          <pc:sldMk cId="2571912547" sldId="480"/>
        </pc:sldMkLst>
        <pc:spChg chg="mod">
          <ac:chgData name="Allie Pfleger" userId="7701ca9aa713607d" providerId="LiveId" clId="{AB4904F6-BAB0-4CB6-B5B3-B9F7362F6E93}" dt="2023-02-15T20:44:45.282" v="64" actId="20577"/>
          <ac:spMkLst>
            <pc:docMk/>
            <pc:sldMk cId="2571912547" sldId="480"/>
            <ac:spMk id="2" creationId="{645646C8-7FA2-3B4D-D7A9-8583D091B473}"/>
          </ac:spMkLst>
        </pc:spChg>
      </pc:sldChg>
      <pc:sldChg chg="modSp mod">
        <pc:chgData name="Allie Pfleger" userId="7701ca9aa713607d" providerId="LiveId" clId="{AB4904F6-BAB0-4CB6-B5B3-B9F7362F6E93}" dt="2023-02-15T20:44:40.027" v="62" actId="20577"/>
        <pc:sldMkLst>
          <pc:docMk/>
          <pc:sldMk cId="3262862834" sldId="481"/>
        </pc:sldMkLst>
        <pc:spChg chg="mod">
          <ac:chgData name="Allie Pfleger" userId="7701ca9aa713607d" providerId="LiveId" clId="{AB4904F6-BAB0-4CB6-B5B3-B9F7362F6E93}" dt="2023-02-15T20:44:40.027" v="62" actId="20577"/>
          <ac:spMkLst>
            <pc:docMk/>
            <pc:sldMk cId="3262862834" sldId="481"/>
            <ac:spMk id="2" creationId="{645646C8-7FA2-3B4D-D7A9-8583D091B473}"/>
          </ac:spMkLst>
        </pc:spChg>
      </pc:sldChg>
      <pc:sldChg chg="modSp mod">
        <pc:chgData name="Allie Pfleger" userId="7701ca9aa713607d" providerId="LiveId" clId="{AB4904F6-BAB0-4CB6-B5B3-B9F7362F6E93}" dt="2023-02-15T20:44:31.574" v="60" actId="20577"/>
        <pc:sldMkLst>
          <pc:docMk/>
          <pc:sldMk cId="2013775484" sldId="482"/>
        </pc:sldMkLst>
        <pc:spChg chg="mod">
          <ac:chgData name="Allie Pfleger" userId="7701ca9aa713607d" providerId="LiveId" clId="{AB4904F6-BAB0-4CB6-B5B3-B9F7362F6E93}" dt="2023-02-15T20:44:31.574" v="60" actId="20577"/>
          <ac:spMkLst>
            <pc:docMk/>
            <pc:sldMk cId="2013775484" sldId="482"/>
            <ac:spMk id="2" creationId="{645646C8-7FA2-3B4D-D7A9-8583D091B473}"/>
          </ac:spMkLst>
        </pc:spChg>
      </pc:sldChg>
      <pc:sldChg chg="modSp mod">
        <pc:chgData name="Allie Pfleger" userId="7701ca9aa713607d" providerId="LiveId" clId="{AB4904F6-BAB0-4CB6-B5B3-B9F7362F6E93}" dt="2023-02-15T20:44:21.731" v="58" actId="20577"/>
        <pc:sldMkLst>
          <pc:docMk/>
          <pc:sldMk cId="3604052580" sldId="483"/>
        </pc:sldMkLst>
        <pc:spChg chg="mod">
          <ac:chgData name="Allie Pfleger" userId="7701ca9aa713607d" providerId="LiveId" clId="{AB4904F6-BAB0-4CB6-B5B3-B9F7362F6E93}" dt="2023-02-15T20:44:21.731" v="58" actId="20577"/>
          <ac:spMkLst>
            <pc:docMk/>
            <pc:sldMk cId="3604052580" sldId="483"/>
            <ac:spMk id="2" creationId="{645646C8-7FA2-3B4D-D7A9-8583D091B473}"/>
          </ac:spMkLst>
        </pc:spChg>
      </pc:sldChg>
      <pc:sldChg chg="modSp mod">
        <pc:chgData name="Allie Pfleger" userId="7701ca9aa713607d" providerId="LiveId" clId="{AB4904F6-BAB0-4CB6-B5B3-B9F7362F6E93}" dt="2023-02-15T20:44:14.410" v="56" actId="20577"/>
        <pc:sldMkLst>
          <pc:docMk/>
          <pc:sldMk cId="3823600253" sldId="484"/>
        </pc:sldMkLst>
        <pc:spChg chg="mod">
          <ac:chgData name="Allie Pfleger" userId="7701ca9aa713607d" providerId="LiveId" clId="{AB4904F6-BAB0-4CB6-B5B3-B9F7362F6E93}" dt="2023-02-15T20:44:14.410" v="56" actId="20577"/>
          <ac:spMkLst>
            <pc:docMk/>
            <pc:sldMk cId="3823600253" sldId="484"/>
            <ac:spMk id="2" creationId="{645646C8-7FA2-3B4D-D7A9-8583D091B473}"/>
          </ac:spMkLst>
        </pc:spChg>
      </pc:sldChg>
      <pc:sldChg chg="modSp mod">
        <pc:chgData name="Allie Pfleger" userId="7701ca9aa713607d" providerId="LiveId" clId="{AB4904F6-BAB0-4CB6-B5B3-B9F7362F6E93}" dt="2023-02-15T20:44:07.832" v="54" actId="20577"/>
        <pc:sldMkLst>
          <pc:docMk/>
          <pc:sldMk cId="1606537783" sldId="485"/>
        </pc:sldMkLst>
        <pc:spChg chg="mod">
          <ac:chgData name="Allie Pfleger" userId="7701ca9aa713607d" providerId="LiveId" clId="{AB4904F6-BAB0-4CB6-B5B3-B9F7362F6E93}" dt="2023-02-15T20:44:07.832" v="54" actId="20577"/>
          <ac:spMkLst>
            <pc:docMk/>
            <pc:sldMk cId="1606537783" sldId="485"/>
            <ac:spMk id="2" creationId="{645646C8-7FA2-3B4D-D7A9-8583D091B473}"/>
          </ac:spMkLst>
        </pc:spChg>
        <pc:spChg chg="mod">
          <ac:chgData name="Allie Pfleger" userId="7701ca9aa713607d" providerId="LiveId" clId="{AB4904F6-BAB0-4CB6-B5B3-B9F7362F6E93}" dt="2023-02-15T20:43:39.416" v="48"/>
          <ac:spMkLst>
            <pc:docMk/>
            <pc:sldMk cId="1606537783" sldId="485"/>
            <ac:spMk id="3" creationId="{714E8F8E-0237-C91D-E4B9-D4BB69AFA996}"/>
          </ac:spMkLst>
        </pc:spChg>
      </pc:sldChg>
      <pc:sldChg chg="modSp mod">
        <pc:chgData name="Allie Pfleger" userId="7701ca9aa713607d" providerId="LiveId" clId="{AB4904F6-BAB0-4CB6-B5B3-B9F7362F6E93}" dt="2023-02-15T20:44:00.932" v="52" actId="20577"/>
        <pc:sldMkLst>
          <pc:docMk/>
          <pc:sldMk cId="91167772" sldId="486"/>
        </pc:sldMkLst>
        <pc:spChg chg="mod">
          <ac:chgData name="Allie Pfleger" userId="7701ca9aa713607d" providerId="LiveId" clId="{AB4904F6-BAB0-4CB6-B5B3-B9F7362F6E93}" dt="2023-02-15T20:44:00.932" v="52" actId="20577"/>
          <ac:spMkLst>
            <pc:docMk/>
            <pc:sldMk cId="91167772" sldId="486"/>
            <ac:spMk id="2" creationId="{645646C8-7FA2-3B4D-D7A9-8583D091B473}"/>
          </ac:spMkLst>
        </pc:spChg>
        <pc:spChg chg="mod">
          <ac:chgData name="Allie Pfleger" userId="7701ca9aa713607d" providerId="LiveId" clId="{AB4904F6-BAB0-4CB6-B5B3-B9F7362F6E93}" dt="2023-02-15T20:42:48.024" v="41"/>
          <ac:spMkLst>
            <pc:docMk/>
            <pc:sldMk cId="91167772" sldId="486"/>
            <ac:spMk id="3" creationId="{714E8F8E-0237-C91D-E4B9-D4BB69AFA996}"/>
          </ac:spMkLst>
        </pc:spChg>
      </pc:sldChg>
      <pc:sldChg chg="modSp mod">
        <pc:chgData name="Allie Pfleger" userId="7701ca9aa713607d" providerId="LiveId" clId="{AB4904F6-BAB0-4CB6-B5B3-B9F7362F6E93}" dt="2023-02-15T20:43:56.936" v="50" actId="20577"/>
        <pc:sldMkLst>
          <pc:docMk/>
          <pc:sldMk cId="1957757052" sldId="487"/>
        </pc:sldMkLst>
        <pc:spChg chg="mod">
          <ac:chgData name="Allie Pfleger" userId="7701ca9aa713607d" providerId="LiveId" clId="{AB4904F6-BAB0-4CB6-B5B3-B9F7362F6E93}" dt="2023-02-15T20:43:56.936" v="50" actId="20577"/>
          <ac:spMkLst>
            <pc:docMk/>
            <pc:sldMk cId="1957757052" sldId="487"/>
            <ac:spMk id="2" creationId="{645646C8-7FA2-3B4D-D7A9-8583D091B473}"/>
          </ac:spMkLst>
        </pc:spChg>
      </pc:sldChg>
      <pc:sldChg chg="modSp mod">
        <pc:chgData name="Allie Pfleger" userId="7701ca9aa713607d" providerId="LiveId" clId="{AB4904F6-BAB0-4CB6-B5B3-B9F7362F6E93}" dt="2023-02-15T20:42:17.653" v="35" actId="20577"/>
        <pc:sldMkLst>
          <pc:docMk/>
          <pc:sldMk cId="3290075312" sldId="488"/>
        </pc:sldMkLst>
        <pc:spChg chg="mod">
          <ac:chgData name="Allie Pfleger" userId="7701ca9aa713607d" providerId="LiveId" clId="{AB4904F6-BAB0-4CB6-B5B3-B9F7362F6E93}" dt="2023-02-15T20:41:34.578" v="19" actId="20577"/>
          <ac:spMkLst>
            <pc:docMk/>
            <pc:sldMk cId="3290075312" sldId="488"/>
            <ac:spMk id="2" creationId="{645646C8-7FA2-3B4D-D7A9-8583D091B473}"/>
          </ac:spMkLst>
        </pc:spChg>
        <pc:spChg chg="mod">
          <ac:chgData name="Allie Pfleger" userId="7701ca9aa713607d" providerId="LiveId" clId="{AB4904F6-BAB0-4CB6-B5B3-B9F7362F6E93}" dt="2023-02-15T20:42:17.653" v="35" actId="20577"/>
          <ac:spMkLst>
            <pc:docMk/>
            <pc:sldMk cId="3290075312" sldId="488"/>
            <ac:spMk id="3" creationId="{714E8F8E-0237-C91D-E4B9-D4BB69AFA996}"/>
          </ac:spMkLst>
        </pc:spChg>
      </pc:sldChg>
      <pc:sldChg chg="modSp mod">
        <pc:chgData name="Allie Pfleger" userId="7701ca9aa713607d" providerId="LiveId" clId="{AB4904F6-BAB0-4CB6-B5B3-B9F7362F6E93}" dt="2023-02-15T20:41:27.584" v="17" actId="20577"/>
        <pc:sldMkLst>
          <pc:docMk/>
          <pc:sldMk cId="3768221880" sldId="489"/>
        </pc:sldMkLst>
        <pc:spChg chg="mod">
          <ac:chgData name="Allie Pfleger" userId="7701ca9aa713607d" providerId="LiveId" clId="{AB4904F6-BAB0-4CB6-B5B3-B9F7362F6E93}" dt="2023-02-15T20:41:27.584" v="17" actId="20577"/>
          <ac:spMkLst>
            <pc:docMk/>
            <pc:sldMk cId="3768221880" sldId="489"/>
            <ac:spMk id="2" creationId="{645646C8-7FA2-3B4D-D7A9-8583D091B473}"/>
          </ac:spMkLst>
        </pc:spChg>
      </pc:sldChg>
      <pc:sldChg chg="modSp mod">
        <pc:chgData name="Allie Pfleger" userId="7701ca9aa713607d" providerId="LiveId" clId="{AB4904F6-BAB0-4CB6-B5B3-B9F7362F6E93}" dt="2023-02-15T20:41:21.749" v="15" actId="20577"/>
        <pc:sldMkLst>
          <pc:docMk/>
          <pc:sldMk cId="2364316414" sldId="490"/>
        </pc:sldMkLst>
        <pc:spChg chg="mod">
          <ac:chgData name="Allie Pfleger" userId="7701ca9aa713607d" providerId="LiveId" clId="{AB4904F6-BAB0-4CB6-B5B3-B9F7362F6E93}" dt="2023-02-15T20:41:21.749" v="15" actId="20577"/>
          <ac:spMkLst>
            <pc:docMk/>
            <pc:sldMk cId="2364316414" sldId="490"/>
            <ac:spMk id="2" creationId="{645646C8-7FA2-3B4D-D7A9-8583D091B473}"/>
          </ac:spMkLst>
        </pc:spChg>
      </pc:sldChg>
      <pc:sldChg chg="modSp mod">
        <pc:chgData name="Allie Pfleger" userId="7701ca9aa713607d" providerId="LiveId" clId="{AB4904F6-BAB0-4CB6-B5B3-B9F7362F6E93}" dt="2023-02-15T20:41:55.787" v="27" actId="20577"/>
        <pc:sldMkLst>
          <pc:docMk/>
          <pc:sldMk cId="3778883500" sldId="491"/>
        </pc:sldMkLst>
        <pc:spChg chg="mod">
          <ac:chgData name="Allie Pfleger" userId="7701ca9aa713607d" providerId="LiveId" clId="{AB4904F6-BAB0-4CB6-B5B3-B9F7362F6E93}" dt="2023-02-15T20:41:14.986" v="13" actId="20577"/>
          <ac:spMkLst>
            <pc:docMk/>
            <pc:sldMk cId="3778883500" sldId="491"/>
            <ac:spMk id="2" creationId="{645646C8-7FA2-3B4D-D7A9-8583D091B473}"/>
          </ac:spMkLst>
        </pc:spChg>
        <pc:spChg chg="mod">
          <ac:chgData name="Allie Pfleger" userId="7701ca9aa713607d" providerId="LiveId" clId="{AB4904F6-BAB0-4CB6-B5B3-B9F7362F6E93}" dt="2023-02-15T20:41:55.787" v="27" actId="20577"/>
          <ac:spMkLst>
            <pc:docMk/>
            <pc:sldMk cId="3778883500" sldId="491"/>
            <ac:spMk id="3" creationId="{714E8F8E-0237-C91D-E4B9-D4BB69AFA996}"/>
          </ac:spMkLst>
        </pc:spChg>
      </pc:sldChg>
      <pc:sldChg chg="modSp mod">
        <pc:chgData name="Allie Pfleger" userId="7701ca9aa713607d" providerId="LiveId" clId="{AB4904F6-BAB0-4CB6-B5B3-B9F7362F6E93}" dt="2023-02-15T20:41:07.248" v="11" actId="20577"/>
        <pc:sldMkLst>
          <pc:docMk/>
          <pc:sldMk cId="3989353684" sldId="492"/>
        </pc:sldMkLst>
        <pc:spChg chg="mod">
          <ac:chgData name="Allie Pfleger" userId="7701ca9aa713607d" providerId="LiveId" clId="{AB4904F6-BAB0-4CB6-B5B3-B9F7362F6E93}" dt="2023-02-15T20:41:07.248" v="11" actId="20577"/>
          <ac:spMkLst>
            <pc:docMk/>
            <pc:sldMk cId="3989353684" sldId="492"/>
            <ac:spMk id="2" creationId="{645646C8-7FA2-3B4D-D7A9-8583D091B473}"/>
          </ac:spMkLst>
        </pc:spChg>
      </pc:sldChg>
      <pc:sldChg chg="modSp mod">
        <pc:chgData name="Allie Pfleger" userId="7701ca9aa713607d" providerId="LiveId" clId="{AB4904F6-BAB0-4CB6-B5B3-B9F7362F6E93}" dt="2023-02-15T20:40:42.789" v="9" actId="20577"/>
        <pc:sldMkLst>
          <pc:docMk/>
          <pc:sldMk cId="2268885838" sldId="493"/>
        </pc:sldMkLst>
        <pc:spChg chg="mod">
          <ac:chgData name="Allie Pfleger" userId="7701ca9aa713607d" providerId="LiveId" clId="{AB4904F6-BAB0-4CB6-B5B3-B9F7362F6E93}" dt="2023-02-15T20:40:42.789" v="9" actId="20577"/>
          <ac:spMkLst>
            <pc:docMk/>
            <pc:sldMk cId="2268885838" sldId="493"/>
            <ac:spMk id="2" creationId="{645646C8-7FA2-3B4D-D7A9-8583D091B473}"/>
          </ac:spMkLst>
        </pc:spChg>
      </pc:sldChg>
      <pc:sldChg chg="modSp add mod">
        <pc:chgData name="Allie Pfleger" userId="7701ca9aa713607d" providerId="LiveId" clId="{AB4904F6-BAB0-4CB6-B5B3-B9F7362F6E93}" dt="2023-02-15T20:47:25.011" v="95"/>
        <pc:sldMkLst>
          <pc:docMk/>
          <pc:sldMk cId="2079616890" sldId="494"/>
        </pc:sldMkLst>
        <pc:spChg chg="mod">
          <ac:chgData name="Allie Pfleger" userId="7701ca9aa713607d" providerId="LiveId" clId="{AB4904F6-BAB0-4CB6-B5B3-B9F7362F6E93}" dt="2023-02-15T20:47:25.011" v="95"/>
          <ac:spMkLst>
            <pc:docMk/>
            <pc:sldMk cId="2079616890" sldId="494"/>
            <ac:spMk id="3" creationId="{714E8F8E-0237-C91D-E4B9-D4BB69AFA996}"/>
          </ac:spMkLst>
        </pc:spChg>
        <pc:spChg chg="mod">
          <ac:chgData name="Allie Pfleger" userId="7701ca9aa713607d" providerId="LiveId" clId="{AB4904F6-BAB0-4CB6-B5B3-B9F7362F6E93}" dt="2023-02-15T20:45:54.624" v="78" actId="1076"/>
          <ac:spMkLst>
            <pc:docMk/>
            <pc:sldMk cId="2079616890" sldId="494"/>
            <ac:spMk id="4" creationId="{36C87B47-B40C-DB4E-460A-FFCA484DA0F3}"/>
          </ac:spMkLst>
        </pc:spChg>
      </pc:sldChg>
      <pc:sldChg chg="delSp add mod">
        <pc:chgData name="Allie Pfleger" userId="7701ca9aa713607d" providerId="LiveId" clId="{AB4904F6-BAB0-4CB6-B5B3-B9F7362F6E93}" dt="2023-02-15T20:47:39.179" v="97" actId="478"/>
        <pc:sldMkLst>
          <pc:docMk/>
          <pc:sldMk cId="3704704739" sldId="495"/>
        </pc:sldMkLst>
        <pc:spChg chg="del">
          <ac:chgData name="Allie Pfleger" userId="7701ca9aa713607d" providerId="LiveId" clId="{AB4904F6-BAB0-4CB6-B5B3-B9F7362F6E93}" dt="2023-02-15T20:47:39.179" v="97" actId="478"/>
          <ac:spMkLst>
            <pc:docMk/>
            <pc:sldMk cId="3704704739" sldId="495"/>
            <ac:spMk id="4" creationId="{36C87B47-B40C-DB4E-460A-FFCA484DA0F3}"/>
          </ac:spMkLst>
        </pc:spChg>
      </pc:sldChg>
      <pc:sldChg chg="modSp add mod">
        <pc:chgData name="Allie Pfleger" userId="7701ca9aa713607d" providerId="LiveId" clId="{AB4904F6-BAB0-4CB6-B5B3-B9F7362F6E93}" dt="2023-02-15T20:49:36.839" v="110" actId="6549"/>
        <pc:sldMkLst>
          <pc:docMk/>
          <pc:sldMk cId="151046055" sldId="496"/>
        </pc:sldMkLst>
        <pc:spChg chg="mod">
          <ac:chgData name="Allie Pfleger" userId="7701ca9aa713607d" providerId="LiveId" clId="{AB4904F6-BAB0-4CB6-B5B3-B9F7362F6E93}" dt="2023-02-15T20:49:17.905" v="106"/>
          <ac:spMkLst>
            <pc:docMk/>
            <pc:sldMk cId="151046055" sldId="496"/>
            <ac:spMk id="3" creationId="{714E8F8E-0237-C91D-E4B9-D4BB69AFA996}"/>
          </ac:spMkLst>
        </pc:spChg>
        <pc:spChg chg="mod">
          <ac:chgData name="Allie Pfleger" userId="7701ca9aa713607d" providerId="LiveId" clId="{AB4904F6-BAB0-4CB6-B5B3-B9F7362F6E93}" dt="2023-02-15T20:49:36.839" v="110" actId="6549"/>
          <ac:spMkLst>
            <pc:docMk/>
            <pc:sldMk cId="151046055" sldId="496"/>
            <ac:spMk id="4" creationId="{36C87B47-B40C-DB4E-460A-FFCA484DA0F3}"/>
          </ac:spMkLst>
        </pc:spChg>
      </pc:sldChg>
      <pc:sldChg chg="delSp add mod">
        <pc:chgData name="Allie Pfleger" userId="7701ca9aa713607d" providerId="LiveId" clId="{AB4904F6-BAB0-4CB6-B5B3-B9F7362F6E93}" dt="2023-02-15T20:49:43.927" v="112" actId="478"/>
        <pc:sldMkLst>
          <pc:docMk/>
          <pc:sldMk cId="252677331" sldId="497"/>
        </pc:sldMkLst>
        <pc:spChg chg="del">
          <ac:chgData name="Allie Pfleger" userId="7701ca9aa713607d" providerId="LiveId" clId="{AB4904F6-BAB0-4CB6-B5B3-B9F7362F6E93}" dt="2023-02-15T20:49:43.927" v="112" actId="478"/>
          <ac:spMkLst>
            <pc:docMk/>
            <pc:sldMk cId="252677331" sldId="497"/>
            <ac:spMk id="4" creationId="{36C87B47-B40C-DB4E-460A-FFCA484DA0F3}"/>
          </ac:spMkLst>
        </pc:spChg>
      </pc:sldChg>
      <pc:sldChg chg="modSp add mod">
        <pc:chgData name="Allie Pfleger" userId="7701ca9aa713607d" providerId="LiveId" clId="{AB4904F6-BAB0-4CB6-B5B3-B9F7362F6E93}" dt="2023-02-15T20:53:38.009" v="154"/>
        <pc:sldMkLst>
          <pc:docMk/>
          <pc:sldMk cId="3409797103" sldId="498"/>
        </pc:sldMkLst>
        <pc:spChg chg="mod">
          <ac:chgData name="Allie Pfleger" userId="7701ca9aa713607d" providerId="LiveId" clId="{AB4904F6-BAB0-4CB6-B5B3-B9F7362F6E93}" dt="2023-02-15T20:53:38.009" v="154"/>
          <ac:spMkLst>
            <pc:docMk/>
            <pc:sldMk cId="3409797103" sldId="498"/>
            <ac:spMk id="3" creationId="{714E8F8E-0237-C91D-E4B9-D4BB69AFA996}"/>
          </ac:spMkLst>
        </pc:spChg>
        <pc:spChg chg="mod">
          <ac:chgData name="Allie Pfleger" userId="7701ca9aa713607d" providerId="LiveId" clId="{AB4904F6-BAB0-4CB6-B5B3-B9F7362F6E93}" dt="2023-02-15T20:50:23.476" v="120" actId="113"/>
          <ac:spMkLst>
            <pc:docMk/>
            <pc:sldMk cId="3409797103" sldId="498"/>
            <ac:spMk id="4" creationId="{36C87B47-B40C-DB4E-460A-FFCA484DA0F3}"/>
          </ac:spMkLst>
        </pc:spChg>
      </pc:sldChg>
      <pc:sldChg chg="delSp add mod">
        <pc:chgData name="Allie Pfleger" userId="7701ca9aa713607d" providerId="LiveId" clId="{AB4904F6-BAB0-4CB6-B5B3-B9F7362F6E93}" dt="2023-02-15T20:53:48.190" v="156" actId="478"/>
        <pc:sldMkLst>
          <pc:docMk/>
          <pc:sldMk cId="1296539684" sldId="499"/>
        </pc:sldMkLst>
        <pc:spChg chg="del">
          <ac:chgData name="Allie Pfleger" userId="7701ca9aa713607d" providerId="LiveId" clId="{AB4904F6-BAB0-4CB6-B5B3-B9F7362F6E93}" dt="2023-02-15T20:53:48.190" v="156" actId="478"/>
          <ac:spMkLst>
            <pc:docMk/>
            <pc:sldMk cId="1296539684" sldId="499"/>
            <ac:spMk id="4" creationId="{36C87B47-B40C-DB4E-460A-FFCA484DA0F3}"/>
          </ac:spMkLst>
        </pc:spChg>
      </pc:sldChg>
      <pc:sldChg chg="modSp add mod">
        <pc:chgData name="Allie Pfleger" userId="7701ca9aa713607d" providerId="LiveId" clId="{AB4904F6-BAB0-4CB6-B5B3-B9F7362F6E93}" dt="2023-02-15T20:54:40.129" v="167" actId="6549"/>
        <pc:sldMkLst>
          <pc:docMk/>
          <pc:sldMk cId="479266717" sldId="500"/>
        </pc:sldMkLst>
        <pc:spChg chg="mod">
          <ac:chgData name="Allie Pfleger" userId="7701ca9aa713607d" providerId="LiveId" clId="{AB4904F6-BAB0-4CB6-B5B3-B9F7362F6E93}" dt="2023-02-15T20:54:16.372" v="158"/>
          <ac:spMkLst>
            <pc:docMk/>
            <pc:sldMk cId="479266717" sldId="500"/>
            <ac:spMk id="3" creationId="{714E8F8E-0237-C91D-E4B9-D4BB69AFA996}"/>
          </ac:spMkLst>
        </pc:spChg>
        <pc:spChg chg="mod">
          <ac:chgData name="Allie Pfleger" userId="7701ca9aa713607d" providerId="LiveId" clId="{AB4904F6-BAB0-4CB6-B5B3-B9F7362F6E93}" dt="2023-02-15T20:54:40.129" v="167" actId="6549"/>
          <ac:spMkLst>
            <pc:docMk/>
            <pc:sldMk cId="479266717" sldId="500"/>
            <ac:spMk id="4" creationId="{36C87B47-B40C-DB4E-460A-FFCA484DA0F3}"/>
          </ac:spMkLst>
        </pc:spChg>
      </pc:sldChg>
      <pc:sldChg chg="delSp add mod">
        <pc:chgData name="Allie Pfleger" userId="7701ca9aa713607d" providerId="LiveId" clId="{AB4904F6-BAB0-4CB6-B5B3-B9F7362F6E93}" dt="2023-02-15T20:54:51.086" v="169" actId="478"/>
        <pc:sldMkLst>
          <pc:docMk/>
          <pc:sldMk cId="1614368770" sldId="501"/>
        </pc:sldMkLst>
        <pc:spChg chg="del">
          <ac:chgData name="Allie Pfleger" userId="7701ca9aa713607d" providerId="LiveId" clId="{AB4904F6-BAB0-4CB6-B5B3-B9F7362F6E93}" dt="2023-02-15T20:54:51.086" v="169" actId="478"/>
          <ac:spMkLst>
            <pc:docMk/>
            <pc:sldMk cId="1614368770" sldId="501"/>
            <ac:spMk id="4" creationId="{36C87B47-B40C-DB4E-460A-FFCA484DA0F3}"/>
          </ac:spMkLst>
        </pc:spChg>
      </pc:sldChg>
    </pc:docChg>
  </pc:docChgLst>
  <pc:docChgLst>
    <pc:chgData name="Allie Pfleger" userId="7701ca9aa713607d" providerId="LiveId" clId="{938E4843-FE71-45FC-9CAD-785CDB93D3E8}"/>
    <pc:docChg chg="custSel modSld">
      <pc:chgData name="Allie Pfleger" userId="7701ca9aa713607d" providerId="LiveId" clId="{938E4843-FE71-45FC-9CAD-785CDB93D3E8}" dt="2022-10-26T22:23:44.489" v="210" actId="20577"/>
      <pc:docMkLst>
        <pc:docMk/>
      </pc:docMkLst>
      <pc:sldChg chg="modSp">
        <pc:chgData name="Allie Pfleger" userId="7701ca9aa713607d" providerId="LiveId" clId="{938E4843-FE71-45FC-9CAD-785CDB93D3E8}" dt="2022-10-26T22:23:44.489" v="210" actId="20577"/>
        <pc:sldMkLst>
          <pc:docMk/>
          <pc:sldMk cId="3381201507" sldId="451"/>
        </pc:sldMkLst>
        <pc:spChg chg="mod">
          <ac:chgData name="Allie Pfleger" userId="7701ca9aa713607d" providerId="LiveId" clId="{938E4843-FE71-45FC-9CAD-785CDB93D3E8}" dt="2022-10-26T22:23:44.489" v="210" actId="20577"/>
          <ac:spMkLst>
            <pc:docMk/>
            <pc:sldMk cId="3381201507" sldId="451"/>
            <ac:spMk id="4" creationId="{4C573422-7545-1DED-E95E-87D8BA489FFC}"/>
          </ac:spMkLst>
        </pc:spChg>
      </pc:sldChg>
      <pc:sldChg chg="modSp mod">
        <pc:chgData name="Allie Pfleger" userId="7701ca9aa713607d" providerId="LiveId" clId="{938E4843-FE71-45FC-9CAD-785CDB93D3E8}" dt="2022-10-26T22:17:05.987" v="207" actId="20577"/>
        <pc:sldMkLst>
          <pc:docMk/>
          <pc:sldMk cId="1541406077" sldId="471"/>
        </pc:sldMkLst>
        <pc:spChg chg="mod">
          <ac:chgData name="Allie Pfleger" userId="7701ca9aa713607d" providerId="LiveId" clId="{938E4843-FE71-45FC-9CAD-785CDB93D3E8}" dt="2022-10-26T22:17:05.987" v="207" actId="20577"/>
          <ac:spMkLst>
            <pc:docMk/>
            <pc:sldMk cId="1541406077" sldId="471"/>
            <ac:spMk id="4" creationId="{BA9AB7F2-C785-4940-EACA-D31A676FA986}"/>
          </ac:spMkLst>
        </pc:spChg>
      </pc:sldChg>
    </pc:docChg>
  </pc:docChgLst>
  <pc:docChgLst>
    <pc:chgData name="Allie Pfleger" userId="7701ca9aa713607d" providerId="LiveId" clId="{B2A6E56E-FA14-463E-BBF2-5F308943337E}"/>
    <pc:docChg chg="undo custSel addSld delSld modSld sldOrd">
      <pc:chgData name="Allie Pfleger" userId="7701ca9aa713607d" providerId="LiveId" clId="{B2A6E56E-FA14-463E-BBF2-5F308943337E}" dt="2022-09-26T22:17:12.736" v="151" actId="255"/>
      <pc:docMkLst>
        <pc:docMk/>
      </pc:docMkLst>
      <pc:sldChg chg="del modNotes">
        <pc:chgData name="Allie Pfleger" userId="7701ca9aa713607d" providerId="LiveId" clId="{B2A6E56E-FA14-463E-BBF2-5F308943337E}" dt="2022-09-26T22:01:01.275" v="40" actId="47"/>
        <pc:sldMkLst>
          <pc:docMk/>
          <pc:sldMk cId="0" sldId="256"/>
        </pc:sldMkLst>
      </pc:sldChg>
      <pc:sldChg chg="del modNotes">
        <pc:chgData name="Allie Pfleger" userId="7701ca9aa713607d" providerId="LiveId" clId="{B2A6E56E-FA14-463E-BBF2-5F308943337E}" dt="2022-09-26T22:01:28.767" v="42" actId="47"/>
        <pc:sldMkLst>
          <pc:docMk/>
          <pc:sldMk cId="0" sldId="257"/>
        </pc:sldMkLst>
      </pc:sldChg>
      <pc:sldChg chg="del">
        <pc:chgData name="Allie Pfleger" userId="7701ca9aa713607d" providerId="LiveId" clId="{B2A6E56E-FA14-463E-BBF2-5F308943337E}" dt="2022-09-26T22:02:17.252" v="48" actId="47"/>
        <pc:sldMkLst>
          <pc:docMk/>
          <pc:sldMk cId="0" sldId="258"/>
        </pc:sldMkLst>
      </pc:sldChg>
      <pc:sldChg chg="del">
        <pc:chgData name="Allie Pfleger" userId="7701ca9aa713607d" providerId="LiveId" clId="{B2A6E56E-FA14-463E-BBF2-5F308943337E}" dt="2022-09-26T22:02:32.401" v="59" actId="47"/>
        <pc:sldMkLst>
          <pc:docMk/>
          <pc:sldMk cId="0" sldId="259"/>
        </pc:sldMkLst>
      </pc:sldChg>
      <pc:sldChg chg="del">
        <pc:chgData name="Allie Pfleger" userId="7701ca9aa713607d" providerId="LiveId" clId="{B2A6E56E-FA14-463E-BBF2-5F308943337E}" dt="2022-09-26T22:05:31.695" v="113" actId="47"/>
        <pc:sldMkLst>
          <pc:docMk/>
          <pc:sldMk cId="0" sldId="260"/>
        </pc:sldMkLst>
      </pc:sldChg>
      <pc:sldChg chg="del">
        <pc:chgData name="Allie Pfleger" userId="7701ca9aa713607d" providerId="LiveId" clId="{B2A6E56E-FA14-463E-BBF2-5F308943337E}" dt="2022-09-26T22:06:53.833" v="147" actId="47"/>
        <pc:sldMkLst>
          <pc:docMk/>
          <pc:sldMk cId="0" sldId="261"/>
        </pc:sldMkLst>
      </pc:sldChg>
      <pc:sldChg chg="addSp delSp modSp new mod modClrScheme chgLayout">
        <pc:chgData name="Allie Pfleger" userId="7701ca9aa713607d" providerId="LiveId" clId="{B2A6E56E-FA14-463E-BBF2-5F308943337E}" dt="2022-09-26T22:00:56.673" v="39" actId="20577"/>
        <pc:sldMkLst>
          <pc:docMk/>
          <pc:sldMk cId="2084633147" sldId="314"/>
        </pc:sldMkLst>
        <pc:spChg chg="del mod ord">
          <ac:chgData name="Allie Pfleger" userId="7701ca9aa713607d" providerId="LiveId" clId="{B2A6E56E-FA14-463E-BBF2-5F308943337E}" dt="2022-09-26T22:00:19.418" v="2" actId="700"/>
          <ac:spMkLst>
            <pc:docMk/>
            <pc:sldMk cId="2084633147" sldId="314"/>
            <ac:spMk id="2" creationId="{167FE2F8-2F30-0A88-FD57-4ECF744A4641}"/>
          </ac:spMkLst>
        </pc:spChg>
        <pc:spChg chg="del mod ord">
          <ac:chgData name="Allie Pfleger" userId="7701ca9aa713607d" providerId="LiveId" clId="{B2A6E56E-FA14-463E-BBF2-5F308943337E}" dt="2022-09-26T22:00:19.418" v="2" actId="700"/>
          <ac:spMkLst>
            <pc:docMk/>
            <pc:sldMk cId="2084633147" sldId="314"/>
            <ac:spMk id="3" creationId="{FADF7A7E-884F-CD96-5A51-D54735ACE98F}"/>
          </ac:spMkLst>
        </pc:spChg>
        <pc:spChg chg="add mod ord">
          <ac:chgData name="Allie Pfleger" userId="7701ca9aa713607d" providerId="LiveId" clId="{B2A6E56E-FA14-463E-BBF2-5F308943337E}" dt="2022-09-26T22:00:31.419" v="27" actId="20577"/>
          <ac:spMkLst>
            <pc:docMk/>
            <pc:sldMk cId="2084633147" sldId="314"/>
            <ac:spMk id="4" creationId="{F195F0D5-F9BB-C05C-55B2-ADFAE05F08BB}"/>
          </ac:spMkLst>
        </pc:spChg>
        <pc:spChg chg="add mod ord">
          <ac:chgData name="Allie Pfleger" userId="7701ca9aa713607d" providerId="LiveId" clId="{B2A6E56E-FA14-463E-BBF2-5F308943337E}" dt="2022-09-26T22:00:56.673" v="39" actId="20577"/>
          <ac:spMkLst>
            <pc:docMk/>
            <pc:sldMk cId="2084633147" sldId="314"/>
            <ac:spMk id="5" creationId="{C419559E-BC6B-F314-EF98-FFEA019D0FD3}"/>
          </ac:spMkLst>
        </pc:spChg>
      </pc:sldChg>
      <pc:sldChg chg="add">
        <pc:chgData name="Allie Pfleger" userId="7701ca9aa713607d" providerId="LiveId" clId="{B2A6E56E-FA14-463E-BBF2-5F308943337E}" dt="2022-09-26T22:01:27.036" v="41"/>
        <pc:sldMkLst>
          <pc:docMk/>
          <pc:sldMk cId="0" sldId="315"/>
        </pc:sldMkLst>
      </pc:sldChg>
      <pc:sldChg chg="modSp add mod">
        <pc:chgData name="Allie Pfleger" userId="7701ca9aa713607d" providerId="LiveId" clId="{B2A6E56E-FA14-463E-BBF2-5F308943337E}" dt="2022-09-26T22:02:12.214" v="47" actId="5793"/>
        <pc:sldMkLst>
          <pc:docMk/>
          <pc:sldMk cId="2235408715" sldId="316"/>
        </pc:sldMkLst>
        <pc:spChg chg="mod">
          <ac:chgData name="Allie Pfleger" userId="7701ca9aa713607d" providerId="LiveId" clId="{B2A6E56E-FA14-463E-BBF2-5F308943337E}" dt="2022-09-26T22:02:12.214" v="47" actId="5793"/>
          <ac:spMkLst>
            <pc:docMk/>
            <pc:sldMk cId="2235408715" sldId="316"/>
            <ac:spMk id="3" creationId="{40357285-116C-D9E9-8114-1A4EC2B59A7E}"/>
          </ac:spMkLst>
        </pc:spChg>
      </pc:sldChg>
      <pc:sldChg chg="modSp add mod">
        <pc:chgData name="Allie Pfleger" userId="7701ca9aa713607d" providerId="LiveId" clId="{B2A6E56E-FA14-463E-BBF2-5F308943337E}" dt="2022-09-26T22:02:29.617" v="58" actId="20577"/>
        <pc:sldMkLst>
          <pc:docMk/>
          <pc:sldMk cId="1891048965" sldId="317"/>
        </pc:sldMkLst>
        <pc:spChg chg="mod">
          <ac:chgData name="Allie Pfleger" userId="7701ca9aa713607d" providerId="LiveId" clId="{B2A6E56E-FA14-463E-BBF2-5F308943337E}" dt="2022-09-26T22:02:29.617" v="58" actId="20577"/>
          <ac:spMkLst>
            <pc:docMk/>
            <pc:sldMk cId="1891048965" sldId="317"/>
            <ac:spMk id="111" creationId="{00000000-0000-0000-0000-000000000000}"/>
          </ac:spMkLst>
        </pc:spChg>
      </pc:sldChg>
      <pc:sldChg chg="modSp add mod">
        <pc:chgData name="Allie Pfleger" userId="7701ca9aa713607d" providerId="LiveId" clId="{B2A6E56E-FA14-463E-BBF2-5F308943337E}" dt="2022-09-26T22:05:20.168" v="112" actId="20577"/>
        <pc:sldMkLst>
          <pc:docMk/>
          <pc:sldMk cId="1880349108" sldId="318"/>
        </pc:sldMkLst>
        <pc:spChg chg="mod">
          <ac:chgData name="Allie Pfleger" userId="7701ca9aa713607d" providerId="LiveId" clId="{B2A6E56E-FA14-463E-BBF2-5F308943337E}" dt="2022-09-26T22:03:04.284" v="74" actId="20577"/>
          <ac:spMkLst>
            <pc:docMk/>
            <pc:sldMk cId="1880349108" sldId="318"/>
            <ac:spMk id="2" creationId="{6A491155-224A-BECE-21BE-E50EB40ED800}"/>
          </ac:spMkLst>
        </pc:spChg>
        <pc:spChg chg="mod">
          <ac:chgData name="Allie Pfleger" userId="7701ca9aa713607d" providerId="LiveId" clId="{B2A6E56E-FA14-463E-BBF2-5F308943337E}" dt="2022-09-26T22:05:20.168" v="112" actId="20577"/>
          <ac:spMkLst>
            <pc:docMk/>
            <pc:sldMk cId="1880349108" sldId="318"/>
            <ac:spMk id="3" creationId="{0417D5D2-C1F7-5FA5-0368-6326B91E97AD}"/>
          </ac:spMkLst>
        </pc:spChg>
      </pc:sldChg>
      <pc:sldChg chg="modSp add del mod ord">
        <pc:chgData name="Allie Pfleger" userId="7701ca9aa713607d" providerId="LiveId" clId="{B2A6E56E-FA14-463E-BBF2-5F308943337E}" dt="2022-09-26T22:05:52.478" v="117" actId="47"/>
        <pc:sldMkLst>
          <pc:docMk/>
          <pc:sldMk cId="2040984222" sldId="319"/>
        </pc:sldMkLst>
        <pc:spChg chg="mod">
          <ac:chgData name="Allie Pfleger" userId="7701ca9aa713607d" providerId="LiveId" clId="{B2A6E56E-FA14-463E-BBF2-5F308943337E}" dt="2022-09-26T22:03:08.221" v="76" actId="27636"/>
          <ac:spMkLst>
            <pc:docMk/>
            <pc:sldMk cId="2040984222" sldId="319"/>
            <ac:spMk id="2" creationId="{6A491155-224A-BECE-21BE-E50EB40ED800}"/>
          </ac:spMkLst>
        </pc:spChg>
      </pc:sldChg>
      <pc:sldChg chg="modSp add mod">
        <pc:chgData name="Allie Pfleger" userId="7701ca9aa713607d" providerId="LiveId" clId="{B2A6E56E-FA14-463E-BBF2-5F308943337E}" dt="2022-09-26T22:17:12.736" v="151" actId="255"/>
        <pc:sldMkLst>
          <pc:docMk/>
          <pc:sldMk cId="1692348163" sldId="320"/>
        </pc:sldMkLst>
        <pc:spChg chg="mod">
          <ac:chgData name="Allie Pfleger" userId="7701ca9aa713607d" providerId="LiveId" clId="{B2A6E56E-FA14-463E-BBF2-5F308943337E}" dt="2022-09-26T22:06:02.107" v="137" actId="20577"/>
          <ac:spMkLst>
            <pc:docMk/>
            <pc:sldMk cId="1692348163" sldId="320"/>
            <ac:spMk id="2" creationId="{6A491155-224A-BECE-21BE-E50EB40ED800}"/>
          </ac:spMkLst>
        </pc:spChg>
        <pc:spChg chg="mod">
          <ac:chgData name="Allie Pfleger" userId="7701ca9aa713607d" providerId="LiveId" clId="{B2A6E56E-FA14-463E-BBF2-5F308943337E}" dt="2022-09-26T22:17:12.736" v="151" actId="255"/>
          <ac:spMkLst>
            <pc:docMk/>
            <pc:sldMk cId="1692348163" sldId="320"/>
            <ac:spMk id="3" creationId="{0417D5D2-C1F7-5FA5-0368-6326B91E97AD}"/>
          </ac:spMkLst>
        </pc:spChg>
      </pc:sldChg>
      <pc:sldMasterChg chg="delSldLayout">
        <pc:chgData name="Allie Pfleger" userId="7701ca9aa713607d" providerId="LiveId" clId="{B2A6E56E-FA14-463E-BBF2-5F308943337E}" dt="2022-09-26T22:05:52.478" v="117" actId="47"/>
        <pc:sldMasterMkLst>
          <pc:docMk/>
          <pc:sldMasterMk cId="0" sldId="2147483672"/>
        </pc:sldMasterMkLst>
        <pc:sldLayoutChg chg="del">
          <pc:chgData name="Allie Pfleger" userId="7701ca9aa713607d" providerId="LiveId" clId="{B2A6E56E-FA14-463E-BBF2-5F308943337E}" dt="2022-09-26T22:02:17.252" v="48" actId="47"/>
          <pc:sldLayoutMkLst>
            <pc:docMk/>
            <pc:sldMasterMk cId="0" sldId="2147483672"/>
            <pc:sldLayoutMk cId="0" sldId="2147483660"/>
          </pc:sldLayoutMkLst>
        </pc:sldLayoutChg>
        <pc:sldLayoutChg chg="del">
          <pc:chgData name="Allie Pfleger" userId="7701ca9aa713607d" providerId="LiveId" clId="{B2A6E56E-FA14-463E-BBF2-5F308943337E}" dt="2022-09-26T22:05:52.478" v="117" actId="47"/>
          <pc:sldLayoutMkLst>
            <pc:docMk/>
            <pc:sldMasterMk cId="0" sldId="2147483672"/>
            <pc:sldLayoutMk cId="2119256223" sldId="2147483685"/>
          </pc:sldLayoutMkLst>
        </pc:sldLayoutChg>
      </pc:sldMasterChg>
      <pc:sldMasterChg chg="delSldLayout">
        <pc:chgData name="Allie Pfleger" userId="7701ca9aa713607d" providerId="LiveId" clId="{B2A6E56E-FA14-463E-BBF2-5F308943337E}" dt="2022-09-26T22:01:28.767" v="42" actId="47"/>
        <pc:sldMasterMkLst>
          <pc:docMk/>
          <pc:sldMasterMk cId="396431724" sldId="2147483673"/>
        </pc:sldMasterMkLst>
        <pc:sldLayoutChg chg="del">
          <pc:chgData name="Allie Pfleger" userId="7701ca9aa713607d" providerId="LiveId" clId="{B2A6E56E-FA14-463E-BBF2-5F308943337E}" dt="2022-09-26T22:01:28.767" v="42" actId="47"/>
          <pc:sldLayoutMkLst>
            <pc:docMk/>
            <pc:sldMasterMk cId="396431724" sldId="2147483673"/>
            <pc:sldLayoutMk cId="2523420502"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Administrivia ~2 mins</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9539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4447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82054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77427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694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851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40334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16298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29948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63175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~10 min microteach? Maybe shorter maybe longer?</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3461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68694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8379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57040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80211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730435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72337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40139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28678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788553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1859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33846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49891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235363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778359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93639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11761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531044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84696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73832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752285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7929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 mins</a:t>
            </a:r>
          </a:p>
        </p:txBody>
      </p:sp>
    </p:spTree>
    <p:extLst>
      <p:ext uri="{BB962C8B-B14F-4D97-AF65-F5344CB8AC3E}">
        <p14:creationId xmlns:p14="http://schemas.microsoft.com/office/powerpoint/2010/main" val="597115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68865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38309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23114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13318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209569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6687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8946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1739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4825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1359331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14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5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87111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505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06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9479288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119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668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38327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94297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4317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F0D5-F9BB-C05C-55B2-ADFAE05F08BB}"/>
              </a:ext>
            </a:extLst>
          </p:cNvPr>
          <p:cNvSpPr>
            <a:spLocks noGrp="1"/>
          </p:cNvSpPr>
          <p:nvPr>
            <p:ph type="title"/>
          </p:nvPr>
        </p:nvSpPr>
        <p:spPr/>
        <p:txBody>
          <a:bodyPr/>
          <a:lstStyle/>
          <a:p>
            <a:r>
              <a:rPr lang="en-US" dirty="0"/>
              <a:t>CSE 421 Section 7</a:t>
            </a:r>
          </a:p>
        </p:txBody>
      </p:sp>
      <p:sp>
        <p:nvSpPr>
          <p:cNvPr id="5" name="Subtitle 4">
            <a:extLst>
              <a:ext uri="{FF2B5EF4-FFF2-40B4-BE49-F238E27FC236}">
                <a16:creationId xmlns:a16="http://schemas.microsoft.com/office/drawing/2014/main" id="{C419559E-BC6B-F314-EF98-FFEA019D0FD3}"/>
              </a:ext>
            </a:extLst>
          </p:cNvPr>
          <p:cNvSpPr>
            <a:spLocks noGrp="1"/>
          </p:cNvSpPr>
          <p:nvPr>
            <p:ph type="subTitle" idx="1"/>
          </p:nvPr>
        </p:nvSpPr>
        <p:spPr>
          <a:xfrm>
            <a:off x="485875" y="3083888"/>
            <a:ext cx="8183700" cy="1423566"/>
          </a:xfrm>
        </p:spPr>
        <p:txBody>
          <a:bodyPr>
            <a:normAutofit/>
          </a:bodyPr>
          <a:lstStyle/>
          <a:p>
            <a:r>
              <a:rPr lang="en-US" dirty="0"/>
              <a:t>What Tool?</a:t>
            </a:r>
          </a:p>
          <a:p>
            <a:r>
              <a:rPr lang="en-US" dirty="0"/>
              <a:t>How to Determine Which Algo Paradigm to Try</a:t>
            </a:r>
          </a:p>
        </p:txBody>
      </p:sp>
    </p:spTree>
    <p:extLst>
      <p:ext uri="{BB962C8B-B14F-4D97-AF65-F5344CB8AC3E}">
        <p14:creationId xmlns:p14="http://schemas.microsoft.com/office/powerpoint/2010/main" val="208463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D8FB-A4F2-65B0-E3D5-854A6FBEB79F}"/>
              </a:ext>
            </a:extLst>
          </p:cNvPr>
          <p:cNvSpPr>
            <a:spLocks noGrp="1"/>
          </p:cNvSpPr>
          <p:nvPr>
            <p:ph type="title"/>
          </p:nvPr>
        </p:nvSpPr>
        <p:spPr/>
        <p:txBody>
          <a:bodyPr>
            <a:normAutofit fontScale="90000"/>
          </a:bodyPr>
          <a:lstStyle/>
          <a:p>
            <a:r>
              <a:rPr lang="en-US" dirty="0"/>
              <a:t>Step 3: Ask Some Questions</a:t>
            </a:r>
          </a:p>
        </p:txBody>
      </p:sp>
      <p:sp>
        <p:nvSpPr>
          <p:cNvPr id="3" name="Text Placeholder 2">
            <a:extLst>
              <a:ext uri="{FF2B5EF4-FFF2-40B4-BE49-F238E27FC236}">
                <a16:creationId xmlns:a16="http://schemas.microsoft.com/office/drawing/2014/main" id="{BD53F643-5145-5CE4-FDF1-D3429ED1331B}"/>
              </a:ext>
            </a:extLst>
          </p:cNvPr>
          <p:cNvSpPr>
            <a:spLocks noGrp="1"/>
          </p:cNvSpPr>
          <p:nvPr>
            <p:ph type="body" idx="1"/>
          </p:nvPr>
        </p:nvSpPr>
        <p:spPr/>
        <p:txBody>
          <a:bodyPr>
            <a:noAutofit/>
          </a:bodyPr>
          <a:lstStyle/>
          <a:p>
            <a:pPr marL="114300" indent="0">
              <a:buNone/>
            </a:pPr>
            <a:r>
              <a:rPr lang="en-US" dirty="0"/>
              <a:t>If it doesn’t feel like graph modeling, the next step to ask is probably “could I solve this problem recursively?” Try asking all of these:</a:t>
            </a:r>
          </a:p>
          <a:p>
            <a:pPr marL="114300" indent="0">
              <a:buNone/>
            </a:pPr>
            <a:endParaRPr lang="en-US" dirty="0"/>
          </a:p>
          <a:p>
            <a:r>
              <a:rPr lang="en-US" dirty="0"/>
              <a:t>Is there a natural way to split things “in half” (or thirds, or...)?</a:t>
            </a:r>
          </a:p>
          <a:p>
            <a:r>
              <a:rPr lang="en-US" dirty="0"/>
              <a:t>Could I make the problem a little bit smaller?</a:t>
            </a:r>
          </a:p>
          <a:p>
            <a:r>
              <a:rPr lang="en-US" dirty="0"/>
              <a:t>What’s “one step” toward the solution?</a:t>
            </a:r>
          </a:p>
          <a:p>
            <a:pPr marL="114300" indent="0">
              <a:buNone/>
            </a:pPr>
            <a:endParaRPr lang="en-US" dirty="0"/>
          </a:p>
          <a:p>
            <a:pPr marL="114300" indent="0">
              <a:buNone/>
            </a:pPr>
            <a:r>
              <a:rPr lang="en-US" dirty="0"/>
              <a:t>These might start leading you to either a divide and conquer (with the first bullet) or dynamic programming solution. In all cases, be sure you can see “how the recursion is helping”.</a:t>
            </a:r>
          </a:p>
        </p:txBody>
      </p:sp>
    </p:spTree>
    <p:extLst>
      <p:ext uri="{BB962C8B-B14F-4D97-AF65-F5344CB8AC3E}">
        <p14:creationId xmlns:p14="http://schemas.microsoft.com/office/powerpoint/2010/main" val="281700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D8FB-A4F2-65B0-E3D5-854A6FBEB79F}"/>
              </a:ext>
            </a:extLst>
          </p:cNvPr>
          <p:cNvSpPr>
            <a:spLocks noGrp="1"/>
          </p:cNvSpPr>
          <p:nvPr>
            <p:ph type="title"/>
          </p:nvPr>
        </p:nvSpPr>
        <p:spPr/>
        <p:txBody>
          <a:bodyPr>
            <a:normAutofit fontScale="90000"/>
          </a:bodyPr>
          <a:lstStyle/>
          <a:p>
            <a:r>
              <a:rPr lang="en-US" dirty="0"/>
              <a:t>Step 3: Ask Some Questions</a:t>
            </a:r>
          </a:p>
        </p:txBody>
      </p:sp>
      <p:sp>
        <p:nvSpPr>
          <p:cNvPr id="3" name="Text Placeholder 2">
            <a:extLst>
              <a:ext uri="{FF2B5EF4-FFF2-40B4-BE49-F238E27FC236}">
                <a16:creationId xmlns:a16="http://schemas.microsoft.com/office/drawing/2014/main" id="{BD53F643-5145-5CE4-FDF1-D3429ED1331B}"/>
              </a:ext>
            </a:extLst>
          </p:cNvPr>
          <p:cNvSpPr>
            <a:spLocks noGrp="1"/>
          </p:cNvSpPr>
          <p:nvPr>
            <p:ph type="body" idx="1"/>
          </p:nvPr>
        </p:nvSpPr>
        <p:spPr/>
        <p:txBody>
          <a:bodyPr>
            <a:noAutofit/>
          </a:bodyPr>
          <a:lstStyle/>
          <a:p>
            <a:pPr marL="114300" indent="0">
              <a:buNone/>
            </a:pPr>
            <a:r>
              <a:rPr lang="en-US" dirty="0"/>
              <a:t>Finally:</a:t>
            </a:r>
          </a:p>
          <a:p>
            <a:pPr marL="114300" indent="0">
              <a:buNone/>
            </a:pPr>
            <a:endParaRPr lang="en-US" dirty="0"/>
          </a:p>
          <a:p>
            <a:r>
              <a:rPr lang="en-US" dirty="0"/>
              <a:t>Did an idea immediately jump to mind?</a:t>
            </a:r>
          </a:p>
          <a:p>
            <a:r>
              <a:rPr lang="en-US" dirty="0"/>
              <a:t>Did you start a sentence with something like “Well, couldn’t I just...”?</a:t>
            </a:r>
          </a:p>
          <a:p>
            <a:pPr marL="114300" indent="0">
              <a:buNone/>
            </a:pPr>
            <a:endParaRPr lang="en-US" dirty="0"/>
          </a:p>
          <a:p>
            <a:pPr marL="114300" indent="0">
              <a:buNone/>
            </a:pPr>
            <a:r>
              <a:rPr lang="en-US" dirty="0"/>
              <a:t>Then maybe it’s time for a greedy algorithm. But really, it’s time for you to generate like 3 more examples and try them against your proposed algorithm. It’s not fun to write a bunch of code only to realize it doesn’t work! And greedy algorithms very often fail. Do some more checks before you jump into code writing.</a:t>
            </a:r>
          </a:p>
        </p:txBody>
      </p:sp>
    </p:spTree>
    <p:extLst>
      <p:ext uri="{BB962C8B-B14F-4D97-AF65-F5344CB8AC3E}">
        <p14:creationId xmlns:p14="http://schemas.microsoft.com/office/powerpoint/2010/main" val="298687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ABE7-1D4D-F524-CD62-74AF4AC7151B}"/>
              </a:ext>
            </a:extLst>
          </p:cNvPr>
          <p:cNvSpPr>
            <a:spLocks noGrp="1"/>
          </p:cNvSpPr>
          <p:nvPr>
            <p:ph type="title"/>
          </p:nvPr>
        </p:nvSpPr>
        <p:spPr/>
        <p:txBody>
          <a:bodyPr>
            <a:normAutofit fontScale="90000"/>
          </a:bodyPr>
          <a:lstStyle/>
          <a:p>
            <a:r>
              <a:rPr lang="en-US" dirty="0"/>
              <a:t>Step 4: Still Stuck?</a:t>
            </a:r>
          </a:p>
        </p:txBody>
      </p:sp>
      <p:sp>
        <p:nvSpPr>
          <p:cNvPr id="3" name="Text Placeholder 2">
            <a:extLst>
              <a:ext uri="{FF2B5EF4-FFF2-40B4-BE49-F238E27FC236}">
                <a16:creationId xmlns:a16="http://schemas.microsoft.com/office/drawing/2014/main" id="{1B5416DF-B739-8082-BCC7-88478085D0E3}"/>
              </a:ext>
            </a:extLst>
          </p:cNvPr>
          <p:cNvSpPr>
            <a:spLocks noGrp="1"/>
          </p:cNvSpPr>
          <p:nvPr>
            <p:ph type="body" idx="1"/>
          </p:nvPr>
        </p:nvSpPr>
        <p:spPr/>
        <p:txBody>
          <a:bodyPr/>
          <a:lstStyle/>
          <a:p>
            <a:pPr marL="114300" indent="0">
              <a:buNone/>
            </a:pPr>
            <a:r>
              <a:rPr lang="en-US" dirty="0"/>
              <a:t>So, none of the earlier steps worked…</a:t>
            </a:r>
          </a:p>
          <a:p>
            <a:pPr marL="114300" indent="0">
              <a:buNone/>
            </a:pPr>
            <a:endParaRPr lang="en-US" dirty="0"/>
          </a:p>
          <a:p>
            <a:pPr marL="114300" indent="0">
              <a:buNone/>
            </a:pPr>
            <a:r>
              <a:rPr lang="en-US" dirty="0"/>
              <a:t>Take a deep breath, it’s going to be ok.</a:t>
            </a:r>
          </a:p>
        </p:txBody>
      </p:sp>
    </p:spTree>
    <p:extLst>
      <p:ext uri="{BB962C8B-B14F-4D97-AF65-F5344CB8AC3E}">
        <p14:creationId xmlns:p14="http://schemas.microsoft.com/office/powerpoint/2010/main" val="219474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ABE7-1D4D-F524-CD62-74AF4AC7151B}"/>
              </a:ext>
            </a:extLst>
          </p:cNvPr>
          <p:cNvSpPr>
            <a:spLocks noGrp="1"/>
          </p:cNvSpPr>
          <p:nvPr>
            <p:ph type="title"/>
          </p:nvPr>
        </p:nvSpPr>
        <p:spPr/>
        <p:txBody>
          <a:bodyPr>
            <a:normAutofit fontScale="90000"/>
          </a:bodyPr>
          <a:lstStyle/>
          <a:p>
            <a:r>
              <a:rPr lang="en-US" dirty="0"/>
              <a:t>Step 4.1: Get a Baseline Algorithm</a:t>
            </a:r>
          </a:p>
        </p:txBody>
      </p:sp>
      <p:sp>
        <p:nvSpPr>
          <p:cNvPr id="3" name="Text Placeholder 2">
            <a:extLst>
              <a:ext uri="{FF2B5EF4-FFF2-40B4-BE49-F238E27FC236}">
                <a16:creationId xmlns:a16="http://schemas.microsoft.com/office/drawing/2014/main" id="{1B5416DF-B739-8082-BCC7-88478085D0E3}"/>
              </a:ext>
            </a:extLst>
          </p:cNvPr>
          <p:cNvSpPr>
            <a:spLocks noGrp="1"/>
          </p:cNvSpPr>
          <p:nvPr>
            <p:ph type="body" idx="1"/>
          </p:nvPr>
        </p:nvSpPr>
        <p:spPr/>
        <p:txBody>
          <a:bodyPr/>
          <a:lstStyle/>
          <a:p>
            <a:pPr marL="114300" indent="0">
              <a:buNone/>
            </a:pPr>
            <a:r>
              <a:rPr lang="en-US" dirty="0"/>
              <a:t>Figure out what “brute force” or any other baseline would be, and jot it down quickly on paper. And when you’re scared, look to your baseline like that hang-in-there-cat motivational poster. Worst-case, you’re going to use that one. And if you figured out that one, you could probably find another one. </a:t>
            </a:r>
          </a:p>
          <a:p>
            <a:pPr marL="114300" indent="0">
              <a:buNone/>
            </a:pPr>
            <a:endParaRPr lang="en-US" dirty="0"/>
          </a:p>
          <a:p>
            <a:pPr marL="114300" indent="0">
              <a:buNone/>
            </a:pPr>
            <a:r>
              <a:rPr lang="en-US" dirty="0"/>
              <a:t>Hang in there.</a:t>
            </a:r>
          </a:p>
        </p:txBody>
      </p:sp>
    </p:spTree>
    <p:extLst>
      <p:ext uri="{BB962C8B-B14F-4D97-AF65-F5344CB8AC3E}">
        <p14:creationId xmlns:p14="http://schemas.microsoft.com/office/powerpoint/2010/main" val="1805464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ABE7-1D4D-F524-CD62-74AF4AC7151B}"/>
              </a:ext>
            </a:extLst>
          </p:cNvPr>
          <p:cNvSpPr>
            <a:spLocks noGrp="1"/>
          </p:cNvSpPr>
          <p:nvPr>
            <p:ph type="title"/>
          </p:nvPr>
        </p:nvSpPr>
        <p:spPr/>
        <p:txBody>
          <a:bodyPr>
            <a:normAutofit fontScale="90000"/>
          </a:bodyPr>
          <a:lstStyle/>
          <a:p>
            <a:r>
              <a:rPr lang="en-US" dirty="0"/>
              <a:t>Step 4.2: Write a Few More Examples</a:t>
            </a:r>
          </a:p>
        </p:txBody>
      </p:sp>
      <p:sp>
        <p:nvSpPr>
          <p:cNvPr id="3" name="Text Placeholder 2">
            <a:extLst>
              <a:ext uri="{FF2B5EF4-FFF2-40B4-BE49-F238E27FC236}">
                <a16:creationId xmlns:a16="http://schemas.microsoft.com/office/drawing/2014/main" id="{1B5416DF-B739-8082-BCC7-88478085D0E3}"/>
              </a:ext>
            </a:extLst>
          </p:cNvPr>
          <p:cNvSpPr>
            <a:spLocks noGrp="1"/>
          </p:cNvSpPr>
          <p:nvPr>
            <p:ph type="body" idx="1"/>
          </p:nvPr>
        </p:nvSpPr>
        <p:spPr/>
        <p:txBody>
          <a:bodyPr/>
          <a:lstStyle/>
          <a:p>
            <a:pPr marL="114300" indent="0">
              <a:buNone/>
            </a:pPr>
            <a:r>
              <a:rPr lang="en-US" dirty="0"/>
              <a:t>And solve them. How are you, as a person, solving them? You’re doing </a:t>
            </a:r>
            <a:r>
              <a:rPr lang="en-US" b="1" dirty="0"/>
              <a:t>some</a:t>
            </a:r>
            <a:r>
              <a:rPr lang="en-US" dirty="0"/>
              <a:t> process. See if you can reflect on it and realize what it looks like. That might inspire you toward an algorithm.</a:t>
            </a:r>
          </a:p>
        </p:txBody>
      </p:sp>
    </p:spTree>
    <p:extLst>
      <p:ext uri="{BB962C8B-B14F-4D97-AF65-F5344CB8AC3E}">
        <p14:creationId xmlns:p14="http://schemas.microsoft.com/office/powerpoint/2010/main" val="129238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ABE7-1D4D-F524-CD62-74AF4AC7151B}"/>
              </a:ext>
            </a:extLst>
          </p:cNvPr>
          <p:cNvSpPr>
            <a:spLocks noGrp="1"/>
          </p:cNvSpPr>
          <p:nvPr>
            <p:ph type="title"/>
          </p:nvPr>
        </p:nvSpPr>
        <p:spPr/>
        <p:txBody>
          <a:bodyPr>
            <a:normAutofit fontScale="90000"/>
          </a:bodyPr>
          <a:lstStyle/>
          <a:p>
            <a:r>
              <a:rPr lang="en-US" dirty="0"/>
              <a:t>Step 4.3: Ask Yourself Some More Questions</a:t>
            </a:r>
          </a:p>
        </p:txBody>
      </p:sp>
      <p:sp>
        <p:nvSpPr>
          <p:cNvPr id="3" name="Text Placeholder 2">
            <a:extLst>
              <a:ext uri="{FF2B5EF4-FFF2-40B4-BE49-F238E27FC236}">
                <a16:creationId xmlns:a16="http://schemas.microsoft.com/office/drawing/2014/main" id="{1B5416DF-B739-8082-BCC7-88478085D0E3}"/>
              </a:ext>
            </a:extLst>
          </p:cNvPr>
          <p:cNvSpPr>
            <a:spLocks noGrp="1"/>
          </p:cNvSpPr>
          <p:nvPr>
            <p:ph type="body" idx="1"/>
          </p:nvPr>
        </p:nvSpPr>
        <p:spPr/>
        <p:txBody>
          <a:bodyPr/>
          <a:lstStyle/>
          <a:p>
            <a:r>
              <a:rPr lang="en-US" dirty="0"/>
              <a:t>Does this remind you of any of the problems you’ve seen before? If so, a similar approach might work.</a:t>
            </a:r>
          </a:p>
          <a:p>
            <a:r>
              <a:rPr lang="en-US" dirty="0"/>
              <a:t>Can you solve a simpler version of the problem? If there are two variables, make one of them a constant (a small constant, like 1) and ask “now what would I do?” Maybe you can generalize from there.</a:t>
            </a:r>
          </a:p>
          <a:p>
            <a:r>
              <a:rPr lang="en-US" dirty="0"/>
              <a:t>Can you sort the input? Assume a graph is connected or topologically sorted? What if it’s a tree? What if the array contains only positive elements? Any of these might give you inspiration for the general case.</a:t>
            </a:r>
          </a:p>
        </p:txBody>
      </p:sp>
    </p:spTree>
    <p:extLst>
      <p:ext uri="{BB962C8B-B14F-4D97-AF65-F5344CB8AC3E}">
        <p14:creationId xmlns:p14="http://schemas.microsoft.com/office/powerpoint/2010/main" val="359369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BA5E0-1029-3E20-C453-0634DE9D0524}"/>
              </a:ext>
            </a:extLst>
          </p:cNvPr>
          <p:cNvSpPr>
            <a:spLocks noGrp="1"/>
          </p:cNvSpPr>
          <p:nvPr>
            <p:ph type="title"/>
          </p:nvPr>
        </p:nvSpPr>
        <p:spPr/>
        <p:txBody>
          <a:bodyPr/>
          <a:lstStyle/>
          <a:p>
            <a:r>
              <a:rPr lang="en-US" dirty="0"/>
              <a:t>2. Try it Yourself</a:t>
            </a:r>
          </a:p>
        </p:txBody>
      </p:sp>
    </p:spTree>
    <p:extLst>
      <p:ext uri="{BB962C8B-B14F-4D97-AF65-F5344CB8AC3E}">
        <p14:creationId xmlns:p14="http://schemas.microsoft.com/office/powerpoint/2010/main" val="945326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1"/>
            <a:ext cx="8520600" cy="1763358"/>
          </a:xfrm>
        </p:spPr>
        <p:txBody>
          <a:bodyPr>
            <a:normAutofit/>
          </a:bodyPr>
          <a:lstStyle/>
          <a:p>
            <a:pPr marL="114300" indent="0">
              <a:buNone/>
            </a:pPr>
            <a:r>
              <a:rPr lang="en-US" sz="2000" dirty="0"/>
              <a:t>For each of these problems, get far enough through these steps that you’re able to guess what technique you might want to use. Then write down a sentence or two about what in the problem lead you toward that technique.</a:t>
            </a:r>
          </a:p>
        </p:txBody>
      </p:sp>
      <p:sp>
        <p:nvSpPr>
          <p:cNvPr id="8" name="Google Shape;160;p35">
            <a:extLst>
              <a:ext uri="{FF2B5EF4-FFF2-40B4-BE49-F238E27FC236}">
                <a16:creationId xmlns:a16="http://schemas.microsoft.com/office/drawing/2014/main" id="{36C83BD8-087A-63EA-0AF9-D1253C9873B4}"/>
              </a:ext>
            </a:extLst>
          </p:cNvPr>
          <p:cNvSpPr txBox="1"/>
          <p:nvPr/>
        </p:nvSpPr>
        <p:spPr>
          <a:xfrm>
            <a:off x="1517320" y="4021397"/>
            <a:ext cx="6109359"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through the parts of this problem with</a:t>
            </a:r>
            <a:r>
              <a:rPr lang="en-US" sz="1600" dirty="0">
                <a:solidFill>
                  <a:schemeClr val="accent1"/>
                </a:solidFill>
                <a:latin typeface="Source Sans Pro"/>
                <a:ea typeface="Source Sans Pro"/>
                <a:cs typeface="Source Sans Pro"/>
                <a:sym typeface="Source Sans Pro"/>
              </a:rPr>
              <a:t> t</a:t>
            </a:r>
            <a:r>
              <a:rPr lang="en" sz="1600" dirty="0">
                <a:solidFill>
                  <a:schemeClr val="accent1"/>
                </a:solidFill>
                <a:latin typeface="Source Sans Pro"/>
                <a:ea typeface="Source Sans Pro"/>
                <a:cs typeface="Source Sans Pro"/>
                <a:sym typeface="Source Sans Pro"/>
              </a:rPr>
              <a:t>he people around you</a:t>
            </a:r>
            <a:r>
              <a:rPr lang="en" sz="1600" b="0" i="0" u="none" strike="noStrike" cap="none" dirty="0">
                <a:solidFill>
                  <a:schemeClr val="accent1"/>
                </a:solidFill>
                <a:latin typeface="Source Sans Pro"/>
                <a:ea typeface="Source Sans Pro"/>
                <a:cs typeface="Source Sans Pro"/>
                <a:sym typeface="Source Sans Pro"/>
              </a:rPr>
              <a:t>,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71415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AutoNum type="alphaLcParenR"/>
                </a:pPr>
                <a:r>
                  <a:rPr lang="en-US" sz="2000" dirty="0"/>
                  <a:t>There are a total of </a:t>
                </a:r>
                <a14:m>
                  <m:oMath xmlns:m="http://schemas.openxmlformats.org/officeDocument/2006/math">
                    <m:r>
                      <a:rPr lang="en-US" sz="2000" i="1" dirty="0" smtClean="0">
                        <a:latin typeface="Cambria Math" panose="02040503050406030204" pitchFamily="18" charset="0"/>
                      </a:rPr>
                      <m:t>𝑛</m:t>
                    </m:r>
                  </m:oMath>
                </a14:m>
                <a:r>
                  <a:rPr lang="en-US" sz="2000" dirty="0"/>
                  <a:t> courses you have to take, labeled from 1 to </a:t>
                </a:r>
                <a14:m>
                  <m:oMath xmlns:m="http://schemas.openxmlformats.org/officeDocument/2006/math">
                    <m:r>
                      <a:rPr lang="en-US" sz="2000" i="1" dirty="0" smtClean="0">
                        <a:latin typeface="Cambria Math" panose="02040503050406030204" pitchFamily="18" charset="0"/>
                      </a:rPr>
                      <m:t>𝑛</m:t>
                    </m:r>
                  </m:oMath>
                </a14:m>
                <a:r>
                  <a:rPr lang="en-US" sz="2000" dirty="0"/>
                  <a:t>. You are given a list prerequisites where </a:t>
                </a:r>
                <a14:m>
                  <m:oMath xmlns:m="http://schemas.openxmlformats.org/officeDocument/2006/math">
                    <m:r>
                      <m:rPr>
                        <m:sty m:val="p"/>
                      </m:rPr>
                      <a:rPr lang="en-US" sz="2000" i="0" dirty="0" smtClean="0">
                        <a:latin typeface="Cambria Math" panose="02040503050406030204" pitchFamily="18" charset="0"/>
                      </a:rPr>
                      <m:t>prerequisites</m:t>
                    </m:r>
                    <m:r>
                      <a:rPr lang="en-US" sz="2000" i="1" dirty="0" smtClean="0">
                        <a:latin typeface="Cambria Math" panose="02040503050406030204" pitchFamily="18" charset="0"/>
                      </a:rPr>
                      <m:t>[</m:t>
                    </m:r>
                    <m:r>
                      <a:rPr lang="en-US" sz="2000" i="1" dirty="0" err="1">
                        <a:latin typeface="Cambria Math" panose="02040503050406030204" pitchFamily="18" charset="0"/>
                      </a:rPr>
                      <m:t>𝑖</m:t>
                    </m:r>
                    <m:r>
                      <a:rPr lang="en-US" sz="2000" i="1" dirty="0">
                        <a:latin typeface="Cambria Math" panose="02040503050406030204" pitchFamily="18" charset="0"/>
                      </a:rPr>
                      <m:t>] = (</m:t>
                    </m:r>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𝑎</m:t>
                        </m:r>
                      </m:e>
                      <m:sub>
                        <m:r>
                          <a:rPr lang="en-US" sz="2000" b="0" i="1" dirty="0" smtClean="0">
                            <a:latin typeface="Cambria Math" panose="02040503050406030204" pitchFamily="18" charset="0"/>
                          </a:rPr>
                          <m:t>𝑖</m:t>
                        </m:r>
                      </m:sub>
                    </m:sSub>
                    <m:r>
                      <a:rPr lang="en-US" sz="2000" i="1" dirty="0">
                        <a:latin typeface="Cambria Math" panose="02040503050406030204" pitchFamily="18" charset="0"/>
                      </a:rPr>
                      <m:t>, </m:t>
                    </m:r>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𝑏</m:t>
                        </m:r>
                      </m:e>
                      <m:sub>
                        <m:r>
                          <a:rPr lang="en-US" sz="2000" b="0" i="1" dirty="0" smtClean="0">
                            <a:latin typeface="Cambria Math" panose="02040503050406030204" pitchFamily="18" charset="0"/>
                          </a:rPr>
                          <m:t>𝑖</m:t>
                        </m:r>
                      </m:sub>
                    </m:sSub>
                    <m:r>
                      <a:rPr lang="en-US" sz="2000" i="1" dirty="0">
                        <a:latin typeface="Cambria Math" panose="02040503050406030204" pitchFamily="18" charset="0"/>
                      </a:rPr>
                      <m:t>)</m:t>
                    </m:r>
                  </m:oMath>
                </a14:m>
                <a:r>
                  <a:rPr lang="en-US" sz="2000" dirty="0"/>
                  <a:t> indicates that you must take course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𝑏</m:t>
                        </m:r>
                      </m:e>
                      <m:sub>
                        <m:r>
                          <a:rPr lang="en-US" sz="2000" i="1" dirty="0">
                            <a:latin typeface="Cambria Math" panose="02040503050406030204" pitchFamily="18" charset="0"/>
                          </a:rPr>
                          <m:t>𝑖</m:t>
                        </m:r>
                      </m:sub>
                    </m:sSub>
                  </m:oMath>
                </a14:m>
                <a:r>
                  <a:rPr lang="en-US" sz="2000" dirty="0"/>
                  <a:t> first if you want to take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𝑎</m:t>
                        </m:r>
                      </m:e>
                      <m:sub>
                        <m:r>
                          <a:rPr lang="en-US" sz="2000" i="1" dirty="0">
                            <a:latin typeface="Cambria Math" panose="02040503050406030204" pitchFamily="18" charset="0"/>
                          </a:rPr>
                          <m:t>𝑖</m:t>
                        </m:r>
                      </m:sub>
                    </m:sSub>
                  </m:oMath>
                </a14:m>
                <a:r>
                  <a:rPr lang="en-US" sz="2000" dirty="0"/>
                  <a:t>. Return true if you can finish all courses. Otherwise return false.</a:t>
                </a:r>
              </a:p>
              <a:p>
                <a:pPr marL="571500" indent="-457200">
                  <a:buAutoNum type="alphaLcParenR"/>
                </a:pPr>
                <a:endParaRPr lang="en-US" sz="2000" dirty="0"/>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1001"/>
                </a:stretch>
              </a:blipFill>
            </p:spPr>
            <p:txBody>
              <a:bodyPr/>
              <a:lstStyle/>
              <a:p>
                <a:r>
                  <a:rPr lang="en-US">
                    <a:noFill/>
                  </a:rPr>
                  <a:t> </a:t>
                </a:r>
              </a:p>
            </p:txBody>
          </p:sp>
        </mc:Fallback>
      </mc:AlternateContent>
    </p:spTree>
    <p:extLst>
      <p:ext uri="{BB962C8B-B14F-4D97-AF65-F5344CB8AC3E}">
        <p14:creationId xmlns:p14="http://schemas.microsoft.com/office/powerpoint/2010/main" val="2268885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AutoNum type="alphaLcParenR"/>
                </a:pPr>
                <a:r>
                  <a:rPr lang="en-US" sz="2000" dirty="0"/>
                  <a:t>There are a total of </a:t>
                </a:r>
                <a14:m>
                  <m:oMath xmlns:m="http://schemas.openxmlformats.org/officeDocument/2006/math">
                    <m:r>
                      <a:rPr lang="en-US" sz="2000" i="1" dirty="0" smtClean="0">
                        <a:latin typeface="Cambria Math" panose="02040503050406030204" pitchFamily="18" charset="0"/>
                      </a:rPr>
                      <m:t>𝑛</m:t>
                    </m:r>
                  </m:oMath>
                </a14:m>
                <a:r>
                  <a:rPr lang="en-US" sz="2000" dirty="0"/>
                  <a:t> courses you have to take, labeled from 1 to </a:t>
                </a:r>
                <a14:m>
                  <m:oMath xmlns:m="http://schemas.openxmlformats.org/officeDocument/2006/math">
                    <m:r>
                      <a:rPr lang="en-US" sz="2000" i="1" dirty="0" smtClean="0">
                        <a:latin typeface="Cambria Math" panose="02040503050406030204" pitchFamily="18" charset="0"/>
                      </a:rPr>
                      <m:t>𝑛</m:t>
                    </m:r>
                  </m:oMath>
                </a14:m>
                <a:r>
                  <a:rPr lang="en-US" sz="2000" dirty="0"/>
                  <a:t>. You are given a list prerequisites where </a:t>
                </a:r>
                <a14:m>
                  <m:oMath xmlns:m="http://schemas.openxmlformats.org/officeDocument/2006/math">
                    <m:r>
                      <m:rPr>
                        <m:sty m:val="p"/>
                      </m:rPr>
                      <a:rPr lang="en-US" sz="2000" i="0" dirty="0" smtClean="0">
                        <a:latin typeface="Cambria Math" panose="02040503050406030204" pitchFamily="18" charset="0"/>
                      </a:rPr>
                      <m:t>prerequisites</m:t>
                    </m:r>
                    <m:r>
                      <a:rPr lang="en-US" sz="2000" i="1" dirty="0" smtClean="0">
                        <a:latin typeface="Cambria Math" panose="02040503050406030204" pitchFamily="18" charset="0"/>
                      </a:rPr>
                      <m:t>[</m:t>
                    </m:r>
                    <m:r>
                      <a:rPr lang="en-US" sz="2000" i="1" dirty="0" err="1">
                        <a:latin typeface="Cambria Math" panose="02040503050406030204" pitchFamily="18" charset="0"/>
                      </a:rPr>
                      <m:t>𝑖</m:t>
                    </m:r>
                    <m:r>
                      <a:rPr lang="en-US" sz="2000" i="1" dirty="0">
                        <a:latin typeface="Cambria Math" panose="02040503050406030204" pitchFamily="18" charset="0"/>
                      </a:rPr>
                      <m:t>] = (</m:t>
                    </m:r>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𝑎</m:t>
                        </m:r>
                      </m:e>
                      <m:sub>
                        <m:r>
                          <a:rPr lang="en-US" sz="2000" b="0" i="1" dirty="0" smtClean="0">
                            <a:latin typeface="Cambria Math" panose="02040503050406030204" pitchFamily="18" charset="0"/>
                          </a:rPr>
                          <m:t>𝑖</m:t>
                        </m:r>
                      </m:sub>
                    </m:sSub>
                    <m:r>
                      <a:rPr lang="en-US" sz="2000" i="1" dirty="0">
                        <a:latin typeface="Cambria Math" panose="02040503050406030204" pitchFamily="18" charset="0"/>
                      </a:rPr>
                      <m:t>, </m:t>
                    </m:r>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𝑏</m:t>
                        </m:r>
                      </m:e>
                      <m:sub>
                        <m:r>
                          <a:rPr lang="en-US" sz="2000" b="0" i="1" dirty="0" smtClean="0">
                            <a:latin typeface="Cambria Math" panose="02040503050406030204" pitchFamily="18" charset="0"/>
                          </a:rPr>
                          <m:t>𝑖</m:t>
                        </m:r>
                      </m:sub>
                    </m:sSub>
                    <m:r>
                      <a:rPr lang="en-US" sz="2000" i="1" dirty="0">
                        <a:latin typeface="Cambria Math" panose="02040503050406030204" pitchFamily="18" charset="0"/>
                      </a:rPr>
                      <m:t>)</m:t>
                    </m:r>
                  </m:oMath>
                </a14:m>
                <a:r>
                  <a:rPr lang="en-US" sz="2000" dirty="0"/>
                  <a:t> indicates that you must take course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𝑏</m:t>
                        </m:r>
                      </m:e>
                      <m:sub>
                        <m:r>
                          <a:rPr lang="en-US" sz="2000" i="1" dirty="0">
                            <a:latin typeface="Cambria Math" panose="02040503050406030204" pitchFamily="18" charset="0"/>
                          </a:rPr>
                          <m:t>𝑖</m:t>
                        </m:r>
                      </m:sub>
                    </m:sSub>
                  </m:oMath>
                </a14:m>
                <a:r>
                  <a:rPr lang="en-US" sz="2000" dirty="0"/>
                  <a:t> first if you want to take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𝑎</m:t>
                        </m:r>
                      </m:e>
                      <m:sub>
                        <m:r>
                          <a:rPr lang="en-US" sz="2000" i="1" dirty="0">
                            <a:latin typeface="Cambria Math" panose="02040503050406030204" pitchFamily="18" charset="0"/>
                          </a:rPr>
                          <m:t>𝑖</m:t>
                        </m:r>
                      </m:sub>
                    </m:sSub>
                  </m:oMath>
                </a14:m>
                <a:r>
                  <a:rPr lang="en-US" sz="2000" dirty="0"/>
                  <a:t>. Return true if you can finish all courses. Otherwise return false.</a:t>
                </a:r>
              </a:p>
              <a:p>
                <a:pPr marL="571500" indent="-457200">
                  <a:buAutoNum type="alphaLcParenR"/>
                </a:pPr>
                <a:endParaRPr lang="en-US" sz="2000" dirty="0"/>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1001"/>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6" y="2779737"/>
            <a:ext cx="8219113" cy="1107965"/>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Graph</a:t>
            </a:r>
            <a:r>
              <a:rPr lang="en-US" sz="2000" dirty="0">
                <a:solidFill>
                  <a:srgbClr val="9900FF"/>
                </a:solidFill>
                <a:latin typeface="Source Sans Pro"/>
                <a:ea typeface="Source Sans Pro"/>
                <a:cs typeface="Source Sans Pro"/>
                <a:sym typeface="Source Sans Pro"/>
              </a:rPr>
              <a:t>. The list prerequisites contains pairs of courses that can be represented as edges and the course numbers can represent vertices in a graph.</a:t>
            </a:r>
          </a:p>
        </p:txBody>
      </p:sp>
    </p:spTree>
    <p:extLst>
      <p:ext uri="{BB962C8B-B14F-4D97-AF65-F5344CB8AC3E}">
        <p14:creationId xmlns:p14="http://schemas.microsoft.com/office/powerpoint/2010/main" val="365498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Administrivia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2"/>
            </a:pPr>
            <a:r>
              <a:rPr lang="en-US" sz="2000" dirty="0"/>
              <a:t>You are given a list of integers </a:t>
            </a:r>
            <a:r>
              <a:rPr lang="en-US" sz="2000" dirty="0">
                <a:latin typeface="Source Code Pro" panose="020B0509030403020204" pitchFamily="49" charset="0"/>
                <a:ea typeface="Source Code Pro" panose="020B0509030403020204" pitchFamily="49" charset="0"/>
              </a:rPr>
              <a:t>coins</a:t>
            </a:r>
            <a:r>
              <a:rPr lang="en-US" sz="2000" dirty="0"/>
              <a:t> representing coins of different denominations and an integer </a:t>
            </a:r>
            <a:r>
              <a:rPr lang="en-US" sz="2000" dirty="0">
                <a:latin typeface="Source Code Pro" panose="020B0509030403020204" pitchFamily="49" charset="0"/>
                <a:ea typeface="Source Code Pro" panose="020B0509030403020204" pitchFamily="49" charset="0"/>
              </a:rPr>
              <a:t>amount</a:t>
            </a:r>
            <a:r>
              <a:rPr lang="en-US" sz="2000" dirty="0"/>
              <a:t> representing a total amount of money. Return the fewest number of coins you need to make up that amount. If that amount of money cannot be made up by any combination of coins, return -1.</a:t>
            </a:r>
          </a:p>
        </p:txBody>
      </p:sp>
    </p:spTree>
    <p:extLst>
      <p:ext uri="{BB962C8B-B14F-4D97-AF65-F5344CB8AC3E}">
        <p14:creationId xmlns:p14="http://schemas.microsoft.com/office/powerpoint/2010/main" val="398935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2"/>
            </a:pPr>
            <a:r>
              <a:rPr lang="en-US" sz="2000" dirty="0"/>
              <a:t>You are given a list of integers </a:t>
            </a:r>
            <a:r>
              <a:rPr lang="en-US" sz="2000" dirty="0">
                <a:latin typeface="Source Code Pro" panose="020B0509030403020204" pitchFamily="49" charset="0"/>
                <a:ea typeface="Source Code Pro" panose="020B0509030403020204" pitchFamily="49" charset="0"/>
              </a:rPr>
              <a:t>coins</a:t>
            </a:r>
            <a:r>
              <a:rPr lang="en-US" sz="2000" dirty="0"/>
              <a:t> representing coins of different denominations and an integer </a:t>
            </a:r>
            <a:r>
              <a:rPr lang="en-US" sz="2000" dirty="0">
                <a:latin typeface="Source Code Pro" panose="020B0509030403020204" pitchFamily="49" charset="0"/>
                <a:ea typeface="Source Code Pro" panose="020B0509030403020204" pitchFamily="49" charset="0"/>
              </a:rPr>
              <a:t>amount</a:t>
            </a:r>
            <a:r>
              <a:rPr lang="en-US" sz="2000" dirty="0"/>
              <a:t> representing a total amount of money. Return the fewest number of coins you need to make up that amount. If that amount of money cannot be made up by any combination of coins, return -1.</a:t>
            </a:r>
          </a:p>
        </p:txBody>
      </p:sp>
      <p:sp>
        <p:nvSpPr>
          <p:cNvPr id="4" name="Google Shape;160;p35">
            <a:extLst>
              <a:ext uri="{FF2B5EF4-FFF2-40B4-BE49-F238E27FC236}">
                <a16:creationId xmlns:a16="http://schemas.microsoft.com/office/drawing/2014/main" id="{36C87B47-B40C-DB4E-460A-FFCA484DA0F3}"/>
              </a:ext>
            </a:extLst>
          </p:cNvPr>
          <p:cNvSpPr txBox="1"/>
          <p:nvPr/>
        </p:nvSpPr>
        <p:spPr>
          <a:xfrm>
            <a:off x="613187" y="2898071"/>
            <a:ext cx="8219113" cy="1107965"/>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Dynamic Programming</a:t>
            </a:r>
            <a:r>
              <a:rPr lang="en-US" sz="2000" dirty="0">
                <a:solidFill>
                  <a:srgbClr val="9900FF"/>
                </a:solidFill>
                <a:latin typeface="Source Sans Pro"/>
                <a:ea typeface="Source Sans Pro"/>
                <a:cs typeface="Source Sans Pro"/>
                <a:sym typeface="Source Sans Pro"/>
              </a:rPr>
              <a:t>. Different combination of coins must be tested to find the minimum number to use. By using a coin, the total amount of money is reduced which becomes the next sub-problem.</a:t>
            </a:r>
          </a:p>
        </p:txBody>
      </p:sp>
    </p:spTree>
    <p:extLst>
      <p:ext uri="{BB962C8B-B14F-4D97-AF65-F5344CB8AC3E}">
        <p14:creationId xmlns:p14="http://schemas.microsoft.com/office/powerpoint/2010/main" val="1950932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3"/>
                </a:pPr>
                <a:r>
                  <a:rPr lang="en-US" sz="2000" dirty="0"/>
                  <a:t>You are given an integer array </a:t>
                </a:r>
                <a:r>
                  <a:rPr lang="en-US" sz="2000" dirty="0">
                    <a:latin typeface="Source Code Pro" panose="020B0509030403020204" pitchFamily="49" charset="0"/>
                    <a:ea typeface="Source Code Pro" panose="020B0509030403020204" pitchFamily="49" charset="0"/>
                  </a:rPr>
                  <a:t>prices</a:t>
                </a:r>
                <a:r>
                  <a:rPr lang="en-US" sz="2000" dirty="0"/>
                  <a:t> where </a:t>
                </a:r>
                <a:r>
                  <a:rPr lang="en-US" sz="2000" dirty="0">
                    <a:latin typeface="Source Code Pro" panose="020B0509030403020204" pitchFamily="49" charset="0"/>
                    <a:ea typeface="Source Code Pro" panose="020B0509030403020204" pitchFamily="49" charset="0"/>
                  </a:rPr>
                  <a:t>prices</a:t>
                </a:r>
                <a14:m>
                  <m:oMath xmlns:m="http://schemas.openxmlformats.org/officeDocument/2006/math">
                    <m:r>
                      <a:rPr lang="en-US" sz="2000" i="1" dirty="0" smtClean="0">
                        <a:latin typeface="Cambria Math" panose="02040503050406030204" pitchFamily="18" charset="0"/>
                      </a:rPr>
                      <m:t>[</m:t>
                    </m:r>
                    <m:r>
                      <a:rPr lang="en-US" sz="2000" i="1" dirty="0" err="1" smtClean="0">
                        <a:latin typeface="Cambria Math" panose="02040503050406030204" pitchFamily="18" charset="0"/>
                      </a:rPr>
                      <m:t>𝑖</m:t>
                    </m:r>
                    <m:r>
                      <a:rPr lang="en-US" sz="2000" i="1" dirty="0" smtClean="0">
                        <a:latin typeface="Cambria Math" panose="02040503050406030204" pitchFamily="18" charset="0"/>
                      </a:rPr>
                      <m:t>]</m:t>
                    </m:r>
                  </m:oMath>
                </a14:m>
                <a:r>
                  <a:rPr lang="en-US" sz="2000" dirty="0"/>
                  <a:t> is the price of a given stock on the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𝑖</m:t>
                        </m:r>
                      </m:e>
                      <m:sup>
                        <m:r>
                          <a:rPr lang="en-US" sz="2000" b="0" i="1" dirty="0" smtClean="0">
                            <a:latin typeface="Cambria Math" panose="02040503050406030204" pitchFamily="18" charset="0"/>
                          </a:rPr>
                          <m:t>𝑡h</m:t>
                        </m:r>
                      </m:sup>
                    </m:sSup>
                  </m:oMath>
                </a14:m>
                <a:r>
                  <a:rPr lang="en-US" sz="2000" dirty="0"/>
                  <a:t> day. On each day, you may decide to buy and/or sell the stock. You can hold at most one share of the stock at any time. However, you can buy it and then immediately sell it on the same day. Find and return the maximum profit you can achieve.</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644"/>
                </a:stretch>
              </a:blipFill>
            </p:spPr>
            <p:txBody>
              <a:bodyPr/>
              <a:lstStyle/>
              <a:p>
                <a:r>
                  <a:rPr lang="en-US">
                    <a:noFill/>
                  </a:rPr>
                  <a:t> </a:t>
                </a:r>
              </a:p>
            </p:txBody>
          </p:sp>
        </mc:Fallback>
      </mc:AlternateContent>
    </p:spTree>
    <p:extLst>
      <p:ext uri="{BB962C8B-B14F-4D97-AF65-F5344CB8AC3E}">
        <p14:creationId xmlns:p14="http://schemas.microsoft.com/office/powerpoint/2010/main" val="3778883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3"/>
                </a:pPr>
                <a:r>
                  <a:rPr lang="en-US" sz="2000" dirty="0"/>
                  <a:t>You are given an integer array </a:t>
                </a:r>
                <a:r>
                  <a:rPr lang="en-US" sz="2000" dirty="0">
                    <a:latin typeface="Source Code Pro" panose="020B0509030403020204" pitchFamily="49" charset="0"/>
                    <a:ea typeface="Source Code Pro" panose="020B0509030403020204" pitchFamily="49" charset="0"/>
                  </a:rPr>
                  <a:t>prices</a:t>
                </a:r>
                <a:r>
                  <a:rPr lang="en-US" sz="2000" dirty="0"/>
                  <a:t> where </a:t>
                </a:r>
                <a:r>
                  <a:rPr lang="en-US" sz="2000" dirty="0">
                    <a:latin typeface="Source Code Pro" panose="020B0509030403020204" pitchFamily="49" charset="0"/>
                    <a:ea typeface="Source Code Pro" panose="020B0509030403020204" pitchFamily="49" charset="0"/>
                  </a:rPr>
                  <a:t>prices</a:t>
                </a:r>
                <a14:m>
                  <m:oMath xmlns:m="http://schemas.openxmlformats.org/officeDocument/2006/math">
                    <m:r>
                      <a:rPr lang="en-US" sz="2000" i="1" dirty="0" smtClean="0">
                        <a:latin typeface="Cambria Math" panose="02040503050406030204" pitchFamily="18" charset="0"/>
                      </a:rPr>
                      <m:t>[</m:t>
                    </m:r>
                    <m:r>
                      <a:rPr lang="en-US" sz="2000" i="1" dirty="0" err="1" smtClean="0">
                        <a:latin typeface="Cambria Math" panose="02040503050406030204" pitchFamily="18" charset="0"/>
                      </a:rPr>
                      <m:t>𝑖</m:t>
                    </m:r>
                    <m:r>
                      <a:rPr lang="en-US" sz="2000" i="1" dirty="0" smtClean="0">
                        <a:latin typeface="Cambria Math" panose="02040503050406030204" pitchFamily="18" charset="0"/>
                      </a:rPr>
                      <m:t>]</m:t>
                    </m:r>
                  </m:oMath>
                </a14:m>
                <a:r>
                  <a:rPr lang="en-US" sz="2000" dirty="0"/>
                  <a:t> is the price of a given stock on the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𝑖</m:t>
                        </m:r>
                      </m:e>
                      <m:sup>
                        <m:r>
                          <a:rPr lang="en-US" sz="2000" b="0" i="1" dirty="0" smtClean="0">
                            <a:latin typeface="Cambria Math" panose="02040503050406030204" pitchFamily="18" charset="0"/>
                          </a:rPr>
                          <m:t>𝑡h</m:t>
                        </m:r>
                      </m:sup>
                    </m:sSup>
                  </m:oMath>
                </a14:m>
                <a:r>
                  <a:rPr lang="en-US" sz="2000" dirty="0"/>
                  <a:t> day. On each day, you may decide to buy and/or sell the stock. You can hold at most one share of the stock at any time. However, you can buy it and then immediately sell it on the same day. Find and return the maximum profit you can achieve.</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644"/>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7" y="2984132"/>
            <a:ext cx="8219113" cy="1723518"/>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Greedy/Dynamic Programming</a:t>
            </a:r>
            <a:r>
              <a:rPr lang="en-US" sz="2000" dirty="0">
                <a:solidFill>
                  <a:srgbClr val="9900FF"/>
                </a:solidFill>
                <a:latin typeface="Source Sans Pro"/>
                <a:ea typeface="Source Sans Pro"/>
                <a:cs typeface="Source Sans Pro"/>
                <a:sym typeface="Source Sans Pro"/>
              </a:rPr>
              <a:t>. The goal is to maximize the output, so dynamic programming can be used to </a:t>
            </a:r>
            <a:r>
              <a:rPr lang="en-US" sz="2000" dirty="0" err="1">
                <a:solidFill>
                  <a:srgbClr val="9900FF"/>
                </a:solidFill>
                <a:latin typeface="Source Sans Pro"/>
                <a:ea typeface="Source Sans Pro"/>
                <a:cs typeface="Source Sans Pro"/>
                <a:sym typeface="Source Sans Pro"/>
              </a:rPr>
              <a:t>memoize</a:t>
            </a:r>
            <a:r>
              <a:rPr lang="en-US" sz="2000" dirty="0">
                <a:solidFill>
                  <a:srgbClr val="9900FF"/>
                </a:solidFill>
                <a:latin typeface="Source Sans Pro"/>
                <a:ea typeface="Source Sans Pro"/>
                <a:cs typeface="Source Sans Pro"/>
                <a:sym typeface="Source Sans Pro"/>
              </a:rPr>
              <a:t> the smaller sub-problems for buying/selling on certain days. An indicator to try a greedy algorithm is that you can only hold one share at any time, so there might be a way to decide which share to hold and when to sell it</a:t>
            </a:r>
          </a:p>
        </p:txBody>
      </p:sp>
    </p:spTree>
    <p:extLst>
      <p:ext uri="{BB962C8B-B14F-4D97-AF65-F5344CB8AC3E}">
        <p14:creationId xmlns:p14="http://schemas.microsoft.com/office/powerpoint/2010/main" val="367583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4"/>
                </a:pPr>
                <a:r>
                  <a:rPr lang="en-US" sz="2000" dirty="0"/>
                  <a:t>You are given an array of </a:t>
                </a:r>
                <a14:m>
                  <m:oMath xmlns:m="http://schemas.openxmlformats.org/officeDocument/2006/math">
                    <m:r>
                      <a:rPr lang="en-US" sz="2000" i="1" dirty="0" smtClean="0">
                        <a:latin typeface="Cambria Math" panose="02040503050406030204" pitchFamily="18" charset="0"/>
                      </a:rPr>
                      <m:t>𝑘</m:t>
                    </m:r>
                  </m:oMath>
                </a14:m>
                <a:r>
                  <a:rPr lang="en-US" sz="2000" dirty="0"/>
                  <a:t> linked-lists, where each linked-list is sorted in ascending order. Merge all the linked-lists into one sorted linked-list and return it.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215"/>
                </a:stretch>
              </a:blipFill>
            </p:spPr>
            <p:txBody>
              <a:bodyPr/>
              <a:lstStyle/>
              <a:p>
                <a:r>
                  <a:rPr lang="en-US">
                    <a:noFill/>
                  </a:rPr>
                  <a:t> </a:t>
                </a:r>
              </a:p>
            </p:txBody>
          </p:sp>
        </mc:Fallback>
      </mc:AlternateContent>
    </p:spTree>
    <p:extLst>
      <p:ext uri="{BB962C8B-B14F-4D97-AF65-F5344CB8AC3E}">
        <p14:creationId xmlns:p14="http://schemas.microsoft.com/office/powerpoint/2010/main" val="2364316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4"/>
                </a:pPr>
                <a:r>
                  <a:rPr lang="en-US" sz="2000" dirty="0"/>
                  <a:t>You are given an array of </a:t>
                </a:r>
                <a14:m>
                  <m:oMath xmlns:m="http://schemas.openxmlformats.org/officeDocument/2006/math">
                    <m:r>
                      <a:rPr lang="en-US" sz="2000" i="1" dirty="0" smtClean="0">
                        <a:latin typeface="Cambria Math" panose="02040503050406030204" pitchFamily="18" charset="0"/>
                      </a:rPr>
                      <m:t>𝑘</m:t>
                    </m:r>
                  </m:oMath>
                </a14:m>
                <a:r>
                  <a:rPr lang="en-US" sz="2000" dirty="0"/>
                  <a:t> linked-lists, where each linked-list is sorted in ascending order. Merge all the linked-lists into one sorted linked-list and return it.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215"/>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6" y="2779737"/>
            <a:ext cx="8219113" cy="1107965"/>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Divide and Conquer</a:t>
            </a:r>
            <a:r>
              <a:rPr lang="en-US" sz="2000" dirty="0">
                <a:solidFill>
                  <a:srgbClr val="9900FF"/>
                </a:solidFill>
                <a:latin typeface="Source Sans Pro"/>
                <a:ea typeface="Source Sans Pro"/>
                <a:cs typeface="Source Sans Pro"/>
                <a:sym typeface="Source Sans Pro"/>
              </a:rPr>
              <a:t>. We can split this into smaller sub-problems and we know that each linked list is sorted which is an indicator for divide and conquer algorithms.</a:t>
            </a:r>
          </a:p>
        </p:txBody>
      </p:sp>
    </p:spTree>
    <p:extLst>
      <p:ext uri="{BB962C8B-B14F-4D97-AF65-F5344CB8AC3E}">
        <p14:creationId xmlns:p14="http://schemas.microsoft.com/office/powerpoint/2010/main" val="2083308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5"/>
            </a:pPr>
            <a:r>
              <a:rPr lang="en-US" sz="2000" dirty="0"/>
              <a:t>Given an array of distinct integers </a:t>
            </a:r>
            <a:r>
              <a:rPr lang="en-US" sz="2000" dirty="0" err="1">
                <a:latin typeface="Source Code Pro" panose="020B0509030403020204" pitchFamily="49" charset="0"/>
                <a:ea typeface="Source Code Pro" panose="020B0509030403020204" pitchFamily="49" charset="0"/>
              </a:rPr>
              <a:t>nums</a:t>
            </a:r>
            <a:r>
              <a:rPr lang="en-US" sz="2000" dirty="0"/>
              <a:t> and a target integer </a:t>
            </a:r>
            <a:r>
              <a:rPr lang="en-US" sz="2000" dirty="0">
                <a:latin typeface="Source Code Pro" panose="020B0509030403020204" pitchFamily="49" charset="0"/>
                <a:ea typeface="Source Code Pro" panose="020B0509030403020204" pitchFamily="49" charset="0"/>
              </a:rPr>
              <a:t>target</a:t>
            </a:r>
            <a:r>
              <a:rPr lang="en-US" sz="2000" dirty="0"/>
              <a:t>, return the number of possible combinations that add up to </a:t>
            </a:r>
            <a:r>
              <a:rPr lang="en-US" sz="2000" dirty="0">
                <a:latin typeface="Source Code Pro" panose="020B0509030403020204" pitchFamily="49" charset="0"/>
                <a:ea typeface="Source Code Pro" panose="020B0509030403020204" pitchFamily="49" charset="0"/>
              </a:rPr>
              <a:t>target</a:t>
            </a:r>
            <a:r>
              <a:rPr lang="en-US" sz="2000" dirty="0"/>
              <a:t>.</a:t>
            </a:r>
          </a:p>
        </p:txBody>
      </p:sp>
    </p:spTree>
    <p:extLst>
      <p:ext uri="{BB962C8B-B14F-4D97-AF65-F5344CB8AC3E}">
        <p14:creationId xmlns:p14="http://schemas.microsoft.com/office/powerpoint/2010/main" val="3768221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5"/>
            </a:pPr>
            <a:r>
              <a:rPr lang="en-US" sz="2000" dirty="0"/>
              <a:t>Given an array of distinct integers </a:t>
            </a:r>
            <a:r>
              <a:rPr lang="en-US" sz="2000" dirty="0" err="1">
                <a:latin typeface="Source Code Pro" panose="020B0509030403020204" pitchFamily="49" charset="0"/>
                <a:ea typeface="Source Code Pro" panose="020B0509030403020204" pitchFamily="49" charset="0"/>
              </a:rPr>
              <a:t>nums</a:t>
            </a:r>
            <a:r>
              <a:rPr lang="en-US" sz="2000" dirty="0"/>
              <a:t> and a target integer </a:t>
            </a:r>
            <a:r>
              <a:rPr lang="en-US" sz="2000" dirty="0">
                <a:latin typeface="Source Code Pro" panose="020B0509030403020204" pitchFamily="49" charset="0"/>
                <a:ea typeface="Source Code Pro" panose="020B0509030403020204" pitchFamily="49" charset="0"/>
              </a:rPr>
              <a:t>target</a:t>
            </a:r>
            <a:r>
              <a:rPr lang="en-US" sz="2000" dirty="0"/>
              <a:t>, return the number of possible combinations that add up to </a:t>
            </a:r>
            <a:r>
              <a:rPr lang="en-US" sz="2000" dirty="0">
                <a:latin typeface="Source Code Pro" panose="020B0509030403020204" pitchFamily="49" charset="0"/>
                <a:ea typeface="Source Code Pro" panose="020B0509030403020204" pitchFamily="49" charset="0"/>
              </a:rPr>
              <a:t>target</a:t>
            </a:r>
            <a:r>
              <a:rPr lang="en-US" sz="2000" dirty="0"/>
              <a:t>.</a:t>
            </a:r>
          </a:p>
        </p:txBody>
      </p:sp>
      <p:sp>
        <p:nvSpPr>
          <p:cNvPr id="4" name="Google Shape;160;p35">
            <a:extLst>
              <a:ext uri="{FF2B5EF4-FFF2-40B4-BE49-F238E27FC236}">
                <a16:creationId xmlns:a16="http://schemas.microsoft.com/office/drawing/2014/main" id="{36C87B47-B40C-DB4E-460A-FFCA484DA0F3}"/>
              </a:ext>
            </a:extLst>
          </p:cNvPr>
          <p:cNvSpPr txBox="1"/>
          <p:nvPr/>
        </p:nvSpPr>
        <p:spPr>
          <a:xfrm>
            <a:off x="613186" y="2779737"/>
            <a:ext cx="8219113" cy="1415742"/>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Dynamic Programming</a:t>
            </a:r>
            <a:r>
              <a:rPr lang="en-US" sz="2000" dirty="0">
                <a:solidFill>
                  <a:srgbClr val="9900FF"/>
                </a:solidFill>
                <a:latin typeface="Source Sans Pro"/>
                <a:ea typeface="Source Sans Pro"/>
                <a:cs typeface="Source Sans Pro"/>
                <a:sym typeface="Source Sans Pro"/>
              </a:rPr>
              <a:t>. One key phrase is ”number of possible combinations”, so there must be a way to find the number of combinations for a sub-problem (a smaller target integer) which can be memoized using dynamic programming.</a:t>
            </a:r>
          </a:p>
        </p:txBody>
      </p:sp>
    </p:spTree>
    <p:extLst>
      <p:ext uri="{BB962C8B-B14F-4D97-AF65-F5344CB8AC3E}">
        <p14:creationId xmlns:p14="http://schemas.microsoft.com/office/powerpoint/2010/main" val="477832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6"/>
                </a:pPr>
                <a:r>
                  <a:rPr lang="en-US" dirty="0"/>
                  <a:t>There are </a:t>
                </a:r>
                <a14:m>
                  <m:oMath xmlns:m="http://schemas.openxmlformats.org/officeDocument/2006/math">
                    <m:r>
                      <a:rPr lang="en-US" i="1" dirty="0" smtClean="0">
                        <a:latin typeface="Cambria Math" panose="02040503050406030204" pitchFamily="18" charset="0"/>
                      </a:rPr>
                      <m:t>𝑛</m:t>
                    </m:r>
                  </m:oMath>
                </a14:m>
                <a:r>
                  <a:rPr lang="en-US" dirty="0"/>
                  <a:t> cities. Some of them are connected, while some are not. If city </a:t>
                </a:r>
                <a14:m>
                  <m:oMath xmlns:m="http://schemas.openxmlformats.org/officeDocument/2006/math">
                    <m:r>
                      <a:rPr lang="en-US" i="1" dirty="0" smtClean="0">
                        <a:latin typeface="Cambria Math" panose="02040503050406030204" pitchFamily="18" charset="0"/>
                      </a:rPr>
                      <m:t>𝑎</m:t>
                    </m:r>
                  </m:oMath>
                </a14:m>
                <a:r>
                  <a:rPr lang="en-US" dirty="0"/>
                  <a:t> is connected directly with city </a:t>
                </a:r>
                <a14:m>
                  <m:oMath xmlns:m="http://schemas.openxmlformats.org/officeDocument/2006/math">
                    <m:r>
                      <a:rPr lang="en-US" i="1" dirty="0" smtClean="0">
                        <a:latin typeface="Cambria Math" panose="02040503050406030204" pitchFamily="18" charset="0"/>
                      </a:rPr>
                      <m:t>𝑏</m:t>
                    </m:r>
                  </m:oMath>
                </a14:m>
                <a:r>
                  <a:rPr lang="en-US" dirty="0"/>
                  <a:t> and city </a:t>
                </a:r>
                <a14:m>
                  <m:oMath xmlns:m="http://schemas.openxmlformats.org/officeDocument/2006/math">
                    <m:r>
                      <a:rPr lang="en-US" i="1" dirty="0" smtClean="0">
                        <a:latin typeface="Cambria Math" panose="02040503050406030204" pitchFamily="18" charset="0"/>
                      </a:rPr>
                      <m:t>𝑏</m:t>
                    </m:r>
                  </m:oMath>
                </a14:m>
                <a:r>
                  <a:rPr lang="en-US" dirty="0"/>
                  <a:t> is connected directly with city </a:t>
                </a:r>
                <a14:m>
                  <m:oMath xmlns:m="http://schemas.openxmlformats.org/officeDocument/2006/math">
                    <m:r>
                      <a:rPr lang="en-US" i="1" dirty="0" smtClean="0">
                        <a:latin typeface="Cambria Math" panose="02040503050406030204" pitchFamily="18" charset="0"/>
                      </a:rPr>
                      <m:t>𝑐</m:t>
                    </m:r>
                  </m:oMath>
                </a14:m>
                <a:r>
                  <a:rPr lang="en-US" dirty="0"/>
                  <a:t>, then city </a:t>
                </a:r>
                <a14:m>
                  <m:oMath xmlns:m="http://schemas.openxmlformats.org/officeDocument/2006/math">
                    <m:r>
                      <a:rPr lang="en-US" i="1" dirty="0" smtClean="0">
                        <a:latin typeface="Cambria Math" panose="02040503050406030204" pitchFamily="18" charset="0"/>
                      </a:rPr>
                      <m:t>𝑎</m:t>
                    </m:r>
                  </m:oMath>
                </a14:m>
                <a:r>
                  <a:rPr lang="en-US" dirty="0"/>
                  <a:t> is connected indirectly with city </a:t>
                </a:r>
                <a14:m>
                  <m:oMath xmlns:m="http://schemas.openxmlformats.org/officeDocument/2006/math">
                    <m:r>
                      <a:rPr lang="en-US" i="1" dirty="0" smtClean="0">
                        <a:latin typeface="Cambria Math" panose="02040503050406030204" pitchFamily="18" charset="0"/>
                      </a:rPr>
                      <m:t>𝑐</m:t>
                    </m:r>
                  </m:oMath>
                </a14:m>
                <a:r>
                  <a:rPr lang="en-US" dirty="0"/>
                  <a:t>. A province is a group of directly or indirectly connected cities and no other cities outside of the group. You are given an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matrix </a:t>
                </a:r>
                <a:r>
                  <a:rPr lang="en-US" dirty="0" err="1">
                    <a:latin typeface="Source Code Pro" panose="020B0509030403020204" pitchFamily="49" charset="0"/>
                    <a:ea typeface="Source Code Pro" panose="020B0509030403020204" pitchFamily="49" charset="0"/>
                  </a:rPr>
                  <a:t>isConnected</a:t>
                </a:r>
                <a:r>
                  <a:rPr lang="en-US" dirty="0"/>
                  <a:t> where </a:t>
                </a:r>
                <a:r>
                  <a:rPr lang="en-US" dirty="0" err="1">
                    <a:latin typeface="Source Code Pro" panose="020B0509030403020204" pitchFamily="49" charset="0"/>
                    <a:ea typeface="Source Code Pro" panose="020B0509030403020204" pitchFamily="49" charset="0"/>
                  </a:rPr>
                  <a:t>isConnected</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]=1 </m:t>
                    </m:r>
                  </m:oMath>
                </a14:m>
                <a:r>
                  <a:rPr lang="en-US" dirty="0"/>
                  <a:t>if the </a:t>
                </a:r>
                <a14:m>
                  <m:oMath xmlns:m="http://schemas.openxmlformats.org/officeDocument/2006/math">
                    <m:r>
                      <a:rPr lang="en-US" i="1" dirty="0" smtClean="0">
                        <a:latin typeface="Cambria Math" panose="02040503050406030204" pitchFamily="18" charset="0"/>
                      </a:rPr>
                      <m:t>𝑖</m:t>
                    </m:r>
                  </m:oMath>
                </a14:m>
                <a:r>
                  <a:rPr lang="en-US" dirty="0" err="1"/>
                  <a:t>th</a:t>
                </a:r>
                <a:r>
                  <a:rPr lang="en-US" dirty="0"/>
                  <a:t> city and the </a:t>
                </a:r>
                <a14:m>
                  <m:oMath xmlns:m="http://schemas.openxmlformats.org/officeDocument/2006/math">
                    <m:r>
                      <a:rPr lang="en-US" i="1" dirty="0" smtClean="0">
                        <a:latin typeface="Cambria Math" panose="02040503050406030204" pitchFamily="18" charset="0"/>
                      </a:rPr>
                      <m:t>𝑗</m:t>
                    </m:r>
                  </m:oMath>
                </a14:m>
                <a:r>
                  <a:rPr lang="en-US" dirty="0" err="1"/>
                  <a:t>th</a:t>
                </a:r>
                <a:r>
                  <a:rPr lang="en-US" dirty="0"/>
                  <a:t> city are directly connected, and </a:t>
                </a:r>
                <a:r>
                  <a:rPr lang="en-US" dirty="0" err="1">
                    <a:latin typeface="Source Code Pro" panose="020B0509030403020204" pitchFamily="49" charset="0"/>
                    <a:ea typeface="Source Code Pro" panose="020B0509030403020204" pitchFamily="49" charset="0"/>
                  </a:rPr>
                  <a:t>isConnected</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]=0</m:t>
                    </m:r>
                  </m:oMath>
                </a14:m>
                <a:r>
                  <a:rPr lang="en-US" dirty="0"/>
                  <a:t> otherwise. Return the total number of provinces.</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215"/>
                </a:stretch>
              </a:blipFill>
            </p:spPr>
            <p:txBody>
              <a:bodyPr/>
              <a:lstStyle/>
              <a:p>
                <a:r>
                  <a:rPr lang="en-US">
                    <a:noFill/>
                  </a:rPr>
                  <a:t> </a:t>
                </a:r>
              </a:p>
            </p:txBody>
          </p:sp>
        </mc:Fallback>
      </mc:AlternateContent>
    </p:spTree>
    <p:extLst>
      <p:ext uri="{BB962C8B-B14F-4D97-AF65-F5344CB8AC3E}">
        <p14:creationId xmlns:p14="http://schemas.microsoft.com/office/powerpoint/2010/main" val="3290075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6"/>
                </a:pPr>
                <a:r>
                  <a:rPr lang="en-US" dirty="0"/>
                  <a:t>There are </a:t>
                </a:r>
                <a14:m>
                  <m:oMath xmlns:m="http://schemas.openxmlformats.org/officeDocument/2006/math">
                    <m:r>
                      <a:rPr lang="en-US" i="1" dirty="0" smtClean="0">
                        <a:latin typeface="Cambria Math" panose="02040503050406030204" pitchFamily="18" charset="0"/>
                      </a:rPr>
                      <m:t>𝑛</m:t>
                    </m:r>
                  </m:oMath>
                </a14:m>
                <a:r>
                  <a:rPr lang="en-US" dirty="0"/>
                  <a:t> cities. Some of them are connected, while some are not. If city </a:t>
                </a:r>
                <a14:m>
                  <m:oMath xmlns:m="http://schemas.openxmlformats.org/officeDocument/2006/math">
                    <m:r>
                      <a:rPr lang="en-US" i="1" dirty="0" smtClean="0">
                        <a:latin typeface="Cambria Math" panose="02040503050406030204" pitchFamily="18" charset="0"/>
                      </a:rPr>
                      <m:t>𝑎</m:t>
                    </m:r>
                  </m:oMath>
                </a14:m>
                <a:r>
                  <a:rPr lang="en-US" dirty="0"/>
                  <a:t> is connected directly with city </a:t>
                </a:r>
                <a14:m>
                  <m:oMath xmlns:m="http://schemas.openxmlformats.org/officeDocument/2006/math">
                    <m:r>
                      <a:rPr lang="en-US" i="1" dirty="0" smtClean="0">
                        <a:latin typeface="Cambria Math" panose="02040503050406030204" pitchFamily="18" charset="0"/>
                      </a:rPr>
                      <m:t>𝑏</m:t>
                    </m:r>
                  </m:oMath>
                </a14:m>
                <a:r>
                  <a:rPr lang="en-US" dirty="0"/>
                  <a:t> and city </a:t>
                </a:r>
                <a14:m>
                  <m:oMath xmlns:m="http://schemas.openxmlformats.org/officeDocument/2006/math">
                    <m:r>
                      <a:rPr lang="en-US" i="1" dirty="0" smtClean="0">
                        <a:latin typeface="Cambria Math" panose="02040503050406030204" pitchFamily="18" charset="0"/>
                      </a:rPr>
                      <m:t>𝑏</m:t>
                    </m:r>
                  </m:oMath>
                </a14:m>
                <a:r>
                  <a:rPr lang="en-US" dirty="0"/>
                  <a:t> is connected directly with city </a:t>
                </a:r>
                <a14:m>
                  <m:oMath xmlns:m="http://schemas.openxmlformats.org/officeDocument/2006/math">
                    <m:r>
                      <a:rPr lang="en-US" i="1" dirty="0" smtClean="0">
                        <a:latin typeface="Cambria Math" panose="02040503050406030204" pitchFamily="18" charset="0"/>
                      </a:rPr>
                      <m:t>𝑐</m:t>
                    </m:r>
                  </m:oMath>
                </a14:m>
                <a:r>
                  <a:rPr lang="en-US" dirty="0"/>
                  <a:t>, then city </a:t>
                </a:r>
                <a14:m>
                  <m:oMath xmlns:m="http://schemas.openxmlformats.org/officeDocument/2006/math">
                    <m:r>
                      <a:rPr lang="en-US" i="1" dirty="0" smtClean="0">
                        <a:latin typeface="Cambria Math" panose="02040503050406030204" pitchFamily="18" charset="0"/>
                      </a:rPr>
                      <m:t>𝑎</m:t>
                    </m:r>
                  </m:oMath>
                </a14:m>
                <a:r>
                  <a:rPr lang="en-US" dirty="0"/>
                  <a:t> is connected indirectly with city </a:t>
                </a:r>
                <a14:m>
                  <m:oMath xmlns:m="http://schemas.openxmlformats.org/officeDocument/2006/math">
                    <m:r>
                      <a:rPr lang="en-US" i="1" dirty="0" smtClean="0">
                        <a:latin typeface="Cambria Math" panose="02040503050406030204" pitchFamily="18" charset="0"/>
                      </a:rPr>
                      <m:t>𝑐</m:t>
                    </m:r>
                  </m:oMath>
                </a14:m>
                <a:r>
                  <a:rPr lang="en-US" dirty="0"/>
                  <a:t>. A province is a group of directly or indirectly connected cities and no other cities outside of the group. You are given an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oMath>
                </a14:m>
                <a:r>
                  <a:rPr lang="en-US" dirty="0"/>
                  <a:t>matrix </a:t>
                </a:r>
                <a:r>
                  <a:rPr lang="en-US" dirty="0" err="1">
                    <a:latin typeface="Source Code Pro" panose="020B0509030403020204" pitchFamily="49" charset="0"/>
                    <a:ea typeface="Source Code Pro" panose="020B0509030403020204" pitchFamily="49" charset="0"/>
                  </a:rPr>
                  <a:t>isConnected</a:t>
                </a:r>
                <a:r>
                  <a:rPr lang="en-US" dirty="0"/>
                  <a:t> where </a:t>
                </a:r>
                <a:r>
                  <a:rPr lang="en-US" dirty="0" err="1">
                    <a:latin typeface="Source Code Pro" panose="020B0509030403020204" pitchFamily="49" charset="0"/>
                    <a:ea typeface="Source Code Pro" panose="020B0509030403020204" pitchFamily="49" charset="0"/>
                  </a:rPr>
                  <a:t>isConnected</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]=1 </m:t>
                    </m:r>
                  </m:oMath>
                </a14:m>
                <a:r>
                  <a:rPr lang="en-US" dirty="0"/>
                  <a:t>if the </a:t>
                </a:r>
                <a14:m>
                  <m:oMath xmlns:m="http://schemas.openxmlformats.org/officeDocument/2006/math">
                    <m:r>
                      <a:rPr lang="en-US" i="1" dirty="0" smtClean="0">
                        <a:latin typeface="Cambria Math" panose="02040503050406030204" pitchFamily="18" charset="0"/>
                      </a:rPr>
                      <m:t>𝑖</m:t>
                    </m:r>
                  </m:oMath>
                </a14:m>
                <a:r>
                  <a:rPr lang="en-US" dirty="0" err="1"/>
                  <a:t>th</a:t>
                </a:r>
                <a:r>
                  <a:rPr lang="en-US" dirty="0"/>
                  <a:t> city and the </a:t>
                </a:r>
                <a14:m>
                  <m:oMath xmlns:m="http://schemas.openxmlformats.org/officeDocument/2006/math">
                    <m:r>
                      <a:rPr lang="en-US" i="1" dirty="0" smtClean="0">
                        <a:latin typeface="Cambria Math" panose="02040503050406030204" pitchFamily="18" charset="0"/>
                      </a:rPr>
                      <m:t>𝑗</m:t>
                    </m:r>
                  </m:oMath>
                </a14:m>
                <a:r>
                  <a:rPr lang="en-US" dirty="0" err="1"/>
                  <a:t>th</a:t>
                </a:r>
                <a:r>
                  <a:rPr lang="en-US" dirty="0"/>
                  <a:t> city are directly connected, and </a:t>
                </a:r>
                <a:r>
                  <a:rPr lang="en-US" dirty="0" err="1">
                    <a:latin typeface="Source Code Pro" panose="020B0509030403020204" pitchFamily="49" charset="0"/>
                    <a:ea typeface="Source Code Pro" panose="020B0509030403020204" pitchFamily="49" charset="0"/>
                  </a:rPr>
                  <a:t>isConnected</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]=0</m:t>
                    </m:r>
                  </m:oMath>
                </a14:m>
                <a:r>
                  <a:rPr lang="en-US" dirty="0"/>
                  <a:t> otherwise. Return the total number of provinces.</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215"/>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7" y="3445029"/>
            <a:ext cx="8219113" cy="1107965"/>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Graph</a:t>
            </a:r>
            <a:r>
              <a:rPr lang="en-US" sz="2000" dirty="0">
                <a:solidFill>
                  <a:srgbClr val="9900FF"/>
                </a:solidFill>
                <a:latin typeface="Source Sans Pro"/>
                <a:ea typeface="Source Sans Pro"/>
                <a:cs typeface="Source Sans Pro"/>
                <a:sym typeface="Source Sans Pro"/>
              </a:rPr>
              <a:t>. Some key words here are ”n cities” and “connected directly/indirectly” which represents a graph where cities are the vertices and whether they are connected or not as the edges.</a:t>
            </a:r>
          </a:p>
        </p:txBody>
      </p:sp>
    </p:spTree>
    <p:extLst>
      <p:ext uri="{BB962C8B-B14F-4D97-AF65-F5344CB8AC3E}">
        <p14:creationId xmlns:p14="http://schemas.microsoft.com/office/powerpoint/2010/main" val="390196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FE6-A5DA-94F7-0C52-75C507DEF2A2}"/>
              </a:ext>
            </a:extLst>
          </p:cNvPr>
          <p:cNvSpPr>
            <a:spLocks noGrp="1"/>
          </p:cNvSpPr>
          <p:nvPr>
            <p:ph type="title"/>
          </p:nvPr>
        </p:nvSpPr>
        <p:spPr/>
        <p:txBody>
          <a:bodyPr>
            <a:normAutofit fontScale="90000"/>
          </a:bodyPr>
          <a:lstStyle/>
          <a:p>
            <a:r>
              <a:rPr lang="en-US" dirty="0"/>
              <a:t>Announcements &amp; Reminders</a:t>
            </a:r>
          </a:p>
        </p:txBody>
      </p:sp>
      <p:sp>
        <p:nvSpPr>
          <p:cNvPr id="3" name="Text Placeholder 2">
            <a:extLst>
              <a:ext uri="{FF2B5EF4-FFF2-40B4-BE49-F238E27FC236}">
                <a16:creationId xmlns:a16="http://schemas.microsoft.com/office/drawing/2014/main" id="{40357285-116C-D9E9-8114-1A4EC2B59A7E}"/>
              </a:ext>
            </a:extLst>
          </p:cNvPr>
          <p:cNvSpPr>
            <a:spLocks noGrp="1"/>
          </p:cNvSpPr>
          <p:nvPr>
            <p:ph type="body" idx="1"/>
          </p:nvPr>
        </p:nvSpPr>
        <p:spPr>
          <a:xfrm>
            <a:off x="311700" y="1152474"/>
            <a:ext cx="8520600" cy="3860589"/>
          </a:xfrm>
        </p:spPr>
        <p:txBody>
          <a:bodyPr>
            <a:normAutofit/>
          </a:bodyPr>
          <a:lstStyle/>
          <a:p>
            <a:pPr marL="457200" lvl="0" indent="-342900" algn="l" rtl="0">
              <a:spcBef>
                <a:spcPts val="0"/>
              </a:spcBef>
              <a:spcAft>
                <a:spcPts val="0"/>
              </a:spcAft>
              <a:buClr>
                <a:schemeClr val="dk1"/>
              </a:buClr>
              <a:buSzPts val="1800"/>
              <a:buFont typeface="Source Sans Pro"/>
              <a:buChar char="●"/>
            </a:pPr>
            <a:r>
              <a:rPr lang="en-US" dirty="0">
                <a:solidFill>
                  <a:schemeClr val="dk1"/>
                </a:solidFill>
                <a:latin typeface="Source Sans Pro"/>
                <a:ea typeface="Source Sans Pro"/>
                <a:cs typeface="Source Sans Pro"/>
                <a:sym typeface="Source Sans Pro"/>
              </a:rPr>
              <a:t>HW6 </a:t>
            </a:r>
          </a:p>
          <a:p>
            <a:pPr marL="914400" lvl="1" indent="-317500" algn="l" rtl="0">
              <a:spcBef>
                <a:spcPts val="0"/>
              </a:spcBef>
              <a:spcAft>
                <a:spcPts val="0"/>
              </a:spcAft>
              <a:buClr>
                <a:schemeClr val="dk1"/>
              </a:buClr>
              <a:buSzPts val="1400"/>
              <a:buFont typeface="Source Sans Pro"/>
              <a:buChar char="○"/>
            </a:pPr>
            <a:r>
              <a:rPr lang="en-US" dirty="0">
                <a:solidFill>
                  <a:schemeClr val="dk1"/>
                </a:solidFill>
                <a:latin typeface="Source Sans Pro"/>
                <a:ea typeface="Source Sans Pro"/>
                <a:cs typeface="Source Sans Pro"/>
                <a:sym typeface="Source Sans Pro"/>
              </a:rPr>
              <a:t>Was due Wednesday, 2/14</a:t>
            </a:r>
          </a:p>
          <a:p>
            <a:pPr marL="457200" lvl="0" indent="-342900" algn="l" rtl="0">
              <a:spcBef>
                <a:spcPts val="0"/>
              </a:spcBef>
              <a:spcAft>
                <a:spcPts val="0"/>
              </a:spcAft>
              <a:buClr>
                <a:schemeClr val="dk1"/>
              </a:buClr>
              <a:buSzPts val="1800"/>
              <a:buFont typeface="Source Sans Pro"/>
              <a:buChar char="●"/>
            </a:pPr>
            <a:r>
              <a:rPr lang="en-US" dirty="0">
                <a:solidFill>
                  <a:schemeClr val="dk1"/>
                </a:solidFill>
                <a:latin typeface="Source Sans Pro"/>
                <a:ea typeface="Source Sans Pro"/>
                <a:cs typeface="Source Sans Pro"/>
                <a:sym typeface="Source Sans Pro"/>
              </a:rPr>
              <a:t>HW7 </a:t>
            </a:r>
          </a:p>
          <a:p>
            <a:pPr marL="914400" lvl="1" indent="-317500" algn="l" rtl="0">
              <a:spcBef>
                <a:spcPts val="0"/>
              </a:spcBef>
              <a:spcAft>
                <a:spcPts val="0"/>
              </a:spcAft>
              <a:buClr>
                <a:schemeClr val="dk1"/>
              </a:buClr>
              <a:buSzPts val="1400"/>
              <a:buFont typeface="Source Sans Pro"/>
              <a:buChar char="○"/>
            </a:pPr>
            <a:r>
              <a:rPr lang="en-US" dirty="0">
                <a:solidFill>
                  <a:schemeClr val="dk1"/>
                </a:solidFill>
                <a:latin typeface="Source Sans Pro"/>
                <a:ea typeface="Source Sans Pro"/>
                <a:cs typeface="Source Sans Pro"/>
                <a:sym typeface="Source Sans Pro"/>
              </a:rPr>
              <a:t>Due Friday, 2/23</a:t>
            </a:r>
          </a:p>
          <a:p>
            <a:pPr marL="1054100" lvl="2" indent="0">
              <a:buClr>
                <a:schemeClr val="dk1"/>
              </a:buClr>
              <a:buNone/>
            </a:pPr>
            <a:endParaRPr lang="en-US" dirty="0">
              <a:solidFill>
                <a:schemeClr val="dk1"/>
              </a:solidFill>
              <a:latin typeface="Source Sans Pro"/>
              <a:ea typeface="Source Sans Pro"/>
              <a:cs typeface="Source Sans Pro"/>
              <a:sym typeface="Source Sans Pro"/>
            </a:endParaRPr>
          </a:p>
          <a:p>
            <a:pPr marL="457200" lvl="0" indent="-342900" algn="l" rtl="0">
              <a:spcBef>
                <a:spcPts val="0"/>
              </a:spcBef>
              <a:spcAft>
                <a:spcPts val="0"/>
              </a:spcAft>
              <a:buClr>
                <a:schemeClr val="dk1"/>
              </a:buClr>
              <a:buSzPts val="1800"/>
              <a:buFont typeface="Source Sans Pro"/>
              <a:buChar char="●"/>
            </a:pPr>
            <a:r>
              <a:rPr lang="en-US" dirty="0">
                <a:solidFill>
                  <a:schemeClr val="dk1"/>
                </a:solidFill>
                <a:latin typeface="Source Sans Pro"/>
                <a:ea typeface="Source Sans Pro"/>
                <a:cs typeface="Source Sans Pro"/>
                <a:sym typeface="Source Sans Pro"/>
              </a:rPr>
              <a:t>Grade Questions</a:t>
            </a:r>
          </a:p>
          <a:p>
            <a:pPr marL="914400" lvl="1" indent="-317500" algn="l" rtl="0">
              <a:spcBef>
                <a:spcPts val="0"/>
              </a:spcBef>
              <a:spcAft>
                <a:spcPts val="0"/>
              </a:spcAft>
              <a:buClr>
                <a:schemeClr val="dk1"/>
              </a:buClr>
              <a:buSzPts val="1400"/>
              <a:buFont typeface="Source Sans Pro"/>
              <a:buChar char="○"/>
            </a:pPr>
            <a:r>
              <a:rPr lang="en-US" dirty="0">
                <a:solidFill>
                  <a:schemeClr val="dk1"/>
                </a:solidFill>
                <a:latin typeface="Source Sans Pro"/>
                <a:ea typeface="Source Sans Pro"/>
                <a:cs typeface="Source Sans Pro"/>
                <a:sym typeface="Source Sans Pro"/>
              </a:rPr>
              <a:t>If you think something was graded incorrectly, submit a regrade request!</a:t>
            </a:r>
          </a:p>
          <a:p>
            <a:pPr marL="914400" lvl="1" indent="-317500" algn="l" rtl="0">
              <a:spcBef>
                <a:spcPts val="0"/>
              </a:spcBef>
              <a:spcAft>
                <a:spcPts val="0"/>
              </a:spcAft>
              <a:buClr>
                <a:schemeClr val="dk1"/>
              </a:buClr>
              <a:buSzPts val="1400"/>
              <a:buFont typeface="Source Sans Pro"/>
              <a:buChar char="○"/>
            </a:pPr>
            <a:r>
              <a:rPr lang="en-US" dirty="0">
                <a:solidFill>
                  <a:schemeClr val="dk1"/>
                </a:solidFill>
                <a:latin typeface="Source Sans Pro"/>
                <a:ea typeface="Source Sans Pro"/>
                <a:cs typeface="Source Sans Pro"/>
                <a:sym typeface="Source Sans Pro"/>
              </a:rPr>
              <a:t>If you have more concerns, schedule a 1-on-1 to discuss privately</a:t>
            </a:r>
          </a:p>
        </p:txBody>
      </p:sp>
    </p:spTree>
    <p:extLst>
      <p:ext uri="{BB962C8B-B14F-4D97-AF65-F5344CB8AC3E}">
        <p14:creationId xmlns:p14="http://schemas.microsoft.com/office/powerpoint/2010/main" val="223540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7"/>
            </a:pPr>
            <a:r>
              <a:rPr lang="en-US" sz="2000" dirty="0"/>
              <a:t>You are given an integer array </a:t>
            </a:r>
            <a:r>
              <a:rPr lang="en-US" sz="2000" dirty="0" err="1">
                <a:latin typeface="Source Code Pro" panose="020B0509030403020204" pitchFamily="49" charset="0"/>
                <a:ea typeface="Source Code Pro" panose="020B0509030403020204" pitchFamily="49" charset="0"/>
              </a:rPr>
              <a:t>nums</a:t>
            </a:r>
            <a:r>
              <a:rPr lang="en-US" sz="2000" dirty="0"/>
              <a:t>. You are initially positioned at the array’s first index, and each element in the array represents your maximum jump length at that position. Return true if you can reach the last index or false otherwise.</a:t>
            </a:r>
          </a:p>
        </p:txBody>
      </p:sp>
    </p:spTree>
    <p:extLst>
      <p:ext uri="{BB962C8B-B14F-4D97-AF65-F5344CB8AC3E}">
        <p14:creationId xmlns:p14="http://schemas.microsoft.com/office/powerpoint/2010/main" val="1957757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7"/>
            </a:pPr>
            <a:r>
              <a:rPr lang="en-US" sz="2000" dirty="0"/>
              <a:t>You are given an integer array </a:t>
            </a:r>
            <a:r>
              <a:rPr lang="en-US" sz="2000" dirty="0" err="1">
                <a:latin typeface="Source Code Pro" panose="020B0509030403020204" pitchFamily="49" charset="0"/>
                <a:ea typeface="Source Code Pro" panose="020B0509030403020204" pitchFamily="49" charset="0"/>
              </a:rPr>
              <a:t>nums</a:t>
            </a:r>
            <a:r>
              <a:rPr lang="en-US" sz="2000" dirty="0"/>
              <a:t>. You are initially positioned at the array’s first index, and each element in the array represents your maximum jump length at that position. Return true if you can reach the last index or false otherwise.</a:t>
            </a:r>
          </a:p>
        </p:txBody>
      </p:sp>
      <p:sp>
        <p:nvSpPr>
          <p:cNvPr id="4" name="Google Shape;160;p35">
            <a:extLst>
              <a:ext uri="{FF2B5EF4-FFF2-40B4-BE49-F238E27FC236}">
                <a16:creationId xmlns:a16="http://schemas.microsoft.com/office/drawing/2014/main" id="{36C87B47-B40C-DB4E-460A-FFCA484DA0F3}"/>
              </a:ext>
            </a:extLst>
          </p:cNvPr>
          <p:cNvSpPr txBox="1"/>
          <p:nvPr/>
        </p:nvSpPr>
        <p:spPr>
          <a:xfrm>
            <a:off x="613186" y="2779737"/>
            <a:ext cx="8219113" cy="1415742"/>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Greedy/Dynamic Programming</a:t>
            </a:r>
            <a:r>
              <a:rPr lang="en-US" sz="2000" dirty="0">
                <a:solidFill>
                  <a:srgbClr val="9900FF"/>
                </a:solidFill>
                <a:latin typeface="Source Sans Pro"/>
                <a:ea typeface="Source Sans Pro"/>
                <a:cs typeface="Source Sans Pro"/>
                <a:sym typeface="Source Sans Pro"/>
              </a:rPr>
              <a:t>. A greedy algorithm can be used to always keep track of the furthest location you can jump to given which locations you’ve already been and similarly, with dynamic programming, it can be done by </a:t>
            </a:r>
            <a:r>
              <a:rPr lang="en-US" sz="2000" dirty="0" err="1">
                <a:solidFill>
                  <a:srgbClr val="9900FF"/>
                </a:solidFill>
                <a:latin typeface="Source Sans Pro"/>
                <a:ea typeface="Source Sans Pro"/>
                <a:cs typeface="Source Sans Pro"/>
                <a:sym typeface="Source Sans Pro"/>
              </a:rPr>
              <a:t>memoizing</a:t>
            </a:r>
            <a:r>
              <a:rPr lang="en-US" sz="2000" dirty="0">
                <a:solidFill>
                  <a:srgbClr val="9900FF"/>
                </a:solidFill>
                <a:latin typeface="Source Sans Pro"/>
                <a:ea typeface="Source Sans Pro"/>
                <a:cs typeface="Source Sans Pro"/>
                <a:sym typeface="Source Sans Pro"/>
              </a:rPr>
              <a:t> the furthest location for each location.</a:t>
            </a:r>
          </a:p>
        </p:txBody>
      </p:sp>
    </p:spTree>
    <p:extLst>
      <p:ext uri="{BB962C8B-B14F-4D97-AF65-F5344CB8AC3E}">
        <p14:creationId xmlns:p14="http://schemas.microsoft.com/office/powerpoint/2010/main" val="4025749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8"/>
                </a:pPr>
                <a:r>
                  <a:rPr lang="en-US" sz="2000" dirty="0"/>
                  <a:t>Write an efficient algorithm that searches for a value target in an </a:t>
                </a:r>
                <a14:m>
                  <m:oMath xmlns:m="http://schemas.openxmlformats.org/officeDocument/2006/math">
                    <m:r>
                      <a:rPr lang="en-US" sz="2000" i="1" dirty="0" smtClean="0">
                        <a:latin typeface="Cambria Math" panose="02040503050406030204" pitchFamily="18" charset="0"/>
                      </a:rPr>
                      <m:t>𝑚</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oMath>
                </a14:m>
                <a:r>
                  <a:rPr lang="en-US" sz="2000" dirty="0"/>
                  <a:t> integer matrix. This matrix has the following properties:</a:t>
                </a:r>
              </a:p>
              <a:p>
                <a:pPr marL="1028700" lvl="1" indent="-457200">
                  <a:buClr>
                    <a:schemeClr val="tx2"/>
                  </a:buClr>
                  <a:buSzPct val="100000"/>
                  <a:buFont typeface="+mj-lt"/>
                  <a:buAutoNum type="romanLcPeriod"/>
                </a:pPr>
                <a:r>
                  <a:rPr lang="en-US" sz="1800" dirty="0">
                    <a:solidFill>
                      <a:schemeClr val="tx2"/>
                    </a:solidFill>
                  </a:rPr>
                  <a:t>Integers in each row are sorted in ascending order from left to right.</a:t>
                </a:r>
              </a:p>
              <a:p>
                <a:pPr marL="1028700" lvl="1" indent="-457200">
                  <a:buClr>
                    <a:schemeClr val="tx2"/>
                  </a:buClr>
                  <a:buSzPct val="100000"/>
                  <a:buFont typeface="+mj-lt"/>
                  <a:buAutoNum type="romanLcPeriod"/>
                </a:pPr>
                <a:r>
                  <a:rPr lang="en-US" sz="1800" dirty="0">
                    <a:solidFill>
                      <a:schemeClr val="tx2"/>
                    </a:solidFill>
                  </a:rPr>
                  <a:t>Integers in each column are sorted in ascending order from top to bottom.</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167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8"/>
                </a:pPr>
                <a:r>
                  <a:rPr lang="en-US" sz="2000" dirty="0"/>
                  <a:t>Write an efficient algorithm that searches for a value target in an </a:t>
                </a:r>
                <a14:m>
                  <m:oMath xmlns:m="http://schemas.openxmlformats.org/officeDocument/2006/math">
                    <m:r>
                      <a:rPr lang="en-US" sz="2000" i="1" dirty="0" smtClean="0">
                        <a:latin typeface="Cambria Math" panose="02040503050406030204" pitchFamily="18" charset="0"/>
                      </a:rPr>
                      <m:t>𝑚</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oMath>
                </a14:m>
                <a:r>
                  <a:rPr lang="en-US" sz="2000" dirty="0"/>
                  <a:t> integer matrix. This matrix has the following properties:</a:t>
                </a:r>
              </a:p>
              <a:p>
                <a:pPr marL="1028700" lvl="1" indent="-457200">
                  <a:buClr>
                    <a:schemeClr val="tx2"/>
                  </a:buClr>
                  <a:buSzPct val="100000"/>
                  <a:buFont typeface="+mj-lt"/>
                  <a:buAutoNum type="romanLcPeriod"/>
                </a:pPr>
                <a:r>
                  <a:rPr lang="en-US" sz="1800" dirty="0">
                    <a:solidFill>
                      <a:schemeClr val="tx2"/>
                    </a:solidFill>
                  </a:rPr>
                  <a:t>Integers in each row are sorted in ascending order from left to right.</a:t>
                </a:r>
              </a:p>
              <a:p>
                <a:pPr marL="1028700" lvl="1" indent="-457200">
                  <a:buClr>
                    <a:schemeClr val="tx2"/>
                  </a:buClr>
                  <a:buSzPct val="100000"/>
                  <a:buFont typeface="+mj-lt"/>
                  <a:buAutoNum type="romanLcPeriod"/>
                </a:pPr>
                <a:r>
                  <a:rPr lang="en-US" sz="1800" dirty="0">
                    <a:solidFill>
                      <a:schemeClr val="tx2"/>
                    </a:solidFill>
                  </a:rPr>
                  <a:t>Integers in each column are sorted in ascending order from top to bottom.</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6" y="2779737"/>
            <a:ext cx="8219113" cy="1107965"/>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Divide and Conquer</a:t>
            </a:r>
            <a:r>
              <a:rPr lang="en-US" sz="2000" dirty="0">
                <a:solidFill>
                  <a:srgbClr val="9900FF"/>
                </a:solidFill>
                <a:latin typeface="Source Sans Pro"/>
                <a:ea typeface="Source Sans Pro"/>
                <a:cs typeface="Source Sans Pro"/>
                <a:sym typeface="Source Sans Pro"/>
              </a:rPr>
              <a:t>. Some keywords here are “search” and “ascending order”, so we know each column and row are sorted which can be split into smaller matrices that are sorted as well to find a value.</a:t>
            </a:r>
          </a:p>
        </p:txBody>
      </p:sp>
    </p:spTree>
    <p:extLst>
      <p:ext uri="{BB962C8B-B14F-4D97-AF65-F5344CB8AC3E}">
        <p14:creationId xmlns:p14="http://schemas.microsoft.com/office/powerpoint/2010/main" val="3932378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9"/>
                </a:pPr>
                <a:r>
                  <a:rPr lang="en-US" sz="2000" dirty="0"/>
                  <a:t>You are given an integer array </a:t>
                </a:r>
                <a:r>
                  <a:rPr lang="en-US" sz="2000" dirty="0">
                    <a:latin typeface="Source Code Pro" panose="020B0509030403020204" pitchFamily="49" charset="0"/>
                    <a:ea typeface="Source Code Pro" panose="020B0509030403020204" pitchFamily="49" charset="0"/>
                  </a:rPr>
                  <a:t>height</a:t>
                </a:r>
                <a:r>
                  <a:rPr lang="en-US" sz="2000" dirty="0"/>
                  <a:t> of length </a:t>
                </a:r>
                <a14:m>
                  <m:oMath xmlns:m="http://schemas.openxmlformats.org/officeDocument/2006/math">
                    <m:r>
                      <a:rPr lang="en-US" sz="2000" i="1" dirty="0" smtClean="0">
                        <a:latin typeface="Cambria Math" panose="02040503050406030204" pitchFamily="18" charset="0"/>
                      </a:rPr>
                      <m:t>𝑛</m:t>
                    </m:r>
                  </m:oMath>
                </a14:m>
                <a:r>
                  <a:rPr lang="en-US" sz="2000" dirty="0"/>
                  <a:t>. There are </a:t>
                </a:r>
                <a14:m>
                  <m:oMath xmlns:m="http://schemas.openxmlformats.org/officeDocument/2006/math">
                    <m:r>
                      <a:rPr lang="en-US" sz="2000" i="1" dirty="0" smtClean="0">
                        <a:latin typeface="Cambria Math" panose="02040503050406030204" pitchFamily="18" charset="0"/>
                      </a:rPr>
                      <m:t>𝑛</m:t>
                    </m:r>
                  </m:oMath>
                </a14:m>
                <a:r>
                  <a:rPr lang="en-US" sz="2000" dirty="0"/>
                  <a:t> vertical lines drawn such that the two endpoints of the </a:t>
                </a:r>
                <a14:m>
                  <m:oMath xmlns:m="http://schemas.openxmlformats.org/officeDocument/2006/math">
                    <m:r>
                      <a:rPr lang="en-US" sz="2000" i="1" dirty="0" smtClean="0">
                        <a:latin typeface="Cambria Math" panose="02040503050406030204" pitchFamily="18" charset="0"/>
                      </a:rPr>
                      <m:t>𝑖</m:t>
                    </m:r>
                  </m:oMath>
                </a14:m>
                <a:r>
                  <a:rPr lang="en-US" sz="2000" dirty="0" err="1"/>
                  <a:t>th</a:t>
                </a:r>
                <a:r>
                  <a:rPr lang="en-US" sz="2000" dirty="0"/>
                  <a:t> line are </a:t>
                </a:r>
                <a14:m>
                  <m:oMath xmlns:m="http://schemas.openxmlformats.org/officeDocument/2006/math">
                    <m:r>
                      <a:rPr lang="en-US" sz="2000" i="1" dirty="0" smtClean="0">
                        <a:latin typeface="Cambria Math" panose="02040503050406030204" pitchFamily="18" charset="0"/>
                      </a:rPr>
                      <m:t>(</m:t>
                    </m:r>
                    <m:r>
                      <a:rPr lang="en-US" sz="2000" i="1" dirty="0" smtClean="0">
                        <a:latin typeface="Cambria Math" panose="02040503050406030204" pitchFamily="18" charset="0"/>
                      </a:rPr>
                      <m:t>𝑖</m:t>
                    </m:r>
                    <m:r>
                      <a:rPr lang="en-US" sz="2000" i="1" dirty="0" smtClean="0">
                        <a:latin typeface="Cambria Math" panose="02040503050406030204" pitchFamily="18" charset="0"/>
                      </a:rPr>
                      <m:t>,0)</m:t>
                    </m:r>
                  </m:oMath>
                </a14:m>
                <a:r>
                  <a:rPr lang="en-US" sz="2000" dirty="0"/>
                  <a:t> and (</a:t>
                </a:r>
                <a14:m>
                  <m:oMath xmlns:m="http://schemas.openxmlformats.org/officeDocument/2006/math">
                    <m:r>
                      <a:rPr lang="en-US" sz="2000" i="1" dirty="0" smtClean="0">
                        <a:latin typeface="Cambria Math" panose="02040503050406030204" pitchFamily="18" charset="0"/>
                      </a:rPr>
                      <m:t>𝑖</m:t>
                    </m:r>
                    <m:r>
                      <a:rPr lang="en-US" sz="2000" b="0" i="1" dirty="0" smtClean="0">
                        <a:latin typeface="Cambria Math" panose="02040503050406030204" pitchFamily="18" charset="0"/>
                      </a:rPr>
                      <m:t>,</m:t>
                    </m:r>
                  </m:oMath>
                </a14:m>
                <a:r>
                  <a:rPr lang="en-US" sz="2000" dirty="0">
                    <a:latin typeface="Source Code Pro" panose="020B0509030403020204" pitchFamily="49" charset="0"/>
                    <a:ea typeface="Source Code Pro" panose="020B0509030403020204" pitchFamily="49" charset="0"/>
                  </a:rPr>
                  <a:t>height</a:t>
                </a:r>
                <a14:m>
                  <m:oMath xmlns:m="http://schemas.openxmlformats.org/officeDocument/2006/math">
                    <m:r>
                      <a:rPr lang="en-US" sz="2000" i="1" dirty="0" smtClean="0">
                        <a:latin typeface="Cambria Math" panose="02040503050406030204" pitchFamily="18" charset="0"/>
                      </a:rPr>
                      <m:t>[</m:t>
                    </m:r>
                    <m:r>
                      <a:rPr lang="en-US" sz="2000" i="1" dirty="0" err="1" smtClean="0">
                        <a:latin typeface="Cambria Math" panose="02040503050406030204" pitchFamily="18" charset="0"/>
                      </a:rPr>
                      <m:t>𝑖</m:t>
                    </m:r>
                    <m:r>
                      <a:rPr lang="en-US" sz="2000" i="1" dirty="0" smtClean="0">
                        <a:latin typeface="Cambria Math" panose="02040503050406030204" pitchFamily="18" charset="0"/>
                      </a:rPr>
                      <m:t>]</m:t>
                    </m:r>
                  </m:oMath>
                </a14:m>
                <a:r>
                  <a:rPr lang="en-US" sz="2000" dirty="0"/>
                  <a:t>). Find two lines that together with the </a:t>
                </a:r>
                <a14:m>
                  <m:oMath xmlns:m="http://schemas.openxmlformats.org/officeDocument/2006/math">
                    <m:r>
                      <a:rPr lang="en-US" sz="2000" i="1" dirty="0" smtClean="0">
                        <a:latin typeface="Cambria Math" panose="02040503050406030204" pitchFamily="18" charset="0"/>
                      </a:rPr>
                      <m:t>𝑥</m:t>
                    </m:r>
                  </m:oMath>
                </a14:m>
                <a:r>
                  <a:rPr lang="en-US" sz="2000" dirty="0"/>
                  <a:t>-axis form a container, such that the container contains the most water. Return the maximum amount of water a container can store.</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6537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9"/>
                </a:pPr>
                <a:r>
                  <a:rPr lang="en-US" sz="2000" dirty="0"/>
                  <a:t>You are given an integer array </a:t>
                </a:r>
                <a:r>
                  <a:rPr lang="en-US" sz="2000" dirty="0">
                    <a:latin typeface="Source Code Pro" panose="020B0509030403020204" pitchFamily="49" charset="0"/>
                    <a:ea typeface="Source Code Pro" panose="020B0509030403020204" pitchFamily="49" charset="0"/>
                  </a:rPr>
                  <a:t>height</a:t>
                </a:r>
                <a:r>
                  <a:rPr lang="en-US" sz="2000" dirty="0"/>
                  <a:t> of length </a:t>
                </a:r>
                <a14:m>
                  <m:oMath xmlns:m="http://schemas.openxmlformats.org/officeDocument/2006/math">
                    <m:r>
                      <a:rPr lang="en-US" sz="2000" i="1" dirty="0">
                        <a:latin typeface="Cambria Math" panose="02040503050406030204" pitchFamily="18" charset="0"/>
                      </a:rPr>
                      <m:t>𝑛</m:t>
                    </m:r>
                  </m:oMath>
                </a14:m>
                <a:r>
                  <a:rPr lang="en-US" sz="2000" dirty="0"/>
                  <a:t>. There are </a:t>
                </a:r>
                <a14:m>
                  <m:oMath xmlns:m="http://schemas.openxmlformats.org/officeDocument/2006/math">
                    <m:r>
                      <a:rPr lang="en-US" sz="2000" i="1" dirty="0">
                        <a:latin typeface="Cambria Math" panose="02040503050406030204" pitchFamily="18" charset="0"/>
                      </a:rPr>
                      <m:t>𝑛</m:t>
                    </m:r>
                  </m:oMath>
                </a14:m>
                <a:r>
                  <a:rPr lang="en-US" sz="2000" dirty="0"/>
                  <a:t> vertical lines drawn such that the two endpoints of the </a:t>
                </a:r>
                <a14:m>
                  <m:oMath xmlns:m="http://schemas.openxmlformats.org/officeDocument/2006/math">
                    <m:r>
                      <a:rPr lang="en-US" sz="2000" i="1" dirty="0">
                        <a:latin typeface="Cambria Math" panose="02040503050406030204" pitchFamily="18" charset="0"/>
                      </a:rPr>
                      <m:t>𝑖</m:t>
                    </m:r>
                  </m:oMath>
                </a14:m>
                <a:r>
                  <a:rPr lang="en-US" sz="2000" dirty="0" err="1"/>
                  <a:t>th</a:t>
                </a:r>
                <a:r>
                  <a:rPr lang="en-US" sz="2000" dirty="0"/>
                  <a:t> line are </a:t>
                </a:r>
                <a14:m>
                  <m:oMath xmlns:m="http://schemas.openxmlformats.org/officeDocument/2006/math">
                    <m:r>
                      <a:rPr lang="en-US" sz="2000" i="1" dirty="0">
                        <a:latin typeface="Cambria Math" panose="02040503050406030204" pitchFamily="18" charset="0"/>
                      </a:rPr>
                      <m:t>(</m:t>
                    </m:r>
                    <m:r>
                      <a:rPr lang="en-US" sz="2000" i="1" dirty="0">
                        <a:latin typeface="Cambria Math" panose="02040503050406030204" pitchFamily="18" charset="0"/>
                      </a:rPr>
                      <m:t>𝑖</m:t>
                    </m:r>
                    <m:r>
                      <a:rPr lang="en-US" sz="2000" i="1" dirty="0">
                        <a:latin typeface="Cambria Math" panose="02040503050406030204" pitchFamily="18" charset="0"/>
                      </a:rPr>
                      <m:t>,0)</m:t>
                    </m:r>
                  </m:oMath>
                </a14:m>
                <a:r>
                  <a:rPr lang="en-US" sz="2000" dirty="0"/>
                  <a:t> and (</a:t>
                </a:r>
                <a14:m>
                  <m:oMath xmlns:m="http://schemas.openxmlformats.org/officeDocument/2006/math">
                    <m:r>
                      <a:rPr lang="en-US" sz="2000" i="1" dirty="0">
                        <a:latin typeface="Cambria Math" panose="02040503050406030204" pitchFamily="18" charset="0"/>
                      </a:rPr>
                      <m:t>𝑖</m:t>
                    </m:r>
                    <m:r>
                      <a:rPr lang="en-US" sz="2000" i="1" dirty="0">
                        <a:latin typeface="Cambria Math" panose="02040503050406030204" pitchFamily="18" charset="0"/>
                      </a:rPr>
                      <m:t>,</m:t>
                    </m:r>
                  </m:oMath>
                </a14:m>
                <a:r>
                  <a:rPr lang="en-US" sz="2000" dirty="0">
                    <a:latin typeface="Source Code Pro" panose="020B0509030403020204" pitchFamily="49" charset="0"/>
                    <a:ea typeface="Source Code Pro" panose="020B0509030403020204" pitchFamily="49" charset="0"/>
                  </a:rPr>
                  <a:t>height</a:t>
                </a:r>
                <a14:m>
                  <m:oMath xmlns:m="http://schemas.openxmlformats.org/officeDocument/2006/math">
                    <m:r>
                      <a:rPr lang="en-US" sz="2000" i="1" dirty="0">
                        <a:latin typeface="Cambria Math" panose="02040503050406030204" pitchFamily="18" charset="0"/>
                      </a:rPr>
                      <m:t>[</m:t>
                    </m:r>
                    <m:r>
                      <a:rPr lang="en-US" sz="2000" i="1" dirty="0" err="1">
                        <a:latin typeface="Cambria Math" panose="02040503050406030204" pitchFamily="18" charset="0"/>
                      </a:rPr>
                      <m:t>𝑖</m:t>
                    </m:r>
                    <m:r>
                      <a:rPr lang="en-US" sz="2000" i="1" dirty="0">
                        <a:latin typeface="Cambria Math" panose="02040503050406030204" pitchFamily="18" charset="0"/>
                      </a:rPr>
                      <m:t>]</m:t>
                    </m:r>
                  </m:oMath>
                </a14:m>
                <a:r>
                  <a:rPr lang="en-US" sz="2000" dirty="0"/>
                  <a:t>). Find two lines that together with the </a:t>
                </a:r>
                <a14:m>
                  <m:oMath xmlns:m="http://schemas.openxmlformats.org/officeDocument/2006/math">
                    <m:r>
                      <a:rPr lang="en-US" sz="2000" i="1" dirty="0">
                        <a:latin typeface="Cambria Math" panose="02040503050406030204" pitchFamily="18" charset="0"/>
                      </a:rPr>
                      <m:t>𝑥</m:t>
                    </m:r>
                  </m:oMath>
                </a14:m>
                <a:r>
                  <a:rPr lang="en-US" sz="2000" dirty="0"/>
                  <a:t>-axis form a container, such that the container contains the most water. Return the maximum amount of water a container can store.</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7" y="2930344"/>
            <a:ext cx="8219113" cy="800189"/>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Greedy</a:t>
            </a:r>
            <a:r>
              <a:rPr lang="en-US" sz="2000" dirty="0">
                <a:solidFill>
                  <a:srgbClr val="9900FF"/>
                </a:solidFill>
                <a:latin typeface="Source Sans Pro"/>
                <a:ea typeface="Source Sans Pro"/>
                <a:cs typeface="Source Sans Pro"/>
                <a:sym typeface="Source Sans Pro"/>
              </a:rPr>
              <a:t>. The goal is to maximize the height and width, so walls that are further away and taller should be prioritized.</a:t>
            </a:r>
          </a:p>
        </p:txBody>
      </p:sp>
    </p:spTree>
    <p:extLst>
      <p:ext uri="{BB962C8B-B14F-4D97-AF65-F5344CB8AC3E}">
        <p14:creationId xmlns:p14="http://schemas.microsoft.com/office/powerpoint/2010/main" val="2649050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0"/>
                </a:pPr>
                <a:r>
                  <a:rPr lang="en-US" sz="1600" dirty="0"/>
                  <a:t>There is a group of </a:t>
                </a:r>
                <a14:m>
                  <m:oMath xmlns:m="http://schemas.openxmlformats.org/officeDocument/2006/math">
                    <m:r>
                      <a:rPr lang="en-US" sz="1600" i="1" dirty="0" smtClean="0">
                        <a:latin typeface="Cambria Math" panose="02040503050406030204" pitchFamily="18" charset="0"/>
                      </a:rPr>
                      <m:t>𝑛</m:t>
                    </m:r>
                  </m:oMath>
                </a14:m>
                <a:r>
                  <a:rPr lang="en-US" sz="1600" dirty="0"/>
                  <a:t> people labeled from 0 to </a:t>
                </a:r>
                <a14:m>
                  <m:oMath xmlns:m="http://schemas.openxmlformats.org/officeDocument/2006/math">
                    <m:r>
                      <a:rPr lang="en-US" sz="1600" i="1" dirty="0" smtClean="0">
                        <a:latin typeface="Cambria Math" panose="02040503050406030204" pitchFamily="18" charset="0"/>
                      </a:rPr>
                      <m:t>𝑛</m:t>
                    </m:r>
                    <m:r>
                      <a:rPr lang="en-US" sz="1600" i="1" dirty="0" smtClean="0">
                        <a:latin typeface="Cambria Math" panose="02040503050406030204" pitchFamily="18" charset="0"/>
                      </a:rPr>
                      <m:t>−1</m:t>
                    </m:r>
                  </m:oMath>
                </a14:m>
                <a:r>
                  <a:rPr lang="en-US" sz="1600" dirty="0"/>
                  <a:t> where each person has a different amount of money and a different level of quietness. You are given an array </a:t>
                </a:r>
                <a:r>
                  <a:rPr lang="en-US" sz="1600" dirty="0">
                    <a:latin typeface="Source Code Pro" panose="020B0509030403020204" pitchFamily="49" charset="0"/>
                    <a:ea typeface="Source Code Pro" panose="020B0509030403020204" pitchFamily="49" charset="0"/>
                  </a:rPr>
                  <a:t>richer</a:t>
                </a:r>
                <a:r>
                  <a:rPr lang="en-US" sz="1600" dirty="0"/>
                  <a:t> where </a:t>
                </a:r>
                <a:r>
                  <a:rPr lang="en-US" sz="1600" dirty="0">
                    <a:latin typeface="Source Code Pro" panose="020B0509030403020204" pitchFamily="49" charset="0"/>
                    <a:ea typeface="Source Code Pro" panose="020B0509030403020204" pitchFamily="49" charset="0"/>
                  </a:rPr>
                  <a:t>richer</a:t>
                </a:r>
                <a14:m>
                  <m:oMath xmlns:m="http://schemas.openxmlformats.org/officeDocument/2006/math">
                    <m:r>
                      <a:rPr lang="en-US" sz="1600" i="1" dirty="0" smtClean="0">
                        <a:latin typeface="Cambria Math" panose="02040503050406030204" pitchFamily="18" charset="0"/>
                      </a:rPr>
                      <m:t>[</m:t>
                    </m:r>
                    <m:r>
                      <a:rPr lang="en-US" sz="1600" i="1" dirty="0" err="1" smtClean="0">
                        <a:latin typeface="Cambria Math" panose="02040503050406030204" pitchFamily="18" charset="0"/>
                      </a:rPr>
                      <m:t>𝑖</m:t>
                    </m:r>
                    <m:r>
                      <a:rPr lang="en-US" sz="1600" i="1" dirty="0" smtClean="0">
                        <a:latin typeface="Cambria Math" panose="02040503050406030204" pitchFamily="18" charset="0"/>
                      </a:rPr>
                      <m:t>]=[</m:t>
                    </m:r>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𝑎</m:t>
                        </m:r>
                      </m:e>
                      <m:sub>
                        <m:r>
                          <a:rPr lang="en-US" sz="1600" b="0" i="1" dirty="0" smtClean="0">
                            <a:latin typeface="Cambria Math" panose="02040503050406030204" pitchFamily="18" charset="0"/>
                          </a:rPr>
                          <m:t>𝑖</m:t>
                        </m:r>
                      </m:sub>
                    </m:sSub>
                    <m:r>
                      <a:rPr lang="en-US" sz="1600" i="1" dirty="0" smtClean="0">
                        <a:latin typeface="Cambria Math" panose="02040503050406030204" pitchFamily="18" charset="0"/>
                      </a:rPr>
                      <m:t>, </m:t>
                    </m:r>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𝑏</m:t>
                        </m:r>
                      </m:e>
                      <m:sub>
                        <m:r>
                          <a:rPr lang="en-US" sz="1600" b="0" i="1" dirty="0" smtClean="0">
                            <a:latin typeface="Cambria Math" panose="02040503050406030204" pitchFamily="18" charset="0"/>
                          </a:rPr>
                          <m:t>𝑖</m:t>
                        </m:r>
                      </m:sub>
                    </m:sSub>
                    <m:r>
                      <a:rPr lang="en-US" sz="1600" i="1" dirty="0" smtClean="0">
                        <a:latin typeface="Cambria Math" panose="02040503050406030204" pitchFamily="18" charset="0"/>
                      </a:rPr>
                      <m:t>]</m:t>
                    </m:r>
                  </m:oMath>
                </a14:m>
                <a:r>
                  <a:rPr lang="en-US" sz="1600" dirty="0"/>
                  <a:t> indicates that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𝑎</m:t>
                        </m:r>
                      </m:e>
                      <m:sub>
                        <m:r>
                          <a:rPr lang="en-US" sz="1600" i="1" dirty="0">
                            <a:latin typeface="Cambria Math" panose="02040503050406030204" pitchFamily="18" charset="0"/>
                          </a:rPr>
                          <m:t>𝑖</m:t>
                        </m:r>
                      </m:sub>
                    </m:sSub>
                  </m:oMath>
                </a14:m>
                <a:r>
                  <a:rPr lang="en-US" sz="1600" dirty="0"/>
                  <a:t> has more money than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𝑏</m:t>
                        </m:r>
                      </m:e>
                      <m:sub>
                        <m:r>
                          <a:rPr lang="en-US" sz="1600" i="1" dirty="0">
                            <a:latin typeface="Cambria Math" panose="02040503050406030204" pitchFamily="18" charset="0"/>
                          </a:rPr>
                          <m:t>𝑖</m:t>
                        </m:r>
                      </m:sub>
                    </m:sSub>
                  </m:oMath>
                </a14:m>
                <a:r>
                  <a:rPr lang="en-US" sz="1600" dirty="0"/>
                  <a:t> and an integer array </a:t>
                </a:r>
                <a:r>
                  <a:rPr lang="en-US" sz="1600" dirty="0">
                    <a:latin typeface="Source Code Pro" panose="020B0509030403020204" pitchFamily="49" charset="0"/>
                    <a:ea typeface="Source Code Pro" panose="020B0509030403020204" pitchFamily="49" charset="0"/>
                  </a:rPr>
                  <a:t>quiet</a:t>
                </a:r>
                <a:r>
                  <a:rPr lang="en-US" sz="1600" dirty="0"/>
                  <a:t> where </a:t>
                </a:r>
                <a:r>
                  <a:rPr lang="en-US" sz="1600" dirty="0">
                    <a:latin typeface="Source Code Pro" panose="020B0509030403020204" pitchFamily="49" charset="0"/>
                    <a:ea typeface="Source Code Pro" panose="020B0509030403020204" pitchFamily="49" charset="0"/>
                  </a:rPr>
                  <a:t>quiet</a:t>
                </a:r>
                <a14:m>
                  <m:oMath xmlns:m="http://schemas.openxmlformats.org/officeDocument/2006/math">
                    <m:r>
                      <a:rPr lang="en-US" sz="1600" i="1" dirty="0" smtClean="0">
                        <a:latin typeface="Cambria Math" panose="02040503050406030204" pitchFamily="18" charset="0"/>
                      </a:rPr>
                      <m:t>[</m:t>
                    </m:r>
                    <m:r>
                      <a:rPr lang="en-US" sz="1600" i="1" dirty="0" err="1" smtClean="0">
                        <a:latin typeface="Cambria Math" panose="02040503050406030204" pitchFamily="18" charset="0"/>
                      </a:rPr>
                      <m:t>𝑖</m:t>
                    </m:r>
                    <m:r>
                      <a:rPr lang="en-US" sz="1600" i="1" dirty="0" smtClean="0">
                        <a:latin typeface="Cambria Math" panose="02040503050406030204" pitchFamily="18" charset="0"/>
                      </a:rPr>
                      <m:t>]</m:t>
                    </m:r>
                  </m:oMath>
                </a14:m>
                <a:r>
                  <a:rPr lang="en-US" sz="1600" dirty="0"/>
                  <a:t> is the quietness of the </a:t>
                </a:r>
                <a14:m>
                  <m:oMath xmlns:m="http://schemas.openxmlformats.org/officeDocument/2006/math">
                    <m:r>
                      <a:rPr lang="en-US" sz="1600" i="1" dirty="0" err="1">
                        <a:latin typeface="Cambria Math" panose="02040503050406030204" pitchFamily="18" charset="0"/>
                      </a:rPr>
                      <m:t>𝑖</m:t>
                    </m:r>
                  </m:oMath>
                </a14:m>
                <a:r>
                  <a:rPr lang="en-US" sz="1600" dirty="0" err="1"/>
                  <a:t>th</a:t>
                </a:r>
                <a:r>
                  <a:rPr lang="en-US" sz="1600" dirty="0"/>
                  <a:t> person. All the given data in richer are logically correct (i.e., the data will not lead you to a situation where </a:t>
                </a:r>
                <a14:m>
                  <m:oMath xmlns:m="http://schemas.openxmlformats.org/officeDocument/2006/math">
                    <m:r>
                      <a:rPr lang="en-US" sz="1600" i="1" dirty="0" smtClean="0">
                        <a:latin typeface="Cambria Math" panose="02040503050406030204" pitchFamily="18" charset="0"/>
                      </a:rPr>
                      <m:t>𝑥</m:t>
                    </m:r>
                  </m:oMath>
                </a14:m>
                <a:r>
                  <a:rPr lang="en-US" sz="1600" dirty="0"/>
                  <a:t> is richer than </a:t>
                </a:r>
                <a14:m>
                  <m:oMath xmlns:m="http://schemas.openxmlformats.org/officeDocument/2006/math">
                    <m:r>
                      <a:rPr lang="en-US" sz="1600" i="1" dirty="0" smtClean="0">
                        <a:latin typeface="Cambria Math" panose="02040503050406030204" pitchFamily="18" charset="0"/>
                      </a:rPr>
                      <m:t>𝑦</m:t>
                    </m:r>
                  </m:oMath>
                </a14:m>
                <a:r>
                  <a:rPr lang="en-US" sz="1600" dirty="0"/>
                  <a:t> and </a:t>
                </a:r>
                <a14:m>
                  <m:oMath xmlns:m="http://schemas.openxmlformats.org/officeDocument/2006/math">
                    <m:r>
                      <a:rPr lang="en-US" sz="1600" i="1" dirty="0" smtClean="0">
                        <a:latin typeface="Cambria Math" panose="02040503050406030204" pitchFamily="18" charset="0"/>
                      </a:rPr>
                      <m:t>𝑦</m:t>
                    </m:r>
                  </m:oMath>
                </a14:m>
                <a:r>
                  <a:rPr lang="en-US" sz="1600" dirty="0"/>
                  <a:t> is richer than </a:t>
                </a:r>
                <a14:m>
                  <m:oMath xmlns:m="http://schemas.openxmlformats.org/officeDocument/2006/math">
                    <m:r>
                      <a:rPr lang="en-US" sz="1600" i="1" dirty="0" smtClean="0">
                        <a:latin typeface="Cambria Math" panose="02040503050406030204" pitchFamily="18" charset="0"/>
                      </a:rPr>
                      <m:t>𝑥</m:t>
                    </m:r>
                  </m:oMath>
                </a14:m>
                <a:r>
                  <a:rPr lang="en-US" sz="1600" dirty="0"/>
                  <a:t> at the same time). Return an integer array </a:t>
                </a:r>
                <a:r>
                  <a:rPr lang="en-US" sz="1600" dirty="0">
                    <a:latin typeface="Source Code Pro" panose="020B0509030403020204" pitchFamily="49" charset="0"/>
                    <a:ea typeface="Source Code Pro" panose="020B0509030403020204" pitchFamily="49" charset="0"/>
                  </a:rPr>
                  <a:t>answer</a:t>
                </a:r>
                <a:r>
                  <a:rPr lang="en-US" sz="1600" dirty="0"/>
                  <a:t> where </a:t>
                </a:r>
                <a:r>
                  <a:rPr lang="en-US" sz="1600" dirty="0">
                    <a:latin typeface="Source Code Pro" panose="020B0509030403020204" pitchFamily="49" charset="0"/>
                    <a:ea typeface="Source Code Pro" panose="020B0509030403020204" pitchFamily="49" charset="0"/>
                  </a:rPr>
                  <a:t>answer</a:t>
                </a:r>
                <a14:m>
                  <m:oMath xmlns:m="http://schemas.openxmlformats.org/officeDocument/2006/math">
                    <m:r>
                      <a:rPr lang="en-US" sz="1600" i="1" dirty="0" smtClean="0">
                        <a:latin typeface="Cambria Math" panose="02040503050406030204" pitchFamily="18" charset="0"/>
                      </a:rPr>
                      <m:t>[</m:t>
                    </m:r>
                    <m:r>
                      <a:rPr lang="en-US" sz="1600" i="1" dirty="0" smtClean="0">
                        <a:latin typeface="Cambria Math" panose="02040503050406030204" pitchFamily="18" charset="0"/>
                      </a:rPr>
                      <m:t>𝑥</m:t>
                    </m:r>
                    <m:r>
                      <a:rPr lang="en-US" sz="1600" i="1" dirty="0" smtClean="0">
                        <a:latin typeface="Cambria Math" panose="02040503050406030204" pitchFamily="18" charset="0"/>
                      </a:rPr>
                      <m:t>]=</m:t>
                    </m:r>
                    <m:r>
                      <a:rPr lang="en-US" sz="1600" i="1" dirty="0" smtClean="0">
                        <a:latin typeface="Cambria Math" panose="02040503050406030204" pitchFamily="18" charset="0"/>
                      </a:rPr>
                      <m:t>𝑦</m:t>
                    </m:r>
                  </m:oMath>
                </a14:m>
                <a:r>
                  <a:rPr lang="en-US" sz="1600" dirty="0"/>
                  <a:t> if </a:t>
                </a:r>
                <a14:m>
                  <m:oMath xmlns:m="http://schemas.openxmlformats.org/officeDocument/2006/math">
                    <m:r>
                      <a:rPr lang="en-US" sz="1600" i="1" dirty="0">
                        <a:latin typeface="Cambria Math" panose="02040503050406030204" pitchFamily="18" charset="0"/>
                      </a:rPr>
                      <m:t>𝑦</m:t>
                    </m:r>
                  </m:oMath>
                </a14:m>
                <a:r>
                  <a:rPr lang="en-US" sz="1600" dirty="0"/>
                  <a:t> is the least quiet person (that is, the person </a:t>
                </a:r>
                <a14:m>
                  <m:oMath xmlns:m="http://schemas.openxmlformats.org/officeDocument/2006/math">
                    <m:r>
                      <a:rPr lang="en-US" sz="1600" i="1" dirty="0">
                        <a:latin typeface="Cambria Math" panose="02040503050406030204" pitchFamily="18" charset="0"/>
                      </a:rPr>
                      <m:t>𝑦</m:t>
                    </m:r>
                  </m:oMath>
                </a14:m>
                <a:r>
                  <a:rPr lang="en-US" sz="1600" dirty="0"/>
                  <a:t> with the smallest value of </a:t>
                </a:r>
                <a:r>
                  <a:rPr lang="en-US" sz="1600" dirty="0">
                    <a:latin typeface="Source Code Pro" panose="020B0509030403020204" pitchFamily="49" charset="0"/>
                    <a:ea typeface="Source Code Pro" panose="020B0509030403020204" pitchFamily="49" charset="0"/>
                  </a:rPr>
                  <a:t>quiet</a:t>
                </a:r>
                <a14:m>
                  <m:oMath xmlns:m="http://schemas.openxmlformats.org/officeDocument/2006/math">
                    <m:r>
                      <a:rPr lang="en-US" sz="1600" i="1" dirty="0">
                        <a:latin typeface="Cambria Math" panose="02040503050406030204" pitchFamily="18" charset="0"/>
                      </a:rPr>
                      <m:t>[</m:t>
                    </m:r>
                    <m:r>
                      <a:rPr lang="en-US" sz="1600" b="0" i="1" dirty="0" smtClean="0">
                        <a:latin typeface="Cambria Math" panose="02040503050406030204" pitchFamily="18" charset="0"/>
                      </a:rPr>
                      <m:t>𝑦</m:t>
                    </m:r>
                    <m:r>
                      <a:rPr lang="en-US" sz="1600" i="1" dirty="0">
                        <a:latin typeface="Cambria Math" panose="02040503050406030204" pitchFamily="18" charset="0"/>
                      </a:rPr>
                      <m:t>]</m:t>
                    </m:r>
                  </m:oMath>
                </a14:m>
                <a:r>
                  <a:rPr lang="en-US" sz="1600" dirty="0"/>
                  <a:t>) among all people who definitely have equal to or more money than the person </a:t>
                </a:r>
                <a14:m>
                  <m:oMath xmlns:m="http://schemas.openxmlformats.org/officeDocument/2006/math">
                    <m:r>
                      <a:rPr lang="en-US" sz="1600" i="1" dirty="0" smtClean="0">
                        <a:latin typeface="Cambria Math" panose="02040503050406030204" pitchFamily="18" charset="0"/>
                      </a:rPr>
                      <m:t>𝑥</m:t>
                    </m:r>
                  </m:oMath>
                </a14:m>
                <a:r>
                  <a:rPr lang="en-US" sz="1600" dirty="0"/>
                  <a: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23600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0"/>
                </a:pPr>
                <a:r>
                  <a:rPr lang="en-US" sz="1600" dirty="0"/>
                  <a:t>There is a group of </a:t>
                </a:r>
                <a14:m>
                  <m:oMath xmlns:m="http://schemas.openxmlformats.org/officeDocument/2006/math">
                    <m:r>
                      <a:rPr lang="en-US" sz="1600" i="1" dirty="0" smtClean="0">
                        <a:latin typeface="Cambria Math" panose="02040503050406030204" pitchFamily="18" charset="0"/>
                      </a:rPr>
                      <m:t>𝑛</m:t>
                    </m:r>
                  </m:oMath>
                </a14:m>
                <a:r>
                  <a:rPr lang="en-US" sz="1600" dirty="0"/>
                  <a:t> people labeled from 0 to </a:t>
                </a:r>
                <a14:m>
                  <m:oMath xmlns:m="http://schemas.openxmlformats.org/officeDocument/2006/math">
                    <m:r>
                      <a:rPr lang="en-US" sz="1600" i="1" dirty="0" smtClean="0">
                        <a:latin typeface="Cambria Math" panose="02040503050406030204" pitchFamily="18" charset="0"/>
                      </a:rPr>
                      <m:t>𝑛</m:t>
                    </m:r>
                    <m:r>
                      <a:rPr lang="en-US" sz="1600" i="1" dirty="0" smtClean="0">
                        <a:latin typeface="Cambria Math" panose="02040503050406030204" pitchFamily="18" charset="0"/>
                      </a:rPr>
                      <m:t>−1</m:t>
                    </m:r>
                  </m:oMath>
                </a14:m>
                <a:r>
                  <a:rPr lang="en-US" sz="1600" dirty="0"/>
                  <a:t> where each person has a different amount of money and a different level of quietness. You are given an array </a:t>
                </a:r>
                <a:r>
                  <a:rPr lang="en-US" sz="1600" dirty="0">
                    <a:latin typeface="Source Code Pro" panose="020B0509030403020204" pitchFamily="49" charset="0"/>
                    <a:ea typeface="Source Code Pro" panose="020B0509030403020204" pitchFamily="49" charset="0"/>
                  </a:rPr>
                  <a:t>richer</a:t>
                </a:r>
                <a:r>
                  <a:rPr lang="en-US" sz="1600" dirty="0"/>
                  <a:t> where </a:t>
                </a:r>
                <a:r>
                  <a:rPr lang="en-US" sz="1600" dirty="0">
                    <a:latin typeface="Source Code Pro" panose="020B0509030403020204" pitchFamily="49" charset="0"/>
                    <a:ea typeface="Source Code Pro" panose="020B0509030403020204" pitchFamily="49" charset="0"/>
                  </a:rPr>
                  <a:t>richer</a:t>
                </a:r>
                <a14:m>
                  <m:oMath xmlns:m="http://schemas.openxmlformats.org/officeDocument/2006/math">
                    <m:r>
                      <a:rPr lang="en-US" sz="1600" i="1" dirty="0" smtClean="0">
                        <a:latin typeface="Cambria Math" panose="02040503050406030204" pitchFamily="18" charset="0"/>
                      </a:rPr>
                      <m:t>[</m:t>
                    </m:r>
                    <m:r>
                      <a:rPr lang="en-US" sz="1600" i="1" dirty="0" err="1" smtClean="0">
                        <a:latin typeface="Cambria Math" panose="02040503050406030204" pitchFamily="18" charset="0"/>
                      </a:rPr>
                      <m:t>𝑖</m:t>
                    </m:r>
                    <m:r>
                      <a:rPr lang="en-US" sz="1600" i="1" dirty="0" smtClean="0">
                        <a:latin typeface="Cambria Math" panose="02040503050406030204" pitchFamily="18" charset="0"/>
                      </a:rPr>
                      <m:t>]=[</m:t>
                    </m:r>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𝑎</m:t>
                        </m:r>
                      </m:e>
                      <m:sub>
                        <m:r>
                          <a:rPr lang="en-US" sz="1600" b="0" i="1" dirty="0" smtClean="0">
                            <a:latin typeface="Cambria Math" panose="02040503050406030204" pitchFamily="18" charset="0"/>
                          </a:rPr>
                          <m:t>𝑖</m:t>
                        </m:r>
                      </m:sub>
                    </m:sSub>
                    <m:r>
                      <a:rPr lang="en-US" sz="1600" i="1" dirty="0" smtClean="0">
                        <a:latin typeface="Cambria Math" panose="02040503050406030204" pitchFamily="18" charset="0"/>
                      </a:rPr>
                      <m:t>, </m:t>
                    </m:r>
                    <m:sSub>
                      <m:sSubPr>
                        <m:ctrlPr>
                          <a:rPr lang="en-US" sz="1600" i="1" dirty="0" smtClean="0">
                            <a:latin typeface="Cambria Math" panose="02040503050406030204" pitchFamily="18" charset="0"/>
                          </a:rPr>
                        </m:ctrlPr>
                      </m:sSubPr>
                      <m:e>
                        <m:r>
                          <a:rPr lang="en-US" sz="1600" b="0" i="1" dirty="0" smtClean="0">
                            <a:latin typeface="Cambria Math" panose="02040503050406030204" pitchFamily="18" charset="0"/>
                          </a:rPr>
                          <m:t>𝑏</m:t>
                        </m:r>
                      </m:e>
                      <m:sub>
                        <m:r>
                          <a:rPr lang="en-US" sz="1600" b="0" i="1" dirty="0" smtClean="0">
                            <a:latin typeface="Cambria Math" panose="02040503050406030204" pitchFamily="18" charset="0"/>
                          </a:rPr>
                          <m:t>𝑖</m:t>
                        </m:r>
                      </m:sub>
                    </m:sSub>
                    <m:r>
                      <a:rPr lang="en-US" sz="1600" i="1" dirty="0" smtClean="0">
                        <a:latin typeface="Cambria Math" panose="02040503050406030204" pitchFamily="18" charset="0"/>
                      </a:rPr>
                      <m:t>]</m:t>
                    </m:r>
                  </m:oMath>
                </a14:m>
                <a:r>
                  <a:rPr lang="en-US" sz="1600" dirty="0"/>
                  <a:t> indicates that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𝑎</m:t>
                        </m:r>
                      </m:e>
                      <m:sub>
                        <m:r>
                          <a:rPr lang="en-US" sz="1600" i="1" dirty="0">
                            <a:latin typeface="Cambria Math" panose="02040503050406030204" pitchFamily="18" charset="0"/>
                          </a:rPr>
                          <m:t>𝑖</m:t>
                        </m:r>
                      </m:sub>
                    </m:sSub>
                  </m:oMath>
                </a14:m>
                <a:r>
                  <a:rPr lang="en-US" sz="1600" dirty="0"/>
                  <a:t> has more money than </a:t>
                </a:r>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𝑏</m:t>
                        </m:r>
                      </m:e>
                      <m:sub>
                        <m:r>
                          <a:rPr lang="en-US" sz="1600" i="1" dirty="0">
                            <a:latin typeface="Cambria Math" panose="02040503050406030204" pitchFamily="18" charset="0"/>
                          </a:rPr>
                          <m:t>𝑖</m:t>
                        </m:r>
                      </m:sub>
                    </m:sSub>
                  </m:oMath>
                </a14:m>
                <a:r>
                  <a:rPr lang="en-US" sz="1600" dirty="0"/>
                  <a:t> and an integer array </a:t>
                </a:r>
                <a:r>
                  <a:rPr lang="en-US" sz="1600" dirty="0">
                    <a:latin typeface="Source Code Pro" panose="020B0509030403020204" pitchFamily="49" charset="0"/>
                    <a:ea typeface="Source Code Pro" panose="020B0509030403020204" pitchFamily="49" charset="0"/>
                  </a:rPr>
                  <a:t>quiet</a:t>
                </a:r>
                <a:r>
                  <a:rPr lang="en-US" sz="1600" dirty="0"/>
                  <a:t> where </a:t>
                </a:r>
                <a:r>
                  <a:rPr lang="en-US" sz="1600" dirty="0">
                    <a:latin typeface="Source Code Pro" panose="020B0509030403020204" pitchFamily="49" charset="0"/>
                    <a:ea typeface="Source Code Pro" panose="020B0509030403020204" pitchFamily="49" charset="0"/>
                  </a:rPr>
                  <a:t>quiet</a:t>
                </a:r>
                <a14:m>
                  <m:oMath xmlns:m="http://schemas.openxmlformats.org/officeDocument/2006/math">
                    <m:r>
                      <a:rPr lang="en-US" sz="1600" i="1" dirty="0" smtClean="0">
                        <a:latin typeface="Cambria Math" panose="02040503050406030204" pitchFamily="18" charset="0"/>
                      </a:rPr>
                      <m:t>[</m:t>
                    </m:r>
                    <m:r>
                      <a:rPr lang="en-US" sz="1600" i="1" dirty="0" err="1" smtClean="0">
                        <a:latin typeface="Cambria Math" panose="02040503050406030204" pitchFamily="18" charset="0"/>
                      </a:rPr>
                      <m:t>𝑖</m:t>
                    </m:r>
                    <m:r>
                      <a:rPr lang="en-US" sz="1600" i="1" dirty="0" smtClean="0">
                        <a:latin typeface="Cambria Math" panose="02040503050406030204" pitchFamily="18" charset="0"/>
                      </a:rPr>
                      <m:t>]</m:t>
                    </m:r>
                  </m:oMath>
                </a14:m>
                <a:r>
                  <a:rPr lang="en-US" sz="1600" dirty="0"/>
                  <a:t> is the quietness of the </a:t>
                </a:r>
                <a14:m>
                  <m:oMath xmlns:m="http://schemas.openxmlformats.org/officeDocument/2006/math">
                    <m:r>
                      <a:rPr lang="en-US" sz="1600" i="1" dirty="0" err="1">
                        <a:latin typeface="Cambria Math" panose="02040503050406030204" pitchFamily="18" charset="0"/>
                      </a:rPr>
                      <m:t>𝑖</m:t>
                    </m:r>
                  </m:oMath>
                </a14:m>
                <a:r>
                  <a:rPr lang="en-US" sz="1600" dirty="0" err="1"/>
                  <a:t>th</a:t>
                </a:r>
                <a:r>
                  <a:rPr lang="en-US" sz="1600" dirty="0"/>
                  <a:t> person. All the given data in richer are logically correct (i.e., the data will not lead you to a situation where </a:t>
                </a:r>
                <a14:m>
                  <m:oMath xmlns:m="http://schemas.openxmlformats.org/officeDocument/2006/math">
                    <m:r>
                      <a:rPr lang="en-US" sz="1600" i="1" dirty="0" smtClean="0">
                        <a:latin typeface="Cambria Math" panose="02040503050406030204" pitchFamily="18" charset="0"/>
                      </a:rPr>
                      <m:t>𝑥</m:t>
                    </m:r>
                  </m:oMath>
                </a14:m>
                <a:r>
                  <a:rPr lang="en-US" sz="1600" dirty="0"/>
                  <a:t> is richer than </a:t>
                </a:r>
                <a14:m>
                  <m:oMath xmlns:m="http://schemas.openxmlformats.org/officeDocument/2006/math">
                    <m:r>
                      <a:rPr lang="en-US" sz="1600" i="1" dirty="0" smtClean="0">
                        <a:latin typeface="Cambria Math" panose="02040503050406030204" pitchFamily="18" charset="0"/>
                      </a:rPr>
                      <m:t>𝑦</m:t>
                    </m:r>
                  </m:oMath>
                </a14:m>
                <a:r>
                  <a:rPr lang="en-US" sz="1600" dirty="0"/>
                  <a:t> and </a:t>
                </a:r>
                <a14:m>
                  <m:oMath xmlns:m="http://schemas.openxmlformats.org/officeDocument/2006/math">
                    <m:r>
                      <a:rPr lang="en-US" sz="1600" i="1" dirty="0" smtClean="0">
                        <a:latin typeface="Cambria Math" panose="02040503050406030204" pitchFamily="18" charset="0"/>
                      </a:rPr>
                      <m:t>𝑦</m:t>
                    </m:r>
                  </m:oMath>
                </a14:m>
                <a:r>
                  <a:rPr lang="en-US" sz="1600" dirty="0"/>
                  <a:t> is richer than </a:t>
                </a:r>
                <a14:m>
                  <m:oMath xmlns:m="http://schemas.openxmlformats.org/officeDocument/2006/math">
                    <m:r>
                      <a:rPr lang="en-US" sz="1600" i="1" dirty="0" smtClean="0">
                        <a:latin typeface="Cambria Math" panose="02040503050406030204" pitchFamily="18" charset="0"/>
                      </a:rPr>
                      <m:t>𝑥</m:t>
                    </m:r>
                  </m:oMath>
                </a14:m>
                <a:r>
                  <a:rPr lang="en-US" sz="1600" dirty="0"/>
                  <a:t> at the same time). Return an integer array </a:t>
                </a:r>
                <a:r>
                  <a:rPr lang="en-US" sz="1600" dirty="0">
                    <a:latin typeface="Source Code Pro" panose="020B0509030403020204" pitchFamily="49" charset="0"/>
                    <a:ea typeface="Source Code Pro" panose="020B0509030403020204" pitchFamily="49" charset="0"/>
                  </a:rPr>
                  <a:t>answer</a:t>
                </a:r>
                <a:r>
                  <a:rPr lang="en-US" sz="1600" dirty="0"/>
                  <a:t> where </a:t>
                </a:r>
                <a:r>
                  <a:rPr lang="en-US" sz="1600" dirty="0">
                    <a:latin typeface="Source Code Pro" panose="020B0509030403020204" pitchFamily="49" charset="0"/>
                    <a:ea typeface="Source Code Pro" panose="020B0509030403020204" pitchFamily="49" charset="0"/>
                  </a:rPr>
                  <a:t>answer</a:t>
                </a:r>
                <a14:m>
                  <m:oMath xmlns:m="http://schemas.openxmlformats.org/officeDocument/2006/math">
                    <m:r>
                      <a:rPr lang="en-US" sz="1600" i="1" dirty="0" smtClean="0">
                        <a:latin typeface="Cambria Math" panose="02040503050406030204" pitchFamily="18" charset="0"/>
                      </a:rPr>
                      <m:t>[</m:t>
                    </m:r>
                    <m:r>
                      <a:rPr lang="en-US" sz="1600" i="1" dirty="0" smtClean="0">
                        <a:latin typeface="Cambria Math" panose="02040503050406030204" pitchFamily="18" charset="0"/>
                      </a:rPr>
                      <m:t>𝑥</m:t>
                    </m:r>
                    <m:r>
                      <a:rPr lang="en-US" sz="1600" i="1" dirty="0" smtClean="0">
                        <a:latin typeface="Cambria Math" panose="02040503050406030204" pitchFamily="18" charset="0"/>
                      </a:rPr>
                      <m:t>]=</m:t>
                    </m:r>
                    <m:r>
                      <a:rPr lang="en-US" sz="1600" i="1" dirty="0" smtClean="0">
                        <a:latin typeface="Cambria Math" panose="02040503050406030204" pitchFamily="18" charset="0"/>
                      </a:rPr>
                      <m:t>𝑦</m:t>
                    </m:r>
                  </m:oMath>
                </a14:m>
                <a:r>
                  <a:rPr lang="en-US" sz="1600" dirty="0"/>
                  <a:t> if </a:t>
                </a:r>
                <a14:m>
                  <m:oMath xmlns:m="http://schemas.openxmlformats.org/officeDocument/2006/math">
                    <m:r>
                      <a:rPr lang="en-US" sz="1600" i="1" dirty="0">
                        <a:latin typeface="Cambria Math" panose="02040503050406030204" pitchFamily="18" charset="0"/>
                      </a:rPr>
                      <m:t>𝑦</m:t>
                    </m:r>
                  </m:oMath>
                </a14:m>
                <a:r>
                  <a:rPr lang="en-US" sz="1600" dirty="0"/>
                  <a:t> is the least quiet person (that is, the person </a:t>
                </a:r>
                <a14:m>
                  <m:oMath xmlns:m="http://schemas.openxmlformats.org/officeDocument/2006/math">
                    <m:r>
                      <a:rPr lang="en-US" sz="1600" i="1" dirty="0">
                        <a:latin typeface="Cambria Math" panose="02040503050406030204" pitchFamily="18" charset="0"/>
                      </a:rPr>
                      <m:t>𝑦</m:t>
                    </m:r>
                  </m:oMath>
                </a14:m>
                <a:r>
                  <a:rPr lang="en-US" sz="1600" dirty="0"/>
                  <a:t> with the smallest value of </a:t>
                </a:r>
                <a:r>
                  <a:rPr lang="en-US" sz="1600" dirty="0">
                    <a:latin typeface="Source Code Pro" panose="020B0509030403020204" pitchFamily="49" charset="0"/>
                    <a:ea typeface="Source Code Pro" panose="020B0509030403020204" pitchFamily="49" charset="0"/>
                  </a:rPr>
                  <a:t>quiet</a:t>
                </a:r>
                <a14:m>
                  <m:oMath xmlns:m="http://schemas.openxmlformats.org/officeDocument/2006/math">
                    <m:r>
                      <a:rPr lang="en-US" sz="1600" i="1" dirty="0">
                        <a:latin typeface="Cambria Math" panose="02040503050406030204" pitchFamily="18" charset="0"/>
                      </a:rPr>
                      <m:t>[</m:t>
                    </m:r>
                    <m:r>
                      <a:rPr lang="en-US" sz="1600" b="0" i="1" dirty="0" smtClean="0">
                        <a:latin typeface="Cambria Math" panose="02040503050406030204" pitchFamily="18" charset="0"/>
                      </a:rPr>
                      <m:t>𝑦</m:t>
                    </m:r>
                    <m:r>
                      <a:rPr lang="en-US" sz="1600" i="1" dirty="0">
                        <a:latin typeface="Cambria Math" panose="02040503050406030204" pitchFamily="18" charset="0"/>
                      </a:rPr>
                      <m:t>]</m:t>
                    </m:r>
                  </m:oMath>
                </a14:m>
                <a:r>
                  <a:rPr lang="en-US" sz="1600" dirty="0"/>
                  <a:t>) among all people who definitely have equal to or more money than the person </a:t>
                </a:r>
                <a14:m>
                  <m:oMath xmlns:m="http://schemas.openxmlformats.org/officeDocument/2006/math">
                    <m:r>
                      <a:rPr lang="en-US" sz="1600" i="1" dirty="0" smtClean="0">
                        <a:latin typeface="Cambria Math" panose="02040503050406030204" pitchFamily="18" charset="0"/>
                      </a:rPr>
                      <m:t>𝑥</m:t>
                    </m:r>
                  </m:oMath>
                </a14:m>
                <a:r>
                  <a:rPr lang="en-US" sz="1600" dirty="0"/>
                  <a: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36C87B47-B40C-DB4E-460A-FFCA484DA0F3}"/>
                  </a:ext>
                </a:extLst>
              </p:cNvPr>
              <p:cNvSpPr txBox="1"/>
              <p:nvPr/>
            </p:nvSpPr>
            <p:spPr>
              <a:xfrm>
                <a:off x="613187" y="3522015"/>
                <a:ext cx="8219113" cy="1107965"/>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Graph</a:t>
                </a:r>
                <a:r>
                  <a:rPr lang="en-US" sz="2000" dirty="0">
                    <a:solidFill>
                      <a:srgbClr val="9900FF"/>
                    </a:solidFill>
                    <a:latin typeface="Source Sans Pro"/>
                    <a:ea typeface="Source Sans Pro"/>
                    <a:cs typeface="Source Sans Pro"/>
                    <a:sym typeface="Source Sans Pro"/>
                  </a:rPr>
                  <a:t>. There is a relationship that is described here that shows a dependency such as showing that person </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𝑎</m:t>
                    </m:r>
                  </m:oMath>
                </a14:m>
                <a:r>
                  <a:rPr lang="en-US" sz="2000" dirty="0">
                    <a:solidFill>
                      <a:srgbClr val="9900FF"/>
                    </a:solidFill>
                    <a:latin typeface="Source Sans Pro"/>
                    <a:ea typeface="Source Sans Pro"/>
                    <a:cs typeface="Source Sans Pro"/>
                    <a:sym typeface="Source Sans Pro"/>
                  </a:rPr>
                  <a:t> is richer than person </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𝑏</m:t>
                    </m:r>
                  </m:oMath>
                </a14:m>
                <a:r>
                  <a:rPr lang="en-US" sz="2000" dirty="0">
                    <a:solidFill>
                      <a:srgbClr val="9900FF"/>
                    </a:solidFill>
                    <a:latin typeface="Source Sans Pro"/>
                    <a:ea typeface="Source Sans Pro"/>
                    <a:cs typeface="Source Sans Pro"/>
                    <a:sym typeface="Source Sans Pro"/>
                  </a:rPr>
                  <a:t>, so a graph would be used to map out the correct dependencies.</a:t>
                </a:r>
              </a:p>
            </p:txBody>
          </p:sp>
        </mc:Choice>
        <mc:Fallback xmlns="">
          <p:sp>
            <p:nvSpPr>
              <p:cNvPr id="4" name="Google Shape;160;p35">
                <a:extLst>
                  <a:ext uri="{FF2B5EF4-FFF2-40B4-BE49-F238E27FC236}">
                    <a16:creationId xmlns:a16="http://schemas.microsoft.com/office/drawing/2014/main" id="{36C87B47-B40C-DB4E-460A-FFCA484DA0F3}"/>
                  </a:ext>
                </a:extLst>
              </p:cNvPr>
              <p:cNvSpPr txBox="1">
                <a:spLocks noRot="1" noChangeAspect="1" noMove="1" noResize="1" noEditPoints="1" noAdjustHandles="1" noChangeArrowheads="1" noChangeShapeType="1" noTextEdit="1"/>
              </p:cNvSpPr>
              <p:nvPr/>
            </p:nvSpPr>
            <p:spPr>
              <a:xfrm>
                <a:off x="613187" y="3522015"/>
                <a:ext cx="8219113" cy="1107965"/>
              </a:xfrm>
              <a:prstGeom prst="rect">
                <a:avLst/>
              </a:prstGeom>
              <a:blipFill>
                <a:blip r:embed="rId4"/>
                <a:stretch>
                  <a:fillRect b="-439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29247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1"/>
                </a:pPr>
                <a:r>
                  <a:rPr lang="en-US" sz="2000" dirty="0"/>
                  <a:t>Given an integer array </a:t>
                </a:r>
                <a:r>
                  <a:rPr lang="en-US" sz="2000" dirty="0" err="1">
                    <a:latin typeface="Source Code Pro" panose="020B0509030403020204" pitchFamily="49" charset="0"/>
                    <a:ea typeface="Source Code Pro" panose="020B0509030403020204" pitchFamily="49" charset="0"/>
                  </a:rPr>
                  <a:t>nums</a:t>
                </a:r>
                <a:r>
                  <a:rPr lang="en-US" sz="2000" dirty="0"/>
                  <a:t>, return an integer array </a:t>
                </a:r>
                <a:r>
                  <a:rPr lang="en-US" sz="2000" dirty="0">
                    <a:latin typeface="Source Code Pro" panose="020B0509030403020204" pitchFamily="49" charset="0"/>
                    <a:ea typeface="Source Code Pro" panose="020B0509030403020204" pitchFamily="49" charset="0"/>
                  </a:rPr>
                  <a:t>counts</a:t>
                </a:r>
                <a:r>
                  <a:rPr lang="en-US" sz="2000" dirty="0"/>
                  <a:t> where </a:t>
                </a:r>
                <a:r>
                  <a:rPr lang="en-US" sz="2000" dirty="0">
                    <a:latin typeface="Source Code Pro" panose="020B0509030403020204" pitchFamily="49" charset="0"/>
                    <a:ea typeface="Source Code Pro" panose="020B0509030403020204" pitchFamily="49" charset="0"/>
                  </a:rPr>
                  <a:t>counts</a:t>
                </a:r>
                <a14:m>
                  <m:oMath xmlns:m="http://schemas.openxmlformats.org/officeDocument/2006/math">
                    <m:r>
                      <a:rPr lang="en-US" sz="2000" i="1" dirty="0" smtClean="0">
                        <a:latin typeface="Cambria Math" panose="02040503050406030204" pitchFamily="18" charset="0"/>
                      </a:rPr>
                      <m:t>[</m:t>
                    </m:r>
                    <m:r>
                      <a:rPr lang="en-US" sz="2000" i="1" dirty="0" err="1" smtClean="0">
                        <a:latin typeface="Cambria Math" panose="02040503050406030204" pitchFamily="18" charset="0"/>
                      </a:rPr>
                      <m:t>𝑖</m:t>
                    </m:r>
                    <m:r>
                      <a:rPr lang="en-US" sz="2000" i="1" dirty="0" smtClean="0">
                        <a:latin typeface="Cambria Math" panose="02040503050406030204" pitchFamily="18" charset="0"/>
                      </a:rPr>
                      <m:t>]</m:t>
                    </m:r>
                  </m:oMath>
                </a14:m>
                <a:r>
                  <a:rPr lang="en-US" sz="2000" dirty="0"/>
                  <a:t> is the number of smaller elements to the right of </a:t>
                </a:r>
                <a:r>
                  <a:rPr lang="en-US" sz="2000" dirty="0" err="1">
                    <a:latin typeface="Source Code Pro" panose="020B0509030403020204" pitchFamily="49" charset="0"/>
                    <a:ea typeface="Source Code Pro" panose="020B0509030403020204" pitchFamily="49" charset="0"/>
                  </a:rPr>
                  <a:t>nums</a:t>
                </a:r>
                <a14:m>
                  <m:oMath xmlns:m="http://schemas.openxmlformats.org/officeDocument/2006/math">
                    <m:r>
                      <a:rPr lang="en-US" sz="2000" i="1" dirty="0" smtClean="0">
                        <a:latin typeface="Cambria Math" panose="02040503050406030204" pitchFamily="18" charset="0"/>
                      </a:rPr>
                      <m:t>[</m:t>
                    </m:r>
                    <m:r>
                      <a:rPr lang="en-US" sz="2000" i="1" dirty="0" err="1" smtClean="0">
                        <a:latin typeface="Cambria Math" panose="02040503050406030204" pitchFamily="18" charset="0"/>
                      </a:rPr>
                      <m:t>𝑖</m:t>
                    </m:r>
                    <m:r>
                      <a:rPr lang="en-US" sz="2000" i="1" dirty="0" smtClean="0">
                        <a:latin typeface="Cambria Math" panose="02040503050406030204" pitchFamily="18" charset="0"/>
                      </a:rPr>
                      <m:t>]</m:t>
                    </m:r>
                  </m:oMath>
                </a14:m>
                <a:r>
                  <a:rPr lang="en-US" sz="2000" dirty="0"/>
                  <a: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4052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1"/>
                </a:pPr>
                <a:r>
                  <a:rPr lang="en-US" sz="2000" dirty="0"/>
                  <a:t>Given an integer array </a:t>
                </a:r>
                <a:r>
                  <a:rPr lang="en-US" sz="2000" dirty="0" err="1">
                    <a:latin typeface="Source Code Pro" panose="020B0509030403020204" pitchFamily="49" charset="0"/>
                    <a:ea typeface="Source Code Pro" panose="020B0509030403020204" pitchFamily="49" charset="0"/>
                  </a:rPr>
                  <a:t>nums</a:t>
                </a:r>
                <a:r>
                  <a:rPr lang="en-US" sz="2000" dirty="0"/>
                  <a:t>, return an integer array </a:t>
                </a:r>
                <a:r>
                  <a:rPr lang="en-US" sz="2000" dirty="0">
                    <a:latin typeface="Source Code Pro" panose="020B0509030403020204" pitchFamily="49" charset="0"/>
                    <a:ea typeface="Source Code Pro" panose="020B0509030403020204" pitchFamily="49" charset="0"/>
                  </a:rPr>
                  <a:t>counts</a:t>
                </a:r>
                <a:r>
                  <a:rPr lang="en-US" sz="2000" dirty="0"/>
                  <a:t> where </a:t>
                </a:r>
                <a:r>
                  <a:rPr lang="en-US" sz="2000" dirty="0">
                    <a:latin typeface="Source Code Pro" panose="020B0509030403020204" pitchFamily="49" charset="0"/>
                    <a:ea typeface="Source Code Pro" panose="020B0509030403020204" pitchFamily="49" charset="0"/>
                  </a:rPr>
                  <a:t>counts</a:t>
                </a:r>
                <a14:m>
                  <m:oMath xmlns:m="http://schemas.openxmlformats.org/officeDocument/2006/math">
                    <m:r>
                      <a:rPr lang="en-US" sz="2000" i="1" dirty="0" smtClean="0">
                        <a:latin typeface="Cambria Math" panose="02040503050406030204" pitchFamily="18" charset="0"/>
                      </a:rPr>
                      <m:t>[</m:t>
                    </m:r>
                    <m:r>
                      <a:rPr lang="en-US" sz="2000" i="1" dirty="0" err="1" smtClean="0">
                        <a:latin typeface="Cambria Math" panose="02040503050406030204" pitchFamily="18" charset="0"/>
                      </a:rPr>
                      <m:t>𝑖</m:t>
                    </m:r>
                    <m:r>
                      <a:rPr lang="en-US" sz="2000" i="1" dirty="0" smtClean="0">
                        <a:latin typeface="Cambria Math" panose="02040503050406030204" pitchFamily="18" charset="0"/>
                      </a:rPr>
                      <m:t>]</m:t>
                    </m:r>
                  </m:oMath>
                </a14:m>
                <a:r>
                  <a:rPr lang="en-US" sz="2000" dirty="0"/>
                  <a:t> is the number of smaller elements to the right of </a:t>
                </a:r>
                <a:r>
                  <a:rPr lang="en-US" sz="2000" dirty="0" err="1">
                    <a:latin typeface="Source Code Pro" panose="020B0509030403020204" pitchFamily="49" charset="0"/>
                    <a:ea typeface="Source Code Pro" panose="020B0509030403020204" pitchFamily="49" charset="0"/>
                  </a:rPr>
                  <a:t>nums</a:t>
                </a:r>
                <a14:m>
                  <m:oMath xmlns:m="http://schemas.openxmlformats.org/officeDocument/2006/math">
                    <m:r>
                      <a:rPr lang="en-US" sz="2000" i="1" dirty="0" smtClean="0">
                        <a:latin typeface="Cambria Math" panose="02040503050406030204" pitchFamily="18" charset="0"/>
                      </a:rPr>
                      <m:t>[</m:t>
                    </m:r>
                    <m:r>
                      <a:rPr lang="en-US" sz="2000" i="1" dirty="0" err="1" smtClean="0">
                        <a:latin typeface="Cambria Math" panose="02040503050406030204" pitchFamily="18" charset="0"/>
                      </a:rPr>
                      <m:t>𝑖</m:t>
                    </m:r>
                    <m:r>
                      <a:rPr lang="en-US" sz="2000" i="1" dirty="0" smtClean="0">
                        <a:latin typeface="Cambria Math" panose="02040503050406030204" pitchFamily="18" charset="0"/>
                      </a:rPr>
                      <m:t>]</m:t>
                    </m:r>
                  </m:oMath>
                </a14:m>
                <a:r>
                  <a:rPr lang="en-US" sz="2000" dirty="0"/>
                  <a: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6" y="2779737"/>
            <a:ext cx="8219113" cy="1415742"/>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Divide and Conquer</a:t>
            </a:r>
            <a:r>
              <a:rPr lang="en-US" sz="2000" dirty="0">
                <a:solidFill>
                  <a:srgbClr val="9900FF"/>
                </a:solidFill>
                <a:latin typeface="Source Sans Pro"/>
                <a:ea typeface="Source Sans Pro"/>
                <a:cs typeface="Source Sans Pro"/>
                <a:sym typeface="Source Sans Pro"/>
              </a:rPr>
              <a:t>. Since we want to find the number of smaller elements to the right of an element in an unsorted array, there must be some sorting that occurs, so a modified divide and conquer sorting algorithm can be used.</a:t>
            </a:r>
          </a:p>
        </p:txBody>
      </p:sp>
    </p:spTree>
    <p:extLst>
      <p:ext uri="{BB962C8B-B14F-4D97-AF65-F5344CB8AC3E}">
        <p14:creationId xmlns:p14="http://schemas.microsoft.com/office/powerpoint/2010/main" val="142828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What Tool?</a:t>
            </a:r>
          </a:p>
        </p:txBody>
      </p:sp>
    </p:spTree>
    <p:extLst>
      <p:ext uri="{BB962C8B-B14F-4D97-AF65-F5344CB8AC3E}">
        <p14:creationId xmlns:p14="http://schemas.microsoft.com/office/powerpoint/2010/main" val="1891048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2"/>
                </a:pPr>
                <a:r>
                  <a:rPr lang="en-US" sz="2000" dirty="0"/>
                  <a:t>You are given several boxes with different colors represented by different positive numbers. You may experience several rounds to remove boxes until there is no box left. Each time you can choose some continuous boxes with the same color (i.e., composed of </a:t>
                </a:r>
                <a14:m>
                  <m:oMath xmlns:m="http://schemas.openxmlformats.org/officeDocument/2006/math">
                    <m:r>
                      <a:rPr lang="en-US" sz="2000" i="1" dirty="0" smtClean="0">
                        <a:latin typeface="Cambria Math" panose="02040503050406030204" pitchFamily="18" charset="0"/>
                      </a:rPr>
                      <m:t>𝑘</m:t>
                    </m:r>
                  </m:oMath>
                </a14:m>
                <a:r>
                  <a:rPr lang="en-US" sz="2000" dirty="0"/>
                  <a:t> boxes,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≥1</m:t>
                    </m:r>
                  </m:oMath>
                </a14:m>
                <a:r>
                  <a:rPr lang="en-US" sz="2000" dirty="0"/>
                  <a:t>), remove them and get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r>
                      <a:rPr lang="en-US" sz="2000" i="1" dirty="0" smtClean="0">
                        <a:latin typeface="Cambria Math" panose="02040503050406030204" pitchFamily="18" charset="0"/>
                      </a:rPr>
                      <m:t>𝑘</m:t>
                    </m:r>
                  </m:oMath>
                </a14:m>
                <a:r>
                  <a:rPr lang="en-US" sz="2000" dirty="0"/>
                  <a:t> points. Return the maximum points you can get.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715"/>
                </a:stretch>
              </a:blipFill>
            </p:spPr>
            <p:txBody>
              <a:bodyPr/>
              <a:lstStyle/>
              <a:p>
                <a:r>
                  <a:rPr lang="en-US">
                    <a:noFill/>
                  </a:rPr>
                  <a:t> </a:t>
                </a:r>
              </a:p>
            </p:txBody>
          </p:sp>
        </mc:Fallback>
      </mc:AlternateContent>
    </p:spTree>
    <p:extLst>
      <p:ext uri="{BB962C8B-B14F-4D97-AF65-F5344CB8AC3E}">
        <p14:creationId xmlns:p14="http://schemas.microsoft.com/office/powerpoint/2010/main" val="2013775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2"/>
                </a:pPr>
                <a:r>
                  <a:rPr lang="en-US" sz="2000" dirty="0"/>
                  <a:t>You are given several boxes with different colors represented by different positive numbers. You may experience several rounds to remove boxes until there is no box left. Each time you can choose some continuous boxes with the same color (i.e., composed of </a:t>
                </a:r>
                <a14:m>
                  <m:oMath xmlns:m="http://schemas.openxmlformats.org/officeDocument/2006/math">
                    <m:r>
                      <a:rPr lang="en-US" sz="2000" i="1" dirty="0" smtClean="0">
                        <a:latin typeface="Cambria Math" panose="02040503050406030204" pitchFamily="18" charset="0"/>
                      </a:rPr>
                      <m:t>𝑘</m:t>
                    </m:r>
                  </m:oMath>
                </a14:m>
                <a:r>
                  <a:rPr lang="en-US" sz="2000" dirty="0"/>
                  <a:t> boxes,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≥1</m:t>
                    </m:r>
                  </m:oMath>
                </a14:m>
                <a:r>
                  <a:rPr lang="en-US" sz="2000" dirty="0"/>
                  <a:t>), remove them and get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r>
                      <a:rPr lang="en-US" sz="2000" i="1" dirty="0" smtClean="0">
                        <a:latin typeface="Cambria Math" panose="02040503050406030204" pitchFamily="18" charset="0"/>
                      </a:rPr>
                      <m:t>𝑘</m:t>
                    </m:r>
                  </m:oMath>
                </a14:m>
                <a:r>
                  <a:rPr lang="en-US" sz="2000" dirty="0"/>
                  <a:t> points. Return the maximum points you can get.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715"/>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7" y="3220800"/>
            <a:ext cx="8219113" cy="1415742"/>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Dynamic Programming</a:t>
            </a:r>
            <a:r>
              <a:rPr lang="en-US" sz="2000" dirty="0">
                <a:solidFill>
                  <a:srgbClr val="9900FF"/>
                </a:solidFill>
                <a:latin typeface="Source Sans Pro"/>
                <a:ea typeface="Source Sans Pro"/>
                <a:cs typeface="Source Sans Pro"/>
                <a:sym typeface="Source Sans Pro"/>
              </a:rPr>
              <a:t>. The indicator here is that we want to try out different permutations of removing boxes to maximize the output. After removing boxes, the problem becomes smaller, so dynamic programming should be used to </a:t>
            </a:r>
            <a:r>
              <a:rPr lang="en-US" sz="2000" dirty="0" err="1">
                <a:solidFill>
                  <a:srgbClr val="9900FF"/>
                </a:solidFill>
                <a:latin typeface="Source Sans Pro"/>
                <a:ea typeface="Source Sans Pro"/>
                <a:cs typeface="Source Sans Pro"/>
                <a:sym typeface="Source Sans Pro"/>
              </a:rPr>
              <a:t>memoize</a:t>
            </a:r>
            <a:r>
              <a:rPr lang="en-US" sz="2000" dirty="0">
                <a:solidFill>
                  <a:srgbClr val="9900FF"/>
                </a:solidFill>
                <a:latin typeface="Source Sans Pro"/>
                <a:ea typeface="Source Sans Pro"/>
                <a:cs typeface="Source Sans Pro"/>
                <a:sym typeface="Source Sans Pro"/>
              </a:rPr>
              <a:t> the solutions to smaller sub-problems.</a:t>
            </a:r>
          </a:p>
        </p:txBody>
      </p:sp>
    </p:spTree>
    <p:extLst>
      <p:ext uri="{BB962C8B-B14F-4D97-AF65-F5344CB8AC3E}">
        <p14:creationId xmlns:p14="http://schemas.microsoft.com/office/powerpoint/2010/main" val="719071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3"/>
                </a:pPr>
                <a:r>
                  <a:rPr lang="en-US" dirty="0"/>
                  <a:t>There are n rooms labeled from 0 to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and all the rooms are locked except for room 0. Your goal is to visit all the rooms. However, you cannot enter a locked room without having its key. When you visit a room, you may find a set of distinct keys in it. Each key has a number on it, denoting which room it unlocks, and you can take all of them with you to unlock the other rooms. Given an array </a:t>
                </a:r>
                <a:r>
                  <a:rPr lang="en-US" dirty="0">
                    <a:latin typeface="Source Code Pro" panose="020B0509030403020204" pitchFamily="49" charset="0"/>
                    <a:ea typeface="Source Code Pro" panose="020B0509030403020204" pitchFamily="49" charset="0"/>
                  </a:rPr>
                  <a:t>rooms</a:t>
                </a:r>
                <a:r>
                  <a:rPr lang="en-US" dirty="0"/>
                  <a:t> where </a:t>
                </a:r>
                <a:r>
                  <a:rPr lang="en-US" dirty="0">
                    <a:latin typeface="Source Code Pro" panose="020B0509030403020204" pitchFamily="49" charset="0"/>
                    <a:ea typeface="Source Code Pro" panose="020B0509030403020204" pitchFamily="49" charset="0"/>
                  </a:rPr>
                  <a:t>rooms</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is the set of keys that you can obtain if you visit room </a:t>
                </a:r>
                <a14:m>
                  <m:oMath xmlns:m="http://schemas.openxmlformats.org/officeDocument/2006/math">
                    <m:r>
                      <a:rPr lang="en-US" i="1" dirty="0" smtClean="0">
                        <a:latin typeface="Cambria Math" panose="02040503050406030204" pitchFamily="18" charset="0"/>
                      </a:rPr>
                      <m:t>𝑖</m:t>
                    </m:r>
                  </m:oMath>
                </a14:m>
                <a:r>
                  <a:rPr lang="en-US" dirty="0"/>
                  <a:t>, return true if you can visit all the rooms, or false otherwise.</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858"/>
                </a:stretch>
              </a:blipFill>
            </p:spPr>
            <p:txBody>
              <a:bodyPr/>
              <a:lstStyle/>
              <a:p>
                <a:r>
                  <a:rPr lang="en-US">
                    <a:noFill/>
                  </a:rPr>
                  <a:t> </a:t>
                </a:r>
              </a:p>
            </p:txBody>
          </p:sp>
        </mc:Fallback>
      </mc:AlternateContent>
    </p:spTree>
    <p:extLst>
      <p:ext uri="{BB962C8B-B14F-4D97-AF65-F5344CB8AC3E}">
        <p14:creationId xmlns:p14="http://schemas.microsoft.com/office/powerpoint/2010/main" val="3262862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3"/>
                </a:pPr>
                <a:r>
                  <a:rPr lang="en-US" dirty="0"/>
                  <a:t>There are n rooms labeled from 0 to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and all the rooms are locked except for room 0. Your goal is to visit all the rooms. However, you cannot enter a locked room without having its key. When you visit a room, you may find a set of distinct keys in it. Each key has a number on it, denoting which room it unlocks, and you can take all of them with you to unlock the other rooms. Given an array </a:t>
                </a:r>
                <a:r>
                  <a:rPr lang="en-US" dirty="0">
                    <a:latin typeface="Source Code Pro" panose="020B0509030403020204" pitchFamily="49" charset="0"/>
                    <a:ea typeface="Source Code Pro" panose="020B0509030403020204" pitchFamily="49" charset="0"/>
                  </a:rPr>
                  <a:t>rooms</a:t>
                </a:r>
                <a:r>
                  <a:rPr lang="en-US" dirty="0"/>
                  <a:t> where </a:t>
                </a:r>
                <a:r>
                  <a:rPr lang="en-US" dirty="0">
                    <a:latin typeface="Source Code Pro" panose="020B0509030403020204" pitchFamily="49" charset="0"/>
                    <a:ea typeface="Source Code Pro" panose="020B0509030403020204" pitchFamily="49" charset="0"/>
                  </a:rPr>
                  <a:t>rooms</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is the set of keys that you can obtain if you visit room </a:t>
                </a:r>
                <a14:m>
                  <m:oMath xmlns:m="http://schemas.openxmlformats.org/officeDocument/2006/math">
                    <m:r>
                      <a:rPr lang="en-US" i="1" dirty="0" smtClean="0">
                        <a:latin typeface="Cambria Math" panose="02040503050406030204" pitchFamily="18" charset="0"/>
                      </a:rPr>
                      <m:t>𝑖</m:t>
                    </m:r>
                  </m:oMath>
                </a14:m>
                <a:r>
                  <a:rPr lang="en-US" dirty="0"/>
                  <a:t>, return true if you can visit all the rooms, or false otherwise.</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858"/>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7" y="3489741"/>
            <a:ext cx="8219113" cy="1415742"/>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Graph</a:t>
            </a:r>
            <a:r>
              <a:rPr lang="en-US" sz="2000" dirty="0">
                <a:solidFill>
                  <a:srgbClr val="9900FF"/>
                </a:solidFill>
                <a:latin typeface="Source Sans Pro"/>
                <a:ea typeface="Source Sans Pro"/>
                <a:cs typeface="Source Sans Pro"/>
                <a:sym typeface="Source Sans Pro"/>
              </a:rPr>
              <a:t>. There is a dependency on being able to visit a room since you must have found a key in the previous room to unlock it and the goal is to visit all rooms. Because of this, the problem can be represented as a graph with the goal as traversing through all nodes of the graph.</a:t>
            </a:r>
          </a:p>
        </p:txBody>
      </p:sp>
    </p:spTree>
    <p:extLst>
      <p:ext uri="{BB962C8B-B14F-4D97-AF65-F5344CB8AC3E}">
        <p14:creationId xmlns:p14="http://schemas.microsoft.com/office/powerpoint/2010/main" val="1620150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4"/>
                </a:pPr>
                <a:r>
                  <a:rPr lang="en-US" sz="2000" dirty="0"/>
                  <a:t>Given an integer </a:t>
                </a:r>
                <a14:m>
                  <m:oMath xmlns:m="http://schemas.openxmlformats.org/officeDocument/2006/math">
                    <m:r>
                      <a:rPr lang="en-US" sz="2000" i="1" dirty="0" smtClean="0">
                        <a:latin typeface="Cambria Math" panose="02040503050406030204" pitchFamily="18" charset="0"/>
                      </a:rPr>
                      <m:t>𝑛</m:t>
                    </m:r>
                  </m:oMath>
                </a14:m>
                <a:r>
                  <a:rPr lang="en-US" sz="2000" dirty="0"/>
                  <a:t>, return the least number of perfect square numbers that sum to </a:t>
                </a:r>
                <a14:m>
                  <m:oMath xmlns:m="http://schemas.openxmlformats.org/officeDocument/2006/math">
                    <m:r>
                      <a:rPr lang="en-US" sz="2000" i="1" dirty="0" smtClean="0">
                        <a:latin typeface="Cambria Math" panose="02040503050406030204" pitchFamily="18" charset="0"/>
                      </a:rPr>
                      <m:t>𝑛</m:t>
                    </m:r>
                  </m:oMath>
                </a14:m>
                <a:r>
                  <a:rPr lang="en-US" sz="2000" dirty="0"/>
                  <a:t>. A perfect square is an integer that is the square of an integer, in other words, it is the product of some integer with itself. For example, 1, 4, and 9 are perfect squares while 3 and 11 are not.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1912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4"/>
                </a:pPr>
                <a:r>
                  <a:rPr lang="en-US" sz="2000" dirty="0"/>
                  <a:t>Given an integer </a:t>
                </a:r>
                <a14:m>
                  <m:oMath xmlns:m="http://schemas.openxmlformats.org/officeDocument/2006/math">
                    <m:r>
                      <a:rPr lang="en-US" sz="2000" i="1" dirty="0" smtClean="0">
                        <a:latin typeface="Cambria Math" panose="02040503050406030204" pitchFamily="18" charset="0"/>
                      </a:rPr>
                      <m:t>𝑛</m:t>
                    </m:r>
                  </m:oMath>
                </a14:m>
                <a:r>
                  <a:rPr lang="en-US" sz="2000" dirty="0"/>
                  <a:t>, return the least number of perfect square numbers that sum to </a:t>
                </a:r>
                <a14:m>
                  <m:oMath xmlns:m="http://schemas.openxmlformats.org/officeDocument/2006/math">
                    <m:r>
                      <a:rPr lang="en-US" sz="2000" i="1" dirty="0" smtClean="0">
                        <a:latin typeface="Cambria Math" panose="02040503050406030204" pitchFamily="18" charset="0"/>
                      </a:rPr>
                      <m:t>𝑛</m:t>
                    </m:r>
                  </m:oMath>
                </a14:m>
                <a:r>
                  <a:rPr lang="en-US" sz="2000" dirty="0"/>
                  <a:t>. A perfect square is an integer that is the square of an integer, in other words, it is the product of some integer with itself. For example, 1, 4, and 9 are perfect squares while 3 and 11 are not.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36C87B47-B40C-DB4E-460A-FFCA484DA0F3}"/>
                  </a:ext>
                </a:extLst>
              </p:cNvPr>
              <p:cNvSpPr txBox="1"/>
              <p:nvPr/>
            </p:nvSpPr>
            <p:spPr>
              <a:xfrm>
                <a:off x="613186" y="2779737"/>
                <a:ext cx="8219113" cy="1107965"/>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Dynamic programming</a:t>
                </a:r>
                <a:r>
                  <a:rPr lang="en-US" sz="2000" dirty="0">
                    <a:solidFill>
                      <a:srgbClr val="9900FF"/>
                    </a:solidFill>
                    <a:latin typeface="Source Sans Pro"/>
                    <a:ea typeface="Source Sans Pro"/>
                    <a:cs typeface="Source Sans Pro"/>
                    <a:sym typeface="Source Sans Pro"/>
                  </a:rPr>
                  <a:t>. If a perfect square </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𝑠</m:t>
                    </m:r>
                  </m:oMath>
                </a14:m>
                <a:r>
                  <a:rPr lang="en-US" sz="2000" dirty="0">
                    <a:solidFill>
                      <a:srgbClr val="9900FF"/>
                    </a:solidFill>
                    <a:latin typeface="Source Sans Pro"/>
                    <a:ea typeface="Source Sans Pro"/>
                    <a:cs typeface="Source Sans Pro"/>
                    <a:sym typeface="Source Sans Pro"/>
                  </a:rPr>
                  <a:t> is chosen to be part of the solution, then finding the least number of perfect square numbers that create </a:t>
                </a:r>
                <a14:m>
                  <m:oMath xmlns:m="http://schemas.openxmlformats.org/officeDocument/2006/math">
                    <m:r>
                      <a:rPr lang="en-US" sz="2000" i="1" dirty="0" smtClean="0">
                        <a:solidFill>
                          <a:srgbClr val="9900FF"/>
                        </a:solidFill>
                        <a:latin typeface="Cambria Math" panose="02040503050406030204" pitchFamily="18" charset="0"/>
                        <a:ea typeface="Source Sans Pro"/>
                        <a:cs typeface="Source Sans Pro"/>
                        <a:sym typeface="Source Sans Pro"/>
                      </a:rPr>
                      <m:t>𝑛</m:t>
                    </m:r>
                    <m:r>
                      <a:rPr lang="en-US" sz="2000" i="1" dirty="0" smtClean="0">
                        <a:solidFill>
                          <a:srgbClr val="9900FF"/>
                        </a:solidFill>
                        <a:latin typeface="Cambria Math" panose="02040503050406030204" pitchFamily="18" charset="0"/>
                        <a:ea typeface="Source Sans Pro"/>
                        <a:cs typeface="Source Sans Pro"/>
                        <a:sym typeface="Source Sans Pro"/>
                      </a:rPr>
                      <m:t>−</m:t>
                    </m:r>
                    <m:r>
                      <a:rPr lang="en-US" sz="2000" i="1" dirty="0" smtClean="0">
                        <a:solidFill>
                          <a:srgbClr val="9900FF"/>
                        </a:solidFill>
                        <a:latin typeface="Cambria Math" panose="02040503050406030204" pitchFamily="18" charset="0"/>
                        <a:ea typeface="Source Sans Pro"/>
                        <a:cs typeface="Source Sans Pro"/>
                        <a:sym typeface="Source Sans Pro"/>
                      </a:rPr>
                      <m:t>𝑠</m:t>
                    </m:r>
                  </m:oMath>
                </a14:m>
                <a:r>
                  <a:rPr lang="en-US" sz="2000" dirty="0">
                    <a:solidFill>
                      <a:srgbClr val="9900FF"/>
                    </a:solidFill>
                    <a:latin typeface="Source Sans Pro"/>
                    <a:ea typeface="Source Sans Pro"/>
                    <a:cs typeface="Source Sans Pro"/>
                    <a:sym typeface="Source Sans Pro"/>
                  </a:rPr>
                  <a:t> is another sub-problem that should be memoized.</a:t>
                </a:r>
              </a:p>
            </p:txBody>
          </p:sp>
        </mc:Choice>
        <mc:Fallback xmlns="">
          <p:sp>
            <p:nvSpPr>
              <p:cNvPr id="4" name="Google Shape;160;p35">
                <a:extLst>
                  <a:ext uri="{FF2B5EF4-FFF2-40B4-BE49-F238E27FC236}">
                    <a16:creationId xmlns:a16="http://schemas.microsoft.com/office/drawing/2014/main" id="{36C87B47-B40C-DB4E-460A-FFCA484DA0F3}"/>
                  </a:ext>
                </a:extLst>
              </p:cNvPr>
              <p:cNvSpPr txBox="1">
                <a:spLocks noRot="1" noChangeAspect="1" noMove="1" noResize="1" noEditPoints="1" noAdjustHandles="1" noChangeArrowheads="1" noChangeShapeType="1" noTextEdit="1"/>
              </p:cNvSpPr>
              <p:nvPr/>
            </p:nvSpPr>
            <p:spPr>
              <a:xfrm>
                <a:off x="613186" y="2779737"/>
                <a:ext cx="8219113" cy="1107965"/>
              </a:xfrm>
              <a:prstGeom prst="rect">
                <a:avLst/>
              </a:prstGeom>
              <a:blipFill>
                <a:blip r:embed="rId4"/>
                <a:stretch>
                  <a:fillRect b="-439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72444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5"/>
                </a:pPr>
                <a:r>
                  <a:rPr lang="en-US" dirty="0"/>
                  <a:t>You are given a network of </a:t>
                </a:r>
                <a14:m>
                  <m:oMath xmlns:m="http://schemas.openxmlformats.org/officeDocument/2006/math">
                    <m:r>
                      <a:rPr lang="en-US" i="1" dirty="0" smtClean="0">
                        <a:latin typeface="Cambria Math" panose="02040503050406030204" pitchFamily="18" charset="0"/>
                      </a:rPr>
                      <m:t>𝑛</m:t>
                    </m:r>
                  </m:oMath>
                </a14:m>
                <a:r>
                  <a:rPr lang="en-US" dirty="0"/>
                  <a:t> locations labeled from 1 to </a:t>
                </a:r>
                <a14:m>
                  <m:oMath xmlns:m="http://schemas.openxmlformats.org/officeDocument/2006/math">
                    <m:r>
                      <a:rPr lang="en-US" i="1" dirty="0" smtClean="0">
                        <a:latin typeface="Cambria Math" panose="02040503050406030204" pitchFamily="18" charset="0"/>
                      </a:rPr>
                      <m:t>𝑛</m:t>
                    </m:r>
                  </m:oMath>
                </a14:m>
                <a:r>
                  <a:rPr lang="en-US" dirty="0"/>
                  <a:t>. You are also given </a:t>
                </a:r>
                <a:r>
                  <a:rPr lang="en-US" dirty="0">
                    <a:latin typeface="Source Code Pro" panose="020B0509030403020204" pitchFamily="49" charset="0"/>
                    <a:ea typeface="Source Code Pro" panose="020B0509030403020204" pitchFamily="49" charset="0"/>
                  </a:rPr>
                  <a:t>times</a:t>
                </a:r>
                <a:r>
                  <a:rPr lang="en-US" dirty="0"/>
                  <a:t>, a list of travel times such that </a:t>
                </a:r>
                <a:r>
                  <a:rPr lang="en-US" dirty="0">
                    <a:latin typeface="Source Code Pro" panose="020B0509030403020204" pitchFamily="49" charset="0"/>
                    <a:ea typeface="Source Code Pro" panose="020B0509030403020204" pitchFamily="49" charset="0"/>
                  </a:rPr>
                  <a:t>times</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𝑖</m:t>
                        </m:r>
                      </m:sub>
                    </m:sSub>
                    <m:r>
                      <a:rPr lang="en-US" i="1" dirty="0" err="1"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𝑖</m:t>
                        </m:r>
                      </m:sub>
                    </m:sSub>
                    <m:r>
                      <a:rPr lang="en-US" i="1" dirty="0" err="1"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oMath>
                </a14:m>
                <a:r>
                  <a:rPr lang="en-US" dirty="0"/>
                  <a:t>, where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𝑢</m:t>
                        </m:r>
                      </m:e>
                      <m:sub>
                        <m:r>
                          <a:rPr lang="en-US" i="1" dirty="0">
                            <a:latin typeface="Cambria Math" panose="02040503050406030204" pitchFamily="18" charset="0"/>
                          </a:rPr>
                          <m:t>𝑖</m:t>
                        </m:r>
                      </m:sub>
                    </m:sSub>
                  </m:oMath>
                </a14:m>
                <a:r>
                  <a:rPr lang="en-US" dirty="0"/>
                  <a:t> is the source,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 is the destination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oMath>
                </a14:m>
                <a:r>
                  <a:rPr lang="en-US" dirty="0"/>
                  <a:t> is the time it takes for a signal to travel from the source to the destination. We will send a signal from a given location </a:t>
                </a:r>
                <a14:m>
                  <m:oMath xmlns:m="http://schemas.openxmlformats.org/officeDocument/2006/math">
                    <m:r>
                      <a:rPr lang="en-US" i="1" dirty="0" smtClean="0">
                        <a:latin typeface="Cambria Math" panose="02040503050406030204" pitchFamily="18" charset="0"/>
                      </a:rPr>
                      <m:t>𝑘</m:t>
                    </m:r>
                  </m:oMath>
                </a14:m>
                <a:r>
                  <a:rPr lang="en-US" dirty="0"/>
                  <a:t>. Return the minimum time it takes for all </a:t>
                </a:r>
                <a14:m>
                  <m:oMath xmlns:m="http://schemas.openxmlformats.org/officeDocument/2006/math">
                    <m:r>
                      <a:rPr lang="en-US" i="1" dirty="0" smtClean="0">
                        <a:latin typeface="Cambria Math" panose="02040503050406030204" pitchFamily="18" charset="0"/>
                      </a:rPr>
                      <m:t>𝑛</m:t>
                    </m:r>
                  </m:oMath>
                </a14:m>
                <a:r>
                  <a:rPr lang="en-US" dirty="0"/>
                  <a:t> locations to receive the signal. If it is impossible for all </a:t>
                </a:r>
                <a14:m>
                  <m:oMath xmlns:m="http://schemas.openxmlformats.org/officeDocument/2006/math">
                    <m:r>
                      <a:rPr lang="en-US" i="1" dirty="0" smtClean="0">
                        <a:latin typeface="Cambria Math" panose="02040503050406030204" pitchFamily="18" charset="0"/>
                      </a:rPr>
                      <m:t>𝑛</m:t>
                    </m:r>
                  </m:oMath>
                </a14:m>
                <a:r>
                  <a:rPr lang="en-US" dirty="0"/>
                  <a:t> locations to receive the signal, return </a:t>
                </a:r>
                <a14:m>
                  <m:oMath xmlns:m="http://schemas.openxmlformats.org/officeDocument/2006/math">
                    <m:r>
                      <a:rPr lang="en-US" i="1" dirty="0" smtClean="0">
                        <a:latin typeface="Cambria Math" panose="02040503050406030204" pitchFamily="18" charset="0"/>
                      </a:rPr>
                      <m:t>−1</m:t>
                    </m:r>
                  </m:oMath>
                </a14:m>
                <a:r>
                  <a:rPr lang="en-US" dirty="0"/>
                  <a: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40259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5"/>
                </a:pPr>
                <a:r>
                  <a:rPr lang="en-US" dirty="0"/>
                  <a:t>You are given a network of </a:t>
                </a:r>
                <a14:m>
                  <m:oMath xmlns:m="http://schemas.openxmlformats.org/officeDocument/2006/math">
                    <m:r>
                      <a:rPr lang="en-US" i="1" dirty="0" smtClean="0">
                        <a:latin typeface="Cambria Math" panose="02040503050406030204" pitchFamily="18" charset="0"/>
                      </a:rPr>
                      <m:t>𝑛</m:t>
                    </m:r>
                  </m:oMath>
                </a14:m>
                <a:r>
                  <a:rPr lang="en-US" dirty="0"/>
                  <a:t> locations labeled from 1 to </a:t>
                </a:r>
                <a14:m>
                  <m:oMath xmlns:m="http://schemas.openxmlformats.org/officeDocument/2006/math">
                    <m:r>
                      <a:rPr lang="en-US" i="1" dirty="0" smtClean="0">
                        <a:latin typeface="Cambria Math" panose="02040503050406030204" pitchFamily="18" charset="0"/>
                      </a:rPr>
                      <m:t>𝑛</m:t>
                    </m:r>
                  </m:oMath>
                </a14:m>
                <a:r>
                  <a:rPr lang="en-US" dirty="0"/>
                  <a:t>. You are also given </a:t>
                </a:r>
                <a:r>
                  <a:rPr lang="en-US" dirty="0">
                    <a:latin typeface="Source Code Pro" panose="020B0509030403020204" pitchFamily="49" charset="0"/>
                    <a:ea typeface="Source Code Pro" panose="020B0509030403020204" pitchFamily="49" charset="0"/>
                  </a:rPr>
                  <a:t>times</a:t>
                </a:r>
                <a:r>
                  <a:rPr lang="en-US" dirty="0"/>
                  <a:t>, a list of travel times such that </a:t>
                </a:r>
                <a:r>
                  <a:rPr lang="en-US" dirty="0">
                    <a:latin typeface="Source Code Pro" panose="020B0509030403020204" pitchFamily="49" charset="0"/>
                    <a:ea typeface="Source Code Pro" panose="020B0509030403020204" pitchFamily="49" charset="0"/>
                  </a:rPr>
                  <a:t>times</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𝑖</m:t>
                        </m:r>
                      </m:sub>
                    </m:sSub>
                    <m:r>
                      <a:rPr lang="en-US" i="1" dirty="0" err="1"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𝑖</m:t>
                        </m:r>
                      </m:sub>
                    </m:sSub>
                    <m:r>
                      <a:rPr lang="en-US" i="1" dirty="0" err="1"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oMath>
                </a14:m>
                <a:r>
                  <a:rPr lang="en-US" dirty="0"/>
                  <a:t>, where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𝑢</m:t>
                        </m:r>
                      </m:e>
                      <m:sub>
                        <m:r>
                          <a:rPr lang="en-US" i="1" dirty="0">
                            <a:latin typeface="Cambria Math" panose="02040503050406030204" pitchFamily="18" charset="0"/>
                          </a:rPr>
                          <m:t>𝑖</m:t>
                        </m:r>
                      </m:sub>
                    </m:sSub>
                  </m:oMath>
                </a14:m>
                <a:r>
                  <a:rPr lang="en-US" dirty="0"/>
                  <a:t> is the source,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sub>
                    </m:sSub>
                  </m:oMath>
                </a14:m>
                <a:r>
                  <a:rPr lang="en-US" dirty="0"/>
                  <a:t> is the destination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𝑖</m:t>
                        </m:r>
                      </m:sub>
                    </m:sSub>
                  </m:oMath>
                </a14:m>
                <a:r>
                  <a:rPr lang="en-US" dirty="0"/>
                  <a:t> is the time it takes for a signal to travel from the source to the destination. We will send a signal from a given location </a:t>
                </a:r>
                <a14:m>
                  <m:oMath xmlns:m="http://schemas.openxmlformats.org/officeDocument/2006/math">
                    <m:r>
                      <a:rPr lang="en-US" i="1" dirty="0" smtClean="0">
                        <a:latin typeface="Cambria Math" panose="02040503050406030204" pitchFamily="18" charset="0"/>
                      </a:rPr>
                      <m:t>𝑘</m:t>
                    </m:r>
                  </m:oMath>
                </a14:m>
                <a:r>
                  <a:rPr lang="en-US" dirty="0"/>
                  <a:t>. Return the minimum time it takes for all </a:t>
                </a:r>
                <a14:m>
                  <m:oMath xmlns:m="http://schemas.openxmlformats.org/officeDocument/2006/math">
                    <m:r>
                      <a:rPr lang="en-US" i="1" dirty="0" smtClean="0">
                        <a:latin typeface="Cambria Math" panose="02040503050406030204" pitchFamily="18" charset="0"/>
                      </a:rPr>
                      <m:t>𝑛</m:t>
                    </m:r>
                  </m:oMath>
                </a14:m>
                <a:r>
                  <a:rPr lang="en-US" dirty="0"/>
                  <a:t> locations to receive the signal. If it is impossible for all </a:t>
                </a:r>
                <a14:m>
                  <m:oMath xmlns:m="http://schemas.openxmlformats.org/officeDocument/2006/math">
                    <m:r>
                      <a:rPr lang="en-US" i="1" dirty="0" smtClean="0">
                        <a:latin typeface="Cambria Math" panose="02040503050406030204" pitchFamily="18" charset="0"/>
                      </a:rPr>
                      <m:t>𝑛</m:t>
                    </m:r>
                  </m:oMath>
                </a14:m>
                <a:r>
                  <a:rPr lang="en-US" dirty="0"/>
                  <a:t> locations to receive the signal, return </a:t>
                </a:r>
                <a14:m>
                  <m:oMath xmlns:m="http://schemas.openxmlformats.org/officeDocument/2006/math">
                    <m:r>
                      <a:rPr lang="en-US" i="1" dirty="0" smtClean="0">
                        <a:latin typeface="Cambria Math" panose="02040503050406030204" pitchFamily="18" charset="0"/>
                      </a:rPr>
                      <m:t>−1</m:t>
                    </m:r>
                  </m:oMath>
                </a14:m>
                <a:r>
                  <a:rPr lang="en-US" dirty="0"/>
                  <a: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7" y="3102466"/>
            <a:ext cx="8219113" cy="1723518"/>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Graph</a:t>
            </a:r>
            <a:r>
              <a:rPr lang="en-US" sz="2000" dirty="0">
                <a:solidFill>
                  <a:srgbClr val="9900FF"/>
                </a:solidFill>
                <a:latin typeface="Source Sans Pro"/>
                <a:ea typeface="Source Sans Pro"/>
                <a:cs typeface="Source Sans Pro"/>
                <a:sym typeface="Source Sans Pro"/>
              </a:rPr>
              <a:t>. The key takeaway here is that the list times is a list of weighted edges since for every element, it provides the source, destination and the weight. Another element in this question is that it wants to find the minimum time it takes for all n locations to receive a signal which alludes to some sort of graph traversal.</a:t>
            </a:r>
          </a:p>
        </p:txBody>
      </p:sp>
    </p:spTree>
    <p:extLst>
      <p:ext uri="{BB962C8B-B14F-4D97-AF65-F5344CB8AC3E}">
        <p14:creationId xmlns:p14="http://schemas.microsoft.com/office/powerpoint/2010/main" val="402740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6"/>
                </a:pPr>
                <a:r>
                  <a:rPr lang="en-US" dirty="0"/>
                  <a:t>You are given two integers </a:t>
                </a:r>
                <a14:m>
                  <m:oMath xmlns:m="http://schemas.openxmlformats.org/officeDocument/2006/math">
                    <m:r>
                      <a:rPr lang="en-US" i="1" dirty="0" smtClean="0">
                        <a:latin typeface="Cambria Math" panose="02040503050406030204" pitchFamily="18" charset="0"/>
                      </a:rPr>
                      <m:t>𝑛</m:t>
                    </m:r>
                  </m:oMath>
                </a14:m>
                <a:r>
                  <a:rPr lang="en-US" dirty="0"/>
                  <a:t> and </a:t>
                </a:r>
                <a14:m>
                  <m:oMath xmlns:m="http://schemas.openxmlformats.org/officeDocument/2006/math">
                    <m:r>
                      <a:rPr lang="en-US" i="1" dirty="0" smtClean="0">
                        <a:latin typeface="Cambria Math" panose="02040503050406030204" pitchFamily="18" charset="0"/>
                      </a:rPr>
                      <m:t>𝑘</m:t>
                    </m:r>
                  </m:oMath>
                </a14:m>
                <a:r>
                  <a:rPr lang="en-US" dirty="0"/>
                  <a:t> and two integer arrays </a:t>
                </a:r>
                <a:r>
                  <a:rPr lang="en-US" dirty="0">
                    <a:latin typeface="Source Code Pro" panose="020B0509030403020204" pitchFamily="49" charset="0"/>
                    <a:ea typeface="Source Code Pro" panose="020B0509030403020204" pitchFamily="49" charset="0"/>
                  </a:rPr>
                  <a:t>speed</a:t>
                </a:r>
                <a:r>
                  <a:rPr lang="en-US" dirty="0"/>
                  <a:t> and </a:t>
                </a:r>
                <a:r>
                  <a:rPr lang="en-US" dirty="0">
                    <a:latin typeface="Source Code Pro" panose="020B0509030403020204" pitchFamily="49" charset="0"/>
                    <a:ea typeface="Source Code Pro" panose="020B0509030403020204" pitchFamily="49" charset="0"/>
                  </a:rPr>
                  <a:t>efficiency</a:t>
                </a:r>
                <a:r>
                  <a:rPr lang="en-US" dirty="0"/>
                  <a:t> both of length </a:t>
                </a:r>
                <a14:m>
                  <m:oMath xmlns:m="http://schemas.openxmlformats.org/officeDocument/2006/math">
                    <m:r>
                      <a:rPr lang="en-US" i="1" dirty="0" smtClean="0">
                        <a:latin typeface="Cambria Math" panose="02040503050406030204" pitchFamily="18" charset="0"/>
                      </a:rPr>
                      <m:t>𝑛</m:t>
                    </m:r>
                  </m:oMath>
                </a14:m>
                <a:r>
                  <a:rPr lang="en-US" dirty="0"/>
                  <a:t>. There are </a:t>
                </a:r>
                <a14:m>
                  <m:oMath xmlns:m="http://schemas.openxmlformats.org/officeDocument/2006/math">
                    <m:r>
                      <a:rPr lang="en-US" i="1" dirty="0" smtClean="0">
                        <a:latin typeface="Cambria Math" panose="02040503050406030204" pitchFamily="18" charset="0"/>
                      </a:rPr>
                      <m:t>𝑛</m:t>
                    </m:r>
                  </m:oMath>
                </a14:m>
                <a:r>
                  <a:rPr lang="en-US" dirty="0"/>
                  <a:t> engineers numbered from 1 to </a:t>
                </a:r>
                <a14:m>
                  <m:oMath xmlns:m="http://schemas.openxmlformats.org/officeDocument/2006/math">
                    <m:r>
                      <a:rPr lang="en-US" i="1" dirty="0" smtClean="0">
                        <a:latin typeface="Cambria Math" panose="02040503050406030204" pitchFamily="18" charset="0"/>
                      </a:rPr>
                      <m:t>𝑛</m:t>
                    </m:r>
                  </m:oMath>
                </a14:m>
                <a:r>
                  <a:rPr lang="en-US" dirty="0"/>
                  <a:t>. </a:t>
                </a:r>
                <a:r>
                  <a:rPr lang="en-US" dirty="0">
                    <a:latin typeface="Source Code Pro" panose="020B0509030403020204" pitchFamily="49" charset="0"/>
                    <a:ea typeface="Source Code Pro" panose="020B0509030403020204" pitchFamily="49" charset="0"/>
                  </a:rPr>
                  <a:t>speed</a:t>
                </a:r>
                <a:r>
                  <a:rPr lang="en-US" dirty="0"/>
                  <a:t>[</a:t>
                </a:r>
                <a14:m>
                  <m:oMath xmlns:m="http://schemas.openxmlformats.org/officeDocument/2006/math">
                    <m:r>
                      <a:rPr lang="en-US" i="1" dirty="0" smtClean="0">
                        <a:latin typeface="Cambria Math" panose="02040503050406030204" pitchFamily="18" charset="0"/>
                      </a:rPr>
                      <m:t>𝑖</m:t>
                    </m:r>
                  </m:oMath>
                </a14:m>
                <a:r>
                  <a:rPr lang="en-US" dirty="0"/>
                  <a:t>] and </a:t>
                </a:r>
                <a:r>
                  <a:rPr lang="en-US" dirty="0">
                    <a:latin typeface="Source Code Pro" panose="020B0509030403020204" pitchFamily="49" charset="0"/>
                    <a:ea typeface="Source Code Pro" panose="020B0509030403020204" pitchFamily="49" charset="0"/>
                  </a:rPr>
                  <a:t>efficiency</a:t>
                </a:r>
                <a:r>
                  <a:rPr lang="en-US" dirty="0"/>
                  <a:t>[</a:t>
                </a:r>
                <a14:m>
                  <m:oMath xmlns:m="http://schemas.openxmlformats.org/officeDocument/2006/math">
                    <m:r>
                      <a:rPr lang="en-US" i="1" dirty="0" smtClean="0">
                        <a:latin typeface="Cambria Math" panose="02040503050406030204" pitchFamily="18" charset="0"/>
                      </a:rPr>
                      <m:t>𝑖</m:t>
                    </m:r>
                  </m:oMath>
                </a14:m>
                <a:r>
                  <a:rPr lang="en-US" dirty="0"/>
                  <a:t>] represent the speed and efficiency of the </a:t>
                </a:r>
                <a14:m>
                  <m:oMath xmlns:m="http://schemas.openxmlformats.org/officeDocument/2006/math">
                    <m:r>
                      <a:rPr lang="en-US" i="1" dirty="0" smtClean="0">
                        <a:latin typeface="Cambria Math" panose="02040503050406030204" pitchFamily="18" charset="0"/>
                      </a:rPr>
                      <m:t>𝑖</m:t>
                    </m:r>
                  </m:oMath>
                </a14:m>
                <a:r>
                  <a:rPr lang="en-US" dirty="0" err="1"/>
                  <a:t>th</a:t>
                </a:r>
                <a:r>
                  <a:rPr lang="en-US" dirty="0"/>
                  <a:t> engineer respectively. Choose at most </a:t>
                </a:r>
                <a14:m>
                  <m:oMath xmlns:m="http://schemas.openxmlformats.org/officeDocument/2006/math">
                    <m:r>
                      <a:rPr lang="en-US" i="1" dirty="0" smtClean="0">
                        <a:latin typeface="Cambria Math" panose="02040503050406030204" pitchFamily="18" charset="0"/>
                      </a:rPr>
                      <m:t>𝑘</m:t>
                    </m:r>
                  </m:oMath>
                </a14:m>
                <a:r>
                  <a:rPr lang="en-US" dirty="0"/>
                  <a:t> different engineers out of the </a:t>
                </a:r>
                <a14:m>
                  <m:oMath xmlns:m="http://schemas.openxmlformats.org/officeDocument/2006/math">
                    <m:r>
                      <a:rPr lang="en-US" i="1" dirty="0" smtClean="0">
                        <a:latin typeface="Cambria Math" panose="02040503050406030204" pitchFamily="18" charset="0"/>
                      </a:rPr>
                      <m:t>𝑛</m:t>
                    </m:r>
                  </m:oMath>
                </a14:m>
                <a:r>
                  <a:rPr lang="en-US" dirty="0"/>
                  <a:t> engineers to form a team with the maximum performance. The performance of a team is the sum of their engineers’ speeds multiplied by the minimum efficiency among their engineers. Return the maximum performance of this team. </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4704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6"/>
                </a:pPr>
                <a:r>
                  <a:rPr lang="en-US" dirty="0"/>
                  <a:t>You are given two integers </a:t>
                </a:r>
                <a14:m>
                  <m:oMath xmlns:m="http://schemas.openxmlformats.org/officeDocument/2006/math">
                    <m:r>
                      <a:rPr lang="en-US" i="1" dirty="0" smtClean="0">
                        <a:latin typeface="Cambria Math" panose="02040503050406030204" pitchFamily="18" charset="0"/>
                      </a:rPr>
                      <m:t>𝑛</m:t>
                    </m:r>
                  </m:oMath>
                </a14:m>
                <a:r>
                  <a:rPr lang="en-US" dirty="0"/>
                  <a:t> and </a:t>
                </a:r>
                <a14:m>
                  <m:oMath xmlns:m="http://schemas.openxmlformats.org/officeDocument/2006/math">
                    <m:r>
                      <a:rPr lang="en-US" i="1" dirty="0" smtClean="0">
                        <a:latin typeface="Cambria Math" panose="02040503050406030204" pitchFamily="18" charset="0"/>
                      </a:rPr>
                      <m:t>𝑘</m:t>
                    </m:r>
                  </m:oMath>
                </a14:m>
                <a:r>
                  <a:rPr lang="en-US" dirty="0"/>
                  <a:t> and two integer arrays </a:t>
                </a:r>
                <a:r>
                  <a:rPr lang="en-US" dirty="0">
                    <a:latin typeface="Source Code Pro" panose="020B0509030403020204" pitchFamily="49" charset="0"/>
                    <a:ea typeface="Source Code Pro" panose="020B0509030403020204" pitchFamily="49" charset="0"/>
                  </a:rPr>
                  <a:t>speed</a:t>
                </a:r>
                <a:r>
                  <a:rPr lang="en-US" dirty="0"/>
                  <a:t> and </a:t>
                </a:r>
                <a:r>
                  <a:rPr lang="en-US" dirty="0">
                    <a:latin typeface="Source Code Pro" panose="020B0509030403020204" pitchFamily="49" charset="0"/>
                    <a:ea typeface="Source Code Pro" panose="020B0509030403020204" pitchFamily="49" charset="0"/>
                  </a:rPr>
                  <a:t>efficiency</a:t>
                </a:r>
                <a:r>
                  <a:rPr lang="en-US" dirty="0"/>
                  <a:t> both of length </a:t>
                </a:r>
                <a14:m>
                  <m:oMath xmlns:m="http://schemas.openxmlformats.org/officeDocument/2006/math">
                    <m:r>
                      <a:rPr lang="en-US" i="1" dirty="0" smtClean="0">
                        <a:latin typeface="Cambria Math" panose="02040503050406030204" pitchFamily="18" charset="0"/>
                      </a:rPr>
                      <m:t>𝑛</m:t>
                    </m:r>
                  </m:oMath>
                </a14:m>
                <a:r>
                  <a:rPr lang="en-US" dirty="0"/>
                  <a:t>. There are </a:t>
                </a:r>
                <a14:m>
                  <m:oMath xmlns:m="http://schemas.openxmlformats.org/officeDocument/2006/math">
                    <m:r>
                      <a:rPr lang="en-US" i="1" dirty="0" smtClean="0">
                        <a:latin typeface="Cambria Math" panose="02040503050406030204" pitchFamily="18" charset="0"/>
                      </a:rPr>
                      <m:t>𝑛</m:t>
                    </m:r>
                  </m:oMath>
                </a14:m>
                <a:r>
                  <a:rPr lang="en-US" dirty="0"/>
                  <a:t> engineers numbered from 1 to </a:t>
                </a:r>
                <a14:m>
                  <m:oMath xmlns:m="http://schemas.openxmlformats.org/officeDocument/2006/math">
                    <m:r>
                      <a:rPr lang="en-US" i="1" dirty="0" smtClean="0">
                        <a:latin typeface="Cambria Math" panose="02040503050406030204" pitchFamily="18" charset="0"/>
                      </a:rPr>
                      <m:t>𝑛</m:t>
                    </m:r>
                  </m:oMath>
                </a14:m>
                <a:r>
                  <a:rPr lang="en-US" dirty="0"/>
                  <a:t>. </a:t>
                </a:r>
                <a:r>
                  <a:rPr lang="en-US" dirty="0">
                    <a:latin typeface="Source Code Pro" panose="020B0509030403020204" pitchFamily="49" charset="0"/>
                    <a:ea typeface="Source Code Pro" panose="020B0509030403020204" pitchFamily="49" charset="0"/>
                  </a:rPr>
                  <a:t>speed</a:t>
                </a:r>
                <a:r>
                  <a:rPr lang="en-US" dirty="0"/>
                  <a:t>[</a:t>
                </a:r>
                <a14:m>
                  <m:oMath xmlns:m="http://schemas.openxmlformats.org/officeDocument/2006/math">
                    <m:r>
                      <a:rPr lang="en-US" i="1" dirty="0" smtClean="0">
                        <a:latin typeface="Cambria Math" panose="02040503050406030204" pitchFamily="18" charset="0"/>
                      </a:rPr>
                      <m:t>𝑖</m:t>
                    </m:r>
                  </m:oMath>
                </a14:m>
                <a:r>
                  <a:rPr lang="en-US" dirty="0"/>
                  <a:t>] and </a:t>
                </a:r>
                <a:r>
                  <a:rPr lang="en-US" dirty="0">
                    <a:latin typeface="Source Code Pro" panose="020B0509030403020204" pitchFamily="49" charset="0"/>
                    <a:ea typeface="Source Code Pro" panose="020B0509030403020204" pitchFamily="49" charset="0"/>
                  </a:rPr>
                  <a:t>efficiency</a:t>
                </a:r>
                <a:r>
                  <a:rPr lang="en-US" dirty="0"/>
                  <a:t>[</a:t>
                </a:r>
                <a14:m>
                  <m:oMath xmlns:m="http://schemas.openxmlformats.org/officeDocument/2006/math">
                    <m:r>
                      <a:rPr lang="en-US" i="1" dirty="0" smtClean="0">
                        <a:latin typeface="Cambria Math" panose="02040503050406030204" pitchFamily="18" charset="0"/>
                      </a:rPr>
                      <m:t>𝑖</m:t>
                    </m:r>
                  </m:oMath>
                </a14:m>
                <a:r>
                  <a:rPr lang="en-US" dirty="0"/>
                  <a:t>] represent the speed and efficiency of the </a:t>
                </a:r>
                <a14:m>
                  <m:oMath xmlns:m="http://schemas.openxmlformats.org/officeDocument/2006/math">
                    <m:r>
                      <a:rPr lang="en-US" i="1" dirty="0" smtClean="0">
                        <a:latin typeface="Cambria Math" panose="02040503050406030204" pitchFamily="18" charset="0"/>
                      </a:rPr>
                      <m:t>𝑖</m:t>
                    </m:r>
                  </m:oMath>
                </a14:m>
                <a:r>
                  <a:rPr lang="en-US" dirty="0" err="1"/>
                  <a:t>th</a:t>
                </a:r>
                <a:r>
                  <a:rPr lang="en-US" dirty="0"/>
                  <a:t> engineer respectively. Choose at most </a:t>
                </a:r>
                <a14:m>
                  <m:oMath xmlns:m="http://schemas.openxmlformats.org/officeDocument/2006/math">
                    <m:r>
                      <a:rPr lang="en-US" i="1" dirty="0" smtClean="0">
                        <a:latin typeface="Cambria Math" panose="02040503050406030204" pitchFamily="18" charset="0"/>
                      </a:rPr>
                      <m:t>𝑘</m:t>
                    </m:r>
                  </m:oMath>
                </a14:m>
                <a:r>
                  <a:rPr lang="en-US" dirty="0"/>
                  <a:t> different engineers out of the </a:t>
                </a:r>
                <a14:m>
                  <m:oMath xmlns:m="http://schemas.openxmlformats.org/officeDocument/2006/math">
                    <m:r>
                      <a:rPr lang="en-US" i="1" dirty="0" smtClean="0">
                        <a:latin typeface="Cambria Math" panose="02040503050406030204" pitchFamily="18" charset="0"/>
                      </a:rPr>
                      <m:t>𝑛</m:t>
                    </m:r>
                  </m:oMath>
                </a14:m>
                <a:r>
                  <a:rPr lang="en-US" dirty="0"/>
                  <a:t> engineers to form a team with the maximum performance. The performance of a team is the sum of their engineers’ speeds multiplied by the minimum efficiency among their engineers. Return the maximum performance of this team. </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7" y="3598917"/>
            <a:ext cx="8219113" cy="1107965"/>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2000" b="1" dirty="0">
                <a:solidFill>
                  <a:srgbClr val="9900FF"/>
                </a:solidFill>
                <a:latin typeface="Source Sans Pro"/>
                <a:ea typeface="Source Sans Pro"/>
                <a:cs typeface="Source Sans Pro"/>
                <a:sym typeface="Source Sans Pro"/>
              </a:rPr>
              <a:t>Greedy</a:t>
            </a:r>
            <a:r>
              <a:rPr lang="en-US" sz="2000" dirty="0">
                <a:solidFill>
                  <a:srgbClr val="9900FF"/>
                </a:solidFill>
                <a:latin typeface="Source Sans Pro"/>
                <a:ea typeface="Source Sans Pro"/>
                <a:cs typeface="Source Sans Pro"/>
                <a:sym typeface="Source Sans Pro"/>
              </a:rPr>
              <a:t>: Less trivial greedy idea: for each candidate, we treat him/her as the one who has the minimum efficiency in a team. Then, we select the rest of the team members based on this condition.</a:t>
            </a:r>
          </a:p>
        </p:txBody>
      </p:sp>
    </p:spTree>
    <p:extLst>
      <p:ext uri="{BB962C8B-B14F-4D97-AF65-F5344CB8AC3E}">
        <p14:creationId xmlns:p14="http://schemas.microsoft.com/office/powerpoint/2010/main" val="2079616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3179-1CED-D6DF-465F-4749487F1704}"/>
              </a:ext>
            </a:extLst>
          </p:cNvPr>
          <p:cNvSpPr>
            <a:spLocks noGrp="1"/>
          </p:cNvSpPr>
          <p:nvPr>
            <p:ph type="title"/>
          </p:nvPr>
        </p:nvSpPr>
        <p:spPr/>
        <p:txBody>
          <a:bodyPr>
            <a:normAutofit fontScale="90000"/>
          </a:bodyPr>
          <a:lstStyle/>
          <a:p>
            <a:r>
              <a:rPr lang="en-US" dirty="0"/>
              <a:t>In the real world…</a:t>
            </a:r>
          </a:p>
        </p:txBody>
      </p:sp>
      <p:sp>
        <p:nvSpPr>
          <p:cNvPr id="3" name="Text Placeholder 2">
            <a:extLst>
              <a:ext uri="{FF2B5EF4-FFF2-40B4-BE49-F238E27FC236}">
                <a16:creationId xmlns:a16="http://schemas.microsoft.com/office/drawing/2014/main" id="{8B4A796D-C3E2-16AA-2CFA-DD75AF1D8189}"/>
              </a:ext>
            </a:extLst>
          </p:cNvPr>
          <p:cNvSpPr>
            <a:spLocks noGrp="1"/>
          </p:cNvSpPr>
          <p:nvPr>
            <p:ph type="body" idx="1"/>
          </p:nvPr>
        </p:nvSpPr>
        <p:spPr/>
        <p:txBody>
          <a:bodyPr/>
          <a:lstStyle/>
          <a:p>
            <a:pPr marL="114300" indent="0">
              <a:buNone/>
            </a:pPr>
            <a:r>
              <a:rPr lang="en-US" dirty="0"/>
              <a:t>When you come across a problem you’d like to solve (perhaps on an interview or on the final exam), you generally won’t be told what kind of algorithm to write. You COULD just randomly start trying stuff, but that’s going to be pretty inefficient, and you may waste a lot of time pursuing algorithmic paradigms that just won’t work for the given problem.</a:t>
            </a:r>
          </a:p>
          <a:p>
            <a:pPr marL="114300" indent="0">
              <a:buNone/>
            </a:pPr>
            <a:endParaRPr lang="en-US" dirty="0"/>
          </a:p>
          <a:p>
            <a:pPr marL="114300" indent="0">
              <a:buNone/>
            </a:pPr>
            <a:r>
              <a:rPr lang="en-US" dirty="0"/>
              <a:t>Ideally, you want to be able to figure out what kind of algorithm to write in only a few tries. So how do you figure out what technique to use?</a:t>
            </a:r>
          </a:p>
        </p:txBody>
      </p:sp>
    </p:spTree>
    <p:extLst>
      <p:ext uri="{BB962C8B-B14F-4D97-AF65-F5344CB8AC3E}">
        <p14:creationId xmlns:p14="http://schemas.microsoft.com/office/powerpoint/2010/main" val="2194305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7"/>
                </a:pPr>
                <a:r>
                  <a:rPr lang="en-US" dirty="0"/>
                  <a:t>There are </a:t>
                </a:r>
                <a14:m>
                  <m:oMath xmlns:m="http://schemas.openxmlformats.org/officeDocument/2006/math">
                    <m:r>
                      <a:rPr lang="en-US" i="1" dirty="0" smtClean="0">
                        <a:latin typeface="Cambria Math" panose="02040503050406030204" pitchFamily="18" charset="0"/>
                      </a:rPr>
                      <m:t>𝑛</m:t>
                    </m:r>
                  </m:oMath>
                </a14:m>
                <a:r>
                  <a:rPr lang="en-US" dirty="0"/>
                  <a:t> piles of stones arranged in a row. The </a:t>
                </a:r>
                <a14:m>
                  <m:oMath xmlns:m="http://schemas.openxmlformats.org/officeDocument/2006/math">
                    <m:r>
                      <a:rPr lang="en-US" i="1" dirty="0" smtClean="0">
                        <a:latin typeface="Cambria Math" panose="02040503050406030204" pitchFamily="18" charset="0"/>
                      </a:rPr>
                      <m:t>𝑖</m:t>
                    </m:r>
                  </m:oMath>
                </a14:m>
                <a:r>
                  <a:rPr lang="en-US" dirty="0" err="1"/>
                  <a:t>th</a:t>
                </a:r>
                <a:r>
                  <a:rPr lang="en-US" dirty="0"/>
                  <a:t> pile has </a:t>
                </a:r>
                <a:r>
                  <a:rPr lang="en-US" dirty="0">
                    <a:latin typeface="Source Code Pro" panose="020B0509030403020204" pitchFamily="49" charset="0"/>
                    <a:ea typeface="Source Code Pro" panose="020B0509030403020204" pitchFamily="49" charset="0"/>
                  </a:rPr>
                  <a:t>stones</a:t>
                </a:r>
                <a:r>
                  <a:rPr lang="en-US" dirty="0"/>
                  <a:t>[</a:t>
                </a:r>
                <a14:m>
                  <m:oMath xmlns:m="http://schemas.openxmlformats.org/officeDocument/2006/math">
                    <m:r>
                      <a:rPr lang="en-US" i="1" dirty="0" smtClean="0">
                        <a:latin typeface="Cambria Math" panose="02040503050406030204" pitchFamily="18" charset="0"/>
                      </a:rPr>
                      <m:t>𝑖</m:t>
                    </m:r>
                  </m:oMath>
                </a14:m>
                <a:r>
                  <a:rPr lang="en-US" dirty="0"/>
                  <a:t>] stones. A move consists of merging exactly </a:t>
                </a:r>
                <a14:m>
                  <m:oMath xmlns:m="http://schemas.openxmlformats.org/officeDocument/2006/math">
                    <m:r>
                      <a:rPr lang="en-US" i="1" dirty="0" smtClean="0">
                        <a:latin typeface="Cambria Math" panose="02040503050406030204" pitchFamily="18" charset="0"/>
                      </a:rPr>
                      <m:t>𝑘</m:t>
                    </m:r>
                  </m:oMath>
                </a14:m>
                <a:r>
                  <a:rPr lang="en-US" dirty="0"/>
                  <a:t> consecutive piles into one pile, and the cost of this move is equal to the total number of stones in these </a:t>
                </a:r>
                <a14:m>
                  <m:oMath xmlns:m="http://schemas.openxmlformats.org/officeDocument/2006/math">
                    <m:r>
                      <a:rPr lang="en-US" i="1" dirty="0" smtClean="0">
                        <a:latin typeface="Cambria Math" panose="02040503050406030204" pitchFamily="18" charset="0"/>
                      </a:rPr>
                      <m:t>𝑘</m:t>
                    </m:r>
                  </m:oMath>
                </a14:m>
                <a:r>
                  <a:rPr lang="en-US" dirty="0"/>
                  <a:t> piles. Return the minimum cost to merge all piles of stones into one pile.</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429"/>
                </a:stretch>
              </a:blipFill>
            </p:spPr>
            <p:txBody>
              <a:bodyPr/>
              <a:lstStyle/>
              <a:p>
                <a:r>
                  <a:rPr lang="en-US">
                    <a:noFill/>
                  </a:rPr>
                  <a:t> </a:t>
                </a:r>
              </a:p>
            </p:txBody>
          </p:sp>
        </mc:Fallback>
      </mc:AlternateContent>
    </p:spTree>
    <p:extLst>
      <p:ext uri="{BB962C8B-B14F-4D97-AF65-F5344CB8AC3E}">
        <p14:creationId xmlns:p14="http://schemas.microsoft.com/office/powerpoint/2010/main" val="252677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7"/>
                </a:pPr>
                <a:r>
                  <a:rPr lang="en-US" dirty="0"/>
                  <a:t>There are </a:t>
                </a:r>
                <a14:m>
                  <m:oMath xmlns:m="http://schemas.openxmlformats.org/officeDocument/2006/math">
                    <m:r>
                      <a:rPr lang="en-US" i="1" dirty="0" smtClean="0">
                        <a:latin typeface="Cambria Math" panose="02040503050406030204" pitchFamily="18" charset="0"/>
                      </a:rPr>
                      <m:t>𝑛</m:t>
                    </m:r>
                  </m:oMath>
                </a14:m>
                <a:r>
                  <a:rPr lang="en-US" dirty="0"/>
                  <a:t> piles of stones arranged in a row. The </a:t>
                </a:r>
                <a14:m>
                  <m:oMath xmlns:m="http://schemas.openxmlformats.org/officeDocument/2006/math">
                    <m:r>
                      <a:rPr lang="en-US" i="1" dirty="0" smtClean="0">
                        <a:latin typeface="Cambria Math" panose="02040503050406030204" pitchFamily="18" charset="0"/>
                      </a:rPr>
                      <m:t>𝑖</m:t>
                    </m:r>
                  </m:oMath>
                </a14:m>
                <a:r>
                  <a:rPr lang="en-US" dirty="0" err="1"/>
                  <a:t>th</a:t>
                </a:r>
                <a:r>
                  <a:rPr lang="en-US" dirty="0"/>
                  <a:t> pile has </a:t>
                </a:r>
                <a:r>
                  <a:rPr lang="en-US" dirty="0">
                    <a:latin typeface="Source Code Pro" panose="020B0509030403020204" pitchFamily="49" charset="0"/>
                    <a:ea typeface="Source Code Pro" panose="020B0509030403020204" pitchFamily="49" charset="0"/>
                  </a:rPr>
                  <a:t>stones</a:t>
                </a:r>
                <a:r>
                  <a:rPr lang="en-US" dirty="0"/>
                  <a:t>[</a:t>
                </a:r>
                <a14:m>
                  <m:oMath xmlns:m="http://schemas.openxmlformats.org/officeDocument/2006/math">
                    <m:r>
                      <a:rPr lang="en-US" i="1" dirty="0" smtClean="0">
                        <a:latin typeface="Cambria Math" panose="02040503050406030204" pitchFamily="18" charset="0"/>
                      </a:rPr>
                      <m:t>𝑖</m:t>
                    </m:r>
                  </m:oMath>
                </a14:m>
                <a:r>
                  <a:rPr lang="en-US" dirty="0"/>
                  <a:t>] stones. A move consists of merging exactly </a:t>
                </a:r>
                <a14:m>
                  <m:oMath xmlns:m="http://schemas.openxmlformats.org/officeDocument/2006/math">
                    <m:r>
                      <a:rPr lang="en-US" i="1" dirty="0" smtClean="0">
                        <a:latin typeface="Cambria Math" panose="02040503050406030204" pitchFamily="18" charset="0"/>
                      </a:rPr>
                      <m:t>𝑘</m:t>
                    </m:r>
                  </m:oMath>
                </a14:m>
                <a:r>
                  <a:rPr lang="en-US" dirty="0"/>
                  <a:t> consecutive piles into one pile, and the cost of this move is equal to the total number of stones in these </a:t>
                </a:r>
                <a14:m>
                  <m:oMath xmlns:m="http://schemas.openxmlformats.org/officeDocument/2006/math">
                    <m:r>
                      <a:rPr lang="en-US" i="1" dirty="0" smtClean="0">
                        <a:latin typeface="Cambria Math" panose="02040503050406030204" pitchFamily="18" charset="0"/>
                      </a:rPr>
                      <m:t>𝑘</m:t>
                    </m:r>
                  </m:oMath>
                </a14:m>
                <a:r>
                  <a:rPr lang="en-US" dirty="0"/>
                  <a:t> piles. Return the minimum cost to merge all piles of stones into one pile.</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r="-429"/>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613186" y="2779737"/>
            <a:ext cx="8219113" cy="1107965"/>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2000" b="1" dirty="0">
                <a:solidFill>
                  <a:srgbClr val="9900FF"/>
                </a:solidFill>
                <a:latin typeface="Source Sans Pro"/>
                <a:ea typeface="Source Sans Pro"/>
                <a:cs typeface="Source Sans Pro"/>
                <a:sym typeface="Source Sans Pro"/>
              </a:rPr>
              <a:t>Dynamic programming</a:t>
            </a:r>
            <a:r>
              <a:rPr lang="en-US" sz="2000" dirty="0">
                <a:solidFill>
                  <a:srgbClr val="9900FF"/>
                </a:solidFill>
                <a:latin typeface="Source Sans Pro"/>
                <a:ea typeface="Source Sans Pro"/>
                <a:cs typeface="Source Sans Pro"/>
                <a:sym typeface="Source Sans Pro"/>
              </a:rPr>
              <a:t>. Since different merging orders could lead to the same subproblem, using a memo structure could reduce the amount of calculation needed.</a:t>
            </a:r>
          </a:p>
        </p:txBody>
      </p:sp>
    </p:spTree>
    <p:extLst>
      <p:ext uri="{BB962C8B-B14F-4D97-AF65-F5344CB8AC3E}">
        <p14:creationId xmlns:p14="http://schemas.microsoft.com/office/powerpoint/2010/main" val="151046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8"/>
                </a:pPr>
                <a:r>
                  <a:rPr lang="en-US" dirty="0"/>
                  <a:t>A series of highways connect </a:t>
                </a:r>
                <a14:m>
                  <m:oMath xmlns:m="http://schemas.openxmlformats.org/officeDocument/2006/math">
                    <m:r>
                      <a:rPr lang="en-US" i="1" dirty="0" smtClean="0">
                        <a:latin typeface="Cambria Math" panose="02040503050406030204" pitchFamily="18" charset="0"/>
                      </a:rPr>
                      <m:t>𝑛</m:t>
                    </m:r>
                  </m:oMath>
                </a14:m>
                <a:r>
                  <a:rPr lang="en-US" dirty="0"/>
                  <a:t> cities numbered from 0 to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You are given a 2D integer array highways where </a:t>
                </a:r>
                <a:r>
                  <a:rPr lang="en-US" dirty="0">
                    <a:latin typeface="Source Code Pro" panose="020B0509030403020204" pitchFamily="49" charset="0"/>
                    <a:ea typeface="Source Code Pro" panose="020B0509030403020204" pitchFamily="49" charset="0"/>
                  </a:rPr>
                  <a:t>highways</a:t>
                </a:r>
                <a:r>
                  <a:rPr lang="en-US" dirty="0"/>
                  <a:t>[</a:t>
                </a:r>
                <a14:m>
                  <m:oMath xmlns:m="http://schemas.openxmlformats.org/officeDocument/2006/math">
                    <m:r>
                      <a:rPr lang="en-US" i="1" dirty="0" smtClean="0">
                        <a:latin typeface="Cambria Math" panose="02040503050406030204" pitchFamily="18" charset="0"/>
                      </a:rPr>
                      <m:t>𝑖</m:t>
                    </m:r>
                  </m:oMath>
                </a14:m>
                <a:r>
                  <a:rPr lang="en-US" dirty="0"/>
                  <a:t>] = [</a:t>
                </a:r>
                <a:r>
                  <a:rPr lang="en-US" dirty="0">
                    <a:latin typeface="Source Code Pro" panose="020B0509030403020204" pitchFamily="49" charset="0"/>
                    <a:ea typeface="Source Code Pro" panose="020B0509030403020204" pitchFamily="49" charset="0"/>
                  </a:rPr>
                  <a:t>city1</a:t>
                </a:r>
                <a14:m>
                  <m:oMath xmlns:m="http://schemas.openxmlformats.org/officeDocument/2006/math">
                    <m:r>
                      <a:rPr lang="en-US" i="1" baseline="-25000" dirty="0" smtClean="0">
                        <a:latin typeface="Cambria Math" panose="02040503050406030204" pitchFamily="18" charset="0"/>
                      </a:rPr>
                      <m:t>𝑖</m:t>
                    </m:r>
                  </m:oMath>
                </a14:m>
                <a:r>
                  <a:rPr lang="en-US" dirty="0"/>
                  <a:t> , </a:t>
                </a:r>
                <a:r>
                  <a:rPr lang="en-US" dirty="0">
                    <a:latin typeface="Source Code Pro" panose="020B0509030403020204" pitchFamily="49" charset="0"/>
                    <a:ea typeface="Source Code Pro" panose="020B0509030403020204" pitchFamily="49" charset="0"/>
                  </a:rPr>
                  <a:t>city2</a:t>
                </a:r>
                <a14:m>
                  <m:oMath xmlns:m="http://schemas.openxmlformats.org/officeDocument/2006/math">
                    <m:r>
                      <a:rPr lang="en-US" i="1" baseline="-25000" dirty="0">
                        <a:latin typeface="Cambria Math" panose="02040503050406030204" pitchFamily="18" charset="0"/>
                      </a:rPr>
                      <m:t>𝑖</m:t>
                    </m:r>
                  </m:oMath>
                </a14:m>
                <a:r>
                  <a:rPr lang="en-US" dirty="0"/>
                  <a:t> , </a:t>
                </a:r>
                <a:r>
                  <a:rPr lang="en-US" dirty="0">
                    <a:latin typeface="Source Code Pro" panose="020B0509030403020204" pitchFamily="49" charset="0"/>
                    <a:ea typeface="Source Code Pro" panose="020B0509030403020204" pitchFamily="49" charset="0"/>
                  </a:rPr>
                  <a:t>toll</a:t>
                </a:r>
                <a14:m>
                  <m:oMath xmlns:m="http://schemas.openxmlformats.org/officeDocument/2006/math">
                    <m:r>
                      <a:rPr lang="en-US" i="1" baseline="-25000" dirty="0">
                        <a:latin typeface="Cambria Math" panose="02040503050406030204" pitchFamily="18" charset="0"/>
                      </a:rPr>
                      <m:t>𝑖</m:t>
                    </m:r>
                  </m:oMath>
                </a14:m>
                <a:r>
                  <a:rPr lang="en-US" dirty="0"/>
                  <a:t> ] indicates that there is a highway that connects </a:t>
                </a:r>
                <a:r>
                  <a:rPr lang="en-US" dirty="0">
                    <a:latin typeface="Source Code Pro" panose="020B0509030403020204" pitchFamily="49" charset="0"/>
                    <a:ea typeface="Source Code Pro" panose="020B0509030403020204" pitchFamily="49" charset="0"/>
                  </a:rPr>
                  <a:t>city1</a:t>
                </a:r>
                <a14:m>
                  <m:oMath xmlns:m="http://schemas.openxmlformats.org/officeDocument/2006/math">
                    <m:r>
                      <a:rPr lang="en-US" i="1" baseline="-25000" dirty="0">
                        <a:latin typeface="Cambria Math" panose="02040503050406030204" pitchFamily="18" charset="0"/>
                      </a:rPr>
                      <m:t>𝑖</m:t>
                    </m:r>
                  </m:oMath>
                </a14:m>
                <a:r>
                  <a:rPr lang="en-US" dirty="0"/>
                  <a:t> and </a:t>
                </a:r>
                <a:r>
                  <a:rPr lang="en-US" dirty="0">
                    <a:latin typeface="Source Code Pro" panose="020B0509030403020204" pitchFamily="49" charset="0"/>
                    <a:ea typeface="Source Code Pro" panose="020B0509030403020204" pitchFamily="49" charset="0"/>
                  </a:rPr>
                  <a:t>city2</a:t>
                </a:r>
                <a14:m>
                  <m:oMath xmlns:m="http://schemas.openxmlformats.org/officeDocument/2006/math">
                    <m:r>
                      <a:rPr lang="en-US" i="1" baseline="-25000" dirty="0">
                        <a:latin typeface="Cambria Math" panose="02040503050406030204" pitchFamily="18" charset="0"/>
                      </a:rPr>
                      <m:t>𝑖</m:t>
                    </m:r>
                  </m:oMath>
                </a14:m>
                <a:r>
                  <a:rPr lang="en-US" dirty="0"/>
                  <a:t>, allowing a car to go from </a:t>
                </a:r>
                <a:r>
                  <a:rPr lang="en-US" dirty="0">
                    <a:latin typeface="Source Code Pro" panose="020B0509030403020204" pitchFamily="49" charset="0"/>
                    <a:ea typeface="Source Code Pro" panose="020B0509030403020204" pitchFamily="49" charset="0"/>
                  </a:rPr>
                  <a:t>city1</a:t>
                </a:r>
                <a14:m>
                  <m:oMath xmlns:m="http://schemas.openxmlformats.org/officeDocument/2006/math">
                    <m:r>
                      <a:rPr lang="en-US" i="1" baseline="-25000" dirty="0">
                        <a:latin typeface="Cambria Math" panose="02040503050406030204" pitchFamily="18" charset="0"/>
                      </a:rPr>
                      <m:t>𝑖</m:t>
                    </m:r>
                  </m:oMath>
                </a14:m>
                <a:r>
                  <a:rPr lang="en-US" dirty="0"/>
                  <a:t> to </a:t>
                </a:r>
                <a:r>
                  <a:rPr lang="en-US" dirty="0">
                    <a:latin typeface="Source Code Pro" panose="020B0509030403020204" pitchFamily="49" charset="0"/>
                    <a:ea typeface="Source Code Pro" panose="020B0509030403020204" pitchFamily="49" charset="0"/>
                  </a:rPr>
                  <a:t>city2</a:t>
                </a:r>
                <a14:m>
                  <m:oMath xmlns:m="http://schemas.openxmlformats.org/officeDocument/2006/math">
                    <m:r>
                      <a:rPr lang="en-US" i="1" baseline="-25000" dirty="0">
                        <a:latin typeface="Cambria Math" panose="02040503050406030204" pitchFamily="18" charset="0"/>
                      </a:rPr>
                      <m:t>𝑖</m:t>
                    </m:r>
                  </m:oMath>
                </a14:m>
                <a:r>
                  <a:rPr lang="en-US" dirty="0"/>
                  <a:t> and vice versa for a cost of </a:t>
                </a:r>
                <a:r>
                  <a:rPr lang="en-US" dirty="0">
                    <a:latin typeface="Source Code Pro" panose="020B0509030403020204" pitchFamily="49" charset="0"/>
                    <a:ea typeface="Source Code Pro" panose="020B0509030403020204" pitchFamily="49" charset="0"/>
                  </a:rPr>
                  <a:t>toll</a:t>
                </a:r>
                <a14:m>
                  <m:oMath xmlns:m="http://schemas.openxmlformats.org/officeDocument/2006/math">
                    <m:r>
                      <a:rPr lang="en-US" i="1" baseline="-25000" dirty="0">
                        <a:latin typeface="Cambria Math" panose="02040503050406030204" pitchFamily="18" charset="0"/>
                      </a:rPr>
                      <m:t>𝑖</m:t>
                    </m:r>
                  </m:oMath>
                </a14:m>
                <a:r>
                  <a:rPr lang="en-US" dirty="0"/>
                  <a:t>.You are also given an integer discounts which represents the number of discounts you have. You can use a discount to travel across the </a:t>
                </a:r>
                <a14:m>
                  <m:oMath xmlns:m="http://schemas.openxmlformats.org/officeDocument/2006/math">
                    <m:r>
                      <a:rPr lang="en-US" i="1" dirty="0" smtClean="0">
                        <a:latin typeface="Cambria Math" panose="02040503050406030204" pitchFamily="18" charset="0"/>
                      </a:rPr>
                      <m:t>𝑖</m:t>
                    </m:r>
                  </m:oMath>
                </a14:m>
                <a:r>
                  <a:rPr lang="en-US" dirty="0" err="1"/>
                  <a:t>th</a:t>
                </a:r>
                <a:r>
                  <a:rPr lang="en-US" dirty="0"/>
                  <a:t> highway for a cost of </a:t>
                </a:r>
                <a:r>
                  <a:rPr lang="en-US" dirty="0">
                    <a:latin typeface="Source Code Pro" panose="020B0509030403020204" pitchFamily="49" charset="0"/>
                    <a:ea typeface="Source Code Pro" panose="020B0509030403020204" pitchFamily="49" charset="0"/>
                  </a:rPr>
                  <a:t>toll</a:t>
                </a:r>
                <a14:m>
                  <m:oMath xmlns:m="http://schemas.openxmlformats.org/officeDocument/2006/math">
                    <m:r>
                      <a:rPr lang="en-US" i="1" baseline="-25000" dirty="0">
                        <a:latin typeface="Cambria Math" panose="02040503050406030204" pitchFamily="18" charset="0"/>
                      </a:rPr>
                      <m:t>𝑖</m:t>
                    </m:r>
                  </m:oMath>
                </a14:m>
                <a:r>
                  <a:rPr lang="en-US" dirty="0"/>
                  <a:t> /2 (integer division). Each discount may only be used once, and you can only use at most one discount per highway. Return the minimum total cost to go from city 0 to city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or -1 if it is not possible to go from city 0 to city </a:t>
                </a:r>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rPr>
                      <m:t>−1</m:t>
                    </m:r>
                  </m:oMath>
                </a14:m>
                <a:r>
                  <a:rPr lang="en-US" dirty="0"/>
                  <a: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6539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8"/>
                </a:pPr>
                <a:r>
                  <a:rPr lang="en-US" dirty="0"/>
                  <a:t>A series of highways connect </a:t>
                </a:r>
                <a14:m>
                  <m:oMath xmlns:m="http://schemas.openxmlformats.org/officeDocument/2006/math">
                    <m:r>
                      <a:rPr lang="en-US" i="1" dirty="0" smtClean="0">
                        <a:latin typeface="Cambria Math" panose="02040503050406030204" pitchFamily="18" charset="0"/>
                      </a:rPr>
                      <m:t>𝑛</m:t>
                    </m:r>
                  </m:oMath>
                </a14:m>
                <a:r>
                  <a:rPr lang="en-US" dirty="0"/>
                  <a:t> cities numbered from 0 to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You are given a 2D integer array highways where </a:t>
                </a:r>
                <a:r>
                  <a:rPr lang="en-US" dirty="0">
                    <a:latin typeface="Source Code Pro" panose="020B0509030403020204" pitchFamily="49" charset="0"/>
                    <a:ea typeface="Source Code Pro" panose="020B0509030403020204" pitchFamily="49" charset="0"/>
                  </a:rPr>
                  <a:t>highways</a:t>
                </a:r>
                <a:r>
                  <a:rPr lang="en-US" dirty="0"/>
                  <a:t>[</a:t>
                </a:r>
                <a14:m>
                  <m:oMath xmlns:m="http://schemas.openxmlformats.org/officeDocument/2006/math">
                    <m:r>
                      <a:rPr lang="en-US" i="1" dirty="0" smtClean="0">
                        <a:latin typeface="Cambria Math" panose="02040503050406030204" pitchFamily="18" charset="0"/>
                      </a:rPr>
                      <m:t>𝑖</m:t>
                    </m:r>
                  </m:oMath>
                </a14:m>
                <a:r>
                  <a:rPr lang="en-US" dirty="0"/>
                  <a:t>] = [</a:t>
                </a:r>
                <a:r>
                  <a:rPr lang="en-US" dirty="0">
                    <a:latin typeface="Source Code Pro" panose="020B0509030403020204" pitchFamily="49" charset="0"/>
                    <a:ea typeface="Source Code Pro" panose="020B0509030403020204" pitchFamily="49" charset="0"/>
                  </a:rPr>
                  <a:t>city1</a:t>
                </a:r>
                <a14:m>
                  <m:oMath xmlns:m="http://schemas.openxmlformats.org/officeDocument/2006/math">
                    <m:r>
                      <a:rPr lang="en-US" i="1" baseline="-25000" dirty="0" smtClean="0">
                        <a:latin typeface="Cambria Math" panose="02040503050406030204" pitchFamily="18" charset="0"/>
                      </a:rPr>
                      <m:t>𝑖</m:t>
                    </m:r>
                  </m:oMath>
                </a14:m>
                <a:r>
                  <a:rPr lang="en-US" dirty="0"/>
                  <a:t> , </a:t>
                </a:r>
                <a:r>
                  <a:rPr lang="en-US" dirty="0">
                    <a:latin typeface="Source Code Pro" panose="020B0509030403020204" pitchFamily="49" charset="0"/>
                    <a:ea typeface="Source Code Pro" panose="020B0509030403020204" pitchFamily="49" charset="0"/>
                  </a:rPr>
                  <a:t>city2</a:t>
                </a:r>
                <a14:m>
                  <m:oMath xmlns:m="http://schemas.openxmlformats.org/officeDocument/2006/math">
                    <m:r>
                      <a:rPr lang="en-US" i="1" baseline="-25000" dirty="0">
                        <a:latin typeface="Cambria Math" panose="02040503050406030204" pitchFamily="18" charset="0"/>
                      </a:rPr>
                      <m:t>𝑖</m:t>
                    </m:r>
                  </m:oMath>
                </a14:m>
                <a:r>
                  <a:rPr lang="en-US" dirty="0"/>
                  <a:t> , </a:t>
                </a:r>
                <a:r>
                  <a:rPr lang="en-US" dirty="0">
                    <a:latin typeface="Source Code Pro" panose="020B0509030403020204" pitchFamily="49" charset="0"/>
                    <a:ea typeface="Source Code Pro" panose="020B0509030403020204" pitchFamily="49" charset="0"/>
                  </a:rPr>
                  <a:t>toll</a:t>
                </a:r>
                <a14:m>
                  <m:oMath xmlns:m="http://schemas.openxmlformats.org/officeDocument/2006/math">
                    <m:r>
                      <a:rPr lang="en-US" i="1" baseline="-25000" dirty="0">
                        <a:latin typeface="Cambria Math" panose="02040503050406030204" pitchFamily="18" charset="0"/>
                      </a:rPr>
                      <m:t>𝑖</m:t>
                    </m:r>
                  </m:oMath>
                </a14:m>
                <a:r>
                  <a:rPr lang="en-US" dirty="0"/>
                  <a:t> ] indicates that there is a highway that connects </a:t>
                </a:r>
                <a:r>
                  <a:rPr lang="en-US" dirty="0">
                    <a:latin typeface="Source Code Pro" panose="020B0509030403020204" pitchFamily="49" charset="0"/>
                    <a:ea typeface="Source Code Pro" panose="020B0509030403020204" pitchFamily="49" charset="0"/>
                  </a:rPr>
                  <a:t>city1</a:t>
                </a:r>
                <a14:m>
                  <m:oMath xmlns:m="http://schemas.openxmlformats.org/officeDocument/2006/math">
                    <m:r>
                      <a:rPr lang="en-US" i="1" baseline="-25000" dirty="0">
                        <a:latin typeface="Cambria Math" panose="02040503050406030204" pitchFamily="18" charset="0"/>
                      </a:rPr>
                      <m:t>𝑖</m:t>
                    </m:r>
                  </m:oMath>
                </a14:m>
                <a:r>
                  <a:rPr lang="en-US" dirty="0"/>
                  <a:t> and </a:t>
                </a:r>
                <a:r>
                  <a:rPr lang="en-US" dirty="0">
                    <a:latin typeface="Source Code Pro" panose="020B0509030403020204" pitchFamily="49" charset="0"/>
                    <a:ea typeface="Source Code Pro" panose="020B0509030403020204" pitchFamily="49" charset="0"/>
                  </a:rPr>
                  <a:t>city2</a:t>
                </a:r>
                <a14:m>
                  <m:oMath xmlns:m="http://schemas.openxmlformats.org/officeDocument/2006/math">
                    <m:r>
                      <a:rPr lang="en-US" i="1" baseline="-25000" dirty="0">
                        <a:latin typeface="Cambria Math" panose="02040503050406030204" pitchFamily="18" charset="0"/>
                      </a:rPr>
                      <m:t>𝑖</m:t>
                    </m:r>
                  </m:oMath>
                </a14:m>
                <a:r>
                  <a:rPr lang="en-US" dirty="0"/>
                  <a:t>, allowing a car to go from </a:t>
                </a:r>
                <a:r>
                  <a:rPr lang="en-US" dirty="0">
                    <a:latin typeface="Source Code Pro" panose="020B0509030403020204" pitchFamily="49" charset="0"/>
                    <a:ea typeface="Source Code Pro" panose="020B0509030403020204" pitchFamily="49" charset="0"/>
                  </a:rPr>
                  <a:t>city1</a:t>
                </a:r>
                <a14:m>
                  <m:oMath xmlns:m="http://schemas.openxmlformats.org/officeDocument/2006/math">
                    <m:r>
                      <a:rPr lang="en-US" i="1" baseline="-25000" dirty="0">
                        <a:latin typeface="Cambria Math" panose="02040503050406030204" pitchFamily="18" charset="0"/>
                      </a:rPr>
                      <m:t>𝑖</m:t>
                    </m:r>
                  </m:oMath>
                </a14:m>
                <a:r>
                  <a:rPr lang="en-US" dirty="0"/>
                  <a:t> to </a:t>
                </a:r>
                <a:r>
                  <a:rPr lang="en-US" dirty="0">
                    <a:latin typeface="Source Code Pro" panose="020B0509030403020204" pitchFamily="49" charset="0"/>
                    <a:ea typeface="Source Code Pro" panose="020B0509030403020204" pitchFamily="49" charset="0"/>
                  </a:rPr>
                  <a:t>city2</a:t>
                </a:r>
                <a14:m>
                  <m:oMath xmlns:m="http://schemas.openxmlformats.org/officeDocument/2006/math">
                    <m:r>
                      <a:rPr lang="en-US" i="1" baseline="-25000" dirty="0">
                        <a:latin typeface="Cambria Math" panose="02040503050406030204" pitchFamily="18" charset="0"/>
                      </a:rPr>
                      <m:t>𝑖</m:t>
                    </m:r>
                  </m:oMath>
                </a14:m>
                <a:r>
                  <a:rPr lang="en-US" dirty="0"/>
                  <a:t> and vice versa for a cost of </a:t>
                </a:r>
                <a:r>
                  <a:rPr lang="en-US" dirty="0">
                    <a:latin typeface="Source Code Pro" panose="020B0509030403020204" pitchFamily="49" charset="0"/>
                    <a:ea typeface="Source Code Pro" panose="020B0509030403020204" pitchFamily="49" charset="0"/>
                  </a:rPr>
                  <a:t>toll</a:t>
                </a:r>
                <a14:m>
                  <m:oMath xmlns:m="http://schemas.openxmlformats.org/officeDocument/2006/math">
                    <m:r>
                      <a:rPr lang="en-US" i="1" baseline="-25000" dirty="0">
                        <a:latin typeface="Cambria Math" panose="02040503050406030204" pitchFamily="18" charset="0"/>
                      </a:rPr>
                      <m:t>𝑖</m:t>
                    </m:r>
                  </m:oMath>
                </a14:m>
                <a:r>
                  <a:rPr lang="en-US" dirty="0"/>
                  <a:t>.You are also given an integer discounts which represents the number of discounts you have. You can use a discount to travel across the </a:t>
                </a:r>
                <a14:m>
                  <m:oMath xmlns:m="http://schemas.openxmlformats.org/officeDocument/2006/math">
                    <m:r>
                      <a:rPr lang="en-US" i="1" dirty="0" smtClean="0">
                        <a:latin typeface="Cambria Math" panose="02040503050406030204" pitchFamily="18" charset="0"/>
                      </a:rPr>
                      <m:t>𝑖</m:t>
                    </m:r>
                  </m:oMath>
                </a14:m>
                <a:r>
                  <a:rPr lang="en-US" dirty="0" err="1"/>
                  <a:t>th</a:t>
                </a:r>
                <a:r>
                  <a:rPr lang="en-US" dirty="0"/>
                  <a:t> highway for a cost of </a:t>
                </a:r>
                <a:r>
                  <a:rPr lang="en-US" dirty="0">
                    <a:latin typeface="Source Code Pro" panose="020B0509030403020204" pitchFamily="49" charset="0"/>
                    <a:ea typeface="Source Code Pro" panose="020B0509030403020204" pitchFamily="49" charset="0"/>
                  </a:rPr>
                  <a:t>toll</a:t>
                </a:r>
                <a14:m>
                  <m:oMath xmlns:m="http://schemas.openxmlformats.org/officeDocument/2006/math">
                    <m:r>
                      <a:rPr lang="en-US" i="1" baseline="-25000" dirty="0">
                        <a:latin typeface="Cambria Math" panose="02040503050406030204" pitchFamily="18" charset="0"/>
                      </a:rPr>
                      <m:t>𝑖</m:t>
                    </m:r>
                  </m:oMath>
                </a14:m>
                <a:r>
                  <a:rPr lang="en-US" dirty="0"/>
                  <a:t> /2 (integer division). Each discount may only be used once, and you can only use at most one discount per highway. Return the minimum total cost to go from city 0 to city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or -1 if it is not possible to go from city 0 to city </a:t>
                </a:r>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rPr>
                      <m:t>−1</m:t>
                    </m:r>
                  </m:oMath>
                </a14:m>
                <a:r>
                  <a:rPr lang="en-US" dirty="0"/>
                  <a: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0"/>
                <a:ext cx="8520600" cy="3578275"/>
              </a:xfrm>
              <a:blipFill>
                <a:blip r:embed="rId3"/>
                <a:stretch>
                  <a:fillRect/>
                </a:stretch>
              </a:blipFill>
            </p:spPr>
            <p:txBody>
              <a:bodyPr/>
              <a:lstStyle/>
              <a:p>
                <a:r>
                  <a:rPr lang="en-US">
                    <a:noFill/>
                  </a:rPr>
                  <a:t> </a:t>
                </a:r>
              </a:p>
            </p:txBody>
          </p:sp>
        </mc:Fallback>
      </mc:AlternateContent>
      <p:sp>
        <p:nvSpPr>
          <p:cNvPr id="4" name="Google Shape;160;p35">
            <a:extLst>
              <a:ext uri="{FF2B5EF4-FFF2-40B4-BE49-F238E27FC236}">
                <a16:creationId xmlns:a16="http://schemas.microsoft.com/office/drawing/2014/main" id="{36C87B47-B40C-DB4E-460A-FFCA484DA0F3}"/>
              </a:ext>
            </a:extLst>
          </p:cNvPr>
          <p:cNvSpPr txBox="1"/>
          <p:nvPr/>
        </p:nvSpPr>
        <p:spPr>
          <a:xfrm>
            <a:off x="462443" y="4322669"/>
            <a:ext cx="8219113" cy="492412"/>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2000" b="1" dirty="0">
                <a:solidFill>
                  <a:srgbClr val="9900FF"/>
                </a:solidFill>
                <a:latin typeface="Source Sans Pro"/>
                <a:ea typeface="Source Sans Pro"/>
                <a:cs typeface="Source Sans Pro"/>
                <a:sym typeface="Source Sans Pro"/>
              </a:rPr>
              <a:t>Graph: </a:t>
            </a:r>
            <a:r>
              <a:rPr lang="en-US" sz="2000" dirty="0">
                <a:solidFill>
                  <a:srgbClr val="9900FF"/>
                </a:solidFill>
                <a:latin typeface="Source Sans Pro"/>
                <a:ea typeface="Source Sans Pro"/>
                <a:cs typeface="Source Sans Pro"/>
                <a:sym typeface="Source Sans Pro"/>
              </a:rPr>
              <a:t>Cities are the nodes and highways are undirected edges.</a:t>
            </a:r>
          </a:p>
        </p:txBody>
      </p:sp>
    </p:spTree>
    <p:extLst>
      <p:ext uri="{BB962C8B-B14F-4D97-AF65-F5344CB8AC3E}">
        <p14:creationId xmlns:p14="http://schemas.microsoft.com/office/powerpoint/2010/main" val="3409797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9"/>
            </a:pPr>
            <a:r>
              <a:rPr lang="en-US" dirty="0"/>
              <a:t>A subsequence of a string is a new string that is formed from the original string by deleting some (can be none) of the characters without disturbing the relative positions of the remaining characters. (i.e., ”ace” is a subsequence of ”</a:t>
            </a:r>
            <a:r>
              <a:rPr lang="en-US" dirty="0" err="1"/>
              <a:t>abcde</a:t>
            </a:r>
            <a:r>
              <a:rPr lang="en-US" dirty="0"/>
              <a:t>” while ”</a:t>
            </a:r>
            <a:r>
              <a:rPr lang="en-US" dirty="0" err="1"/>
              <a:t>aec</a:t>
            </a:r>
            <a:r>
              <a:rPr lang="en-US" dirty="0"/>
              <a:t>” is not). Given two strings source and target, return the minimum number of subsequences of source such that their concatenation equals target. If the task is impossible, return -1.</a:t>
            </a:r>
          </a:p>
        </p:txBody>
      </p:sp>
    </p:spTree>
    <p:extLst>
      <p:ext uri="{BB962C8B-B14F-4D97-AF65-F5344CB8AC3E}">
        <p14:creationId xmlns:p14="http://schemas.microsoft.com/office/powerpoint/2010/main" val="1614368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Try it Yourself!</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0"/>
            <a:ext cx="8520600" cy="3578275"/>
          </a:xfrm>
        </p:spPr>
        <p:txBody>
          <a:bodyPr>
            <a:normAutofit/>
          </a:bodyPr>
          <a:lstStyle/>
          <a:p>
            <a:pPr marL="571500" indent="-457200">
              <a:buSzPct val="100000"/>
              <a:buFont typeface="+mj-lt"/>
              <a:buAutoNum type="alphaLcParenR" startAt="19"/>
            </a:pPr>
            <a:r>
              <a:rPr lang="en-US" dirty="0"/>
              <a:t>A subsequence of a string is a new string that is formed from the original string by deleting some (can be none) of the characters without disturbing the relative positions of the remaining characters. (i.e., ”ace” is a subsequence of ”</a:t>
            </a:r>
            <a:r>
              <a:rPr lang="en-US" dirty="0" err="1"/>
              <a:t>abcde</a:t>
            </a:r>
            <a:r>
              <a:rPr lang="en-US" dirty="0"/>
              <a:t>” while ”</a:t>
            </a:r>
            <a:r>
              <a:rPr lang="en-US" dirty="0" err="1"/>
              <a:t>aec</a:t>
            </a:r>
            <a:r>
              <a:rPr lang="en-US" dirty="0"/>
              <a:t>” is not). Given two strings source and target, return the minimum number of subsequences of source such that their concatenation equals target. If the task is impossible, return -1.</a:t>
            </a:r>
          </a:p>
        </p:txBody>
      </p:sp>
      <p:sp>
        <p:nvSpPr>
          <p:cNvPr id="4" name="Google Shape;160;p35">
            <a:extLst>
              <a:ext uri="{FF2B5EF4-FFF2-40B4-BE49-F238E27FC236}">
                <a16:creationId xmlns:a16="http://schemas.microsoft.com/office/drawing/2014/main" id="{36C87B47-B40C-DB4E-460A-FFCA484DA0F3}"/>
              </a:ext>
            </a:extLst>
          </p:cNvPr>
          <p:cNvSpPr txBox="1"/>
          <p:nvPr/>
        </p:nvSpPr>
        <p:spPr>
          <a:xfrm>
            <a:off x="613187" y="3460910"/>
            <a:ext cx="8219113" cy="800189"/>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2000" b="1" dirty="0">
                <a:solidFill>
                  <a:srgbClr val="9900FF"/>
                </a:solidFill>
                <a:latin typeface="Source Sans Pro"/>
                <a:ea typeface="Source Sans Pro"/>
                <a:cs typeface="Source Sans Pro"/>
                <a:sym typeface="Source Sans Pro"/>
              </a:rPr>
              <a:t>Greedy: </a:t>
            </a:r>
            <a:r>
              <a:rPr lang="en-US" sz="2000" dirty="0">
                <a:solidFill>
                  <a:srgbClr val="9900FF"/>
                </a:solidFill>
                <a:latin typeface="Source Sans Pro"/>
                <a:ea typeface="Source Sans Pro"/>
                <a:cs typeface="Source Sans Pro"/>
                <a:sym typeface="Source Sans Pro"/>
              </a:rPr>
              <a:t>we greedily concatenate source and check if we have target as a subsequence of the concatenated string or not.</a:t>
            </a:r>
          </a:p>
        </p:txBody>
      </p:sp>
    </p:spTree>
    <p:extLst>
      <p:ext uri="{BB962C8B-B14F-4D97-AF65-F5344CB8AC3E}">
        <p14:creationId xmlns:p14="http://schemas.microsoft.com/office/powerpoint/2010/main" val="479266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B6EA-1B42-06FD-715A-3BA7E2EB4F3A}"/>
              </a:ext>
            </a:extLst>
          </p:cNvPr>
          <p:cNvSpPr>
            <a:spLocks noGrp="1"/>
          </p:cNvSpPr>
          <p:nvPr>
            <p:ph type="title"/>
          </p:nvPr>
        </p:nvSpPr>
        <p:spPr/>
        <p:txBody>
          <a:bodyPr/>
          <a:lstStyle/>
          <a:p>
            <a:r>
              <a:rPr lang="en-US" dirty="0"/>
              <a:t>That’s All, Folks!</a:t>
            </a:r>
          </a:p>
        </p:txBody>
      </p:sp>
      <p:sp>
        <p:nvSpPr>
          <p:cNvPr id="3" name="Subtitle 2">
            <a:extLst>
              <a:ext uri="{FF2B5EF4-FFF2-40B4-BE49-F238E27FC236}">
                <a16:creationId xmlns:a16="http://schemas.microsoft.com/office/drawing/2014/main" id="{A9F2599B-EB0D-9A39-C0EB-4705F2350AED}"/>
              </a:ext>
            </a:extLst>
          </p:cNvPr>
          <p:cNvSpPr>
            <a:spLocks noGrp="1"/>
          </p:cNvSpPr>
          <p:nvPr>
            <p:ph type="subTitle" idx="1"/>
          </p:nvPr>
        </p:nvSpPr>
        <p:spPr/>
        <p:txBody>
          <a:bodyPr/>
          <a:lstStyle/>
          <a:p>
            <a:r>
              <a:rPr lang="en-US" dirty="0"/>
              <a:t>Thanks for coming to section this week!</a:t>
            </a:r>
          </a:p>
          <a:p>
            <a:r>
              <a:rPr lang="en-US" dirty="0"/>
              <a:t>Any questions?</a:t>
            </a:r>
          </a:p>
          <a:p>
            <a:endParaRPr lang="en-US" dirty="0"/>
          </a:p>
        </p:txBody>
      </p:sp>
    </p:spTree>
    <p:extLst>
      <p:ext uri="{BB962C8B-B14F-4D97-AF65-F5344CB8AC3E}">
        <p14:creationId xmlns:p14="http://schemas.microsoft.com/office/powerpoint/2010/main" val="425530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711D-1C07-ED95-BBB2-5F0139A0A7ED}"/>
              </a:ext>
            </a:extLst>
          </p:cNvPr>
          <p:cNvSpPr>
            <a:spLocks noGrp="1"/>
          </p:cNvSpPr>
          <p:nvPr>
            <p:ph type="title"/>
          </p:nvPr>
        </p:nvSpPr>
        <p:spPr/>
        <p:txBody>
          <a:bodyPr>
            <a:normAutofit fontScale="90000"/>
          </a:bodyPr>
          <a:lstStyle/>
          <a:p>
            <a:r>
              <a:rPr lang="en-US" dirty="0"/>
              <a:t>The Strategy</a:t>
            </a:r>
          </a:p>
        </p:txBody>
      </p:sp>
      <p:sp>
        <p:nvSpPr>
          <p:cNvPr id="3" name="Text Placeholder 2">
            <a:extLst>
              <a:ext uri="{FF2B5EF4-FFF2-40B4-BE49-F238E27FC236}">
                <a16:creationId xmlns:a16="http://schemas.microsoft.com/office/drawing/2014/main" id="{815E63B7-CC55-BDB7-1332-D2479E1DA011}"/>
              </a:ext>
            </a:extLst>
          </p:cNvPr>
          <p:cNvSpPr>
            <a:spLocks noGrp="1"/>
          </p:cNvSpPr>
          <p:nvPr>
            <p:ph type="body" idx="1"/>
          </p:nvPr>
        </p:nvSpPr>
        <p:spPr/>
        <p:txBody>
          <a:bodyPr>
            <a:normAutofit/>
          </a:bodyPr>
          <a:lstStyle/>
          <a:p>
            <a:pPr marL="571500" indent="-457200">
              <a:buSzPct val="100000"/>
              <a:buFont typeface="+mj-lt"/>
              <a:buAutoNum type="arabicPeriod"/>
            </a:pPr>
            <a:r>
              <a:rPr lang="en-US" sz="2400" dirty="0"/>
              <a:t>Read the Problem Carefully</a:t>
            </a:r>
          </a:p>
          <a:p>
            <a:pPr marL="571500" indent="-457200">
              <a:buSzPct val="100000"/>
              <a:buFont typeface="+mj-lt"/>
              <a:buAutoNum type="arabicPeriod"/>
            </a:pPr>
            <a:r>
              <a:rPr lang="en-US" sz="2400" dirty="0"/>
              <a:t>Generate Example Inputs/Outputs</a:t>
            </a:r>
          </a:p>
          <a:p>
            <a:pPr marL="571500" indent="-457200">
              <a:buSzPct val="100000"/>
              <a:buFont typeface="+mj-lt"/>
              <a:buAutoNum type="arabicPeriod"/>
            </a:pPr>
            <a:r>
              <a:rPr lang="en-US" sz="2400" dirty="0"/>
              <a:t>Ask Some Questions</a:t>
            </a:r>
          </a:p>
          <a:p>
            <a:pPr marL="571500" indent="-457200">
              <a:buSzPct val="100000"/>
              <a:buFont typeface="+mj-lt"/>
              <a:buAutoNum type="arabicPeriod"/>
            </a:pPr>
            <a:r>
              <a:rPr lang="en-US" sz="2400" dirty="0"/>
              <a:t>Still Stuck?</a:t>
            </a:r>
          </a:p>
        </p:txBody>
      </p:sp>
    </p:spTree>
    <p:extLst>
      <p:ext uri="{BB962C8B-B14F-4D97-AF65-F5344CB8AC3E}">
        <p14:creationId xmlns:p14="http://schemas.microsoft.com/office/powerpoint/2010/main" val="124881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5EE8-8078-E597-418A-28A90B32B99A}"/>
              </a:ext>
            </a:extLst>
          </p:cNvPr>
          <p:cNvSpPr>
            <a:spLocks noGrp="1"/>
          </p:cNvSpPr>
          <p:nvPr>
            <p:ph type="title"/>
          </p:nvPr>
        </p:nvSpPr>
        <p:spPr/>
        <p:txBody>
          <a:bodyPr>
            <a:normAutofit fontScale="90000"/>
          </a:bodyPr>
          <a:lstStyle/>
          <a:p>
            <a:r>
              <a:rPr lang="en-US" dirty="0"/>
              <a:t>Step 1: Read the Problem Carefully</a:t>
            </a:r>
          </a:p>
        </p:txBody>
      </p:sp>
      <p:sp>
        <p:nvSpPr>
          <p:cNvPr id="3" name="Text Placeholder 2">
            <a:extLst>
              <a:ext uri="{FF2B5EF4-FFF2-40B4-BE49-F238E27FC236}">
                <a16:creationId xmlns:a16="http://schemas.microsoft.com/office/drawing/2014/main" id="{3E72C5AE-CD52-7709-DFF2-F2A221D3964D}"/>
              </a:ext>
            </a:extLst>
          </p:cNvPr>
          <p:cNvSpPr>
            <a:spLocks noGrp="1"/>
          </p:cNvSpPr>
          <p:nvPr>
            <p:ph type="body" idx="1"/>
          </p:nvPr>
        </p:nvSpPr>
        <p:spPr/>
        <p:txBody>
          <a:bodyPr/>
          <a:lstStyle/>
          <a:p>
            <a:r>
              <a:rPr lang="en-US" dirty="0"/>
              <a:t>Are there any technical terms in the problem? Any words that look like normal words but really are technical terms?</a:t>
            </a:r>
          </a:p>
          <a:p>
            <a:r>
              <a:rPr lang="en-US" dirty="0"/>
              <a:t>What is the input type?</a:t>
            </a:r>
          </a:p>
          <a:p>
            <a:r>
              <a:rPr lang="en-US" dirty="0"/>
              <a:t>What is the output type?</a:t>
            </a:r>
          </a:p>
          <a:p>
            <a:endParaRPr lang="en-US" dirty="0"/>
          </a:p>
          <a:p>
            <a:pPr marL="114300" indent="0">
              <a:buNone/>
            </a:pPr>
            <a:r>
              <a:rPr lang="en-US" dirty="0"/>
              <a:t>If these questions look familiar, they should!</a:t>
            </a:r>
          </a:p>
          <a:p>
            <a:pPr marL="114300" indent="0">
              <a:buNone/>
            </a:pPr>
            <a:endParaRPr lang="en-US" dirty="0"/>
          </a:p>
          <a:p>
            <a:pPr marL="114300" indent="0">
              <a:buNone/>
            </a:pPr>
            <a:r>
              <a:rPr lang="en-US" dirty="0"/>
              <a:t>If you can’t answer these, there’s no way to figure out what technique to use—you don’t even know what problem you’re solving!</a:t>
            </a:r>
          </a:p>
        </p:txBody>
      </p:sp>
    </p:spTree>
    <p:extLst>
      <p:ext uri="{BB962C8B-B14F-4D97-AF65-F5344CB8AC3E}">
        <p14:creationId xmlns:p14="http://schemas.microsoft.com/office/powerpoint/2010/main" val="347456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1BD1-930E-2ED3-D9A1-AE417C3E4368}"/>
              </a:ext>
            </a:extLst>
          </p:cNvPr>
          <p:cNvSpPr>
            <a:spLocks noGrp="1"/>
          </p:cNvSpPr>
          <p:nvPr>
            <p:ph type="title"/>
          </p:nvPr>
        </p:nvSpPr>
        <p:spPr/>
        <p:txBody>
          <a:bodyPr>
            <a:normAutofit fontScale="90000"/>
          </a:bodyPr>
          <a:lstStyle/>
          <a:p>
            <a:r>
              <a:rPr lang="en-US" dirty="0"/>
              <a:t>Step 2: Generate Example Inputs/Outputs</a:t>
            </a:r>
          </a:p>
        </p:txBody>
      </p:sp>
      <p:sp>
        <p:nvSpPr>
          <p:cNvPr id="3" name="Text Placeholder 2">
            <a:extLst>
              <a:ext uri="{FF2B5EF4-FFF2-40B4-BE49-F238E27FC236}">
                <a16:creationId xmlns:a16="http://schemas.microsoft.com/office/drawing/2014/main" id="{16B98279-D922-0EC7-37BD-FF30452368A6}"/>
              </a:ext>
            </a:extLst>
          </p:cNvPr>
          <p:cNvSpPr>
            <a:spLocks noGrp="1"/>
          </p:cNvSpPr>
          <p:nvPr>
            <p:ph type="body" idx="1"/>
          </p:nvPr>
        </p:nvSpPr>
        <p:spPr/>
        <p:txBody>
          <a:bodyPr/>
          <a:lstStyle/>
          <a:p>
            <a:pPr marL="114300" indent="0">
              <a:buNone/>
            </a:pPr>
            <a:r>
              <a:rPr lang="en-US" dirty="0"/>
              <a:t>Spend a few minutes producing some examples. This will help make sure that you have a clear understanding of the problem. Like usual, it’s helpful to think about a few different “typical” cases here, don’t worry too much about edge cases yet.</a:t>
            </a:r>
          </a:p>
          <a:p>
            <a:pPr marL="114300" indent="0">
              <a:buNone/>
            </a:pPr>
            <a:endParaRPr lang="en-US" dirty="0"/>
          </a:p>
          <a:p>
            <a:pPr marL="114300" indent="0">
              <a:buNone/>
            </a:pPr>
            <a:r>
              <a:rPr lang="en-US" dirty="0"/>
              <a:t>Plus, you might stumble upon which technique to use here; for example, if you try to visualize an example input, and you start drawing a graph.</a:t>
            </a:r>
          </a:p>
        </p:txBody>
      </p:sp>
    </p:spTree>
    <p:extLst>
      <p:ext uri="{BB962C8B-B14F-4D97-AF65-F5344CB8AC3E}">
        <p14:creationId xmlns:p14="http://schemas.microsoft.com/office/powerpoint/2010/main" val="12891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D8FB-A4F2-65B0-E3D5-854A6FBEB79F}"/>
              </a:ext>
            </a:extLst>
          </p:cNvPr>
          <p:cNvSpPr>
            <a:spLocks noGrp="1"/>
          </p:cNvSpPr>
          <p:nvPr>
            <p:ph type="title"/>
          </p:nvPr>
        </p:nvSpPr>
        <p:spPr/>
        <p:txBody>
          <a:bodyPr>
            <a:normAutofit fontScale="90000"/>
          </a:bodyPr>
          <a:lstStyle/>
          <a:p>
            <a:r>
              <a:rPr lang="en-US" dirty="0"/>
              <a:t>Step 3: Ask Some Questions</a:t>
            </a:r>
          </a:p>
        </p:txBody>
      </p:sp>
      <p:sp>
        <p:nvSpPr>
          <p:cNvPr id="3" name="Text Placeholder 2">
            <a:extLst>
              <a:ext uri="{FF2B5EF4-FFF2-40B4-BE49-F238E27FC236}">
                <a16:creationId xmlns:a16="http://schemas.microsoft.com/office/drawing/2014/main" id="{BD53F643-5145-5CE4-FDF1-D3429ED1331B}"/>
              </a:ext>
            </a:extLst>
          </p:cNvPr>
          <p:cNvSpPr>
            <a:spLocks noGrp="1"/>
          </p:cNvSpPr>
          <p:nvPr>
            <p:ph type="body" idx="1"/>
          </p:nvPr>
        </p:nvSpPr>
        <p:spPr/>
        <p:txBody>
          <a:bodyPr>
            <a:noAutofit/>
          </a:bodyPr>
          <a:lstStyle/>
          <a:p>
            <a:pPr marL="114300" indent="0">
              <a:buNone/>
            </a:pPr>
            <a:r>
              <a:rPr lang="en-US" dirty="0"/>
              <a:t>At this point, you should ask “is this really a graph modeling problem?” Some signs to look for:</a:t>
            </a:r>
          </a:p>
          <a:p>
            <a:pPr marL="114300" indent="0">
              <a:buNone/>
            </a:pPr>
            <a:endParaRPr lang="en-US" dirty="0"/>
          </a:p>
          <a:p>
            <a:r>
              <a:rPr lang="en-US" dirty="0"/>
              <a:t>The problem mentions a graph or something graph-sounding (like “routes” or “maps”). </a:t>
            </a:r>
          </a:p>
          <a:p>
            <a:r>
              <a:rPr lang="en-US" dirty="0"/>
              <a:t>There are “direct connections” between elements that could be edges.</a:t>
            </a:r>
          </a:p>
          <a:p>
            <a:r>
              <a:rPr lang="en-US" dirty="0"/>
              <a:t>When you try to visualize an input example you end up drawing a graph.</a:t>
            </a:r>
          </a:p>
          <a:p>
            <a:pPr marL="114300" indent="0">
              <a:buNone/>
            </a:pPr>
            <a:endParaRPr lang="en-US" dirty="0"/>
          </a:p>
        </p:txBody>
      </p:sp>
    </p:spTree>
    <p:extLst>
      <p:ext uri="{BB962C8B-B14F-4D97-AF65-F5344CB8AC3E}">
        <p14:creationId xmlns:p14="http://schemas.microsoft.com/office/powerpoint/2010/main" val="2338998141"/>
      </p:ext>
    </p:extLst>
  </p:cSld>
  <p:clrMapOvr>
    <a:masterClrMapping/>
  </p:clrMapOvr>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10360</TotalTime>
  <Words>5100</Words>
  <Application>Microsoft Macintosh PowerPoint</Application>
  <PresentationFormat>On-screen Show (16:9)</PresentationFormat>
  <Paragraphs>180</Paragraphs>
  <Slides>56</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Courier New</vt:lpstr>
      <vt:lpstr>Source Code Pro</vt:lpstr>
      <vt:lpstr>Raleway</vt:lpstr>
      <vt:lpstr>Arial</vt:lpstr>
      <vt:lpstr>Source Sans Pro</vt:lpstr>
      <vt:lpstr>Quattrocento Sans</vt:lpstr>
      <vt:lpstr>Cambria Math</vt:lpstr>
      <vt:lpstr>uw-slides</vt:lpstr>
      <vt:lpstr>CSE 421 Section 7</vt:lpstr>
      <vt:lpstr>Administrivia</vt:lpstr>
      <vt:lpstr>Announcements &amp; Reminders</vt:lpstr>
      <vt:lpstr>What Tool?</vt:lpstr>
      <vt:lpstr>In the real world…</vt:lpstr>
      <vt:lpstr>The Strategy</vt:lpstr>
      <vt:lpstr>Step 1: Read the Problem Carefully</vt:lpstr>
      <vt:lpstr>Step 2: Generate Example Inputs/Outputs</vt:lpstr>
      <vt:lpstr>Step 3: Ask Some Questions</vt:lpstr>
      <vt:lpstr>Step 3: Ask Some Questions</vt:lpstr>
      <vt:lpstr>Step 3: Ask Some Questions</vt:lpstr>
      <vt:lpstr>Step 4: Still Stuck?</vt:lpstr>
      <vt:lpstr>Step 4.1: Get a Baseline Algorithm</vt:lpstr>
      <vt:lpstr>Step 4.2: Write a Few More Examples</vt:lpstr>
      <vt:lpstr>Step 4.3: Ask Yourself Some More Questions</vt:lpstr>
      <vt:lpstr>2.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Problem 2 – Try it Yourself!</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421 Section 2</dc:title>
  <cp:lastModifiedBy>Zhaoyang Tian</cp:lastModifiedBy>
  <cp:revision>5</cp:revision>
  <dcterms:modified xsi:type="dcterms:W3CDTF">2024-02-21T18:22:57Z</dcterms:modified>
</cp:coreProperties>
</file>