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45"/>
  </p:notesMasterIdLst>
  <p:sldIdLst>
    <p:sldId id="314" r:id="rId2"/>
    <p:sldId id="315" r:id="rId3"/>
    <p:sldId id="316" r:id="rId4"/>
    <p:sldId id="527" r:id="rId5"/>
    <p:sldId id="528" r:id="rId6"/>
    <p:sldId id="535" r:id="rId7"/>
    <p:sldId id="529" r:id="rId8"/>
    <p:sldId id="530" r:id="rId9"/>
    <p:sldId id="532" r:id="rId10"/>
    <p:sldId id="534" r:id="rId11"/>
    <p:sldId id="557" r:id="rId12"/>
    <p:sldId id="533" r:id="rId13"/>
    <p:sldId id="536" r:id="rId14"/>
    <p:sldId id="540" r:id="rId15"/>
    <p:sldId id="537" r:id="rId16"/>
    <p:sldId id="538" r:id="rId17"/>
    <p:sldId id="539" r:id="rId18"/>
    <p:sldId id="541" r:id="rId19"/>
    <p:sldId id="543" r:id="rId20"/>
    <p:sldId id="542" r:id="rId21"/>
    <p:sldId id="544" r:id="rId22"/>
    <p:sldId id="545" r:id="rId23"/>
    <p:sldId id="546" r:id="rId24"/>
    <p:sldId id="547" r:id="rId25"/>
    <p:sldId id="548" r:id="rId26"/>
    <p:sldId id="551" r:id="rId27"/>
    <p:sldId id="558" r:id="rId28"/>
    <p:sldId id="549" r:id="rId29"/>
    <p:sldId id="550" r:id="rId30"/>
    <p:sldId id="559" r:id="rId31"/>
    <p:sldId id="553" r:id="rId32"/>
    <p:sldId id="552" r:id="rId33"/>
    <p:sldId id="556" r:id="rId34"/>
    <p:sldId id="317" r:id="rId35"/>
    <p:sldId id="447" r:id="rId36"/>
    <p:sldId id="383" r:id="rId37"/>
    <p:sldId id="496" r:id="rId38"/>
    <p:sldId id="560" r:id="rId39"/>
    <p:sldId id="561" r:id="rId40"/>
    <p:sldId id="562" r:id="rId41"/>
    <p:sldId id="563" r:id="rId42"/>
    <p:sldId id="564" r:id="rId43"/>
    <p:sldId id="379" r:id="rId4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Quattrocento Sans" panose="020B0502050000020003" pitchFamily="34" charset="0"/>
      <p:regular r:id="rId55"/>
      <p:bold r:id="rId56"/>
      <p:italic r:id="rId57"/>
      <p:boldItalic r:id="rId58"/>
    </p:embeddedFont>
    <p:embeddedFont>
      <p:font typeface="Raleway" pitchFamily="2" charset="77"/>
      <p:regular r:id="rId59"/>
      <p:bold r:id="rId60"/>
      <p:italic r:id="rId61"/>
      <p:boldItalic r:id="rId62"/>
    </p:embeddedFont>
    <p:embeddedFont>
      <p:font typeface="Source Code Pro" panose="020B0509030403020204" pitchFamily="49" charset="77"/>
      <p:regular r:id="rId63"/>
      <p:bold r:id="rId64"/>
      <p:italic r:id="rId65"/>
      <p:boldItalic r:id="rId66"/>
    </p:embeddedFont>
    <p:embeddedFont>
      <p:font typeface="Source Sans Pro" panose="020B0503030403020204" pitchFamily="3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0E7C38F9-7328-4282-BB73-1DAEE652B665}">
          <p14:sldIdLst>
            <p14:sldId id="314"/>
          </p14:sldIdLst>
        </p14:section>
        <p14:section name="Administrivia" id="{DB8782F1-9770-4122-AE1A-57C954F4EE1B}">
          <p14:sldIdLst>
            <p14:sldId id="315"/>
            <p14:sldId id="316"/>
          </p14:sldIdLst>
        </p14:section>
        <p14:section name="Ford-Fulkerson" id="{E7EA1D11-A748-42E7-900E-E583DC33AA93}">
          <p14:sldIdLst>
            <p14:sldId id="527"/>
            <p14:sldId id="528"/>
            <p14:sldId id="535"/>
            <p14:sldId id="529"/>
          </p14:sldIdLst>
        </p14:section>
        <p14:section name="1" id="{A4A6EE46-A58B-43F9-AC8F-DD90BD7580D0}">
          <p14:sldIdLst>
            <p14:sldId id="530"/>
            <p14:sldId id="532"/>
            <p14:sldId id="534"/>
            <p14:sldId id="557"/>
            <p14:sldId id="533"/>
            <p14:sldId id="536"/>
            <p14:sldId id="540"/>
            <p14:sldId id="537"/>
            <p14:sldId id="538"/>
            <p14:sldId id="539"/>
            <p14:sldId id="541"/>
            <p14:sldId id="543"/>
            <p14:sldId id="542"/>
            <p14:sldId id="544"/>
            <p14:sldId id="545"/>
            <p14:sldId id="546"/>
            <p14:sldId id="547"/>
            <p14:sldId id="548"/>
            <p14:sldId id="551"/>
            <p14:sldId id="558"/>
            <p14:sldId id="549"/>
            <p14:sldId id="550"/>
            <p14:sldId id="559"/>
            <p14:sldId id="553"/>
            <p14:sldId id="552"/>
            <p14:sldId id="556"/>
          </p14:sldIdLst>
        </p14:section>
        <p14:section name="Max Flow Min Cut" id="{1C7869E8-F8D6-48B7-AB08-B9215DB03AF3}">
          <p14:sldIdLst>
            <p14:sldId id="317"/>
            <p14:sldId id="447"/>
            <p14:sldId id="383"/>
            <p14:sldId id="496"/>
          </p14:sldIdLst>
        </p14:section>
        <p14:section name="2" id="{0AA944EE-F025-4FE3-BFA3-63EEC3719952}">
          <p14:sldIdLst>
            <p14:sldId id="560"/>
            <p14:sldId id="561"/>
          </p14:sldIdLst>
        </p14:section>
        <p14:section name="3" id="{58503292-0FDE-4CC4-9907-2DE314918FA1}">
          <p14:sldIdLst>
            <p14:sldId id="562"/>
            <p14:sldId id="563"/>
          </p14:sldIdLst>
        </p14:section>
        <p14:section name="4" id="{F098BF2D-5AA8-D94E-85AB-9CE0F1CFDB4E}">
          <p14:sldIdLst>
            <p14:sldId id="564"/>
          </p14:sldIdLst>
        </p14:section>
        <p14:section name="Outro" id="{330896F7-469A-4CE7-9D9A-D1928C68B4F2}">
          <p14:sldIdLst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C6186-C729-4DEB-BAE5-6FE8D36A96A7}" v="174" dt="2023-02-22T19:06:02.616"/>
    <p1510:client id="{BE407F65-3EA5-49CA-A556-E0A453BEF25E}" v="278" dt="2023-02-22T04:08:04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578"/>
  </p:normalViewPr>
  <p:slideViewPr>
    <p:cSldViewPr snapToGrid="0">
      <p:cViewPr varScale="1">
        <p:scale>
          <a:sx n="103" d="100"/>
          <a:sy n="103" d="100"/>
        </p:scale>
        <p:origin x="168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e Pfleger" userId="7701ca9aa713607d" providerId="LiveId" clId="{35872F6E-1734-4D1D-B342-5E6D2F7C4C45}"/>
    <pc:docChg chg="custSel addSld modSld">
      <pc:chgData name="Allie Pfleger" userId="7701ca9aa713607d" providerId="LiveId" clId="{35872F6E-1734-4D1D-B342-5E6D2F7C4C45}" dt="2022-10-03T23:01:15.861" v="134" actId="1582"/>
      <pc:docMkLst>
        <pc:docMk/>
      </pc:docMkLst>
      <pc:sldChg chg="modSp mod">
        <pc:chgData name="Allie Pfleger" userId="7701ca9aa713607d" providerId="LiveId" clId="{35872F6E-1734-4D1D-B342-5E6D2F7C4C45}" dt="2022-10-03T22:49:36.843" v="18" actId="20577"/>
        <pc:sldMkLst>
          <pc:docMk/>
          <pc:sldMk cId="2084633147" sldId="314"/>
        </pc:sldMkLst>
        <pc:spChg chg="mod">
          <ac:chgData name="Allie Pfleger" userId="7701ca9aa713607d" providerId="LiveId" clId="{35872F6E-1734-4D1D-B342-5E6D2F7C4C45}" dt="2022-10-03T22:48:53.192" v="1" actId="20577"/>
          <ac:spMkLst>
            <pc:docMk/>
            <pc:sldMk cId="2084633147" sldId="314"/>
            <ac:spMk id="4" creationId="{F195F0D5-F9BB-C05C-55B2-ADFAE05F08BB}"/>
          </ac:spMkLst>
        </pc:spChg>
        <pc:spChg chg="mod">
          <ac:chgData name="Allie Pfleger" userId="7701ca9aa713607d" providerId="LiveId" clId="{35872F6E-1734-4D1D-B342-5E6D2F7C4C45}" dt="2022-10-03T22:49:36.843" v="18" actId="20577"/>
          <ac:spMkLst>
            <pc:docMk/>
            <pc:sldMk cId="2084633147" sldId="314"/>
            <ac:spMk id="5" creationId="{C419559E-BC6B-F314-EF98-FFEA019D0FD3}"/>
          </ac:spMkLst>
        </pc:spChg>
      </pc:sldChg>
      <pc:sldChg chg="modSp mod">
        <pc:chgData name="Allie Pfleger" userId="7701ca9aa713607d" providerId="LiveId" clId="{35872F6E-1734-4D1D-B342-5E6D2F7C4C45}" dt="2022-10-03T22:49:44.939" v="19" actId="20577"/>
        <pc:sldMkLst>
          <pc:docMk/>
          <pc:sldMk cId="0" sldId="315"/>
        </pc:sldMkLst>
        <pc:spChg chg="mod">
          <ac:chgData name="Allie Pfleger" userId="7701ca9aa713607d" providerId="LiveId" clId="{35872F6E-1734-4D1D-B342-5E6D2F7C4C45}" dt="2022-10-03T22:49:44.939" v="19" actId="20577"/>
          <ac:spMkLst>
            <pc:docMk/>
            <pc:sldMk cId="0" sldId="315"/>
            <ac:spMk id="111" creationId="{00000000-0000-0000-0000-000000000000}"/>
          </ac:spMkLst>
        </pc:spChg>
      </pc:sldChg>
      <pc:sldChg chg="addSp delSp modSp mod">
        <pc:chgData name="Allie Pfleger" userId="7701ca9aa713607d" providerId="LiveId" clId="{35872F6E-1734-4D1D-B342-5E6D2F7C4C45}" dt="2022-10-03T22:58:54.245" v="111" actId="14100"/>
        <pc:sldMkLst>
          <pc:docMk/>
          <pc:sldMk cId="4294689599" sldId="335"/>
        </pc:sldMkLst>
        <pc:spChg chg="del">
          <ac:chgData name="Allie Pfleger" userId="7701ca9aa713607d" providerId="LiveId" clId="{35872F6E-1734-4D1D-B342-5E6D2F7C4C45}" dt="2022-10-03T22:51:19.746" v="23" actId="478"/>
          <ac:spMkLst>
            <pc:docMk/>
            <pc:sldMk cId="4294689599" sldId="335"/>
            <ac:spMk id="3" creationId="{E2289A30-A21C-A553-3323-599C5755B9B7}"/>
          </ac:spMkLst>
        </pc:spChg>
        <pc:spChg chg="mod">
          <ac:chgData name="Allie Pfleger" userId="7701ca9aa713607d" providerId="LiveId" clId="{35872F6E-1734-4D1D-B342-5E6D2F7C4C45}" dt="2022-10-03T22:54:54.499" v="63" actId="1076"/>
          <ac:spMkLst>
            <pc:docMk/>
            <pc:sldMk cId="4294689599" sldId="335"/>
            <ac:spMk id="4" creationId="{62888D20-8BB1-1411-6875-90D3B6D87C91}"/>
          </ac:spMkLst>
        </pc:spChg>
        <pc:spChg chg="del">
          <ac:chgData name="Allie Pfleger" userId="7701ca9aa713607d" providerId="LiveId" clId="{35872F6E-1734-4D1D-B342-5E6D2F7C4C45}" dt="2022-10-03T22:51:11.509" v="20" actId="478"/>
          <ac:spMkLst>
            <pc:docMk/>
            <pc:sldMk cId="4294689599" sldId="335"/>
            <ac:spMk id="5" creationId="{D457CB86-B894-26FD-7788-FA806722E745}"/>
          </ac:spMkLst>
        </pc:spChg>
        <pc:spChg chg="del">
          <ac:chgData name="Allie Pfleger" userId="7701ca9aa713607d" providerId="LiveId" clId="{35872F6E-1734-4D1D-B342-5E6D2F7C4C45}" dt="2022-10-03T22:51:16.763" v="22" actId="478"/>
          <ac:spMkLst>
            <pc:docMk/>
            <pc:sldMk cId="4294689599" sldId="335"/>
            <ac:spMk id="6" creationId="{4B432B42-0294-5D7C-CFA9-FBFEA2542D8C}"/>
          </ac:spMkLst>
        </pc:spChg>
        <pc:spChg chg="mod">
          <ac:chgData name="Allie Pfleger" userId="7701ca9aa713607d" providerId="LiveId" clId="{35872F6E-1734-4D1D-B342-5E6D2F7C4C45}" dt="2022-10-03T22:55:26.547" v="73" actId="1076"/>
          <ac:spMkLst>
            <pc:docMk/>
            <pc:sldMk cId="4294689599" sldId="335"/>
            <ac:spMk id="7" creationId="{32F7A985-44E9-1232-E90A-4CF0F3ECF586}"/>
          </ac:spMkLst>
        </pc:spChg>
        <pc:spChg chg="mod">
          <ac:chgData name="Allie Pfleger" userId="7701ca9aa713607d" providerId="LiveId" clId="{35872F6E-1734-4D1D-B342-5E6D2F7C4C45}" dt="2022-10-03T22:55:31.662" v="75" actId="1076"/>
          <ac:spMkLst>
            <pc:docMk/>
            <pc:sldMk cId="4294689599" sldId="335"/>
            <ac:spMk id="9" creationId="{D2F95A25-C5E8-4B82-6328-9930AE892918}"/>
          </ac:spMkLst>
        </pc:spChg>
        <pc:spChg chg="add del mod">
          <ac:chgData name="Allie Pfleger" userId="7701ca9aa713607d" providerId="LiveId" clId="{35872F6E-1734-4D1D-B342-5E6D2F7C4C45}" dt="2022-10-03T22:51:13.975" v="21" actId="478"/>
          <ac:spMkLst>
            <pc:docMk/>
            <pc:sldMk cId="4294689599" sldId="335"/>
            <ac:spMk id="10" creationId="{0BA5AF5D-8E2E-FC0C-F822-DF1E922ABC25}"/>
          </ac:spMkLst>
        </pc:spChg>
        <pc:spChg chg="mod">
          <ac:chgData name="Allie Pfleger" userId="7701ca9aa713607d" providerId="LiveId" clId="{35872F6E-1734-4D1D-B342-5E6D2F7C4C45}" dt="2022-10-03T22:58:06.469" v="99" actId="1076"/>
          <ac:spMkLst>
            <pc:docMk/>
            <pc:sldMk cId="4294689599" sldId="335"/>
            <ac:spMk id="11" creationId="{1A95E883-B3E5-F6E8-F969-55FD68AD784B}"/>
          </ac:spMkLst>
        </pc:spChg>
        <pc:spChg chg="mod">
          <ac:chgData name="Allie Pfleger" userId="7701ca9aa713607d" providerId="LiveId" clId="{35872F6E-1734-4D1D-B342-5E6D2F7C4C45}" dt="2022-10-03T22:58:51.147" v="110" actId="1076"/>
          <ac:spMkLst>
            <pc:docMk/>
            <pc:sldMk cId="4294689599" sldId="335"/>
            <ac:spMk id="12" creationId="{8560977E-F123-1E56-9A74-B46E80903F07}"/>
          </ac:spMkLst>
        </pc:spChg>
        <pc:spChg chg="mod">
          <ac:chgData name="Allie Pfleger" userId="7701ca9aa713607d" providerId="LiveId" clId="{35872F6E-1734-4D1D-B342-5E6D2F7C4C45}" dt="2022-10-03T22:58:31.128" v="104" actId="1076"/>
          <ac:spMkLst>
            <pc:docMk/>
            <pc:sldMk cId="4294689599" sldId="335"/>
            <ac:spMk id="13" creationId="{CB5A84B6-A61A-A604-0EDA-47ABD31868B8}"/>
          </ac:spMkLst>
        </pc:spChg>
        <pc:spChg chg="del mod">
          <ac:chgData name="Allie Pfleger" userId="7701ca9aa713607d" providerId="LiveId" clId="{35872F6E-1734-4D1D-B342-5E6D2F7C4C45}" dt="2022-10-03T22:58:40.627" v="108" actId="478"/>
          <ac:spMkLst>
            <pc:docMk/>
            <pc:sldMk cId="4294689599" sldId="335"/>
            <ac:spMk id="14" creationId="{1C72E1F8-5A86-62ED-A9AF-3EE872DBC6E4}"/>
          </ac:spMkLst>
        </pc:spChg>
        <pc:spChg chg="del">
          <ac:chgData name="Allie Pfleger" userId="7701ca9aa713607d" providerId="LiveId" clId="{35872F6E-1734-4D1D-B342-5E6D2F7C4C45}" dt="2022-10-03T22:54:47.431" v="61" actId="478"/>
          <ac:spMkLst>
            <pc:docMk/>
            <pc:sldMk cId="4294689599" sldId="335"/>
            <ac:spMk id="15" creationId="{F4AE2D2C-104A-7188-0AC3-D8C2A9AEEC52}"/>
          </ac:spMkLst>
        </pc:spChg>
        <pc:cxnChg chg="mod">
          <ac:chgData name="Allie Pfleger" userId="7701ca9aa713607d" providerId="LiveId" clId="{35872F6E-1734-4D1D-B342-5E6D2F7C4C45}" dt="2022-10-03T22:56:29.108" v="83"/>
          <ac:cxnSpMkLst>
            <pc:docMk/>
            <pc:sldMk cId="4294689599" sldId="335"/>
            <ac:cxnSpMk id="21" creationId="{755963ED-B2EA-ACC3-0590-EDD40024A636}"/>
          </ac:cxnSpMkLst>
        </pc:cxnChg>
        <pc:cxnChg chg="mod">
          <ac:chgData name="Allie Pfleger" userId="7701ca9aa713607d" providerId="LiveId" clId="{35872F6E-1734-4D1D-B342-5E6D2F7C4C45}" dt="2022-10-03T22:56:42.378" v="85"/>
          <ac:cxnSpMkLst>
            <pc:docMk/>
            <pc:sldMk cId="4294689599" sldId="335"/>
            <ac:cxnSpMk id="23" creationId="{B21493AB-3061-1E22-FD68-B08E53F2D031}"/>
          </ac:cxnSpMkLst>
        </pc:cxnChg>
        <pc:cxnChg chg="mod">
          <ac:chgData name="Allie Pfleger" userId="7701ca9aa713607d" providerId="LiveId" clId="{35872F6E-1734-4D1D-B342-5E6D2F7C4C45}" dt="2022-10-03T22:58:06.469" v="99" actId="1076"/>
          <ac:cxnSpMkLst>
            <pc:docMk/>
            <pc:sldMk cId="4294689599" sldId="335"/>
            <ac:cxnSpMk id="25" creationId="{447937D0-BD73-AC23-1E37-2131C023A887}"/>
          </ac:cxnSpMkLst>
        </pc:cxnChg>
        <pc:cxnChg chg="mod">
          <ac:chgData name="Allie Pfleger" userId="7701ca9aa713607d" providerId="LiveId" clId="{35872F6E-1734-4D1D-B342-5E6D2F7C4C45}" dt="2022-10-03T22:58:31.128" v="104" actId="1076"/>
          <ac:cxnSpMkLst>
            <pc:docMk/>
            <pc:sldMk cId="4294689599" sldId="335"/>
            <ac:cxnSpMk id="27" creationId="{362166DE-4286-7E21-A846-87702AC1D487}"/>
          </ac:cxnSpMkLst>
        </pc:cxnChg>
        <pc:cxnChg chg="mod">
          <ac:chgData name="Allie Pfleger" userId="7701ca9aa713607d" providerId="LiveId" clId="{35872F6E-1734-4D1D-B342-5E6D2F7C4C45}" dt="2022-10-03T22:58:31.128" v="104" actId="1076"/>
          <ac:cxnSpMkLst>
            <pc:docMk/>
            <pc:sldMk cId="4294689599" sldId="335"/>
            <ac:cxnSpMk id="31" creationId="{3EE81EEC-E8BC-73E1-BE73-586DC8B1930B}"/>
          </ac:cxnSpMkLst>
        </pc:cxnChg>
        <pc:cxnChg chg="del mod">
          <ac:chgData name="Allie Pfleger" userId="7701ca9aa713607d" providerId="LiveId" clId="{35872F6E-1734-4D1D-B342-5E6D2F7C4C45}" dt="2022-10-03T22:54:50.251" v="62" actId="478"/>
          <ac:cxnSpMkLst>
            <pc:docMk/>
            <pc:sldMk cId="4294689599" sldId="335"/>
            <ac:cxnSpMk id="44" creationId="{2D9F036C-1AE1-059C-8210-F5CE93BB04AE}"/>
          </ac:cxnSpMkLst>
        </pc:cxnChg>
        <pc:cxnChg chg="mod">
          <ac:chgData name="Allie Pfleger" userId="7701ca9aa713607d" providerId="LiveId" clId="{35872F6E-1734-4D1D-B342-5E6D2F7C4C45}" dt="2022-10-03T22:58:31.128" v="104" actId="1076"/>
          <ac:cxnSpMkLst>
            <pc:docMk/>
            <pc:sldMk cId="4294689599" sldId="335"/>
            <ac:cxnSpMk id="46" creationId="{CC7E24CB-3A8A-4ADE-C090-5E2727393D1B}"/>
          </ac:cxnSpMkLst>
        </pc:cxnChg>
        <pc:cxnChg chg="del mod">
          <ac:chgData name="Allie Pfleger" userId="7701ca9aa713607d" providerId="LiveId" clId="{35872F6E-1734-4D1D-B342-5E6D2F7C4C45}" dt="2022-10-03T22:58:36.181" v="106" actId="478"/>
          <ac:cxnSpMkLst>
            <pc:docMk/>
            <pc:sldMk cId="4294689599" sldId="335"/>
            <ac:cxnSpMk id="48" creationId="{1383D512-321C-37BB-990A-B4FFA64ED3FA}"/>
          </ac:cxnSpMkLst>
        </pc:cxnChg>
        <pc:cxnChg chg="mod">
          <ac:chgData name="Allie Pfleger" userId="7701ca9aa713607d" providerId="LiveId" clId="{35872F6E-1734-4D1D-B342-5E6D2F7C4C45}" dt="2022-10-03T22:58:54.245" v="111" actId="14100"/>
          <ac:cxnSpMkLst>
            <pc:docMk/>
            <pc:sldMk cId="4294689599" sldId="335"/>
            <ac:cxnSpMk id="50" creationId="{DED9E9BB-3B22-3762-5F30-598DE1DBC244}"/>
          </ac:cxnSpMkLst>
        </pc:cxnChg>
        <pc:cxnChg chg="del mod">
          <ac:chgData name="Allie Pfleger" userId="7701ca9aa713607d" providerId="LiveId" clId="{35872F6E-1734-4D1D-B342-5E6D2F7C4C45}" dt="2022-10-03T22:52:20.599" v="35" actId="478"/>
          <ac:cxnSpMkLst>
            <pc:docMk/>
            <pc:sldMk cId="4294689599" sldId="335"/>
            <ac:cxnSpMk id="53" creationId="{1413502C-DA4E-CF50-A7A0-F984F17EE7DB}"/>
          </ac:cxnSpMkLst>
        </pc:cxnChg>
      </pc:sldChg>
      <pc:sldChg chg="modSp add mod">
        <pc:chgData name="Allie Pfleger" userId="7701ca9aa713607d" providerId="LiveId" clId="{35872F6E-1734-4D1D-B342-5E6D2F7C4C45}" dt="2022-10-03T23:01:15.861" v="134" actId="1582"/>
        <pc:sldMkLst>
          <pc:docMk/>
          <pc:sldMk cId="3826255578" sldId="381"/>
        </pc:sldMkLst>
        <pc:spChg chg="mod">
          <ac:chgData name="Allie Pfleger" userId="7701ca9aa713607d" providerId="LiveId" clId="{35872F6E-1734-4D1D-B342-5E6D2F7C4C45}" dt="2022-10-03T22:59:28.481" v="114" actId="1582"/>
          <ac:spMkLst>
            <pc:docMk/>
            <pc:sldMk cId="3826255578" sldId="381"/>
            <ac:spMk id="4" creationId="{62888D20-8BB1-1411-6875-90D3B6D87C91}"/>
          </ac:spMkLst>
        </pc:spChg>
        <pc:spChg chg="mod">
          <ac:chgData name="Allie Pfleger" userId="7701ca9aa713607d" providerId="LiveId" clId="{35872F6E-1734-4D1D-B342-5E6D2F7C4C45}" dt="2022-10-03T22:59:45.300" v="118" actId="1582"/>
          <ac:spMkLst>
            <pc:docMk/>
            <pc:sldMk cId="3826255578" sldId="381"/>
            <ac:spMk id="7" creationId="{32F7A985-44E9-1232-E90A-4CF0F3ECF586}"/>
          </ac:spMkLst>
        </pc:spChg>
        <pc:spChg chg="mod">
          <ac:chgData name="Allie Pfleger" userId="7701ca9aa713607d" providerId="LiveId" clId="{35872F6E-1734-4D1D-B342-5E6D2F7C4C45}" dt="2022-10-03T23:01:15.861" v="134" actId="1582"/>
          <ac:spMkLst>
            <pc:docMk/>
            <pc:sldMk cId="3826255578" sldId="381"/>
            <ac:spMk id="9" creationId="{D2F95A25-C5E8-4B82-6328-9930AE892918}"/>
          </ac:spMkLst>
        </pc:spChg>
        <pc:spChg chg="mod">
          <ac:chgData name="Allie Pfleger" userId="7701ca9aa713607d" providerId="LiveId" clId="{35872F6E-1734-4D1D-B342-5E6D2F7C4C45}" dt="2022-10-03T23:00:09.051" v="122" actId="1582"/>
          <ac:spMkLst>
            <pc:docMk/>
            <pc:sldMk cId="3826255578" sldId="381"/>
            <ac:spMk id="11" creationId="{1A95E883-B3E5-F6E8-F969-55FD68AD784B}"/>
          </ac:spMkLst>
        </pc:spChg>
        <pc:spChg chg="mod">
          <ac:chgData name="Allie Pfleger" userId="7701ca9aa713607d" providerId="LiveId" clId="{35872F6E-1734-4D1D-B342-5E6D2F7C4C45}" dt="2022-10-03T23:00:25.181" v="126" actId="1582"/>
          <ac:spMkLst>
            <pc:docMk/>
            <pc:sldMk cId="3826255578" sldId="381"/>
            <ac:spMk id="12" creationId="{8560977E-F123-1E56-9A74-B46E80903F07}"/>
          </ac:spMkLst>
        </pc:spChg>
        <pc:spChg chg="mod">
          <ac:chgData name="Allie Pfleger" userId="7701ca9aa713607d" providerId="LiveId" clId="{35872F6E-1734-4D1D-B342-5E6D2F7C4C45}" dt="2022-10-03T23:00:50.084" v="128" actId="1582"/>
          <ac:spMkLst>
            <pc:docMk/>
            <pc:sldMk cId="3826255578" sldId="381"/>
            <ac:spMk id="13" creationId="{CB5A84B6-A61A-A604-0EDA-47ABD31868B8}"/>
          </ac:spMkLst>
        </pc:spChg>
        <pc:cxnChg chg="mod">
          <ac:chgData name="Allie Pfleger" userId="7701ca9aa713607d" providerId="LiveId" clId="{35872F6E-1734-4D1D-B342-5E6D2F7C4C45}" dt="2022-10-03T22:59:37.632" v="116" actId="1582"/>
          <ac:cxnSpMkLst>
            <pc:docMk/>
            <pc:sldMk cId="3826255578" sldId="381"/>
            <ac:cxnSpMk id="21" creationId="{755963ED-B2EA-ACC3-0590-EDD40024A636}"/>
          </ac:cxnSpMkLst>
        </pc:cxnChg>
        <pc:cxnChg chg="mod">
          <ac:chgData name="Allie Pfleger" userId="7701ca9aa713607d" providerId="LiveId" clId="{35872F6E-1734-4D1D-B342-5E6D2F7C4C45}" dt="2022-10-03T22:59:57.940" v="120" actId="1582"/>
          <ac:cxnSpMkLst>
            <pc:docMk/>
            <pc:sldMk cId="3826255578" sldId="381"/>
            <ac:cxnSpMk id="25" creationId="{447937D0-BD73-AC23-1E37-2131C023A887}"/>
          </ac:cxnSpMkLst>
        </pc:cxnChg>
        <pc:cxnChg chg="mod">
          <ac:chgData name="Allie Pfleger" userId="7701ca9aa713607d" providerId="LiveId" clId="{35872F6E-1734-4D1D-B342-5E6D2F7C4C45}" dt="2022-10-03T23:01:09.166" v="132" actId="1582"/>
          <ac:cxnSpMkLst>
            <pc:docMk/>
            <pc:sldMk cId="3826255578" sldId="381"/>
            <ac:cxnSpMk id="31" creationId="{3EE81EEC-E8BC-73E1-BE73-586DC8B1930B}"/>
          </ac:cxnSpMkLst>
        </pc:cxnChg>
        <pc:cxnChg chg="mod">
          <ac:chgData name="Allie Pfleger" userId="7701ca9aa713607d" providerId="LiveId" clId="{35872F6E-1734-4D1D-B342-5E6D2F7C4C45}" dt="2022-10-03T23:01:01.031" v="130" actId="208"/>
          <ac:cxnSpMkLst>
            <pc:docMk/>
            <pc:sldMk cId="3826255578" sldId="381"/>
            <ac:cxnSpMk id="46" creationId="{CC7E24CB-3A8A-4ADE-C090-5E2727393D1B}"/>
          </ac:cxnSpMkLst>
        </pc:cxnChg>
        <pc:cxnChg chg="mod">
          <ac:chgData name="Allie Pfleger" userId="7701ca9aa713607d" providerId="LiveId" clId="{35872F6E-1734-4D1D-B342-5E6D2F7C4C45}" dt="2022-10-03T23:00:17.675" v="124" actId="1582"/>
          <ac:cxnSpMkLst>
            <pc:docMk/>
            <pc:sldMk cId="3826255578" sldId="381"/>
            <ac:cxnSpMk id="50" creationId="{DED9E9BB-3B22-3762-5F30-598DE1DBC244}"/>
          </ac:cxnSpMkLst>
        </pc:cxnChg>
      </pc:sldChg>
    </pc:docChg>
  </pc:docChgLst>
  <pc:docChgLst>
    <pc:chgData name="Allie Pfleger" userId="7701ca9aa713607d" providerId="LiveId" clId="{C6C46FD4-EA33-4F9B-8046-A6655EBF66BC}"/>
    <pc:docChg chg="undo redo custSel addSld delSld modSld sldOrd delSection modSection">
      <pc:chgData name="Allie Pfleger" userId="7701ca9aa713607d" providerId="LiveId" clId="{C6C46FD4-EA33-4F9B-8046-A6655EBF66BC}" dt="2022-10-24T23:04:06.140" v="4167"/>
      <pc:docMkLst>
        <pc:docMk/>
      </pc:docMkLst>
      <pc:sldChg chg="modSp mod">
        <pc:chgData name="Allie Pfleger" userId="7701ca9aa713607d" providerId="LiveId" clId="{C6C46FD4-EA33-4F9B-8046-A6655EBF66BC}" dt="2022-10-20T22:22:39.178" v="104" actId="20577"/>
        <pc:sldMkLst>
          <pc:docMk/>
          <pc:sldMk cId="2084633147" sldId="314"/>
        </pc:sldMkLst>
        <pc:spChg chg="mod">
          <ac:chgData name="Allie Pfleger" userId="7701ca9aa713607d" providerId="LiveId" clId="{C6C46FD4-EA33-4F9B-8046-A6655EBF66BC}" dt="2022-10-20T22:22:39.178" v="104" actId="20577"/>
          <ac:spMkLst>
            <pc:docMk/>
            <pc:sldMk cId="2084633147" sldId="314"/>
            <ac:spMk id="4" creationId="{F195F0D5-F9BB-C05C-55B2-ADFAE05F08BB}"/>
          </ac:spMkLst>
        </pc:spChg>
        <pc:spChg chg="mod">
          <ac:chgData name="Allie Pfleger" userId="7701ca9aa713607d" providerId="LiveId" clId="{C6C46FD4-EA33-4F9B-8046-A6655EBF66BC}" dt="2022-10-20T22:19:20.537" v="18" actId="20577"/>
          <ac:spMkLst>
            <pc:docMk/>
            <pc:sldMk cId="2084633147" sldId="314"/>
            <ac:spMk id="5" creationId="{C419559E-BC6B-F314-EF98-FFEA019D0FD3}"/>
          </ac:spMkLst>
        </pc:spChg>
      </pc:sldChg>
      <pc:sldChg chg="addSp delSp modSp mod">
        <pc:chgData name="Allie Pfleger" userId="7701ca9aa713607d" providerId="LiveId" clId="{C6C46FD4-EA33-4F9B-8046-A6655EBF66BC}" dt="2022-10-24T22:58:32.202" v="3934" actId="478"/>
        <pc:sldMkLst>
          <pc:docMk/>
          <pc:sldMk cId="2235408715" sldId="316"/>
        </pc:sldMkLst>
        <pc:spChg chg="mod">
          <ac:chgData name="Allie Pfleger" userId="7701ca9aa713607d" providerId="LiveId" clId="{C6C46FD4-EA33-4F9B-8046-A6655EBF66BC}" dt="2022-10-24T18:41:55.744" v="109" actId="20577"/>
          <ac:spMkLst>
            <pc:docMk/>
            <pc:sldMk cId="2235408715" sldId="316"/>
            <ac:spMk id="3" creationId="{40357285-116C-D9E9-8114-1A4EC2B59A7E}"/>
          </ac:spMkLst>
        </pc:spChg>
        <pc:spChg chg="add del mod">
          <ac:chgData name="Allie Pfleger" userId="7701ca9aa713607d" providerId="LiveId" clId="{C6C46FD4-EA33-4F9B-8046-A6655EBF66BC}" dt="2022-10-24T22:58:32.202" v="3934" actId="478"/>
          <ac:spMkLst>
            <pc:docMk/>
            <pc:sldMk cId="2235408715" sldId="316"/>
            <ac:spMk id="5" creationId="{1C4CD788-4C06-C10D-E0F2-1967F32914D3}"/>
          </ac:spMkLst>
        </pc:spChg>
      </pc:sldChg>
      <pc:sldChg chg="modSp mod modNotesTx">
        <pc:chgData name="Allie Pfleger" userId="7701ca9aa713607d" providerId="LiveId" clId="{C6C46FD4-EA33-4F9B-8046-A6655EBF66BC}" dt="2022-10-24T20:16:06.542" v="1138" actId="20577"/>
        <pc:sldMkLst>
          <pc:docMk/>
          <pc:sldMk cId="1891048965" sldId="317"/>
        </pc:sldMkLst>
        <pc:spChg chg="mod">
          <ac:chgData name="Allie Pfleger" userId="7701ca9aa713607d" providerId="LiveId" clId="{C6C46FD4-EA33-4F9B-8046-A6655EBF66BC}" dt="2022-10-20T22:20:32.960" v="76" actId="20577"/>
          <ac:spMkLst>
            <pc:docMk/>
            <pc:sldMk cId="1891048965" sldId="317"/>
            <ac:spMk id="111" creationId="{00000000-0000-0000-0000-000000000000}"/>
          </ac:spMkLst>
        </pc:spChg>
      </pc:sldChg>
      <pc:sldChg chg="del">
        <pc:chgData name="Allie Pfleger" userId="7701ca9aa713607d" providerId="LiveId" clId="{C6C46FD4-EA33-4F9B-8046-A6655EBF66BC}" dt="2022-10-24T19:37:26.414" v="111" actId="47"/>
        <pc:sldMkLst>
          <pc:docMk/>
          <pc:sldMk cId="681783591" sldId="382"/>
        </pc:sldMkLst>
      </pc:sldChg>
      <pc:sldChg chg="modSp mod">
        <pc:chgData name="Allie Pfleger" userId="7701ca9aa713607d" providerId="LiveId" clId="{C6C46FD4-EA33-4F9B-8046-A6655EBF66BC}" dt="2022-10-24T20:15:03.230" v="1122" actId="20577"/>
        <pc:sldMkLst>
          <pc:docMk/>
          <pc:sldMk cId="1248814983" sldId="383"/>
        </pc:sldMkLst>
        <pc:spChg chg="mod">
          <ac:chgData name="Allie Pfleger" userId="7701ca9aa713607d" providerId="LiveId" clId="{C6C46FD4-EA33-4F9B-8046-A6655EBF66BC}" dt="2022-10-24T20:14:39.105" v="1065" actId="20577"/>
          <ac:spMkLst>
            <pc:docMk/>
            <pc:sldMk cId="1248814983" sldId="383"/>
            <ac:spMk id="2" creationId="{7966711D-1C07-ED95-BBB2-5F0139A0A7ED}"/>
          </ac:spMkLst>
        </pc:spChg>
        <pc:spChg chg="mod">
          <ac:chgData name="Allie Pfleger" userId="7701ca9aa713607d" providerId="LiveId" clId="{C6C46FD4-EA33-4F9B-8046-A6655EBF66BC}" dt="2022-10-24T20:15:03.230" v="1122" actId="20577"/>
          <ac:spMkLst>
            <pc:docMk/>
            <pc:sldMk cId="1248814983" sldId="383"/>
            <ac:spMk id="3" creationId="{815E63B7-CC55-BDB7-1332-D2479E1DA011}"/>
          </ac:spMkLst>
        </pc:spChg>
      </pc:sldChg>
      <pc:sldChg chg="modNotesTx">
        <pc:chgData name="Allie Pfleger" userId="7701ca9aa713607d" providerId="LiveId" clId="{C6C46FD4-EA33-4F9B-8046-A6655EBF66BC}" dt="2022-10-24T21:30:35.156" v="1600" actId="20577"/>
        <pc:sldMkLst>
          <pc:docMk/>
          <pc:sldMk cId="945326898" sldId="384"/>
        </pc:sldMkLst>
      </pc:sldChg>
      <pc:sldChg chg="modNotesTx">
        <pc:chgData name="Allie Pfleger" userId="7701ca9aa713607d" providerId="LiveId" clId="{C6C46FD4-EA33-4F9B-8046-A6655EBF66BC}" dt="2022-10-24T21:30:41.665" v="1609" actId="20577"/>
        <pc:sldMkLst>
          <pc:docMk/>
          <pc:sldMk cId="2965659528" sldId="385"/>
        </pc:sldMkLst>
      </pc:sldChg>
      <pc:sldChg chg="modSp mod modNotesTx">
        <pc:chgData name="Allie Pfleger" userId="7701ca9aa713607d" providerId="LiveId" clId="{C6C46FD4-EA33-4F9B-8046-A6655EBF66BC}" dt="2022-10-24T22:28:38.097" v="3058" actId="20577"/>
        <pc:sldMkLst>
          <pc:docMk/>
          <pc:sldMk cId="1710384449" sldId="387"/>
        </pc:sldMkLst>
        <pc:spChg chg="mod">
          <ac:chgData name="Allie Pfleger" userId="7701ca9aa713607d" providerId="LiveId" clId="{C6C46FD4-EA33-4F9B-8046-A6655EBF66BC}" dt="2022-10-24T20:17:10.714" v="1187" actId="20577"/>
          <ac:spMkLst>
            <pc:docMk/>
            <pc:sldMk cId="1710384449" sldId="387"/>
            <ac:spMk id="2" creationId="{E2B6235C-5B84-1F14-1B40-143720A2630B}"/>
          </ac:spMkLst>
        </pc:spChg>
      </pc:sldChg>
      <pc:sldChg chg="modSp mod">
        <pc:chgData name="Allie Pfleger" userId="7701ca9aa713607d" providerId="LiveId" clId="{C6C46FD4-EA33-4F9B-8046-A6655EBF66BC}" dt="2022-10-24T21:31:11.495" v="1686" actId="1076"/>
        <pc:sldMkLst>
          <pc:docMk/>
          <pc:sldMk cId="1327010097" sldId="388"/>
        </pc:sldMkLst>
        <pc:spChg chg="mod">
          <ac:chgData name="Allie Pfleger" userId="7701ca9aa713607d" providerId="LiveId" clId="{C6C46FD4-EA33-4F9B-8046-A6655EBF66BC}" dt="2022-10-24T21:30:57.611" v="1684" actId="20577"/>
          <ac:spMkLst>
            <pc:docMk/>
            <pc:sldMk cId="1327010097" sldId="388"/>
            <ac:spMk id="3" creationId="{83DC80AF-7605-F39C-C1B6-CFDF9DA97BFA}"/>
          </ac:spMkLst>
        </pc:spChg>
        <pc:spChg chg="mod">
          <ac:chgData name="Allie Pfleger" userId="7701ca9aa713607d" providerId="LiveId" clId="{C6C46FD4-EA33-4F9B-8046-A6655EBF66BC}" dt="2022-10-24T21:31:11.495" v="1686" actId="1076"/>
          <ac:spMkLst>
            <pc:docMk/>
            <pc:sldMk cId="1327010097" sldId="388"/>
            <ac:spMk id="4" creationId="{8AA90DDA-E375-8B74-5298-67717879B083}"/>
          </ac:spMkLst>
        </pc:spChg>
      </pc:sldChg>
      <pc:sldChg chg="modSp mod modNotesTx">
        <pc:chgData name="Allie Pfleger" userId="7701ca9aa713607d" providerId="LiveId" clId="{C6C46FD4-EA33-4F9B-8046-A6655EBF66BC}" dt="2022-10-24T22:46:15.839" v="3607" actId="20577"/>
        <pc:sldMkLst>
          <pc:docMk/>
          <pc:sldMk cId="3914323552" sldId="389"/>
        </pc:sldMkLst>
        <pc:spChg chg="mod">
          <ac:chgData name="Allie Pfleger" userId="7701ca9aa713607d" providerId="LiveId" clId="{C6C46FD4-EA33-4F9B-8046-A6655EBF66BC}" dt="2022-10-24T20:18:01.641" v="1215" actId="20577"/>
          <ac:spMkLst>
            <pc:docMk/>
            <pc:sldMk cId="3914323552" sldId="389"/>
            <ac:spMk id="2" creationId="{F4CC96CF-D91B-BB0E-FE1C-502450AAA998}"/>
          </ac:spMkLst>
        </pc:spChg>
      </pc:sldChg>
      <pc:sldChg chg="del">
        <pc:chgData name="Allie Pfleger" userId="7701ca9aa713607d" providerId="LiveId" clId="{C6C46FD4-EA33-4F9B-8046-A6655EBF66BC}" dt="2022-10-24T21:33:15.442" v="1691" actId="47"/>
        <pc:sldMkLst>
          <pc:docMk/>
          <pc:sldMk cId="1033413711" sldId="390"/>
        </pc:sldMkLst>
      </pc:sldChg>
      <pc:sldChg chg="del">
        <pc:chgData name="Allie Pfleger" userId="7701ca9aa713607d" providerId="LiveId" clId="{C6C46FD4-EA33-4F9B-8046-A6655EBF66BC}" dt="2022-10-24T21:38:53.726" v="2028" actId="47"/>
        <pc:sldMkLst>
          <pc:docMk/>
          <pc:sldMk cId="1112226768" sldId="391"/>
        </pc:sldMkLst>
      </pc:sldChg>
      <pc:sldChg chg="del">
        <pc:chgData name="Allie Pfleger" userId="7701ca9aa713607d" providerId="LiveId" clId="{C6C46FD4-EA33-4F9B-8046-A6655EBF66BC}" dt="2022-10-24T21:37:51.121" v="2024" actId="47"/>
        <pc:sldMkLst>
          <pc:docMk/>
          <pc:sldMk cId="1434768389" sldId="392"/>
        </pc:sldMkLst>
      </pc:sldChg>
      <pc:sldChg chg="del">
        <pc:chgData name="Allie Pfleger" userId="7701ca9aa713607d" providerId="LiveId" clId="{C6C46FD4-EA33-4F9B-8046-A6655EBF66BC}" dt="2022-10-24T21:38:58.816" v="2033" actId="47"/>
        <pc:sldMkLst>
          <pc:docMk/>
          <pc:sldMk cId="1322811871" sldId="393"/>
        </pc:sldMkLst>
      </pc:sldChg>
      <pc:sldChg chg="del">
        <pc:chgData name="Allie Pfleger" userId="7701ca9aa713607d" providerId="LiveId" clId="{C6C46FD4-EA33-4F9B-8046-A6655EBF66BC}" dt="2022-10-24T21:38:54.991" v="2029" actId="47"/>
        <pc:sldMkLst>
          <pc:docMk/>
          <pc:sldMk cId="390062140" sldId="394"/>
        </pc:sldMkLst>
      </pc:sldChg>
      <pc:sldChg chg="modSp mod modNotesTx">
        <pc:chgData name="Allie Pfleger" userId="7701ca9aa713607d" providerId="LiveId" clId="{C6C46FD4-EA33-4F9B-8046-A6655EBF66BC}" dt="2022-10-24T22:51:39.385" v="3767" actId="20577"/>
        <pc:sldMkLst>
          <pc:docMk/>
          <pc:sldMk cId="1060962691" sldId="395"/>
        </pc:sldMkLst>
        <pc:spChg chg="mod">
          <ac:chgData name="Allie Pfleger" userId="7701ca9aa713607d" providerId="LiveId" clId="{C6C46FD4-EA33-4F9B-8046-A6655EBF66BC}" dt="2022-10-24T22:51:39.385" v="3767" actId="20577"/>
          <ac:spMkLst>
            <pc:docMk/>
            <pc:sldMk cId="1060962691" sldId="395"/>
            <ac:spMk id="2" creationId="{3671BDF7-15CF-0476-5978-8298A5D40498}"/>
          </ac:spMkLst>
        </pc:spChg>
      </pc:sldChg>
      <pc:sldChg chg="modSp mod">
        <pc:chgData name="Allie Pfleger" userId="7701ca9aa713607d" providerId="LiveId" clId="{C6C46FD4-EA33-4F9B-8046-A6655EBF66BC}" dt="2022-10-24T23:01:33.996" v="4146" actId="20577"/>
        <pc:sldMkLst>
          <pc:docMk/>
          <pc:sldMk cId="3856435500" sldId="398"/>
        </pc:sldMkLst>
        <pc:spChg chg="mod">
          <ac:chgData name="Allie Pfleger" userId="7701ca9aa713607d" providerId="LiveId" clId="{C6C46FD4-EA33-4F9B-8046-A6655EBF66BC}" dt="2022-10-24T19:38:37.346" v="196" actId="255"/>
          <ac:spMkLst>
            <pc:docMk/>
            <pc:sldMk cId="3856435500" sldId="398"/>
            <ac:spMk id="2" creationId="{645646C8-7FA2-3B4D-D7A9-8583D091B473}"/>
          </ac:spMkLst>
        </pc:spChg>
        <pc:spChg chg="mod">
          <ac:chgData name="Allie Pfleger" userId="7701ca9aa713607d" providerId="LiveId" clId="{C6C46FD4-EA33-4F9B-8046-A6655EBF66BC}" dt="2022-10-24T23:01:33.996" v="4146" actId="20577"/>
          <ac:spMkLst>
            <pc:docMk/>
            <pc:sldMk cId="3856435500" sldId="398"/>
            <ac:spMk id="3" creationId="{714E8F8E-0237-C91D-E4B9-D4BB69AFA996}"/>
          </ac:spMkLst>
        </pc:spChg>
      </pc:sldChg>
      <pc:sldChg chg="addSp delSp modSp del mod">
        <pc:chgData name="Allie Pfleger" userId="7701ca9aa713607d" providerId="LiveId" clId="{C6C46FD4-EA33-4F9B-8046-A6655EBF66BC}" dt="2022-10-24T23:01:58.618" v="4147" actId="47"/>
        <pc:sldMkLst>
          <pc:docMk/>
          <pc:sldMk cId="503375607" sldId="399"/>
        </pc:sldMkLst>
        <pc:spChg chg="mod">
          <ac:chgData name="Allie Pfleger" userId="7701ca9aa713607d" providerId="LiveId" clId="{C6C46FD4-EA33-4F9B-8046-A6655EBF66BC}" dt="2022-10-24T20:19:00.447" v="1224" actId="20577"/>
          <ac:spMkLst>
            <pc:docMk/>
            <pc:sldMk cId="503375607" sldId="399"/>
            <ac:spMk id="2" creationId="{B260AD5D-74B1-F015-52C7-15890FB09A2C}"/>
          </ac:spMkLst>
        </pc:spChg>
        <pc:spChg chg="add del">
          <ac:chgData name="Allie Pfleger" userId="7701ca9aa713607d" providerId="LiveId" clId="{C6C46FD4-EA33-4F9B-8046-A6655EBF66BC}" dt="2022-10-24T19:41:24.825" v="255" actId="478"/>
          <ac:spMkLst>
            <pc:docMk/>
            <pc:sldMk cId="503375607" sldId="399"/>
            <ac:spMk id="3" creationId="{E47B7597-98B9-8B54-D390-A26CBCB4B5E5}"/>
          </ac:spMkLst>
        </pc:spChg>
        <pc:spChg chg="add del mod">
          <ac:chgData name="Allie Pfleger" userId="7701ca9aa713607d" providerId="LiveId" clId="{C6C46FD4-EA33-4F9B-8046-A6655EBF66BC}" dt="2022-10-24T20:19:22.579" v="1229" actId="255"/>
          <ac:spMkLst>
            <pc:docMk/>
            <pc:sldMk cId="503375607" sldId="399"/>
            <ac:spMk id="5" creationId="{5952335D-DBE6-4623-C5A2-8D7700CF9BF3}"/>
          </ac:spMkLst>
        </pc:spChg>
        <pc:spChg chg="add del mod">
          <ac:chgData name="Allie Pfleger" userId="7701ca9aa713607d" providerId="LiveId" clId="{C6C46FD4-EA33-4F9B-8046-A6655EBF66BC}" dt="2022-10-24T19:41:12.681" v="250"/>
          <ac:spMkLst>
            <pc:docMk/>
            <pc:sldMk cId="503375607" sldId="399"/>
            <ac:spMk id="6" creationId="{E4A187D4-9510-0209-B27B-1AEF64CFD203}"/>
          </ac:spMkLst>
        </pc:spChg>
      </pc:sldChg>
      <pc:sldChg chg="modSp mod modNotesTx">
        <pc:chgData name="Allie Pfleger" userId="7701ca9aa713607d" providerId="LiveId" clId="{C6C46FD4-EA33-4F9B-8046-A6655EBF66BC}" dt="2022-10-24T23:02:45.363" v="4160" actId="20577"/>
        <pc:sldMkLst>
          <pc:docMk/>
          <pc:sldMk cId="2714155616" sldId="404"/>
        </pc:sldMkLst>
        <pc:spChg chg="mod">
          <ac:chgData name="Allie Pfleger" userId="7701ca9aa713607d" providerId="LiveId" clId="{C6C46FD4-EA33-4F9B-8046-A6655EBF66BC}" dt="2022-10-24T20:10:06.799" v="1006" actId="20577"/>
          <ac:spMkLst>
            <pc:docMk/>
            <pc:sldMk cId="2714155616" sldId="404"/>
            <ac:spMk id="2" creationId="{645646C8-7FA2-3B4D-D7A9-8583D091B473}"/>
          </ac:spMkLst>
        </pc:spChg>
        <pc:spChg chg="mod">
          <ac:chgData name="Allie Pfleger" userId="7701ca9aa713607d" providerId="LiveId" clId="{C6C46FD4-EA33-4F9B-8046-A6655EBF66BC}" dt="2022-10-24T23:02:20.582" v="4148"/>
          <ac:spMkLst>
            <pc:docMk/>
            <pc:sldMk cId="2714155616" sldId="404"/>
            <ac:spMk id="3" creationId="{714E8F8E-0237-C91D-E4B9-D4BB69AFA996}"/>
          </ac:spMkLst>
        </pc:spChg>
        <pc:spChg chg="mod">
          <ac:chgData name="Allie Pfleger" userId="7701ca9aa713607d" providerId="LiveId" clId="{C6C46FD4-EA33-4F9B-8046-A6655EBF66BC}" dt="2022-10-24T20:18:21.150" v="1216" actId="20577"/>
          <ac:spMkLst>
            <pc:docMk/>
            <pc:sldMk cId="2714155616" sldId="404"/>
            <ac:spMk id="8" creationId="{36C83BD8-087A-63EA-0AF9-D1253C9873B4}"/>
          </ac:spMkLst>
        </pc:spChg>
      </pc:sldChg>
      <pc:sldChg chg="modSp mod">
        <pc:chgData name="Allie Pfleger" userId="7701ca9aa713607d" providerId="LiveId" clId="{C6C46FD4-EA33-4F9B-8046-A6655EBF66BC}" dt="2022-10-24T22:40:00.428" v="3561" actId="1036"/>
        <pc:sldMkLst>
          <pc:docMk/>
          <pc:sldMk cId="144325026" sldId="405"/>
        </pc:sldMkLst>
        <pc:spChg chg="mod">
          <ac:chgData name="Allie Pfleger" userId="7701ca9aa713607d" providerId="LiveId" clId="{C6C46FD4-EA33-4F9B-8046-A6655EBF66BC}" dt="2022-10-24T21:31:56.343" v="1689"/>
          <ac:spMkLst>
            <pc:docMk/>
            <pc:sldMk cId="144325026" sldId="405"/>
            <ac:spMk id="2" creationId="{645646C8-7FA2-3B4D-D7A9-8583D091B473}"/>
          </ac:spMkLst>
        </pc:spChg>
        <pc:spChg chg="mod">
          <ac:chgData name="Allie Pfleger" userId="7701ca9aa713607d" providerId="LiveId" clId="{C6C46FD4-EA33-4F9B-8046-A6655EBF66BC}" dt="2022-10-24T22:40:00.428" v="3561" actId="1036"/>
          <ac:spMkLst>
            <pc:docMk/>
            <pc:sldMk cId="144325026" sldId="405"/>
            <ac:spMk id="7" creationId="{9C2347F0-3970-F27F-C81D-1CE6A85D846C}"/>
          </ac:spMkLst>
        </pc:spChg>
      </pc:sldChg>
      <pc:sldChg chg="modSp mod modNotesTx">
        <pc:chgData name="Allie Pfleger" userId="7701ca9aa713607d" providerId="LiveId" clId="{C6C46FD4-EA33-4F9B-8046-A6655EBF66BC}" dt="2022-10-24T21:32:07.298" v="1690" actId="20577"/>
        <pc:sldMkLst>
          <pc:docMk/>
          <pc:sldMk cId="371594700" sldId="406"/>
        </pc:sldMkLst>
        <pc:spChg chg="mod">
          <ac:chgData name="Allie Pfleger" userId="7701ca9aa713607d" providerId="LiveId" clId="{C6C46FD4-EA33-4F9B-8046-A6655EBF66BC}" dt="2022-10-24T21:31:40.925" v="1687"/>
          <ac:spMkLst>
            <pc:docMk/>
            <pc:sldMk cId="371594700" sldId="406"/>
            <ac:spMk id="2" creationId="{645646C8-7FA2-3B4D-D7A9-8583D091B473}"/>
          </ac:spMkLst>
        </pc:spChg>
      </pc:sldChg>
      <pc:sldChg chg="addSp delSp modSp del mod">
        <pc:chgData name="Allie Pfleger" userId="7701ca9aa713607d" providerId="LiveId" clId="{C6C46FD4-EA33-4F9B-8046-A6655EBF66BC}" dt="2022-10-24T22:45:44.091" v="3594" actId="47"/>
        <pc:sldMkLst>
          <pc:docMk/>
          <pc:sldMk cId="1496003062" sldId="408"/>
        </pc:sldMkLst>
        <pc:spChg chg="mod">
          <ac:chgData name="Allie Pfleger" userId="7701ca9aa713607d" providerId="LiveId" clId="{C6C46FD4-EA33-4F9B-8046-A6655EBF66BC}" dt="2022-10-24T21:39:22.691" v="2049" actId="20577"/>
          <ac:spMkLst>
            <pc:docMk/>
            <pc:sldMk cId="1496003062" sldId="408"/>
            <ac:spMk id="2" creationId="{645646C8-7FA2-3B4D-D7A9-8583D091B473}"/>
          </ac:spMkLst>
        </pc:spChg>
        <pc:spChg chg="add del mod">
          <ac:chgData name="Allie Pfleger" userId="7701ca9aa713607d" providerId="LiveId" clId="{C6C46FD4-EA33-4F9B-8046-A6655EBF66BC}" dt="2022-10-24T21:39:19.246" v="2038"/>
          <ac:spMkLst>
            <pc:docMk/>
            <pc:sldMk cId="1496003062" sldId="408"/>
            <ac:spMk id="5" creationId="{7BCDB992-0BB3-D61C-F71D-5E05C81B0C38}"/>
          </ac:spMkLst>
        </pc:spChg>
      </pc:sldChg>
      <pc:sldChg chg="delSp del mod">
        <pc:chgData name="Allie Pfleger" userId="7701ca9aa713607d" providerId="LiveId" clId="{C6C46FD4-EA33-4F9B-8046-A6655EBF66BC}" dt="2022-10-24T21:38:56.723" v="2032" actId="47"/>
        <pc:sldMkLst>
          <pc:docMk/>
          <pc:sldMk cId="1541903935" sldId="412"/>
        </pc:sldMkLst>
        <pc:inkChg chg="del">
          <ac:chgData name="Allie Pfleger" userId="7701ca9aa713607d" providerId="LiveId" clId="{C6C46FD4-EA33-4F9B-8046-A6655EBF66BC}" dt="2022-10-24T19:25:39.290" v="110" actId="478"/>
          <ac:inkMkLst>
            <pc:docMk/>
            <pc:sldMk cId="1541903935" sldId="412"/>
            <ac:inkMk id="3" creationId="{369DC89F-B22F-B875-F965-0F8F219823B2}"/>
          </ac:inkMkLst>
        </pc:inkChg>
      </pc:sldChg>
      <pc:sldChg chg="del">
        <pc:chgData name="Allie Pfleger" userId="7701ca9aa713607d" providerId="LiveId" clId="{C6C46FD4-EA33-4F9B-8046-A6655EBF66BC}" dt="2022-10-24T21:39:46.779" v="2072" actId="47"/>
        <pc:sldMkLst>
          <pc:docMk/>
          <pc:sldMk cId="1252551200" sldId="413"/>
        </pc:sldMkLst>
      </pc:sldChg>
      <pc:sldChg chg="del">
        <pc:chgData name="Allie Pfleger" userId="7701ca9aa713607d" providerId="LiveId" clId="{C6C46FD4-EA33-4F9B-8046-A6655EBF66BC}" dt="2022-10-24T21:38:59.384" v="2034" actId="47"/>
        <pc:sldMkLst>
          <pc:docMk/>
          <pc:sldMk cId="2964501351" sldId="414"/>
        </pc:sldMkLst>
      </pc:sldChg>
      <pc:sldChg chg="modSp mod">
        <pc:chgData name="Allie Pfleger" userId="7701ca9aa713607d" providerId="LiveId" clId="{C6C46FD4-EA33-4F9B-8046-A6655EBF66BC}" dt="2022-10-24T21:31:51.687" v="1688"/>
        <pc:sldMkLst>
          <pc:docMk/>
          <pc:sldMk cId="3692210509" sldId="415"/>
        </pc:sldMkLst>
        <pc:spChg chg="mod">
          <ac:chgData name="Allie Pfleger" userId="7701ca9aa713607d" providerId="LiveId" clId="{C6C46FD4-EA33-4F9B-8046-A6655EBF66BC}" dt="2022-10-24T21:31:51.687" v="1688"/>
          <ac:spMkLst>
            <pc:docMk/>
            <pc:sldMk cId="3692210509" sldId="415"/>
            <ac:spMk id="2" creationId="{645646C8-7FA2-3B4D-D7A9-8583D091B473}"/>
          </ac:spMkLst>
        </pc:spChg>
      </pc:sldChg>
      <pc:sldChg chg="modSp mod ord">
        <pc:chgData name="Allie Pfleger" userId="7701ca9aa713607d" providerId="LiveId" clId="{C6C46FD4-EA33-4F9B-8046-A6655EBF66BC}" dt="2022-10-24T22:52:49.182" v="3815" actId="403"/>
        <pc:sldMkLst>
          <pc:docMk/>
          <pc:sldMk cId="2666383083" sldId="419"/>
        </pc:sldMkLst>
        <pc:spChg chg="mod">
          <ac:chgData name="Allie Pfleger" userId="7701ca9aa713607d" providerId="LiveId" clId="{C6C46FD4-EA33-4F9B-8046-A6655EBF66BC}" dt="2022-10-24T22:52:14.240" v="3801" actId="20577"/>
          <ac:spMkLst>
            <pc:docMk/>
            <pc:sldMk cId="2666383083" sldId="419"/>
            <ac:spMk id="2" creationId="{645646C8-7FA2-3B4D-D7A9-8583D091B473}"/>
          </ac:spMkLst>
        </pc:spChg>
        <pc:spChg chg="mod">
          <ac:chgData name="Allie Pfleger" userId="7701ca9aa713607d" providerId="LiveId" clId="{C6C46FD4-EA33-4F9B-8046-A6655EBF66BC}" dt="2022-10-24T22:52:49.182" v="3815" actId="403"/>
          <ac:spMkLst>
            <pc:docMk/>
            <pc:sldMk cId="2666383083" sldId="419"/>
            <ac:spMk id="3" creationId="{714E8F8E-0237-C91D-E4B9-D4BB69AFA996}"/>
          </ac:spMkLst>
        </pc:spChg>
      </pc:sldChg>
      <pc:sldChg chg="del">
        <pc:chgData name="Allie Pfleger" userId="7701ca9aa713607d" providerId="LiveId" clId="{C6C46FD4-EA33-4F9B-8046-A6655EBF66BC}" dt="2022-10-24T22:53:09.159" v="3860" actId="47"/>
        <pc:sldMkLst>
          <pc:docMk/>
          <pc:sldMk cId="57354065" sldId="426"/>
        </pc:sldMkLst>
      </pc:sldChg>
      <pc:sldChg chg="add del">
        <pc:chgData name="Allie Pfleger" userId="7701ca9aa713607d" providerId="LiveId" clId="{C6C46FD4-EA33-4F9B-8046-A6655EBF66BC}" dt="2022-10-24T20:09:53.066" v="975" actId="47"/>
        <pc:sldMkLst>
          <pc:docMk/>
          <pc:sldMk cId="2252287671" sldId="427"/>
        </pc:sldMkLst>
      </pc:sldChg>
      <pc:sldChg chg="addSp delSp modSp mod">
        <pc:chgData name="Allie Pfleger" userId="7701ca9aa713607d" providerId="LiveId" clId="{C6C46FD4-EA33-4F9B-8046-A6655EBF66BC}" dt="2022-10-24T22:40:05.438" v="3563"/>
        <pc:sldMkLst>
          <pc:docMk/>
          <pc:sldMk cId="34342111" sldId="428"/>
        </pc:sldMkLst>
        <pc:spChg chg="mod">
          <ac:chgData name="Allie Pfleger" userId="7701ca9aa713607d" providerId="LiveId" clId="{C6C46FD4-EA33-4F9B-8046-A6655EBF66BC}" dt="2022-10-24T22:40:05.438" v="3563"/>
          <ac:spMkLst>
            <pc:docMk/>
            <pc:sldMk cId="34342111" sldId="428"/>
            <ac:spMk id="2" creationId="{645646C8-7FA2-3B4D-D7A9-8583D091B473}"/>
          </ac:spMkLst>
        </pc:spChg>
        <pc:spChg chg="mod">
          <ac:chgData name="Allie Pfleger" userId="7701ca9aa713607d" providerId="LiveId" clId="{C6C46FD4-EA33-4F9B-8046-A6655EBF66BC}" dt="2022-10-24T21:00:44.346" v="1332" actId="20577"/>
          <ac:spMkLst>
            <pc:docMk/>
            <pc:sldMk cId="34342111" sldId="428"/>
            <ac:spMk id="3" creationId="{714E8F8E-0237-C91D-E4B9-D4BB69AFA996}"/>
          </ac:spMkLst>
        </pc:spChg>
        <pc:spChg chg="del mod">
          <ac:chgData name="Allie Pfleger" userId="7701ca9aa713607d" providerId="LiveId" clId="{C6C46FD4-EA33-4F9B-8046-A6655EBF66BC}" dt="2022-10-24T22:12:42.301" v="3022" actId="478"/>
          <ac:spMkLst>
            <pc:docMk/>
            <pc:sldMk cId="34342111" sldId="428"/>
            <ac:spMk id="4" creationId="{CE6E1D37-EF7A-BDC8-CC74-909B7A7A03FD}"/>
          </ac:spMkLst>
        </pc:spChg>
        <pc:spChg chg="mod">
          <ac:chgData name="Allie Pfleger" userId="7701ca9aa713607d" providerId="LiveId" clId="{C6C46FD4-EA33-4F9B-8046-A6655EBF66BC}" dt="2022-10-24T20:20:23.387" v="1248" actId="1076"/>
          <ac:spMkLst>
            <pc:docMk/>
            <pc:sldMk cId="34342111" sldId="428"/>
            <ac:spMk id="5" creationId="{BEC2CE3C-2D7C-0182-3A6F-9DFDC0FF67D4}"/>
          </ac:spMkLst>
        </pc:spChg>
        <pc:spChg chg="mod">
          <ac:chgData name="Allie Pfleger" userId="7701ca9aa713607d" providerId="LiveId" clId="{C6C46FD4-EA33-4F9B-8046-A6655EBF66BC}" dt="2022-10-24T21:08:34.633" v="1593" actId="20577"/>
          <ac:spMkLst>
            <pc:docMk/>
            <pc:sldMk cId="34342111" sldId="428"/>
            <ac:spMk id="6" creationId="{3B3598FA-FBDB-8F17-52C3-7A16ED249D46}"/>
          </ac:spMkLst>
        </pc:spChg>
        <pc:spChg chg="add mod">
          <ac:chgData name="Allie Pfleger" userId="7701ca9aa713607d" providerId="LiveId" clId="{C6C46FD4-EA33-4F9B-8046-A6655EBF66BC}" dt="2022-10-24T22:12:42.602" v="3023"/>
          <ac:spMkLst>
            <pc:docMk/>
            <pc:sldMk cId="34342111" sldId="428"/>
            <ac:spMk id="7" creationId="{EF1E462F-478C-D24A-4767-951FA1CC64FB}"/>
          </ac:spMkLst>
        </pc:spChg>
        <pc:spChg chg="del">
          <ac:chgData name="Allie Pfleger" userId="7701ca9aa713607d" providerId="LiveId" clId="{C6C46FD4-EA33-4F9B-8046-A6655EBF66BC}" dt="2022-10-24T20:20:03.590" v="1244" actId="478"/>
          <ac:spMkLst>
            <pc:docMk/>
            <pc:sldMk cId="34342111" sldId="428"/>
            <ac:spMk id="9" creationId="{FAB445B9-D070-BDD2-E052-2EDCB97604A0}"/>
          </ac:spMkLst>
        </pc:spChg>
        <pc:spChg chg="del mod">
          <ac:chgData name="Allie Pfleger" userId="7701ca9aa713607d" providerId="LiveId" clId="{C6C46FD4-EA33-4F9B-8046-A6655EBF66BC}" dt="2022-10-24T20:20:02.579" v="1243" actId="478"/>
          <ac:spMkLst>
            <pc:docMk/>
            <pc:sldMk cId="34342111" sldId="428"/>
            <ac:spMk id="10" creationId="{6423218C-DCC1-3542-02F4-B783EA2762E0}"/>
          </ac:spMkLst>
        </pc:spChg>
      </pc:sldChg>
      <pc:sldChg chg="del">
        <pc:chgData name="Allie Pfleger" userId="7701ca9aa713607d" providerId="LiveId" clId="{C6C46FD4-EA33-4F9B-8046-A6655EBF66BC}" dt="2022-10-24T20:10:20.546" v="1007" actId="47"/>
        <pc:sldMkLst>
          <pc:docMk/>
          <pc:sldMk cId="2801982659" sldId="429"/>
        </pc:sldMkLst>
      </pc:sldChg>
      <pc:sldChg chg="del">
        <pc:chgData name="Allie Pfleger" userId="7701ca9aa713607d" providerId="LiveId" clId="{C6C46FD4-EA33-4F9B-8046-A6655EBF66BC}" dt="2022-10-24T21:33:40.374" v="1832" actId="47"/>
        <pc:sldMkLst>
          <pc:docMk/>
          <pc:sldMk cId="1718940347" sldId="430"/>
        </pc:sldMkLst>
      </pc:sldChg>
      <pc:sldChg chg="del">
        <pc:chgData name="Allie Pfleger" userId="7701ca9aa713607d" providerId="LiveId" clId="{C6C46FD4-EA33-4F9B-8046-A6655EBF66BC}" dt="2022-10-24T21:33:45.519" v="1833" actId="47"/>
        <pc:sldMkLst>
          <pc:docMk/>
          <pc:sldMk cId="3021947339" sldId="431"/>
        </pc:sldMkLst>
      </pc:sldChg>
      <pc:sldChg chg="add del">
        <pc:chgData name="Allie Pfleger" userId="7701ca9aa713607d" providerId="LiveId" clId="{C6C46FD4-EA33-4F9B-8046-A6655EBF66BC}" dt="2022-10-24T20:12:27.440" v="1017" actId="47"/>
        <pc:sldMkLst>
          <pc:docMk/>
          <pc:sldMk cId="3085092006" sldId="432"/>
        </pc:sldMkLst>
      </pc:sldChg>
      <pc:sldChg chg="del">
        <pc:chgData name="Allie Pfleger" userId="7701ca9aa713607d" providerId="LiveId" clId="{C6C46FD4-EA33-4F9B-8046-A6655EBF66BC}" dt="2022-10-24T20:10:23.493" v="1010" actId="47"/>
        <pc:sldMkLst>
          <pc:docMk/>
          <pc:sldMk cId="1965166130" sldId="433"/>
        </pc:sldMkLst>
      </pc:sldChg>
      <pc:sldChg chg="del">
        <pc:chgData name="Allie Pfleger" userId="7701ca9aa713607d" providerId="LiveId" clId="{C6C46FD4-EA33-4F9B-8046-A6655EBF66BC}" dt="2022-10-24T20:10:22.735" v="1009" actId="47"/>
        <pc:sldMkLst>
          <pc:docMk/>
          <pc:sldMk cId="2376371677" sldId="434"/>
        </pc:sldMkLst>
      </pc:sldChg>
      <pc:sldChg chg="del">
        <pc:chgData name="Allie Pfleger" userId="7701ca9aa713607d" providerId="LiveId" clId="{C6C46FD4-EA33-4F9B-8046-A6655EBF66BC}" dt="2022-10-24T20:10:21.927" v="1008" actId="47"/>
        <pc:sldMkLst>
          <pc:docMk/>
          <pc:sldMk cId="903675898" sldId="435"/>
        </pc:sldMkLst>
      </pc:sldChg>
      <pc:sldChg chg="del">
        <pc:chgData name="Allie Pfleger" userId="7701ca9aa713607d" providerId="LiveId" clId="{C6C46FD4-EA33-4F9B-8046-A6655EBF66BC}" dt="2022-10-24T21:59:51.736" v="2728" actId="47"/>
        <pc:sldMkLst>
          <pc:docMk/>
          <pc:sldMk cId="2044828803" sldId="436"/>
        </pc:sldMkLst>
      </pc:sldChg>
      <pc:sldChg chg="del">
        <pc:chgData name="Allie Pfleger" userId="7701ca9aa713607d" providerId="LiveId" clId="{C6C46FD4-EA33-4F9B-8046-A6655EBF66BC}" dt="2022-10-24T21:33:51.844" v="1835" actId="47"/>
        <pc:sldMkLst>
          <pc:docMk/>
          <pc:sldMk cId="1029672387" sldId="437"/>
        </pc:sldMkLst>
      </pc:sldChg>
      <pc:sldChg chg="del">
        <pc:chgData name="Allie Pfleger" userId="7701ca9aa713607d" providerId="LiveId" clId="{C6C46FD4-EA33-4F9B-8046-A6655EBF66BC}" dt="2022-10-24T21:33:50.442" v="1834" actId="47"/>
        <pc:sldMkLst>
          <pc:docMk/>
          <pc:sldMk cId="3140954898" sldId="438"/>
        </pc:sldMkLst>
      </pc:sldChg>
      <pc:sldChg chg="del">
        <pc:chgData name="Allie Pfleger" userId="7701ca9aa713607d" providerId="LiveId" clId="{C6C46FD4-EA33-4F9B-8046-A6655EBF66BC}" dt="2022-10-24T21:39:00.118" v="2035" actId="47"/>
        <pc:sldMkLst>
          <pc:docMk/>
          <pc:sldMk cId="1500546697" sldId="439"/>
        </pc:sldMkLst>
      </pc:sldChg>
      <pc:sldChg chg="del">
        <pc:chgData name="Allie Pfleger" userId="7701ca9aa713607d" providerId="LiveId" clId="{C6C46FD4-EA33-4F9B-8046-A6655EBF66BC}" dt="2022-10-24T21:39:00.631" v="2036" actId="47"/>
        <pc:sldMkLst>
          <pc:docMk/>
          <pc:sldMk cId="3975055438" sldId="440"/>
        </pc:sldMkLst>
      </pc:sldChg>
      <pc:sldChg chg="addSp delSp modSp mod modNotesTx">
        <pc:chgData name="Allie Pfleger" userId="7701ca9aa713607d" providerId="LiveId" clId="{C6C46FD4-EA33-4F9B-8046-A6655EBF66BC}" dt="2022-10-24T22:29:40.732" v="3191" actId="20577"/>
        <pc:sldMkLst>
          <pc:docMk/>
          <pc:sldMk cId="3939426187" sldId="441"/>
        </pc:sldMkLst>
        <pc:spChg chg="mod">
          <ac:chgData name="Allie Pfleger" userId="7701ca9aa713607d" providerId="LiveId" clId="{C6C46FD4-EA33-4F9B-8046-A6655EBF66BC}" dt="2022-10-24T21:33:19.766" v="1692"/>
          <ac:spMkLst>
            <pc:docMk/>
            <pc:sldMk cId="3939426187" sldId="441"/>
            <ac:spMk id="2" creationId="{645646C8-7FA2-3B4D-D7A9-8583D091B473}"/>
          </ac:spMkLst>
        </pc:spChg>
        <pc:spChg chg="mod">
          <ac:chgData name="Allie Pfleger" userId="7701ca9aa713607d" providerId="LiveId" clId="{C6C46FD4-EA33-4F9B-8046-A6655EBF66BC}" dt="2022-10-24T21:37:43.045" v="2023" actId="207"/>
          <ac:spMkLst>
            <pc:docMk/>
            <pc:sldMk cId="3939426187" sldId="441"/>
            <ac:spMk id="3" creationId="{714E8F8E-0237-C91D-E4B9-D4BB69AFA996}"/>
          </ac:spMkLst>
        </pc:spChg>
        <pc:spChg chg="del">
          <ac:chgData name="Allie Pfleger" userId="7701ca9aa713607d" providerId="LiveId" clId="{C6C46FD4-EA33-4F9B-8046-A6655EBF66BC}" dt="2022-10-24T21:33:36.166" v="1831" actId="478"/>
          <ac:spMkLst>
            <pc:docMk/>
            <pc:sldMk cId="3939426187" sldId="441"/>
            <ac:spMk id="4" creationId="{361B0271-C6E9-46D7-33AB-AA5C12B020FC}"/>
          </ac:spMkLst>
        </pc:spChg>
        <pc:spChg chg="add mod">
          <ac:chgData name="Allie Pfleger" userId="7701ca9aa713607d" providerId="LiveId" clId="{C6C46FD4-EA33-4F9B-8046-A6655EBF66BC}" dt="2022-10-24T21:36:03.433" v="1940" actId="1076"/>
          <ac:spMkLst>
            <pc:docMk/>
            <pc:sldMk cId="3939426187" sldId="441"/>
            <ac:spMk id="5" creationId="{65BBF3DB-9355-EB04-5D82-4F0D17173A56}"/>
          </ac:spMkLst>
        </pc:spChg>
      </pc:sldChg>
      <pc:sldChg chg="del">
        <pc:chgData name="Allie Pfleger" userId="7701ca9aa713607d" providerId="LiveId" clId="{C6C46FD4-EA33-4F9B-8046-A6655EBF66BC}" dt="2022-10-24T21:39:49.107" v="2073" actId="47"/>
        <pc:sldMkLst>
          <pc:docMk/>
          <pc:sldMk cId="3800934377" sldId="442"/>
        </pc:sldMkLst>
      </pc:sldChg>
      <pc:sldChg chg="modSp del mod">
        <pc:chgData name="Allie Pfleger" userId="7701ca9aa713607d" providerId="LiveId" clId="{C6C46FD4-EA33-4F9B-8046-A6655EBF66BC}" dt="2022-10-24T22:50:21.281" v="3652" actId="47"/>
        <pc:sldMkLst>
          <pc:docMk/>
          <pc:sldMk cId="1889566674" sldId="443"/>
        </pc:sldMkLst>
        <pc:spChg chg="mod">
          <ac:chgData name="Allie Pfleger" userId="7701ca9aa713607d" providerId="LiveId" clId="{C6C46FD4-EA33-4F9B-8046-A6655EBF66BC}" dt="2022-10-24T21:39:40.888" v="2071" actId="20577"/>
          <ac:spMkLst>
            <pc:docMk/>
            <pc:sldMk cId="1889566674" sldId="443"/>
            <ac:spMk id="2" creationId="{645646C8-7FA2-3B4D-D7A9-8583D091B473}"/>
          </ac:spMkLst>
        </pc:spChg>
      </pc:sldChg>
      <pc:sldChg chg="modSp del mod">
        <pc:chgData name="Allie Pfleger" userId="7701ca9aa713607d" providerId="LiveId" clId="{C6C46FD4-EA33-4F9B-8046-A6655EBF66BC}" dt="2022-10-24T22:45:45.459" v="3595" actId="47"/>
        <pc:sldMkLst>
          <pc:docMk/>
          <pc:sldMk cId="434748634" sldId="444"/>
        </pc:sldMkLst>
        <pc:spChg chg="mod">
          <ac:chgData name="Allie Pfleger" userId="7701ca9aa713607d" providerId="LiveId" clId="{C6C46FD4-EA33-4F9B-8046-A6655EBF66BC}" dt="2022-10-24T21:39:32.014" v="2060" actId="20577"/>
          <ac:spMkLst>
            <pc:docMk/>
            <pc:sldMk cId="434748634" sldId="444"/>
            <ac:spMk id="2" creationId="{645646C8-7FA2-3B4D-D7A9-8583D091B473}"/>
          </ac:spMkLst>
        </pc:spChg>
      </pc:sldChg>
      <pc:sldChg chg="del">
        <pc:chgData name="Allie Pfleger" userId="7701ca9aa713607d" providerId="LiveId" clId="{C6C46FD4-EA33-4F9B-8046-A6655EBF66BC}" dt="2022-10-24T21:38:56.078" v="2031" actId="47"/>
        <pc:sldMkLst>
          <pc:docMk/>
          <pc:sldMk cId="2289972604" sldId="445"/>
        </pc:sldMkLst>
      </pc:sldChg>
      <pc:sldChg chg="del">
        <pc:chgData name="Allie Pfleger" userId="7701ca9aa713607d" providerId="LiveId" clId="{C6C46FD4-EA33-4F9B-8046-A6655EBF66BC}" dt="2022-10-24T21:38:55.609" v="2030" actId="47"/>
        <pc:sldMkLst>
          <pc:docMk/>
          <pc:sldMk cId="1270628806" sldId="446"/>
        </pc:sldMkLst>
      </pc:sldChg>
      <pc:sldChg chg="modSp new mod ord">
        <pc:chgData name="Allie Pfleger" userId="7701ca9aa713607d" providerId="LiveId" clId="{C6C46FD4-EA33-4F9B-8046-A6655EBF66BC}" dt="2022-10-24T20:09:34.822" v="974" actId="207"/>
        <pc:sldMkLst>
          <pc:docMk/>
          <pc:sldMk cId="2194305507" sldId="447"/>
        </pc:sldMkLst>
        <pc:spChg chg="mod">
          <ac:chgData name="Allie Pfleger" userId="7701ca9aa713607d" providerId="LiveId" clId="{C6C46FD4-EA33-4F9B-8046-A6655EBF66BC}" dt="2022-10-24T19:43:29.777" v="290" actId="20577"/>
          <ac:spMkLst>
            <pc:docMk/>
            <pc:sldMk cId="2194305507" sldId="447"/>
            <ac:spMk id="2" creationId="{827C3179-1CED-D6DF-465F-4749487F1704}"/>
          </ac:spMkLst>
        </pc:spChg>
        <pc:spChg chg="mod">
          <ac:chgData name="Allie Pfleger" userId="7701ca9aa713607d" providerId="LiveId" clId="{C6C46FD4-EA33-4F9B-8046-A6655EBF66BC}" dt="2022-10-24T20:09:34.822" v="974" actId="207"/>
          <ac:spMkLst>
            <pc:docMk/>
            <pc:sldMk cId="2194305507" sldId="447"/>
            <ac:spMk id="3" creationId="{8B4A796D-C3E2-16AA-2CFA-DD75AF1D8189}"/>
          </ac:spMkLst>
        </pc:spChg>
      </pc:sldChg>
      <pc:sldChg chg="modSp add del mod">
        <pc:chgData name="Allie Pfleger" userId="7701ca9aa713607d" providerId="LiveId" clId="{C6C46FD4-EA33-4F9B-8046-A6655EBF66BC}" dt="2022-10-24T21:43:42.725" v="2257" actId="47"/>
        <pc:sldMkLst>
          <pc:docMk/>
          <pc:sldMk cId="4180870847" sldId="448"/>
        </pc:sldMkLst>
        <pc:spChg chg="mod">
          <ac:chgData name="Allie Pfleger" userId="7701ca9aa713607d" providerId="LiveId" clId="{C6C46FD4-EA33-4F9B-8046-A6655EBF66BC}" dt="2022-10-24T20:16:44.116" v="1161" actId="20577"/>
          <ac:spMkLst>
            <pc:docMk/>
            <pc:sldMk cId="4180870847" sldId="448"/>
            <ac:spMk id="2" creationId="{645646C8-7FA2-3B4D-D7A9-8583D091B473}"/>
          </ac:spMkLst>
        </pc:spChg>
        <pc:spChg chg="mod">
          <ac:chgData name="Allie Pfleger" userId="7701ca9aa713607d" providerId="LiveId" clId="{C6C46FD4-EA33-4F9B-8046-A6655EBF66BC}" dt="2022-10-24T20:16:50.672" v="1162" actId="20577"/>
          <ac:spMkLst>
            <pc:docMk/>
            <pc:sldMk cId="4180870847" sldId="448"/>
            <ac:spMk id="3" creationId="{714E8F8E-0237-C91D-E4B9-D4BB69AFA996}"/>
          </ac:spMkLst>
        </pc:spChg>
      </pc:sldChg>
      <pc:sldChg chg="addSp delSp modSp add mod modNotesTx">
        <pc:chgData name="Allie Pfleger" userId="7701ca9aa713607d" providerId="LiveId" clId="{C6C46FD4-EA33-4F9B-8046-A6655EBF66BC}" dt="2022-10-24T22:31:37.545" v="3497" actId="20577"/>
        <pc:sldMkLst>
          <pc:docMk/>
          <pc:sldMk cId="390985512" sldId="449"/>
        </pc:sldMkLst>
        <pc:spChg chg="mod">
          <ac:chgData name="Allie Pfleger" userId="7701ca9aa713607d" providerId="LiveId" clId="{C6C46FD4-EA33-4F9B-8046-A6655EBF66BC}" dt="2022-10-24T21:40:56.066" v="2078" actId="11"/>
          <ac:spMkLst>
            <pc:docMk/>
            <pc:sldMk cId="390985512" sldId="449"/>
            <ac:spMk id="3" creationId="{714E8F8E-0237-C91D-E4B9-D4BB69AFA996}"/>
          </ac:spMkLst>
        </pc:spChg>
        <pc:spChg chg="add mod">
          <ac:chgData name="Allie Pfleger" userId="7701ca9aa713607d" providerId="LiveId" clId="{C6C46FD4-EA33-4F9B-8046-A6655EBF66BC}" dt="2022-10-24T22:02:52.323" v="2775"/>
          <ac:spMkLst>
            <pc:docMk/>
            <pc:sldMk cId="390985512" sldId="449"/>
            <ac:spMk id="4" creationId="{BA9AB7F2-C785-4940-EACA-D31A676FA986}"/>
          </ac:spMkLst>
        </pc:spChg>
        <pc:spChg chg="del">
          <ac:chgData name="Allie Pfleger" userId="7701ca9aa713607d" providerId="LiveId" clId="{C6C46FD4-EA33-4F9B-8046-A6655EBF66BC}" dt="2022-10-24T21:40:59.661" v="2079" actId="478"/>
          <ac:spMkLst>
            <pc:docMk/>
            <pc:sldMk cId="390985512" sldId="449"/>
            <ac:spMk id="5" creationId="{65BBF3DB-9355-EB04-5D82-4F0D17173A56}"/>
          </ac:spMkLst>
        </pc:spChg>
      </pc:sldChg>
      <pc:sldChg chg="addSp delSp modSp add mod modNotesTx">
        <pc:chgData name="Allie Pfleger" userId="7701ca9aa713607d" providerId="LiveId" clId="{C6C46FD4-EA33-4F9B-8046-A6655EBF66BC}" dt="2022-10-24T22:31:27.062" v="3495" actId="20577"/>
        <pc:sldMkLst>
          <pc:docMk/>
          <pc:sldMk cId="896379170" sldId="450"/>
        </pc:sldMkLst>
        <pc:spChg chg="mod">
          <ac:chgData name="Allie Pfleger" userId="7701ca9aa713607d" providerId="LiveId" clId="{C6C46FD4-EA33-4F9B-8046-A6655EBF66BC}" dt="2022-10-24T21:41:19.935" v="2085" actId="11"/>
          <ac:spMkLst>
            <pc:docMk/>
            <pc:sldMk cId="896379170" sldId="450"/>
            <ac:spMk id="3" creationId="{714E8F8E-0237-C91D-E4B9-D4BB69AFA996}"/>
          </ac:spMkLst>
        </pc:spChg>
        <pc:spChg chg="add del mod">
          <ac:chgData name="Allie Pfleger" userId="7701ca9aa713607d" providerId="LiveId" clId="{C6C46FD4-EA33-4F9B-8046-A6655EBF66BC}" dt="2022-10-24T21:59:41.478" v="2727" actId="20577"/>
          <ac:spMkLst>
            <pc:docMk/>
            <pc:sldMk cId="896379170" sldId="450"/>
            <ac:spMk id="4" creationId="{98241DDF-52F4-264A-3A49-41256FFF8410}"/>
          </ac:spMkLst>
        </pc:spChg>
        <pc:spChg chg="del">
          <ac:chgData name="Allie Pfleger" userId="7701ca9aa713607d" providerId="LiveId" clId="{C6C46FD4-EA33-4F9B-8046-A6655EBF66BC}" dt="2022-10-24T21:41:26.548" v="2086" actId="478"/>
          <ac:spMkLst>
            <pc:docMk/>
            <pc:sldMk cId="896379170" sldId="450"/>
            <ac:spMk id="5" creationId="{65BBF3DB-9355-EB04-5D82-4F0D17173A56}"/>
          </ac:spMkLst>
        </pc:spChg>
      </pc:sldChg>
      <pc:sldChg chg="addSp delSp modSp add mod modNotesTx">
        <pc:chgData name="Allie Pfleger" userId="7701ca9aa713607d" providerId="LiveId" clId="{C6C46FD4-EA33-4F9B-8046-A6655EBF66BC}" dt="2022-10-24T22:41:54.748" v="3573" actId="20577"/>
        <pc:sldMkLst>
          <pc:docMk/>
          <pc:sldMk cId="3381201507" sldId="451"/>
        </pc:sldMkLst>
        <pc:spChg chg="mod">
          <ac:chgData name="Allie Pfleger" userId="7701ca9aa713607d" providerId="LiveId" clId="{C6C46FD4-EA33-4F9B-8046-A6655EBF66BC}" dt="2022-10-24T21:41:51.445" v="2093" actId="11"/>
          <ac:spMkLst>
            <pc:docMk/>
            <pc:sldMk cId="3381201507" sldId="451"/>
            <ac:spMk id="3" creationId="{714E8F8E-0237-C91D-E4B9-D4BB69AFA996}"/>
          </ac:spMkLst>
        </pc:spChg>
        <pc:spChg chg="add mod">
          <ac:chgData name="Allie Pfleger" userId="7701ca9aa713607d" providerId="LiveId" clId="{C6C46FD4-EA33-4F9B-8046-A6655EBF66BC}" dt="2022-10-24T22:41:54.748" v="3573" actId="20577"/>
          <ac:spMkLst>
            <pc:docMk/>
            <pc:sldMk cId="3381201507" sldId="451"/>
            <ac:spMk id="4" creationId="{4C573422-7545-1DED-E95E-87D8BA489FFC}"/>
          </ac:spMkLst>
        </pc:spChg>
        <pc:spChg chg="del">
          <ac:chgData name="Allie Pfleger" userId="7701ca9aa713607d" providerId="LiveId" clId="{C6C46FD4-EA33-4F9B-8046-A6655EBF66BC}" dt="2022-10-24T21:41:36.332" v="2089" actId="478"/>
          <ac:spMkLst>
            <pc:docMk/>
            <pc:sldMk cId="3381201507" sldId="451"/>
            <ac:spMk id="5" creationId="{65BBF3DB-9355-EB04-5D82-4F0D17173A56}"/>
          </ac:spMkLst>
        </pc:spChg>
        <pc:spChg chg="add del mod">
          <ac:chgData name="Allie Pfleger" userId="7701ca9aa713607d" providerId="LiveId" clId="{C6C46FD4-EA33-4F9B-8046-A6655EBF66BC}" dt="2022-10-24T22:41:07.378" v="3570" actId="478"/>
          <ac:spMkLst>
            <pc:docMk/>
            <pc:sldMk cId="3381201507" sldId="451"/>
            <ac:spMk id="7" creationId="{810A6AEE-64BB-8DBF-77A6-C6D5829CB652}"/>
          </ac:spMkLst>
        </pc:spChg>
      </pc:sldChg>
      <pc:sldChg chg="addSp delSp modSp add mod modNotesTx">
        <pc:chgData name="Allie Pfleger" userId="7701ca9aa713607d" providerId="LiveId" clId="{C6C46FD4-EA33-4F9B-8046-A6655EBF66BC}" dt="2022-10-24T22:30:56.365" v="3397" actId="20577"/>
        <pc:sldMkLst>
          <pc:docMk/>
          <pc:sldMk cId="1820938566" sldId="452"/>
        </pc:sldMkLst>
        <pc:spChg chg="mod">
          <ac:chgData name="Allie Pfleger" userId="7701ca9aa713607d" providerId="LiveId" clId="{C6C46FD4-EA33-4F9B-8046-A6655EBF66BC}" dt="2022-10-24T21:44:10.642" v="2259" actId="14100"/>
          <ac:spMkLst>
            <pc:docMk/>
            <pc:sldMk cId="1820938566" sldId="452"/>
            <ac:spMk id="3" creationId="{714E8F8E-0237-C91D-E4B9-D4BB69AFA996}"/>
          </ac:spMkLst>
        </pc:spChg>
        <pc:spChg chg="add mod">
          <ac:chgData name="Allie Pfleger" userId="7701ca9aa713607d" providerId="LiveId" clId="{C6C46FD4-EA33-4F9B-8046-A6655EBF66BC}" dt="2022-10-24T21:47:37.492" v="2304"/>
          <ac:spMkLst>
            <pc:docMk/>
            <pc:sldMk cId="1820938566" sldId="452"/>
            <ac:spMk id="4" creationId="{603D9068-A621-333D-C210-89A22FD46DD4}"/>
          </ac:spMkLst>
        </pc:spChg>
        <pc:spChg chg="del">
          <ac:chgData name="Allie Pfleger" userId="7701ca9aa713607d" providerId="LiveId" clId="{C6C46FD4-EA33-4F9B-8046-A6655EBF66BC}" dt="2022-10-24T21:42:01.876" v="2096" actId="478"/>
          <ac:spMkLst>
            <pc:docMk/>
            <pc:sldMk cId="1820938566" sldId="452"/>
            <ac:spMk id="5" creationId="{65BBF3DB-9355-EB04-5D82-4F0D17173A56}"/>
          </ac:spMkLst>
        </pc:spChg>
        <pc:spChg chg="add mod">
          <ac:chgData name="Allie Pfleger" userId="7701ca9aa713607d" providerId="LiveId" clId="{C6C46FD4-EA33-4F9B-8046-A6655EBF66BC}" dt="2022-10-24T21:58:31.106" v="2685" actId="571"/>
          <ac:spMkLst>
            <pc:docMk/>
            <pc:sldMk cId="1820938566" sldId="452"/>
            <ac:spMk id="6" creationId="{5D0E6312-8028-A2C7-2274-A51F6512A101}"/>
          </ac:spMkLst>
        </pc:spChg>
      </pc:sldChg>
      <pc:sldChg chg="delSp modSp add mod">
        <pc:chgData name="Allie Pfleger" userId="7701ca9aa713607d" providerId="LiveId" clId="{C6C46FD4-EA33-4F9B-8046-A6655EBF66BC}" dt="2022-10-24T22:37:48.905" v="3555"/>
        <pc:sldMkLst>
          <pc:docMk/>
          <pc:sldMk cId="944918661" sldId="453"/>
        </pc:sldMkLst>
        <pc:spChg chg="mod">
          <ac:chgData name="Allie Pfleger" userId="7701ca9aa713607d" providerId="LiveId" clId="{C6C46FD4-EA33-4F9B-8046-A6655EBF66BC}" dt="2022-10-24T22:37:48.905" v="3555"/>
          <ac:spMkLst>
            <pc:docMk/>
            <pc:sldMk cId="944918661" sldId="453"/>
            <ac:spMk id="2" creationId="{645646C8-7FA2-3B4D-D7A9-8583D091B473}"/>
          </ac:spMkLst>
        </pc:spChg>
        <pc:spChg chg="mod">
          <ac:chgData name="Allie Pfleger" userId="7701ca9aa713607d" providerId="LiveId" clId="{C6C46FD4-EA33-4F9B-8046-A6655EBF66BC}" dt="2022-10-24T22:12:35.787" v="3021" actId="1076"/>
          <ac:spMkLst>
            <pc:docMk/>
            <pc:sldMk cId="944918661" sldId="453"/>
            <ac:spMk id="4" creationId="{CE6E1D37-EF7A-BDC8-CC74-909B7A7A03FD}"/>
          </ac:spMkLst>
        </pc:spChg>
        <pc:spChg chg="del">
          <ac:chgData name="Allie Pfleger" userId="7701ca9aa713607d" providerId="LiveId" clId="{C6C46FD4-EA33-4F9B-8046-A6655EBF66BC}" dt="2022-10-24T21:43:04.414" v="2248" actId="478"/>
          <ac:spMkLst>
            <pc:docMk/>
            <pc:sldMk cId="944918661" sldId="453"/>
            <ac:spMk id="6" creationId="{3B3598FA-FBDB-8F17-52C3-7A16ED249D46}"/>
          </ac:spMkLst>
        </pc:spChg>
      </pc:sldChg>
      <pc:sldChg chg="addSp delSp modSp add mod">
        <pc:chgData name="Allie Pfleger" userId="7701ca9aa713607d" providerId="LiveId" clId="{C6C46FD4-EA33-4F9B-8046-A6655EBF66BC}" dt="2022-10-24T22:37:44.786" v="3554"/>
        <pc:sldMkLst>
          <pc:docMk/>
          <pc:sldMk cId="883599321" sldId="454"/>
        </pc:sldMkLst>
        <pc:spChg chg="mod">
          <ac:chgData name="Allie Pfleger" userId="7701ca9aa713607d" providerId="LiveId" clId="{C6C46FD4-EA33-4F9B-8046-A6655EBF66BC}" dt="2022-10-24T22:37:44.786" v="3554"/>
          <ac:spMkLst>
            <pc:docMk/>
            <pc:sldMk cId="883599321" sldId="454"/>
            <ac:spMk id="2" creationId="{645646C8-7FA2-3B4D-D7A9-8583D091B473}"/>
          </ac:spMkLst>
        </pc:spChg>
        <pc:spChg chg="del">
          <ac:chgData name="Allie Pfleger" userId="7701ca9aa713607d" providerId="LiveId" clId="{C6C46FD4-EA33-4F9B-8046-A6655EBF66BC}" dt="2022-10-24T22:12:47.307" v="3024" actId="478"/>
          <ac:spMkLst>
            <pc:docMk/>
            <pc:sldMk cId="883599321" sldId="454"/>
            <ac:spMk id="4" creationId="{CE6E1D37-EF7A-BDC8-CC74-909B7A7A03FD}"/>
          </ac:spMkLst>
        </pc:spChg>
        <pc:spChg chg="del">
          <ac:chgData name="Allie Pfleger" userId="7701ca9aa713607d" providerId="LiveId" clId="{C6C46FD4-EA33-4F9B-8046-A6655EBF66BC}" dt="2022-10-24T21:43:12.180" v="2251" actId="478"/>
          <ac:spMkLst>
            <pc:docMk/>
            <pc:sldMk cId="883599321" sldId="454"/>
            <ac:spMk id="5" creationId="{BEC2CE3C-2D7C-0182-3A6F-9DFDC0FF67D4}"/>
          </ac:spMkLst>
        </pc:spChg>
        <pc:spChg chg="del">
          <ac:chgData name="Allie Pfleger" userId="7701ca9aa713607d" providerId="LiveId" clId="{C6C46FD4-EA33-4F9B-8046-A6655EBF66BC}" dt="2022-10-24T21:43:09.426" v="2250" actId="478"/>
          <ac:spMkLst>
            <pc:docMk/>
            <pc:sldMk cId="883599321" sldId="454"/>
            <ac:spMk id="6" creationId="{3B3598FA-FBDB-8F17-52C3-7A16ED249D46}"/>
          </ac:spMkLst>
        </pc:spChg>
        <pc:spChg chg="add mod">
          <ac:chgData name="Allie Pfleger" userId="7701ca9aa713607d" providerId="LiveId" clId="{C6C46FD4-EA33-4F9B-8046-A6655EBF66BC}" dt="2022-10-24T22:12:47.715" v="3025"/>
          <ac:spMkLst>
            <pc:docMk/>
            <pc:sldMk cId="883599321" sldId="454"/>
            <ac:spMk id="7" creationId="{BFE277C5-6E1D-6B28-68CB-9CD81EDB923E}"/>
          </ac:spMkLst>
        </pc:spChg>
      </pc:sldChg>
      <pc:sldChg chg="delSp modSp add mod">
        <pc:chgData name="Allie Pfleger" userId="7701ca9aa713607d" providerId="LiveId" clId="{C6C46FD4-EA33-4F9B-8046-A6655EBF66BC}" dt="2022-10-24T22:37:25.071" v="3553" actId="20577"/>
        <pc:sldMkLst>
          <pc:docMk/>
          <pc:sldMk cId="3654983370" sldId="455"/>
        </pc:sldMkLst>
        <pc:spChg chg="mod">
          <ac:chgData name="Allie Pfleger" userId="7701ca9aa713607d" providerId="LiveId" clId="{C6C46FD4-EA33-4F9B-8046-A6655EBF66BC}" dt="2022-10-24T22:37:25.071" v="3553" actId="20577"/>
          <ac:spMkLst>
            <pc:docMk/>
            <pc:sldMk cId="3654983370" sldId="455"/>
            <ac:spMk id="2" creationId="{645646C8-7FA2-3B4D-D7A9-8583D091B473}"/>
          </ac:spMkLst>
        </pc:spChg>
        <pc:spChg chg="del mod">
          <ac:chgData name="Allie Pfleger" userId="7701ca9aa713607d" providerId="LiveId" clId="{C6C46FD4-EA33-4F9B-8046-A6655EBF66BC}" dt="2022-10-24T21:43:19.845" v="2254" actId="478"/>
          <ac:spMkLst>
            <pc:docMk/>
            <pc:sldMk cId="3654983370" sldId="455"/>
            <ac:spMk id="4" creationId="{CE6E1D37-EF7A-BDC8-CC74-909B7A7A03FD}"/>
          </ac:spMkLst>
        </pc:spChg>
        <pc:spChg chg="del">
          <ac:chgData name="Allie Pfleger" userId="7701ca9aa713607d" providerId="LiveId" clId="{C6C46FD4-EA33-4F9B-8046-A6655EBF66BC}" dt="2022-10-24T21:43:22.039" v="2255" actId="478"/>
          <ac:spMkLst>
            <pc:docMk/>
            <pc:sldMk cId="3654983370" sldId="455"/>
            <ac:spMk id="5" creationId="{BEC2CE3C-2D7C-0182-3A6F-9DFDC0FF67D4}"/>
          </ac:spMkLst>
        </pc:spChg>
        <pc:spChg chg="del">
          <ac:chgData name="Allie Pfleger" userId="7701ca9aa713607d" providerId="LiveId" clId="{C6C46FD4-EA33-4F9B-8046-A6655EBF66BC}" dt="2022-10-24T21:43:24.251" v="2256" actId="478"/>
          <ac:spMkLst>
            <pc:docMk/>
            <pc:sldMk cId="3654983370" sldId="455"/>
            <ac:spMk id="6" creationId="{3B3598FA-FBDB-8F17-52C3-7A16ED249D46}"/>
          </ac:spMkLst>
        </pc:spChg>
      </pc:sldChg>
      <pc:sldChg chg="delSp add mod">
        <pc:chgData name="Allie Pfleger" userId="7701ca9aa713607d" providerId="LiveId" clId="{C6C46FD4-EA33-4F9B-8046-A6655EBF66BC}" dt="2022-10-24T21:47:58.700" v="2306" actId="478"/>
        <pc:sldMkLst>
          <pc:docMk/>
          <pc:sldMk cId="3569576289" sldId="456"/>
        </pc:sldMkLst>
        <pc:spChg chg="del">
          <ac:chgData name="Allie Pfleger" userId="7701ca9aa713607d" providerId="LiveId" clId="{C6C46FD4-EA33-4F9B-8046-A6655EBF66BC}" dt="2022-10-24T21:47:58.700" v="2306" actId="478"/>
          <ac:spMkLst>
            <pc:docMk/>
            <pc:sldMk cId="3569576289" sldId="456"/>
            <ac:spMk id="4" creationId="{603D9068-A621-333D-C210-89A22FD46DD4}"/>
          </ac:spMkLst>
        </pc:spChg>
      </pc:sldChg>
      <pc:sldChg chg="delSp add mod modNotesTx">
        <pc:chgData name="Allie Pfleger" userId="7701ca9aa713607d" providerId="LiveId" clId="{C6C46FD4-EA33-4F9B-8046-A6655EBF66BC}" dt="2022-10-24T22:31:13.602" v="3492" actId="20577"/>
        <pc:sldMkLst>
          <pc:docMk/>
          <pc:sldMk cId="125241494" sldId="457"/>
        </pc:sldMkLst>
        <pc:spChg chg="del">
          <ac:chgData name="Allie Pfleger" userId="7701ca9aa713607d" providerId="LiveId" clId="{C6C46FD4-EA33-4F9B-8046-A6655EBF66BC}" dt="2022-10-24T21:58:25.947" v="2683" actId="478"/>
          <ac:spMkLst>
            <pc:docMk/>
            <pc:sldMk cId="125241494" sldId="457"/>
            <ac:spMk id="4" creationId="{4C573422-7545-1DED-E95E-87D8BA489FFC}"/>
          </ac:spMkLst>
        </pc:spChg>
      </pc:sldChg>
      <pc:sldChg chg="delSp add mod modNotesTx">
        <pc:chgData name="Allie Pfleger" userId="7701ca9aa713607d" providerId="LiveId" clId="{C6C46FD4-EA33-4F9B-8046-A6655EBF66BC}" dt="2022-10-24T22:31:21.393" v="3494" actId="20577"/>
        <pc:sldMkLst>
          <pc:docMk/>
          <pc:sldMk cId="514409216" sldId="458"/>
        </pc:sldMkLst>
        <pc:spChg chg="del">
          <ac:chgData name="Allie Pfleger" userId="7701ca9aa713607d" providerId="LiveId" clId="{C6C46FD4-EA33-4F9B-8046-A6655EBF66BC}" dt="2022-10-24T22:00:00.480" v="2730" actId="478"/>
          <ac:spMkLst>
            <pc:docMk/>
            <pc:sldMk cId="514409216" sldId="458"/>
            <ac:spMk id="4" creationId="{98241DDF-52F4-264A-3A49-41256FFF8410}"/>
          </ac:spMkLst>
        </pc:spChg>
      </pc:sldChg>
      <pc:sldChg chg="delSp add mod modNotesTx">
        <pc:chgData name="Allie Pfleger" userId="7701ca9aa713607d" providerId="LiveId" clId="{C6C46FD4-EA33-4F9B-8046-A6655EBF66BC}" dt="2022-10-24T22:31:31.587" v="3496" actId="20577"/>
        <pc:sldMkLst>
          <pc:docMk/>
          <pc:sldMk cId="3585785123" sldId="459"/>
        </pc:sldMkLst>
        <pc:spChg chg="del">
          <ac:chgData name="Allie Pfleger" userId="7701ca9aa713607d" providerId="LiveId" clId="{C6C46FD4-EA33-4F9B-8046-A6655EBF66BC}" dt="2022-10-24T22:03:06.607" v="2777" actId="478"/>
          <ac:spMkLst>
            <pc:docMk/>
            <pc:sldMk cId="3585785123" sldId="459"/>
            <ac:spMk id="4" creationId="{BA9AB7F2-C785-4940-EACA-D31A676FA986}"/>
          </ac:spMkLst>
        </pc:spChg>
      </pc:sldChg>
      <pc:sldChg chg="modSp add mod modNotesTx">
        <pc:chgData name="Allie Pfleger" userId="7701ca9aa713607d" providerId="LiveId" clId="{C6C46FD4-EA33-4F9B-8046-A6655EBF66BC}" dt="2022-10-24T22:46:23.207" v="3612" actId="20577"/>
        <pc:sldMkLst>
          <pc:docMk/>
          <pc:sldMk cId="15683537" sldId="460"/>
        </pc:sldMkLst>
        <pc:spChg chg="mod">
          <ac:chgData name="Allie Pfleger" userId="7701ca9aa713607d" providerId="LiveId" clId="{C6C46FD4-EA33-4F9B-8046-A6655EBF66BC}" dt="2022-10-24T22:44:18.243" v="3575" actId="20577"/>
          <ac:spMkLst>
            <pc:docMk/>
            <pc:sldMk cId="15683537" sldId="460"/>
            <ac:spMk id="2" creationId="{645646C8-7FA2-3B4D-D7A9-8583D091B473}"/>
          </ac:spMkLst>
        </pc:spChg>
        <pc:spChg chg="mod">
          <ac:chgData name="Allie Pfleger" userId="7701ca9aa713607d" providerId="LiveId" clId="{C6C46FD4-EA33-4F9B-8046-A6655EBF66BC}" dt="2022-10-24T22:45:41.370" v="3593" actId="20577"/>
          <ac:spMkLst>
            <pc:docMk/>
            <pc:sldMk cId="15683537" sldId="460"/>
            <ac:spMk id="3" creationId="{714E8F8E-0237-C91D-E4B9-D4BB69AFA996}"/>
          </ac:spMkLst>
        </pc:spChg>
      </pc:sldChg>
      <pc:sldChg chg="addSp delSp modSp add mod modNotesTx">
        <pc:chgData name="Allie Pfleger" userId="7701ca9aa713607d" providerId="LiveId" clId="{C6C46FD4-EA33-4F9B-8046-A6655EBF66BC}" dt="2022-10-24T23:03:52.955" v="4165"/>
        <pc:sldMkLst>
          <pc:docMk/>
          <pc:sldMk cId="209952363" sldId="461"/>
        </pc:sldMkLst>
        <pc:spChg chg="add mod">
          <ac:chgData name="Allie Pfleger" userId="7701ca9aa713607d" providerId="LiveId" clId="{C6C46FD4-EA33-4F9B-8046-A6655EBF66BC}" dt="2022-10-24T23:03:52.955" v="4165"/>
          <ac:spMkLst>
            <pc:docMk/>
            <pc:sldMk cId="209952363" sldId="461"/>
            <ac:spMk id="4" creationId="{9C55A288-BD4F-253F-4EFD-12642D61D910}"/>
          </ac:spMkLst>
        </pc:spChg>
        <pc:spChg chg="del">
          <ac:chgData name="Allie Pfleger" userId="7701ca9aa713607d" providerId="LiveId" clId="{C6C46FD4-EA33-4F9B-8046-A6655EBF66BC}" dt="2022-10-24T22:45:53.261" v="3597" actId="478"/>
          <ac:spMkLst>
            <pc:docMk/>
            <pc:sldMk cId="209952363" sldId="461"/>
            <ac:spMk id="5" creationId="{65BBF3DB-9355-EB04-5D82-4F0D17173A56}"/>
          </ac:spMkLst>
        </pc:spChg>
        <pc:spChg chg="add mod">
          <ac:chgData name="Allie Pfleger" userId="7701ca9aa713607d" providerId="LiveId" clId="{C6C46FD4-EA33-4F9B-8046-A6655EBF66BC}" dt="2022-10-24T22:49:16.545" v="3645"/>
          <ac:spMkLst>
            <pc:docMk/>
            <pc:sldMk cId="209952363" sldId="461"/>
            <ac:spMk id="6" creationId="{6616E835-153B-EF06-B271-1F89C72CE922}"/>
          </ac:spMkLst>
        </pc:spChg>
        <pc:spChg chg="add mod">
          <ac:chgData name="Allie Pfleger" userId="7701ca9aa713607d" providerId="LiveId" clId="{C6C46FD4-EA33-4F9B-8046-A6655EBF66BC}" dt="2022-10-24T22:50:14.344" v="3651" actId="20577"/>
          <ac:spMkLst>
            <pc:docMk/>
            <pc:sldMk cId="209952363" sldId="461"/>
            <ac:spMk id="7" creationId="{AACDBFCD-387D-5798-3F4C-A70FA4A8D747}"/>
          </ac:spMkLst>
        </pc:spChg>
      </pc:sldChg>
      <pc:sldChg chg="delSp modSp add mod">
        <pc:chgData name="Allie Pfleger" userId="7701ca9aa713607d" providerId="LiveId" clId="{C6C46FD4-EA33-4F9B-8046-A6655EBF66BC}" dt="2022-10-24T23:04:01.782" v="4166"/>
        <pc:sldMkLst>
          <pc:docMk/>
          <pc:sldMk cId="1435053744" sldId="462"/>
        </pc:sldMkLst>
        <pc:spChg chg="mod">
          <ac:chgData name="Allie Pfleger" userId="7701ca9aa713607d" providerId="LiveId" clId="{C6C46FD4-EA33-4F9B-8046-A6655EBF66BC}" dt="2022-10-24T23:04:01.782" v="4166"/>
          <ac:spMkLst>
            <pc:docMk/>
            <pc:sldMk cId="1435053744" sldId="462"/>
            <ac:spMk id="4" creationId="{9C55A288-BD4F-253F-4EFD-12642D61D910}"/>
          </ac:spMkLst>
        </pc:spChg>
        <pc:spChg chg="del">
          <ac:chgData name="Allie Pfleger" userId="7701ca9aa713607d" providerId="LiveId" clId="{C6C46FD4-EA33-4F9B-8046-A6655EBF66BC}" dt="2022-10-24T22:50:30.212" v="3654" actId="478"/>
          <ac:spMkLst>
            <pc:docMk/>
            <pc:sldMk cId="1435053744" sldId="462"/>
            <ac:spMk id="7" creationId="{AACDBFCD-387D-5798-3F4C-A70FA4A8D747}"/>
          </ac:spMkLst>
        </pc:spChg>
      </pc:sldChg>
      <pc:sldChg chg="delSp modSp add mod">
        <pc:chgData name="Allie Pfleger" userId="7701ca9aa713607d" providerId="LiveId" clId="{C6C46FD4-EA33-4F9B-8046-A6655EBF66BC}" dt="2022-10-24T23:04:06.140" v="4167"/>
        <pc:sldMkLst>
          <pc:docMk/>
          <pc:sldMk cId="4134199104" sldId="463"/>
        </pc:sldMkLst>
        <pc:spChg chg="mod">
          <ac:chgData name="Allie Pfleger" userId="7701ca9aa713607d" providerId="LiveId" clId="{C6C46FD4-EA33-4F9B-8046-A6655EBF66BC}" dt="2022-10-24T23:04:06.140" v="4167"/>
          <ac:spMkLst>
            <pc:docMk/>
            <pc:sldMk cId="4134199104" sldId="463"/>
            <ac:spMk id="4" creationId="{9C55A288-BD4F-253F-4EFD-12642D61D910}"/>
          </ac:spMkLst>
        </pc:spChg>
        <pc:spChg chg="del">
          <ac:chgData name="Allie Pfleger" userId="7701ca9aa713607d" providerId="LiveId" clId="{C6C46FD4-EA33-4F9B-8046-A6655EBF66BC}" dt="2022-10-24T22:50:34.844" v="3656" actId="478"/>
          <ac:spMkLst>
            <pc:docMk/>
            <pc:sldMk cId="4134199104" sldId="463"/>
            <ac:spMk id="6" creationId="{6616E835-153B-EF06-B271-1F89C72CE922}"/>
          </ac:spMkLst>
        </pc:spChg>
        <pc:spChg chg="del">
          <ac:chgData name="Allie Pfleger" userId="7701ca9aa713607d" providerId="LiveId" clId="{C6C46FD4-EA33-4F9B-8046-A6655EBF66BC}" dt="2022-10-24T22:50:36.503" v="3657" actId="478"/>
          <ac:spMkLst>
            <pc:docMk/>
            <pc:sldMk cId="4134199104" sldId="463"/>
            <ac:spMk id="7" creationId="{AACDBFCD-387D-5798-3F4C-A70FA4A8D747}"/>
          </ac:spMkLst>
        </pc:spChg>
      </pc:sldChg>
      <pc:sldChg chg="delSp add mod">
        <pc:chgData name="Allie Pfleger" userId="7701ca9aa713607d" providerId="LiveId" clId="{C6C46FD4-EA33-4F9B-8046-A6655EBF66BC}" dt="2022-10-24T22:50:44.991" v="3661" actId="478"/>
        <pc:sldMkLst>
          <pc:docMk/>
          <pc:sldMk cId="112418469" sldId="464"/>
        </pc:sldMkLst>
        <pc:spChg chg="del">
          <ac:chgData name="Allie Pfleger" userId="7701ca9aa713607d" providerId="LiveId" clId="{C6C46FD4-EA33-4F9B-8046-A6655EBF66BC}" dt="2022-10-24T22:50:41.696" v="3659" actId="478"/>
          <ac:spMkLst>
            <pc:docMk/>
            <pc:sldMk cId="112418469" sldId="464"/>
            <ac:spMk id="4" creationId="{9C55A288-BD4F-253F-4EFD-12642D61D910}"/>
          </ac:spMkLst>
        </pc:spChg>
        <pc:spChg chg="del">
          <ac:chgData name="Allie Pfleger" userId="7701ca9aa713607d" providerId="LiveId" clId="{C6C46FD4-EA33-4F9B-8046-A6655EBF66BC}" dt="2022-10-24T22:50:43.540" v="3660" actId="478"/>
          <ac:spMkLst>
            <pc:docMk/>
            <pc:sldMk cId="112418469" sldId="464"/>
            <ac:spMk id="6" creationId="{6616E835-153B-EF06-B271-1F89C72CE922}"/>
          </ac:spMkLst>
        </pc:spChg>
        <pc:spChg chg="del">
          <ac:chgData name="Allie Pfleger" userId="7701ca9aa713607d" providerId="LiveId" clId="{C6C46FD4-EA33-4F9B-8046-A6655EBF66BC}" dt="2022-10-24T22:50:44.991" v="3661" actId="478"/>
          <ac:spMkLst>
            <pc:docMk/>
            <pc:sldMk cId="112418469" sldId="464"/>
            <ac:spMk id="7" creationId="{AACDBFCD-387D-5798-3F4C-A70FA4A8D747}"/>
          </ac:spMkLst>
        </pc:spChg>
      </pc:sldChg>
      <pc:sldChg chg="modSp add mod modNotesTx">
        <pc:chgData name="Allie Pfleger" userId="7701ca9aa713607d" providerId="LiveId" clId="{C6C46FD4-EA33-4F9B-8046-A6655EBF66BC}" dt="2022-10-24T22:55:55.973" v="3922" actId="20577"/>
        <pc:sldMkLst>
          <pc:docMk/>
          <pc:sldMk cId="4199189478" sldId="465"/>
        </pc:sldMkLst>
        <pc:spChg chg="mod">
          <ac:chgData name="Allie Pfleger" userId="7701ca9aa713607d" providerId="LiveId" clId="{C6C46FD4-EA33-4F9B-8046-A6655EBF66BC}" dt="2022-10-24T22:53:20.732" v="3885" actId="20577"/>
          <ac:spMkLst>
            <pc:docMk/>
            <pc:sldMk cId="4199189478" sldId="465"/>
            <ac:spMk id="2" creationId="{645646C8-7FA2-3B4D-D7A9-8583D091B473}"/>
          </ac:spMkLst>
        </pc:spChg>
        <pc:spChg chg="mod">
          <ac:chgData name="Allie Pfleger" userId="7701ca9aa713607d" providerId="LiveId" clId="{C6C46FD4-EA33-4F9B-8046-A6655EBF66BC}" dt="2022-10-24T22:54:10.559" v="3899" actId="20577"/>
          <ac:spMkLst>
            <pc:docMk/>
            <pc:sldMk cId="4199189478" sldId="465"/>
            <ac:spMk id="3" creationId="{714E8F8E-0237-C91D-E4B9-D4BB69AFA996}"/>
          </ac:spMkLst>
        </pc:spChg>
        <pc:spChg chg="mod">
          <ac:chgData name="Allie Pfleger" userId="7701ca9aa713607d" providerId="LiveId" clId="{C6C46FD4-EA33-4F9B-8046-A6655EBF66BC}" dt="2022-10-24T22:54:14.479" v="3900" actId="1076"/>
          <ac:spMkLst>
            <pc:docMk/>
            <pc:sldMk cId="4199189478" sldId="465"/>
            <ac:spMk id="5" creationId="{65BBF3DB-9355-EB04-5D82-4F0D17173A56}"/>
          </ac:spMkLst>
        </pc:spChg>
      </pc:sldChg>
      <pc:sldChg chg="delSp modSp add mod modNotesTx">
        <pc:chgData name="Allie Pfleger" userId="7701ca9aa713607d" providerId="LiveId" clId="{C6C46FD4-EA33-4F9B-8046-A6655EBF66BC}" dt="2022-10-24T22:55:46.033" v="3919" actId="20577"/>
        <pc:sldMkLst>
          <pc:docMk/>
          <pc:sldMk cId="2647029575" sldId="466"/>
        </pc:sldMkLst>
        <pc:spChg chg="mod">
          <ac:chgData name="Allie Pfleger" userId="7701ca9aa713607d" providerId="LiveId" clId="{C6C46FD4-EA33-4F9B-8046-A6655EBF66BC}" dt="2022-10-24T22:54:50.849" v="3904" actId="11"/>
          <ac:spMkLst>
            <pc:docMk/>
            <pc:sldMk cId="2647029575" sldId="466"/>
            <ac:spMk id="3" creationId="{714E8F8E-0237-C91D-E4B9-D4BB69AFA996}"/>
          </ac:spMkLst>
        </pc:spChg>
        <pc:spChg chg="del">
          <ac:chgData name="Allie Pfleger" userId="7701ca9aa713607d" providerId="LiveId" clId="{C6C46FD4-EA33-4F9B-8046-A6655EBF66BC}" dt="2022-10-24T22:54:29.297" v="3902" actId="478"/>
          <ac:spMkLst>
            <pc:docMk/>
            <pc:sldMk cId="2647029575" sldId="466"/>
            <ac:spMk id="5" creationId="{65BBF3DB-9355-EB04-5D82-4F0D17173A56}"/>
          </ac:spMkLst>
        </pc:spChg>
      </pc:sldChg>
      <pc:sldChg chg="delSp modSp add mod modNotesTx">
        <pc:chgData name="Allie Pfleger" userId="7701ca9aa713607d" providerId="LiveId" clId="{C6C46FD4-EA33-4F9B-8046-A6655EBF66BC}" dt="2022-10-24T22:55:42.788" v="3918" actId="20577"/>
        <pc:sldMkLst>
          <pc:docMk/>
          <pc:sldMk cId="1581938355" sldId="467"/>
        </pc:sldMkLst>
        <pc:spChg chg="mod">
          <ac:chgData name="Allie Pfleger" userId="7701ca9aa713607d" providerId="LiveId" clId="{C6C46FD4-EA33-4F9B-8046-A6655EBF66BC}" dt="2022-10-24T22:55:09.501" v="3908" actId="11"/>
          <ac:spMkLst>
            <pc:docMk/>
            <pc:sldMk cId="1581938355" sldId="467"/>
            <ac:spMk id="3" creationId="{714E8F8E-0237-C91D-E4B9-D4BB69AFA996}"/>
          </ac:spMkLst>
        </pc:spChg>
        <pc:spChg chg="del">
          <ac:chgData name="Allie Pfleger" userId="7701ca9aa713607d" providerId="LiveId" clId="{C6C46FD4-EA33-4F9B-8046-A6655EBF66BC}" dt="2022-10-24T22:55:40.621" v="3917" actId="478"/>
          <ac:spMkLst>
            <pc:docMk/>
            <pc:sldMk cId="1581938355" sldId="467"/>
            <ac:spMk id="5" creationId="{65BBF3DB-9355-EB04-5D82-4F0D17173A56}"/>
          </ac:spMkLst>
        </pc:spChg>
      </pc:sldChg>
      <pc:sldChg chg="delSp modSp add mod modNotesTx">
        <pc:chgData name="Allie Pfleger" userId="7701ca9aa713607d" providerId="LiveId" clId="{C6C46FD4-EA33-4F9B-8046-A6655EBF66BC}" dt="2022-10-24T22:55:48.599" v="3920" actId="20577"/>
        <pc:sldMkLst>
          <pc:docMk/>
          <pc:sldMk cId="1541955450" sldId="468"/>
        </pc:sldMkLst>
        <pc:spChg chg="mod">
          <ac:chgData name="Allie Pfleger" userId="7701ca9aa713607d" providerId="LiveId" clId="{C6C46FD4-EA33-4F9B-8046-A6655EBF66BC}" dt="2022-10-24T22:55:27.479" v="3912" actId="11"/>
          <ac:spMkLst>
            <pc:docMk/>
            <pc:sldMk cId="1541955450" sldId="468"/>
            <ac:spMk id="3" creationId="{714E8F8E-0237-C91D-E4B9-D4BB69AFA996}"/>
          </ac:spMkLst>
        </pc:spChg>
        <pc:spChg chg="del">
          <ac:chgData name="Allie Pfleger" userId="7701ca9aa713607d" providerId="LiveId" clId="{C6C46FD4-EA33-4F9B-8046-A6655EBF66BC}" dt="2022-10-24T22:55:37.786" v="3916" actId="478"/>
          <ac:spMkLst>
            <pc:docMk/>
            <pc:sldMk cId="1541955450" sldId="468"/>
            <ac:spMk id="5" creationId="{65BBF3DB-9355-EB04-5D82-4F0D17173A56}"/>
          </ac:spMkLst>
        </pc:spChg>
      </pc:sldChg>
      <pc:sldChg chg="delSp modSp add mod modNotesTx">
        <pc:chgData name="Allie Pfleger" userId="7701ca9aa713607d" providerId="LiveId" clId="{C6C46FD4-EA33-4F9B-8046-A6655EBF66BC}" dt="2022-10-24T22:55:51.503" v="3921" actId="20577"/>
        <pc:sldMkLst>
          <pc:docMk/>
          <pc:sldMk cId="1674846475" sldId="469"/>
        </pc:sldMkLst>
        <pc:spChg chg="mod">
          <ac:chgData name="Allie Pfleger" userId="7701ca9aa713607d" providerId="LiveId" clId="{C6C46FD4-EA33-4F9B-8046-A6655EBF66BC}" dt="2022-10-24T22:55:32.933" v="3914" actId="20577"/>
          <ac:spMkLst>
            <pc:docMk/>
            <pc:sldMk cId="1674846475" sldId="469"/>
            <ac:spMk id="3" creationId="{714E8F8E-0237-C91D-E4B9-D4BB69AFA996}"/>
          </ac:spMkLst>
        </pc:spChg>
        <pc:spChg chg="del">
          <ac:chgData name="Allie Pfleger" userId="7701ca9aa713607d" providerId="LiveId" clId="{C6C46FD4-EA33-4F9B-8046-A6655EBF66BC}" dt="2022-10-24T22:55:35.314" v="3915" actId="478"/>
          <ac:spMkLst>
            <pc:docMk/>
            <pc:sldMk cId="1674846475" sldId="469"/>
            <ac:spMk id="5" creationId="{65BBF3DB-9355-EB04-5D82-4F0D17173A56}"/>
          </ac:spMkLst>
        </pc:spChg>
      </pc:sldChg>
      <pc:sldChg chg="modSp add mod ord">
        <pc:chgData name="Allie Pfleger" userId="7701ca9aa713607d" providerId="LiveId" clId="{C6C46FD4-EA33-4F9B-8046-A6655EBF66BC}" dt="2022-10-24T23:01:23.470" v="4144" actId="20577"/>
        <pc:sldMkLst>
          <pc:docMk/>
          <pc:sldMk cId="1377287365" sldId="470"/>
        </pc:sldMkLst>
        <pc:spChg chg="mod">
          <ac:chgData name="Allie Pfleger" userId="7701ca9aa713607d" providerId="LiveId" clId="{C6C46FD4-EA33-4F9B-8046-A6655EBF66BC}" dt="2022-10-24T23:01:23.470" v="4144" actId="20577"/>
          <ac:spMkLst>
            <pc:docMk/>
            <pc:sldMk cId="1377287365" sldId="470"/>
            <ac:spMk id="2" creationId="{827C3179-1CED-D6DF-465F-4749487F1704}"/>
          </ac:spMkLst>
        </pc:spChg>
        <pc:spChg chg="mod">
          <ac:chgData name="Allie Pfleger" userId="7701ca9aa713607d" providerId="LiveId" clId="{C6C46FD4-EA33-4F9B-8046-A6655EBF66BC}" dt="2022-10-24T23:01:15.934" v="4129" actId="20577"/>
          <ac:spMkLst>
            <pc:docMk/>
            <pc:sldMk cId="1377287365" sldId="470"/>
            <ac:spMk id="3" creationId="{8B4A796D-C3E2-16AA-2CFA-DD75AF1D8189}"/>
          </ac:spMkLst>
        </pc:spChg>
      </pc:sldChg>
    </pc:docChg>
  </pc:docChgLst>
  <pc:docChgLst>
    <pc:chgData name="Allie Pfleger" userId="7701ca9aa713607d" providerId="LiveId" clId="{23FC6186-C729-4DEB-BAE5-6FE8D36A96A7}"/>
    <pc:docChg chg="undo redo custSel addSld delSld modSld modSection">
      <pc:chgData name="Allie Pfleger" userId="7701ca9aa713607d" providerId="LiveId" clId="{23FC6186-C729-4DEB-BAE5-6FE8D36A96A7}" dt="2023-02-22T19:06:02.616" v="1294" actId="20577"/>
      <pc:docMkLst>
        <pc:docMk/>
      </pc:docMkLst>
      <pc:sldChg chg="modSp mod">
        <pc:chgData name="Allie Pfleger" userId="7701ca9aa713607d" providerId="LiveId" clId="{23FC6186-C729-4DEB-BAE5-6FE8D36A96A7}" dt="2023-02-22T18:54:01.266" v="1269" actId="113"/>
        <pc:sldMkLst>
          <pc:docMk/>
          <pc:sldMk cId="2714155616" sldId="404"/>
        </pc:sldMkLst>
        <pc:spChg chg="mod">
          <ac:chgData name="Allie Pfleger" userId="7701ca9aa713607d" providerId="LiveId" clId="{23FC6186-C729-4DEB-BAE5-6FE8D36A96A7}" dt="2023-02-22T18:54:01.266" v="1269" actId="113"/>
          <ac:spMkLst>
            <pc:docMk/>
            <pc:sldMk cId="2714155616" sldId="404"/>
            <ac:spMk id="3" creationId="{714E8F8E-0237-C91D-E4B9-D4BB69AFA996}"/>
          </ac:spMkLst>
        </pc:spChg>
      </pc:sldChg>
      <pc:sldChg chg="modSp mod">
        <pc:chgData name="Allie Pfleger" userId="7701ca9aa713607d" providerId="LiveId" clId="{23FC6186-C729-4DEB-BAE5-6FE8D36A96A7}" dt="2023-02-22T18:55:16.546" v="1280" actId="20577"/>
        <pc:sldMkLst>
          <pc:docMk/>
          <pc:sldMk cId="2328981414" sldId="498"/>
        </pc:sldMkLst>
        <pc:spChg chg="mod">
          <ac:chgData name="Allie Pfleger" userId="7701ca9aa713607d" providerId="LiveId" clId="{23FC6186-C729-4DEB-BAE5-6FE8D36A96A7}" dt="2023-02-22T18:55:16.546" v="1280" actId="20577"/>
          <ac:spMkLst>
            <pc:docMk/>
            <pc:sldMk cId="2328981414" sldId="498"/>
            <ac:spMk id="6" creationId="{42E5D017-0A19-FD28-E560-B747F328CDD8}"/>
          </ac:spMkLst>
        </pc:spChg>
      </pc:sldChg>
      <pc:sldChg chg="modSp">
        <pc:chgData name="Allie Pfleger" userId="7701ca9aa713607d" providerId="LiveId" clId="{23FC6186-C729-4DEB-BAE5-6FE8D36A96A7}" dt="2023-02-22T19:06:02.616" v="1294" actId="20577"/>
        <pc:sldMkLst>
          <pc:docMk/>
          <pc:sldMk cId="2299108677" sldId="526"/>
        </pc:sldMkLst>
        <pc:spChg chg="mod">
          <ac:chgData name="Allie Pfleger" userId="7701ca9aa713607d" providerId="LiveId" clId="{23FC6186-C729-4DEB-BAE5-6FE8D36A96A7}" dt="2023-02-22T19:06:02.616" v="1294" actId="20577"/>
          <ac:spMkLst>
            <pc:docMk/>
            <pc:sldMk cId="2299108677" sldId="526"/>
            <ac:spMk id="4" creationId="{16FBDDE4-BB1C-8B6C-5326-73D484C25243}"/>
          </ac:spMkLst>
        </pc:spChg>
      </pc:sldChg>
      <pc:sldChg chg="modSp mod">
        <pc:chgData name="Allie Pfleger" userId="7701ca9aa713607d" providerId="LiveId" clId="{23FC6186-C729-4DEB-BAE5-6FE8D36A96A7}" dt="2023-02-22T18:51:55.427" v="1252" actId="1076"/>
        <pc:sldMkLst>
          <pc:docMk/>
          <pc:sldMk cId="4038985140" sldId="529"/>
        </pc:sldMkLst>
        <pc:spChg chg="mod">
          <ac:chgData name="Allie Pfleger" userId="7701ca9aa713607d" providerId="LiveId" clId="{23FC6186-C729-4DEB-BAE5-6FE8D36A96A7}" dt="2023-02-22T18:51:55.427" v="1252" actId="1076"/>
          <ac:spMkLst>
            <pc:docMk/>
            <pc:sldMk cId="4038985140" sldId="529"/>
            <ac:spMk id="3" creationId="{8B4A796D-C3E2-16AA-2CFA-DD75AF1D8189}"/>
          </ac:spMkLst>
        </pc:spChg>
      </pc:sldChg>
      <pc:sldChg chg="addSp modSp mod">
        <pc:chgData name="Allie Pfleger" userId="7701ca9aa713607d" providerId="LiveId" clId="{23FC6186-C729-4DEB-BAE5-6FE8D36A96A7}" dt="2023-02-22T17:59:49.832" v="148" actId="14100"/>
        <pc:sldMkLst>
          <pc:docMk/>
          <pc:sldMk cId="4110031356" sldId="533"/>
        </pc:sldMkLst>
        <pc:spChg chg="add mod">
          <ac:chgData name="Allie Pfleger" userId="7701ca9aa713607d" providerId="LiveId" clId="{23FC6186-C729-4DEB-BAE5-6FE8D36A96A7}" dt="2023-02-22T17:59:49.832" v="148" actId="14100"/>
          <ac:spMkLst>
            <pc:docMk/>
            <pc:sldMk cId="4110031356" sldId="533"/>
            <ac:spMk id="12" creationId="{87314A3B-34CC-9F2A-C2AF-4B596ED84148}"/>
          </ac:spMkLst>
        </pc:spChg>
      </pc:sldChg>
      <pc:sldChg chg="addSp modSp mod">
        <pc:chgData name="Allie Pfleger" userId="7701ca9aa713607d" providerId="LiveId" clId="{23FC6186-C729-4DEB-BAE5-6FE8D36A96A7}" dt="2023-02-22T18:00:29.819" v="230" actId="1076"/>
        <pc:sldMkLst>
          <pc:docMk/>
          <pc:sldMk cId="3178202972" sldId="536"/>
        </pc:sldMkLst>
        <pc:spChg chg="add mod">
          <ac:chgData name="Allie Pfleger" userId="7701ca9aa713607d" providerId="LiveId" clId="{23FC6186-C729-4DEB-BAE5-6FE8D36A96A7}" dt="2023-02-22T18:00:29.819" v="230" actId="1076"/>
          <ac:spMkLst>
            <pc:docMk/>
            <pc:sldMk cId="3178202972" sldId="536"/>
            <ac:spMk id="12" creationId="{ADD46E56-30D5-26A8-098B-E8AAEFFCD943}"/>
          </ac:spMkLst>
        </pc:spChg>
        <pc:spChg chg="mod">
          <ac:chgData name="Allie Pfleger" userId="7701ca9aa713607d" providerId="LiveId" clId="{23FC6186-C729-4DEB-BAE5-6FE8D36A96A7}" dt="2023-02-22T18:00:24.021" v="227" actId="1076"/>
          <ac:spMkLst>
            <pc:docMk/>
            <pc:sldMk cId="3178202972" sldId="536"/>
            <ac:spMk id="54" creationId="{72285A1B-31A1-3889-2DB8-278759E435B5}"/>
          </ac:spMkLst>
        </pc:spChg>
      </pc:sldChg>
      <pc:sldChg chg="addSp modSp mod">
        <pc:chgData name="Allie Pfleger" userId="7701ca9aa713607d" providerId="LiveId" clId="{23FC6186-C729-4DEB-BAE5-6FE8D36A96A7}" dt="2023-02-22T18:02:32.460" v="297" actId="20577"/>
        <pc:sldMkLst>
          <pc:docMk/>
          <pc:sldMk cId="2724454329" sldId="537"/>
        </pc:sldMkLst>
        <pc:spChg chg="add mod">
          <ac:chgData name="Allie Pfleger" userId="7701ca9aa713607d" providerId="LiveId" clId="{23FC6186-C729-4DEB-BAE5-6FE8D36A96A7}" dt="2023-02-22T18:02:32.460" v="297" actId="20577"/>
          <ac:spMkLst>
            <pc:docMk/>
            <pc:sldMk cId="2724454329" sldId="537"/>
            <ac:spMk id="12" creationId="{1EF11E0F-77A6-C79E-AED6-27BFFA802C83}"/>
          </ac:spMkLst>
        </pc:spChg>
        <pc:spChg chg="mod">
          <ac:chgData name="Allie Pfleger" userId="7701ca9aa713607d" providerId="LiveId" clId="{23FC6186-C729-4DEB-BAE5-6FE8D36A96A7}" dt="2023-02-22T18:00:48.463" v="232" actId="1076"/>
          <ac:spMkLst>
            <pc:docMk/>
            <pc:sldMk cId="2724454329" sldId="537"/>
            <ac:spMk id="54" creationId="{72285A1B-31A1-3889-2DB8-278759E435B5}"/>
          </ac:spMkLst>
        </pc:spChg>
      </pc:sldChg>
      <pc:sldChg chg="addSp modSp mod">
        <pc:chgData name="Allie Pfleger" userId="7701ca9aa713607d" providerId="LiveId" clId="{23FC6186-C729-4DEB-BAE5-6FE8D36A96A7}" dt="2023-02-22T18:02:44.156" v="323" actId="20577"/>
        <pc:sldMkLst>
          <pc:docMk/>
          <pc:sldMk cId="1532568311" sldId="538"/>
        </pc:sldMkLst>
        <pc:spChg chg="add mod">
          <ac:chgData name="Allie Pfleger" userId="7701ca9aa713607d" providerId="LiveId" clId="{23FC6186-C729-4DEB-BAE5-6FE8D36A96A7}" dt="2023-02-22T18:02:44.156" v="323" actId="20577"/>
          <ac:spMkLst>
            <pc:docMk/>
            <pc:sldMk cId="1532568311" sldId="538"/>
            <ac:spMk id="13" creationId="{A5E1EF99-9F14-7C8B-B248-D88F8A20C1EB}"/>
          </ac:spMkLst>
        </pc:spChg>
        <pc:spChg chg="mod">
          <ac:chgData name="Allie Pfleger" userId="7701ca9aa713607d" providerId="LiveId" clId="{23FC6186-C729-4DEB-BAE5-6FE8D36A96A7}" dt="2023-02-22T18:00:55.227" v="233" actId="1076"/>
          <ac:spMkLst>
            <pc:docMk/>
            <pc:sldMk cId="1532568311" sldId="538"/>
            <ac:spMk id="54" creationId="{72285A1B-31A1-3889-2DB8-278759E435B5}"/>
          </ac:spMkLst>
        </pc:spChg>
      </pc:sldChg>
      <pc:sldChg chg="modSp mod">
        <pc:chgData name="Allie Pfleger" userId="7701ca9aa713607d" providerId="LiveId" clId="{23FC6186-C729-4DEB-BAE5-6FE8D36A96A7}" dt="2023-02-22T18:00:59.556" v="234" actId="1076"/>
        <pc:sldMkLst>
          <pc:docMk/>
          <pc:sldMk cId="1669858423" sldId="539"/>
        </pc:sldMkLst>
        <pc:spChg chg="mod">
          <ac:chgData name="Allie Pfleger" userId="7701ca9aa713607d" providerId="LiveId" clId="{23FC6186-C729-4DEB-BAE5-6FE8D36A96A7}" dt="2023-02-22T18:00:59.556" v="234" actId="1076"/>
          <ac:spMkLst>
            <pc:docMk/>
            <pc:sldMk cId="1669858423" sldId="539"/>
            <ac:spMk id="54" creationId="{72285A1B-31A1-3889-2DB8-278759E435B5}"/>
          </ac:spMkLst>
        </pc:spChg>
      </pc:sldChg>
      <pc:sldChg chg="modSp mod">
        <pc:chgData name="Allie Pfleger" userId="7701ca9aa713607d" providerId="LiveId" clId="{23FC6186-C729-4DEB-BAE5-6FE8D36A96A7}" dt="2023-02-22T18:00:42.583" v="231" actId="1076"/>
        <pc:sldMkLst>
          <pc:docMk/>
          <pc:sldMk cId="3210008243" sldId="540"/>
        </pc:sldMkLst>
        <pc:spChg chg="mod">
          <ac:chgData name="Allie Pfleger" userId="7701ca9aa713607d" providerId="LiveId" clId="{23FC6186-C729-4DEB-BAE5-6FE8D36A96A7}" dt="2023-02-22T18:00:42.583" v="231" actId="1076"/>
          <ac:spMkLst>
            <pc:docMk/>
            <pc:sldMk cId="3210008243" sldId="540"/>
            <ac:spMk id="54" creationId="{72285A1B-31A1-3889-2DB8-278759E435B5}"/>
          </ac:spMkLst>
        </pc:spChg>
      </pc:sldChg>
      <pc:sldChg chg="addSp modSp mod">
        <pc:chgData name="Allie Pfleger" userId="7701ca9aa713607d" providerId="LiveId" clId="{23FC6186-C729-4DEB-BAE5-6FE8D36A96A7}" dt="2023-02-22T18:02:48.155" v="324"/>
        <pc:sldMkLst>
          <pc:docMk/>
          <pc:sldMk cId="1176580581" sldId="541"/>
        </pc:sldMkLst>
        <pc:spChg chg="add mod">
          <ac:chgData name="Allie Pfleger" userId="7701ca9aa713607d" providerId="LiveId" clId="{23FC6186-C729-4DEB-BAE5-6FE8D36A96A7}" dt="2023-02-22T18:02:48.155" v="324"/>
          <ac:spMkLst>
            <pc:docMk/>
            <pc:sldMk cId="1176580581" sldId="541"/>
            <ac:spMk id="13" creationId="{D31F5C90-B6A3-31EE-5611-1187B5F0353C}"/>
          </ac:spMkLst>
        </pc:spChg>
        <pc:spChg chg="mod">
          <ac:chgData name="Allie Pfleger" userId="7701ca9aa713607d" providerId="LiveId" clId="{23FC6186-C729-4DEB-BAE5-6FE8D36A96A7}" dt="2023-02-22T18:01:06.400" v="235" actId="1076"/>
          <ac:spMkLst>
            <pc:docMk/>
            <pc:sldMk cId="1176580581" sldId="541"/>
            <ac:spMk id="54" creationId="{72285A1B-31A1-3889-2DB8-278759E435B5}"/>
          </ac:spMkLst>
        </pc:spChg>
      </pc:sldChg>
      <pc:sldChg chg="modSp mod">
        <pc:chgData name="Allie Pfleger" userId="7701ca9aa713607d" providerId="LiveId" clId="{23FC6186-C729-4DEB-BAE5-6FE8D36A96A7}" dt="2023-02-22T18:01:18.195" v="237" actId="1076"/>
        <pc:sldMkLst>
          <pc:docMk/>
          <pc:sldMk cId="1579575830" sldId="542"/>
        </pc:sldMkLst>
        <pc:spChg chg="mod">
          <ac:chgData name="Allie Pfleger" userId="7701ca9aa713607d" providerId="LiveId" clId="{23FC6186-C729-4DEB-BAE5-6FE8D36A96A7}" dt="2023-02-22T18:01:18.195" v="237" actId="1076"/>
          <ac:spMkLst>
            <pc:docMk/>
            <pc:sldMk cId="1579575830" sldId="542"/>
            <ac:spMk id="54" creationId="{72285A1B-31A1-3889-2DB8-278759E435B5}"/>
          </ac:spMkLst>
        </pc:spChg>
      </pc:sldChg>
      <pc:sldChg chg="addSp modSp mod">
        <pc:chgData name="Allie Pfleger" userId="7701ca9aa713607d" providerId="LiveId" clId="{23FC6186-C729-4DEB-BAE5-6FE8D36A96A7}" dt="2023-02-22T18:03:03.083" v="350" actId="20577"/>
        <pc:sldMkLst>
          <pc:docMk/>
          <pc:sldMk cId="3177161148" sldId="543"/>
        </pc:sldMkLst>
        <pc:spChg chg="add mod">
          <ac:chgData name="Allie Pfleger" userId="7701ca9aa713607d" providerId="LiveId" clId="{23FC6186-C729-4DEB-BAE5-6FE8D36A96A7}" dt="2023-02-22T18:03:03.083" v="350" actId="20577"/>
          <ac:spMkLst>
            <pc:docMk/>
            <pc:sldMk cId="3177161148" sldId="543"/>
            <ac:spMk id="14" creationId="{6B56258E-DB64-C6AA-A5F7-89D61A49E06A}"/>
          </ac:spMkLst>
        </pc:spChg>
        <pc:spChg chg="mod">
          <ac:chgData name="Allie Pfleger" userId="7701ca9aa713607d" providerId="LiveId" clId="{23FC6186-C729-4DEB-BAE5-6FE8D36A96A7}" dt="2023-02-22T18:01:11.355" v="236" actId="1076"/>
          <ac:spMkLst>
            <pc:docMk/>
            <pc:sldMk cId="3177161148" sldId="543"/>
            <ac:spMk id="54" creationId="{72285A1B-31A1-3889-2DB8-278759E435B5}"/>
          </ac:spMkLst>
        </pc:spChg>
      </pc:sldChg>
      <pc:sldChg chg="addSp modSp mod">
        <pc:chgData name="Allie Pfleger" userId="7701ca9aa713607d" providerId="LiveId" clId="{23FC6186-C729-4DEB-BAE5-6FE8D36A96A7}" dt="2023-02-22T18:03:09.973" v="351"/>
        <pc:sldMkLst>
          <pc:docMk/>
          <pc:sldMk cId="3529854115" sldId="544"/>
        </pc:sldMkLst>
        <pc:spChg chg="add mod">
          <ac:chgData name="Allie Pfleger" userId="7701ca9aa713607d" providerId="LiveId" clId="{23FC6186-C729-4DEB-BAE5-6FE8D36A96A7}" dt="2023-02-22T18:03:09.973" v="351"/>
          <ac:spMkLst>
            <pc:docMk/>
            <pc:sldMk cId="3529854115" sldId="544"/>
            <ac:spMk id="14" creationId="{FBA55B89-F23C-F309-1FD4-6F6AA28CBD99}"/>
          </ac:spMkLst>
        </pc:spChg>
        <pc:spChg chg="mod">
          <ac:chgData name="Allie Pfleger" userId="7701ca9aa713607d" providerId="LiveId" clId="{23FC6186-C729-4DEB-BAE5-6FE8D36A96A7}" dt="2023-02-22T18:01:21.968" v="238" actId="1076"/>
          <ac:spMkLst>
            <pc:docMk/>
            <pc:sldMk cId="3529854115" sldId="544"/>
            <ac:spMk id="54" creationId="{72285A1B-31A1-3889-2DB8-278759E435B5}"/>
          </ac:spMkLst>
        </pc:spChg>
      </pc:sldChg>
      <pc:sldChg chg="addSp modSp mod">
        <pc:chgData name="Allie Pfleger" userId="7701ca9aa713607d" providerId="LiveId" clId="{23FC6186-C729-4DEB-BAE5-6FE8D36A96A7}" dt="2023-02-22T18:03:20.394" v="379" actId="20577"/>
        <pc:sldMkLst>
          <pc:docMk/>
          <pc:sldMk cId="3074480150" sldId="545"/>
        </pc:sldMkLst>
        <pc:spChg chg="add mod">
          <ac:chgData name="Allie Pfleger" userId="7701ca9aa713607d" providerId="LiveId" clId="{23FC6186-C729-4DEB-BAE5-6FE8D36A96A7}" dt="2023-02-22T18:03:20.394" v="379" actId="20577"/>
          <ac:spMkLst>
            <pc:docMk/>
            <pc:sldMk cId="3074480150" sldId="545"/>
            <ac:spMk id="15" creationId="{F6F8D3CD-86E9-B864-3A77-BF9359614EDE}"/>
          </ac:spMkLst>
        </pc:spChg>
        <pc:spChg chg="mod">
          <ac:chgData name="Allie Pfleger" userId="7701ca9aa713607d" providerId="LiveId" clId="{23FC6186-C729-4DEB-BAE5-6FE8D36A96A7}" dt="2023-02-22T18:01:28.615" v="239" actId="1076"/>
          <ac:spMkLst>
            <pc:docMk/>
            <pc:sldMk cId="3074480150" sldId="545"/>
            <ac:spMk id="54" creationId="{72285A1B-31A1-3889-2DB8-278759E435B5}"/>
          </ac:spMkLst>
        </pc:spChg>
      </pc:sldChg>
      <pc:sldChg chg="modSp mod">
        <pc:chgData name="Allie Pfleger" userId="7701ca9aa713607d" providerId="LiveId" clId="{23FC6186-C729-4DEB-BAE5-6FE8D36A96A7}" dt="2023-02-22T18:01:35.013" v="240" actId="1076"/>
        <pc:sldMkLst>
          <pc:docMk/>
          <pc:sldMk cId="2257425995" sldId="546"/>
        </pc:sldMkLst>
        <pc:spChg chg="mod">
          <ac:chgData name="Allie Pfleger" userId="7701ca9aa713607d" providerId="LiveId" clId="{23FC6186-C729-4DEB-BAE5-6FE8D36A96A7}" dt="2023-02-22T18:01:35.013" v="240" actId="1076"/>
          <ac:spMkLst>
            <pc:docMk/>
            <pc:sldMk cId="2257425995" sldId="546"/>
            <ac:spMk id="54" creationId="{72285A1B-31A1-3889-2DB8-278759E435B5}"/>
          </ac:spMkLst>
        </pc:spChg>
      </pc:sldChg>
      <pc:sldChg chg="addSp modSp mod">
        <pc:chgData name="Allie Pfleger" userId="7701ca9aa713607d" providerId="LiveId" clId="{23FC6186-C729-4DEB-BAE5-6FE8D36A96A7}" dt="2023-02-22T18:03:33.432" v="380"/>
        <pc:sldMkLst>
          <pc:docMk/>
          <pc:sldMk cId="1205833209" sldId="547"/>
        </pc:sldMkLst>
        <pc:spChg chg="add mod">
          <ac:chgData name="Allie Pfleger" userId="7701ca9aa713607d" providerId="LiveId" clId="{23FC6186-C729-4DEB-BAE5-6FE8D36A96A7}" dt="2023-02-22T18:03:33.432" v="380"/>
          <ac:spMkLst>
            <pc:docMk/>
            <pc:sldMk cId="1205833209" sldId="547"/>
            <ac:spMk id="15" creationId="{E1022D32-B3AD-83C4-1C8B-AF09F4E68256}"/>
          </ac:spMkLst>
        </pc:spChg>
        <pc:spChg chg="mod">
          <ac:chgData name="Allie Pfleger" userId="7701ca9aa713607d" providerId="LiveId" clId="{23FC6186-C729-4DEB-BAE5-6FE8D36A96A7}" dt="2023-02-22T18:01:38.828" v="241" actId="1076"/>
          <ac:spMkLst>
            <pc:docMk/>
            <pc:sldMk cId="1205833209" sldId="547"/>
            <ac:spMk id="54" creationId="{72285A1B-31A1-3889-2DB8-278759E435B5}"/>
          </ac:spMkLst>
        </pc:spChg>
      </pc:sldChg>
      <pc:sldChg chg="addSp modSp mod">
        <pc:chgData name="Allie Pfleger" userId="7701ca9aa713607d" providerId="LiveId" clId="{23FC6186-C729-4DEB-BAE5-6FE8D36A96A7}" dt="2023-02-22T18:03:48.751" v="407" actId="20577"/>
        <pc:sldMkLst>
          <pc:docMk/>
          <pc:sldMk cId="3681793092" sldId="548"/>
        </pc:sldMkLst>
        <pc:spChg chg="add mod">
          <ac:chgData name="Allie Pfleger" userId="7701ca9aa713607d" providerId="LiveId" clId="{23FC6186-C729-4DEB-BAE5-6FE8D36A96A7}" dt="2023-02-22T18:03:48.751" v="407" actId="20577"/>
          <ac:spMkLst>
            <pc:docMk/>
            <pc:sldMk cId="3681793092" sldId="548"/>
            <ac:spMk id="17" creationId="{422AAFC9-9435-A734-EC92-5D7ACFBB09B0}"/>
          </ac:spMkLst>
        </pc:spChg>
        <pc:spChg chg="mod">
          <ac:chgData name="Allie Pfleger" userId="7701ca9aa713607d" providerId="LiveId" clId="{23FC6186-C729-4DEB-BAE5-6FE8D36A96A7}" dt="2023-02-22T18:01:43.518" v="242" actId="1076"/>
          <ac:spMkLst>
            <pc:docMk/>
            <pc:sldMk cId="3681793092" sldId="548"/>
            <ac:spMk id="54" creationId="{72285A1B-31A1-3889-2DB8-278759E435B5}"/>
          </ac:spMkLst>
        </pc:spChg>
      </pc:sldChg>
      <pc:sldChg chg="addSp modSp mod">
        <pc:chgData name="Allie Pfleger" userId="7701ca9aa713607d" providerId="LiveId" clId="{23FC6186-C729-4DEB-BAE5-6FE8D36A96A7}" dt="2023-02-22T18:06:34.577" v="693" actId="1076"/>
        <pc:sldMkLst>
          <pc:docMk/>
          <pc:sldMk cId="247229276" sldId="549"/>
        </pc:sldMkLst>
        <pc:spChg chg="add mod">
          <ac:chgData name="Allie Pfleger" userId="7701ca9aa713607d" providerId="LiveId" clId="{23FC6186-C729-4DEB-BAE5-6FE8D36A96A7}" dt="2023-02-22T18:06:34.577" v="693" actId="1076"/>
          <ac:spMkLst>
            <pc:docMk/>
            <pc:sldMk cId="247229276" sldId="549"/>
            <ac:spMk id="17" creationId="{661073F0-19A3-36B0-9312-58120C666770}"/>
          </ac:spMkLst>
        </pc:spChg>
        <pc:spChg chg="mod">
          <ac:chgData name="Allie Pfleger" userId="7701ca9aa713607d" providerId="LiveId" clId="{23FC6186-C729-4DEB-BAE5-6FE8D36A96A7}" dt="2023-02-22T18:01:55.090" v="244" actId="1076"/>
          <ac:spMkLst>
            <pc:docMk/>
            <pc:sldMk cId="247229276" sldId="549"/>
            <ac:spMk id="54" creationId="{72285A1B-31A1-3889-2DB8-278759E435B5}"/>
          </ac:spMkLst>
        </pc:spChg>
      </pc:sldChg>
      <pc:sldChg chg="addSp modSp mod">
        <pc:chgData name="Allie Pfleger" userId="7701ca9aa713607d" providerId="LiveId" clId="{23FC6186-C729-4DEB-BAE5-6FE8D36A96A7}" dt="2023-02-22T18:07:02.252" v="817" actId="20577"/>
        <pc:sldMkLst>
          <pc:docMk/>
          <pc:sldMk cId="245486179" sldId="550"/>
        </pc:sldMkLst>
        <pc:spChg chg="add mod">
          <ac:chgData name="Allie Pfleger" userId="7701ca9aa713607d" providerId="LiveId" clId="{23FC6186-C729-4DEB-BAE5-6FE8D36A96A7}" dt="2023-02-22T18:07:02.252" v="817" actId="20577"/>
          <ac:spMkLst>
            <pc:docMk/>
            <pc:sldMk cId="245486179" sldId="550"/>
            <ac:spMk id="12" creationId="{01592D3D-AB76-85DF-9665-0CB8232B886C}"/>
          </ac:spMkLst>
        </pc:spChg>
      </pc:sldChg>
      <pc:sldChg chg="addSp modSp mod">
        <pc:chgData name="Allie Pfleger" userId="7701ca9aa713607d" providerId="LiveId" clId="{23FC6186-C729-4DEB-BAE5-6FE8D36A96A7}" dt="2023-02-22T18:05:56.990" v="594"/>
        <pc:sldMkLst>
          <pc:docMk/>
          <pc:sldMk cId="712748415" sldId="551"/>
        </pc:sldMkLst>
        <pc:spChg chg="add mod">
          <ac:chgData name="Allie Pfleger" userId="7701ca9aa713607d" providerId="LiveId" clId="{23FC6186-C729-4DEB-BAE5-6FE8D36A96A7}" dt="2023-02-22T18:05:56.990" v="594"/>
          <ac:spMkLst>
            <pc:docMk/>
            <pc:sldMk cId="712748415" sldId="551"/>
            <ac:spMk id="17" creationId="{09FA1C84-D223-D0A6-9B6D-4B8207544DC2}"/>
          </ac:spMkLst>
        </pc:spChg>
        <pc:spChg chg="mod">
          <ac:chgData name="Allie Pfleger" userId="7701ca9aa713607d" providerId="LiveId" clId="{23FC6186-C729-4DEB-BAE5-6FE8D36A96A7}" dt="2023-02-22T18:01:48.676" v="243" actId="1076"/>
          <ac:spMkLst>
            <pc:docMk/>
            <pc:sldMk cId="712748415" sldId="551"/>
            <ac:spMk id="54" creationId="{72285A1B-31A1-3889-2DB8-278759E435B5}"/>
          </ac:spMkLst>
        </pc:spChg>
      </pc:sldChg>
      <pc:sldChg chg="addSp modSp mod">
        <pc:chgData name="Allie Pfleger" userId="7701ca9aa713607d" providerId="LiveId" clId="{23FC6186-C729-4DEB-BAE5-6FE8D36A96A7}" dt="2023-02-22T18:09:52.826" v="1249" actId="1076"/>
        <pc:sldMkLst>
          <pc:docMk/>
          <pc:sldMk cId="120613358" sldId="552"/>
        </pc:sldMkLst>
        <pc:spChg chg="add mod">
          <ac:chgData name="Allie Pfleger" userId="7701ca9aa713607d" providerId="LiveId" clId="{23FC6186-C729-4DEB-BAE5-6FE8D36A96A7}" dt="2023-02-22T18:09:52.826" v="1249" actId="1076"/>
          <ac:spMkLst>
            <pc:docMk/>
            <pc:sldMk cId="120613358" sldId="552"/>
            <ac:spMk id="12" creationId="{94114F48-8D24-DE86-7B40-FA23EE59C51D}"/>
          </ac:spMkLst>
        </pc:spChg>
      </pc:sldChg>
      <pc:sldChg chg="addSp modSp mod">
        <pc:chgData name="Allie Pfleger" userId="7701ca9aa713607d" providerId="LiveId" clId="{23FC6186-C729-4DEB-BAE5-6FE8D36A96A7}" dt="2023-02-22T18:08:43.795" v="1021" actId="20577"/>
        <pc:sldMkLst>
          <pc:docMk/>
          <pc:sldMk cId="3316527828" sldId="553"/>
        </pc:sldMkLst>
        <pc:spChg chg="add mod">
          <ac:chgData name="Allie Pfleger" userId="7701ca9aa713607d" providerId="LiveId" clId="{23FC6186-C729-4DEB-BAE5-6FE8D36A96A7}" dt="2023-02-22T18:08:43.795" v="1021" actId="20577"/>
          <ac:spMkLst>
            <pc:docMk/>
            <pc:sldMk cId="3316527828" sldId="553"/>
            <ac:spMk id="17" creationId="{0C0C2277-62B2-0263-A7D5-B61F90501C54}"/>
          </ac:spMkLst>
        </pc:spChg>
        <pc:spChg chg="mod">
          <ac:chgData name="Allie Pfleger" userId="7701ca9aa713607d" providerId="LiveId" clId="{23FC6186-C729-4DEB-BAE5-6FE8D36A96A7}" dt="2023-02-22T18:02:00.905" v="245" actId="1076"/>
          <ac:spMkLst>
            <pc:docMk/>
            <pc:sldMk cId="3316527828" sldId="553"/>
            <ac:spMk id="54" creationId="{72285A1B-31A1-3889-2DB8-278759E435B5}"/>
          </ac:spMkLst>
        </pc:spChg>
      </pc:sldChg>
      <pc:sldChg chg="modSp mod">
        <pc:chgData name="Allie Pfleger" userId="7701ca9aa713607d" providerId="LiveId" clId="{23FC6186-C729-4DEB-BAE5-6FE8D36A96A7}" dt="2023-02-22T17:58:13.515" v="1" actId="14100"/>
        <pc:sldMkLst>
          <pc:docMk/>
          <pc:sldMk cId="1759844302" sldId="556"/>
        </pc:sldMkLst>
        <pc:spChg chg="mod">
          <ac:chgData name="Allie Pfleger" userId="7701ca9aa713607d" providerId="LiveId" clId="{23FC6186-C729-4DEB-BAE5-6FE8D36A96A7}" dt="2023-02-22T17:58:13.515" v="1" actId="14100"/>
          <ac:spMkLst>
            <pc:docMk/>
            <pc:sldMk cId="1759844302" sldId="556"/>
            <ac:spMk id="12" creationId="{2AA9B63C-CAB6-3BDF-1A3A-8D8084227997}"/>
          </ac:spMkLst>
        </pc:spChg>
      </pc:sldChg>
      <pc:sldChg chg="addSp modSp add mod">
        <pc:chgData name="Allie Pfleger" userId="7701ca9aa713607d" providerId="LiveId" clId="{23FC6186-C729-4DEB-BAE5-6FE8D36A96A7}" dt="2023-02-22T17:59:44.368" v="147" actId="14100"/>
        <pc:sldMkLst>
          <pc:docMk/>
          <pc:sldMk cId="3949911855" sldId="557"/>
        </pc:sldMkLst>
        <pc:spChg chg="add mod">
          <ac:chgData name="Allie Pfleger" userId="7701ca9aa713607d" providerId="LiveId" clId="{23FC6186-C729-4DEB-BAE5-6FE8D36A96A7}" dt="2023-02-22T17:59:44.368" v="147" actId="14100"/>
          <ac:spMkLst>
            <pc:docMk/>
            <pc:sldMk cId="3949911855" sldId="557"/>
            <ac:spMk id="12" creationId="{AB659C1C-02CB-9530-CD44-CC0549521908}"/>
          </ac:spMkLst>
        </pc:spChg>
      </pc:sldChg>
      <pc:sldChg chg="modSp add mod">
        <pc:chgData name="Allie Pfleger" userId="7701ca9aa713607d" providerId="LiveId" clId="{23FC6186-C729-4DEB-BAE5-6FE8D36A96A7}" dt="2023-02-22T18:05:30.616" v="582" actId="20577"/>
        <pc:sldMkLst>
          <pc:docMk/>
          <pc:sldMk cId="3600411301" sldId="558"/>
        </pc:sldMkLst>
        <pc:spChg chg="mod">
          <ac:chgData name="Allie Pfleger" userId="7701ca9aa713607d" providerId="LiveId" clId="{23FC6186-C729-4DEB-BAE5-6FE8D36A96A7}" dt="2023-02-22T18:05:30.616" v="582" actId="20577"/>
          <ac:spMkLst>
            <pc:docMk/>
            <pc:sldMk cId="3600411301" sldId="558"/>
            <ac:spMk id="17" creationId="{09FA1C84-D223-D0A6-9B6D-4B8207544DC2}"/>
          </ac:spMkLst>
        </pc:spChg>
      </pc:sldChg>
      <pc:sldChg chg="modSp add mod">
        <pc:chgData name="Allie Pfleger" userId="7701ca9aa713607d" providerId="LiveId" clId="{23FC6186-C729-4DEB-BAE5-6FE8D36A96A7}" dt="2023-02-22T18:08:13.844" v="981" actId="20577"/>
        <pc:sldMkLst>
          <pc:docMk/>
          <pc:sldMk cId="2669965610" sldId="559"/>
        </pc:sldMkLst>
        <pc:spChg chg="mod">
          <ac:chgData name="Allie Pfleger" userId="7701ca9aa713607d" providerId="LiveId" clId="{23FC6186-C729-4DEB-BAE5-6FE8D36A96A7}" dt="2023-02-22T18:08:13.844" v="981" actId="20577"/>
          <ac:spMkLst>
            <pc:docMk/>
            <pc:sldMk cId="2669965610" sldId="559"/>
            <ac:spMk id="17" creationId="{09FA1C84-D223-D0A6-9B6D-4B8207544DC2}"/>
          </ac:spMkLst>
        </pc:spChg>
      </pc:sldChg>
      <pc:sldChg chg="add del">
        <pc:chgData name="Allie Pfleger" userId="7701ca9aa713607d" providerId="LiveId" clId="{23FC6186-C729-4DEB-BAE5-6FE8D36A96A7}" dt="2023-02-22T18:05:34.277" v="584"/>
        <pc:sldMkLst>
          <pc:docMk/>
          <pc:sldMk cId="3862689256" sldId="559"/>
        </pc:sldMkLst>
      </pc:sldChg>
      <pc:sldChg chg="add del">
        <pc:chgData name="Allie Pfleger" userId="7701ca9aa713607d" providerId="LiveId" clId="{23FC6186-C729-4DEB-BAE5-6FE8D36A96A7}" dt="2023-02-22T18:09:00.560" v="1023"/>
        <pc:sldMkLst>
          <pc:docMk/>
          <pc:sldMk cId="736021156" sldId="560"/>
        </pc:sldMkLst>
      </pc:sldChg>
      <pc:sldChg chg="add del">
        <pc:chgData name="Allie Pfleger" userId="7701ca9aa713607d" providerId="LiveId" clId="{23FC6186-C729-4DEB-BAE5-6FE8D36A96A7}" dt="2023-02-22T18:05:25.317" v="579"/>
        <pc:sldMkLst>
          <pc:docMk/>
          <pc:sldMk cId="1167139271" sldId="560"/>
        </pc:sldMkLst>
      </pc:sldChg>
      <pc:sldChg chg="add del">
        <pc:chgData name="Allie Pfleger" userId="7701ca9aa713607d" providerId="LiveId" clId="{23FC6186-C729-4DEB-BAE5-6FE8D36A96A7}" dt="2023-02-22T18:05:24.535" v="578"/>
        <pc:sldMkLst>
          <pc:docMk/>
          <pc:sldMk cId="3465531595" sldId="561"/>
        </pc:sldMkLst>
      </pc:sldChg>
    </pc:docChg>
  </pc:docChgLst>
  <pc:docChgLst>
    <pc:chgData name="Allie Pfleger" userId="7701ca9aa713607d" providerId="LiveId" clId="{DB1A4352-6B54-4DAE-BD5A-DD9C72B496D4}"/>
    <pc:docChg chg="undo custSel addSld delSld modSld sldOrd delMainMaster modSection">
      <pc:chgData name="Allie Pfleger" userId="7701ca9aa713607d" providerId="LiveId" clId="{DB1A4352-6B54-4DAE-BD5A-DD9C72B496D4}" dt="2022-10-03T08:00:09.713" v="796" actId="20577"/>
      <pc:docMkLst>
        <pc:docMk/>
      </pc:docMkLst>
      <pc:sldChg chg="del">
        <pc:chgData name="Allie Pfleger" userId="7701ca9aa713607d" providerId="LiveId" clId="{DB1A4352-6B54-4DAE-BD5A-DD9C72B496D4}" dt="2022-10-03T04:38:10.699" v="0" actId="47"/>
        <pc:sldMkLst>
          <pc:docMk/>
          <pc:sldMk cId="0" sldId="275"/>
        </pc:sldMkLst>
      </pc:sldChg>
      <pc:sldChg chg="modSp del mod ord">
        <pc:chgData name="Allie Pfleger" userId="7701ca9aa713607d" providerId="LiveId" clId="{DB1A4352-6B54-4DAE-BD5A-DD9C72B496D4}" dt="2022-10-03T04:39:37.728" v="16" actId="47"/>
        <pc:sldMkLst>
          <pc:docMk/>
          <pc:sldMk cId="0" sldId="276"/>
        </pc:sldMkLst>
        <pc:spChg chg="mod">
          <ac:chgData name="Allie Pfleger" userId="7701ca9aa713607d" providerId="LiveId" clId="{DB1A4352-6B54-4DAE-BD5A-DD9C72B496D4}" dt="2022-10-03T04:38:40.642" v="8" actId="1076"/>
          <ac:spMkLst>
            <pc:docMk/>
            <pc:sldMk cId="0" sldId="276"/>
            <ac:spMk id="238" creationId="{00000000-0000-0000-0000-000000000000}"/>
          </ac:spMkLst>
        </pc:spChg>
      </pc:sldChg>
      <pc:sldChg chg="del">
        <pc:chgData name="Allie Pfleger" userId="7701ca9aa713607d" providerId="LiveId" clId="{DB1A4352-6B54-4DAE-BD5A-DD9C72B496D4}" dt="2022-10-03T04:41:20.489" v="35" actId="47"/>
        <pc:sldMkLst>
          <pc:docMk/>
          <pc:sldMk cId="0" sldId="277"/>
        </pc:sldMkLst>
      </pc:sldChg>
      <pc:sldChg chg="del">
        <pc:chgData name="Allie Pfleger" userId="7701ca9aa713607d" providerId="LiveId" clId="{DB1A4352-6B54-4DAE-BD5A-DD9C72B496D4}" dt="2022-10-03T04:41:50.868" v="41" actId="47"/>
        <pc:sldMkLst>
          <pc:docMk/>
          <pc:sldMk cId="0" sldId="278"/>
        </pc:sldMkLst>
      </pc:sldChg>
      <pc:sldChg chg="del">
        <pc:chgData name="Allie Pfleger" userId="7701ca9aa713607d" providerId="LiveId" clId="{DB1A4352-6B54-4DAE-BD5A-DD9C72B496D4}" dt="2022-10-03T04:43:17.845" v="55" actId="47"/>
        <pc:sldMkLst>
          <pc:docMk/>
          <pc:sldMk cId="0" sldId="279"/>
        </pc:sldMkLst>
      </pc:sldChg>
      <pc:sldChg chg="del">
        <pc:chgData name="Allie Pfleger" userId="7701ca9aa713607d" providerId="LiveId" clId="{DB1A4352-6B54-4DAE-BD5A-DD9C72B496D4}" dt="2022-10-03T04:44:25.376" v="70" actId="47"/>
        <pc:sldMkLst>
          <pc:docMk/>
          <pc:sldMk cId="0" sldId="280"/>
        </pc:sldMkLst>
      </pc:sldChg>
      <pc:sldChg chg="del">
        <pc:chgData name="Allie Pfleger" userId="7701ca9aa713607d" providerId="LiveId" clId="{DB1A4352-6B54-4DAE-BD5A-DD9C72B496D4}" dt="2022-10-03T04:45:23.074" v="84" actId="47"/>
        <pc:sldMkLst>
          <pc:docMk/>
          <pc:sldMk cId="0" sldId="281"/>
        </pc:sldMkLst>
      </pc:sldChg>
      <pc:sldChg chg="del">
        <pc:chgData name="Allie Pfleger" userId="7701ca9aa713607d" providerId="LiveId" clId="{DB1A4352-6B54-4DAE-BD5A-DD9C72B496D4}" dt="2022-10-03T04:45:58.093" v="91" actId="47"/>
        <pc:sldMkLst>
          <pc:docMk/>
          <pc:sldMk cId="0" sldId="282"/>
        </pc:sldMkLst>
      </pc:sldChg>
      <pc:sldChg chg="del">
        <pc:chgData name="Allie Pfleger" userId="7701ca9aa713607d" providerId="LiveId" clId="{DB1A4352-6B54-4DAE-BD5A-DD9C72B496D4}" dt="2022-10-03T07:07:33.697" v="96" actId="47"/>
        <pc:sldMkLst>
          <pc:docMk/>
          <pc:sldMk cId="0" sldId="283"/>
        </pc:sldMkLst>
      </pc:sldChg>
      <pc:sldChg chg="del">
        <pc:chgData name="Allie Pfleger" userId="7701ca9aa713607d" providerId="LiveId" clId="{DB1A4352-6B54-4DAE-BD5A-DD9C72B496D4}" dt="2022-10-03T07:09:05.513" v="112" actId="47"/>
        <pc:sldMkLst>
          <pc:docMk/>
          <pc:sldMk cId="0" sldId="284"/>
        </pc:sldMkLst>
      </pc:sldChg>
      <pc:sldChg chg="del">
        <pc:chgData name="Allie Pfleger" userId="7701ca9aa713607d" providerId="LiveId" clId="{DB1A4352-6B54-4DAE-BD5A-DD9C72B496D4}" dt="2022-10-03T07:10:19.513" v="130" actId="47"/>
        <pc:sldMkLst>
          <pc:docMk/>
          <pc:sldMk cId="0" sldId="285"/>
        </pc:sldMkLst>
      </pc:sldChg>
      <pc:sldChg chg="del">
        <pc:chgData name="Allie Pfleger" userId="7701ca9aa713607d" providerId="LiveId" clId="{DB1A4352-6B54-4DAE-BD5A-DD9C72B496D4}" dt="2022-10-03T07:11:04.402" v="139" actId="47"/>
        <pc:sldMkLst>
          <pc:docMk/>
          <pc:sldMk cId="0" sldId="286"/>
        </pc:sldMkLst>
      </pc:sldChg>
      <pc:sldChg chg="del">
        <pc:chgData name="Allie Pfleger" userId="7701ca9aa713607d" providerId="LiveId" clId="{DB1A4352-6B54-4DAE-BD5A-DD9C72B496D4}" dt="2022-10-03T07:11:26.514" v="147" actId="47"/>
        <pc:sldMkLst>
          <pc:docMk/>
          <pc:sldMk cId="0" sldId="287"/>
        </pc:sldMkLst>
      </pc:sldChg>
      <pc:sldChg chg="del">
        <pc:chgData name="Allie Pfleger" userId="7701ca9aa713607d" providerId="LiveId" clId="{DB1A4352-6B54-4DAE-BD5A-DD9C72B496D4}" dt="2022-10-03T07:12:23.512" v="158" actId="47"/>
        <pc:sldMkLst>
          <pc:docMk/>
          <pc:sldMk cId="0" sldId="288"/>
        </pc:sldMkLst>
      </pc:sldChg>
      <pc:sldChg chg="del">
        <pc:chgData name="Allie Pfleger" userId="7701ca9aa713607d" providerId="LiveId" clId="{DB1A4352-6B54-4DAE-BD5A-DD9C72B496D4}" dt="2022-10-03T07:13:15.508" v="167" actId="47"/>
        <pc:sldMkLst>
          <pc:docMk/>
          <pc:sldMk cId="0" sldId="289"/>
        </pc:sldMkLst>
      </pc:sldChg>
      <pc:sldChg chg="del">
        <pc:chgData name="Allie Pfleger" userId="7701ca9aa713607d" providerId="LiveId" clId="{DB1A4352-6B54-4DAE-BD5A-DD9C72B496D4}" dt="2022-10-03T07:14:46.394" v="184" actId="47"/>
        <pc:sldMkLst>
          <pc:docMk/>
          <pc:sldMk cId="0" sldId="290"/>
        </pc:sldMkLst>
      </pc:sldChg>
      <pc:sldChg chg="del">
        <pc:chgData name="Allie Pfleger" userId="7701ca9aa713607d" providerId="LiveId" clId="{DB1A4352-6B54-4DAE-BD5A-DD9C72B496D4}" dt="2022-10-03T07:14:47.476" v="185" actId="47"/>
        <pc:sldMkLst>
          <pc:docMk/>
          <pc:sldMk cId="0" sldId="291"/>
        </pc:sldMkLst>
      </pc:sldChg>
      <pc:sldChg chg="del">
        <pc:chgData name="Allie Pfleger" userId="7701ca9aa713607d" providerId="LiveId" clId="{DB1A4352-6B54-4DAE-BD5A-DD9C72B496D4}" dt="2022-10-03T07:15:45.863" v="194" actId="47"/>
        <pc:sldMkLst>
          <pc:docMk/>
          <pc:sldMk cId="0" sldId="292"/>
        </pc:sldMkLst>
      </pc:sldChg>
      <pc:sldChg chg="del">
        <pc:chgData name="Allie Pfleger" userId="7701ca9aa713607d" providerId="LiveId" clId="{DB1A4352-6B54-4DAE-BD5A-DD9C72B496D4}" dt="2022-10-03T07:15:47.163" v="195" actId="47"/>
        <pc:sldMkLst>
          <pc:docMk/>
          <pc:sldMk cId="0" sldId="293"/>
        </pc:sldMkLst>
      </pc:sldChg>
      <pc:sldChg chg="del">
        <pc:chgData name="Allie Pfleger" userId="7701ca9aa713607d" providerId="LiveId" clId="{DB1A4352-6B54-4DAE-BD5A-DD9C72B496D4}" dt="2022-10-03T07:20:46.814" v="233" actId="47"/>
        <pc:sldMkLst>
          <pc:docMk/>
          <pc:sldMk cId="0" sldId="294"/>
        </pc:sldMkLst>
      </pc:sldChg>
      <pc:sldChg chg="del">
        <pc:chgData name="Allie Pfleger" userId="7701ca9aa713607d" providerId="LiveId" clId="{DB1A4352-6B54-4DAE-BD5A-DD9C72B496D4}" dt="2022-10-03T07:20:47.528" v="234" actId="47"/>
        <pc:sldMkLst>
          <pc:docMk/>
          <pc:sldMk cId="0" sldId="295"/>
        </pc:sldMkLst>
      </pc:sldChg>
      <pc:sldChg chg="del">
        <pc:chgData name="Allie Pfleger" userId="7701ca9aa713607d" providerId="LiveId" clId="{DB1A4352-6B54-4DAE-BD5A-DD9C72B496D4}" dt="2022-10-03T07:20:48.225" v="235" actId="47"/>
        <pc:sldMkLst>
          <pc:docMk/>
          <pc:sldMk cId="0" sldId="296"/>
        </pc:sldMkLst>
      </pc:sldChg>
      <pc:sldChg chg="del">
        <pc:chgData name="Allie Pfleger" userId="7701ca9aa713607d" providerId="LiveId" clId="{DB1A4352-6B54-4DAE-BD5A-DD9C72B496D4}" dt="2022-10-03T07:20:48.931" v="236" actId="47"/>
        <pc:sldMkLst>
          <pc:docMk/>
          <pc:sldMk cId="0" sldId="297"/>
        </pc:sldMkLst>
      </pc:sldChg>
      <pc:sldChg chg="del">
        <pc:chgData name="Allie Pfleger" userId="7701ca9aa713607d" providerId="LiveId" clId="{DB1A4352-6B54-4DAE-BD5A-DD9C72B496D4}" dt="2022-10-03T07:20:49.809" v="237" actId="47"/>
        <pc:sldMkLst>
          <pc:docMk/>
          <pc:sldMk cId="0" sldId="298"/>
        </pc:sldMkLst>
      </pc:sldChg>
      <pc:sldChg chg="del">
        <pc:chgData name="Allie Pfleger" userId="7701ca9aa713607d" providerId="LiveId" clId="{DB1A4352-6B54-4DAE-BD5A-DD9C72B496D4}" dt="2022-10-03T07:20:50.637" v="238" actId="47"/>
        <pc:sldMkLst>
          <pc:docMk/>
          <pc:sldMk cId="0" sldId="299"/>
        </pc:sldMkLst>
      </pc:sldChg>
      <pc:sldChg chg="del">
        <pc:chgData name="Allie Pfleger" userId="7701ca9aa713607d" providerId="LiveId" clId="{DB1A4352-6B54-4DAE-BD5A-DD9C72B496D4}" dt="2022-10-03T07:21:59.131" v="259" actId="47"/>
        <pc:sldMkLst>
          <pc:docMk/>
          <pc:sldMk cId="0" sldId="300"/>
        </pc:sldMkLst>
      </pc:sldChg>
      <pc:sldChg chg="del">
        <pc:chgData name="Allie Pfleger" userId="7701ca9aa713607d" providerId="LiveId" clId="{DB1A4352-6B54-4DAE-BD5A-DD9C72B496D4}" dt="2022-10-03T07:22:45.991" v="310" actId="47"/>
        <pc:sldMkLst>
          <pc:docMk/>
          <pc:sldMk cId="0" sldId="301"/>
        </pc:sldMkLst>
      </pc:sldChg>
      <pc:sldChg chg="del">
        <pc:chgData name="Allie Pfleger" userId="7701ca9aa713607d" providerId="LiveId" clId="{DB1A4352-6B54-4DAE-BD5A-DD9C72B496D4}" dt="2022-10-03T07:27:09.310" v="368" actId="47"/>
        <pc:sldMkLst>
          <pc:docMk/>
          <pc:sldMk cId="0" sldId="302"/>
        </pc:sldMkLst>
      </pc:sldChg>
      <pc:sldChg chg="del">
        <pc:chgData name="Allie Pfleger" userId="7701ca9aa713607d" providerId="LiveId" clId="{DB1A4352-6B54-4DAE-BD5A-DD9C72B496D4}" dt="2022-10-03T07:27:38.470" v="375" actId="47"/>
        <pc:sldMkLst>
          <pc:docMk/>
          <pc:sldMk cId="0" sldId="303"/>
        </pc:sldMkLst>
      </pc:sldChg>
      <pc:sldChg chg="del">
        <pc:chgData name="Allie Pfleger" userId="7701ca9aa713607d" providerId="LiveId" clId="{DB1A4352-6B54-4DAE-BD5A-DD9C72B496D4}" dt="2022-10-03T07:28:03.819" v="380" actId="47"/>
        <pc:sldMkLst>
          <pc:docMk/>
          <pc:sldMk cId="0" sldId="304"/>
        </pc:sldMkLst>
      </pc:sldChg>
      <pc:sldChg chg="del">
        <pc:chgData name="Allie Pfleger" userId="7701ca9aa713607d" providerId="LiveId" clId="{DB1A4352-6B54-4DAE-BD5A-DD9C72B496D4}" dt="2022-10-03T07:28:16.038" v="382" actId="47"/>
        <pc:sldMkLst>
          <pc:docMk/>
          <pc:sldMk cId="0" sldId="305"/>
        </pc:sldMkLst>
      </pc:sldChg>
      <pc:sldChg chg="del">
        <pc:chgData name="Allie Pfleger" userId="7701ca9aa713607d" providerId="LiveId" clId="{DB1A4352-6B54-4DAE-BD5A-DD9C72B496D4}" dt="2022-10-03T07:32:16.737" v="405" actId="47"/>
        <pc:sldMkLst>
          <pc:docMk/>
          <pc:sldMk cId="0" sldId="306"/>
        </pc:sldMkLst>
      </pc:sldChg>
      <pc:sldChg chg="del">
        <pc:chgData name="Allie Pfleger" userId="7701ca9aa713607d" providerId="LiveId" clId="{DB1A4352-6B54-4DAE-BD5A-DD9C72B496D4}" dt="2022-10-03T07:48:53.468" v="593" actId="47"/>
        <pc:sldMkLst>
          <pc:docMk/>
          <pc:sldMk cId="0" sldId="307"/>
        </pc:sldMkLst>
      </pc:sldChg>
      <pc:sldChg chg="del">
        <pc:chgData name="Allie Pfleger" userId="7701ca9aa713607d" providerId="LiveId" clId="{DB1A4352-6B54-4DAE-BD5A-DD9C72B496D4}" dt="2022-10-03T07:48:55.455" v="594" actId="47"/>
        <pc:sldMkLst>
          <pc:docMk/>
          <pc:sldMk cId="0" sldId="308"/>
        </pc:sldMkLst>
      </pc:sldChg>
      <pc:sldChg chg="del">
        <pc:chgData name="Allie Pfleger" userId="7701ca9aa713607d" providerId="LiveId" clId="{DB1A4352-6B54-4DAE-BD5A-DD9C72B496D4}" dt="2022-10-03T07:49:31.494" v="609" actId="47"/>
        <pc:sldMkLst>
          <pc:docMk/>
          <pc:sldMk cId="0" sldId="309"/>
        </pc:sldMkLst>
      </pc:sldChg>
      <pc:sldChg chg="del">
        <pc:chgData name="Allie Pfleger" userId="7701ca9aa713607d" providerId="LiveId" clId="{DB1A4352-6B54-4DAE-BD5A-DD9C72B496D4}" dt="2022-10-03T07:49:54.739" v="611" actId="47"/>
        <pc:sldMkLst>
          <pc:docMk/>
          <pc:sldMk cId="0" sldId="310"/>
        </pc:sldMkLst>
      </pc:sldChg>
      <pc:sldChg chg="del">
        <pc:chgData name="Allie Pfleger" userId="7701ca9aa713607d" providerId="LiveId" clId="{DB1A4352-6B54-4DAE-BD5A-DD9C72B496D4}" dt="2022-10-03T07:50:15.980" v="630" actId="47"/>
        <pc:sldMkLst>
          <pc:docMk/>
          <pc:sldMk cId="0" sldId="311"/>
        </pc:sldMkLst>
      </pc:sldChg>
      <pc:sldChg chg="del">
        <pc:chgData name="Allie Pfleger" userId="7701ca9aa713607d" providerId="LiveId" clId="{DB1A4352-6B54-4DAE-BD5A-DD9C72B496D4}" dt="2022-10-03T07:50:32.204" v="632" actId="47"/>
        <pc:sldMkLst>
          <pc:docMk/>
          <pc:sldMk cId="0" sldId="312"/>
        </pc:sldMkLst>
      </pc:sldChg>
      <pc:sldChg chg="del">
        <pc:chgData name="Allie Pfleger" userId="7701ca9aa713607d" providerId="LiveId" clId="{DB1A4352-6B54-4DAE-BD5A-DD9C72B496D4}" dt="2022-10-03T07:51:34.225" v="655" actId="47"/>
        <pc:sldMkLst>
          <pc:docMk/>
          <pc:sldMk cId="0" sldId="313"/>
        </pc:sldMkLst>
      </pc:sldChg>
      <pc:sldChg chg="modSp mod">
        <pc:chgData name="Allie Pfleger" userId="7701ca9aa713607d" providerId="LiveId" clId="{DB1A4352-6B54-4DAE-BD5A-DD9C72B496D4}" dt="2022-10-03T07:28:47.573" v="384" actId="207"/>
        <pc:sldMkLst>
          <pc:docMk/>
          <pc:sldMk cId="705529731" sldId="321"/>
        </pc:sldMkLst>
        <pc:spChg chg="mod">
          <ac:chgData name="Allie Pfleger" userId="7701ca9aa713607d" providerId="LiveId" clId="{DB1A4352-6B54-4DAE-BD5A-DD9C72B496D4}" dt="2022-10-03T07:28:47.573" v="384" actId="207"/>
          <ac:spMkLst>
            <pc:docMk/>
            <pc:sldMk cId="705529731" sldId="321"/>
            <ac:spMk id="6" creationId="{B6BEE2A3-9B22-D84C-2294-3FD7CAAB3FFC}"/>
          </ac:spMkLst>
        </pc:spChg>
      </pc:sldChg>
      <pc:sldChg chg="modSp">
        <pc:chgData name="Allie Pfleger" userId="7701ca9aa713607d" providerId="LiveId" clId="{DB1A4352-6B54-4DAE-BD5A-DD9C72B496D4}" dt="2022-10-03T07:29:03.544" v="385" actId="207"/>
        <pc:sldMkLst>
          <pc:docMk/>
          <pc:sldMk cId="2699541241" sldId="322"/>
        </pc:sldMkLst>
        <pc:spChg chg="mod">
          <ac:chgData name="Allie Pfleger" userId="7701ca9aa713607d" providerId="LiveId" clId="{DB1A4352-6B54-4DAE-BD5A-DD9C72B496D4}" dt="2022-10-03T07:29:03.544" v="385" actId="207"/>
          <ac:spMkLst>
            <pc:docMk/>
            <pc:sldMk cId="2699541241" sldId="322"/>
            <ac:spMk id="6" creationId="{B6BEE2A3-9B22-D84C-2294-3FD7CAAB3FFC}"/>
          </ac:spMkLst>
        </pc:spChg>
      </pc:sldChg>
      <pc:sldChg chg="addSp modSp mod">
        <pc:chgData name="Allie Pfleger" userId="7701ca9aa713607d" providerId="LiveId" clId="{DB1A4352-6B54-4DAE-BD5A-DD9C72B496D4}" dt="2022-10-03T08:00:09.713" v="796" actId="20577"/>
        <pc:sldMkLst>
          <pc:docMk/>
          <pc:sldMk cId="4294689599" sldId="335"/>
        </pc:sldMkLst>
        <pc:spChg chg="mod">
          <ac:chgData name="Allie Pfleger" userId="7701ca9aa713607d" providerId="LiveId" clId="{DB1A4352-6B54-4DAE-BD5A-DD9C72B496D4}" dt="2022-10-03T07:59:14.416" v="698" actId="1076"/>
          <ac:spMkLst>
            <pc:docMk/>
            <pc:sldMk cId="4294689599" sldId="335"/>
            <ac:spMk id="3" creationId="{E2289A30-A21C-A553-3323-599C5755B9B7}"/>
          </ac:spMkLst>
        </pc:spChg>
        <pc:spChg chg="add mod">
          <ac:chgData name="Allie Pfleger" userId="7701ca9aa713607d" providerId="LiveId" clId="{DB1A4352-6B54-4DAE-BD5A-DD9C72B496D4}" dt="2022-10-03T08:00:09.713" v="796" actId="20577"/>
          <ac:spMkLst>
            <pc:docMk/>
            <pc:sldMk cId="4294689599" sldId="335"/>
            <ac:spMk id="6" creationId="{4B432B42-0294-5D7C-CFA9-FBFEA2542D8C}"/>
          </ac:spMkLst>
        </pc:spChg>
      </pc:sldChg>
      <pc:sldChg chg="addSp delSp modSp add mod">
        <pc:chgData name="Allie Pfleger" userId="7701ca9aa713607d" providerId="LiveId" clId="{DB1A4352-6B54-4DAE-BD5A-DD9C72B496D4}" dt="2022-10-03T04:39:34.165" v="15" actId="1076"/>
        <pc:sldMkLst>
          <pc:docMk/>
          <pc:sldMk cId="2336512785" sldId="336"/>
        </pc:sldMkLst>
        <pc:spChg chg="del">
          <ac:chgData name="Allie Pfleger" userId="7701ca9aa713607d" providerId="LiveId" clId="{DB1A4352-6B54-4DAE-BD5A-DD9C72B496D4}" dt="2022-10-03T04:38:21.414" v="2" actId="478"/>
          <ac:spMkLst>
            <pc:docMk/>
            <pc:sldMk cId="2336512785" sldId="336"/>
            <ac:spMk id="3" creationId="{E2289A30-A21C-A553-3323-599C5755B9B7}"/>
          </ac:spMkLst>
        </pc:spChg>
        <pc:spChg chg="mod">
          <ac:chgData name="Allie Pfleger" userId="7701ca9aa713607d" providerId="LiveId" clId="{DB1A4352-6B54-4DAE-BD5A-DD9C72B496D4}" dt="2022-10-03T04:39:17.542" v="13" actId="1582"/>
          <ac:spMkLst>
            <pc:docMk/>
            <pc:sldMk cId="2336512785" sldId="336"/>
            <ac:spMk id="4" creationId="{62888D20-8BB1-1411-6875-90D3B6D87C91}"/>
          </ac:spMkLst>
        </pc:spChg>
        <pc:spChg chg="add mod">
          <ac:chgData name="Allie Pfleger" userId="7701ca9aa713607d" providerId="LiveId" clId="{DB1A4352-6B54-4DAE-BD5A-DD9C72B496D4}" dt="2022-10-03T04:38:59.915" v="11" actId="1076"/>
          <ac:spMkLst>
            <pc:docMk/>
            <pc:sldMk cId="2336512785" sldId="336"/>
            <ac:spMk id="6" creationId="{C7EE8B56-9A1B-E989-9124-38B4EE3D7E90}"/>
          </ac:spMkLst>
        </pc:spChg>
        <pc:spChg chg="add mod">
          <ac:chgData name="Allie Pfleger" userId="7701ca9aa713607d" providerId="LiveId" clId="{DB1A4352-6B54-4DAE-BD5A-DD9C72B496D4}" dt="2022-10-03T04:38:59.915" v="11" actId="1076"/>
          <ac:spMkLst>
            <pc:docMk/>
            <pc:sldMk cId="2336512785" sldId="336"/>
            <ac:spMk id="8" creationId="{87A08AE8-0242-9B0A-1F01-1AA6D59061EA}"/>
          </ac:spMkLst>
        </pc:spChg>
        <pc:spChg chg="add mod">
          <ac:chgData name="Allie Pfleger" userId="7701ca9aa713607d" providerId="LiveId" clId="{DB1A4352-6B54-4DAE-BD5A-DD9C72B496D4}" dt="2022-10-03T04:39:34.165" v="15" actId="1076"/>
          <ac:spMkLst>
            <pc:docMk/>
            <pc:sldMk cId="2336512785" sldId="336"/>
            <ac:spMk id="10" creationId="{751BAE5B-1991-62C8-7925-D3B91FB16182}"/>
          </ac:spMkLst>
        </pc:spChg>
      </pc:sldChg>
      <pc:sldChg chg="addSp modSp add mod">
        <pc:chgData name="Allie Pfleger" userId="7701ca9aa713607d" providerId="LiveId" clId="{DB1A4352-6B54-4DAE-BD5A-DD9C72B496D4}" dt="2022-10-03T04:40:56.763" v="33" actId="1582"/>
        <pc:sldMkLst>
          <pc:docMk/>
          <pc:sldMk cId="29426715" sldId="337"/>
        </pc:sldMkLst>
        <pc:spChg chg="add mod">
          <ac:chgData name="Allie Pfleger" userId="7701ca9aa713607d" providerId="LiveId" clId="{DB1A4352-6B54-4DAE-BD5A-DD9C72B496D4}" dt="2022-10-03T04:40:06.803" v="21" actId="20577"/>
          <ac:spMkLst>
            <pc:docMk/>
            <pc:sldMk cId="29426715" sldId="337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0:10.942" v="23" actId="20577"/>
          <ac:spMkLst>
            <pc:docMk/>
            <pc:sldMk cId="29426715" sldId="337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4:40:56.763" v="33" actId="1582"/>
          <ac:spMkLst>
            <pc:docMk/>
            <pc:sldMk cId="29426715" sldId="337"/>
            <ac:spMk id="7" creationId="{32F7A985-44E9-1232-E90A-4CF0F3ECF586}"/>
          </ac:spMkLst>
        </pc:spChg>
        <pc:spChg chg="mod">
          <ac:chgData name="Allie Pfleger" userId="7701ca9aa713607d" providerId="LiveId" clId="{DB1A4352-6B54-4DAE-BD5A-DD9C72B496D4}" dt="2022-10-03T04:40:16.649" v="25" actId="20577"/>
          <ac:spMkLst>
            <pc:docMk/>
            <pc:sldMk cId="29426715" sldId="337"/>
            <ac:spMk id="8" creationId="{87A08AE8-0242-9B0A-1F01-1AA6D59061EA}"/>
          </ac:spMkLst>
        </pc:spChg>
        <pc:spChg chg="add mod">
          <ac:chgData name="Allie Pfleger" userId="7701ca9aa713607d" providerId="LiveId" clId="{DB1A4352-6B54-4DAE-BD5A-DD9C72B496D4}" dt="2022-10-03T04:40:40.436" v="29" actId="1076"/>
          <ac:spMkLst>
            <pc:docMk/>
            <pc:sldMk cId="29426715" sldId="337"/>
            <ac:spMk id="16" creationId="{598DFD6B-9AD1-7AAD-C77A-7502EC905F5A}"/>
          </ac:spMkLst>
        </pc:spChg>
        <pc:cxnChg chg="mod">
          <ac:chgData name="Allie Pfleger" userId="7701ca9aa713607d" providerId="LiveId" clId="{DB1A4352-6B54-4DAE-BD5A-DD9C72B496D4}" dt="2022-10-03T04:40:48.155" v="31" actId="1582"/>
          <ac:cxnSpMkLst>
            <pc:docMk/>
            <pc:sldMk cId="29426715" sldId="337"/>
            <ac:cxnSpMk id="21" creationId="{755963ED-B2EA-ACC3-0590-EDD40024A636}"/>
          </ac:cxnSpMkLst>
        </pc:cxnChg>
      </pc:sldChg>
      <pc:sldChg chg="delSp modSp add mod">
        <pc:chgData name="Allie Pfleger" userId="7701ca9aa713607d" providerId="LiveId" clId="{DB1A4352-6B54-4DAE-BD5A-DD9C72B496D4}" dt="2022-10-03T04:41:38.952" v="40" actId="478"/>
        <pc:sldMkLst>
          <pc:docMk/>
          <pc:sldMk cId="3961355590" sldId="338"/>
        </pc:sldMkLst>
        <pc:spChg chg="del">
          <ac:chgData name="Allie Pfleger" userId="7701ca9aa713607d" providerId="LiveId" clId="{DB1A4352-6B54-4DAE-BD5A-DD9C72B496D4}" dt="2022-10-03T04:41:38.952" v="40" actId="478"/>
          <ac:spMkLst>
            <pc:docMk/>
            <pc:sldMk cId="3961355590" sldId="338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1:29.884" v="38" actId="20577"/>
          <ac:spMkLst>
            <pc:docMk/>
            <pc:sldMk cId="3961355590" sldId="338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1:26.210" v="36" actId="20577"/>
          <ac:spMkLst>
            <pc:docMk/>
            <pc:sldMk cId="3961355590" sldId="338"/>
            <ac:spMk id="16" creationId="{598DFD6B-9AD1-7AAD-C77A-7502EC905F5A}"/>
          </ac:spMkLst>
        </pc:spChg>
      </pc:sldChg>
      <pc:sldChg chg="addSp modSp add mod">
        <pc:chgData name="Allie Pfleger" userId="7701ca9aa713607d" providerId="LiveId" clId="{DB1A4352-6B54-4DAE-BD5A-DD9C72B496D4}" dt="2022-10-03T04:42:45.746" v="53" actId="1582"/>
        <pc:sldMkLst>
          <pc:docMk/>
          <pc:sldMk cId="3304686539" sldId="339"/>
        </pc:sldMkLst>
        <pc:spChg chg="mod">
          <ac:chgData name="Allie Pfleger" userId="7701ca9aa713607d" providerId="LiveId" clId="{DB1A4352-6B54-4DAE-BD5A-DD9C72B496D4}" dt="2022-10-03T04:41:59.778" v="42" actId="20577"/>
          <ac:spMkLst>
            <pc:docMk/>
            <pc:sldMk cId="3304686539" sldId="339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2:16.920" v="47" actId="20577"/>
          <ac:spMkLst>
            <pc:docMk/>
            <pc:sldMk cId="3304686539" sldId="339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4:42:24.177" v="49" actId="20577"/>
          <ac:spMkLst>
            <pc:docMk/>
            <pc:sldMk cId="3304686539" sldId="339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2:36.591" v="51" actId="1582"/>
          <ac:spMkLst>
            <pc:docMk/>
            <pc:sldMk cId="3304686539" sldId="339"/>
            <ac:spMk id="9" creationId="{D2F95A25-C5E8-4B82-6328-9930AE892918}"/>
          </ac:spMkLst>
        </pc:spChg>
        <pc:spChg chg="add mod">
          <ac:chgData name="Allie Pfleger" userId="7701ca9aa713607d" providerId="LiveId" clId="{DB1A4352-6B54-4DAE-BD5A-DD9C72B496D4}" dt="2022-10-03T04:42:10.800" v="45" actId="20577"/>
          <ac:spMkLst>
            <pc:docMk/>
            <pc:sldMk cId="3304686539" sldId="339"/>
            <ac:spMk id="17" creationId="{73463398-53A1-149C-1FFA-E1A7C092D421}"/>
          </ac:spMkLst>
        </pc:spChg>
        <pc:cxnChg chg="mod">
          <ac:chgData name="Allie Pfleger" userId="7701ca9aa713607d" providerId="LiveId" clId="{DB1A4352-6B54-4DAE-BD5A-DD9C72B496D4}" dt="2022-10-03T04:42:45.746" v="53" actId="1582"/>
          <ac:cxnSpMkLst>
            <pc:docMk/>
            <pc:sldMk cId="3304686539" sldId="339"/>
            <ac:cxnSpMk id="23" creationId="{B21493AB-3061-1E22-FD68-B08E53F2D031}"/>
          </ac:cxnSpMkLst>
        </pc:cxnChg>
      </pc:sldChg>
      <pc:sldChg chg="addSp modSp add mod">
        <pc:chgData name="Allie Pfleger" userId="7701ca9aa713607d" providerId="LiveId" clId="{DB1A4352-6B54-4DAE-BD5A-DD9C72B496D4}" dt="2022-10-03T04:44:00.257" v="68" actId="1582"/>
        <pc:sldMkLst>
          <pc:docMk/>
          <pc:sldMk cId="4011901513" sldId="340"/>
        </pc:sldMkLst>
        <pc:spChg chg="mod">
          <ac:chgData name="Allie Pfleger" userId="7701ca9aa713607d" providerId="LiveId" clId="{DB1A4352-6B54-4DAE-BD5A-DD9C72B496D4}" dt="2022-10-03T04:43:38.045" v="60" actId="20577"/>
          <ac:spMkLst>
            <pc:docMk/>
            <pc:sldMk cId="4011901513" sldId="340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3:41.049" v="62" actId="20577"/>
          <ac:spMkLst>
            <pc:docMk/>
            <pc:sldMk cId="4011901513" sldId="340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4:43:44.758" v="64" actId="20577"/>
          <ac:spMkLst>
            <pc:docMk/>
            <pc:sldMk cId="4011901513" sldId="340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3:53.052" v="66" actId="1582"/>
          <ac:spMkLst>
            <pc:docMk/>
            <pc:sldMk cId="4011901513" sldId="340"/>
            <ac:spMk id="11" creationId="{1A95E883-B3E5-F6E8-F969-55FD68AD784B}"/>
          </ac:spMkLst>
        </pc:spChg>
        <pc:spChg chg="add mod">
          <ac:chgData name="Allie Pfleger" userId="7701ca9aa713607d" providerId="LiveId" clId="{DB1A4352-6B54-4DAE-BD5A-DD9C72B496D4}" dt="2022-10-03T04:43:33.523" v="58" actId="20577"/>
          <ac:spMkLst>
            <pc:docMk/>
            <pc:sldMk cId="4011901513" sldId="340"/>
            <ac:spMk id="18" creationId="{B4DC8C09-BE01-1516-3E94-8F8F82043F5B}"/>
          </ac:spMkLst>
        </pc:spChg>
        <pc:cxnChg chg="mod">
          <ac:chgData name="Allie Pfleger" userId="7701ca9aa713607d" providerId="LiveId" clId="{DB1A4352-6B54-4DAE-BD5A-DD9C72B496D4}" dt="2022-10-03T04:44:00.257" v="68" actId="1582"/>
          <ac:cxnSpMkLst>
            <pc:docMk/>
            <pc:sldMk cId="4011901513" sldId="340"/>
            <ac:cxnSpMk id="27" creationId="{362166DE-4286-7E21-A846-87702AC1D487}"/>
          </ac:cxnSpMkLst>
        </pc:cxnChg>
      </pc:sldChg>
      <pc:sldChg chg="addSp modSp add mod">
        <pc:chgData name="Allie Pfleger" userId="7701ca9aa713607d" providerId="LiveId" clId="{DB1A4352-6B54-4DAE-BD5A-DD9C72B496D4}" dt="2022-10-03T04:45:13.540" v="83" actId="1582"/>
        <pc:sldMkLst>
          <pc:docMk/>
          <pc:sldMk cId="2558851832" sldId="341"/>
        </pc:sldMkLst>
        <pc:spChg chg="mod">
          <ac:chgData name="Allie Pfleger" userId="7701ca9aa713607d" providerId="LiveId" clId="{DB1A4352-6B54-4DAE-BD5A-DD9C72B496D4}" dt="2022-10-03T04:44:33.835" v="72" actId="20577"/>
          <ac:spMkLst>
            <pc:docMk/>
            <pc:sldMk cId="2558851832" sldId="341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4:36.703" v="74" actId="20577"/>
          <ac:spMkLst>
            <pc:docMk/>
            <pc:sldMk cId="2558851832" sldId="341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4:44:40.192" v="76" actId="20577"/>
          <ac:spMkLst>
            <pc:docMk/>
            <pc:sldMk cId="2558851832" sldId="341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5:13.540" v="83" actId="1582"/>
          <ac:spMkLst>
            <pc:docMk/>
            <pc:sldMk cId="2558851832" sldId="341"/>
            <ac:spMk id="14" creationId="{1C72E1F8-5A86-62ED-A9AF-3EE872DBC6E4}"/>
          </ac:spMkLst>
        </pc:spChg>
        <pc:spChg chg="add mod">
          <ac:chgData name="Allie Pfleger" userId="7701ca9aa713607d" providerId="LiveId" clId="{DB1A4352-6B54-4DAE-BD5A-DD9C72B496D4}" dt="2022-10-03T04:44:51.225" v="79" actId="20577"/>
          <ac:spMkLst>
            <pc:docMk/>
            <pc:sldMk cId="2558851832" sldId="341"/>
            <ac:spMk id="19" creationId="{58C4F6B9-1006-8EBB-D3A9-1DD5017953B8}"/>
          </ac:spMkLst>
        </pc:spChg>
        <pc:cxnChg chg="mod">
          <ac:chgData name="Allie Pfleger" userId="7701ca9aa713607d" providerId="LiveId" clId="{DB1A4352-6B54-4DAE-BD5A-DD9C72B496D4}" dt="2022-10-03T04:45:04.852" v="81" actId="1582"/>
          <ac:cxnSpMkLst>
            <pc:docMk/>
            <pc:sldMk cId="2558851832" sldId="341"/>
            <ac:cxnSpMk id="50" creationId="{DED9E9BB-3B22-3762-5F30-598DE1DBC244}"/>
          </ac:cxnSpMkLst>
        </pc:cxnChg>
      </pc:sldChg>
      <pc:sldChg chg="delSp modSp add mod">
        <pc:chgData name="Allie Pfleger" userId="7701ca9aa713607d" providerId="LiveId" clId="{DB1A4352-6B54-4DAE-BD5A-DD9C72B496D4}" dt="2022-10-03T04:45:50.842" v="90" actId="478"/>
        <pc:sldMkLst>
          <pc:docMk/>
          <pc:sldMk cId="3205454335" sldId="342"/>
        </pc:sldMkLst>
        <pc:spChg chg="del">
          <ac:chgData name="Allie Pfleger" userId="7701ca9aa713607d" providerId="LiveId" clId="{DB1A4352-6B54-4DAE-BD5A-DD9C72B496D4}" dt="2022-10-03T04:45:50.842" v="90" actId="478"/>
          <ac:spMkLst>
            <pc:docMk/>
            <pc:sldMk cId="3205454335" sldId="342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5:34.392" v="88" actId="20577"/>
          <ac:spMkLst>
            <pc:docMk/>
            <pc:sldMk cId="3205454335" sldId="342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5:30.776" v="87" actId="20577"/>
          <ac:spMkLst>
            <pc:docMk/>
            <pc:sldMk cId="3205454335" sldId="342"/>
            <ac:spMk id="19" creationId="{58C4F6B9-1006-8EBB-D3A9-1DD5017953B8}"/>
          </ac:spMkLst>
        </pc:spChg>
      </pc:sldChg>
      <pc:sldChg chg="delSp modSp add mod">
        <pc:chgData name="Allie Pfleger" userId="7701ca9aa713607d" providerId="LiveId" clId="{DB1A4352-6B54-4DAE-BD5A-DD9C72B496D4}" dt="2022-10-03T04:46:28.574" v="95" actId="478"/>
        <pc:sldMkLst>
          <pc:docMk/>
          <pc:sldMk cId="3153715008" sldId="343"/>
        </pc:sldMkLst>
        <pc:spChg chg="del">
          <ac:chgData name="Allie Pfleger" userId="7701ca9aa713607d" providerId="LiveId" clId="{DB1A4352-6B54-4DAE-BD5A-DD9C72B496D4}" dt="2022-10-03T04:46:28.574" v="95" actId="478"/>
          <ac:spMkLst>
            <pc:docMk/>
            <pc:sldMk cId="3153715008" sldId="343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6:09.412" v="93" actId="20577"/>
          <ac:spMkLst>
            <pc:docMk/>
            <pc:sldMk cId="3153715008" sldId="343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6:05.483" v="92" actId="20577"/>
          <ac:spMkLst>
            <pc:docMk/>
            <pc:sldMk cId="3153715008" sldId="343"/>
            <ac:spMk id="18" creationId="{B4DC8C09-BE01-1516-3E94-8F8F82043F5B}"/>
          </ac:spMkLst>
        </pc:spChg>
      </pc:sldChg>
      <pc:sldChg chg="addSp modSp add mod">
        <pc:chgData name="Allie Pfleger" userId="7701ca9aa713607d" providerId="LiveId" clId="{DB1A4352-6B54-4DAE-BD5A-DD9C72B496D4}" dt="2022-10-03T07:08:40.450" v="111" actId="20577"/>
        <pc:sldMkLst>
          <pc:docMk/>
          <pc:sldMk cId="1380577176" sldId="344"/>
        </pc:sldMkLst>
        <pc:spChg chg="mod">
          <ac:chgData name="Allie Pfleger" userId="7701ca9aa713607d" providerId="LiveId" clId="{DB1A4352-6B54-4DAE-BD5A-DD9C72B496D4}" dt="2022-10-03T07:08:30.428" v="105" actId="20577"/>
          <ac:spMkLst>
            <pc:docMk/>
            <pc:sldMk cId="1380577176" sldId="344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08:35.046" v="109" actId="20577"/>
          <ac:spMkLst>
            <pc:docMk/>
            <pc:sldMk cId="1380577176" sldId="344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7:08:40.450" v="111" actId="20577"/>
          <ac:spMkLst>
            <pc:docMk/>
            <pc:sldMk cId="1380577176" sldId="344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08:23.726" v="103" actId="1582"/>
          <ac:spMkLst>
            <pc:docMk/>
            <pc:sldMk cId="1380577176" sldId="344"/>
            <ac:spMk id="13" creationId="{CB5A84B6-A61A-A604-0EDA-47ABD31868B8}"/>
          </ac:spMkLst>
        </pc:spChg>
        <pc:spChg chg="add mod">
          <ac:chgData name="Allie Pfleger" userId="7701ca9aa713607d" providerId="LiveId" clId="{DB1A4352-6B54-4DAE-BD5A-DD9C72B496D4}" dt="2022-10-03T07:07:58.982" v="99" actId="20577"/>
          <ac:spMkLst>
            <pc:docMk/>
            <pc:sldMk cId="1380577176" sldId="344"/>
            <ac:spMk id="20" creationId="{3CF80F27-B86F-DCB8-775A-A7731A813589}"/>
          </ac:spMkLst>
        </pc:spChg>
        <pc:cxnChg chg="mod">
          <ac:chgData name="Allie Pfleger" userId="7701ca9aa713607d" providerId="LiveId" clId="{DB1A4352-6B54-4DAE-BD5A-DD9C72B496D4}" dt="2022-10-03T07:08:14.126" v="101" actId="1582"/>
          <ac:cxnSpMkLst>
            <pc:docMk/>
            <pc:sldMk cId="1380577176" sldId="344"/>
            <ac:cxnSpMk id="31" creationId="{3EE81EEC-E8BC-73E1-BE73-586DC8B1930B}"/>
          </ac:cxnSpMkLst>
        </pc:cxnChg>
      </pc:sldChg>
      <pc:sldChg chg="addSp modSp add mod">
        <pc:chgData name="Allie Pfleger" userId="7701ca9aa713607d" providerId="LiveId" clId="{DB1A4352-6B54-4DAE-BD5A-DD9C72B496D4}" dt="2022-10-03T07:10:02.188" v="129" actId="1582"/>
        <pc:sldMkLst>
          <pc:docMk/>
          <pc:sldMk cId="892562293" sldId="345"/>
        </pc:sldMkLst>
        <pc:spChg chg="mod">
          <ac:chgData name="Allie Pfleger" userId="7701ca9aa713607d" providerId="LiveId" clId="{DB1A4352-6B54-4DAE-BD5A-DD9C72B496D4}" dt="2022-10-03T07:09:34.320" v="121" actId="20577"/>
          <ac:spMkLst>
            <pc:docMk/>
            <pc:sldMk cId="892562293" sldId="345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09:38.652" v="123" actId="20577"/>
          <ac:spMkLst>
            <pc:docMk/>
            <pc:sldMk cId="892562293" sldId="345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7:09:43.639" v="125" actId="20577"/>
          <ac:spMkLst>
            <pc:docMk/>
            <pc:sldMk cId="892562293" sldId="345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0:02.188" v="129" actId="1582"/>
          <ac:spMkLst>
            <pc:docMk/>
            <pc:sldMk cId="892562293" sldId="345"/>
            <ac:spMk id="12" creationId="{8560977E-F123-1E56-9A74-B46E80903F07}"/>
          </ac:spMkLst>
        </pc:spChg>
        <pc:spChg chg="add mod">
          <ac:chgData name="Allie Pfleger" userId="7701ca9aa713607d" providerId="LiveId" clId="{DB1A4352-6B54-4DAE-BD5A-DD9C72B496D4}" dt="2022-10-03T07:09:27.655" v="119" actId="20577"/>
          <ac:spMkLst>
            <pc:docMk/>
            <pc:sldMk cId="892562293" sldId="345"/>
            <ac:spMk id="22" creationId="{8184EE81-BC5B-E770-584B-56AB7FED79D1}"/>
          </ac:spMkLst>
        </pc:spChg>
        <pc:cxnChg chg="mod">
          <ac:chgData name="Allie Pfleger" userId="7701ca9aa713607d" providerId="LiveId" clId="{DB1A4352-6B54-4DAE-BD5A-DD9C72B496D4}" dt="2022-10-03T07:09:52.311" v="127" actId="1582"/>
          <ac:cxnSpMkLst>
            <pc:docMk/>
            <pc:sldMk cId="892562293" sldId="345"/>
            <ac:cxnSpMk id="46" creationId="{CC7E24CB-3A8A-4ADE-C090-5E2727393D1B}"/>
          </ac:cxnSpMkLst>
        </pc:cxnChg>
      </pc:sldChg>
      <pc:sldChg chg="delSp modSp add mod">
        <pc:chgData name="Allie Pfleger" userId="7701ca9aa713607d" providerId="LiveId" clId="{DB1A4352-6B54-4DAE-BD5A-DD9C72B496D4}" dt="2022-10-03T07:10:49.049" v="138" actId="478"/>
        <pc:sldMkLst>
          <pc:docMk/>
          <pc:sldMk cId="1518376596" sldId="346"/>
        </pc:sldMkLst>
        <pc:spChg chg="del">
          <ac:chgData name="Allie Pfleger" userId="7701ca9aa713607d" providerId="LiveId" clId="{DB1A4352-6B54-4DAE-BD5A-DD9C72B496D4}" dt="2022-10-03T07:10:49.049" v="138" actId="478"/>
          <ac:spMkLst>
            <pc:docMk/>
            <pc:sldMk cId="1518376596" sldId="346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10:33.971" v="136" actId="20577"/>
          <ac:spMkLst>
            <pc:docMk/>
            <pc:sldMk cId="1518376596" sldId="346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0:30.863" v="134" actId="20577"/>
          <ac:spMkLst>
            <pc:docMk/>
            <pc:sldMk cId="1518376596" sldId="346"/>
            <ac:spMk id="22" creationId="{8184EE81-BC5B-E770-584B-56AB7FED79D1}"/>
          </ac:spMkLst>
        </pc:spChg>
      </pc:sldChg>
      <pc:sldChg chg="delSp modSp add mod">
        <pc:chgData name="Allie Pfleger" userId="7701ca9aa713607d" providerId="LiveId" clId="{DB1A4352-6B54-4DAE-BD5A-DD9C72B496D4}" dt="2022-10-03T07:11:44.419" v="150" actId="20577"/>
        <pc:sldMkLst>
          <pc:docMk/>
          <pc:sldMk cId="2309291441" sldId="347"/>
        </pc:sldMkLst>
        <pc:spChg chg="del">
          <ac:chgData name="Allie Pfleger" userId="7701ca9aa713607d" providerId="LiveId" clId="{DB1A4352-6B54-4DAE-BD5A-DD9C72B496D4}" dt="2022-10-03T07:11:22.284" v="146" actId="478"/>
          <ac:spMkLst>
            <pc:docMk/>
            <pc:sldMk cId="2309291441" sldId="347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11:14.801" v="144" actId="20577"/>
          <ac:spMkLst>
            <pc:docMk/>
            <pc:sldMk cId="2309291441" sldId="347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1:44.419" v="150" actId="20577"/>
          <ac:spMkLst>
            <pc:docMk/>
            <pc:sldMk cId="2309291441" sldId="347"/>
            <ac:spMk id="17" creationId="{73463398-53A1-149C-1FFA-E1A7C092D421}"/>
          </ac:spMkLst>
        </pc:spChg>
        <pc:spChg chg="mod">
          <ac:chgData name="Allie Pfleger" userId="7701ca9aa713607d" providerId="LiveId" clId="{DB1A4352-6B54-4DAE-BD5A-DD9C72B496D4}" dt="2022-10-03T07:11:08.819" v="142" actId="20577"/>
          <ac:spMkLst>
            <pc:docMk/>
            <pc:sldMk cId="2309291441" sldId="347"/>
            <ac:spMk id="20" creationId="{3CF80F27-B86F-DCB8-775A-A7731A813589}"/>
          </ac:spMkLst>
        </pc:spChg>
      </pc:sldChg>
      <pc:sldChg chg="delSp modSp add mod">
        <pc:chgData name="Allie Pfleger" userId="7701ca9aa713607d" providerId="LiveId" clId="{DB1A4352-6B54-4DAE-BD5A-DD9C72B496D4}" dt="2022-10-03T07:12:14.994" v="157" actId="478"/>
        <pc:sldMkLst>
          <pc:docMk/>
          <pc:sldMk cId="1884040170" sldId="348"/>
        </pc:sldMkLst>
        <pc:spChg chg="del">
          <ac:chgData name="Allie Pfleger" userId="7701ca9aa713607d" providerId="LiveId" clId="{DB1A4352-6B54-4DAE-BD5A-DD9C72B496D4}" dt="2022-10-03T07:12:14.994" v="157" actId="478"/>
          <ac:spMkLst>
            <pc:docMk/>
            <pc:sldMk cId="1884040170" sldId="348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12:03.420" v="155" actId="20577"/>
          <ac:spMkLst>
            <pc:docMk/>
            <pc:sldMk cId="1884040170" sldId="348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1:54.433" v="153" actId="6549"/>
          <ac:spMkLst>
            <pc:docMk/>
            <pc:sldMk cId="1884040170" sldId="348"/>
            <ac:spMk id="17" creationId="{73463398-53A1-149C-1FFA-E1A7C092D421}"/>
          </ac:spMkLst>
        </pc:spChg>
      </pc:sldChg>
      <pc:sldChg chg="delSp modSp add mod">
        <pc:chgData name="Allie Pfleger" userId="7701ca9aa713607d" providerId="LiveId" clId="{DB1A4352-6B54-4DAE-BD5A-DD9C72B496D4}" dt="2022-10-03T07:13:06.115" v="166" actId="478"/>
        <pc:sldMkLst>
          <pc:docMk/>
          <pc:sldMk cId="4226089771" sldId="349"/>
        </pc:sldMkLst>
        <pc:spChg chg="del">
          <ac:chgData name="Allie Pfleger" userId="7701ca9aa713607d" providerId="LiveId" clId="{DB1A4352-6B54-4DAE-BD5A-DD9C72B496D4}" dt="2022-10-03T07:13:06.115" v="166" actId="478"/>
          <ac:spMkLst>
            <pc:docMk/>
            <pc:sldMk cId="4226089771" sldId="349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12:36.691" v="162" actId="20577"/>
          <ac:spMkLst>
            <pc:docMk/>
            <pc:sldMk cId="4226089771" sldId="349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2:33.273" v="161" actId="20577"/>
          <ac:spMkLst>
            <pc:docMk/>
            <pc:sldMk cId="4226089771" sldId="349"/>
            <ac:spMk id="10" creationId="{751BAE5B-1991-62C8-7925-D3B91FB16182}"/>
          </ac:spMkLst>
        </pc:spChg>
      </pc:sldChg>
      <pc:sldChg chg="add del">
        <pc:chgData name="Allie Pfleger" userId="7701ca9aa713607d" providerId="LiveId" clId="{DB1A4352-6B54-4DAE-BD5A-DD9C72B496D4}" dt="2022-10-03T07:12:59.221" v="164"/>
        <pc:sldMkLst>
          <pc:docMk/>
          <pc:sldMk cId="1943201529" sldId="350"/>
        </pc:sldMkLst>
      </pc:sldChg>
      <pc:sldChg chg="addSp delSp modSp add mod">
        <pc:chgData name="Allie Pfleger" userId="7701ca9aa713607d" providerId="LiveId" clId="{DB1A4352-6B54-4DAE-BD5A-DD9C72B496D4}" dt="2022-10-03T07:14:09.483" v="178" actId="1582"/>
        <pc:sldMkLst>
          <pc:docMk/>
          <pc:sldMk cId="3558516253" sldId="350"/>
        </pc:sldMkLst>
        <pc:spChg chg="del">
          <ac:chgData name="Allie Pfleger" userId="7701ca9aa713607d" providerId="LiveId" clId="{DB1A4352-6B54-4DAE-BD5A-DD9C72B496D4}" dt="2022-10-03T07:13:29.502" v="168" actId="478"/>
          <ac:spMkLst>
            <pc:docMk/>
            <pc:sldMk cId="3558516253" sldId="350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13:35.673" v="170" actId="20577"/>
          <ac:spMkLst>
            <pc:docMk/>
            <pc:sldMk cId="3558516253" sldId="350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7:13:34.147" v="169" actId="20577"/>
          <ac:spMkLst>
            <pc:docMk/>
            <pc:sldMk cId="3558516253" sldId="350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4:09.483" v="178" actId="1582"/>
          <ac:spMkLst>
            <pc:docMk/>
            <pc:sldMk cId="3558516253" sldId="350"/>
            <ac:spMk id="15" creationId="{F4AE2D2C-104A-7188-0AC3-D8C2A9AEEC52}"/>
          </ac:spMkLst>
        </pc:spChg>
        <pc:spChg chg="add mod">
          <ac:chgData name="Allie Pfleger" userId="7701ca9aa713607d" providerId="LiveId" clId="{DB1A4352-6B54-4DAE-BD5A-DD9C72B496D4}" dt="2022-10-03T07:13:58.956" v="176" actId="1076"/>
          <ac:spMkLst>
            <pc:docMk/>
            <pc:sldMk cId="3558516253" sldId="350"/>
            <ac:spMk id="24" creationId="{3699513C-6286-2E95-7A21-BAF0E9E6EC70}"/>
          </ac:spMkLst>
        </pc:spChg>
      </pc:sldChg>
      <pc:sldChg chg="modSp add mod">
        <pc:chgData name="Allie Pfleger" userId="7701ca9aa713607d" providerId="LiveId" clId="{DB1A4352-6B54-4DAE-BD5A-DD9C72B496D4}" dt="2022-10-03T07:14:37.651" v="183" actId="20577"/>
        <pc:sldMkLst>
          <pc:docMk/>
          <pc:sldMk cId="2911835638" sldId="351"/>
        </pc:sldMkLst>
        <pc:spChg chg="mod">
          <ac:chgData name="Allie Pfleger" userId="7701ca9aa713607d" providerId="LiveId" clId="{DB1A4352-6B54-4DAE-BD5A-DD9C72B496D4}" dt="2022-10-03T07:14:37.651" v="183" actId="20577"/>
          <ac:spMkLst>
            <pc:docMk/>
            <pc:sldMk cId="2911835638" sldId="351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4:35.251" v="182" actId="20577"/>
          <ac:spMkLst>
            <pc:docMk/>
            <pc:sldMk cId="2911835638" sldId="351"/>
            <ac:spMk id="24" creationId="{3699513C-6286-2E95-7A21-BAF0E9E6EC70}"/>
          </ac:spMkLst>
        </pc:spChg>
      </pc:sldChg>
      <pc:sldChg chg="addSp delSp modSp add mod">
        <pc:chgData name="Allie Pfleger" userId="7701ca9aa713607d" providerId="LiveId" clId="{DB1A4352-6B54-4DAE-BD5A-DD9C72B496D4}" dt="2022-10-03T07:15:36.054" v="193" actId="20577"/>
        <pc:sldMkLst>
          <pc:docMk/>
          <pc:sldMk cId="3969035821" sldId="352"/>
        </pc:sldMkLst>
        <pc:spChg chg="add mod">
          <ac:chgData name="Allie Pfleger" userId="7701ca9aa713607d" providerId="LiveId" clId="{DB1A4352-6B54-4DAE-BD5A-DD9C72B496D4}" dt="2022-10-03T07:15:36.054" v="193" actId="20577"/>
          <ac:spMkLst>
            <pc:docMk/>
            <pc:sldMk cId="3969035821" sldId="352"/>
            <ac:spMk id="3" creationId="{0635E104-613F-24F7-D513-D2D85C90D245}"/>
          </ac:spMkLst>
        </pc:spChg>
        <pc:spChg chg="del">
          <ac:chgData name="Allie Pfleger" userId="7701ca9aa713607d" providerId="LiveId" clId="{DB1A4352-6B54-4DAE-BD5A-DD9C72B496D4}" dt="2022-10-03T07:14:56.344" v="187" actId="478"/>
          <ac:spMkLst>
            <pc:docMk/>
            <pc:sldMk cId="3969035821" sldId="352"/>
            <ac:spMk id="6" creationId="{C7EE8B56-9A1B-E989-9124-38B4EE3D7E90}"/>
          </ac:spMkLst>
        </pc:spChg>
        <pc:spChg chg="del">
          <ac:chgData name="Allie Pfleger" userId="7701ca9aa713607d" providerId="LiveId" clId="{DB1A4352-6B54-4DAE-BD5A-DD9C72B496D4}" dt="2022-10-03T07:14:57.552" v="188" actId="478"/>
          <ac:spMkLst>
            <pc:docMk/>
            <pc:sldMk cId="3969035821" sldId="352"/>
            <ac:spMk id="8" creationId="{87A08AE8-0242-9B0A-1F01-1AA6D59061EA}"/>
          </ac:spMkLst>
        </pc:spChg>
      </pc:sldChg>
      <pc:sldChg chg="add">
        <pc:chgData name="Allie Pfleger" userId="7701ca9aa713607d" providerId="LiveId" clId="{DB1A4352-6B54-4DAE-BD5A-DD9C72B496D4}" dt="2022-10-03T07:15:31.603" v="192"/>
        <pc:sldMkLst>
          <pc:docMk/>
          <pc:sldMk cId="1196671023" sldId="353"/>
        </pc:sldMkLst>
      </pc:sldChg>
      <pc:sldChg chg="addSp delSp modSp add mod">
        <pc:chgData name="Allie Pfleger" userId="7701ca9aa713607d" providerId="LiveId" clId="{DB1A4352-6B54-4DAE-BD5A-DD9C72B496D4}" dt="2022-10-03T07:18:02.209" v="213" actId="207"/>
        <pc:sldMkLst>
          <pc:docMk/>
          <pc:sldMk cId="2596421074" sldId="354"/>
        </pc:sldMkLst>
        <pc:spChg chg="del">
          <ac:chgData name="Allie Pfleger" userId="7701ca9aa713607d" providerId="LiveId" clId="{DB1A4352-6B54-4DAE-BD5A-DD9C72B496D4}" dt="2022-10-03T07:16:03.308" v="197" actId="478"/>
          <ac:spMkLst>
            <pc:docMk/>
            <pc:sldMk cId="2596421074" sldId="354"/>
            <ac:spMk id="3" creationId="{0635E104-613F-24F7-D513-D2D85C90D245}"/>
          </ac:spMkLst>
        </pc:spChg>
        <pc:spChg chg="add mod">
          <ac:chgData name="Allie Pfleger" userId="7701ca9aa713607d" providerId="LiveId" clId="{DB1A4352-6B54-4DAE-BD5A-DD9C72B496D4}" dt="2022-10-03T07:18:02.209" v="213" actId="207"/>
          <ac:spMkLst>
            <pc:docMk/>
            <pc:sldMk cId="2596421074" sldId="354"/>
            <ac:spMk id="6" creationId="{36273A1B-E554-9017-C57B-416B10FC605D}"/>
          </ac:spMkLst>
        </pc:spChg>
        <pc:cxnChg chg="mod">
          <ac:chgData name="Allie Pfleger" userId="7701ca9aa713607d" providerId="LiveId" clId="{DB1A4352-6B54-4DAE-BD5A-DD9C72B496D4}" dt="2022-10-03T07:17:56.350" v="212" actId="1582"/>
          <ac:cxnSpMkLst>
            <pc:docMk/>
            <pc:sldMk cId="2596421074" sldId="354"/>
            <ac:cxnSpMk id="53" creationId="{1413502C-DA4E-CF50-A7A0-F984F17EE7DB}"/>
          </ac:cxnSpMkLst>
        </pc:cxnChg>
      </pc:sldChg>
      <pc:sldChg chg="modSp add mod">
        <pc:chgData name="Allie Pfleger" userId="7701ca9aa713607d" providerId="LiveId" clId="{DB1A4352-6B54-4DAE-BD5A-DD9C72B496D4}" dt="2022-10-03T07:21:12.172" v="240" actId="1582"/>
        <pc:sldMkLst>
          <pc:docMk/>
          <pc:sldMk cId="3771483206" sldId="355"/>
        </pc:sldMkLst>
        <pc:spChg chg="mod">
          <ac:chgData name="Allie Pfleger" userId="7701ca9aa713607d" providerId="LiveId" clId="{DB1A4352-6B54-4DAE-BD5A-DD9C72B496D4}" dt="2022-10-03T07:19:33.884" v="223" actId="207"/>
          <ac:spMkLst>
            <pc:docMk/>
            <pc:sldMk cId="3771483206" sldId="355"/>
            <ac:spMk id="6" creationId="{36273A1B-E554-9017-C57B-416B10FC605D}"/>
          </ac:spMkLst>
        </pc:spChg>
        <pc:cxnChg chg="mod">
          <ac:chgData name="Allie Pfleger" userId="7701ca9aa713607d" providerId="LiveId" clId="{DB1A4352-6B54-4DAE-BD5A-DD9C72B496D4}" dt="2022-10-03T07:19:28.030" v="222" actId="1582"/>
          <ac:cxnSpMkLst>
            <pc:docMk/>
            <pc:sldMk cId="3771483206" sldId="355"/>
            <ac:cxnSpMk id="25" creationId="{447937D0-BD73-AC23-1E37-2131C023A887}"/>
          </ac:cxnSpMkLst>
        </pc:cxnChg>
        <pc:cxnChg chg="mod">
          <ac:chgData name="Allie Pfleger" userId="7701ca9aa713607d" providerId="LiveId" clId="{DB1A4352-6B54-4DAE-BD5A-DD9C72B496D4}" dt="2022-10-03T07:21:12.172" v="240" actId="1582"/>
          <ac:cxnSpMkLst>
            <pc:docMk/>
            <pc:sldMk cId="3771483206" sldId="355"/>
            <ac:cxnSpMk id="44" creationId="{2D9F036C-1AE1-059C-8210-F5CE93BB04AE}"/>
          </ac:cxnSpMkLst>
        </pc:cxnChg>
      </pc:sldChg>
      <pc:sldChg chg="modSp add mod">
        <pc:chgData name="Allie Pfleger" userId="7701ca9aa713607d" providerId="LiveId" clId="{DB1A4352-6B54-4DAE-BD5A-DD9C72B496D4}" dt="2022-10-03T07:30:18.656" v="388" actId="113"/>
        <pc:sldMkLst>
          <pc:docMk/>
          <pc:sldMk cId="1496717784" sldId="356"/>
        </pc:sldMkLst>
        <pc:spChg chg="mod">
          <ac:chgData name="Allie Pfleger" userId="7701ca9aa713607d" providerId="LiveId" clId="{DB1A4352-6B54-4DAE-BD5A-DD9C72B496D4}" dt="2022-10-03T07:30:18.656" v="388" actId="113"/>
          <ac:spMkLst>
            <pc:docMk/>
            <pc:sldMk cId="1496717784" sldId="356"/>
            <ac:spMk id="6" creationId="{36273A1B-E554-9017-C57B-416B10FC605D}"/>
          </ac:spMkLst>
        </pc:spChg>
        <pc:cxnChg chg="mod">
          <ac:chgData name="Allie Pfleger" userId="7701ca9aa713607d" providerId="LiveId" clId="{DB1A4352-6B54-4DAE-BD5A-DD9C72B496D4}" dt="2022-10-03T07:20:24.405" v="230" actId="208"/>
          <ac:cxnSpMkLst>
            <pc:docMk/>
            <pc:sldMk cId="1496717784" sldId="356"/>
            <ac:cxnSpMk id="48" creationId="{1383D512-321C-37BB-990A-B4FFA64ED3FA}"/>
          </ac:cxnSpMkLst>
        </pc:cxnChg>
      </pc:sldChg>
      <pc:sldChg chg="modSp add mod">
        <pc:chgData name="Allie Pfleger" userId="7701ca9aa713607d" providerId="LiveId" clId="{DB1A4352-6B54-4DAE-BD5A-DD9C72B496D4}" dt="2022-10-03T07:18:27.115" v="218" actId="208"/>
        <pc:sldMkLst>
          <pc:docMk/>
          <pc:sldMk cId="3665405106" sldId="357"/>
        </pc:sldMkLst>
        <pc:spChg chg="mod">
          <ac:chgData name="Allie Pfleger" userId="7701ca9aa713607d" providerId="LiveId" clId="{DB1A4352-6B54-4DAE-BD5A-DD9C72B496D4}" dt="2022-10-03T07:18:12.964" v="216" actId="20577"/>
          <ac:spMkLst>
            <pc:docMk/>
            <pc:sldMk cId="3665405106" sldId="357"/>
            <ac:spMk id="6" creationId="{36273A1B-E554-9017-C57B-416B10FC605D}"/>
          </ac:spMkLst>
        </pc:spChg>
        <pc:cxnChg chg="mod">
          <ac:chgData name="Allie Pfleger" userId="7701ca9aa713607d" providerId="LiveId" clId="{DB1A4352-6B54-4DAE-BD5A-DD9C72B496D4}" dt="2022-10-03T07:18:27.115" v="218" actId="208"/>
          <ac:cxnSpMkLst>
            <pc:docMk/>
            <pc:sldMk cId="3665405106" sldId="357"/>
            <ac:cxnSpMk id="53" creationId="{1413502C-DA4E-CF50-A7A0-F984F17EE7DB}"/>
          </ac:cxnSpMkLst>
        </pc:cxnChg>
      </pc:sldChg>
      <pc:sldChg chg="modSp add mod">
        <pc:chgData name="Allie Pfleger" userId="7701ca9aa713607d" providerId="LiveId" clId="{DB1A4352-6B54-4DAE-BD5A-DD9C72B496D4}" dt="2022-10-03T07:19:40.926" v="224" actId="207"/>
        <pc:sldMkLst>
          <pc:docMk/>
          <pc:sldMk cId="1295733176" sldId="358"/>
        </pc:sldMkLst>
        <pc:spChg chg="mod">
          <ac:chgData name="Allie Pfleger" userId="7701ca9aa713607d" providerId="LiveId" clId="{DB1A4352-6B54-4DAE-BD5A-DD9C72B496D4}" dt="2022-10-03T07:19:40.926" v="224" actId="207"/>
          <ac:spMkLst>
            <pc:docMk/>
            <pc:sldMk cId="1295733176" sldId="358"/>
            <ac:spMk id="6" creationId="{36273A1B-E554-9017-C57B-416B10FC605D}"/>
          </ac:spMkLst>
        </pc:spChg>
      </pc:sldChg>
      <pc:sldChg chg="modSp add mod">
        <pc:chgData name="Allie Pfleger" userId="7701ca9aa713607d" providerId="LiveId" clId="{DB1A4352-6B54-4DAE-BD5A-DD9C72B496D4}" dt="2022-10-03T07:30:15.199" v="387" actId="113"/>
        <pc:sldMkLst>
          <pc:docMk/>
          <pc:sldMk cId="3978612963" sldId="359"/>
        </pc:sldMkLst>
        <pc:spChg chg="mod">
          <ac:chgData name="Allie Pfleger" userId="7701ca9aa713607d" providerId="LiveId" clId="{DB1A4352-6B54-4DAE-BD5A-DD9C72B496D4}" dt="2022-10-03T07:30:15.199" v="387" actId="113"/>
          <ac:spMkLst>
            <pc:docMk/>
            <pc:sldMk cId="3978612963" sldId="359"/>
            <ac:spMk id="6" creationId="{36273A1B-E554-9017-C57B-416B10FC605D}"/>
          </ac:spMkLst>
        </pc:spChg>
      </pc:sldChg>
      <pc:sldChg chg="addSp modSp new mod modClrScheme chgLayout">
        <pc:chgData name="Allie Pfleger" userId="7701ca9aa713607d" providerId="LiveId" clId="{DB1A4352-6B54-4DAE-BD5A-DD9C72B496D4}" dt="2022-10-03T07:21:55.715" v="258" actId="20577"/>
        <pc:sldMkLst>
          <pc:docMk/>
          <pc:sldMk cId="2469132876" sldId="360"/>
        </pc:sldMkLst>
        <pc:spChg chg="add mod">
          <ac:chgData name="Allie Pfleger" userId="7701ca9aa713607d" providerId="LiveId" clId="{DB1A4352-6B54-4DAE-BD5A-DD9C72B496D4}" dt="2022-10-03T07:21:55.715" v="258" actId="20577"/>
          <ac:spMkLst>
            <pc:docMk/>
            <pc:sldMk cId="2469132876" sldId="360"/>
            <ac:spMk id="2" creationId="{DE97EB01-8DC6-DAAD-D818-015AEA096C98}"/>
          </ac:spMkLst>
        </pc:spChg>
      </pc:sldChg>
      <pc:sldChg chg="add del">
        <pc:chgData name="Allie Pfleger" userId="7701ca9aa713607d" providerId="LiveId" clId="{DB1A4352-6B54-4DAE-BD5A-DD9C72B496D4}" dt="2022-10-03T07:21:43.020" v="242"/>
        <pc:sldMkLst>
          <pc:docMk/>
          <pc:sldMk cId="3242399707" sldId="360"/>
        </pc:sldMkLst>
      </pc:sldChg>
      <pc:sldChg chg="addSp delSp modSp new mod modClrScheme chgLayout">
        <pc:chgData name="Allie Pfleger" userId="7701ca9aa713607d" providerId="LiveId" clId="{DB1A4352-6B54-4DAE-BD5A-DD9C72B496D4}" dt="2022-10-03T07:26:58.083" v="367" actId="113"/>
        <pc:sldMkLst>
          <pc:docMk/>
          <pc:sldMk cId="4005613369" sldId="361"/>
        </pc:sldMkLst>
        <pc:spChg chg="del mod ord">
          <ac:chgData name="Allie Pfleger" userId="7701ca9aa713607d" providerId="LiveId" clId="{DB1A4352-6B54-4DAE-BD5A-DD9C72B496D4}" dt="2022-10-03T07:22:12.044" v="261" actId="700"/>
          <ac:spMkLst>
            <pc:docMk/>
            <pc:sldMk cId="4005613369" sldId="361"/>
            <ac:spMk id="2" creationId="{D03CEFA7-609F-DE61-456F-501347683B81}"/>
          </ac:spMkLst>
        </pc:spChg>
        <pc:spChg chg="add mod ord">
          <ac:chgData name="Allie Pfleger" userId="7701ca9aa713607d" providerId="LiveId" clId="{DB1A4352-6B54-4DAE-BD5A-DD9C72B496D4}" dt="2022-10-03T07:22:24.793" v="308" actId="20577"/>
          <ac:spMkLst>
            <pc:docMk/>
            <pc:sldMk cId="4005613369" sldId="361"/>
            <ac:spMk id="3" creationId="{65437680-48CC-F1A8-B245-3738328785AC}"/>
          </ac:spMkLst>
        </pc:spChg>
        <pc:spChg chg="add mod ord">
          <ac:chgData name="Allie Pfleger" userId="7701ca9aa713607d" providerId="LiveId" clId="{DB1A4352-6B54-4DAE-BD5A-DD9C72B496D4}" dt="2022-10-03T07:26:58.083" v="367" actId="113"/>
          <ac:spMkLst>
            <pc:docMk/>
            <pc:sldMk cId="4005613369" sldId="361"/>
            <ac:spMk id="4" creationId="{F2C3933D-B04B-D1A9-7D9E-45AEBC439FE8}"/>
          </ac:spMkLst>
        </pc:spChg>
      </pc:sldChg>
      <pc:sldChg chg="addSp delSp modSp add mod">
        <pc:chgData name="Allie Pfleger" userId="7701ca9aa713607d" providerId="LiveId" clId="{DB1A4352-6B54-4DAE-BD5A-DD9C72B496D4}" dt="2022-10-03T07:30:33.610" v="389" actId="207"/>
        <pc:sldMkLst>
          <pc:docMk/>
          <pc:sldMk cId="1514826349" sldId="362"/>
        </pc:sldMkLst>
        <pc:spChg chg="mod">
          <ac:chgData name="Allie Pfleger" userId="7701ca9aa713607d" providerId="LiveId" clId="{DB1A4352-6B54-4DAE-BD5A-DD9C72B496D4}" dt="2022-10-03T07:23:31.574" v="326" actId="20577"/>
          <ac:spMkLst>
            <pc:docMk/>
            <pc:sldMk cId="1514826349" sldId="362"/>
            <ac:spMk id="2" creationId="{6A491155-224A-BECE-21BE-E50EB40ED800}"/>
          </ac:spMkLst>
        </pc:spChg>
        <pc:spChg chg="add mod">
          <ac:chgData name="Allie Pfleger" userId="7701ca9aa713607d" providerId="LiveId" clId="{DB1A4352-6B54-4DAE-BD5A-DD9C72B496D4}" dt="2022-10-03T07:30:33.610" v="389" actId="207"/>
          <ac:spMkLst>
            <pc:docMk/>
            <pc:sldMk cId="1514826349" sldId="362"/>
            <ac:spMk id="3" creationId="{05CE81D9-2E10-0E9D-089C-391763DD4DB1}"/>
          </ac:spMkLst>
        </pc:spChg>
        <pc:spChg chg="del">
          <ac:chgData name="Allie Pfleger" userId="7701ca9aa713607d" providerId="LiveId" clId="{DB1A4352-6B54-4DAE-BD5A-DD9C72B496D4}" dt="2022-10-03T07:23:40.466" v="328" actId="478"/>
          <ac:spMkLst>
            <pc:docMk/>
            <pc:sldMk cId="1514826349" sldId="362"/>
            <ac:spMk id="3" creationId="{E2289A30-A21C-A553-3323-599C5755B9B7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4" creationId="{62888D20-8BB1-1411-6875-90D3B6D87C91}"/>
          </ac:spMkLst>
        </pc:spChg>
        <pc:spChg chg="mod">
          <ac:chgData name="Allie Pfleger" userId="7701ca9aa713607d" providerId="LiveId" clId="{DB1A4352-6B54-4DAE-BD5A-DD9C72B496D4}" dt="2022-10-03T07:24:49.835" v="351" actId="20577"/>
          <ac:spMkLst>
            <pc:docMk/>
            <pc:sldMk cId="1514826349" sldId="362"/>
            <ac:spMk id="5" creationId="{D457CB86-B894-26FD-7788-FA806722E745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7" creationId="{32F7A985-44E9-1232-E90A-4CF0F3ECF586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9" creationId="{D2F95A25-C5E8-4B82-6328-9930AE892918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11" creationId="{1A95E883-B3E5-F6E8-F969-55FD68AD784B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12" creationId="{8560977E-F123-1E56-9A74-B46E80903F07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13" creationId="{CB5A84B6-A61A-A604-0EDA-47ABD31868B8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14" creationId="{1C72E1F8-5A86-62ED-A9AF-3EE872DBC6E4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15" creationId="{F4AE2D2C-104A-7188-0AC3-D8C2A9AEEC52}"/>
          </ac:spMkLst>
        </pc:sp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21" creationId="{755963ED-B2EA-ACC3-0590-EDD40024A636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23" creationId="{B21493AB-3061-1E22-FD68-B08E53F2D031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25" creationId="{447937D0-BD73-AC23-1E37-2131C023A887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27" creationId="{362166DE-4286-7E21-A846-87702AC1D487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31" creationId="{3EE81EEC-E8BC-73E1-BE73-586DC8B1930B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44" creationId="{2D9F036C-1AE1-059C-8210-F5CE93BB04AE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46" creationId="{CC7E24CB-3A8A-4ADE-C090-5E2727393D1B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48" creationId="{1383D512-321C-37BB-990A-B4FFA64ED3FA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50" creationId="{DED9E9BB-3B22-3762-5F30-598DE1DBC244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53" creationId="{1413502C-DA4E-CF50-A7A0-F984F17EE7DB}"/>
          </ac:cxnSpMkLst>
        </pc:cxnChg>
      </pc:sldChg>
      <pc:sldChg chg="delSp modSp add mod">
        <pc:chgData name="Allie Pfleger" userId="7701ca9aa713607d" providerId="LiveId" clId="{DB1A4352-6B54-4DAE-BD5A-DD9C72B496D4}" dt="2022-10-03T07:27:31.366" v="374" actId="6549"/>
        <pc:sldMkLst>
          <pc:docMk/>
          <pc:sldMk cId="2562694840" sldId="363"/>
        </pc:sldMkLst>
        <pc:spChg chg="del">
          <ac:chgData name="Allie Pfleger" userId="7701ca9aa713607d" providerId="LiveId" clId="{DB1A4352-6B54-4DAE-BD5A-DD9C72B496D4}" dt="2022-10-03T07:27:19.906" v="370" actId="478"/>
          <ac:spMkLst>
            <pc:docMk/>
            <pc:sldMk cId="2562694840" sldId="363"/>
            <ac:spMk id="3" creationId="{05CE81D9-2E10-0E9D-089C-391763DD4DB1}"/>
          </ac:spMkLst>
        </pc:spChg>
        <pc:spChg chg="mod">
          <ac:chgData name="Allie Pfleger" userId="7701ca9aa713607d" providerId="LiveId" clId="{DB1A4352-6B54-4DAE-BD5A-DD9C72B496D4}" dt="2022-10-03T07:27:31.366" v="374" actId="6549"/>
          <ac:spMkLst>
            <pc:docMk/>
            <pc:sldMk cId="2562694840" sldId="363"/>
            <ac:spMk id="5" creationId="{D457CB86-B894-26FD-7788-FA806722E745}"/>
          </ac:spMkLst>
        </pc:spChg>
      </pc:sldChg>
      <pc:sldChg chg="addSp modSp add mod">
        <pc:chgData name="Allie Pfleger" userId="7701ca9aa713607d" providerId="LiveId" clId="{DB1A4352-6B54-4DAE-BD5A-DD9C72B496D4}" dt="2022-10-03T07:27:53.462" v="378" actId="1076"/>
        <pc:sldMkLst>
          <pc:docMk/>
          <pc:sldMk cId="1705248760" sldId="364"/>
        </pc:sldMkLst>
        <pc:spChg chg="add mod">
          <ac:chgData name="Allie Pfleger" userId="7701ca9aa713607d" providerId="LiveId" clId="{DB1A4352-6B54-4DAE-BD5A-DD9C72B496D4}" dt="2022-10-03T07:27:53.462" v="378" actId="1076"/>
          <ac:spMkLst>
            <pc:docMk/>
            <pc:sldMk cId="1705248760" sldId="364"/>
            <ac:spMk id="3" creationId="{F99370CE-7DEB-51D2-6A9C-AFF60FC7B95E}"/>
          </ac:spMkLst>
        </pc:spChg>
      </pc:sldChg>
      <pc:sldChg chg="modSp add mod">
        <pc:chgData name="Allie Pfleger" userId="7701ca9aa713607d" providerId="LiveId" clId="{DB1A4352-6B54-4DAE-BD5A-DD9C72B496D4}" dt="2022-10-03T07:53:18.218" v="659" actId="207"/>
        <pc:sldMkLst>
          <pc:docMk/>
          <pc:sldMk cId="372257132" sldId="365"/>
        </pc:sldMkLst>
        <pc:spChg chg="mod">
          <ac:chgData name="Allie Pfleger" userId="7701ca9aa713607d" providerId="LiveId" clId="{DB1A4352-6B54-4DAE-BD5A-DD9C72B496D4}" dt="2022-10-03T07:53:18.218" v="659" actId="207"/>
          <ac:spMkLst>
            <pc:docMk/>
            <pc:sldMk cId="372257132" sldId="365"/>
            <ac:spMk id="3" creationId="{F99370CE-7DEB-51D2-6A9C-AFF60FC7B95E}"/>
          </ac:spMkLst>
        </pc:spChg>
      </pc:sldChg>
      <pc:sldChg chg="add del">
        <pc:chgData name="Allie Pfleger" userId="7701ca9aa713607d" providerId="LiveId" clId="{DB1A4352-6B54-4DAE-BD5A-DD9C72B496D4}" dt="2022-10-03T07:32:20.094" v="406" actId="47"/>
        <pc:sldMkLst>
          <pc:docMk/>
          <pc:sldMk cId="3986382989" sldId="366"/>
        </pc:sldMkLst>
      </pc:sldChg>
      <pc:sldChg chg="modSp add mod">
        <pc:chgData name="Allie Pfleger" userId="7701ca9aa713607d" providerId="LiveId" clId="{DB1A4352-6B54-4DAE-BD5A-DD9C72B496D4}" dt="2022-10-03T07:57:22.165" v="697" actId="20577"/>
        <pc:sldMkLst>
          <pc:docMk/>
          <pc:sldMk cId="382922559" sldId="367"/>
        </pc:sldMkLst>
        <pc:spChg chg="mod">
          <ac:chgData name="Allie Pfleger" userId="7701ca9aa713607d" providerId="LiveId" clId="{DB1A4352-6B54-4DAE-BD5A-DD9C72B496D4}" dt="2022-10-03T07:57:22.165" v="697" actId="20577"/>
          <ac:spMkLst>
            <pc:docMk/>
            <pc:sldMk cId="382922559" sldId="367"/>
            <ac:spMk id="5" creationId="{D457CB86-B894-26FD-7788-FA806722E745}"/>
          </ac:spMkLst>
        </pc:spChg>
      </pc:sldChg>
      <pc:sldChg chg="addSp modSp add mod">
        <pc:chgData name="Allie Pfleger" userId="7701ca9aa713607d" providerId="LiveId" clId="{DB1A4352-6B54-4DAE-BD5A-DD9C72B496D4}" dt="2022-10-03T07:57:11.556" v="695" actId="20577"/>
        <pc:sldMkLst>
          <pc:docMk/>
          <pc:sldMk cId="3940433530" sldId="368"/>
        </pc:sldMkLst>
        <pc:spChg chg="add mod">
          <ac:chgData name="Allie Pfleger" userId="7701ca9aa713607d" providerId="LiveId" clId="{DB1A4352-6B54-4DAE-BD5A-DD9C72B496D4}" dt="2022-10-03T07:31:56.510" v="402" actId="207"/>
          <ac:spMkLst>
            <pc:docMk/>
            <pc:sldMk cId="3940433530" sldId="368"/>
            <ac:spMk id="3" creationId="{E6103976-8742-D1B6-7909-984AC83358CA}"/>
          </ac:spMkLst>
        </pc:spChg>
        <pc:spChg chg="mod">
          <ac:chgData name="Allie Pfleger" userId="7701ca9aa713607d" providerId="LiveId" clId="{DB1A4352-6B54-4DAE-BD5A-DD9C72B496D4}" dt="2022-10-03T07:57:11.556" v="695" actId="20577"/>
          <ac:spMkLst>
            <pc:docMk/>
            <pc:sldMk cId="3940433530" sldId="368"/>
            <ac:spMk id="5" creationId="{D457CB86-B894-26FD-7788-FA806722E745}"/>
          </ac:spMkLst>
        </pc:spChg>
      </pc:sldChg>
      <pc:sldChg chg="modSp add mod">
        <pc:chgData name="Allie Pfleger" userId="7701ca9aa713607d" providerId="LiveId" clId="{DB1A4352-6B54-4DAE-BD5A-DD9C72B496D4}" dt="2022-10-03T07:57:17.473" v="696" actId="20577"/>
        <pc:sldMkLst>
          <pc:docMk/>
          <pc:sldMk cId="2532516279" sldId="369"/>
        </pc:sldMkLst>
        <pc:spChg chg="mod">
          <ac:chgData name="Allie Pfleger" userId="7701ca9aa713607d" providerId="LiveId" clId="{DB1A4352-6B54-4DAE-BD5A-DD9C72B496D4}" dt="2022-10-03T07:32:03.434" v="404" actId="20577"/>
          <ac:spMkLst>
            <pc:docMk/>
            <pc:sldMk cId="2532516279" sldId="369"/>
            <ac:spMk id="3" creationId="{E6103976-8742-D1B6-7909-984AC83358CA}"/>
          </ac:spMkLst>
        </pc:spChg>
        <pc:spChg chg="mod">
          <ac:chgData name="Allie Pfleger" userId="7701ca9aa713607d" providerId="LiveId" clId="{DB1A4352-6B54-4DAE-BD5A-DD9C72B496D4}" dt="2022-10-03T07:57:17.473" v="696" actId="20577"/>
          <ac:spMkLst>
            <pc:docMk/>
            <pc:sldMk cId="2532516279" sldId="369"/>
            <ac:spMk id="5" creationId="{D457CB86-B894-26FD-7788-FA806722E745}"/>
          </ac:spMkLst>
        </pc:spChg>
      </pc:sldChg>
      <pc:sldChg chg="addSp modSp add mod">
        <pc:chgData name="Allie Pfleger" userId="7701ca9aa713607d" providerId="LiveId" clId="{DB1A4352-6B54-4DAE-BD5A-DD9C72B496D4}" dt="2022-10-03T07:56:39.783" v="689" actId="20577"/>
        <pc:sldMkLst>
          <pc:docMk/>
          <pc:sldMk cId="2368384243" sldId="370"/>
        </pc:sldMkLst>
        <pc:spChg chg="add mod">
          <ac:chgData name="Allie Pfleger" userId="7701ca9aa713607d" providerId="LiveId" clId="{DB1A4352-6B54-4DAE-BD5A-DD9C72B496D4}" dt="2022-10-03T07:45:05.604" v="576" actId="20577"/>
          <ac:spMkLst>
            <pc:docMk/>
            <pc:sldMk cId="2368384243" sldId="370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39.783" v="689" actId="20577"/>
          <ac:spMkLst>
            <pc:docMk/>
            <pc:sldMk cId="2368384243" sldId="370"/>
            <ac:spMk id="5" creationId="{D457CB86-B894-26FD-7788-FA806722E745}"/>
          </ac:spMkLst>
        </pc:spChg>
        <pc:spChg chg="add mod">
          <ac:chgData name="Allie Pfleger" userId="7701ca9aa713607d" providerId="LiveId" clId="{DB1A4352-6B54-4DAE-BD5A-DD9C72B496D4}" dt="2022-10-03T07:43:11.828" v="555" actId="20577"/>
          <ac:spMkLst>
            <pc:docMk/>
            <pc:sldMk cId="2368384243" sldId="370"/>
            <ac:spMk id="6" creationId="{14FB038E-68C3-074F-D00F-A89BC9DA74D9}"/>
          </ac:spMkLst>
        </pc:spChg>
      </pc:sldChg>
      <pc:sldChg chg="modSp add">
        <pc:chgData name="Allie Pfleger" userId="7701ca9aa713607d" providerId="LiveId" clId="{DB1A4352-6B54-4DAE-BD5A-DD9C72B496D4}" dt="2022-10-03T07:56:43.908" v="690" actId="20577"/>
        <pc:sldMkLst>
          <pc:docMk/>
          <pc:sldMk cId="1479195769" sldId="371"/>
        </pc:sldMkLst>
        <pc:spChg chg="mod">
          <ac:chgData name="Allie Pfleger" userId="7701ca9aa713607d" providerId="LiveId" clId="{DB1A4352-6B54-4DAE-BD5A-DD9C72B496D4}" dt="2022-10-03T07:45:22.589" v="582" actId="20577"/>
          <ac:spMkLst>
            <pc:docMk/>
            <pc:sldMk cId="1479195769" sldId="371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43.908" v="690" actId="20577"/>
          <ac:spMkLst>
            <pc:docMk/>
            <pc:sldMk cId="1479195769" sldId="371"/>
            <ac:spMk id="5" creationId="{D457CB86-B894-26FD-7788-FA806722E745}"/>
          </ac:spMkLst>
        </pc:spChg>
        <pc:spChg chg="mod">
          <ac:chgData name="Allie Pfleger" userId="7701ca9aa713607d" providerId="LiveId" clId="{DB1A4352-6B54-4DAE-BD5A-DD9C72B496D4}" dt="2022-10-03T07:43:37.904" v="557" actId="20577"/>
          <ac:spMkLst>
            <pc:docMk/>
            <pc:sldMk cId="1479195769" sldId="371"/>
            <ac:spMk id="6" creationId="{14FB038E-68C3-074F-D00F-A89BC9DA74D9}"/>
          </ac:spMkLst>
        </pc:spChg>
      </pc:sldChg>
      <pc:sldChg chg="modSp add">
        <pc:chgData name="Allie Pfleger" userId="7701ca9aa713607d" providerId="LiveId" clId="{DB1A4352-6B54-4DAE-BD5A-DD9C72B496D4}" dt="2022-10-03T07:56:50.742" v="691" actId="20577"/>
        <pc:sldMkLst>
          <pc:docMk/>
          <pc:sldMk cId="1773066357" sldId="372"/>
        </pc:sldMkLst>
        <pc:spChg chg="mod">
          <ac:chgData name="Allie Pfleger" userId="7701ca9aa713607d" providerId="LiveId" clId="{DB1A4352-6B54-4DAE-BD5A-DD9C72B496D4}" dt="2022-10-03T07:45:34.512" v="588" actId="20577"/>
          <ac:spMkLst>
            <pc:docMk/>
            <pc:sldMk cId="1773066357" sldId="372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50.742" v="691" actId="20577"/>
          <ac:spMkLst>
            <pc:docMk/>
            <pc:sldMk cId="1773066357" sldId="372"/>
            <ac:spMk id="5" creationId="{D457CB86-B894-26FD-7788-FA806722E745}"/>
          </ac:spMkLst>
        </pc:spChg>
        <pc:spChg chg="mod">
          <ac:chgData name="Allie Pfleger" userId="7701ca9aa713607d" providerId="LiveId" clId="{DB1A4352-6B54-4DAE-BD5A-DD9C72B496D4}" dt="2022-10-03T07:43:44.185" v="559" actId="20577"/>
          <ac:spMkLst>
            <pc:docMk/>
            <pc:sldMk cId="1773066357" sldId="372"/>
            <ac:spMk id="6" creationId="{14FB038E-68C3-074F-D00F-A89BC9DA74D9}"/>
          </ac:spMkLst>
        </pc:spChg>
      </pc:sldChg>
      <pc:sldChg chg="delSp modSp add mod">
        <pc:chgData name="Allie Pfleger" userId="7701ca9aa713607d" providerId="LiveId" clId="{DB1A4352-6B54-4DAE-BD5A-DD9C72B496D4}" dt="2022-10-03T07:56:59.275" v="692" actId="20577"/>
        <pc:sldMkLst>
          <pc:docMk/>
          <pc:sldMk cId="1343760351" sldId="373"/>
        </pc:sldMkLst>
        <pc:spChg chg="mod">
          <ac:chgData name="Allie Pfleger" userId="7701ca9aa713607d" providerId="LiveId" clId="{DB1A4352-6B54-4DAE-BD5A-DD9C72B496D4}" dt="2022-10-03T07:44:42.628" v="568" actId="20577"/>
          <ac:spMkLst>
            <pc:docMk/>
            <pc:sldMk cId="1343760351" sldId="373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59.275" v="692" actId="20577"/>
          <ac:spMkLst>
            <pc:docMk/>
            <pc:sldMk cId="1343760351" sldId="373"/>
            <ac:spMk id="5" creationId="{D457CB86-B894-26FD-7788-FA806722E745}"/>
          </ac:spMkLst>
        </pc:spChg>
        <pc:spChg chg="del">
          <ac:chgData name="Allie Pfleger" userId="7701ca9aa713607d" providerId="LiveId" clId="{DB1A4352-6B54-4DAE-BD5A-DD9C72B496D4}" dt="2022-10-03T07:45:48.227" v="589" actId="478"/>
          <ac:spMkLst>
            <pc:docMk/>
            <pc:sldMk cId="1343760351" sldId="373"/>
            <ac:spMk id="6" creationId="{14FB038E-68C3-074F-D00F-A89BC9DA74D9}"/>
          </ac:spMkLst>
        </pc:spChg>
      </pc:sldChg>
      <pc:sldChg chg="delSp modSp add mod">
        <pc:chgData name="Allie Pfleger" userId="7701ca9aa713607d" providerId="LiveId" clId="{DB1A4352-6B54-4DAE-BD5A-DD9C72B496D4}" dt="2022-10-03T07:57:03.493" v="693" actId="20577"/>
        <pc:sldMkLst>
          <pc:docMk/>
          <pc:sldMk cId="567214283" sldId="374"/>
        </pc:sldMkLst>
        <pc:spChg chg="mod">
          <ac:chgData name="Allie Pfleger" userId="7701ca9aa713607d" providerId="LiveId" clId="{DB1A4352-6B54-4DAE-BD5A-DD9C72B496D4}" dt="2022-10-03T07:46:02.082" v="592" actId="6549"/>
          <ac:spMkLst>
            <pc:docMk/>
            <pc:sldMk cId="567214283" sldId="374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7:03.493" v="693" actId="20577"/>
          <ac:spMkLst>
            <pc:docMk/>
            <pc:sldMk cId="567214283" sldId="374"/>
            <ac:spMk id="5" creationId="{D457CB86-B894-26FD-7788-FA806722E745}"/>
          </ac:spMkLst>
        </pc:spChg>
        <pc:spChg chg="del">
          <ac:chgData name="Allie Pfleger" userId="7701ca9aa713607d" providerId="LiveId" clId="{DB1A4352-6B54-4DAE-BD5A-DD9C72B496D4}" dt="2022-10-03T07:45:58.161" v="591" actId="478"/>
          <ac:spMkLst>
            <pc:docMk/>
            <pc:sldMk cId="567214283" sldId="374"/>
            <ac:spMk id="6" creationId="{14FB038E-68C3-074F-D00F-A89BC9DA74D9}"/>
          </ac:spMkLst>
        </pc:spChg>
      </pc:sldChg>
      <pc:sldChg chg="modSp add mod">
        <pc:chgData name="Allie Pfleger" userId="7701ca9aa713607d" providerId="LiveId" clId="{DB1A4352-6B54-4DAE-BD5A-DD9C72B496D4}" dt="2022-10-03T07:56:34.315" v="688" actId="20577"/>
        <pc:sldMkLst>
          <pc:docMk/>
          <pc:sldMk cId="3630174549" sldId="375"/>
        </pc:sldMkLst>
        <pc:spChg chg="mod">
          <ac:chgData name="Allie Pfleger" userId="7701ca9aa713607d" providerId="LiveId" clId="{DB1A4352-6B54-4DAE-BD5A-DD9C72B496D4}" dt="2022-10-03T07:49:22.722" v="607" actId="20577"/>
          <ac:spMkLst>
            <pc:docMk/>
            <pc:sldMk cId="3630174549" sldId="375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34.315" v="688" actId="20577"/>
          <ac:spMkLst>
            <pc:docMk/>
            <pc:sldMk cId="3630174549" sldId="375"/>
            <ac:spMk id="5" creationId="{D457CB86-B894-26FD-7788-FA806722E745}"/>
          </ac:spMkLst>
        </pc:spChg>
      </pc:sldChg>
      <pc:sldChg chg="modSp add mod">
        <pc:chgData name="Allie Pfleger" userId="7701ca9aa713607d" providerId="LiveId" clId="{DB1A4352-6B54-4DAE-BD5A-DD9C72B496D4}" dt="2022-10-03T07:56:30.529" v="687" actId="20577"/>
        <pc:sldMkLst>
          <pc:docMk/>
          <pc:sldMk cId="1936447226" sldId="376"/>
        </pc:sldMkLst>
        <pc:spChg chg="mod">
          <ac:chgData name="Allie Pfleger" userId="7701ca9aa713607d" providerId="LiveId" clId="{DB1A4352-6B54-4DAE-BD5A-DD9C72B496D4}" dt="2022-10-03T07:54:55.228" v="671"/>
          <ac:spMkLst>
            <pc:docMk/>
            <pc:sldMk cId="1936447226" sldId="376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30.529" v="687" actId="20577"/>
          <ac:spMkLst>
            <pc:docMk/>
            <pc:sldMk cId="1936447226" sldId="376"/>
            <ac:spMk id="5" creationId="{D457CB86-B894-26FD-7788-FA806722E745}"/>
          </ac:spMkLst>
        </pc:spChg>
      </pc:sldChg>
      <pc:sldChg chg="modSp add mod">
        <pc:chgData name="Allie Pfleger" userId="7701ca9aa713607d" providerId="LiveId" clId="{DB1A4352-6B54-4DAE-BD5A-DD9C72B496D4}" dt="2022-10-03T07:56:26.122" v="686" actId="20577"/>
        <pc:sldMkLst>
          <pc:docMk/>
          <pc:sldMk cId="3131249062" sldId="377"/>
        </pc:sldMkLst>
        <pc:spChg chg="mod">
          <ac:chgData name="Allie Pfleger" userId="7701ca9aa713607d" providerId="LiveId" clId="{DB1A4352-6B54-4DAE-BD5A-DD9C72B496D4}" dt="2022-10-03T07:50:09.016" v="628" actId="20577"/>
          <ac:spMkLst>
            <pc:docMk/>
            <pc:sldMk cId="3131249062" sldId="377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26.122" v="686" actId="20577"/>
          <ac:spMkLst>
            <pc:docMk/>
            <pc:sldMk cId="3131249062" sldId="377"/>
            <ac:spMk id="5" creationId="{D457CB86-B894-26FD-7788-FA806722E745}"/>
          </ac:spMkLst>
        </pc:spChg>
      </pc:sldChg>
      <pc:sldChg chg="modSp add mod">
        <pc:chgData name="Allie Pfleger" userId="7701ca9aa713607d" providerId="LiveId" clId="{DB1A4352-6B54-4DAE-BD5A-DD9C72B496D4}" dt="2022-10-03T07:56:19.202" v="685" actId="20577"/>
        <pc:sldMkLst>
          <pc:docMk/>
          <pc:sldMk cId="2570522869" sldId="378"/>
        </pc:sldMkLst>
        <pc:spChg chg="mod">
          <ac:chgData name="Allie Pfleger" userId="7701ca9aa713607d" providerId="LiveId" clId="{DB1A4352-6B54-4DAE-BD5A-DD9C72B496D4}" dt="2022-10-03T07:55:33.362" v="684" actId="20577"/>
          <ac:spMkLst>
            <pc:docMk/>
            <pc:sldMk cId="2570522869" sldId="378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19.202" v="685" actId="20577"/>
          <ac:spMkLst>
            <pc:docMk/>
            <pc:sldMk cId="2570522869" sldId="378"/>
            <ac:spMk id="5" creationId="{D457CB86-B894-26FD-7788-FA806722E745}"/>
          </ac:spMkLst>
        </pc:spChg>
      </pc:sldChg>
      <pc:sldChg chg="addSp modSp new mod modClrScheme chgLayout">
        <pc:chgData name="Allie Pfleger" userId="7701ca9aa713607d" providerId="LiveId" clId="{DB1A4352-6B54-4DAE-BD5A-DD9C72B496D4}" dt="2022-10-03T07:51:30.403" v="654" actId="20577"/>
        <pc:sldMkLst>
          <pc:docMk/>
          <pc:sldMk cId="4255309600" sldId="379"/>
        </pc:sldMkLst>
        <pc:spChg chg="add mod">
          <ac:chgData name="Allie Pfleger" userId="7701ca9aa713607d" providerId="LiveId" clId="{DB1A4352-6B54-4DAE-BD5A-DD9C72B496D4}" dt="2022-10-03T07:51:30.403" v="654" actId="20577"/>
          <ac:spMkLst>
            <pc:docMk/>
            <pc:sldMk cId="4255309600" sldId="379"/>
            <ac:spMk id="2" creationId="{2C58B6EA-1B42-06FD-715A-3BA7E2EB4F3A}"/>
          </ac:spMkLst>
        </pc:spChg>
        <pc:spChg chg="add mod">
          <ac:chgData name="Allie Pfleger" userId="7701ca9aa713607d" providerId="LiveId" clId="{DB1A4352-6B54-4DAE-BD5A-DD9C72B496D4}" dt="2022-10-03T07:51:23.337" v="635"/>
          <ac:spMkLst>
            <pc:docMk/>
            <pc:sldMk cId="4255309600" sldId="379"/>
            <ac:spMk id="3" creationId="{A9F2599B-EB0D-9A39-C0EB-4705F2350AED}"/>
          </ac:spMkLst>
        </pc:spChg>
      </pc:sldChg>
      <pc:sldChg chg="delSp modSp add mod">
        <pc:chgData name="Allie Pfleger" userId="7701ca9aa713607d" providerId="LiveId" clId="{DB1A4352-6B54-4DAE-BD5A-DD9C72B496D4}" dt="2022-10-03T07:57:07.331" v="694" actId="20577"/>
        <pc:sldMkLst>
          <pc:docMk/>
          <pc:sldMk cId="3336609022" sldId="380"/>
        </pc:sldMkLst>
        <pc:spChg chg="del">
          <ac:chgData name="Allie Pfleger" userId="7701ca9aa713607d" providerId="LiveId" clId="{DB1A4352-6B54-4DAE-BD5A-DD9C72B496D4}" dt="2022-10-03T07:52:01.752" v="657" actId="478"/>
          <ac:spMkLst>
            <pc:docMk/>
            <pc:sldMk cId="3336609022" sldId="380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7:07.331" v="694" actId="20577"/>
          <ac:spMkLst>
            <pc:docMk/>
            <pc:sldMk cId="3336609022" sldId="380"/>
            <ac:spMk id="5" creationId="{D457CB86-B894-26FD-7788-FA806722E745}"/>
          </ac:spMkLst>
        </pc:spChg>
      </pc:sldChg>
      <pc:sldMasterChg chg="del delSldLayout">
        <pc:chgData name="Allie Pfleger" userId="7701ca9aa713607d" providerId="LiveId" clId="{DB1A4352-6B54-4DAE-BD5A-DD9C72B496D4}" dt="2022-10-03T07:51:34.225" v="655" actId="47"/>
        <pc:sldMasterMkLst>
          <pc:docMk/>
          <pc:sldMasterMk cId="0" sldId="2147483672"/>
        </pc:sldMasterMkLst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59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1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2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3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4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5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6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7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8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9"/>
          </pc:sldLayoutMkLst>
        </pc:sldLayoutChg>
        <pc:sldLayoutChg chg="del">
          <pc:chgData name="Allie Pfleger" userId="7701ca9aa713607d" providerId="LiveId" clId="{DB1A4352-6B54-4DAE-BD5A-DD9C72B496D4}" dt="2022-10-03T07:50:32.204" v="632" actId="47"/>
          <pc:sldLayoutMkLst>
            <pc:docMk/>
            <pc:sldMasterMk cId="0" sldId="2147483672"/>
            <pc:sldLayoutMk cId="0" sldId="2147483670"/>
          </pc:sldLayoutMkLst>
        </pc:sldLayoutChg>
      </pc:sldMasterChg>
    </pc:docChg>
  </pc:docChgLst>
  <pc:docChgLst>
    <pc:chgData name="Allie Pfleger" userId="7701ca9aa713607d" providerId="LiveId" clId="{938E4843-FE71-45FC-9CAD-785CDB93D3E8}"/>
    <pc:docChg chg="custSel modSld">
      <pc:chgData name="Allie Pfleger" userId="7701ca9aa713607d" providerId="LiveId" clId="{938E4843-FE71-45FC-9CAD-785CDB93D3E8}" dt="2022-10-26T22:23:44.489" v="210" actId="20577"/>
      <pc:docMkLst>
        <pc:docMk/>
      </pc:docMkLst>
      <pc:sldChg chg="modSp">
        <pc:chgData name="Allie Pfleger" userId="7701ca9aa713607d" providerId="LiveId" clId="{938E4843-FE71-45FC-9CAD-785CDB93D3E8}" dt="2022-10-26T22:23:44.489" v="210" actId="20577"/>
        <pc:sldMkLst>
          <pc:docMk/>
          <pc:sldMk cId="3381201507" sldId="451"/>
        </pc:sldMkLst>
        <pc:spChg chg="mod">
          <ac:chgData name="Allie Pfleger" userId="7701ca9aa713607d" providerId="LiveId" clId="{938E4843-FE71-45FC-9CAD-785CDB93D3E8}" dt="2022-10-26T22:23:44.489" v="210" actId="20577"/>
          <ac:spMkLst>
            <pc:docMk/>
            <pc:sldMk cId="3381201507" sldId="451"/>
            <ac:spMk id="4" creationId="{4C573422-7545-1DED-E95E-87D8BA489FFC}"/>
          </ac:spMkLst>
        </pc:spChg>
      </pc:sldChg>
      <pc:sldChg chg="modSp mod">
        <pc:chgData name="Allie Pfleger" userId="7701ca9aa713607d" providerId="LiveId" clId="{938E4843-FE71-45FC-9CAD-785CDB93D3E8}" dt="2022-10-26T22:17:05.987" v="207" actId="20577"/>
        <pc:sldMkLst>
          <pc:docMk/>
          <pc:sldMk cId="1541406077" sldId="471"/>
        </pc:sldMkLst>
        <pc:spChg chg="mod">
          <ac:chgData name="Allie Pfleger" userId="7701ca9aa713607d" providerId="LiveId" clId="{938E4843-FE71-45FC-9CAD-785CDB93D3E8}" dt="2022-10-26T22:17:05.987" v="207" actId="20577"/>
          <ac:spMkLst>
            <pc:docMk/>
            <pc:sldMk cId="1541406077" sldId="471"/>
            <ac:spMk id="4" creationId="{BA9AB7F2-C785-4940-EACA-D31A676FA986}"/>
          </ac:spMkLst>
        </pc:spChg>
      </pc:sldChg>
    </pc:docChg>
  </pc:docChgLst>
  <pc:docChgLst>
    <pc:chgData name="Allie Pfleger" userId="7701ca9aa713607d" providerId="LiveId" clId="{71E99C0D-D949-419D-B119-4C6E0DDE0749}"/>
    <pc:docChg chg="undo redo custSel addSld delSld modSld sldOrd addSection delSection modSection">
      <pc:chgData name="Allie Pfleger" userId="7701ca9aa713607d" providerId="LiveId" clId="{71E99C0D-D949-419D-B119-4C6E0DDE0749}" dt="2022-10-12T04:18:44.452" v="8312" actId="20577"/>
      <pc:docMkLst>
        <pc:docMk/>
      </pc:docMkLst>
      <pc:sldChg chg="modSp mod modNotesTx">
        <pc:chgData name="Allie Pfleger" userId="7701ca9aa713607d" providerId="LiveId" clId="{71E99C0D-D949-419D-B119-4C6E0DDE0749}" dt="2022-10-10T19:39:14.487" v="2194" actId="255"/>
        <pc:sldMkLst>
          <pc:docMk/>
          <pc:sldMk cId="0" sldId="315"/>
        </pc:sldMkLst>
        <pc:spChg chg="mod">
          <ac:chgData name="Allie Pfleger" userId="7701ca9aa713607d" providerId="LiveId" clId="{71E99C0D-D949-419D-B119-4C6E0DDE0749}" dt="2022-10-10T19:39:14.487" v="2194" actId="255"/>
          <ac:spMkLst>
            <pc:docMk/>
            <pc:sldMk cId="0" sldId="315"/>
            <ac:spMk id="111" creationId="{00000000-0000-0000-0000-000000000000}"/>
          </ac:spMkLst>
        </pc:spChg>
      </pc:sldChg>
      <pc:sldChg chg="modSp mod">
        <pc:chgData name="Allie Pfleger" userId="7701ca9aa713607d" providerId="LiveId" clId="{71E99C0D-D949-419D-B119-4C6E0DDE0749}" dt="2022-10-11T21:52:24.880" v="7599" actId="20577"/>
        <pc:sldMkLst>
          <pc:docMk/>
          <pc:sldMk cId="2235408715" sldId="316"/>
        </pc:sldMkLst>
        <pc:spChg chg="mod">
          <ac:chgData name="Allie Pfleger" userId="7701ca9aa713607d" providerId="LiveId" clId="{71E99C0D-D949-419D-B119-4C6E0DDE0749}" dt="2022-10-11T21:52:24.880" v="7599" actId="20577"/>
          <ac:spMkLst>
            <pc:docMk/>
            <pc:sldMk cId="2235408715" sldId="316"/>
            <ac:spMk id="3" creationId="{40357285-116C-D9E9-8114-1A4EC2B59A7E}"/>
          </ac:spMkLst>
        </pc:spChg>
      </pc:sldChg>
      <pc:sldChg chg="modSp mod modNotesTx">
        <pc:chgData name="Allie Pfleger" userId="7701ca9aa713607d" providerId="LiveId" clId="{71E99C0D-D949-419D-B119-4C6E0DDE0749}" dt="2022-10-10T22:17:54.557" v="5701" actId="20577"/>
        <pc:sldMkLst>
          <pc:docMk/>
          <pc:sldMk cId="1891048965" sldId="317"/>
        </pc:sldMkLst>
        <pc:spChg chg="mod">
          <ac:chgData name="Allie Pfleger" userId="7701ca9aa713607d" providerId="LiveId" clId="{71E99C0D-D949-419D-B119-4C6E0DDE0749}" dt="2022-10-10T19:39:20.940" v="2195" actId="255"/>
          <ac:spMkLst>
            <pc:docMk/>
            <pc:sldMk cId="1891048965" sldId="317"/>
            <ac:spMk id="111" creationId="{00000000-0000-0000-0000-000000000000}"/>
          </ac:spMkLst>
        </pc:spChg>
      </pc:sldChg>
      <pc:sldChg chg="modSp del mod">
        <pc:chgData name="Allie Pfleger" userId="7701ca9aa713607d" providerId="LiveId" clId="{71E99C0D-D949-419D-B119-4C6E0DDE0749}" dt="2022-10-10T19:05:09.566" v="1160" actId="47"/>
        <pc:sldMkLst>
          <pc:docMk/>
          <pc:sldMk cId="1880349108" sldId="318"/>
        </pc:sldMkLst>
        <pc:spChg chg="mod">
          <ac:chgData name="Allie Pfleger" userId="7701ca9aa713607d" providerId="LiveId" clId="{71E99C0D-D949-419D-B119-4C6E0DDE0749}" dt="2022-10-10T19:00:10.806" v="226" actId="20577"/>
          <ac:spMkLst>
            <pc:docMk/>
            <pc:sldMk cId="1880349108" sldId="318"/>
            <ac:spMk id="2" creationId="{6A491155-224A-BECE-21BE-E50EB40ED800}"/>
          </ac:spMkLst>
        </pc:spChg>
        <pc:spChg chg="mod">
          <ac:chgData name="Allie Pfleger" userId="7701ca9aa713607d" providerId="LiveId" clId="{71E99C0D-D949-419D-B119-4C6E0DDE0749}" dt="2022-10-10T19:00:15.637" v="229" actId="5793"/>
          <ac:spMkLst>
            <pc:docMk/>
            <pc:sldMk cId="1880349108" sldId="318"/>
            <ac:spMk id="3" creationId="{0417D5D2-C1F7-5FA5-0368-6326B91E97AD}"/>
          </ac:spMkLst>
        </pc:spChg>
      </pc:sldChg>
      <pc:sldChg chg="del">
        <pc:chgData name="Allie Pfleger" userId="7701ca9aa713607d" providerId="LiveId" clId="{71E99C0D-D949-419D-B119-4C6E0DDE0749}" dt="2022-10-10T19:08:01.183" v="1425" actId="47"/>
        <pc:sldMkLst>
          <pc:docMk/>
          <pc:sldMk cId="1692348163" sldId="320"/>
        </pc:sldMkLst>
      </pc:sldChg>
      <pc:sldChg chg="del">
        <pc:chgData name="Allie Pfleger" userId="7701ca9aa713607d" providerId="LiveId" clId="{71E99C0D-D949-419D-B119-4C6E0DDE0749}" dt="2022-10-10T19:43:50.766" v="2371" actId="18676"/>
        <pc:sldMkLst>
          <pc:docMk/>
          <pc:sldMk cId="705529731" sldId="321"/>
        </pc:sldMkLst>
      </pc:sldChg>
      <pc:sldChg chg="del">
        <pc:chgData name="Allie Pfleger" userId="7701ca9aa713607d" providerId="LiveId" clId="{71E99C0D-D949-419D-B119-4C6E0DDE0749}" dt="2022-10-10T19:08:18.749" v="1445" actId="47"/>
        <pc:sldMkLst>
          <pc:docMk/>
          <pc:sldMk cId="2699541241" sldId="322"/>
        </pc:sldMkLst>
      </pc:sldChg>
      <pc:sldChg chg="del">
        <pc:chgData name="Allie Pfleger" userId="7701ca9aa713607d" providerId="LiveId" clId="{71E99C0D-D949-419D-B119-4C6E0DDE0749}" dt="2022-10-10T19:43:50.766" v="2371" actId="18676"/>
        <pc:sldMkLst>
          <pc:docMk/>
          <pc:sldMk cId="2408137890" sldId="323"/>
        </pc:sldMkLst>
      </pc:sldChg>
      <pc:sldChg chg="del">
        <pc:chgData name="Allie Pfleger" userId="7701ca9aa713607d" providerId="LiveId" clId="{71E99C0D-D949-419D-B119-4C6E0DDE0749}" dt="2022-10-10T19:43:50.766" v="2371" actId="18676"/>
        <pc:sldMkLst>
          <pc:docMk/>
          <pc:sldMk cId="3150371622" sldId="324"/>
        </pc:sldMkLst>
      </pc:sldChg>
      <pc:sldChg chg="del">
        <pc:chgData name="Allie Pfleger" userId="7701ca9aa713607d" providerId="LiveId" clId="{71E99C0D-D949-419D-B119-4C6E0DDE0749}" dt="2022-10-10T19:43:50.766" v="2371" actId="18676"/>
        <pc:sldMkLst>
          <pc:docMk/>
          <pc:sldMk cId="3256499737" sldId="325"/>
        </pc:sldMkLst>
      </pc:sldChg>
      <pc:sldChg chg="del">
        <pc:chgData name="Allie Pfleger" userId="7701ca9aa713607d" providerId="LiveId" clId="{71E99C0D-D949-419D-B119-4C6E0DDE0749}" dt="2022-10-10T19:43:50.766" v="2371" actId="18676"/>
        <pc:sldMkLst>
          <pc:docMk/>
          <pc:sldMk cId="2344949587" sldId="326"/>
        </pc:sldMkLst>
      </pc:sldChg>
      <pc:sldChg chg="del">
        <pc:chgData name="Allie Pfleger" userId="7701ca9aa713607d" providerId="LiveId" clId="{71E99C0D-D949-419D-B119-4C6E0DDE0749}" dt="2022-10-10T19:43:50.766" v="2371" actId="18676"/>
        <pc:sldMkLst>
          <pc:docMk/>
          <pc:sldMk cId="247871575" sldId="327"/>
        </pc:sldMkLst>
      </pc:sldChg>
      <pc:sldChg chg="del">
        <pc:chgData name="Allie Pfleger" userId="7701ca9aa713607d" providerId="LiveId" clId="{71E99C0D-D949-419D-B119-4C6E0DDE0749}" dt="2022-10-10T19:43:50.766" v="2371" actId="18676"/>
        <pc:sldMkLst>
          <pc:docMk/>
          <pc:sldMk cId="1664910646" sldId="328"/>
        </pc:sldMkLst>
      </pc:sldChg>
      <pc:sldChg chg="del">
        <pc:chgData name="Allie Pfleger" userId="7701ca9aa713607d" providerId="LiveId" clId="{71E99C0D-D949-419D-B119-4C6E0DDE0749}" dt="2022-10-10T19:43:50.766" v="2371" actId="18676"/>
        <pc:sldMkLst>
          <pc:docMk/>
          <pc:sldMk cId="2071991101" sldId="329"/>
        </pc:sldMkLst>
      </pc:sldChg>
      <pc:sldChg chg="del">
        <pc:chgData name="Allie Pfleger" userId="7701ca9aa713607d" providerId="LiveId" clId="{71E99C0D-D949-419D-B119-4C6E0DDE0749}" dt="2022-10-10T19:43:50.766" v="2371" actId="18676"/>
        <pc:sldMkLst>
          <pc:docMk/>
          <pc:sldMk cId="3422864306" sldId="330"/>
        </pc:sldMkLst>
      </pc:sldChg>
      <pc:sldChg chg="del">
        <pc:chgData name="Allie Pfleger" userId="7701ca9aa713607d" providerId="LiveId" clId="{71E99C0D-D949-419D-B119-4C6E0DDE0749}" dt="2022-10-10T19:43:50.766" v="2371" actId="18676"/>
        <pc:sldMkLst>
          <pc:docMk/>
          <pc:sldMk cId="2998080480" sldId="331"/>
        </pc:sldMkLst>
      </pc:sldChg>
      <pc:sldChg chg="del">
        <pc:chgData name="Allie Pfleger" userId="7701ca9aa713607d" providerId="LiveId" clId="{71E99C0D-D949-419D-B119-4C6E0DDE0749}" dt="2022-10-10T19:08:06.617" v="1426" actId="47"/>
        <pc:sldMkLst>
          <pc:docMk/>
          <pc:sldMk cId="2712625066" sldId="332"/>
        </pc:sldMkLst>
      </pc:sldChg>
      <pc:sldChg chg="del">
        <pc:chgData name="Allie Pfleger" userId="7701ca9aa713607d" providerId="LiveId" clId="{71E99C0D-D949-419D-B119-4C6E0DDE0749}" dt="2022-10-10T19:08:07.642" v="1427" actId="47"/>
        <pc:sldMkLst>
          <pc:docMk/>
          <pc:sldMk cId="726763666" sldId="333"/>
        </pc:sldMkLst>
      </pc:sldChg>
      <pc:sldChg chg="del">
        <pc:chgData name="Allie Pfleger" userId="7701ca9aa713607d" providerId="LiveId" clId="{71E99C0D-D949-419D-B119-4C6E0DDE0749}" dt="2022-10-10T19:08:08.260" v="1428" actId="47"/>
        <pc:sldMkLst>
          <pc:docMk/>
          <pc:sldMk cId="2939023462" sldId="334"/>
        </pc:sldMkLst>
      </pc:sldChg>
      <pc:sldChg chg="del">
        <pc:chgData name="Allie Pfleger" userId="7701ca9aa713607d" providerId="LiveId" clId="{71E99C0D-D949-419D-B119-4C6E0DDE0749}" dt="2022-10-10T19:08:08.611" v="1429" actId="47"/>
        <pc:sldMkLst>
          <pc:docMk/>
          <pc:sldMk cId="4294689599" sldId="335"/>
        </pc:sldMkLst>
      </pc:sldChg>
      <pc:sldChg chg="del">
        <pc:chgData name="Allie Pfleger" userId="7701ca9aa713607d" providerId="LiveId" clId="{71E99C0D-D949-419D-B119-4C6E0DDE0749}" dt="2022-10-10T19:08:09.329" v="1431" actId="47"/>
        <pc:sldMkLst>
          <pc:docMk/>
          <pc:sldMk cId="2336512785" sldId="336"/>
        </pc:sldMkLst>
      </pc:sldChg>
      <pc:sldChg chg="del">
        <pc:chgData name="Allie Pfleger" userId="7701ca9aa713607d" providerId="LiveId" clId="{71E99C0D-D949-419D-B119-4C6E0DDE0749}" dt="2022-10-10T19:08:09.788" v="1432" actId="47"/>
        <pc:sldMkLst>
          <pc:docMk/>
          <pc:sldMk cId="29426715" sldId="337"/>
        </pc:sldMkLst>
      </pc:sldChg>
      <pc:sldChg chg="del">
        <pc:chgData name="Allie Pfleger" userId="7701ca9aa713607d" providerId="LiveId" clId="{71E99C0D-D949-419D-B119-4C6E0DDE0749}" dt="2022-10-10T19:08:10.192" v="1433" actId="47"/>
        <pc:sldMkLst>
          <pc:docMk/>
          <pc:sldMk cId="3961355590" sldId="338"/>
        </pc:sldMkLst>
      </pc:sldChg>
      <pc:sldChg chg="del">
        <pc:chgData name="Allie Pfleger" userId="7701ca9aa713607d" providerId="LiveId" clId="{71E99C0D-D949-419D-B119-4C6E0DDE0749}" dt="2022-10-10T19:08:10.622" v="1434" actId="47"/>
        <pc:sldMkLst>
          <pc:docMk/>
          <pc:sldMk cId="3304686539" sldId="339"/>
        </pc:sldMkLst>
      </pc:sldChg>
      <pc:sldChg chg="del">
        <pc:chgData name="Allie Pfleger" userId="7701ca9aa713607d" providerId="LiveId" clId="{71E99C0D-D949-419D-B119-4C6E0DDE0749}" dt="2022-10-10T19:08:10.989" v="1435" actId="47"/>
        <pc:sldMkLst>
          <pc:docMk/>
          <pc:sldMk cId="4011901513" sldId="340"/>
        </pc:sldMkLst>
      </pc:sldChg>
      <pc:sldChg chg="del">
        <pc:chgData name="Allie Pfleger" userId="7701ca9aa713607d" providerId="LiveId" clId="{71E99C0D-D949-419D-B119-4C6E0DDE0749}" dt="2022-10-10T19:08:11.361" v="1436" actId="47"/>
        <pc:sldMkLst>
          <pc:docMk/>
          <pc:sldMk cId="2558851832" sldId="341"/>
        </pc:sldMkLst>
      </pc:sldChg>
      <pc:sldChg chg="del">
        <pc:chgData name="Allie Pfleger" userId="7701ca9aa713607d" providerId="LiveId" clId="{71E99C0D-D949-419D-B119-4C6E0DDE0749}" dt="2022-10-10T19:08:11.756" v="1437" actId="47"/>
        <pc:sldMkLst>
          <pc:docMk/>
          <pc:sldMk cId="3205454335" sldId="342"/>
        </pc:sldMkLst>
      </pc:sldChg>
      <pc:sldChg chg="del">
        <pc:chgData name="Allie Pfleger" userId="7701ca9aa713607d" providerId="LiveId" clId="{71E99C0D-D949-419D-B119-4C6E0DDE0749}" dt="2022-10-10T19:08:12.237" v="1438" actId="47"/>
        <pc:sldMkLst>
          <pc:docMk/>
          <pc:sldMk cId="3153715008" sldId="343"/>
        </pc:sldMkLst>
      </pc:sldChg>
      <pc:sldChg chg="del">
        <pc:chgData name="Allie Pfleger" userId="7701ca9aa713607d" providerId="LiveId" clId="{71E99C0D-D949-419D-B119-4C6E0DDE0749}" dt="2022-10-10T19:08:12.849" v="1439" actId="47"/>
        <pc:sldMkLst>
          <pc:docMk/>
          <pc:sldMk cId="1380577176" sldId="344"/>
        </pc:sldMkLst>
      </pc:sldChg>
      <pc:sldChg chg="del">
        <pc:chgData name="Allie Pfleger" userId="7701ca9aa713607d" providerId="LiveId" clId="{71E99C0D-D949-419D-B119-4C6E0DDE0749}" dt="2022-10-10T19:08:13.285" v="1440" actId="47"/>
        <pc:sldMkLst>
          <pc:docMk/>
          <pc:sldMk cId="892562293" sldId="345"/>
        </pc:sldMkLst>
      </pc:sldChg>
      <pc:sldChg chg="del">
        <pc:chgData name="Allie Pfleger" userId="7701ca9aa713607d" providerId="LiveId" clId="{71E99C0D-D949-419D-B119-4C6E0DDE0749}" dt="2022-10-10T19:08:13.659" v="1441" actId="47"/>
        <pc:sldMkLst>
          <pc:docMk/>
          <pc:sldMk cId="1518376596" sldId="346"/>
        </pc:sldMkLst>
      </pc:sldChg>
      <pc:sldChg chg="del">
        <pc:chgData name="Allie Pfleger" userId="7701ca9aa713607d" providerId="LiveId" clId="{71E99C0D-D949-419D-B119-4C6E0DDE0749}" dt="2022-10-10T19:08:14.185" v="1442" actId="47"/>
        <pc:sldMkLst>
          <pc:docMk/>
          <pc:sldMk cId="2309291441" sldId="347"/>
        </pc:sldMkLst>
      </pc:sldChg>
      <pc:sldChg chg="del">
        <pc:chgData name="Allie Pfleger" userId="7701ca9aa713607d" providerId="LiveId" clId="{71E99C0D-D949-419D-B119-4C6E0DDE0749}" dt="2022-10-10T19:08:15.778" v="1443" actId="47"/>
        <pc:sldMkLst>
          <pc:docMk/>
          <pc:sldMk cId="1884040170" sldId="348"/>
        </pc:sldMkLst>
      </pc:sldChg>
      <pc:sldChg chg="del">
        <pc:chgData name="Allie Pfleger" userId="7701ca9aa713607d" providerId="LiveId" clId="{71E99C0D-D949-419D-B119-4C6E0DDE0749}" dt="2022-10-10T19:08:16.407" v="1444" actId="47"/>
        <pc:sldMkLst>
          <pc:docMk/>
          <pc:sldMk cId="4226089771" sldId="349"/>
        </pc:sldMkLst>
      </pc:sldChg>
      <pc:sldChg chg="del">
        <pc:chgData name="Allie Pfleger" userId="7701ca9aa713607d" providerId="LiveId" clId="{71E99C0D-D949-419D-B119-4C6E0DDE0749}" dt="2022-10-10T19:08:19.285" v="1446" actId="47"/>
        <pc:sldMkLst>
          <pc:docMk/>
          <pc:sldMk cId="3558516253" sldId="350"/>
        </pc:sldMkLst>
      </pc:sldChg>
      <pc:sldChg chg="del">
        <pc:chgData name="Allie Pfleger" userId="7701ca9aa713607d" providerId="LiveId" clId="{71E99C0D-D949-419D-B119-4C6E0DDE0749}" dt="2022-10-10T19:08:24.842" v="1447" actId="18676"/>
        <pc:sldMkLst>
          <pc:docMk/>
          <pc:sldMk cId="2911835638" sldId="351"/>
        </pc:sldMkLst>
      </pc:sldChg>
      <pc:sldChg chg="del">
        <pc:chgData name="Allie Pfleger" userId="7701ca9aa713607d" providerId="LiveId" clId="{71E99C0D-D949-419D-B119-4C6E0DDE0749}" dt="2022-10-10T19:08:24.842" v="1447" actId="18676"/>
        <pc:sldMkLst>
          <pc:docMk/>
          <pc:sldMk cId="3969035821" sldId="352"/>
        </pc:sldMkLst>
      </pc:sldChg>
      <pc:sldChg chg="del">
        <pc:chgData name="Allie Pfleger" userId="7701ca9aa713607d" providerId="LiveId" clId="{71E99C0D-D949-419D-B119-4C6E0DDE0749}" dt="2022-10-10T19:08:24.842" v="1447" actId="18676"/>
        <pc:sldMkLst>
          <pc:docMk/>
          <pc:sldMk cId="1196671023" sldId="353"/>
        </pc:sldMkLst>
      </pc:sldChg>
      <pc:sldChg chg="del">
        <pc:chgData name="Allie Pfleger" userId="7701ca9aa713607d" providerId="LiveId" clId="{71E99C0D-D949-419D-B119-4C6E0DDE0749}" dt="2022-10-10T19:08:24.842" v="1447" actId="18676"/>
        <pc:sldMkLst>
          <pc:docMk/>
          <pc:sldMk cId="2596421074" sldId="354"/>
        </pc:sldMkLst>
      </pc:sldChg>
      <pc:sldChg chg="del">
        <pc:chgData name="Allie Pfleger" userId="7701ca9aa713607d" providerId="LiveId" clId="{71E99C0D-D949-419D-B119-4C6E0DDE0749}" dt="2022-10-10T19:08:24.842" v="1447" actId="18676"/>
        <pc:sldMkLst>
          <pc:docMk/>
          <pc:sldMk cId="3771483206" sldId="355"/>
        </pc:sldMkLst>
      </pc:sldChg>
      <pc:sldChg chg="del">
        <pc:chgData name="Allie Pfleger" userId="7701ca9aa713607d" providerId="LiveId" clId="{71E99C0D-D949-419D-B119-4C6E0DDE0749}" dt="2022-10-10T19:08:24.842" v="1447" actId="18676"/>
        <pc:sldMkLst>
          <pc:docMk/>
          <pc:sldMk cId="1496717784" sldId="356"/>
        </pc:sldMkLst>
      </pc:sldChg>
      <pc:sldChg chg="del">
        <pc:chgData name="Allie Pfleger" userId="7701ca9aa713607d" providerId="LiveId" clId="{71E99C0D-D949-419D-B119-4C6E0DDE0749}" dt="2022-10-10T19:08:24.842" v="1447" actId="18676"/>
        <pc:sldMkLst>
          <pc:docMk/>
          <pc:sldMk cId="3665405106" sldId="357"/>
        </pc:sldMkLst>
      </pc:sldChg>
      <pc:sldChg chg="del">
        <pc:chgData name="Allie Pfleger" userId="7701ca9aa713607d" providerId="LiveId" clId="{71E99C0D-D949-419D-B119-4C6E0DDE0749}" dt="2022-10-10T19:08:24.842" v="1447" actId="18676"/>
        <pc:sldMkLst>
          <pc:docMk/>
          <pc:sldMk cId="1295733176" sldId="358"/>
        </pc:sldMkLst>
      </pc:sldChg>
      <pc:sldChg chg="del">
        <pc:chgData name="Allie Pfleger" userId="7701ca9aa713607d" providerId="LiveId" clId="{71E99C0D-D949-419D-B119-4C6E0DDE0749}" dt="2022-10-10T19:08:24.842" v="1447" actId="18676"/>
        <pc:sldMkLst>
          <pc:docMk/>
          <pc:sldMk cId="3978612963" sldId="359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2469132876" sldId="360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4005613369" sldId="361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1514826349" sldId="362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2562694840" sldId="363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1705248760" sldId="364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372257132" sldId="365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382922559" sldId="367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3940433530" sldId="368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2532516279" sldId="369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2368384243" sldId="370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1479195769" sldId="371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1773066357" sldId="372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1343760351" sldId="373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567214283" sldId="374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3630174549" sldId="375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1936447226" sldId="376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3131249062" sldId="377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2570522869" sldId="378"/>
        </pc:sldMkLst>
      </pc:sldChg>
      <pc:sldChg chg="del">
        <pc:chgData name="Allie Pfleger" userId="7701ca9aa713607d" providerId="LiveId" clId="{71E99C0D-D949-419D-B119-4C6E0DDE0749}" dt="2022-10-10T19:08:35.785" v="1448" actId="18676"/>
        <pc:sldMkLst>
          <pc:docMk/>
          <pc:sldMk cId="3336609022" sldId="380"/>
        </pc:sldMkLst>
      </pc:sldChg>
      <pc:sldChg chg="del">
        <pc:chgData name="Allie Pfleger" userId="7701ca9aa713607d" providerId="LiveId" clId="{71E99C0D-D949-419D-B119-4C6E0DDE0749}" dt="2022-10-10T19:08:08.954" v="1430" actId="47"/>
        <pc:sldMkLst>
          <pc:docMk/>
          <pc:sldMk cId="3826255578" sldId="381"/>
        </pc:sldMkLst>
      </pc:sldChg>
      <pc:sldChg chg="addSp delSp modSp new mod modClrScheme chgLayout">
        <pc:chgData name="Allie Pfleger" userId="7701ca9aa713607d" providerId="LiveId" clId="{71E99C0D-D949-419D-B119-4C6E0DDE0749}" dt="2022-10-10T19:05:04.683" v="1159" actId="20577"/>
        <pc:sldMkLst>
          <pc:docMk/>
          <pc:sldMk cId="681783591" sldId="382"/>
        </pc:sldMkLst>
        <pc:spChg chg="add del mod ord">
          <ac:chgData name="Allie Pfleger" userId="7701ca9aa713607d" providerId="LiveId" clId="{71E99C0D-D949-419D-B119-4C6E0DDE0749}" dt="2022-10-10T19:00:38.199" v="234" actId="700"/>
          <ac:spMkLst>
            <pc:docMk/>
            <pc:sldMk cId="681783591" sldId="382"/>
            <ac:spMk id="2" creationId="{0E4A689A-9CE5-990A-A0CC-165B0A83A915}"/>
          </ac:spMkLst>
        </pc:spChg>
        <pc:spChg chg="add del mod ord">
          <ac:chgData name="Allie Pfleger" userId="7701ca9aa713607d" providerId="LiveId" clId="{71E99C0D-D949-419D-B119-4C6E0DDE0749}" dt="2022-10-10T19:00:30.277" v="233" actId="700"/>
          <ac:spMkLst>
            <pc:docMk/>
            <pc:sldMk cId="681783591" sldId="382"/>
            <ac:spMk id="3" creationId="{62284087-C964-3334-8CB7-C5FA14878BE0}"/>
          </ac:spMkLst>
        </pc:spChg>
        <pc:spChg chg="add del mod ord">
          <ac:chgData name="Allie Pfleger" userId="7701ca9aa713607d" providerId="LiveId" clId="{71E99C0D-D949-419D-B119-4C6E0DDE0749}" dt="2022-10-10T19:00:30.277" v="233" actId="700"/>
          <ac:spMkLst>
            <pc:docMk/>
            <pc:sldMk cId="681783591" sldId="382"/>
            <ac:spMk id="4" creationId="{137F2C0F-FCFC-E0E7-2AE6-7A1D85DB4A7F}"/>
          </ac:spMkLst>
        </pc:spChg>
        <pc:spChg chg="add mod ord">
          <ac:chgData name="Allie Pfleger" userId="7701ca9aa713607d" providerId="LiveId" clId="{71E99C0D-D949-419D-B119-4C6E0DDE0749}" dt="2022-10-10T19:00:47.874" v="256" actId="20577"/>
          <ac:spMkLst>
            <pc:docMk/>
            <pc:sldMk cId="681783591" sldId="382"/>
            <ac:spMk id="5" creationId="{BC933AF3-2C9D-E2D7-E802-2A8F14B0D2E2}"/>
          </ac:spMkLst>
        </pc:spChg>
        <pc:spChg chg="add mod ord">
          <ac:chgData name="Allie Pfleger" userId="7701ca9aa713607d" providerId="LiveId" clId="{71E99C0D-D949-419D-B119-4C6E0DDE0749}" dt="2022-10-10T19:05:04.683" v="1159" actId="20577"/>
          <ac:spMkLst>
            <pc:docMk/>
            <pc:sldMk cId="681783591" sldId="382"/>
            <ac:spMk id="6" creationId="{BECDCE37-2355-B3F9-4538-8A8697D9ED4F}"/>
          </ac:spMkLst>
        </pc:spChg>
      </pc:sldChg>
      <pc:sldChg chg="modSp new mod">
        <pc:chgData name="Allie Pfleger" userId="7701ca9aa713607d" providerId="LiveId" clId="{71E99C0D-D949-419D-B119-4C6E0DDE0749}" dt="2022-10-10T19:13:44.149" v="1768" actId="20577"/>
        <pc:sldMkLst>
          <pc:docMk/>
          <pc:sldMk cId="1248814983" sldId="383"/>
        </pc:sldMkLst>
        <pc:spChg chg="mod">
          <ac:chgData name="Allie Pfleger" userId="7701ca9aa713607d" providerId="LiveId" clId="{71E99C0D-D949-419D-B119-4C6E0DDE0749}" dt="2022-10-10T19:05:28.281" v="1175" actId="20577"/>
          <ac:spMkLst>
            <pc:docMk/>
            <pc:sldMk cId="1248814983" sldId="383"/>
            <ac:spMk id="2" creationId="{7966711D-1C07-ED95-BBB2-5F0139A0A7ED}"/>
          </ac:spMkLst>
        </pc:spChg>
        <pc:spChg chg="mod">
          <ac:chgData name="Allie Pfleger" userId="7701ca9aa713607d" providerId="LiveId" clId="{71E99C0D-D949-419D-B119-4C6E0DDE0749}" dt="2022-10-10T19:13:44.149" v="1768" actId="20577"/>
          <ac:spMkLst>
            <pc:docMk/>
            <pc:sldMk cId="1248814983" sldId="383"/>
            <ac:spMk id="3" creationId="{815E63B7-CC55-BDB7-1332-D2479E1DA011}"/>
          </ac:spMkLst>
        </pc:spChg>
      </pc:sldChg>
      <pc:sldChg chg="addSp delSp modSp new mod modClrScheme chgLayout modNotesTx">
        <pc:chgData name="Allie Pfleger" userId="7701ca9aa713607d" providerId="LiveId" clId="{71E99C0D-D949-419D-B119-4C6E0DDE0749}" dt="2022-10-10T19:38:23.067" v="2193" actId="5793"/>
        <pc:sldMkLst>
          <pc:docMk/>
          <pc:sldMk cId="945326898" sldId="384"/>
        </pc:sldMkLst>
        <pc:spChg chg="del mod ord">
          <ac:chgData name="Allie Pfleger" userId="7701ca9aa713607d" providerId="LiveId" clId="{71E99C0D-D949-419D-B119-4C6E0DDE0749}" dt="2022-10-10T19:08:50.301" v="1450" actId="700"/>
          <ac:spMkLst>
            <pc:docMk/>
            <pc:sldMk cId="945326898" sldId="384"/>
            <ac:spMk id="2" creationId="{80760E05-1EAE-023C-F4A4-E09E0C1586E4}"/>
          </ac:spMkLst>
        </pc:spChg>
        <pc:spChg chg="del mod ord">
          <ac:chgData name="Allie Pfleger" userId="7701ca9aa713607d" providerId="LiveId" clId="{71E99C0D-D949-419D-B119-4C6E0DDE0749}" dt="2022-10-10T19:08:50.301" v="1450" actId="700"/>
          <ac:spMkLst>
            <pc:docMk/>
            <pc:sldMk cId="945326898" sldId="384"/>
            <ac:spMk id="3" creationId="{937B86E2-DC74-24BD-C128-0D7887671EAB}"/>
          </ac:spMkLst>
        </pc:spChg>
        <pc:spChg chg="add del mod ord">
          <ac:chgData name="Allie Pfleger" userId="7701ca9aa713607d" providerId="LiveId" clId="{71E99C0D-D949-419D-B119-4C6E0DDE0749}" dt="2022-10-10T19:08:54.357" v="1451" actId="700"/>
          <ac:spMkLst>
            <pc:docMk/>
            <pc:sldMk cId="945326898" sldId="384"/>
            <ac:spMk id="4" creationId="{15F08219-7475-AA0C-EF47-18CC772E79F8}"/>
          </ac:spMkLst>
        </pc:spChg>
        <pc:spChg chg="add del mod ord">
          <ac:chgData name="Allie Pfleger" userId="7701ca9aa713607d" providerId="LiveId" clId="{71E99C0D-D949-419D-B119-4C6E0DDE0749}" dt="2022-10-10T19:08:54.357" v="1451" actId="700"/>
          <ac:spMkLst>
            <pc:docMk/>
            <pc:sldMk cId="945326898" sldId="384"/>
            <ac:spMk id="5" creationId="{64C91599-AC01-61A6-7C3F-FA604865D324}"/>
          </ac:spMkLst>
        </pc:spChg>
        <pc:spChg chg="add mod ord">
          <ac:chgData name="Allie Pfleger" userId="7701ca9aa713607d" providerId="LiveId" clId="{71E99C0D-D949-419D-B119-4C6E0DDE0749}" dt="2022-10-10T19:09:09.649" v="1485" actId="20577"/>
          <ac:spMkLst>
            <pc:docMk/>
            <pc:sldMk cId="945326898" sldId="384"/>
            <ac:spMk id="6" creationId="{EC8BA5E0-1029-3E20-C453-0634DE9D0524}"/>
          </ac:spMkLst>
        </pc:spChg>
      </pc:sldChg>
      <pc:sldChg chg="addSp delSp modSp new mod chgLayout modNotesTx">
        <pc:chgData name="Allie Pfleger" userId="7701ca9aa713607d" providerId="LiveId" clId="{71E99C0D-D949-419D-B119-4C6E0DDE0749}" dt="2022-10-10T19:55:48.823" v="2750" actId="20577"/>
        <pc:sldMkLst>
          <pc:docMk/>
          <pc:sldMk cId="2965659528" sldId="385"/>
        </pc:sldMkLst>
        <pc:spChg chg="del">
          <ac:chgData name="Allie Pfleger" userId="7701ca9aa713607d" providerId="LiveId" clId="{71E99C0D-D949-419D-B119-4C6E0DDE0749}" dt="2022-10-10T19:09:36.233" v="1491" actId="700"/>
          <ac:spMkLst>
            <pc:docMk/>
            <pc:sldMk cId="2965659528" sldId="385"/>
            <ac:spMk id="2" creationId="{F28676FA-1D4F-A3FB-40C2-500FCD8F9BB2}"/>
          </ac:spMkLst>
        </pc:spChg>
        <pc:spChg chg="add mod ord">
          <ac:chgData name="Allie Pfleger" userId="7701ca9aa713607d" providerId="LiveId" clId="{71E99C0D-D949-419D-B119-4C6E0DDE0749}" dt="2022-10-10T19:09:44.681" v="1511" actId="20577"/>
          <ac:spMkLst>
            <pc:docMk/>
            <pc:sldMk cId="2965659528" sldId="385"/>
            <ac:spMk id="3" creationId="{D50A17D1-FE6E-8ED6-C993-1491DE368FBE}"/>
          </ac:spMkLst>
        </pc:spChg>
      </pc:sldChg>
      <pc:sldChg chg="addSp delSp modSp new mod modClrScheme chgLayout">
        <pc:chgData name="Allie Pfleger" userId="7701ca9aa713607d" providerId="LiveId" clId="{71E99C0D-D949-419D-B119-4C6E0DDE0749}" dt="2022-10-10T21:53:53.067" v="3357" actId="113"/>
        <pc:sldMkLst>
          <pc:docMk/>
          <pc:sldMk cId="3654869473" sldId="386"/>
        </pc:sldMkLst>
        <pc:spChg chg="del mod ord">
          <ac:chgData name="Allie Pfleger" userId="7701ca9aa713607d" providerId="LiveId" clId="{71E99C0D-D949-419D-B119-4C6E0DDE0749}" dt="2022-10-10T19:09:55.246" v="1513" actId="700"/>
          <ac:spMkLst>
            <pc:docMk/>
            <pc:sldMk cId="3654869473" sldId="386"/>
            <ac:spMk id="2" creationId="{95593D4F-A062-FC42-2065-14F8602D0020}"/>
          </ac:spMkLst>
        </pc:spChg>
        <pc:spChg chg="add mod ord">
          <ac:chgData name="Allie Pfleger" userId="7701ca9aa713607d" providerId="LiveId" clId="{71E99C0D-D949-419D-B119-4C6E0DDE0749}" dt="2022-10-10T19:32:42.476" v="1907" actId="20577"/>
          <ac:spMkLst>
            <pc:docMk/>
            <pc:sldMk cId="3654869473" sldId="386"/>
            <ac:spMk id="3" creationId="{77242698-441E-0F30-F192-01677ABA54D0}"/>
          </ac:spMkLst>
        </pc:spChg>
        <pc:spChg chg="add mod ord">
          <ac:chgData name="Allie Pfleger" userId="7701ca9aa713607d" providerId="LiveId" clId="{71E99C0D-D949-419D-B119-4C6E0DDE0749}" dt="2022-10-10T21:53:53.067" v="3357" actId="113"/>
          <ac:spMkLst>
            <pc:docMk/>
            <pc:sldMk cId="3654869473" sldId="386"/>
            <ac:spMk id="4" creationId="{EAAA43C9-C88B-DEDF-0C52-FFB81329C2BC}"/>
          </ac:spMkLst>
        </pc:spChg>
      </pc:sldChg>
      <pc:sldChg chg="modSp new mod modNotesTx">
        <pc:chgData name="Allie Pfleger" userId="7701ca9aa713607d" providerId="LiveId" clId="{71E99C0D-D949-419D-B119-4C6E0DDE0749}" dt="2022-10-10T22:18:12.429" v="5702" actId="5793"/>
        <pc:sldMkLst>
          <pc:docMk/>
          <pc:sldMk cId="1710384449" sldId="387"/>
        </pc:sldMkLst>
        <pc:spChg chg="mod">
          <ac:chgData name="Allie Pfleger" userId="7701ca9aa713607d" providerId="LiveId" clId="{71E99C0D-D949-419D-B119-4C6E0DDE0749}" dt="2022-10-10T19:10:30.132" v="1566" actId="20577"/>
          <ac:spMkLst>
            <pc:docMk/>
            <pc:sldMk cId="1710384449" sldId="387"/>
            <ac:spMk id="2" creationId="{E2B6235C-5B84-1F14-1B40-143720A2630B}"/>
          </ac:spMkLst>
        </pc:spChg>
      </pc:sldChg>
      <pc:sldChg chg="addSp delSp modSp new mod modClrScheme chgLayout modNotesTx">
        <pc:chgData name="Allie Pfleger" userId="7701ca9aa713607d" providerId="LiveId" clId="{71E99C0D-D949-419D-B119-4C6E0DDE0749}" dt="2022-10-10T19:54:55.336" v="2734" actId="20577"/>
        <pc:sldMkLst>
          <pc:docMk/>
          <pc:sldMk cId="1327010097" sldId="388"/>
        </pc:sldMkLst>
        <pc:spChg chg="del mod ord">
          <ac:chgData name="Allie Pfleger" userId="7701ca9aa713607d" providerId="LiveId" clId="{71E99C0D-D949-419D-B119-4C6E0DDE0749}" dt="2022-10-10T19:10:09.500" v="1519" actId="700"/>
          <ac:spMkLst>
            <pc:docMk/>
            <pc:sldMk cId="1327010097" sldId="388"/>
            <ac:spMk id="2" creationId="{0EB2E212-2099-F583-A519-D133D9065967}"/>
          </ac:spMkLst>
        </pc:spChg>
        <pc:spChg chg="add mod ord">
          <ac:chgData name="Allie Pfleger" userId="7701ca9aa713607d" providerId="LiveId" clId="{71E99C0D-D949-419D-B119-4C6E0DDE0749}" dt="2022-10-10T19:45:54.394" v="2510" actId="20577"/>
          <ac:spMkLst>
            <pc:docMk/>
            <pc:sldMk cId="1327010097" sldId="388"/>
            <ac:spMk id="3" creationId="{83DC80AF-7605-F39C-C1B6-CFDF9DA97BFA}"/>
          </ac:spMkLst>
        </pc:spChg>
        <pc:spChg chg="add mod ord">
          <ac:chgData name="Allie Pfleger" userId="7701ca9aa713607d" providerId="LiveId" clId="{71E99C0D-D949-419D-B119-4C6E0DDE0749}" dt="2022-10-10T19:47:46.091" v="2534" actId="27636"/>
          <ac:spMkLst>
            <pc:docMk/>
            <pc:sldMk cId="1327010097" sldId="388"/>
            <ac:spMk id="4" creationId="{8AA90DDA-E375-8B74-5298-67717879B083}"/>
          </ac:spMkLst>
        </pc:spChg>
      </pc:sldChg>
      <pc:sldChg chg="modSp new mod modNotesTx">
        <pc:chgData name="Allie Pfleger" userId="7701ca9aa713607d" providerId="LiveId" clId="{71E99C0D-D949-419D-B119-4C6E0DDE0749}" dt="2022-10-10T21:54:32.059" v="3422" actId="20577"/>
        <pc:sldMkLst>
          <pc:docMk/>
          <pc:sldMk cId="3914323552" sldId="389"/>
        </pc:sldMkLst>
        <pc:spChg chg="mod">
          <ac:chgData name="Allie Pfleger" userId="7701ca9aa713607d" providerId="LiveId" clId="{71E99C0D-D949-419D-B119-4C6E0DDE0749}" dt="2022-10-10T19:11:56.250" v="1630" actId="255"/>
          <ac:spMkLst>
            <pc:docMk/>
            <pc:sldMk cId="3914323552" sldId="389"/>
            <ac:spMk id="2" creationId="{F4CC96CF-D91B-BB0E-FE1C-502450AAA998}"/>
          </ac:spMkLst>
        </pc:spChg>
      </pc:sldChg>
      <pc:sldChg chg="addSp delSp modSp new mod modClrScheme chgLayout">
        <pc:chgData name="Allie Pfleger" userId="7701ca9aa713607d" providerId="LiveId" clId="{71E99C0D-D949-419D-B119-4C6E0DDE0749}" dt="2022-10-10T19:54:03.373" v="2622" actId="207"/>
        <pc:sldMkLst>
          <pc:docMk/>
          <pc:sldMk cId="1033413711" sldId="390"/>
        </pc:sldMkLst>
        <pc:spChg chg="del mod ord">
          <ac:chgData name="Allie Pfleger" userId="7701ca9aa713607d" providerId="LiveId" clId="{71E99C0D-D949-419D-B119-4C6E0DDE0749}" dt="2022-10-10T19:10:58.500" v="1569" actId="700"/>
          <ac:spMkLst>
            <pc:docMk/>
            <pc:sldMk cId="1033413711" sldId="390"/>
            <ac:spMk id="2" creationId="{E392F32E-E955-D624-92FC-7676B312A043}"/>
          </ac:spMkLst>
        </pc:spChg>
        <pc:spChg chg="add mod ord">
          <ac:chgData name="Allie Pfleger" userId="7701ca9aa713607d" providerId="LiveId" clId="{71E99C0D-D949-419D-B119-4C6E0DDE0749}" dt="2022-10-10T19:53:08.424" v="2595" actId="20577"/>
          <ac:spMkLst>
            <pc:docMk/>
            <pc:sldMk cId="1033413711" sldId="390"/>
            <ac:spMk id="3" creationId="{9D3F4436-F7CF-AA52-0A9D-824F1F0335AD}"/>
          </ac:spMkLst>
        </pc:spChg>
        <pc:spChg chg="add mod ord">
          <ac:chgData name="Allie Pfleger" userId="7701ca9aa713607d" providerId="LiveId" clId="{71E99C0D-D949-419D-B119-4C6E0DDE0749}" dt="2022-10-10T19:54:03.373" v="2622" actId="207"/>
          <ac:spMkLst>
            <pc:docMk/>
            <pc:sldMk cId="1033413711" sldId="390"/>
            <ac:spMk id="4" creationId="{D80F2126-340C-5A8E-A90E-4F10914A5EED}"/>
          </ac:spMkLst>
        </pc:spChg>
      </pc:sldChg>
      <pc:sldChg chg="modSp new mod modNotesTx">
        <pc:chgData name="Allie Pfleger" userId="7701ca9aa713607d" providerId="LiveId" clId="{71E99C0D-D949-419D-B119-4C6E0DDE0749}" dt="2022-10-10T22:16:46.637" v="5681" actId="20577"/>
        <pc:sldMkLst>
          <pc:docMk/>
          <pc:sldMk cId="1112226768" sldId="391"/>
        </pc:sldMkLst>
        <pc:spChg chg="mod">
          <ac:chgData name="Allie Pfleger" userId="7701ca9aa713607d" providerId="LiveId" clId="{71E99C0D-D949-419D-B119-4C6E0DDE0749}" dt="2022-10-10T19:13:08.033" v="1670" actId="20577"/>
          <ac:spMkLst>
            <pc:docMk/>
            <pc:sldMk cId="1112226768" sldId="391"/>
            <ac:spMk id="2" creationId="{50F419E7-0A5B-FF1F-6003-9CB34D93FB50}"/>
          </ac:spMkLst>
        </pc:spChg>
      </pc:sldChg>
      <pc:sldChg chg="addSp delSp modSp new mod modClrScheme chgLayout">
        <pc:chgData name="Allie Pfleger" userId="7701ca9aa713607d" providerId="LiveId" clId="{71E99C0D-D949-419D-B119-4C6E0DDE0749}" dt="2022-10-10T22:18:41.158" v="5704" actId="207"/>
        <pc:sldMkLst>
          <pc:docMk/>
          <pc:sldMk cId="1434768389" sldId="392"/>
        </pc:sldMkLst>
        <pc:spChg chg="del mod ord">
          <ac:chgData name="Allie Pfleger" userId="7701ca9aa713607d" providerId="LiveId" clId="{71E99C0D-D949-419D-B119-4C6E0DDE0749}" dt="2022-10-10T19:11:26.815" v="1577" actId="700"/>
          <ac:spMkLst>
            <pc:docMk/>
            <pc:sldMk cId="1434768389" sldId="392"/>
            <ac:spMk id="2" creationId="{391B7125-C004-F7BA-17C0-A2670BE2C780}"/>
          </ac:spMkLst>
        </pc:spChg>
        <pc:spChg chg="add mod ord">
          <ac:chgData name="Allie Pfleger" userId="7701ca9aa713607d" providerId="LiveId" clId="{71E99C0D-D949-419D-B119-4C6E0DDE0749}" dt="2022-10-10T21:56:47.553" v="3557" actId="20577"/>
          <ac:spMkLst>
            <pc:docMk/>
            <pc:sldMk cId="1434768389" sldId="392"/>
            <ac:spMk id="3" creationId="{F52AB4BF-348D-DAD1-182B-D2973B98F0C5}"/>
          </ac:spMkLst>
        </pc:spChg>
        <pc:spChg chg="add mod ord">
          <ac:chgData name="Allie Pfleger" userId="7701ca9aa713607d" providerId="LiveId" clId="{71E99C0D-D949-419D-B119-4C6E0DDE0749}" dt="2022-10-10T22:18:41.158" v="5704" actId="207"/>
          <ac:spMkLst>
            <pc:docMk/>
            <pc:sldMk cId="1434768389" sldId="392"/>
            <ac:spMk id="4" creationId="{70568AEC-814C-99AE-5955-259B6F6E6D71}"/>
          </ac:spMkLst>
        </pc:spChg>
      </pc:sldChg>
      <pc:sldChg chg="modSp new mod modNotesTx">
        <pc:chgData name="Allie Pfleger" userId="7701ca9aa713607d" providerId="LiveId" clId="{71E99C0D-D949-419D-B119-4C6E0DDE0749}" dt="2022-10-10T22:17:11.005" v="5698" actId="20577"/>
        <pc:sldMkLst>
          <pc:docMk/>
          <pc:sldMk cId="1322811871" sldId="393"/>
        </pc:sldMkLst>
        <pc:spChg chg="mod">
          <ac:chgData name="Allie Pfleger" userId="7701ca9aa713607d" providerId="LiveId" clId="{71E99C0D-D949-419D-B119-4C6E0DDE0749}" dt="2022-10-10T19:13:19.783" v="1703" actId="20577"/>
          <ac:spMkLst>
            <pc:docMk/>
            <pc:sldMk cId="1322811871" sldId="393"/>
            <ac:spMk id="2" creationId="{E1228E62-0BC3-D867-BF5C-44B0A9876334}"/>
          </ac:spMkLst>
        </pc:spChg>
      </pc:sldChg>
      <pc:sldChg chg="addSp delSp modSp new mod modClrScheme chgLayout">
        <pc:chgData name="Allie Pfleger" userId="7701ca9aa713607d" providerId="LiveId" clId="{71E99C0D-D949-419D-B119-4C6E0DDE0749}" dt="2022-10-10T22:15:52.775" v="5562" actId="20577"/>
        <pc:sldMkLst>
          <pc:docMk/>
          <pc:sldMk cId="390062140" sldId="394"/>
        </pc:sldMkLst>
        <pc:spChg chg="del mod ord">
          <ac:chgData name="Allie Pfleger" userId="7701ca9aa713607d" providerId="LiveId" clId="{71E99C0D-D949-419D-B119-4C6E0DDE0749}" dt="2022-10-10T19:12:21.904" v="1635" actId="700"/>
          <ac:spMkLst>
            <pc:docMk/>
            <pc:sldMk cId="390062140" sldId="394"/>
            <ac:spMk id="2" creationId="{579642F8-4A2C-0028-408D-7ABD33E45924}"/>
          </ac:spMkLst>
        </pc:spChg>
        <pc:spChg chg="add mod ord">
          <ac:chgData name="Allie Pfleger" userId="7701ca9aa713607d" providerId="LiveId" clId="{71E99C0D-D949-419D-B119-4C6E0DDE0749}" dt="2022-10-10T22:12:46.007" v="4907" actId="20577"/>
          <ac:spMkLst>
            <pc:docMk/>
            <pc:sldMk cId="390062140" sldId="394"/>
            <ac:spMk id="3" creationId="{72C310A4-FB4A-51A9-6667-98E76492085C}"/>
          </ac:spMkLst>
        </pc:spChg>
        <pc:spChg chg="add mod ord">
          <ac:chgData name="Allie Pfleger" userId="7701ca9aa713607d" providerId="LiveId" clId="{71E99C0D-D949-419D-B119-4C6E0DDE0749}" dt="2022-10-10T22:15:52.775" v="5562" actId="20577"/>
          <ac:spMkLst>
            <pc:docMk/>
            <pc:sldMk cId="390062140" sldId="394"/>
            <ac:spMk id="4" creationId="{BB5E5A0F-1A95-0A7F-3ACC-88E9676F62FE}"/>
          </ac:spMkLst>
        </pc:spChg>
      </pc:sldChg>
      <pc:sldChg chg="modSp new mod modNotesTx">
        <pc:chgData name="Allie Pfleger" userId="7701ca9aa713607d" providerId="LiveId" clId="{71E99C0D-D949-419D-B119-4C6E0DDE0749}" dt="2022-10-10T22:17:04.795" v="5684"/>
        <pc:sldMkLst>
          <pc:docMk/>
          <pc:sldMk cId="1060962691" sldId="395"/>
        </pc:sldMkLst>
        <pc:spChg chg="mod">
          <ac:chgData name="Allie Pfleger" userId="7701ca9aa713607d" providerId="LiveId" clId="{71E99C0D-D949-419D-B119-4C6E0DDE0749}" dt="2022-10-10T19:13:36.104" v="1767" actId="20577"/>
          <ac:spMkLst>
            <pc:docMk/>
            <pc:sldMk cId="1060962691" sldId="395"/>
            <ac:spMk id="2" creationId="{3671BDF7-15CF-0476-5978-8298A5D40498}"/>
          </ac:spMkLst>
        </pc:spChg>
      </pc:sldChg>
      <pc:sldChg chg="addSp delSp modSp new mod modClrScheme chgLayout">
        <pc:chgData name="Allie Pfleger" userId="7701ca9aa713607d" providerId="LiveId" clId="{71E99C0D-D949-419D-B119-4C6E0DDE0749}" dt="2022-10-10T22:42:49.978" v="6737" actId="20577"/>
        <pc:sldMkLst>
          <pc:docMk/>
          <pc:sldMk cId="1406101310" sldId="396"/>
        </pc:sldMkLst>
        <pc:spChg chg="del mod ord">
          <ac:chgData name="Allie Pfleger" userId="7701ca9aa713607d" providerId="LiveId" clId="{71E99C0D-D949-419D-B119-4C6E0DDE0749}" dt="2022-10-10T19:12:38.674" v="1641" actId="700"/>
          <ac:spMkLst>
            <pc:docMk/>
            <pc:sldMk cId="1406101310" sldId="396"/>
            <ac:spMk id="2" creationId="{B5B3DBB5-97D4-CC3E-A348-CBF4DA4DB300}"/>
          </ac:spMkLst>
        </pc:spChg>
        <pc:spChg chg="add mod ord">
          <ac:chgData name="Allie Pfleger" userId="7701ca9aa713607d" providerId="LiveId" clId="{71E99C0D-D949-419D-B119-4C6E0DDE0749}" dt="2022-10-10T22:37:00.378" v="6045" actId="20577"/>
          <ac:spMkLst>
            <pc:docMk/>
            <pc:sldMk cId="1406101310" sldId="396"/>
            <ac:spMk id="3" creationId="{3578775A-3F80-0EB1-07E5-32F8E93E6D5C}"/>
          </ac:spMkLst>
        </pc:spChg>
        <pc:spChg chg="add mod ord">
          <ac:chgData name="Allie Pfleger" userId="7701ca9aa713607d" providerId="LiveId" clId="{71E99C0D-D949-419D-B119-4C6E0DDE0749}" dt="2022-10-10T22:42:49.978" v="6737" actId="20577"/>
          <ac:spMkLst>
            <pc:docMk/>
            <pc:sldMk cId="1406101310" sldId="396"/>
            <ac:spMk id="4" creationId="{3BBFA69A-3B19-07CC-407E-6A923DF7564B}"/>
          </ac:spMkLst>
        </pc:spChg>
      </pc:sldChg>
      <pc:sldChg chg="addSp delSp modSp new mod modClrScheme chgLayout">
        <pc:chgData name="Allie Pfleger" userId="7701ca9aa713607d" providerId="LiveId" clId="{71E99C0D-D949-419D-B119-4C6E0DDE0749}" dt="2022-10-10T23:03:03.918" v="7487" actId="20577"/>
        <pc:sldMkLst>
          <pc:docMk/>
          <pc:sldMk cId="4098920376" sldId="397"/>
        </pc:sldMkLst>
        <pc:spChg chg="del mod ord">
          <ac:chgData name="Allie Pfleger" userId="7701ca9aa713607d" providerId="LiveId" clId="{71E99C0D-D949-419D-B119-4C6E0DDE0749}" dt="2022-10-10T19:12:44.349" v="1644" actId="700"/>
          <ac:spMkLst>
            <pc:docMk/>
            <pc:sldMk cId="4098920376" sldId="397"/>
            <ac:spMk id="2" creationId="{A06FE086-CD11-3603-246E-92426C035B7D}"/>
          </ac:spMkLst>
        </pc:spChg>
        <pc:spChg chg="add mod ord">
          <ac:chgData name="Allie Pfleger" userId="7701ca9aa713607d" providerId="LiveId" clId="{71E99C0D-D949-419D-B119-4C6E0DDE0749}" dt="2022-10-10T23:02:16.775" v="7466" actId="5793"/>
          <ac:spMkLst>
            <pc:docMk/>
            <pc:sldMk cId="4098920376" sldId="397"/>
            <ac:spMk id="3" creationId="{E6A5EE38-A135-4393-36E6-0348058FEFE7}"/>
          </ac:spMkLst>
        </pc:spChg>
        <pc:spChg chg="add mod ord">
          <ac:chgData name="Allie Pfleger" userId="7701ca9aa713607d" providerId="LiveId" clId="{71E99C0D-D949-419D-B119-4C6E0DDE0749}" dt="2022-10-10T23:03:03.918" v="7487" actId="20577"/>
          <ac:spMkLst>
            <pc:docMk/>
            <pc:sldMk cId="4098920376" sldId="397"/>
            <ac:spMk id="4" creationId="{89BF708D-06C5-85C8-129B-D1690D261936}"/>
          </ac:spMkLst>
        </pc:spChg>
      </pc:sldChg>
      <pc:sldChg chg="addSp delSp modSp new mod ord modNotesTx">
        <pc:chgData name="Allie Pfleger" userId="7701ca9aa713607d" providerId="LiveId" clId="{71E99C0D-D949-419D-B119-4C6E0DDE0749}" dt="2022-10-11T21:55:58.564" v="7644" actId="2711"/>
        <pc:sldMkLst>
          <pc:docMk/>
          <pc:sldMk cId="3856435500" sldId="398"/>
        </pc:sldMkLst>
        <pc:spChg chg="mod">
          <ac:chgData name="Allie Pfleger" userId="7701ca9aa713607d" providerId="LiveId" clId="{71E99C0D-D949-419D-B119-4C6E0DDE0749}" dt="2022-10-11T21:52:44.271" v="7604" actId="20577"/>
          <ac:spMkLst>
            <pc:docMk/>
            <pc:sldMk cId="3856435500" sldId="398"/>
            <ac:spMk id="2" creationId="{645646C8-7FA2-3B4D-D7A9-8583D091B473}"/>
          </ac:spMkLst>
        </pc:spChg>
        <pc:spChg chg="mod">
          <ac:chgData name="Allie Pfleger" userId="7701ca9aa713607d" providerId="LiveId" clId="{71E99C0D-D949-419D-B119-4C6E0DDE0749}" dt="2022-10-11T21:55:58.564" v="7644" actId="2711"/>
          <ac:spMkLst>
            <pc:docMk/>
            <pc:sldMk cId="3856435500" sldId="398"/>
            <ac:spMk id="3" creationId="{714E8F8E-0237-C91D-E4B9-D4BB69AFA996}"/>
          </ac:spMkLst>
        </pc:spChg>
        <pc:spChg chg="add del mod">
          <ac:chgData name="Allie Pfleger" userId="7701ca9aa713607d" providerId="LiveId" clId="{71E99C0D-D949-419D-B119-4C6E0DDE0749}" dt="2022-10-10T21:59:58.193" v="4015" actId="478"/>
          <ac:spMkLst>
            <pc:docMk/>
            <pc:sldMk cId="3856435500" sldId="398"/>
            <ac:spMk id="4" creationId="{E782447C-20DA-68CC-AE31-97DA00A2C7C8}"/>
          </ac:spMkLst>
        </pc:spChg>
      </pc:sldChg>
      <pc:sldChg chg="modSp new mod">
        <pc:chgData name="Allie Pfleger" userId="7701ca9aa713607d" providerId="LiveId" clId="{71E99C0D-D949-419D-B119-4C6E0DDE0749}" dt="2022-10-10T19:35:55.467" v="1977" actId="207"/>
        <pc:sldMkLst>
          <pc:docMk/>
          <pc:sldMk cId="503375607" sldId="399"/>
        </pc:sldMkLst>
        <pc:spChg chg="mod">
          <ac:chgData name="Allie Pfleger" userId="7701ca9aa713607d" providerId="LiveId" clId="{71E99C0D-D949-419D-B119-4C6E0DDE0749}" dt="2022-10-10T19:34:37.101" v="1954" actId="20577"/>
          <ac:spMkLst>
            <pc:docMk/>
            <pc:sldMk cId="503375607" sldId="399"/>
            <ac:spMk id="2" creationId="{B260AD5D-74B1-F015-52C7-15890FB09A2C}"/>
          </ac:spMkLst>
        </pc:spChg>
        <pc:spChg chg="mod">
          <ac:chgData name="Allie Pfleger" userId="7701ca9aa713607d" providerId="LiveId" clId="{71E99C0D-D949-419D-B119-4C6E0DDE0749}" dt="2022-10-10T19:35:55.467" v="1977" actId="207"/>
          <ac:spMkLst>
            <pc:docMk/>
            <pc:sldMk cId="503375607" sldId="399"/>
            <ac:spMk id="3" creationId="{E47B7597-98B9-8B54-D390-A26CBCB4B5E5}"/>
          </ac:spMkLst>
        </pc:spChg>
      </pc:sldChg>
      <pc:sldChg chg="modSp add del mod ord">
        <pc:chgData name="Allie Pfleger" userId="7701ca9aa713607d" providerId="LiveId" clId="{71E99C0D-D949-419D-B119-4C6E0DDE0749}" dt="2022-10-10T19:17:57.156" v="1871" actId="47"/>
        <pc:sldMkLst>
          <pc:docMk/>
          <pc:sldMk cId="1962081185" sldId="399"/>
        </pc:sldMkLst>
        <pc:spChg chg="mod">
          <ac:chgData name="Allie Pfleger" userId="7701ca9aa713607d" providerId="LiveId" clId="{71E99C0D-D949-419D-B119-4C6E0DDE0749}" dt="2022-10-10T19:15:05.376" v="1829" actId="27636"/>
          <ac:spMkLst>
            <pc:docMk/>
            <pc:sldMk cId="1962081185" sldId="399"/>
            <ac:spMk id="3" creationId="{714E8F8E-0237-C91D-E4B9-D4BB69AFA996}"/>
          </ac:spMkLst>
        </pc:spChg>
      </pc:sldChg>
      <pc:sldChg chg="addSp modSp add mod">
        <pc:chgData name="Allie Pfleger" userId="7701ca9aa713607d" providerId="LiveId" clId="{71E99C0D-D949-419D-B119-4C6E0DDE0749}" dt="2022-10-11T21:59:02.308" v="7690"/>
        <pc:sldMkLst>
          <pc:docMk/>
          <pc:sldMk cId="2499340607" sldId="400"/>
        </pc:sldMkLst>
        <pc:spChg chg="mod">
          <ac:chgData name="Allie Pfleger" userId="7701ca9aa713607d" providerId="LiveId" clId="{71E99C0D-D949-419D-B119-4C6E0DDE0749}" dt="2022-10-11T21:59:02.308" v="7690"/>
          <ac:spMkLst>
            <pc:docMk/>
            <pc:sldMk cId="2499340607" sldId="400"/>
            <ac:spMk id="2" creationId="{645646C8-7FA2-3B4D-D7A9-8583D091B473}"/>
          </ac:spMkLst>
        </pc:spChg>
        <pc:spChg chg="mod">
          <ac:chgData name="Allie Pfleger" userId="7701ca9aa713607d" providerId="LiveId" clId="{71E99C0D-D949-419D-B119-4C6E0DDE0749}" dt="2022-10-10T19:36:42.899" v="1983" actId="20577"/>
          <ac:spMkLst>
            <pc:docMk/>
            <pc:sldMk cId="2499340607" sldId="400"/>
            <ac:spMk id="3" creationId="{714E8F8E-0237-C91D-E4B9-D4BB69AFA996}"/>
          </ac:spMkLst>
        </pc:spChg>
        <pc:spChg chg="add mod">
          <ac:chgData name="Allie Pfleger" userId="7701ca9aa713607d" providerId="LiveId" clId="{71E99C0D-D949-419D-B119-4C6E0DDE0749}" dt="2022-10-11T21:57:09.850" v="7661"/>
          <ac:spMkLst>
            <pc:docMk/>
            <pc:sldMk cId="2499340607" sldId="400"/>
            <ac:spMk id="4" creationId="{B543EAD7-0200-723A-F508-560C6F72910C}"/>
          </ac:spMkLst>
        </pc:spChg>
        <pc:spChg chg="add mod">
          <ac:chgData name="Allie Pfleger" userId="7701ca9aa713607d" providerId="LiveId" clId="{71E99C0D-D949-419D-B119-4C6E0DDE0749}" dt="2022-10-11T21:57:34.855" v="7666" actId="2711"/>
          <ac:spMkLst>
            <pc:docMk/>
            <pc:sldMk cId="2499340607" sldId="400"/>
            <ac:spMk id="5" creationId="{C40349E7-75EB-8F2A-515E-8F4B588A38F6}"/>
          </ac:spMkLst>
        </pc:spChg>
        <pc:spChg chg="add mod">
          <ac:chgData name="Allie Pfleger" userId="7701ca9aa713607d" providerId="LiveId" clId="{71E99C0D-D949-419D-B119-4C6E0DDE0749}" dt="2022-10-11T21:57:40.175" v="7667"/>
          <ac:spMkLst>
            <pc:docMk/>
            <pc:sldMk cId="2499340607" sldId="400"/>
            <ac:spMk id="6" creationId="{84A8F042-B51A-D1F4-0DD5-33D9354A155C}"/>
          </ac:spMkLst>
        </pc:spChg>
        <pc:spChg chg="add mod">
          <ac:chgData name="Allie Pfleger" userId="7701ca9aa713607d" providerId="LiveId" clId="{71E99C0D-D949-419D-B119-4C6E0DDE0749}" dt="2022-10-11T21:58:00.347" v="7670" actId="20577"/>
          <ac:spMkLst>
            <pc:docMk/>
            <pc:sldMk cId="2499340607" sldId="400"/>
            <ac:spMk id="7" creationId="{9C2347F0-3970-F27F-C81D-1CE6A85D846C}"/>
          </ac:spMkLst>
        </pc:spChg>
      </pc:sldChg>
      <pc:sldChg chg="delSp modSp add del mod">
        <pc:chgData name="Allie Pfleger" userId="7701ca9aa713607d" providerId="LiveId" clId="{71E99C0D-D949-419D-B119-4C6E0DDE0749}" dt="2022-10-11T21:57:07.007" v="7660" actId="47"/>
        <pc:sldMkLst>
          <pc:docMk/>
          <pc:sldMk cId="2113309981" sldId="401"/>
        </pc:sldMkLst>
        <pc:spChg chg="mod">
          <ac:chgData name="Allie Pfleger" userId="7701ca9aa713607d" providerId="LiveId" clId="{71E99C0D-D949-419D-B119-4C6E0DDE0749}" dt="2022-10-10T22:00:18.353" v="4026" actId="20577"/>
          <ac:spMkLst>
            <pc:docMk/>
            <pc:sldMk cId="2113309981" sldId="401"/>
            <ac:spMk id="2" creationId="{645646C8-7FA2-3B4D-D7A9-8583D091B473}"/>
          </ac:spMkLst>
        </pc:spChg>
        <pc:spChg chg="del">
          <ac:chgData name="Allie Pfleger" userId="7701ca9aa713607d" providerId="LiveId" clId="{71E99C0D-D949-419D-B119-4C6E0DDE0749}" dt="2022-10-10T19:43:04.772" v="2357" actId="478"/>
          <ac:spMkLst>
            <pc:docMk/>
            <pc:sldMk cId="2113309981" sldId="401"/>
            <ac:spMk id="7" creationId="{9C2347F0-3970-F27F-C81D-1CE6A85D846C}"/>
          </ac:spMkLst>
        </pc:spChg>
      </pc:sldChg>
      <pc:sldChg chg="add del">
        <pc:chgData name="Allie Pfleger" userId="7701ca9aa713607d" providerId="LiveId" clId="{71E99C0D-D949-419D-B119-4C6E0DDE0749}" dt="2022-10-10T19:43:01.806" v="2355"/>
        <pc:sldMkLst>
          <pc:docMk/>
          <pc:sldMk cId="3856483454" sldId="401"/>
        </pc:sldMkLst>
      </pc:sldChg>
      <pc:sldChg chg="delSp modSp add del mod">
        <pc:chgData name="Allie Pfleger" userId="7701ca9aa713607d" providerId="LiveId" clId="{71E99C0D-D949-419D-B119-4C6E0DDE0749}" dt="2022-10-11T21:57:06.095" v="7659" actId="47"/>
        <pc:sldMkLst>
          <pc:docMk/>
          <pc:sldMk cId="4128608795" sldId="402"/>
        </pc:sldMkLst>
        <pc:spChg chg="mod">
          <ac:chgData name="Allie Pfleger" userId="7701ca9aa713607d" providerId="LiveId" clId="{71E99C0D-D949-419D-B119-4C6E0DDE0749}" dt="2022-10-10T22:00:15.256" v="4024" actId="20577"/>
          <ac:spMkLst>
            <pc:docMk/>
            <pc:sldMk cId="4128608795" sldId="402"/>
            <ac:spMk id="2" creationId="{645646C8-7FA2-3B4D-D7A9-8583D091B473}"/>
          </ac:spMkLst>
        </pc:spChg>
        <pc:spChg chg="del">
          <ac:chgData name="Allie Pfleger" userId="7701ca9aa713607d" providerId="LiveId" clId="{71E99C0D-D949-419D-B119-4C6E0DDE0749}" dt="2022-10-10T19:43:11.242" v="2360" actId="478"/>
          <ac:spMkLst>
            <pc:docMk/>
            <pc:sldMk cId="4128608795" sldId="402"/>
            <ac:spMk id="6" creationId="{84A8F042-B51A-D1F4-0DD5-33D9354A155C}"/>
          </ac:spMkLst>
        </pc:spChg>
        <pc:spChg chg="del">
          <ac:chgData name="Allie Pfleger" userId="7701ca9aa713607d" providerId="LiveId" clId="{71E99C0D-D949-419D-B119-4C6E0DDE0749}" dt="2022-10-10T19:43:09.268" v="2359" actId="478"/>
          <ac:spMkLst>
            <pc:docMk/>
            <pc:sldMk cId="4128608795" sldId="402"/>
            <ac:spMk id="7" creationId="{9C2347F0-3970-F27F-C81D-1CE6A85D846C}"/>
          </ac:spMkLst>
        </pc:spChg>
      </pc:sldChg>
      <pc:sldChg chg="delSp modSp add del mod">
        <pc:chgData name="Allie Pfleger" userId="7701ca9aa713607d" providerId="LiveId" clId="{71E99C0D-D949-419D-B119-4C6E0DDE0749}" dt="2022-10-11T21:57:05.092" v="7658" actId="47"/>
        <pc:sldMkLst>
          <pc:docMk/>
          <pc:sldMk cId="3457184038" sldId="403"/>
        </pc:sldMkLst>
        <pc:spChg chg="mod">
          <ac:chgData name="Allie Pfleger" userId="7701ca9aa713607d" providerId="LiveId" clId="{71E99C0D-D949-419D-B119-4C6E0DDE0749}" dt="2022-10-10T22:00:11.274" v="4022" actId="20577"/>
          <ac:spMkLst>
            <pc:docMk/>
            <pc:sldMk cId="3457184038" sldId="403"/>
            <ac:spMk id="2" creationId="{645646C8-7FA2-3B4D-D7A9-8583D091B473}"/>
          </ac:spMkLst>
        </pc:spChg>
        <pc:spChg chg="mod">
          <ac:chgData name="Allie Pfleger" userId="7701ca9aa713607d" providerId="LiveId" clId="{71E99C0D-D949-419D-B119-4C6E0DDE0749}" dt="2022-10-11T21:56:55.850" v="7657" actId="313"/>
          <ac:spMkLst>
            <pc:docMk/>
            <pc:sldMk cId="3457184038" sldId="403"/>
            <ac:spMk id="4" creationId="{B543EAD7-0200-723A-F508-560C6F72910C}"/>
          </ac:spMkLst>
        </pc:spChg>
        <pc:spChg chg="del">
          <ac:chgData name="Allie Pfleger" userId="7701ca9aa713607d" providerId="LiveId" clId="{71E99C0D-D949-419D-B119-4C6E0DDE0749}" dt="2022-10-10T19:43:18.194" v="2364" actId="478"/>
          <ac:spMkLst>
            <pc:docMk/>
            <pc:sldMk cId="3457184038" sldId="403"/>
            <ac:spMk id="5" creationId="{C40349E7-75EB-8F2A-515E-8F4B588A38F6}"/>
          </ac:spMkLst>
        </pc:spChg>
        <pc:spChg chg="del">
          <ac:chgData name="Allie Pfleger" userId="7701ca9aa713607d" providerId="LiveId" clId="{71E99C0D-D949-419D-B119-4C6E0DDE0749}" dt="2022-10-10T19:43:17.337" v="2363" actId="478"/>
          <ac:spMkLst>
            <pc:docMk/>
            <pc:sldMk cId="3457184038" sldId="403"/>
            <ac:spMk id="6" creationId="{84A8F042-B51A-D1F4-0DD5-33D9354A155C}"/>
          </ac:spMkLst>
        </pc:spChg>
        <pc:spChg chg="del">
          <ac:chgData name="Allie Pfleger" userId="7701ca9aa713607d" providerId="LiveId" clId="{71E99C0D-D949-419D-B119-4C6E0DDE0749}" dt="2022-10-10T19:43:15.747" v="2362" actId="478"/>
          <ac:spMkLst>
            <pc:docMk/>
            <pc:sldMk cId="3457184038" sldId="403"/>
            <ac:spMk id="7" creationId="{9C2347F0-3970-F27F-C81D-1CE6A85D846C}"/>
          </ac:spMkLst>
        </pc:spChg>
      </pc:sldChg>
      <pc:sldChg chg="addSp delSp modSp add mod">
        <pc:chgData name="Allie Pfleger" userId="7701ca9aa713607d" providerId="LiveId" clId="{71E99C0D-D949-419D-B119-4C6E0DDE0749}" dt="2022-10-11T21:56:22.839" v="7649" actId="20577"/>
        <pc:sldMkLst>
          <pc:docMk/>
          <pc:sldMk cId="2714155616" sldId="404"/>
        </pc:sldMkLst>
        <pc:spChg chg="mod">
          <ac:chgData name="Allie Pfleger" userId="7701ca9aa713607d" providerId="LiveId" clId="{71E99C0D-D949-419D-B119-4C6E0DDE0749}" dt="2022-10-11T21:56:22.839" v="7649" actId="20577"/>
          <ac:spMkLst>
            <pc:docMk/>
            <pc:sldMk cId="2714155616" sldId="404"/>
            <ac:spMk id="2" creationId="{645646C8-7FA2-3B4D-D7A9-8583D091B473}"/>
          </ac:spMkLst>
        </pc:spChg>
        <pc:spChg chg="del">
          <ac:chgData name="Allie Pfleger" userId="7701ca9aa713607d" providerId="LiveId" clId="{71E99C0D-D949-419D-B119-4C6E0DDE0749}" dt="2022-10-10T19:43:26.850" v="2370" actId="478"/>
          <ac:spMkLst>
            <pc:docMk/>
            <pc:sldMk cId="2714155616" sldId="404"/>
            <ac:spMk id="4" creationId="{B543EAD7-0200-723A-F508-560C6F72910C}"/>
          </ac:spMkLst>
        </pc:spChg>
        <pc:spChg chg="del">
          <ac:chgData name="Allie Pfleger" userId="7701ca9aa713607d" providerId="LiveId" clId="{71E99C0D-D949-419D-B119-4C6E0DDE0749}" dt="2022-10-10T19:43:25.818" v="2369" actId="478"/>
          <ac:spMkLst>
            <pc:docMk/>
            <pc:sldMk cId="2714155616" sldId="404"/>
            <ac:spMk id="5" creationId="{C40349E7-75EB-8F2A-515E-8F4B588A38F6}"/>
          </ac:spMkLst>
        </pc:spChg>
        <pc:spChg chg="del">
          <ac:chgData name="Allie Pfleger" userId="7701ca9aa713607d" providerId="LiveId" clId="{71E99C0D-D949-419D-B119-4C6E0DDE0749}" dt="2022-10-10T19:43:24.865" v="2368" actId="478"/>
          <ac:spMkLst>
            <pc:docMk/>
            <pc:sldMk cId="2714155616" sldId="404"/>
            <ac:spMk id="6" creationId="{84A8F042-B51A-D1F4-0DD5-33D9354A155C}"/>
          </ac:spMkLst>
        </pc:spChg>
        <pc:spChg chg="del mod">
          <ac:chgData name="Allie Pfleger" userId="7701ca9aa713607d" providerId="LiveId" clId="{71E99C0D-D949-419D-B119-4C6E0DDE0749}" dt="2022-10-10T19:43:23.794" v="2367" actId="478"/>
          <ac:spMkLst>
            <pc:docMk/>
            <pc:sldMk cId="2714155616" sldId="404"/>
            <ac:spMk id="7" creationId="{9C2347F0-3970-F27F-C81D-1CE6A85D846C}"/>
          </ac:spMkLst>
        </pc:spChg>
        <pc:spChg chg="add mod">
          <ac:chgData name="Allie Pfleger" userId="7701ca9aa713607d" providerId="LiveId" clId="{71E99C0D-D949-419D-B119-4C6E0DDE0749}" dt="2022-10-10T22:00:00.269" v="4016"/>
          <ac:spMkLst>
            <pc:docMk/>
            <pc:sldMk cId="2714155616" sldId="404"/>
            <ac:spMk id="8" creationId="{36C83BD8-087A-63EA-0AF9-D1253C9873B4}"/>
          </ac:spMkLst>
        </pc:spChg>
      </pc:sldChg>
      <pc:sldChg chg="delSp modSp add mod ord modNotesTx">
        <pc:chgData name="Allie Pfleger" userId="7701ca9aa713607d" providerId="LiveId" clId="{71E99C0D-D949-419D-B119-4C6E0DDE0749}" dt="2022-10-12T04:18:44.452" v="8312" actId="20577"/>
        <pc:sldMkLst>
          <pc:docMk/>
          <pc:sldMk cId="144325026" sldId="405"/>
        </pc:sldMkLst>
        <pc:spChg chg="mod">
          <ac:chgData name="Allie Pfleger" userId="7701ca9aa713607d" providerId="LiveId" clId="{71E99C0D-D949-419D-B119-4C6E0DDE0749}" dt="2022-10-11T21:59:23.901" v="7705" actId="20577"/>
          <ac:spMkLst>
            <pc:docMk/>
            <pc:sldMk cId="144325026" sldId="405"/>
            <ac:spMk id="2" creationId="{645646C8-7FA2-3B4D-D7A9-8583D091B473}"/>
          </ac:spMkLst>
        </pc:spChg>
        <pc:spChg chg="mod">
          <ac:chgData name="Allie Pfleger" userId="7701ca9aa713607d" providerId="LiveId" clId="{71E99C0D-D949-419D-B119-4C6E0DDE0749}" dt="2022-10-10T19:48:31.190" v="2544" actId="403"/>
          <ac:spMkLst>
            <pc:docMk/>
            <pc:sldMk cId="144325026" sldId="405"/>
            <ac:spMk id="3" creationId="{714E8F8E-0237-C91D-E4B9-D4BB69AFA996}"/>
          </ac:spMkLst>
        </pc:spChg>
        <pc:spChg chg="del">
          <ac:chgData name="Allie Pfleger" userId="7701ca9aa713607d" providerId="LiveId" clId="{71E99C0D-D949-419D-B119-4C6E0DDE0749}" dt="2022-10-10T19:48:17.393" v="2539" actId="478"/>
          <ac:spMkLst>
            <pc:docMk/>
            <pc:sldMk cId="144325026" sldId="405"/>
            <ac:spMk id="4" creationId="{B543EAD7-0200-723A-F508-560C6F72910C}"/>
          </ac:spMkLst>
        </pc:spChg>
        <pc:spChg chg="del">
          <ac:chgData name="Allie Pfleger" userId="7701ca9aa713607d" providerId="LiveId" clId="{71E99C0D-D949-419D-B119-4C6E0DDE0749}" dt="2022-10-10T19:48:18.809" v="2540" actId="478"/>
          <ac:spMkLst>
            <pc:docMk/>
            <pc:sldMk cId="144325026" sldId="405"/>
            <ac:spMk id="5" creationId="{C40349E7-75EB-8F2A-515E-8F4B588A38F6}"/>
          </ac:spMkLst>
        </pc:spChg>
        <pc:spChg chg="del">
          <ac:chgData name="Allie Pfleger" userId="7701ca9aa713607d" providerId="LiveId" clId="{71E99C0D-D949-419D-B119-4C6E0DDE0749}" dt="2022-10-10T19:48:20.393" v="2541" actId="478"/>
          <ac:spMkLst>
            <pc:docMk/>
            <pc:sldMk cId="144325026" sldId="405"/>
            <ac:spMk id="6" creationId="{84A8F042-B51A-D1F4-0DD5-33D9354A155C}"/>
          </ac:spMkLst>
        </pc:spChg>
        <pc:spChg chg="mod">
          <ac:chgData name="Allie Pfleger" userId="7701ca9aa713607d" providerId="LiveId" clId="{71E99C0D-D949-419D-B119-4C6E0DDE0749}" dt="2022-10-12T04:18:44.452" v="8312" actId="20577"/>
          <ac:spMkLst>
            <pc:docMk/>
            <pc:sldMk cId="144325026" sldId="405"/>
            <ac:spMk id="7" creationId="{9C2347F0-3970-F27F-C81D-1CE6A85D846C}"/>
          </ac:spMkLst>
        </pc:spChg>
      </pc:sldChg>
      <pc:sldChg chg="addSp delSp modSp add mod modNotesTx">
        <pc:chgData name="Allie Pfleger" userId="7701ca9aa713607d" providerId="LiveId" clId="{71E99C0D-D949-419D-B119-4C6E0DDE0749}" dt="2022-10-11T21:59:09.427" v="7695" actId="20577"/>
        <pc:sldMkLst>
          <pc:docMk/>
          <pc:sldMk cId="371594700" sldId="406"/>
        </pc:sldMkLst>
        <pc:spChg chg="mod">
          <ac:chgData name="Allie Pfleger" userId="7701ca9aa713607d" providerId="LiveId" clId="{71E99C0D-D949-419D-B119-4C6E0DDE0749}" dt="2022-10-11T21:59:09.427" v="7695" actId="20577"/>
          <ac:spMkLst>
            <pc:docMk/>
            <pc:sldMk cId="371594700" sldId="406"/>
            <ac:spMk id="2" creationId="{645646C8-7FA2-3B4D-D7A9-8583D091B473}"/>
          </ac:spMkLst>
        </pc:spChg>
        <pc:spChg chg="add mod">
          <ac:chgData name="Allie Pfleger" userId="7701ca9aa713607d" providerId="LiveId" clId="{71E99C0D-D949-419D-B119-4C6E0DDE0749}" dt="2022-10-10T21:59:29.602" v="4014" actId="20577"/>
          <ac:spMkLst>
            <pc:docMk/>
            <pc:sldMk cId="371594700" sldId="406"/>
            <ac:spMk id="4" creationId="{A7E38F59-40AE-9E82-BE47-A6DE994BDFBD}"/>
          </ac:spMkLst>
        </pc:spChg>
        <pc:spChg chg="del">
          <ac:chgData name="Allie Pfleger" userId="7701ca9aa713607d" providerId="LiveId" clId="{71E99C0D-D949-419D-B119-4C6E0DDE0749}" dt="2022-10-10T19:57:29.881" v="2837" actId="478"/>
          <ac:spMkLst>
            <pc:docMk/>
            <pc:sldMk cId="371594700" sldId="406"/>
            <ac:spMk id="7" creationId="{9C2347F0-3970-F27F-C81D-1CE6A85D846C}"/>
          </ac:spMkLst>
        </pc:spChg>
      </pc:sldChg>
      <pc:sldChg chg="modSp add mod">
        <pc:chgData name="Allie Pfleger" userId="7701ca9aa713607d" providerId="LiveId" clId="{71E99C0D-D949-419D-B119-4C6E0DDE0749}" dt="2022-10-10T22:19:44.317" v="5732" actId="20577"/>
        <pc:sldMkLst>
          <pc:docMk/>
          <pc:sldMk cId="2036467967" sldId="407"/>
        </pc:sldMkLst>
        <pc:spChg chg="mod">
          <ac:chgData name="Allie Pfleger" userId="7701ca9aa713607d" providerId="LiveId" clId="{71E99C0D-D949-419D-B119-4C6E0DDE0749}" dt="2022-10-10T21:57:15.050" v="3640" actId="20577"/>
          <ac:spMkLst>
            <pc:docMk/>
            <pc:sldMk cId="2036467967" sldId="407"/>
            <ac:spMk id="3" creationId="{F52AB4BF-348D-DAD1-182B-D2973B98F0C5}"/>
          </ac:spMkLst>
        </pc:spChg>
        <pc:spChg chg="mod">
          <ac:chgData name="Allie Pfleger" userId="7701ca9aa713607d" providerId="LiveId" clId="{71E99C0D-D949-419D-B119-4C6E0DDE0749}" dt="2022-10-10T22:19:44.317" v="5732" actId="20577"/>
          <ac:spMkLst>
            <pc:docMk/>
            <pc:sldMk cId="2036467967" sldId="407"/>
            <ac:spMk id="4" creationId="{70568AEC-814C-99AE-5955-259B6F6E6D71}"/>
          </ac:spMkLst>
        </pc:spChg>
      </pc:sldChg>
      <pc:sldChg chg="modSp add mod">
        <pc:chgData name="Allie Pfleger" userId="7701ca9aa713607d" providerId="LiveId" clId="{71E99C0D-D949-419D-B119-4C6E0DDE0749}" dt="2022-10-11T22:02:26.591" v="7825" actId="20577"/>
        <pc:sldMkLst>
          <pc:docMk/>
          <pc:sldMk cId="1496003062" sldId="408"/>
        </pc:sldMkLst>
        <pc:spChg chg="mod">
          <ac:chgData name="Allie Pfleger" userId="7701ca9aa713607d" providerId="LiveId" clId="{71E99C0D-D949-419D-B119-4C6E0DDE0749}" dt="2022-10-11T22:02:26.591" v="7825" actId="20577"/>
          <ac:spMkLst>
            <pc:docMk/>
            <pc:sldMk cId="1496003062" sldId="408"/>
            <ac:spMk id="2" creationId="{645646C8-7FA2-3B4D-D7A9-8583D091B473}"/>
          </ac:spMkLst>
        </pc:spChg>
        <pc:spChg chg="mod">
          <ac:chgData name="Allie Pfleger" userId="7701ca9aa713607d" providerId="LiveId" clId="{71E99C0D-D949-419D-B119-4C6E0DDE0749}" dt="2022-10-10T21:59:17.625" v="3996" actId="20577"/>
          <ac:spMkLst>
            <pc:docMk/>
            <pc:sldMk cId="1496003062" sldId="408"/>
            <ac:spMk id="3" creationId="{714E8F8E-0237-C91D-E4B9-D4BB69AFA996}"/>
          </ac:spMkLst>
        </pc:spChg>
        <pc:spChg chg="mod">
          <ac:chgData name="Allie Pfleger" userId="7701ca9aa713607d" providerId="LiveId" clId="{71E99C0D-D949-419D-B119-4C6E0DDE0749}" dt="2022-10-10T22:07:15.216" v="4393" actId="20577"/>
          <ac:spMkLst>
            <pc:docMk/>
            <pc:sldMk cId="1496003062" sldId="408"/>
            <ac:spMk id="4" creationId="{A7E38F59-40AE-9E82-BE47-A6DE994BDFBD}"/>
          </ac:spMkLst>
        </pc:spChg>
      </pc:sldChg>
      <pc:sldChg chg="addSp delSp modSp add mod">
        <pc:chgData name="Allie Pfleger" userId="7701ca9aa713607d" providerId="LiveId" clId="{71E99C0D-D949-419D-B119-4C6E0DDE0749}" dt="2022-10-11T22:05:14.934" v="7883"/>
        <pc:sldMkLst>
          <pc:docMk/>
          <pc:sldMk cId="638615927" sldId="409"/>
        </pc:sldMkLst>
        <pc:spChg chg="mod">
          <ac:chgData name="Allie Pfleger" userId="7701ca9aa713607d" providerId="LiveId" clId="{71E99C0D-D949-419D-B119-4C6E0DDE0749}" dt="2022-10-11T22:02:43.590" v="7845" actId="20577"/>
          <ac:spMkLst>
            <pc:docMk/>
            <pc:sldMk cId="638615927" sldId="409"/>
            <ac:spMk id="2" creationId="{645646C8-7FA2-3B4D-D7A9-8583D091B473}"/>
          </ac:spMkLst>
        </pc:spChg>
        <pc:spChg chg="del">
          <ac:chgData name="Allie Pfleger" userId="7701ca9aa713607d" providerId="LiveId" clId="{71E99C0D-D949-419D-B119-4C6E0DDE0749}" dt="2022-10-10T22:01:26.764" v="4098" actId="478"/>
          <ac:spMkLst>
            <pc:docMk/>
            <pc:sldMk cId="638615927" sldId="409"/>
            <ac:spMk id="3" creationId="{714E8F8E-0237-C91D-E4B9-D4BB69AFA996}"/>
          </ac:spMkLst>
        </pc:spChg>
        <pc:spChg chg="add del mod">
          <ac:chgData name="Allie Pfleger" userId="7701ca9aa713607d" providerId="LiveId" clId="{71E99C0D-D949-419D-B119-4C6E0DDE0749}" dt="2022-10-10T22:01:31.698" v="4101" actId="478"/>
          <ac:spMkLst>
            <pc:docMk/>
            <pc:sldMk cId="638615927" sldId="409"/>
            <ac:spMk id="5" creationId="{BCB9335D-A7E9-2379-95D5-0F322F7644D3}"/>
          </ac:spMkLst>
        </pc:spChg>
        <pc:spChg chg="add del mod">
          <ac:chgData name="Allie Pfleger" userId="7701ca9aa713607d" providerId="LiveId" clId="{71E99C0D-D949-419D-B119-4C6E0DDE0749}" dt="2022-10-10T22:01:28.419" v="4100"/>
          <ac:spMkLst>
            <pc:docMk/>
            <pc:sldMk cId="638615927" sldId="409"/>
            <ac:spMk id="6" creationId="{9458212E-F3C7-868C-7B22-6359E3E5DAFC}"/>
          </ac:spMkLst>
        </pc:spChg>
        <pc:spChg chg="mod">
          <ac:chgData name="Allie Pfleger" userId="7701ca9aa713607d" providerId="LiveId" clId="{71E99C0D-D949-419D-B119-4C6E0DDE0749}" dt="2022-10-11T22:05:14.934" v="7883"/>
          <ac:spMkLst>
            <pc:docMk/>
            <pc:sldMk cId="638615927" sldId="409"/>
            <ac:spMk id="7" creationId="{9C2347F0-3970-F27F-C81D-1CE6A85D846C}"/>
          </ac:spMkLst>
        </pc:spChg>
        <pc:spChg chg="add mod">
          <ac:chgData name="Allie Pfleger" userId="7701ca9aa713607d" providerId="LiveId" clId="{71E99C0D-D949-419D-B119-4C6E0DDE0749}" dt="2022-10-10T22:02:31.450" v="4115" actId="14100"/>
          <ac:spMkLst>
            <pc:docMk/>
            <pc:sldMk cId="638615927" sldId="409"/>
            <ac:spMk id="8" creationId="{67582F18-9312-AACB-CA58-5DA186580DED}"/>
          </ac:spMkLst>
        </pc:spChg>
      </pc:sldChg>
      <pc:sldChg chg="modSp add del mod ord">
        <pc:chgData name="Allie Pfleger" userId="7701ca9aa713607d" providerId="LiveId" clId="{71E99C0D-D949-419D-B119-4C6E0DDE0749}" dt="2022-10-11T22:13:24.057" v="7938" actId="47"/>
        <pc:sldMkLst>
          <pc:docMk/>
          <pc:sldMk cId="2348914670" sldId="410"/>
        </pc:sldMkLst>
        <pc:spChg chg="mod">
          <ac:chgData name="Allie Pfleger" userId="7701ca9aa713607d" providerId="LiveId" clId="{71E99C0D-D949-419D-B119-4C6E0DDE0749}" dt="2022-10-10T22:09:26.104" v="4725" actId="20577"/>
          <ac:spMkLst>
            <pc:docMk/>
            <pc:sldMk cId="2348914670" sldId="410"/>
            <ac:spMk id="2" creationId="{645646C8-7FA2-3B4D-D7A9-8583D091B473}"/>
          </ac:spMkLst>
        </pc:spChg>
        <pc:spChg chg="mod">
          <ac:chgData name="Allie Pfleger" userId="7701ca9aa713607d" providerId="LiveId" clId="{71E99C0D-D949-419D-B119-4C6E0DDE0749}" dt="2022-10-10T22:05:20.858" v="4218" actId="255"/>
          <ac:spMkLst>
            <pc:docMk/>
            <pc:sldMk cId="2348914670" sldId="410"/>
            <ac:spMk id="7" creationId="{9C2347F0-3970-F27F-C81D-1CE6A85D846C}"/>
          </ac:spMkLst>
        </pc:spChg>
      </pc:sldChg>
      <pc:sldChg chg="modSp add mod ord">
        <pc:chgData name="Allie Pfleger" userId="7701ca9aa713607d" providerId="LiveId" clId="{71E99C0D-D949-419D-B119-4C6E0DDE0749}" dt="2022-10-10T22:38:47.994" v="6199"/>
        <pc:sldMkLst>
          <pc:docMk/>
          <pc:sldMk cId="207095199" sldId="411"/>
        </pc:sldMkLst>
        <pc:spChg chg="mod">
          <ac:chgData name="Allie Pfleger" userId="7701ca9aa713607d" providerId="LiveId" clId="{71E99C0D-D949-419D-B119-4C6E0DDE0749}" dt="2022-10-10T22:08:18.569" v="4451" actId="20577"/>
          <ac:spMkLst>
            <pc:docMk/>
            <pc:sldMk cId="207095199" sldId="411"/>
            <ac:spMk id="3" creationId="{F52AB4BF-348D-DAD1-182B-D2973B98F0C5}"/>
          </ac:spMkLst>
        </pc:spChg>
        <pc:spChg chg="mod">
          <ac:chgData name="Allie Pfleger" userId="7701ca9aa713607d" providerId="LiveId" clId="{71E99C0D-D949-419D-B119-4C6E0DDE0749}" dt="2022-10-10T22:12:09.563" v="4871" actId="20577"/>
          <ac:spMkLst>
            <pc:docMk/>
            <pc:sldMk cId="207095199" sldId="411"/>
            <ac:spMk id="4" creationId="{70568AEC-814C-99AE-5955-259B6F6E6D71}"/>
          </ac:spMkLst>
        </pc:spChg>
      </pc:sldChg>
      <pc:sldChg chg="add del">
        <pc:chgData name="Allie Pfleger" userId="7701ca9aa713607d" providerId="LiveId" clId="{71E99C0D-D949-419D-B119-4C6E0DDE0749}" dt="2022-10-10T22:04:07.066" v="4144"/>
        <pc:sldMkLst>
          <pc:docMk/>
          <pc:sldMk cId="3953411084" sldId="411"/>
        </pc:sldMkLst>
      </pc:sldChg>
      <pc:sldChg chg="modSp add mod modNotesTx">
        <pc:chgData name="Allie Pfleger" userId="7701ca9aa713607d" providerId="LiveId" clId="{71E99C0D-D949-419D-B119-4C6E0DDE0749}" dt="2022-10-11T22:13:09.468" v="7937" actId="20577"/>
        <pc:sldMkLst>
          <pc:docMk/>
          <pc:sldMk cId="1541903935" sldId="412"/>
        </pc:sldMkLst>
        <pc:spChg chg="mod">
          <ac:chgData name="Allie Pfleger" userId="7701ca9aa713607d" providerId="LiveId" clId="{71E99C0D-D949-419D-B119-4C6E0DDE0749}" dt="2022-10-11T22:13:09.468" v="7937" actId="20577"/>
          <ac:spMkLst>
            <pc:docMk/>
            <pc:sldMk cId="1541903935" sldId="412"/>
            <ac:spMk id="2" creationId="{645646C8-7FA2-3B4D-D7A9-8583D091B473}"/>
          </ac:spMkLst>
        </pc:spChg>
        <pc:spChg chg="mod">
          <ac:chgData name="Allie Pfleger" userId="7701ca9aa713607d" providerId="LiveId" clId="{71E99C0D-D949-419D-B119-4C6E0DDE0749}" dt="2022-10-11T22:13:03.237" v="7932" actId="20577"/>
          <ac:spMkLst>
            <pc:docMk/>
            <pc:sldMk cId="1541903935" sldId="412"/>
            <ac:spMk id="7" creationId="{9C2347F0-3970-F27F-C81D-1CE6A85D846C}"/>
          </ac:spMkLst>
        </pc:spChg>
        <pc:spChg chg="mod">
          <ac:chgData name="Allie Pfleger" userId="7701ca9aa713607d" providerId="LiveId" clId="{71E99C0D-D949-419D-B119-4C6E0DDE0749}" dt="2022-10-11T22:12:52.197" v="7929" actId="113"/>
          <ac:spMkLst>
            <pc:docMk/>
            <pc:sldMk cId="1541903935" sldId="412"/>
            <ac:spMk id="8" creationId="{67582F18-9312-AACB-CA58-5DA186580DED}"/>
          </ac:spMkLst>
        </pc:spChg>
      </pc:sldChg>
      <pc:sldChg chg="delSp modSp add mod modNotesTx">
        <pc:chgData name="Allie Pfleger" userId="7701ca9aa713607d" providerId="LiveId" clId="{71E99C0D-D949-419D-B119-4C6E0DDE0749}" dt="2022-10-11T22:02:35.796" v="7840" actId="20577"/>
        <pc:sldMkLst>
          <pc:docMk/>
          <pc:sldMk cId="1252551200" sldId="413"/>
        </pc:sldMkLst>
        <pc:spChg chg="mod">
          <ac:chgData name="Allie Pfleger" userId="7701ca9aa713607d" providerId="LiveId" clId="{71E99C0D-D949-419D-B119-4C6E0DDE0749}" dt="2022-10-11T22:02:35.796" v="7840" actId="20577"/>
          <ac:spMkLst>
            <pc:docMk/>
            <pc:sldMk cId="1252551200" sldId="413"/>
            <ac:spMk id="2" creationId="{645646C8-7FA2-3B4D-D7A9-8583D091B473}"/>
          </ac:spMkLst>
        </pc:spChg>
        <pc:spChg chg="del">
          <ac:chgData name="Allie Pfleger" userId="7701ca9aa713607d" providerId="LiveId" clId="{71E99C0D-D949-419D-B119-4C6E0DDE0749}" dt="2022-10-10T22:37:56.321" v="6047" actId="478"/>
          <ac:spMkLst>
            <pc:docMk/>
            <pc:sldMk cId="1252551200" sldId="413"/>
            <ac:spMk id="7" creationId="{9C2347F0-3970-F27F-C81D-1CE6A85D846C}"/>
          </ac:spMkLst>
        </pc:spChg>
      </pc:sldChg>
      <pc:sldChg chg="modSp add mod">
        <pc:chgData name="Allie Pfleger" userId="7701ca9aa713607d" providerId="LiveId" clId="{71E99C0D-D949-419D-B119-4C6E0DDE0749}" dt="2022-10-11T22:17:30.555" v="8138" actId="20577"/>
        <pc:sldMkLst>
          <pc:docMk/>
          <pc:sldMk cId="2964501351" sldId="414"/>
        </pc:sldMkLst>
        <pc:spChg chg="mod">
          <ac:chgData name="Allie Pfleger" userId="7701ca9aa713607d" providerId="LiveId" clId="{71E99C0D-D949-419D-B119-4C6E0DDE0749}" dt="2022-10-11T22:17:30.555" v="8138" actId="20577"/>
          <ac:spMkLst>
            <pc:docMk/>
            <pc:sldMk cId="2964501351" sldId="414"/>
            <ac:spMk id="2" creationId="{645646C8-7FA2-3B4D-D7A9-8583D091B473}"/>
          </ac:spMkLst>
        </pc:spChg>
        <pc:spChg chg="mod">
          <ac:chgData name="Allie Pfleger" userId="7701ca9aa713607d" providerId="LiveId" clId="{71E99C0D-D949-419D-B119-4C6E0DDE0749}" dt="2022-10-10T22:43:23.624" v="6740"/>
          <ac:spMkLst>
            <pc:docMk/>
            <pc:sldMk cId="2964501351" sldId="414"/>
            <ac:spMk id="3" creationId="{714E8F8E-0237-C91D-E4B9-D4BB69AFA996}"/>
          </ac:spMkLst>
        </pc:spChg>
        <pc:spChg chg="mod">
          <ac:chgData name="Allie Pfleger" userId="7701ca9aa713607d" providerId="LiveId" clId="{71E99C0D-D949-419D-B119-4C6E0DDE0749}" dt="2022-10-10T22:43:44.145" v="6814" actId="20577"/>
          <ac:spMkLst>
            <pc:docMk/>
            <pc:sldMk cId="2964501351" sldId="414"/>
            <ac:spMk id="4" creationId="{A7E38F59-40AE-9E82-BE47-A6DE994BDFBD}"/>
          </ac:spMkLst>
        </pc:spChg>
      </pc:sldChg>
      <pc:sldChg chg="delSp modSp add mod modNotesTx">
        <pc:chgData name="Allie Pfleger" userId="7701ca9aa713607d" providerId="LiveId" clId="{71E99C0D-D949-419D-B119-4C6E0DDE0749}" dt="2022-10-11T21:59:18.550" v="7700" actId="20577"/>
        <pc:sldMkLst>
          <pc:docMk/>
          <pc:sldMk cId="3692210509" sldId="415"/>
        </pc:sldMkLst>
        <pc:spChg chg="mod">
          <ac:chgData name="Allie Pfleger" userId="7701ca9aa713607d" providerId="LiveId" clId="{71E99C0D-D949-419D-B119-4C6E0DDE0749}" dt="2022-10-11T21:59:18.550" v="7700" actId="20577"/>
          <ac:spMkLst>
            <pc:docMk/>
            <pc:sldMk cId="3692210509" sldId="415"/>
            <ac:spMk id="2" creationId="{645646C8-7FA2-3B4D-D7A9-8583D091B473}"/>
          </ac:spMkLst>
        </pc:spChg>
        <pc:spChg chg="del">
          <ac:chgData name="Allie Pfleger" userId="7701ca9aa713607d" providerId="LiveId" clId="{71E99C0D-D949-419D-B119-4C6E0DDE0749}" dt="2022-10-10T22:44:02.505" v="6816" actId="478"/>
          <ac:spMkLst>
            <pc:docMk/>
            <pc:sldMk cId="3692210509" sldId="415"/>
            <ac:spMk id="4" creationId="{A7E38F59-40AE-9E82-BE47-A6DE994BDFBD}"/>
          </ac:spMkLst>
        </pc:spChg>
      </pc:sldChg>
      <pc:sldChg chg="delSp modSp add mod">
        <pc:chgData name="Allie Pfleger" userId="7701ca9aa713607d" providerId="LiveId" clId="{71E99C0D-D949-419D-B119-4C6E0DDE0749}" dt="2022-10-11T21:58:48.046" v="7686" actId="20577"/>
        <pc:sldMkLst>
          <pc:docMk/>
          <pc:sldMk cId="27499453" sldId="416"/>
        </pc:sldMkLst>
        <pc:spChg chg="mod">
          <ac:chgData name="Allie Pfleger" userId="7701ca9aa713607d" providerId="LiveId" clId="{71E99C0D-D949-419D-B119-4C6E0DDE0749}" dt="2022-10-11T21:58:48.046" v="7686" actId="20577"/>
          <ac:spMkLst>
            <pc:docMk/>
            <pc:sldMk cId="27499453" sldId="416"/>
            <ac:spMk id="2" creationId="{645646C8-7FA2-3B4D-D7A9-8583D091B473}"/>
          </ac:spMkLst>
        </pc:spChg>
        <pc:spChg chg="del">
          <ac:chgData name="Allie Pfleger" userId="7701ca9aa713607d" providerId="LiveId" clId="{71E99C0D-D949-419D-B119-4C6E0DDE0749}" dt="2022-10-10T22:44:56.257" v="6986" actId="478"/>
          <ac:spMkLst>
            <pc:docMk/>
            <pc:sldMk cId="27499453" sldId="416"/>
            <ac:spMk id="4" creationId="{B543EAD7-0200-723A-F508-560C6F72910C}"/>
          </ac:spMkLst>
        </pc:spChg>
      </pc:sldChg>
      <pc:sldChg chg="addSp delSp modSp add del mod ord">
        <pc:chgData name="Allie Pfleger" userId="7701ca9aa713607d" providerId="LiveId" clId="{71E99C0D-D949-419D-B119-4C6E0DDE0749}" dt="2022-10-11T22:17:35.935" v="8139" actId="47"/>
        <pc:sldMkLst>
          <pc:docMk/>
          <pc:sldMk cId="526019513" sldId="417"/>
        </pc:sldMkLst>
        <pc:spChg chg="del">
          <ac:chgData name="Allie Pfleger" userId="7701ca9aa713607d" providerId="LiveId" clId="{71E99C0D-D949-419D-B119-4C6E0DDE0749}" dt="2022-10-10T22:45:53.323" v="6992" actId="478"/>
          <ac:spMkLst>
            <pc:docMk/>
            <pc:sldMk cId="526019513" sldId="417"/>
            <ac:spMk id="3" creationId="{714E8F8E-0237-C91D-E4B9-D4BB69AFA996}"/>
          </ac:spMkLst>
        </pc:spChg>
        <pc:spChg chg="del">
          <ac:chgData name="Allie Pfleger" userId="7701ca9aa713607d" providerId="LiveId" clId="{71E99C0D-D949-419D-B119-4C6E0DDE0749}" dt="2022-10-10T22:45:29.753" v="6988" actId="478"/>
          <ac:spMkLst>
            <pc:docMk/>
            <pc:sldMk cId="526019513" sldId="417"/>
            <ac:spMk id="4" creationId="{A7E38F59-40AE-9E82-BE47-A6DE994BDFBD}"/>
          </ac:spMkLst>
        </pc:spChg>
        <pc:spChg chg="add mod">
          <ac:chgData name="Allie Pfleger" userId="7701ca9aa713607d" providerId="LiveId" clId="{71E99C0D-D949-419D-B119-4C6E0DDE0749}" dt="2022-10-10T23:00:35.398" v="7094" actId="20577"/>
          <ac:spMkLst>
            <pc:docMk/>
            <pc:sldMk cId="526019513" sldId="417"/>
            <ac:spMk id="5" creationId="{09B3DFC6-A391-F452-B4B6-374A10D45197}"/>
          </ac:spMkLst>
        </pc:spChg>
        <pc:spChg chg="add del mod">
          <ac:chgData name="Allie Pfleger" userId="7701ca9aa713607d" providerId="LiveId" clId="{71E99C0D-D949-419D-B119-4C6E0DDE0749}" dt="2022-10-10T22:45:55.056" v="6993" actId="478"/>
          <ac:spMkLst>
            <pc:docMk/>
            <pc:sldMk cId="526019513" sldId="417"/>
            <ac:spMk id="7" creationId="{4C0357FE-1C0F-A455-EF91-6B537BF7C106}"/>
          </ac:spMkLst>
        </pc:spChg>
      </pc:sldChg>
      <pc:sldChg chg="modSp add mod modNotesTx">
        <pc:chgData name="Allie Pfleger" userId="7701ca9aa713607d" providerId="LiveId" clId="{71E99C0D-D949-419D-B119-4C6E0DDE0749}" dt="2022-10-12T04:11:47.127" v="8179"/>
        <pc:sldMkLst>
          <pc:docMk/>
          <pc:sldMk cId="3019862895" sldId="418"/>
        </pc:sldMkLst>
        <pc:spChg chg="mod">
          <ac:chgData name="Allie Pfleger" userId="7701ca9aa713607d" providerId="LiveId" clId="{71E99C0D-D949-419D-B119-4C6E0DDE0749}" dt="2022-10-11T22:17:40.610" v="8144" actId="20577"/>
          <ac:spMkLst>
            <pc:docMk/>
            <pc:sldMk cId="3019862895" sldId="418"/>
            <ac:spMk id="2" creationId="{645646C8-7FA2-3B4D-D7A9-8583D091B473}"/>
          </ac:spMkLst>
        </pc:spChg>
        <pc:spChg chg="mod">
          <ac:chgData name="Allie Pfleger" userId="7701ca9aa713607d" providerId="LiveId" clId="{71E99C0D-D949-419D-B119-4C6E0DDE0749}" dt="2022-10-12T04:11:47.127" v="8179"/>
          <ac:spMkLst>
            <pc:docMk/>
            <pc:sldMk cId="3019862895" sldId="418"/>
            <ac:spMk id="5" creationId="{09B3DFC6-A391-F452-B4B6-374A10D45197}"/>
          </ac:spMkLst>
        </pc:spChg>
      </pc:sldChg>
      <pc:sldChg chg="delSp modSp add mod">
        <pc:chgData name="Allie Pfleger" userId="7701ca9aa713607d" providerId="LiveId" clId="{71E99C0D-D949-419D-B119-4C6E0DDE0749}" dt="2022-10-12T04:14:35.407" v="8227" actId="20577"/>
        <pc:sldMkLst>
          <pc:docMk/>
          <pc:sldMk cId="2666383083" sldId="419"/>
        </pc:sldMkLst>
        <pc:spChg chg="mod">
          <ac:chgData name="Allie Pfleger" userId="7701ca9aa713607d" providerId="LiveId" clId="{71E99C0D-D949-419D-B119-4C6E0DDE0749}" dt="2022-10-12T04:14:22.626" v="8225" actId="20577"/>
          <ac:spMkLst>
            <pc:docMk/>
            <pc:sldMk cId="2666383083" sldId="419"/>
            <ac:spMk id="2" creationId="{645646C8-7FA2-3B4D-D7A9-8583D091B473}"/>
          </ac:spMkLst>
        </pc:spChg>
        <pc:spChg chg="mod">
          <ac:chgData name="Allie Pfleger" userId="7701ca9aa713607d" providerId="LiveId" clId="{71E99C0D-D949-419D-B119-4C6E0DDE0749}" dt="2022-10-12T04:14:35.407" v="8227" actId="20577"/>
          <ac:spMkLst>
            <pc:docMk/>
            <pc:sldMk cId="2666383083" sldId="419"/>
            <ac:spMk id="3" creationId="{714E8F8E-0237-C91D-E4B9-D4BB69AFA996}"/>
          </ac:spMkLst>
        </pc:spChg>
        <pc:spChg chg="del">
          <ac:chgData name="Allie Pfleger" userId="7701ca9aa713607d" providerId="LiveId" clId="{71E99C0D-D949-419D-B119-4C6E0DDE0749}" dt="2022-10-10T23:03:38.333" v="7493" actId="478"/>
          <ac:spMkLst>
            <pc:docMk/>
            <pc:sldMk cId="2666383083" sldId="419"/>
            <ac:spMk id="4" creationId="{A7E38F59-40AE-9E82-BE47-A6DE994BDFBD}"/>
          </ac:spMkLst>
        </pc:spChg>
      </pc:sldChg>
      <pc:sldChg chg="addSp modSp add del mod">
        <pc:chgData name="Allie Pfleger" userId="7701ca9aa713607d" providerId="LiveId" clId="{71E99C0D-D949-419D-B119-4C6E0DDE0749}" dt="2022-10-12T04:15:10.042" v="8233" actId="47"/>
        <pc:sldMkLst>
          <pc:docMk/>
          <pc:sldMk cId="366900561" sldId="420"/>
        </pc:sldMkLst>
        <pc:spChg chg="mod">
          <ac:chgData name="Allie Pfleger" userId="7701ca9aa713607d" providerId="LiveId" clId="{71E99C0D-D949-419D-B119-4C6E0DDE0749}" dt="2022-10-10T23:05:56.270" v="7544" actId="20577"/>
          <ac:spMkLst>
            <pc:docMk/>
            <pc:sldMk cId="366900561" sldId="420"/>
            <ac:spMk id="3" creationId="{714E8F8E-0237-C91D-E4B9-D4BB69AFA996}"/>
          </ac:spMkLst>
        </pc:spChg>
        <pc:spChg chg="add mod">
          <ac:chgData name="Allie Pfleger" userId="7701ca9aa713607d" providerId="LiveId" clId="{71E99C0D-D949-419D-B119-4C6E0DDE0749}" dt="2022-10-12T04:15:02.881" v="8231"/>
          <ac:spMkLst>
            <pc:docMk/>
            <pc:sldMk cId="366900561" sldId="420"/>
            <ac:spMk id="4" creationId="{B4B8AA2E-9B68-9D85-4DAE-6E89EC50E669}"/>
          </ac:spMkLst>
        </pc:spChg>
      </pc:sldChg>
      <pc:sldChg chg="delSp modSp add mod">
        <pc:chgData name="Allie Pfleger" userId="7701ca9aa713607d" providerId="LiveId" clId="{71E99C0D-D949-419D-B119-4C6E0DDE0749}" dt="2022-10-11T21:58:59.444" v="7689"/>
        <pc:sldMkLst>
          <pc:docMk/>
          <pc:sldMk cId="3004601340" sldId="421"/>
        </pc:sldMkLst>
        <pc:spChg chg="mod">
          <ac:chgData name="Allie Pfleger" userId="7701ca9aa713607d" providerId="LiveId" clId="{71E99C0D-D949-419D-B119-4C6E0DDE0749}" dt="2022-10-11T21:58:59.444" v="7689"/>
          <ac:spMkLst>
            <pc:docMk/>
            <pc:sldMk cId="3004601340" sldId="421"/>
            <ac:spMk id="2" creationId="{645646C8-7FA2-3B4D-D7A9-8583D091B473}"/>
          </ac:spMkLst>
        </pc:spChg>
        <pc:spChg chg="del">
          <ac:chgData name="Allie Pfleger" userId="7701ca9aa713607d" providerId="LiveId" clId="{71E99C0D-D949-419D-B119-4C6E0DDE0749}" dt="2022-10-11T21:58:11.631" v="7672" actId="478"/>
          <ac:spMkLst>
            <pc:docMk/>
            <pc:sldMk cId="3004601340" sldId="421"/>
            <ac:spMk id="7" creationId="{9C2347F0-3970-F27F-C81D-1CE6A85D846C}"/>
          </ac:spMkLst>
        </pc:spChg>
      </pc:sldChg>
      <pc:sldChg chg="delSp modSp add mod">
        <pc:chgData name="Allie Pfleger" userId="7701ca9aa713607d" providerId="LiveId" clId="{71E99C0D-D949-419D-B119-4C6E0DDE0749}" dt="2022-10-11T21:58:56.412" v="7688"/>
        <pc:sldMkLst>
          <pc:docMk/>
          <pc:sldMk cId="3620241647" sldId="422"/>
        </pc:sldMkLst>
        <pc:spChg chg="mod">
          <ac:chgData name="Allie Pfleger" userId="7701ca9aa713607d" providerId="LiveId" clId="{71E99C0D-D949-419D-B119-4C6E0DDE0749}" dt="2022-10-11T21:58:56.412" v="7688"/>
          <ac:spMkLst>
            <pc:docMk/>
            <pc:sldMk cId="3620241647" sldId="422"/>
            <ac:spMk id="2" creationId="{645646C8-7FA2-3B4D-D7A9-8583D091B473}"/>
          </ac:spMkLst>
        </pc:spChg>
        <pc:spChg chg="del">
          <ac:chgData name="Allie Pfleger" userId="7701ca9aa713607d" providerId="LiveId" clId="{71E99C0D-D949-419D-B119-4C6E0DDE0749}" dt="2022-10-11T21:58:17.676" v="7675" actId="478"/>
          <ac:spMkLst>
            <pc:docMk/>
            <pc:sldMk cId="3620241647" sldId="422"/>
            <ac:spMk id="6" creationId="{84A8F042-B51A-D1F4-0DD5-33D9354A155C}"/>
          </ac:spMkLst>
        </pc:spChg>
        <pc:spChg chg="del">
          <ac:chgData name="Allie Pfleger" userId="7701ca9aa713607d" providerId="LiveId" clId="{71E99C0D-D949-419D-B119-4C6E0DDE0749}" dt="2022-10-11T21:58:15.647" v="7674" actId="478"/>
          <ac:spMkLst>
            <pc:docMk/>
            <pc:sldMk cId="3620241647" sldId="422"/>
            <ac:spMk id="7" creationId="{9C2347F0-3970-F27F-C81D-1CE6A85D846C}"/>
          </ac:spMkLst>
        </pc:spChg>
      </pc:sldChg>
      <pc:sldChg chg="delSp modSp add mod">
        <pc:chgData name="Allie Pfleger" userId="7701ca9aa713607d" providerId="LiveId" clId="{71E99C0D-D949-419D-B119-4C6E0DDE0749}" dt="2022-10-11T21:58:53.437" v="7687"/>
        <pc:sldMkLst>
          <pc:docMk/>
          <pc:sldMk cId="3117748243" sldId="423"/>
        </pc:sldMkLst>
        <pc:spChg chg="mod">
          <ac:chgData name="Allie Pfleger" userId="7701ca9aa713607d" providerId="LiveId" clId="{71E99C0D-D949-419D-B119-4C6E0DDE0749}" dt="2022-10-11T21:58:53.437" v="7687"/>
          <ac:spMkLst>
            <pc:docMk/>
            <pc:sldMk cId="3117748243" sldId="423"/>
            <ac:spMk id="2" creationId="{645646C8-7FA2-3B4D-D7A9-8583D091B473}"/>
          </ac:spMkLst>
        </pc:spChg>
        <pc:spChg chg="del">
          <ac:chgData name="Allie Pfleger" userId="7701ca9aa713607d" providerId="LiveId" clId="{71E99C0D-D949-419D-B119-4C6E0DDE0749}" dt="2022-10-11T21:58:25.348" v="7679" actId="478"/>
          <ac:spMkLst>
            <pc:docMk/>
            <pc:sldMk cId="3117748243" sldId="423"/>
            <ac:spMk id="5" creationId="{C40349E7-75EB-8F2A-515E-8F4B588A38F6}"/>
          </ac:spMkLst>
        </pc:spChg>
        <pc:spChg chg="del">
          <ac:chgData name="Allie Pfleger" userId="7701ca9aa713607d" providerId="LiveId" clId="{71E99C0D-D949-419D-B119-4C6E0DDE0749}" dt="2022-10-11T21:58:23.943" v="7678" actId="478"/>
          <ac:spMkLst>
            <pc:docMk/>
            <pc:sldMk cId="3117748243" sldId="423"/>
            <ac:spMk id="6" creationId="{84A8F042-B51A-D1F4-0DD5-33D9354A155C}"/>
          </ac:spMkLst>
        </pc:spChg>
        <pc:spChg chg="del">
          <ac:chgData name="Allie Pfleger" userId="7701ca9aa713607d" providerId="LiveId" clId="{71E99C0D-D949-419D-B119-4C6E0DDE0749}" dt="2022-10-11T21:58:22.919" v="7677" actId="478"/>
          <ac:spMkLst>
            <pc:docMk/>
            <pc:sldMk cId="3117748243" sldId="423"/>
            <ac:spMk id="7" creationId="{9C2347F0-3970-F27F-C81D-1CE6A85D846C}"/>
          </ac:spMkLst>
        </pc:spChg>
      </pc:sldChg>
      <pc:sldChg chg="add del">
        <pc:chgData name="Allie Pfleger" userId="7701ca9aa713607d" providerId="LiveId" clId="{71E99C0D-D949-419D-B119-4C6E0DDE0749}" dt="2022-10-11T21:58:32.408" v="7681"/>
        <pc:sldMkLst>
          <pc:docMk/>
          <pc:sldMk cId="758546166" sldId="424"/>
        </pc:sldMkLst>
      </pc:sldChg>
      <pc:sldChg chg="modSp add mod">
        <pc:chgData name="Allie Pfleger" userId="7701ca9aa713607d" providerId="LiveId" clId="{71E99C0D-D949-419D-B119-4C6E0DDE0749}" dt="2022-10-11T22:17:05.869" v="8133"/>
        <pc:sldMkLst>
          <pc:docMk/>
          <pc:sldMk cId="1345786613" sldId="424"/>
        </pc:sldMkLst>
        <pc:spChg chg="mod">
          <ac:chgData name="Allie Pfleger" userId="7701ca9aa713607d" providerId="LiveId" clId="{71E99C0D-D949-419D-B119-4C6E0DDE0749}" dt="2022-10-11T22:17:05.869" v="8133"/>
          <ac:spMkLst>
            <pc:docMk/>
            <pc:sldMk cId="1345786613" sldId="424"/>
            <ac:spMk id="7" creationId="{9C2347F0-3970-F27F-C81D-1CE6A85D846C}"/>
          </ac:spMkLst>
        </pc:spChg>
      </pc:sldChg>
      <pc:sldChg chg="modSp add mod">
        <pc:chgData name="Allie Pfleger" userId="7701ca9aa713607d" providerId="LiveId" clId="{71E99C0D-D949-419D-B119-4C6E0DDE0749}" dt="2022-10-12T04:14:12.237" v="8221" actId="2711"/>
        <pc:sldMkLst>
          <pc:docMk/>
          <pc:sldMk cId="2809870678" sldId="425"/>
        </pc:sldMkLst>
        <pc:spChg chg="mod">
          <ac:chgData name="Allie Pfleger" userId="7701ca9aa713607d" providerId="LiveId" clId="{71E99C0D-D949-419D-B119-4C6E0DDE0749}" dt="2022-10-12T04:14:12.237" v="8221" actId="2711"/>
          <ac:spMkLst>
            <pc:docMk/>
            <pc:sldMk cId="2809870678" sldId="425"/>
            <ac:spMk id="5" creationId="{09B3DFC6-A391-F452-B4B6-374A10D45197}"/>
          </ac:spMkLst>
        </pc:spChg>
      </pc:sldChg>
      <pc:sldChg chg="addSp modSp add mod">
        <pc:chgData name="Allie Pfleger" userId="7701ca9aa713607d" providerId="LiveId" clId="{71E99C0D-D949-419D-B119-4C6E0DDE0749}" dt="2022-10-12T04:16:38.915" v="8305"/>
        <pc:sldMkLst>
          <pc:docMk/>
          <pc:sldMk cId="57354065" sldId="426"/>
        </pc:sldMkLst>
        <pc:spChg chg="add mod">
          <ac:chgData name="Allie Pfleger" userId="7701ca9aa713607d" providerId="LiveId" clId="{71E99C0D-D949-419D-B119-4C6E0DDE0749}" dt="2022-10-12T04:16:38.915" v="8305"/>
          <ac:spMkLst>
            <pc:docMk/>
            <pc:sldMk cId="57354065" sldId="426"/>
            <ac:spMk id="4" creationId="{2B6FCDD5-6ED1-E694-7C6C-326912403422}"/>
          </ac:spMkLst>
        </pc:spChg>
      </pc:sldChg>
    </pc:docChg>
  </pc:docChgLst>
  <pc:docChgLst>
    <pc:chgData name="Allie Pfleger" userId="7701ca9aa713607d" providerId="LiveId" clId="{B2A6E56E-FA14-463E-BBF2-5F308943337E}"/>
    <pc:docChg chg="undo custSel addSld delSld modSld sldOrd">
      <pc:chgData name="Allie Pfleger" userId="7701ca9aa713607d" providerId="LiveId" clId="{B2A6E56E-FA14-463E-BBF2-5F308943337E}" dt="2022-09-26T22:17:12.736" v="151" actId="255"/>
      <pc:docMkLst>
        <pc:docMk/>
      </pc:docMkLst>
      <pc:sldChg chg="del modNotes">
        <pc:chgData name="Allie Pfleger" userId="7701ca9aa713607d" providerId="LiveId" clId="{B2A6E56E-FA14-463E-BBF2-5F308943337E}" dt="2022-09-26T22:01:01.275" v="40" actId="47"/>
        <pc:sldMkLst>
          <pc:docMk/>
          <pc:sldMk cId="0" sldId="256"/>
        </pc:sldMkLst>
      </pc:sldChg>
      <pc:sldChg chg="del modNotes">
        <pc:chgData name="Allie Pfleger" userId="7701ca9aa713607d" providerId="LiveId" clId="{B2A6E56E-FA14-463E-BBF2-5F308943337E}" dt="2022-09-26T22:01:28.767" v="42" actId="47"/>
        <pc:sldMkLst>
          <pc:docMk/>
          <pc:sldMk cId="0" sldId="257"/>
        </pc:sldMkLst>
      </pc:sldChg>
      <pc:sldChg chg="del">
        <pc:chgData name="Allie Pfleger" userId="7701ca9aa713607d" providerId="LiveId" clId="{B2A6E56E-FA14-463E-BBF2-5F308943337E}" dt="2022-09-26T22:02:17.252" v="48" actId="47"/>
        <pc:sldMkLst>
          <pc:docMk/>
          <pc:sldMk cId="0" sldId="258"/>
        </pc:sldMkLst>
      </pc:sldChg>
      <pc:sldChg chg="del">
        <pc:chgData name="Allie Pfleger" userId="7701ca9aa713607d" providerId="LiveId" clId="{B2A6E56E-FA14-463E-BBF2-5F308943337E}" dt="2022-09-26T22:02:32.401" v="59" actId="47"/>
        <pc:sldMkLst>
          <pc:docMk/>
          <pc:sldMk cId="0" sldId="259"/>
        </pc:sldMkLst>
      </pc:sldChg>
      <pc:sldChg chg="del">
        <pc:chgData name="Allie Pfleger" userId="7701ca9aa713607d" providerId="LiveId" clId="{B2A6E56E-FA14-463E-BBF2-5F308943337E}" dt="2022-09-26T22:05:31.695" v="113" actId="47"/>
        <pc:sldMkLst>
          <pc:docMk/>
          <pc:sldMk cId="0" sldId="260"/>
        </pc:sldMkLst>
      </pc:sldChg>
      <pc:sldChg chg="del">
        <pc:chgData name="Allie Pfleger" userId="7701ca9aa713607d" providerId="LiveId" clId="{B2A6E56E-FA14-463E-BBF2-5F308943337E}" dt="2022-09-26T22:06:53.833" v="147" actId="47"/>
        <pc:sldMkLst>
          <pc:docMk/>
          <pc:sldMk cId="0" sldId="261"/>
        </pc:sldMkLst>
      </pc:sldChg>
      <pc:sldChg chg="addSp delSp modSp new mod modClrScheme chgLayout">
        <pc:chgData name="Allie Pfleger" userId="7701ca9aa713607d" providerId="LiveId" clId="{B2A6E56E-FA14-463E-BBF2-5F308943337E}" dt="2022-09-26T22:00:56.673" v="39" actId="20577"/>
        <pc:sldMkLst>
          <pc:docMk/>
          <pc:sldMk cId="2084633147" sldId="314"/>
        </pc:sldMkLst>
        <pc:spChg chg="del mod ord">
          <ac:chgData name="Allie Pfleger" userId="7701ca9aa713607d" providerId="LiveId" clId="{B2A6E56E-FA14-463E-BBF2-5F308943337E}" dt="2022-09-26T22:00:19.418" v="2" actId="700"/>
          <ac:spMkLst>
            <pc:docMk/>
            <pc:sldMk cId="2084633147" sldId="314"/>
            <ac:spMk id="2" creationId="{167FE2F8-2F30-0A88-FD57-4ECF744A4641}"/>
          </ac:spMkLst>
        </pc:spChg>
        <pc:spChg chg="del mod ord">
          <ac:chgData name="Allie Pfleger" userId="7701ca9aa713607d" providerId="LiveId" clId="{B2A6E56E-FA14-463E-BBF2-5F308943337E}" dt="2022-09-26T22:00:19.418" v="2" actId="700"/>
          <ac:spMkLst>
            <pc:docMk/>
            <pc:sldMk cId="2084633147" sldId="314"/>
            <ac:spMk id="3" creationId="{FADF7A7E-884F-CD96-5A51-D54735ACE98F}"/>
          </ac:spMkLst>
        </pc:spChg>
        <pc:spChg chg="add mod ord">
          <ac:chgData name="Allie Pfleger" userId="7701ca9aa713607d" providerId="LiveId" clId="{B2A6E56E-FA14-463E-BBF2-5F308943337E}" dt="2022-09-26T22:00:31.419" v="27" actId="20577"/>
          <ac:spMkLst>
            <pc:docMk/>
            <pc:sldMk cId="2084633147" sldId="314"/>
            <ac:spMk id="4" creationId="{F195F0D5-F9BB-C05C-55B2-ADFAE05F08BB}"/>
          </ac:spMkLst>
        </pc:spChg>
        <pc:spChg chg="add mod ord">
          <ac:chgData name="Allie Pfleger" userId="7701ca9aa713607d" providerId="LiveId" clId="{B2A6E56E-FA14-463E-BBF2-5F308943337E}" dt="2022-09-26T22:00:56.673" v="39" actId="20577"/>
          <ac:spMkLst>
            <pc:docMk/>
            <pc:sldMk cId="2084633147" sldId="314"/>
            <ac:spMk id="5" creationId="{C419559E-BC6B-F314-EF98-FFEA019D0FD3}"/>
          </ac:spMkLst>
        </pc:spChg>
      </pc:sldChg>
      <pc:sldChg chg="add">
        <pc:chgData name="Allie Pfleger" userId="7701ca9aa713607d" providerId="LiveId" clId="{B2A6E56E-FA14-463E-BBF2-5F308943337E}" dt="2022-09-26T22:01:27.036" v="41"/>
        <pc:sldMkLst>
          <pc:docMk/>
          <pc:sldMk cId="0" sldId="315"/>
        </pc:sldMkLst>
      </pc:sldChg>
      <pc:sldChg chg="modSp add mod">
        <pc:chgData name="Allie Pfleger" userId="7701ca9aa713607d" providerId="LiveId" clId="{B2A6E56E-FA14-463E-BBF2-5F308943337E}" dt="2022-09-26T22:02:12.214" v="47" actId="5793"/>
        <pc:sldMkLst>
          <pc:docMk/>
          <pc:sldMk cId="2235408715" sldId="316"/>
        </pc:sldMkLst>
        <pc:spChg chg="mod">
          <ac:chgData name="Allie Pfleger" userId="7701ca9aa713607d" providerId="LiveId" clId="{B2A6E56E-FA14-463E-BBF2-5F308943337E}" dt="2022-09-26T22:02:12.214" v="47" actId="5793"/>
          <ac:spMkLst>
            <pc:docMk/>
            <pc:sldMk cId="2235408715" sldId="316"/>
            <ac:spMk id="3" creationId="{40357285-116C-D9E9-8114-1A4EC2B59A7E}"/>
          </ac:spMkLst>
        </pc:spChg>
      </pc:sldChg>
      <pc:sldChg chg="modSp add mod">
        <pc:chgData name="Allie Pfleger" userId="7701ca9aa713607d" providerId="LiveId" clId="{B2A6E56E-FA14-463E-BBF2-5F308943337E}" dt="2022-09-26T22:02:29.617" v="58" actId="20577"/>
        <pc:sldMkLst>
          <pc:docMk/>
          <pc:sldMk cId="1891048965" sldId="317"/>
        </pc:sldMkLst>
        <pc:spChg chg="mod">
          <ac:chgData name="Allie Pfleger" userId="7701ca9aa713607d" providerId="LiveId" clId="{B2A6E56E-FA14-463E-BBF2-5F308943337E}" dt="2022-09-26T22:02:29.617" v="58" actId="20577"/>
          <ac:spMkLst>
            <pc:docMk/>
            <pc:sldMk cId="1891048965" sldId="317"/>
            <ac:spMk id="111" creationId="{00000000-0000-0000-0000-000000000000}"/>
          </ac:spMkLst>
        </pc:spChg>
      </pc:sldChg>
      <pc:sldChg chg="modSp add mod">
        <pc:chgData name="Allie Pfleger" userId="7701ca9aa713607d" providerId="LiveId" clId="{B2A6E56E-FA14-463E-BBF2-5F308943337E}" dt="2022-09-26T22:05:20.168" v="112" actId="20577"/>
        <pc:sldMkLst>
          <pc:docMk/>
          <pc:sldMk cId="1880349108" sldId="318"/>
        </pc:sldMkLst>
        <pc:spChg chg="mod">
          <ac:chgData name="Allie Pfleger" userId="7701ca9aa713607d" providerId="LiveId" clId="{B2A6E56E-FA14-463E-BBF2-5F308943337E}" dt="2022-09-26T22:03:04.284" v="74" actId="20577"/>
          <ac:spMkLst>
            <pc:docMk/>
            <pc:sldMk cId="1880349108" sldId="318"/>
            <ac:spMk id="2" creationId="{6A491155-224A-BECE-21BE-E50EB40ED800}"/>
          </ac:spMkLst>
        </pc:spChg>
        <pc:spChg chg="mod">
          <ac:chgData name="Allie Pfleger" userId="7701ca9aa713607d" providerId="LiveId" clId="{B2A6E56E-FA14-463E-BBF2-5F308943337E}" dt="2022-09-26T22:05:20.168" v="112" actId="20577"/>
          <ac:spMkLst>
            <pc:docMk/>
            <pc:sldMk cId="1880349108" sldId="318"/>
            <ac:spMk id="3" creationId="{0417D5D2-C1F7-5FA5-0368-6326B91E97AD}"/>
          </ac:spMkLst>
        </pc:spChg>
      </pc:sldChg>
      <pc:sldChg chg="modSp add del mod ord">
        <pc:chgData name="Allie Pfleger" userId="7701ca9aa713607d" providerId="LiveId" clId="{B2A6E56E-FA14-463E-BBF2-5F308943337E}" dt="2022-09-26T22:05:52.478" v="117" actId="47"/>
        <pc:sldMkLst>
          <pc:docMk/>
          <pc:sldMk cId="2040984222" sldId="319"/>
        </pc:sldMkLst>
        <pc:spChg chg="mod">
          <ac:chgData name="Allie Pfleger" userId="7701ca9aa713607d" providerId="LiveId" clId="{B2A6E56E-FA14-463E-BBF2-5F308943337E}" dt="2022-09-26T22:03:08.221" v="76" actId="27636"/>
          <ac:spMkLst>
            <pc:docMk/>
            <pc:sldMk cId="2040984222" sldId="319"/>
            <ac:spMk id="2" creationId="{6A491155-224A-BECE-21BE-E50EB40ED800}"/>
          </ac:spMkLst>
        </pc:spChg>
      </pc:sldChg>
      <pc:sldChg chg="modSp add mod">
        <pc:chgData name="Allie Pfleger" userId="7701ca9aa713607d" providerId="LiveId" clId="{B2A6E56E-FA14-463E-BBF2-5F308943337E}" dt="2022-09-26T22:17:12.736" v="151" actId="255"/>
        <pc:sldMkLst>
          <pc:docMk/>
          <pc:sldMk cId="1692348163" sldId="320"/>
        </pc:sldMkLst>
        <pc:spChg chg="mod">
          <ac:chgData name="Allie Pfleger" userId="7701ca9aa713607d" providerId="LiveId" clId="{B2A6E56E-FA14-463E-BBF2-5F308943337E}" dt="2022-09-26T22:06:02.107" v="137" actId="20577"/>
          <ac:spMkLst>
            <pc:docMk/>
            <pc:sldMk cId="1692348163" sldId="320"/>
            <ac:spMk id="2" creationId="{6A491155-224A-BECE-21BE-E50EB40ED800}"/>
          </ac:spMkLst>
        </pc:spChg>
        <pc:spChg chg="mod">
          <ac:chgData name="Allie Pfleger" userId="7701ca9aa713607d" providerId="LiveId" clId="{B2A6E56E-FA14-463E-BBF2-5F308943337E}" dt="2022-09-26T22:17:12.736" v="151" actId="255"/>
          <ac:spMkLst>
            <pc:docMk/>
            <pc:sldMk cId="1692348163" sldId="320"/>
            <ac:spMk id="3" creationId="{0417D5D2-C1F7-5FA5-0368-6326B91E97AD}"/>
          </ac:spMkLst>
        </pc:spChg>
      </pc:sldChg>
      <pc:sldMasterChg chg="delSldLayout">
        <pc:chgData name="Allie Pfleger" userId="7701ca9aa713607d" providerId="LiveId" clId="{B2A6E56E-FA14-463E-BBF2-5F308943337E}" dt="2022-09-26T22:05:52.478" v="117" actId="47"/>
        <pc:sldMasterMkLst>
          <pc:docMk/>
          <pc:sldMasterMk cId="0" sldId="2147483672"/>
        </pc:sldMasterMkLst>
        <pc:sldLayoutChg chg="del">
          <pc:chgData name="Allie Pfleger" userId="7701ca9aa713607d" providerId="LiveId" clId="{B2A6E56E-FA14-463E-BBF2-5F308943337E}" dt="2022-09-26T22:02:17.252" v="48" actId="47"/>
          <pc:sldLayoutMkLst>
            <pc:docMk/>
            <pc:sldMasterMk cId="0" sldId="2147483672"/>
            <pc:sldLayoutMk cId="0" sldId="2147483660"/>
          </pc:sldLayoutMkLst>
        </pc:sldLayoutChg>
        <pc:sldLayoutChg chg="del">
          <pc:chgData name="Allie Pfleger" userId="7701ca9aa713607d" providerId="LiveId" clId="{B2A6E56E-FA14-463E-BBF2-5F308943337E}" dt="2022-09-26T22:05:52.478" v="117" actId="47"/>
          <pc:sldLayoutMkLst>
            <pc:docMk/>
            <pc:sldMasterMk cId="0" sldId="2147483672"/>
            <pc:sldLayoutMk cId="2119256223" sldId="2147483685"/>
          </pc:sldLayoutMkLst>
        </pc:sldLayoutChg>
      </pc:sldMasterChg>
      <pc:sldMasterChg chg="delSldLayout">
        <pc:chgData name="Allie Pfleger" userId="7701ca9aa713607d" providerId="LiveId" clId="{B2A6E56E-FA14-463E-BBF2-5F308943337E}" dt="2022-09-26T22:01:28.767" v="42" actId="47"/>
        <pc:sldMasterMkLst>
          <pc:docMk/>
          <pc:sldMasterMk cId="396431724" sldId="2147483673"/>
        </pc:sldMasterMkLst>
        <pc:sldLayoutChg chg="del">
          <pc:chgData name="Allie Pfleger" userId="7701ca9aa713607d" providerId="LiveId" clId="{B2A6E56E-FA14-463E-BBF2-5F308943337E}" dt="2022-09-26T22:01:28.767" v="42" actId="47"/>
          <pc:sldLayoutMkLst>
            <pc:docMk/>
            <pc:sldMasterMk cId="396431724" sldId="2147483673"/>
            <pc:sldLayoutMk cId="2523420502" sldId="2147483685"/>
          </pc:sldLayoutMkLst>
        </pc:sldLayoutChg>
      </pc:sldMasterChg>
    </pc:docChg>
  </pc:docChgLst>
  <pc:docChgLst>
    <pc:chgData name="Allie Pfleger" userId="7701ca9aa713607d" providerId="LiveId" clId="{EF687F6D-7DB6-4989-9E71-EA9C3135B2F1}"/>
    <pc:docChg chg="undo custSel delSld modSld modSection">
      <pc:chgData name="Allie Pfleger" userId="7701ca9aa713607d" providerId="LiveId" clId="{EF687F6D-7DB6-4989-9E71-EA9C3135B2F1}" dt="2022-10-27T04:24:26.510" v="195"/>
      <pc:docMkLst>
        <pc:docMk/>
      </pc:docMkLst>
      <pc:sldChg chg="del">
        <pc:chgData name="Allie Pfleger" userId="7701ca9aa713607d" providerId="LiveId" clId="{EF687F6D-7DB6-4989-9E71-EA9C3135B2F1}" dt="2022-10-27T04:16:21.775" v="38" actId="47"/>
        <pc:sldMkLst>
          <pc:docMk/>
          <pc:sldMk cId="390985512" sldId="449"/>
        </pc:sldMkLst>
      </pc:sldChg>
      <pc:sldChg chg="modSp">
        <pc:chgData name="Allie Pfleger" userId="7701ca9aa713607d" providerId="LiveId" clId="{EF687F6D-7DB6-4989-9E71-EA9C3135B2F1}" dt="2022-10-27T04:15:23.128" v="36" actId="20577"/>
        <pc:sldMkLst>
          <pc:docMk/>
          <pc:sldMk cId="3381201507" sldId="451"/>
        </pc:sldMkLst>
        <pc:spChg chg="mod">
          <ac:chgData name="Allie Pfleger" userId="7701ca9aa713607d" providerId="LiveId" clId="{EF687F6D-7DB6-4989-9E71-EA9C3135B2F1}" dt="2022-10-27T04:15:23.128" v="36" actId="20577"/>
          <ac:spMkLst>
            <pc:docMk/>
            <pc:sldMk cId="3381201507" sldId="451"/>
            <ac:spMk id="4" creationId="{4C573422-7545-1DED-E95E-87D8BA489FFC}"/>
          </ac:spMkLst>
        </pc:spChg>
      </pc:sldChg>
      <pc:sldChg chg="modSp mod">
        <pc:chgData name="Allie Pfleger" userId="7701ca9aa713607d" providerId="LiveId" clId="{EF687F6D-7DB6-4989-9E71-EA9C3135B2F1}" dt="2022-10-27T04:24:26.510" v="195"/>
        <pc:sldMkLst>
          <pc:docMk/>
          <pc:sldMk cId="1541406077" sldId="471"/>
        </pc:sldMkLst>
        <pc:spChg chg="mod">
          <ac:chgData name="Allie Pfleger" userId="7701ca9aa713607d" providerId="LiveId" clId="{EF687F6D-7DB6-4989-9E71-EA9C3135B2F1}" dt="2022-10-27T04:17:46.555" v="74" actId="1076"/>
          <ac:spMkLst>
            <pc:docMk/>
            <pc:sldMk cId="1541406077" sldId="471"/>
            <ac:spMk id="3" creationId="{714E8F8E-0237-C91D-E4B9-D4BB69AFA996}"/>
          </ac:spMkLst>
        </pc:spChg>
        <pc:spChg chg="mod">
          <ac:chgData name="Allie Pfleger" userId="7701ca9aa713607d" providerId="LiveId" clId="{EF687F6D-7DB6-4989-9E71-EA9C3135B2F1}" dt="2022-10-27T04:24:26.510" v="195"/>
          <ac:spMkLst>
            <pc:docMk/>
            <pc:sldMk cId="1541406077" sldId="471"/>
            <ac:spMk id="4" creationId="{BA9AB7F2-C785-4940-EACA-D31A676FA986}"/>
          </ac:spMkLst>
        </pc:spChg>
      </pc:sldChg>
      <pc:sldChg chg="delSp mod">
        <pc:chgData name="Allie Pfleger" userId="7701ca9aa713607d" providerId="LiveId" clId="{EF687F6D-7DB6-4989-9E71-EA9C3135B2F1}" dt="2022-10-27T04:15:48.456" v="37" actId="478"/>
        <pc:sldMkLst>
          <pc:docMk/>
          <pc:sldMk cId="3405718460" sldId="472"/>
        </pc:sldMkLst>
        <pc:spChg chg="del">
          <ac:chgData name="Allie Pfleger" userId="7701ca9aa713607d" providerId="LiveId" clId="{EF687F6D-7DB6-4989-9E71-EA9C3135B2F1}" dt="2022-10-27T04:15:48.456" v="37" actId="478"/>
          <ac:spMkLst>
            <pc:docMk/>
            <pc:sldMk cId="3405718460" sldId="472"/>
            <ac:spMk id="4" creationId="{46EF7A2B-A259-63B4-3178-6C5CBBDC226C}"/>
          </ac:spMkLst>
        </pc:spChg>
      </pc:sldChg>
    </pc:docChg>
  </pc:docChgLst>
  <pc:docChgLst>
    <pc:chgData name="Allie Pfleger" userId="7701ca9aa713607d" providerId="LiveId" clId="{BE407F65-3EA5-49CA-A556-E0A453BEF25E}"/>
    <pc:docChg chg="undo custSel addSld delSld modSld sldOrd addSection modSection">
      <pc:chgData name="Allie Pfleger" userId="7701ca9aa713607d" providerId="LiveId" clId="{BE407F65-3EA5-49CA-A556-E0A453BEF25E}" dt="2023-02-22T04:08:15.856" v="2964" actId="47"/>
      <pc:docMkLst>
        <pc:docMk/>
      </pc:docMkLst>
      <pc:sldChg chg="modSp mod">
        <pc:chgData name="Allie Pfleger" userId="7701ca9aa713607d" providerId="LiveId" clId="{BE407F65-3EA5-49CA-A556-E0A453BEF25E}" dt="2023-02-22T02:28:38.209" v="59" actId="207"/>
        <pc:sldMkLst>
          <pc:docMk/>
          <pc:sldMk cId="2235408715" sldId="316"/>
        </pc:sldMkLst>
        <pc:spChg chg="mod">
          <ac:chgData name="Allie Pfleger" userId="7701ca9aa713607d" providerId="LiveId" clId="{BE407F65-3EA5-49CA-A556-E0A453BEF25E}" dt="2023-02-22T02:28:38.209" v="59" actId="207"/>
          <ac:spMkLst>
            <pc:docMk/>
            <pc:sldMk cId="2235408715" sldId="316"/>
            <ac:spMk id="3" creationId="{40357285-116C-D9E9-8114-1A4EC2B59A7E}"/>
          </ac:spMkLst>
        </pc:spChg>
      </pc:sldChg>
      <pc:sldChg chg="ord">
        <pc:chgData name="Allie Pfleger" userId="7701ca9aa713607d" providerId="LiveId" clId="{BE407F65-3EA5-49CA-A556-E0A453BEF25E}" dt="2023-02-22T02:29:01.660" v="61"/>
        <pc:sldMkLst>
          <pc:docMk/>
          <pc:sldMk cId="1248814983" sldId="383"/>
        </pc:sldMkLst>
      </pc:sldChg>
      <pc:sldChg chg="modSp mod">
        <pc:chgData name="Allie Pfleger" userId="7701ca9aa713607d" providerId="LiveId" clId="{BE407F65-3EA5-49CA-A556-E0A453BEF25E}" dt="2023-02-22T02:44:34.486" v="814" actId="20577"/>
        <pc:sldMkLst>
          <pc:docMk/>
          <pc:sldMk cId="945326898" sldId="384"/>
        </pc:sldMkLst>
        <pc:spChg chg="mod">
          <ac:chgData name="Allie Pfleger" userId="7701ca9aa713607d" providerId="LiveId" clId="{BE407F65-3EA5-49CA-A556-E0A453BEF25E}" dt="2023-02-22T02:44:34.486" v="814" actId="20577"/>
          <ac:spMkLst>
            <pc:docMk/>
            <pc:sldMk cId="945326898" sldId="384"/>
            <ac:spMk id="6" creationId="{EC8BA5E0-1029-3E20-C453-0634DE9D0524}"/>
          </ac:spMkLst>
        </pc:spChg>
      </pc:sldChg>
      <pc:sldChg chg="modSp mod">
        <pc:chgData name="Allie Pfleger" userId="7701ca9aa713607d" providerId="LiveId" clId="{BE407F65-3EA5-49CA-A556-E0A453BEF25E}" dt="2023-02-22T02:44:36.785" v="815" actId="20577"/>
        <pc:sldMkLst>
          <pc:docMk/>
          <pc:sldMk cId="2714155616" sldId="404"/>
        </pc:sldMkLst>
        <pc:spChg chg="mod">
          <ac:chgData name="Allie Pfleger" userId="7701ca9aa713607d" providerId="LiveId" clId="{BE407F65-3EA5-49CA-A556-E0A453BEF25E}" dt="2023-02-22T02:44:36.785" v="815" actId="20577"/>
          <ac:spMkLst>
            <pc:docMk/>
            <pc:sldMk cId="2714155616" sldId="404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26.978" v="830" actId="20577"/>
        <pc:sldMkLst>
          <pc:docMk/>
          <pc:sldMk cId="4233319915" sldId="494"/>
        </pc:sldMkLst>
        <pc:spChg chg="mod">
          <ac:chgData name="Allie Pfleger" userId="7701ca9aa713607d" providerId="LiveId" clId="{BE407F65-3EA5-49CA-A556-E0A453BEF25E}" dt="2023-02-22T02:45:26.978" v="830" actId="20577"/>
          <ac:spMkLst>
            <pc:docMk/>
            <pc:sldMk cId="4233319915" sldId="494"/>
            <ac:spMk id="6" creationId="{EC8BA5E0-1029-3E20-C453-0634DE9D0524}"/>
          </ac:spMkLst>
        </pc:spChg>
      </pc:sldChg>
      <pc:sldChg chg="modSp mod">
        <pc:chgData name="Allie Pfleger" userId="7701ca9aa713607d" providerId="LiveId" clId="{BE407F65-3EA5-49CA-A556-E0A453BEF25E}" dt="2023-02-22T02:44:39.941" v="816" actId="20577"/>
        <pc:sldMkLst>
          <pc:docMk/>
          <pc:sldMk cId="1885707528" sldId="497"/>
        </pc:sldMkLst>
        <pc:spChg chg="mod">
          <ac:chgData name="Allie Pfleger" userId="7701ca9aa713607d" providerId="LiveId" clId="{BE407F65-3EA5-49CA-A556-E0A453BEF25E}" dt="2023-02-22T02:44:39.941" v="816" actId="20577"/>
          <ac:spMkLst>
            <pc:docMk/>
            <pc:sldMk cId="1885707528" sldId="497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4:52.315" v="820" actId="20577"/>
        <pc:sldMkLst>
          <pc:docMk/>
          <pc:sldMk cId="2328981414" sldId="498"/>
        </pc:sldMkLst>
        <pc:spChg chg="mod">
          <ac:chgData name="Allie Pfleger" userId="7701ca9aa713607d" providerId="LiveId" clId="{BE407F65-3EA5-49CA-A556-E0A453BEF25E}" dt="2023-02-22T02:44:52.315" v="820" actId="20577"/>
          <ac:spMkLst>
            <pc:docMk/>
            <pc:sldMk cId="2328981414" sldId="498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4:49.331" v="819" actId="20577"/>
        <pc:sldMkLst>
          <pc:docMk/>
          <pc:sldMk cId="1476620004" sldId="499"/>
        </pc:sldMkLst>
        <pc:spChg chg="mod">
          <ac:chgData name="Allie Pfleger" userId="7701ca9aa713607d" providerId="LiveId" clId="{BE407F65-3EA5-49CA-A556-E0A453BEF25E}" dt="2023-02-22T02:44:49.331" v="819" actId="20577"/>
          <ac:spMkLst>
            <pc:docMk/>
            <pc:sldMk cId="1476620004" sldId="499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4:45.198" v="818" actId="20577"/>
        <pc:sldMkLst>
          <pc:docMk/>
          <pc:sldMk cId="162679964" sldId="500"/>
        </pc:sldMkLst>
        <pc:spChg chg="mod">
          <ac:chgData name="Allie Pfleger" userId="7701ca9aa713607d" providerId="LiveId" clId="{BE407F65-3EA5-49CA-A556-E0A453BEF25E}" dt="2023-02-22T02:44:45.198" v="818" actId="20577"/>
          <ac:spMkLst>
            <pc:docMk/>
            <pc:sldMk cId="162679964" sldId="500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4:42.276" v="817" actId="20577"/>
        <pc:sldMkLst>
          <pc:docMk/>
          <pc:sldMk cId="1374309868" sldId="501"/>
        </pc:sldMkLst>
        <pc:spChg chg="mod">
          <ac:chgData name="Allie Pfleger" userId="7701ca9aa713607d" providerId="LiveId" clId="{BE407F65-3EA5-49CA-A556-E0A453BEF25E}" dt="2023-02-22T02:44:42.276" v="817" actId="20577"/>
          <ac:spMkLst>
            <pc:docMk/>
            <pc:sldMk cId="1374309868" sldId="501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4:54.849" v="821" actId="20577"/>
        <pc:sldMkLst>
          <pc:docMk/>
          <pc:sldMk cId="1541690183" sldId="502"/>
        </pc:sldMkLst>
        <pc:spChg chg="mod">
          <ac:chgData name="Allie Pfleger" userId="7701ca9aa713607d" providerId="LiveId" clId="{BE407F65-3EA5-49CA-A556-E0A453BEF25E}" dt="2023-02-22T02:44:54.849" v="821" actId="20577"/>
          <ac:spMkLst>
            <pc:docMk/>
            <pc:sldMk cId="1541690183" sldId="502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00.929" v="823" actId="20577"/>
        <pc:sldMkLst>
          <pc:docMk/>
          <pc:sldMk cId="1610460281" sldId="503"/>
        </pc:sldMkLst>
        <pc:spChg chg="mod">
          <ac:chgData name="Allie Pfleger" userId="7701ca9aa713607d" providerId="LiveId" clId="{BE407F65-3EA5-49CA-A556-E0A453BEF25E}" dt="2023-02-22T02:45:00.929" v="823" actId="20577"/>
          <ac:spMkLst>
            <pc:docMk/>
            <pc:sldMk cId="1610460281" sldId="503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05.251" v="824" actId="20577"/>
        <pc:sldMkLst>
          <pc:docMk/>
          <pc:sldMk cId="769631667" sldId="504"/>
        </pc:sldMkLst>
        <pc:spChg chg="mod">
          <ac:chgData name="Allie Pfleger" userId="7701ca9aa713607d" providerId="LiveId" clId="{BE407F65-3EA5-49CA-A556-E0A453BEF25E}" dt="2023-02-22T02:45:05.251" v="824" actId="20577"/>
          <ac:spMkLst>
            <pc:docMk/>
            <pc:sldMk cId="769631667" sldId="504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15.972" v="827" actId="20577"/>
        <pc:sldMkLst>
          <pc:docMk/>
          <pc:sldMk cId="3226127370" sldId="505"/>
        </pc:sldMkLst>
        <pc:spChg chg="mod">
          <ac:chgData name="Allie Pfleger" userId="7701ca9aa713607d" providerId="LiveId" clId="{BE407F65-3EA5-49CA-A556-E0A453BEF25E}" dt="2023-02-22T02:45:15.972" v="827" actId="20577"/>
          <ac:spMkLst>
            <pc:docMk/>
            <pc:sldMk cId="3226127370" sldId="505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13.146" v="826" actId="20577"/>
        <pc:sldMkLst>
          <pc:docMk/>
          <pc:sldMk cId="2782712015" sldId="506"/>
        </pc:sldMkLst>
        <pc:spChg chg="mod">
          <ac:chgData name="Allie Pfleger" userId="7701ca9aa713607d" providerId="LiveId" clId="{BE407F65-3EA5-49CA-A556-E0A453BEF25E}" dt="2023-02-22T02:45:13.146" v="826" actId="20577"/>
          <ac:spMkLst>
            <pc:docMk/>
            <pc:sldMk cId="2782712015" sldId="506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4:58.341" v="822" actId="20577"/>
        <pc:sldMkLst>
          <pc:docMk/>
          <pc:sldMk cId="1677111580" sldId="507"/>
        </pc:sldMkLst>
        <pc:spChg chg="mod">
          <ac:chgData name="Allie Pfleger" userId="7701ca9aa713607d" providerId="LiveId" clId="{BE407F65-3EA5-49CA-A556-E0A453BEF25E}" dt="2023-02-22T02:44:58.341" v="822" actId="20577"/>
          <ac:spMkLst>
            <pc:docMk/>
            <pc:sldMk cId="1677111580" sldId="507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10.409" v="825" actId="20577"/>
        <pc:sldMkLst>
          <pc:docMk/>
          <pc:sldMk cId="2551184252" sldId="508"/>
        </pc:sldMkLst>
        <pc:spChg chg="mod">
          <ac:chgData name="Allie Pfleger" userId="7701ca9aa713607d" providerId="LiveId" clId="{BE407F65-3EA5-49CA-A556-E0A453BEF25E}" dt="2023-02-22T02:45:10.409" v="825" actId="20577"/>
          <ac:spMkLst>
            <pc:docMk/>
            <pc:sldMk cId="2551184252" sldId="508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22.570" v="829" actId="20577"/>
        <pc:sldMkLst>
          <pc:docMk/>
          <pc:sldMk cId="642407496" sldId="509"/>
        </pc:sldMkLst>
        <pc:spChg chg="mod">
          <ac:chgData name="Allie Pfleger" userId="7701ca9aa713607d" providerId="LiveId" clId="{BE407F65-3EA5-49CA-A556-E0A453BEF25E}" dt="2023-02-22T02:45:22.570" v="829" actId="20577"/>
          <ac:spMkLst>
            <pc:docMk/>
            <pc:sldMk cId="642407496" sldId="509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19.630" v="828" actId="20577"/>
        <pc:sldMkLst>
          <pc:docMk/>
          <pc:sldMk cId="670550777" sldId="510"/>
        </pc:sldMkLst>
        <pc:spChg chg="mod">
          <ac:chgData name="Allie Pfleger" userId="7701ca9aa713607d" providerId="LiveId" clId="{BE407F65-3EA5-49CA-A556-E0A453BEF25E}" dt="2023-02-22T02:45:19.630" v="828" actId="20577"/>
          <ac:spMkLst>
            <pc:docMk/>
            <pc:sldMk cId="670550777" sldId="510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30.853" v="831" actId="20577"/>
        <pc:sldMkLst>
          <pc:docMk/>
          <pc:sldMk cId="452497840" sldId="512"/>
        </pc:sldMkLst>
        <pc:spChg chg="mod">
          <ac:chgData name="Allie Pfleger" userId="7701ca9aa713607d" providerId="LiveId" clId="{BE407F65-3EA5-49CA-A556-E0A453BEF25E}" dt="2023-02-22T02:45:30.853" v="831" actId="20577"/>
          <ac:spMkLst>
            <pc:docMk/>
            <pc:sldMk cId="452497840" sldId="512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35.476" v="832" actId="20577"/>
        <pc:sldMkLst>
          <pc:docMk/>
          <pc:sldMk cId="3857654788" sldId="513"/>
        </pc:sldMkLst>
        <pc:spChg chg="mod">
          <ac:chgData name="Allie Pfleger" userId="7701ca9aa713607d" providerId="LiveId" clId="{BE407F65-3EA5-49CA-A556-E0A453BEF25E}" dt="2023-02-22T02:45:35.476" v="832" actId="20577"/>
          <ac:spMkLst>
            <pc:docMk/>
            <pc:sldMk cId="3857654788" sldId="513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37.321" v="833" actId="20577"/>
        <pc:sldMkLst>
          <pc:docMk/>
          <pc:sldMk cId="4100584465" sldId="514"/>
        </pc:sldMkLst>
        <pc:spChg chg="mod">
          <ac:chgData name="Allie Pfleger" userId="7701ca9aa713607d" providerId="LiveId" clId="{BE407F65-3EA5-49CA-A556-E0A453BEF25E}" dt="2023-02-22T02:45:37.321" v="833" actId="20577"/>
          <ac:spMkLst>
            <pc:docMk/>
            <pc:sldMk cId="4100584465" sldId="514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39.547" v="834" actId="20577"/>
        <pc:sldMkLst>
          <pc:docMk/>
          <pc:sldMk cId="3299333714" sldId="515"/>
        </pc:sldMkLst>
        <pc:spChg chg="mod">
          <ac:chgData name="Allie Pfleger" userId="7701ca9aa713607d" providerId="LiveId" clId="{BE407F65-3EA5-49CA-A556-E0A453BEF25E}" dt="2023-02-22T02:45:39.547" v="834" actId="20577"/>
          <ac:spMkLst>
            <pc:docMk/>
            <pc:sldMk cId="3299333714" sldId="515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42.162" v="835" actId="20577"/>
        <pc:sldMkLst>
          <pc:docMk/>
          <pc:sldMk cId="3801238135" sldId="516"/>
        </pc:sldMkLst>
        <pc:spChg chg="mod">
          <ac:chgData name="Allie Pfleger" userId="7701ca9aa713607d" providerId="LiveId" clId="{BE407F65-3EA5-49CA-A556-E0A453BEF25E}" dt="2023-02-22T02:45:42.162" v="835" actId="20577"/>
          <ac:spMkLst>
            <pc:docMk/>
            <pc:sldMk cId="3801238135" sldId="516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46.261" v="836" actId="20577"/>
        <pc:sldMkLst>
          <pc:docMk/>
          <pc:sldMk cId="2704827512" sldId="517"/>
        </pc:sldMkLst>
        <pc:spChg chg="mod">
          <ac:chgData name="Allie Pfleger" userId="7701ca9aa713607d" providerId="LiveId" clId="{BE407F65-3EA5-49CA-A556-E0A453BEF25E}" dt="2023-02-22T02:45:46.261" v="836" actId="20577"/>
          <ac:spMkLst>
            <pc:docMk/>
            <pc:sldMk cId="2704827512" sldId="517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48.847" v="837" actId="20577"/>
        <pc:sldMkLst>
          <pc:docMk/>
          <pc:sldMk cId="3711537643" sldId="518"/>
        </pc:sldMkLst>
        <pc:spChg chg="mod">
          <ac:chgData name="Allie Pfleger" userId="7701ca9aa713607d" providerId="LiveId" clId="{BE407F65-3EA5-49CA-A556-E0A453BEF25E}" dt="2023-02-22T02:45:48.847" v="837" actId="20577"/>
          <ac:spMkLst>
            <pc:docMk/>
            <pc:sldMk cId="3711537643" sldId="518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52.973" v="838" actId="20577"/>
        <pc:sldMkLst>
          <pc:docMk/>
          <pc:sldMk cId="2058454546" sldId="519"/>
        </pc:sldMkLst>
        <pc:spChg chg="mod">
          <ac:chgData name="Allie Pfleger" userId="7701ca9aa713607d" providerId="LiveId" clId="{BE407F65-3EA5-49CA-A556-E0A453BEF25E}" dt="2023-02-22T02:45:52.973" v="838" actId="20577"/>
          <ac:spMkLst>
            <pc:docMk/>
            <pc:sldMk cId="2058454546" sldId="519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55.907" v="839" actId="20577"/>
        <pc:sldMkLst>
          <pc:docMk/>
          <pc:sldMk cId="4259172663" sldId="520"/>
        </pc:sldMkLst>
        <pc:spChg chg="mod">
          <ac:chgData name="Allie Pfleger" userId="7701ca9aa713607d" providerId="LiveId" clId="{BE407F65-3EA5-49CA-A556-E0A453BEF25E}" dt="2023-02-22T02:45:55.907" v="839" actId="20577"/>
          <ac:spMkLst>
            <pc:docMk/>
            <pc:sldMk cId="4259172663" sldId="520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5:58.441" v="840" actId="20577"/>
        <pc:sldMkLst>
          <pc:docMk/>
          <pc:sldMk cId="2687196071" sldId="521"/>
        </pc:sldMkLst>
        <pc:spChg chg="mod">
          <ac:chgData name="Allie Pfleger" userId="7701ca9aa713607d" providerId="LiveId" clId="{BE407F65-3EA5-49CA-A556-E0A453BEF25E}" dt="2023-02-22T02:45:58.441" v="840" actId="20577"/>
          <ac:spMkLst>
            <pc:docMk/>
            <pc:sldMk cId="2687196071" sldId="521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6:02.025" v="841" actId="20577"/>
        <pc:sldMkLst>
          <pc:docMk/>
          <pc:sldMk cId="2733256470" sldId="522"/>
        </pc:sldMkLst>
        <pc:spChg chg="mod">
          <ac:chgData name="Allie Pfleger" userId="7701ca9aa713607d" providerId="LiveId" clId="{BE407F65-3EA5-49CA-A556-E0A453BEF25E}" dt="2023-02-22T02:46:02.025" v="841" actId="20577"/>
          <ac:spMkLst>
            <pc:docMk/>
            <pc:sldMk cId="2733256470" sldId="522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6:04.753" v="842" actId="20577"/>
        <pc:sldMkLst>
          <pc:docMk/>
          <pc:sldMk cId="3954806930" sldId="523"/>
        </pc:sldMkLst>
        <pc:spChg chg="mod">
          <ac:chgData name="Allie Pfleger" userId="7701ca9aa713607d" providerId="LiveId" clId="{BE407F65-3EA5-49CA-A556-E0A453BEF25E}" dt="2023-02-22T02:46:04.753" v="842" actId="20577"/>
          <ac:spMkLst>
            <pc:docMk/>
            <pc:sldMk cId="3954806930" sldId="523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6:08.094" v="843" actId="20577"/>
        <pc:sldMkLst>
          <pc:docMk/>
          <pc:sldMk cId="544196517" sldId="524"/>
        </pc:sldMkLst>
        <pc:spChg chg="mod">
          <ac:chgData name="Allie Pfleger" userId="7701ca9aa713607d" providerId="LiveId" clId="{BE407F65-3EA5-49CA-A556-E0A453BEF25E}" dt="2023-02-22T02:46:08.094" v="843" actId="20577"/>
          <ac:spMkLst>
            <pc:docMk/>
            <pc:sldMk cId="544196517" sldId="524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6:11.090" v="844" actId="20577"/>
        <pc:sldMkLst>
          <pc:docMk/>
          <pc:sldMk cId="1367832058" sldId="525"/>
        </pc:sldMkLst>
        <pc:spChg chg="mod">
          <ac:chgData name="Allie Pfleger" userId="7701ca9aa713607d" providerId="LiveId" clId="{BE407F65-3EA5-49CA-A556-E0A453BEF25E}" dt="2023-02-22T02:46:11.090" v="844" actId="20577"/>
          <ac:spMkLst>
            <pc:docMk/>
            <pc:sldMk cId="1367832058" sldId="525"/>
            <ac:spMk id="2" creationId="{645646C8-7FA2-3B4D-D7A9-8583D091B473}"/>
          </ac:spMkLst>
        </pc:spChg>
      </pc:sldChg>
      <pc:sldChg chg="modSp mod">
        <pc:chgData name="Allie Pfleger" userId="7701ca9aa713607d" providerId="LiveId" clId="{BE407F65-3EA5-49CA-A556-E0A453BEF25E}" dt="2023-02-22T02:46:15.542" v="845" actId="20577"/>
        <pc:sldMkLst>
          <pc:docMk/>
          <pc:sldMk cId="2299108677" sldId="526"/>
        </pc:sldMkLst>
        <pc:spChg chg="mod">
          <ac:chgData name="Allie Pfleger" userId="7701ca9aa713607d" providerId="LiveId" clId="{BE407F65-3EA5-49CA-A556-E0A453BEF25E}" dt="2023-02-22T02:46:15.542" v="845" actId="20577"/>
          <ac:spMkLst>
            <pc:docMk/>
            <pc:sldMk cId="2299108677" sldId="526"/>
            <ac:spMk id="2" creationId="{645646C8-7FA2-3B4D-D7A9-8583D091B473}"/>
          </ac:spMkLst>
        </pc:spChg>
      </pc:sldChg>
      <pc:sldChg chg="modSp add mod">
        <pc:chgData name="Allie Pfleger" userId="7701ca9aa713607d" providerId="LiveId" clId="{BE407F65-3EA5-49CA-A556-E0A453BEF25E}" dt="2023-02-22T02:39:06.912" v="88" actId="20577"/>
        <pc:sldMkLst>
          <pc:docMk/>
          <pc:sldMk cId="1982805460" sldId="527"/>
        </pc:sldMkLst>
        <pc:spChg chg="mod">
          <ac:chgData name="Allie Pfleger" userId="7701ca9aa713607d" providerId="LiveId" clId="{BE407F65-3EA5-49CA-A556-E0A453BEF25E}" dt="2023-02-22T02:39:06.912" v="88" actId="20577"/>
          <ac:spMkLst>
            <pc:docMk/>
            <pc:sldMk cId="1982805460" sldId="527"/>
            <ac:spMk id="111" creationId="{00000000-0000-0000-0000-000000000000}"/>
          </ac:spMkLst>
        </pc:spChg>
      </pc:sldChg>
      <pc:sldChg chg="modSp add mod">
        <pc:chgData name="Allie Pfleger" userId="7701ca9aa713607d" providerId="LiveId" clId="{BE407F65-3EA5-49CA-A556-E0A453BEF25E}" dt="2023-02-22T03:16:21.444" v="2257" actId="20577"/>
        <pc:sldMkLst>
          <pc:docMk/>
          <pc:sldMk cId="581702501" sldId="528"/>
        </pc:sldMkLst>
        <pc:spChg chg="mod">
          <ac:chgData name="Allie Pfleger" userId="7701ca9aa713607d" providerId="LiveId" clId="{BE407F65-3EA5-49CA-A556-E0A453BEF25E}" dt="2023-02-22T02:39:36.418" v="133" actId="20577"/>
          <ac:spMkLst>
            <pc:docMk/>
            <pc:sldMk cId="581702501" sldId="528"/>
            <ac:spMk id="2" creationId="{827C3179-1CED-D6DF-465F-4749487F1704}"/>
          </ac:spMkLst>
        </pc:spChg>
        <pc:spChg chg="mod">
          <ac:chgData name="Allie Pfleger" userId="7701ca9aa713607d" providerId="LiveId" clId="{BE407F65-3EA5-49CA-A556-E0A453BEF25E}" dt="2023-02-22T03:16:21.444" v="2257" actId="20577"/>
          <ac:spMkLst>
            <pc:docMk/>
            <pc:sldMk cId="581702501" sldId="528"/>
            <ac:spMk id="3" creationId="{8B4A796D-C3E2-16AA-2CFA-DD75AF1D8189}"/>
          </ac:spMkLst>
        </pc:spChg>
      </pc:sldChg>
      <pc:sldChg chg="modSp add mod">
        <pc:chgData name="Allie Pfleger" userId="7701ca9aa713607d" providerId="LiveId" clId="{BE407F65-3EA5-49CA-A556-E0A453BEF25E}" dt="2023-02-22T02:44:21.144" v="813" actId="20577"/>
        <pc:sldMkLst>
          <pc:docMk/>
          <pc:sldMk cId="4038985140" sldId="529"/>
        </pc:sldMkLst>
        <pc:spChg chg="mod">
          <ac:chgData name="Allie Pfleger" userId="7701ca9aa713607d" providerId="LiveId" clId="{BE407F65-3EA5-49CA-A556-E0A453BEF25E}" dt="2023-02-22T02:42:54.867" v="766" actId="20577"/>
          <ac:spMkLst>
            <pc:docMk/>
            <pc:sldMk cId="4038985140" sldId="529"/>
            <ac:spMk id="2" creationId="{827C3179-1CED-D6DF-465F-4749487F1704}"/>
          </ac:spMkLst>
        </pc:spChg>
        <pc:spChg chg="mod">
          <ac:chgData name="Allie Pfleger" userId="7701ca9aa713607d" providerId="LiveId" clId="{BE407F65-3EA5-49CA-A556-E0A453BEF25E}" dt="2023-02-22T02:44:21.144" v="813" actId="20577"/>
          <ac:spMkLst>
            <pc:docMk/>
            <pc:sldMk cId="4038985140" sldId="529"/>
            <ac:spMk id="3" creationId="{8B4A796D-C3E2-16AA-2CFA-DD75AF1D8189}"/>
          </ac:spMkLst>
        </pc:spChg>
      </pc:sldChg>
      <pc:sldChg chg="modSp add mod">
        <pc:chgData name="Allie Pfleger" userId="7701ca9aa713607d" providerId="LiveId" clId="{BE407F65-3EA5-49CA-A556-E0A453BEF25E}" dt="2023-02-22T02:47:31.252" v="876" actId="20577"/>
        <pc:sldMkLst>
          <pc:docMk/>
          <pc:sldMk cId="613984960" sldId="530"/>
        </pc:sldMkLst>
        <pc:spChg chg="mod">
          <ac:chgData name="Allie Pfleger" userId="7701ca9aa713607d" providerId="LiveId" clId="{BE407F65-3EA5-49CA-A556-E0A453BEF25E}" dt="2023-02-22T02:47:31.252" v="876" actId="20577"/>
          <ac:spMkLst>
            <pc:docMk/>
            <pc:sldMk cId="613984960" sldId="530"/>
            <ac:spMk id="6" creationId="{EC8BA5E0-1029-3E20-C453-0634DE9D0524}"/>
          </ac:spMkLst>
        </pc:spChg>
      </pc:sldChg>
      <pc:sldChg chg="add del">
        <pc:chgData name="Allie Pfleger" userId="7701ca9aa713607d" providerId="LiveId" clId="{BE407F65-3EA5-49CA-A556-E0A453BEF25E}" dt="2023-02-22T02:47:16.236" v="855" actId="47"/>
        <pc:sldMkLst>
          <pc:docMk/>
          <pc:sldMk cId="3306500271" sldId="531"/>
        </pc:sldMkLst>
      </pc:sldChg>
      <pc:sldChg chg="add del">
        <pc:chgData name="Allie Pfleger" userId="7701ca9aa713607d" providerId="LiveId" clId="{BE407F65-3EA5-49CA-A556-E0A453BEF25E}" dt="2023-02-22T02:47:06.497" v="853"/>
        <pc:sldMkLst>
          <pc:docMk/>
          <pc:sldMk cId="42414608" sldId="532"/>
        </pc:sldMkLst>
      </pc:sldChg>
      <pc:sldChg chg="addSp delSp modSp add mod">
        <pc:chgData name="Allie Pfleger" userId="7701ca9aa713607d" providerId="LiveId" clId="{BE407F65-3EA5-49CA-A556-E0A453BEF25E}" dt="2023-02-22T03:50:05.401" v="2688" actId="20577"/>
        <pc:sldMkLst>
          <pc:docMk/>
          <pc:sldMk cId="557504566" sldId="532"/>
        </pc:sldMkLst>
        <pc:spChg chg="mod">
          <ac:chgData name="Allie Pfleger" userId="7701ca9aa713607d" providerId="LiveId" clId="{BE407F65-3EA5-49CA-A556-E0A453BEF25E}" dt="2023-02-22T02:47:39.899" v="893" actId="20577"/>
          <ac:spMkLst>
            <pc:docMk/>
            <pc:sldMk cId="557504566" sldId="532"/>
            <ac:spMk id="2" creationId="{645646C8-7FA2-3B4D-D7A9-8583D091B473}"/>
          </ac:spMkLst>
        </pc:spChg>
        <pc:spChg chg="mod">
          <ac:chgData name="Allie Pfleger" userId="7701ca9aa713607d" providerId="LiveId" clId="{BE407F65-3EA5-49CA-A556-E0A453BEF25E}" dt="2023-02-22T03:50:05.401" v="2688" actId="20577"/>
          <ac:spMkLst>
            <pc:docMk/>
            <pc:sldMk cId="557504566" sldId="532"/>
            <ac:spMk id="3" creationId="{714E8F8E-0237-C91D-E4B9-D4BB69AFA996}"/>
          </ac:spMkLst>
        </pc:spChg>
        <pc:spChg chg="add del">
          <ac:chgData name="Allie Pfleger" userId="7701ca9aa713607d" providerId="LiveId" clId="{BE407F65-3EA5-49CA-A556-E0A453BEF25E}" dt="2023-02-22T02:50:32.409" v="1172" actId="11529"/>
          <ac:spMkLst>
            <pc:docMk/>
            <pc:sldMk cId="557504566" sldId="532"/>
            <ac:spMk id="4" creationId="{95D67EFA-ECAC-A403-1953-F8888CF5AA5B}"/>
          </ac:spMkLst>
        </pc:spChg>
        <pc:spChg chg="add del mod">
          <ac:chgData name="Allie Pfleger" userId="7701ca9aa713607d" providerId="LiveId" clId="{BE407F65-3EA5-49CA-A556-E0A453BEF25E}" dt="2023-02-22T03:34:12.578" v="2456" actId="478"/>
          <ac:spMkLst>
            <pc:docMk/>
            <pc:sldMk cId="557504566" sldId="532"/>
            <ac:spMk id="5" creationId="{AD3EA3F9-5D07-8596-59DE-E6C2AC5B9078}"/>
          </ac:spMkLst>
        </pc:spChg>
        <pc:spChg chg="add del mod">
          <ac:chgData name="Allie Pfleger" userId="7701ca9aa713607d" providerId="LiveId" clId="{BE407F65-3EA5-49CA-A556-E0A453BEF25E}" dt="2023-02-22T03:34:12.578" v="2456" actId="478"/>
          <ac:spMkLst>
            <pc:docMk/>
            <pc:sldMk cId="557504566" sldId="532"/>
            <ac:spMk id="6" creationId="{E4876640-D714-E43A-2588-C12DDFA805BE}"/>
          </ac:spMkLst>
        </pc:spChg>
        <pc:spChg chg="add del mod">
          <ac:chgData name="Allie Pfleger" userId="7701ca9aa713607d" providerId="LiveId" clId="{BE407F65-3EA5-49CA-A556-E0A453BEF25E}" dt="2023-02-22T03:34:12.578" v="2456" actId="478"/>
          <ac:spMkLst>
            <pc:docMk/>
            <pc:sldMk cId="557504566" sldId="532"/>
            <ac:spMk id="7" creationId="{693411B7-68B9-8BD5-F785-80CF38E97565}"/>
          </ac:spMkLst>
        </pc:spChg>
        <pc:spChg chg="add del mod">
          <ac:chgData name="Allie Pfleger" userId="7701ca9aa713607d" providerId="LiveId" clId="{BE407F65-3EA5-49CA-A556-E0A453BEF25E}" dt="2023-02-22T03:34:12.578" v="2456" actId="478"/>
          <ac:spMkLst>
            <pc:docMk/>
            <pc:sldMk cId="557504566" sldId="532"/>
            <ac:spMk id="8" creationId="{7E5362E6-EF51-E97C-4D4A-1C13326B33B9}"/>
          </ac:spMkLst>
        </pc:spChg>
        <pc:spChg chg="add del mod">
          <ac:chgData name="Allie Pfleger" userId="7701ca9aa713607d" providerId="LiveId" clId="{BE407F65-3EA5-49CA-A556-E0A453BEF25E}" dt="2023-02-22T03:34:12.578" v="2456" actId="478"/>
          <ac:spMkLst>
            <pc:docMk/>
            <pc:sldMk cId="557504566" sldId="532"/>
            <ac:spMk id="9" creationId="{CEDA9343-6872-2E8F-05AB-4F292577770F}"/>
          </ac:spMkLst>
        </pc:spChg>
        <pc:spChg chg="add del mod">
          <ac:chgData name="Allie Pfleger" userId="7701ca9aa713607d" providerId="LiveId" clId="{BE407F65-3EA5-49CA-A556-E0A453BEF25E}" dt="2023-02-22T03:34:16.350" v="2460" actId="478"/>
          <ac:spMkLst>
            <pc:docMk/>
            <pc:sldMk cId="557504566" sldId="532"/>
            <ac:spMk id="10" creationId="{FAA70819-BD88-1B1F-2309-3A75BA434BD5}"/>
          </ac:spMkLst>
        </pc:spChg>
        <pc:spChg chg="add del mod">
          <ac:chgData name="Allie Pfleger" userId="7701ca9aa713607d" providerId="LiveId" clId="{BE407F65-3EA5-49CA-A556-E0A453BEF25E}" dt="2023-02-22T03:34:13.822" v="2457" actId="478"/>
          <ac:spMkLst>
            <pc:docMk/>
            <pc:sldMk cId="557504566" sldId="532"/>
            <ac:spMk id="11" creationId="{99AF2444-8001-F6A2-9C0B-4F466BB86438}"/>
          </ac:spMkLst>
        </pc:spChg>
        <pc:spChg chg="add mod">
          <ac:chgData name="Allie Pfleger" userId="7701ca9aa713607d" providerId="LiveId" clId="{BE407F65-3EA5-49CA-A556-E0A453BEF25E}" dt="2023-02-22T03:34:51.626" v="2509" actId="20577"/>
          <ac:spMkLst>
            <pc:docMk/>
            <pc:sldMk cId="557504566" sldId="532"/>
            <ac:spMk id="60" creationId="{F5E00CAB-B9F5-EC4C-BA13-B605E090BF90}"/>
          </ac:spMkLst>
        </pc:spChg>
        <pc:cxnChg chg="add del mod">
          <ac:chgData name="Allie Pfleger" userId="7701ca9aa713607d" providerId="LiveId" clId="{BE407F65-3EA5-49CA-A556-E0A453BEF25E}" dt="2023-02-22T03:34:15.208" v="2459" actId="478"/>
          <ac:cxnSpMkLst>
            <pc:docMk/>
            <pc:sldMk cId="557504566" sldId="532"/>
            <ac:cxnSpMk id="13" creationId="{F3A1C5BA-FFF2-6D54-A229-0360E87FA03E}"/>
          </ac:cxnSpMkLst>
        </pc:cxnChg>
        <pc:cxnChg chg="add del mod">
          <ac:chgData name="Allie Pfleger" userId="7701ca9aa713607d" providerId="LiveId" clId="{BE407F65-3EA5-49CA-A556-E0A453BEF25E}" dt="2023-02-22T03:34:12.578" v="2456" actId="478"/>
          <ac:cxnSpMkLst>
            <pc:docMk/>
            <pc:sldMk cId="557504566" sldId="532"/>
            <ac:cxnSpMk id="14" creationId="{40BA5013-6867-E57F-A66C-B91838B3F4F0}"/>
          </ac:cxnSpMkLst>
        </pc:cxnChg>
        <pc:cxnChg chg="add del mod">
          <ac:chgData name="Allie Pfleger" userId="7701ca9aa713607d" providerId="LiveId" clId="{BE407F65-3EA5-49CA-A556-E0A453BEF25E}" dt="2023-02-22T03:34:12.578" v="2456" actId="478"/>
          <ac:cxnSpMkLst>
            <pc:docMk/>
            <pc:sldMk cId="557504566" sldId="532"/>
            <ac:cxnSpMk id="17" creationId="{31FD1A64-1E9D-2BF7-9280-28699B6268F5}"/>
          </ac:cxnSpMkLst>
        </pc:cxnChg>
        <pc:cxnChg chg="add del mod">
          <ac:chgData name="Allie Pfleger" userId="7701ca9aa713607d" providerId="LiveId" clId="{BE407F65-3EA5-49CA-A556-E0A453BEF25E}" dt="2023-02-22T03:34:12.578" v="2456" actId="478"/>
          <ac:cxnSpMkLst>
            <pc:docMk/>
            <pc:sldMk cId="557504566" sldId="532"/>
            <ac:cxnSpMk id="20" creationId="{068D5492-DC3C-63E2-3841-33B3E24929FD}"/>
          </ac:cxnSpMkLst>
        </pc:cxnChg>
        <pc:cxnChg chg="add del mod">
          <ac:chgData name="Allie Pfleger" userId="7701ca9aa713607d" providerId="LiveId" clId="{BE407F65-3EA5-49CA-A556-E0A453BEF25E}" dt="2023-02-22T03:34:12.578" v="2456" actId="478"/>
          <ac:cxnSpMkLst>
            <pc:docMk/>
            <pc:sldMk cId="557504566" sldId="532"/>
            <ac:cxnSpMk id="23" creationId="{0FDE242F-C07C-0E10-884B-B7355EAECE21}"/>
          </ac:cxnSpMkLst>
        </pc:cxnChg>
        <pc:cxnChg chg="add del mod">
          <ac:chgData name="Allie Pfleger" userId="7701ca9aa713607d" providerId="LiveId" clId="{BE407F65-3EA5-49CA-A556-E0A453BEF25E}" dt="2023-02-22T03:34:12.578" v="2456" actId="478"/>
          <ac:cxnSpMkLst>
            <pc:docMk/>
            <pc:sldMk cId="557504566" sldId="532"/>
            <ac:cxnSpMk id="27" creationId="{CF114F41-4DAC-97F1-C518-A3419861B67E}"/>
          </ac:cxnSpMkLst>
        </pc:cxnChg>
        <pc:cxnChg chg="add del mod">
          <ac:chgData name="Allie Pfleger" userId="7701ca9aa713607d" providerId="LiveId" clId="{BE407F65-3EA5-49CA-A556-E0A453BEF25E}" dt="2023-02-22T03:34:12.578" v="2456" actId="478"/>
          <ac:cxnSpMkLst>
            <pc:docMk/>
            <pc:sldMk cId="557504566" sldId="532"/>
            <ac:cxnSpMk id="30" creationId="{EB613834-3C82-FF25-2482-7D51F2D6C82C}"/>
          </ac:cxnSpMkLst>
        </pc:cxnChg>
        <pc:cxnChg chg="add del mod">
          <ac:chgData name="Allie Pfleger" userId="7701ca9aa713607d" providerId="LiveId" clId="{BE407F65-3EA5-49CA-A556-E0A453BEF25E}" dt="2023-02-22T03:34:14.331" v="2458" actId="478"/>
          <ac:cxnSpMkLst>
            <pc:docMk/>
            <pc:sldMk cId="557504566" sldId="532"/>
            <ac:cxnSpMk id="33" creationId="{5831BDC9-3E84-FF21-AB27-F9066940C8FF}"/>
          </ac:cxnSpMkLst>
        </pc:cxnChg>
        <pc:cxnChg chg="add del mod">
          <ac:chgData name="Allie Pfleger" userId="7701ca9aa713607d" providerId="LiveId" clId="{BE407F65-3EA5-49CA-A556-E0A453BEF25E}" dt="2023-02-22T03:34:12.578" v="2456" actId="478"/>
          <ac:cxnSpMkLst>
            <pc:docMk/>
            <pc:sldMk cId="557504566" sldId="532"/>
            <ac:cxnSpMk id="36" creationId="{6E8D9E84-02B7-3F1B-FA20-507E90AD9B0B}"/>
          </ac:cxnSpMkLst>
        </pc:cxnChg>
        <pc:cxnChg chg="add del mod">
          <ac:chgData name="Allie Pfleger" userId="7701ca9aa713607d" providerId="LiveId" clId="{BE407F65-3EA5-49CA-A556-E0A453BEF25E}" dt="2023-02-22T03:34:12.578" v="2456" actId="478"/>
          <ac:cxnSpMkLst>
            <pc:docMk/>
            <pc:sldMk cId="557504566" sldId="532"/>
            <ac:cxnSpMk id="39" creationId="{1A6028D3-E147-8E9A-AFC0-23561F54F7D9}"/>
          </ac:cxnSpMkLst>
        </pc:cxnChg>
        <pc:cxnChg chg="add del mod">
          <ac:chgData name="Allie Pfleger" userId="7701ca9aa713607d" providerId="LiveId" clId="{BE407F65-3EA5-49CA-A556-E0A453BEF25E}" dt="2023-02-22T03:34:12.578" v="2456" actId="478"/>
          <ac:cxnSpMkLst>
            <pc:docMk/>
            <pc:sldMk cId="557504566" sldId="532"/>
            <ac:cxnSpMk id="42" creationId="{DE1D3B80-A706-5D66-B507-1B8283104194}"/>
          </ac:cxnSpMkLst>
        </pc:cxnChg>
        <pc:cxnChg chg="add del mod">
          <ac:chgData name="Allie Pfleger" userId="7701ca9aa713607d" providerId="LiveId" clId="{BE407F65-3EA5-49CA-A556-E0A453BEF25E}" dt="2023-02-22T03:34:12.578" v="2456" actId="478"/>
          <ac:cxnSpMkLst>
            <pc:docMk/>
            <pc:sldMk cId="557504566" sldId="532"/>
            <ac:cxnSpMk id="45" creationId="{8F00AF8E-81B6-3F27-4A7B-A7AB08E13859}"/>
          </ac:cxnSpMkLst>
        </pc:cxnChg>
      </pc:sldChg>
      <pc:sldChg chg="addSp modSp add mod">
        <pc:chgData name="Allie Pfleger" userId="7701ca9aa713607d" providerId="LiveId" clId="{BE407F65-3EA5-49CA-A556-E0A453BEF25E}" dt="2023-02-22T03:34:07.248" v="2455" actId="1076"/>
        <pc:sldMkLst>
          <pc:docMk/>
          <pc:sldMk cId="4110031356" sldId="533"/>
        </pc:sldMkLst>
        <pc:spChg chg="mod">
          <ac:chgData name="Allie Pfleger" userId="7701ca9aa713607d" providerId="LiveId" clId="{BE407F65-3EA5-49CA-A556-E0A453BEF25E}" dt="2023-02-22T03:04:35.040" v="1307" actId="1076"/>
          <ac:spMkLst>
            <pc:docMk/>
            <pc:sldMk cId="4110031356" sldId="533"/>
            <ac:spMk id="3" creationId="{714E8F8E-0237-C91D-E4B9-D4BB69AFA996}"/>
          </ac:spMkLst>
        </pc:spChg>
        <pc:spChg chg="add mod">
          <ac:chgData name="Allie Pfleger" userId="7701ca9aa713607d" providerId="LiveId" clId="{BE407F65-3EA5-49CA-A556-E0A453BEF25E}" dt="2023-02-22T03:04:38.967" v="1308" actId="1076"/>
          <ac:spMkLst>
            <pc:docMk/>
            <pc:sldMk cId="4110031356" sldId="533"/>
            <ac:spMk id="4" creationId="{30FA352A-CF79-0823-B15E-88D1A06F104D}"/>
          </ac:spMkLst>
        </pc:spChg>
        <pc:spChg chg="mod">
          <ac:chgData name="Allie Pfleger" userId="7701ca9aa713607d" providerId="LiveId" clId="{BE407F65-3EA5-49CA-A556-E0A453BEF25E}" dt="2023-02-22T03:04:24.688" v="1305" actId="1076"/>
          <ac:spMkLst>
            <pc:docMk/>
            <pc:sldMk cId="4110031356" sldId="533"/>
            <ac:spMk id="5" creationId="{AD3EA3F9-5D07-8596-59DE-E6C2AC5B9078}"/>
          </ac:spMkLst>
        </pc:spChg>
        <pc:spChg chg="mod">
          <ac:chgData name="Allie Pfleger" userId="7701ca9aa713607d" providerId="LiveId" clId="{BE407F65-3EA5-49CA-A556-E0A453BEF25E}" dt="2023-02-22T03:03:31.819" v="1298" actId="1076"/>
          <ac:spMkLst>
            <pc:docMk/>
            <pc:sldMk cId="4110031356" sldId="533"/>
            <ac:spMk id="6" creationId="{E4876640-D714-E43A-2588-C12DDFA805BE}"/>
          </ac:spMkLst>
        </pc:spChg>
        <pc:spChg chg="mod">
          <ac:chgData name="Allie Pfleger" userId="7701ca9aa713607d" providerId="LiveId" clId="{BE407F65-3EA5-49CA-A556-E0A453BEF25E}" dt="2023-02-22T03:03:31.819" v="1298" actId="1076"/>
          <ac:spMkLst>
            <pc:docMk/>
            <pc:sldMk cId="4110031356" sldId="533"/>
            <ac:spMk id="7" creationId="{693411B7-68B9-8BD5-F785-80CF38E97565}"/>
          </ac:spMkLst>
        </pc:spChg>
        <pc:spChg chg="mod">
          <ac:chgData name="Allie Pfleger" userId="7701ca9aa713607d" providerId="LiveId" clId="{BE407F65-3EA5-49CA-A556-E0A453BEF25E}" dt="2023-02-22T03:03:31.819" v="1298" actId="1076"/>
          <ac:spMkLst>
            <pc:docMk/>
            <pc:sldMk cId="4110031356" sldId="533"/>
            <ac:spMk id="8" creationId="{7E5362E6-EF51-E97C-4D4A-1C13326B33B9}"/>
          </ac:spMkLst>
        </pc:spChg>
        <pc:spChg chg="mod">
          <ac:chgData name="Allie Pfleger" userId="7701ca9aa713607d" providerId="LiveId" clId="{BE407F65-3EA5-49CA-A556-E0A453BEF25E}" dt="2023-02-22T03:04:18.976" v="1304" actId="1076"/>
          <ac:spMkLst>
            <pc:docMk/>
            <pc:sldMk cId="4110031356" sldId="533"/>
            <ac:spMk id="9" creationId="{CEDA9343-6872-2E8F-05AB-4F292577770F}"/>
          </ac:spMkLst>
        </pc:spChg>
        <pc:spChg chg="mod">
          <ac:chgData name="Allie Pfleger" userId="7701ca9aa713607d" providerId="LiveId" clId="{BE407F65-3EA5-49CA-A556-E0A453BEF25E}" dt="2023-02-22T03:03:38.172" v="1299" actId="1076"/>
          <ac:spMkLst>
            <pc:docMk/>
            <pc:sldMk cId="4110031356" sldId="533"/>
            <ac:spMk id="10" creationId="{FAA70819-BD88-1B1F-2309-3A75BA434BD5}"/>
          </ac:spMkLst>
        </pc:spChg>
        <pc:spChg chg="mod">
          <ac:chgData name="Allie Pfleger" userId="7701ca9aa713607d" providerId="LiveId" clId="{BE407F65-3EA5-49CA-A556-E0A453BEF25E}" dt="2023-02-22T03:03:31.819" v="1298" actId="1076"/>
          <ac:spMkLst>
            <pc:docMk/>
            <pc:sldMk cId="4110031356" sldId="533"/>
            <ac:spMk id="11" creationId="{99AF2444-8001-F6A2-9C0B-4F466BB86438}"/>
          </ac:spMkLst>
        </pc:spChg>
        <pc:spChg chg="add mod">
          <ac:chgData name="Allie Pfleger" userId="7701ca9aa713607d" providerId="LiveId" clId="{BE407F65-3EA5-49CA-A556-E0A453BEF25E}" dt="2023-02-22T03:04:53.970" v="1311" actId="20577"/>
          <ac:spMkLst>
            <pc:docMk/>
            <pc:sldMk cId="4110031356" sldId="533"/>
            <ac:spMk id="51" creationId="{A2E26A5C-8A5B-466E-C5DD-B93A7CBED99B}"/>
          </ac:spMkLst>
        </pc:spChg>
        <pc:spChg chg="add mod">
          <ac:chgData name="Allie Pfleger" userId="7701ca9aa713607d" providerId="LiveId" clId="{BE407F65-3EA5-49CA-A556-E0A453BEF25E}" dt="2023-02-22T03:05:17.783" v="1319" actId="1076"/>
          <ac:spMkLst>
            <pc:docMk/>
            <pc:sldMk cId="4110031356" sldId="533"/>
            <ac:spMk id="52" creationId="{19DDEC15-9EDC-43E3-1E62-5A70C3CF73FC}"/>
          </ac:spMkLst>
        </pc:spChg>
        <pc:spChg chg="add mod">
          <ac:chgData name="Allie Pfleger" userId="7701ca9aa713607d" providerId="LiveId" clId="{BE407F65-3EA5-49CA-A556-E0A453BEF25E}" dt="2023-02-22T03:05:15.037" v="1318" actId="1076"/>
          <ac:spMkLst>
            <pc:docMk/>
            <pc:sldMk cId="4110031356" sldId="533"/>
            <ac:spMk id="53" creationId="{9D152CE3-C227-CAE4-65ED-6AA62CFE61F6}"/>
          </ac:spMkLst>
        </pc:spChg>
        <pc:spChg chg="add mod">
          <ac:chgData name="Allie Pfleger" userId="7701ca9aa713607d" providerId="LiveId" clId="{BE407F65-3EA5-49CA-A556-E0A453BEF25E}" dt="2023-02-22T03:05:27.665" v="1322" actId="20577"/>
          <ac:spMkLst>
            <pc:docMk/>
            <pc:sldMk cId="4110031356" sldId="533"/>
            <ac:spMk id="54" creationId="{72285A1B-31A1-3889-2DB8-278759E435B5}"/>
          </ac:spMkLst>
        </pc:spChg>
        <pc:spChg chg="add mod">
          <ac:chgData name="Allie Pfleger" userId="7701ca9aa713607d" providerId="LiveId" clId="{BE407F65-3EA5-49CA-A556-E0A453BEF25E}" dt="2023-02-22T03:34:07.248" v="2455" actId="1076"/>
          <ac:spMkLst>
            <pc:docMk/>
            <pc:sldMk cId="4110031356" sldId="533"/>
            <ac:spMk id="55" creationId="{04E51FFF-EABC-EB52-1203-FA4E9BB34C77}"/>
          </ac:spMkLst>
        </pc:spChg>
        <pc:spChg chg="add mod">
          <ac:chgData name="Allie Pfleger" userId="7701ca9aa713607d" providerId="LiveId" clId="{BE407F65-3EA5-49CA-A556-E0A453BEF25E}" dt="2023-02-22T03:34:02.179" v="2454" actId="1076"/>
          <ac:spMkLst>
            <pc:docMk/>
            <pc:sldMk cId="4110031356" sldId="533"/>
            <ac:spMk id="56" creationId="{E753068E-01DD-CB7B-F3FA-5AB1EE9F5221}"/>
          </ac:spMkLst>
        </pc:spChg>
        <pc:spChg chg="add mod">
          <ac:chgData name="Allie Pfleger" userId="7701ca9aa713607d" providerId="LiveId" clId="{BE407F65-3EA5-49CA-A556-E0A453BEF25E}" dt="2023-02-22T03:06:23.869" v="1333" actId="20577"/>
          <ac:spMkLst>
            <pc:docMk/>
            <pc:sldMk cId="4110031356" sldId="533"/>
            <ac:spMk id="57" creationId="{569B662C-9357-2301-9972-58426FD3D22F}"/>
          </ac:spMkLst>
        </pc:spChg>
        <pc:spChg chg="add mod">
          <ac:chgData name="Allie Pfleger" userId="7701ca9aa713607d" providerId="LiveId" clId="{BE407F65-3EA5-49CA-A556-E0A453BEF25E}" dt="2023-02-22T03:06:35.539" v="1337" actId="1076"/>
          <ac:spMkLst>
            <pc:docMk/>
            <pc:sldMk cId="4110031356" sldId="533"/>
            <ac:spMk id="58" creationId="{EB077542-E216-7B85-DE1A-CC14DC51B38E}"/>
          </ac:spMkLst>
        </pc:spChg>
        <pc:spChg chg="add mod">
          <ac:chgData name="Allie Pfleger" userId="7701ca9aa713607d" providerId="LiveId" clId="{BE407F65-3EA5-49CA-A556-E0A453BEF25E}" dt="2023-02-22T03:10:22.294" v="1412" actId="20577"/>
          <ac:spMkLst>
            <pc:docMk/>
            <pc:sldMk cId="4110031356" sldId="533"/>
            <ac:spMk id="59" creationId="{CC135D0F-252C-F08A-17C3-FEABE9125DB3}"/>
          </ac:spMkLst>
        </pc:spChg>
        <pc:spChg chg="add mod">
          <ac:chgData name="Allie Pfleger" userId="7701ca9aa713607d" providerId="LiveId" clId="{BE407F65-3EA5-49CA-A556-E0A453BEF25E}" dt="2023-02-22T03:10:37.576" v="1416" actId="20577"/>
          <ac:spMkLst>
            <pc:docMk/>
            <pc:sldMk cId="4110031356" sldId="533"/>
            <ac:spMk id="60" creationId="{07843D31-DD23-06C1-A3EB-369C086564E1}"/>
          </ac:spMkLst>
        </pc:spChg>
        <pc:cxnChg chg="mod">
          <ac:chgData name="Allie Pfleger" userId="7701ca9aa713607d" providerId="LiveId" clId="{BE407F65-3EA5-49CA-A556-E0A453BEF25E}" dt="2023-02-22T03:17:04.982" v="2260" actId="208"/>
          <ac:cxnSpMkLst>
            <pc:docMk/>
            <pc:sldMk cId="4110031356" sldId="533"/>
            <ac:cxnSpMk id="13" creationId="{F3A1C5BA-FFF2-6D54-A229-0360E87FA03E}"/>
          </ac:cxnSpMkLst>
        </pc:cxnChg>
        <pc:cxnChg chg="mod">
          <ac:chgData name="Allie Pfleger" userId="7701ca9aa713607d" providerId="LiveId" clId="{BE407F65-3EA5-49CA-A556-E0A453BEF25E}" dt="2023-02-22T03:04:24.688" v="1305" actId="1076"/>
          <ac:cxnSpMkLst>
            <pc:docMk/>
            <pc:sldMk cId="4110031356" sldId="533"/>
            <ac:cxnSpMk id="14" creationId="{40BA5013-6867-E57F-A66C-B91838B3F4F0}"/>
          </ac:cxnSpMkLst>
        </pc:cxnChg>
        <pc:cxnChg chg="mod">
          <ac:chgData name="Allie Pfleger" userId="7701ca9aa713607d" providerId="LiveId" clId="{BE407F65-3EA5-49CA-A556-E0A453BEF25E}" dt="2023-02-22T03:04:24.688" v="1305" actId="1076"/>
          <ac:cxnSpMkLst>
            <pc:docMk/>
            <pc:sldMk cId="4110031356" sldId="533"/>
            <ac:cxnSpMk id="17" creationId="{31FD1A64-1E9D-2BF7-9280-28699B6268F5}"/>
          </ac:cxnSpMkLst>
        </pc:cxnChg>
        <pc:cxnChg chg="mod">
          <ac:chgData name="Allie Pfleger" userId="7701ca9aa713607d" providerId="LiveId" clId="{BE407F65-3EA5-49CA-A556-E0A453BEF25E}" dt="2023-02-22T03:03:31.819" v="1298" actId="1076"/>
          <ac:cxnSpMkLst>
            <pc:docMk/>
            <pc:sldMk cId="4110031356" sldId="533"/>
            <ac:cxnSpMk id="20" creationId="{068D5492-DC3C-63E2-3841-33B3E24929FD}"/>
          </ac:cxnSpMkLst>
        </pc:cxnChg>
        <pc:cxnChg chg="mod">
          <ac:chgData name="Allie Pfleger" userId="7701ca9aa713607d" providerId="LiveId" clId="{BE407F65-3EA5-49CA-A556-E0A453BEF25E}" dt="2023-02-22T03:03:38.172" v="1299" actId="1076"/>
          <ac:cxnSpMkLst>
            <pc:docMk/>
            <pc:sldMk cId="4110031356" sldId="533"/>
            <ac:cxnSpMk id="23" creationId="{0FDE242F-C07C-0E10-884B-B7355EAECE21}"/>
          </ac:cxnSpMkLst>
        </pc:cxnChg>
        <pc:cxnChg chg="mod">
          <ac:chgData name="Allie Pfleger" userId="7701ca9aa713607d" providerId="LiveId" clId="{BE407F65-3EA5-49CA-A556-E0A453BEF25E}" dt="2023-02-22T03:03:38.172" v="1299" actId="1076"/>
          <ac:cxnSpMkLst>
            <pc:docMk/>
            <pc:sldMk cId="4110031356" sldId="533"/>
            <ac:cxnSpMk id="27" creationId="{CF114F41-4DAC-97F1-C518-A3419861B67E}"/>
          </ac:cxnSpMkLst>
        </pc:cxnChg>
        <pc:cxnChg chg="mod">
          <ac:chgData name="Allie Pfleger" userId="7701ca9aa713607d" providerId="LiveId" clId="{BE407F65-3EA5-49CA-A556-E0A453BEF25E}" dt="2023-02-22T03:04:18.976" v="1304" actId="1076"/>
          <ac:cxnSpMkLst>
            <pc:docMk/>
            <pc:sldMk cId="4110031356" sldId="533"/>
            <ac:cxnSpMk id="30" creationId="{EB613834-3C82-FF25-2482-7D51F2D6C82C}"/>
          </ac:cxnSpMkLst>
        </pc:cxnChg>
        <pc:cxnChg chg="mod">
          <ac:chgData name="Allie Pfleger" userId="7701ca9aa713607d" providerId="LiveId" clId="{BE407F65-3EA5-49CA-A556-E0A453BEF25E}" dt="2023-02-22T03:17:07.885" v="2261" actId="208"/>
          <ac:cxnSpMkLst>
            <pc:docMk/>
            <pc:sldMk cId="4110031356" sldId="533"/>
            <ac:cxnSpMk id="33" creationId="{5831BDC9-3E84-FF21-AB27-F9066940C8FF}"/>
          </ac:cxnSpMkLst>
        </pc:cxnChg>
        <pc:cxnChg chg="mod">
          <ac:chgData name="Allie Pfleger" userId="7701ca9aa713607d" providerId="LiveId" clId="{BE407F65-3EA5-49CA-A556-E0A453BEF25E}" dt="2023-02-22T03:03:31.819" v="1298" actId="1076"/>
          <ac:cxnSpMkLst>
            <pc:docMk/>
            <pc:sldMk cId="4110031356" sldId="533"/>
            <ac:cxnSpMk id="36" creationId="{6E8D9E84-02B7-3F1B-FA20-507E90AD9B0B}"/>
          </ac:cxnSpMkLst>
        </pc:cxnChg>
        <pc:cxnChg chg="mod">
          <ac:chgData name="Allie Pfleger" userId="7701ca9aa713607d" providerId="LiveId" clId="{BE407F65-3EA5-49CA-A556-E0A453BEF25E}" dt="2023-02-22T03:03:31.819" v="1298" actId="1076"/>
          <ac:cxnSpMkLst>
            <pc:docMk/>
            <pc:sldMk cId="4110031356" sldId="533"/>
            <ac:cxnSpMk id="39" creationId="{1A6028D3-E147-8E9A-AFC0-23561F54F7D9}"/>
          </ac:cxnSpMkLst>
        </pc:cxnChg>
        <pc:cxnChg chg="mod">
          <ac:chgData name="Allie Pfleger" userId="7701ca9aa713607d" providerId="LiveId" clId="{BE407F65-3EA5-49CA-A556-E0A453BEF25E}" dt="2023-02-22T03:03:31.819" v="1298" actId="1076"/>
          <ac:cxnSpMkLst>
            <pc:docMk/>
            <pc:sldMk cId="4110031356" sldId="533"/>
            <ac:cxnSpMk id="42" creationId="{DE1D3B80-A706-5D66-B507-1B8283104194}"/>
          </ac:cxnSpMkLst>
        </pc:cxnChg>
        <pc:cxnChg chg="mod">
          <ac:chgData name="Allie Pfleger" userId="7701ca9aa713607d" providerId="LiveId" clId="{BE407F65-3EA5-49CA-A556-E0A453BEF25E}" dt="2023-02-22T03:04:18.976" v="1304" actId="1076"/>
          <ac:cxnSpMkLst>
            <pc:docMk/>
            <pc:sldMk cId="4110031356" sldId="533"/>
            <ac:cxnSpMk id="45" creationId="{8F00AF8E-81B6-3F27-4A7B-A7AB08E13859}"/>
          </ac:cxnSpMkLst>
        </pc:cxnChg>
      </pc:sldChg>
      <pc:sldChg chg="modSp add mod ord">
        <pc:chgData name="Allie Pfleger" userId="7701ca9aa713607d" providerId="LiveId" clId="{BE407F65-3EA5-49CA-A556-E0A453BEF25E}" dt="2023-02-22T03:33:57.095" v="2453" actId="1076"/>
        <pc:sldMkLst>
          <pc:docMk/>
          <pc:sldMk cId="3144649750" sldId="534"/>
        </pc:sldMkLst>
        <pc:spChg chg="mod">
          <ac:chgData name="Allie Pfleger" userId="7701ca9aa713607d" providerId="LiveId" clId="{BE407F65-3EA5-49CA-A556-E0A453BEF25E}" dt="2023-02-22T03:33:57.095" v="2453" actId="1076"/>
          <ac:spMkLst>
            <pc:docMk/>
            <pc:sldMk cId="3144649750" sldId="534"/>
            <ac:spMk id="55" creationId="{04E51FFF-EABC-EB52-1203-FA4E9BB34C77}"/>
          </ac:spMkLst>
        </pc:spChg>
        <pc:spChg chg="mod">
          <ac:chgData name="Allie Pfleger" userId="7701ca9aa713607d" providerId="LiveId" clId="{BE407F65-3EA5-49CA-A556-E0A453BEF25E}" dt="2023-02-22T03:33:54.042" v="2452" actId="1076"/>
          <ac:spMkLst>
            <pc:docMk/>
            <pc:sldMk cId="3144649750" sldId="534"/>
            <ac:spMk id="56" creationId="{E753068E-01DD-CB7B-F3FA-5AB1EE9F5221}"/>
          </ac:spMkLst>
        </pc:spChg>
      </pc:sldChg>
      <pc:sldChg chg="modSp add mod">
        <pc:chgData name="Allie Pfleger" userId="7701ca9aa713607d" providerId="LiveId" clId="{BE407F65-3EA5-49CA-A556-E0A453BEF25E}" dt="2023-02-22T03:16:14.237" v="2256" actId="20577"/>
        <pc:sldMkLst>
          <pc:docMk/>
          <pc:sldMk cId="1519257119" sldId="535"/>
        </pc:sldMkLst>
        <pc:spChg chg="mod">
          <ac:chgData name="Allie Pfleger" userId="7701ca9aa713607d" providerId="LiveId" clId="{BE407F65-3EA5-49CA-A556-E0A453BEF25E}" dt="2023-02-22T03:11:03.082" v="1432" actId="20577"/>
          <ac:spMkLst>
            <pc:docMk/>
            <pc:sldMk cId="1519257119" sldId="535"/>
            <ac:spMk id="2" creationId="{827C3179-1CED-D6DF-465F-4749487F1704}"/>
          </ac:spMkLst>
        </pc:spChg>
        <pc:spChg chg="mod">
          <ac:chgData name="Allie Pfleger" userId="7701ca9aa713607d" providerId="LiveId" clId="{BE407F65-3EA5-49CA-A556-E0A453BEF25E}" dt="2023-02-22T03:16:14.237" v="2256" actId="20577"/>
          <ac:spMkLst>
            <pc:docMk/>
            <pc:sldMk cId="1519257119" sldId="535"/>
            <ac:spMk id="3" creationId="{8B4A796D-C3E2-16AA-2CFA-DD75AF1D8189}"/>
          </ac:spMkLst>
        </pc:spChg>
      </pc:sldChg>
      <pc:sldChg chg="add del">
        <pc:chgData name="Allie Pfleger" userId="7701ca9aa713607d" providerId="LiveId" clId="{BE407F65-3EA5-49CA-A556-E0A453BEF25E}" dt="2023-02-22T03:16:40.914" v="2259"/>
        <pc:sldMkLst>
          <pc:docMk/>
          <pc:sldMk cId="2885367048" sldId="536"/>
        </pc:sldMkLst>
      </pc:sldChg>
      <pc:sldChg chg="addSp delSp modSp add mod">
        <pc:chgData name="Allie Pfleger" userId="7701ca9aa713607d" providerId="LiveId" clId="{BE407F65-3EA5-49CA-A556-E0A453BEF25E}" dt="2023-02-22T03:37:31.952" v="2536"/>
        <pc:sldMkLst>
          <pc:docMk/>
          <pc:sldMk cId="3178202972" sldId="536"/>
        </pc:sldMkLst>
        <pc:spChg chg="mod">
          <ac:chgData name="Allie Pfleger" userId="7701ca9aa713607d" providerId="LiveId" clId="{BE407F65-3EA5-49CA-A556-E0A453BEF25E}" dt="2023-02-22T03:27:09.663" v="2374" actId="1076"/>
          <ac:spMkLst>
            <pc:docMk/>
            <pc:sldMk cId="3178202972" sldId="536"/>
            <ac:spMk id="3" creationId="{714E8F8E-0237-C91D-E4B9-D4BB69AFA996}"/>
          </ac:spMkLst>
        </pc:spChg>
        <pc:spChg chg="mod">
          <ac:chgData name="Allie Pfleger" userId="7701ca9aa713607d" providerId="LiveId" clId="{BE407F65-3EA5-49CA-A556-E0A453BEF25E}" dt="2023-02-22T03:26:44.006" v="2367" actId="1076"/>
          <ac:spMkLst>
            <pc:docMk/>
            <pc:sldMk cId="3178202972" sldId="536"/>
            <ac:spMk id="11" creationId="{99AF2444-8001-F6A2-9C0B-4F466BB86438}"/>
          </ac:spMkLst>
        </pc:spChg>
        <pc:spChg chg="add del mod">
          <ac:chgData name="Allie Pfleger" userId="7701ca9aa713607d" providerId="LiveId" clId="{BE407F65-3EA5-49CA-A556-E0A453BEF25E}" dt="2023-02-22T03:18:54.315" v="2271" actId="478"/>
          <ac:spMkLst>
            <pc:docMk/>
            <pc:sldMk cId="3178202972" sldId="536"/>
            <ac:spMk id="12" creationId="{24D7A0AB-0210-2F4E-5766-DACA9D7891E7}"/>
          </ac:spMkLst>
        </pc:spChg>
        <pc:spChg chg="mod">
          <ac:chgData name="Allie Pfleger" userId="7701ca9aa713607d" providerId="LiveId" clId="{BE407F65-3EA5-49CA-A556-E0A453BEF25E}" dt="2023-02-22T03:27:01.317" v="2371" actId="1076"/>
          <ac:spMkLst>
            <pc:docMk/>
            <pc:sldMk cId="3178202972" sldId="536"/>
            <ac:spMk id="54" creationId="{72285A1B-31A1-3889-2DB8-278759E435B5}"/>
          </ac:spMkLst>
        </pc:spChg>
        <pc:spChg chg="mod">
          <ac:chgData name="Allie Pfleger" userId="7701ca9aa713607d" providerId="LiveId" clId="{BE407F65-3EA5-49CA-A556-E0A453BEF25E}" dt="2023-02-22T03:35:11.698" v="2512" actId="1076"/>
          <ac:spMkLst>
            <pc:docMk/>
            <pc:sldMk cId="3178202972" sldId="536"/>
            <ac:spMk id="55" creationId="{04E51FFF-EABC-EB52-1203-FA4E9BB34C77}"/>
          </ac:spMkLst>
        </pc:spChg>
        <pc:spChg chg="mod">
          <ac:chgData name="Allie Pfleger" userId="7701ca9aa713607d" providerId="LiveId" clId="{BE407F65-3EA5-49CA-A556-E0A453BEF25E}" dt="2023-02-22T03:35:08.515" v="2511" actId="1076"/>
          <ac:spMkLst>
            <pc:docMk/>
            <pc:sldMk cId="3178202972" sldId="536"/>
            <ac:spMk id="56" creationId="{E753068E-01DD-CB7B-F3FA-5AB1EE9F5221}"/>
          </ac:spMkLst>
        </pc:spChg>
        <pc:spChg chg="add mod">
          <ac:chgData name="Allie Pfleger" userId="7701ca9aa713607d" providerId="LiveId" clId="{BE407F65-3EA5-49CA-A556-E0A453BEF25E}" dt="2023-02-22T03:31:38.631" v="2428" actId="208"/>
          <ac:spMkLst>
            <pc:docMk/>
            <pc:sldMk cId="3178202972" sldId="536"/>
            <ac:spMk id="100" creationId="{6D9A62E6-6510-D060-EF5B-4B079E1DC410}"/>
          </ac:spMkLst>
        </pc:spChg>
        <pc:cxnChg chg="del mod">
          <ac:chgData name="Allie Pfleger" userId="7701ca9aa713607d" providerId="LiveId" clId="{BE407F65-3EA5-49CA-A556-E0A453BEF25E}" dt="2023-02-22T03:21:14.233" v="2293" actId="478"/>
          <ac:cxnSpMkLst>
            <pc:docMk/>
            <pc:sldMk cId="3178202972" sldId="536"/>
            <ac:cxnSpMk id="13" creationId="{F3A1C5BA-FFF2-6D54-A229-0360E87FA03E}"/>
          </ac:cxnSpMkLst>
        </pc:cxnChg>
        <pc:cxnChg chg="add mod">
          <ac:chgData name="Allie Pfleger" userId="7701ca9aa713607d" providerId="LiveId" clId="{BE407F65-3EA5-49CA-A556-E0A453BEF25E}" dt="2023-02-22T03:32:49.861" v="2441" actId="14100"/>
          <ac:cxnSpMkLst>
            <pc:docMk/>
            <pc:sldMk cId="3178202972" sldId="536"/>
            <ac:cxnSpMk id="16" creationId="{E4CD58F5-7727-A625-BB47-6F4FF3965BFE}"/>
          </ac:cxnSpMkLst>
        </pc:cxnChg>
        <pc:cxnChg chg="mod">
          <ac:chgData name="Allie Pfleger" userId="7701ca9aa713607d" providerId="LiveId" clId="{BE407F65-3EA5-49CA-A556-E0A453BEF25E}" dt="2023-02-22T03:26:44.006" v="2367" actId="1076"/>
          <ac:cxnSpMkLst>
            <pc:docMk/>
            <pc:sldMk cId="3178202972" sldId="536"/>
            <ac:cxnSpMk id="20" creationId="{068D5492-DC3C-63E2-3841-33B3E24929FD}"/>
          </ac:cxnSpMkLst>
        </pc:cxnChg>
        <pc:cxnChg chg="add mod">
          <ac:chgData name="Allie Pfleger" userId="7701ca9aa713607d" providerId="LiveId" clId="{BE407F65-3EA5-49CA-A556-E0A453BEF25E}" dt="2023-02-22T03:32:53.616" v="2442" actId="14100"/>
          <ac:cxnSpMkLst>
            <pc:docMk/>
            <pc:sldMk cId="3178202972" sldId="536"/>
            <ac:cxnSpMk id="24" creationId="{1729B7E3-5803-7110-67E4-8025952DFBC3}"/>
          </ac:cxnSpMkLst>
        </pc:cxnChg>
        <pc:cxnChg chg="del mod">
          <ac:chgData name="Allie Pfleger" userId="7701ca9aa713607d" providerId="LiveId" clId="{BE407F65-3EA5-49CA-A556-E0A453BEF25E}" dt="2023-02-22T03:24:58.672" v="2345" actId="478"/>
          <ac:cxnSpMkLst>
            <pc:docMk/>
            <pc:sldMk cId="3178202972" sldId="536"/>
            <ac:cxnSpMk id="33" creationId="{5831BDC9-3E84-FF21-AB27-F9066940C8FF}"/>
          </ac:cxnSpMkLst>
        </pc:cxnChg>
        <pc:cxnChg chg="mod">
          <ac:chgData name="Allie Pfleger" userId="7701ca9aa713607d" providerId="LiveId" clId="{BE407F65-3EA5-49CA-A556-E0A453BEF25E}" dt="2023-02-22T03:26:44.006" v="2367" actId="1076"/>
          <ac:cxnSpMkLst>
            <pc:docMk/>
            <pc:sldMk cId="3178202972" sldId="536"/>
            <ac:cxnSpMk id="36" creationId="{6E8D9E84-02B7-3F1B-FA20-507E90AD9B0B}"/>
          </ac:cxnSpMkLst>
        </pc:cxnChg>
        <pc:cxnChg chg="add mod">
          <ac:chgData name="Allie Pfleger" userId="7701ca9aa713607d" providerId="LiveId" clId="{BE407F65-3EA5-49CA-A556-E0A453BEF25E}" dt="2023-02-22T03:31:42.486" v="2429" actId="208"/>
          <ac:cxnSpMkLst>
            <pc:docMk/>
            <pc:sldMk cId="3178202972" sldId="536"/>
            <ac:cxnSpMk id="81" creationId="{F53FADAC-6AE8-E117-F70F-CAC7156AA420}"/>
          </ac:cxnSpMkLst>
        </pc:cxnChg>
        <pc:cxnChg chg="add del mod">
          <ac:chgData name="Allie Pfleger" userId="7701ca9aa713607d" providerId="LiveId" clId="{BE407F65-3EA5-49CA-A556-E0A453BEF25E}" dt="2023-02-22T03:37:31.952" v="2536"/>
          <ac:cxnSpMkLst>
            <pc:docMk/>
            <pc:sldMk cId="3178202972" sldId="536"/>
            <ac:cxnSpMk id="103" creationId="{D8EE7937-878C-B2BB-3B5E-809903318A78}"/>
          </ac:cxnSpMkLst>
        </pc:cxnChg>
      </pc:sldChg>
      <pc:sldChg chg="modSp add mod">
        <pc:chgData name="Allie Pfleger" userId="7701ca9aa713607d" providerId="LiveId" clId="{BE407F65-3EA5-49CA-A556-E0A453BEF25E}" dt="2023-02-22T03:35:18.569" v="2514" actId="1076"/>
        <pc:sldMkLst>
          <pc:docMk/>
          <pc:sldMk cId="2724454329" sldId="537"/>
        </pc:sldMkLst>
        <pc:spChg chg="mod">
          <ac:chgData name="Allie Pfleger" userId="7701ca9aa713607d" providerId="LiveId" clId="{BE407F65-3EA5-49CA-A556-E0A453BEF25E}" dt="2023-02-22T03:35:18.569" v="2514" actId="1076"/>
          <ac:spMkLst>
            <pc:docMk/>
            <pc:sldMk cId="2724454329" sldId="537"/>
            <ac:spMk id="55" creationId="{04E51FFF-EABC-EB52-1203-FA4E9BB34C77}"/>
          </ac:spMkLst>
        </pc:spChg>
        <pc:spChg chg="mod">
          <ac:chgData name="Allie Pfleger" userId="7701ca9aa713607d" providerId="LiveId" clId="{BE407F65-3EA5-49CA-A556-E0A453BEF25E}" dt="2023-02-22T03:35:16.311" v="2513" actId="1076"/>
          <ac:spMkLst>
            <pc:docMk/>
            <pc:sldMk cId="2724454329" sldId="537"/>
            <ac:spMk id="56" creationId="{E753068E-01DD-CB7B-F3FA-5AB1EE9F5221}"/>
          </ac:spMkLst>
        </pc:spChg>
        <pc:cxnChg chg="mod">
          <ac:chgData name="Allie Pfleger" userId="7701ca9aa713607d" providerId="LiveId" clId="{BE407F65-3EA5-49CA-A556-E0A453BEF25E}" dt="2023-02-22T03:27:49.506" v="2378" actId="208"/>
          <ac:cxnSpMkLst>
            <pc:docMk/>
            <pc:sldMk cId="2724454329" sldId="537"/>
            <ac:cxnSpMk id="14" creationId="{40BA5013-6867-E57F-A66C-B91838B3F4F0}"/>
          </ac:cxnSpMkLst>
        </pc:cxnChg>
        <pc:cxnChg chg="mod">
          <ac:chgData name="Allie Pfleger" userId="7701ca9aa713607d" providerId="LiveId" clId="{BE407F65-3EA5-49CA-A556-E0A453BEF25E}" dt="2023-02-22T03:33:02.025" v="2443" actId="14100"/>
          <ac:cxnSpMkLst>
            <pc:docMk/>
            <pc:sldMk cId="2724454329" sldId="537"/>
            <ac:cxnSpMk id="16" creationId="{E4CD58F5-7727-A625-BB47-6F4FF3965BFE}"/>
          </ac:cxnSpMkLst>
        </pc:cxnChg>
        <pc:cxnChg chg="mod">
          <ac:chgData name="Allie Pfleger" userId="7701ca9aa713607d" providerId="LiveId" clId="{BE407F65-3EA5-49CA-A556-E0A453BEF25E}" dt="2023-02-22T03:33:05.933" v="2444" actId="14100"/>
          <ac:cxnSpMkLst>
            <pc:docMk/>
            <pc:sldMk cId="2724454329" sldId="537"/>
            <ac:cxnSpMk id="24" creationId="{1729B7E3-5803-7110-67E4-8025952DFBC3}"/>
          </ac:cxnSpMkLst>
        </pc:cxnChg>
        <pc:cxnChg chg="mod">
          <ac:chgData name="Allie Pfleger" userId="7701ca9aa713607d" providerId="LiveId" clId="{BE407F65-3EA5-49CA-A556-E0A453BEF25E}" dt="2023-02-22T03:27:57.792" v="2379" actId="208"/>
          <ac:cxnSpMkLst>
            <pc:docMk/>
            <pc:sldMk cId="2724454329" sldId="537"/>
            <ac:cxnSpMk id="39" creationId="{1A6028D3-E147-8E9A-AFC0-23561F54F7D9}"/>
          </ac:cxnSpMkLst>
        </pc:cxnChg>
        <pc:cxnChg chg="mod">
          <ac:chgData name="Allie Pfleger" userId="7701ca9aa713607d" providerId="LiveId" clId="{BE407F65-3EA5-49CA-A556-E0A453BEF25E}" dt="2023-02-22T03:28:03.206" v="2380" actId="208"/>
          <ac:cxnSpMkLst>
            <pc:docMk/>
            <pc:sldMk cId="2724454329" sldId="537"/>
            <ac:cxnSpMk id="42" creationId="{DE1D3B80-A706-5D66-B507-1B8283104194}"/>
          </ac:cxnSpMkLst>
        </pc:cxnChg>
        <pc:cxnChg chg="mod">
          <ac:chgData name="Allie Pfleger" userId="7701ca9aa713607d" providerId="LiveId" clId="{BE407F65-3EA5-49CA-A556-E0A453BEF25E}" dt="2023-02-22T03:28:08.403" v="2381" actId="208"/>
          <ac:cxnSpMkLst>
            <pc:docMk/>
            <pc:sldMk cId="2724454329" sldId="537"/>
            <ac:cxnSpMk id="45" creationId="{8F00AF8E-81B6-3F27-4A7B-A7AB08E13859}"/>
          </ac:cxnSpMkLst>
        </pc:cxnChg>
      </pc:sldChg>
      <pc:sldChg chg="addSp delSp modSp add mod">
        <pc:chgData name="Allie Pfleger" userId="7701ca9aa713607d" providerId="LiveId" clId="{BE407F65-3EA5-49CA-A556-E0A453BEF25E}" dt="2023-02-22T03:35:59.234" v="2524" actId="1076"/>
        <pc:sldMkLst>
          <pc:docMk/>
          <pc:sldMk cId="1532568311" sldId="538"/>
        </pc:sldMkLst>
        <pc:spChg chg="mod">
          <ac:chgData name="Allie Pfleger" userId="7701ca9aa713607d" providerId="LiveId" clId="{BE407F65-3EA5-49CA-A556-E0A453BEF25E}" dt="2023-02-22T03:28:37.888" v="2387" actId="20577"/>
          <ac:spMkLst>
            <pc:docMk/>
            <pc:sldMk cId="1532568311" sldId="538"/>
            <ac:spMk id="4" creationId="{30FA352A-CF79-0823-B15E-88D1A06F104D}"/>
          </ac:spMkLst>
        </pc:spChg>
        <pc:spChg chg="add mod">
          <ac:chgData name="Allie Pfleger" userId="7701ca9aa713607d" providerId="LiveId" clId="{BE407F65-3EA5-49CA-A556-E0A453BEF25E}" dt="2023-02-22T03:30:02.866" v="2411" actId="20577"/>
          <ac:spMkLst>
            <pc:docMk/>
            <pc:sldMk cId="1532568311" sldId="538"/>
            <ac:spMk id="46" creationId="{17B029B7-2E46-335D-2662-28E35073E315}"/>
          </ac:spMkLst>
        </pc:spChg>
        <pc:spChg chg="mod">
          <ac:chgData name="Allie Pfleger" userId="7701ca9aa713607d" providerId="LiveId" clId="{BE407F65-3EA5-49CA-A556-E0A453BEF25E}" dt="2023-02-22T03:33:44.386" v="2451" actId="1076"/>
          <ac:spMkLst>
            <pc:docMk/>
            <pc:sldMk cId="1532568311" sldId="538"/>
            <ac:spMk id="55" creationId="{04E51FFF-EABC-EB52-1203-FA4E9BB34C77}"/>
          </ac:spMkLst>
        </pc:spChg>
        <pc:spChg chg="mod">
          <ac:chgData name="Allie Pfleger" userId="7701ca9aa713607d" providerId="LiveId" clId="{BE407F65-3EA5-49CA-A556-E0A453BEF25E}" dt="2023-02-22T03:33:32.247" v="2450" actId="1076"/>
          <ac:spMkLst>
            <pc:docMk/>
            <pc:sldMk cId="1532568311" sldId="538"/>
            <ac:spMk id="56" creationId="{E753068E-01DD-CB7B-F3FA-5AB1EE9F5221}"/>
          </ac:spMkLst>
        </pc:spChg>
        <pc:spChg chg="mod">
          <ac:chgData name="Allie Pfleger" userId="7701ca9aa713607d" providerId="LiveId" clId="{BE407F65-3EA5-49CA-A556-E0A453BEF25E}" dt="2023-02-22T03:30:49.881" v="2421" actId="1076"/>
          <ac:spMkLst>
            <pc:docMk/>
            <pc:sldMk cId="1532568311" sldId="538"/>
            <ac:spMk id="57" creationId="{569B662C-9357-2301-9972-58426FD3D22F}"/>
          </ac:spMkLst>
        </pc:spChg>
        <pc:spChg chg="mod">
          <ac:chgData name="Allie Pfleger" userId="7701ca9aa713607d" providerId="LiveId" clId="{BE407F65-3EA5-49CA-A556-E0A453BEF25E}" dt="2023-02-22T03:33:21.059" v="2446" actId="1076"/>
          <ac:spMkLst>
            <pc:docMk/>
            <pc:sldMk cId="1532568311" sldId="538"/>
            <ac:spMk id="58" creationId="{EB077542-E216-7B85-DE1A-CC14DC51B38E}"/>
          </ac:spMkLst>
        </pc:spChg>
        <pc:spChg chg="mod">
          <ac:chgData name="Allie Pfleger" userId="7701ca9aa713607d" providerId="LiveId" clId="{BE407F65-3EA5-49CA-A556-E0A453BEF25E}" dt="2023-02-22T03:35:35.652" v="2516" actId="20577"/>
          <ac:spMkLst>
            <pc:docMk/>
            <pc:sldMk cId="1532568311" sldId="538"/>
            <ac:spMk id="59" creationId="{CC135D0F-252C-F08A-17C3-FEABE9125DB3}"/>
          </ac:spMkLst>
        </pc:spChg>
        <pc:spChg chg="add mod">
          <ac:chgData name="Allie Pfleger" userId="7701ca9aa713607d" providerId="LiveId" clId="{BE407F65-3EA5-49CA-A556-E0A453BEF25E}" dt="2023-02-22T03:35:53.400" v="2522" actId="1076"/>
          <ac:spMkLst>
            <pc:docMk/>
            <pc:sldMk cId="1532568311" sldId="538"/>
            <ac:spMk id="71" creationId="{F3144020-A264-424B-B99A-E0993EC31379}"/>
          </ac:spMkLst>
        </pc:spChg>
        <pc:spChg chg="add mod">
          <ac:chgData name="Allie Pfleger" userId="7701ca9aa713607d" providerId="LiveId" clId="{BE407F65-3EA5-49CA-A556-E0A453BEF25E}" dt="2023-02-22T03:35:59.234" v="2524" actId="1076"/>
          <ac:spMkLst>
            <pc:docMk/>
            <pc:sldMk cId="1532568311" sldId="538"/>
            <ac:spMk id="76" creationId="{CC47A05B-330D-8448-6413-56511BEB255A}"/>
          </ac:spMkLst>
        </pc:spChg>
        <pc:cxnChg chg="add mod">
          <ac:chgData name="Allie Pfleger" userId="7701ca9aa713607d" providerId="LiveId" clId="{BE407F65-3EA5-49CA-A556-E0A453BEF25E}" dt="2023-02-22T03:33:15.154" v="2445" actId="14100"/>
          <ac:cxnSpMkLst>
            <pc:docMk/>
            <pc:sldMk cId="1532568311" sldId="538"/>
            <ac:cxnSpMk id="12" creationId="{EBB353F7-4518-6322-DEC2-14B5D97954B3}"/>
          </ac:cxnSpMkLst>
        </pc:cxnChg>
        <pc:cxnChg chg="del mod">
          <ac:chgData name="Allie Pfleger" userId="7701ca9aa713607d" providerId="LiveId" clId="{BE407F65-3EA5-49CA-A556-E0A453BEF25E}" dt="2023-02-22T03:28:43.442" v="2388" actId="478"/>
          <ac:cxnSpMkLst>
            <pc:docMk/>
            <pc:sldMk cId="1532568311" sldId="538"/>
            <ac:cxnSpMk id="14" creationId="{40BA5013-6867-E57F-A66C-B91838B3F4F0}"/>
          </ac:cxnSpMkLst>
        </pc:cxnChg>
        <pc:cxnChg chg="mod">
          <ac:chgData name="Allie Pfleger" userId="7701ca9aa713607d" providerId="LiveId" clId="{BE407F65-3EA5-49CA-A556-E0A453BEF25E}" dt="2023-02-22T03:32:36.563" v="2439" actId="14100"/>
          <ac:cxnSpMkLst>
            <pc:docMk/>
            <pc:sldMk cId="1532568311" sldId="538"/>
            <ac:cxnSpMk id="16" creationId="{E4CD58F5-7727-A625-BB47-6F4FF3965BFE}"/>
          </ac:cxnSpMkLst>
        </pc:cxnChg>
        <pc:cxnChg chg="add mod">
          <ac:chgData name="Allie Pfleger" userId="7701ca9aa713607d" providerId="LiveId" clId="{BE407F65-3EA5-49CA-A556-E0A453BEF25E}" dt="2023-02-22T03:32:03.042" v="2431" actId="208"/>
          <ac:cxnSpMkLst>
            <pc:docMk/>
            <pc:sldMk cId="1532568311" sldId="538"/>
            <ac:cxnSpMk id="18" creationId="{4CF3EBBB-ADF8-5521-F780-63E3D678EEDE}"/>
          </ac:cxnSpMkLst>
        </pc:cxnChg>
        <pc:cxnChg chg="mod">
          <ac:chgData name="Allie Pfleger" userId="7701ca9aa713607d" providerId="LiveId" clId="{BE407F65-3EA5-49CA-A556-E0A453BEF25E}" dt="2023-02-22T03:32:43.576" v="2440" actId="14100"/>
          <ac:cxnSpMkLst>
            <pc:docMk/>
            <pc:sldMk cId="1532568311" sldId="538"/>
            <ac:cxnSpMk id="24" creationId="{1729B7E3-5803-7110-67E4-8025952DFBC3}"/>
          </ac:cxnSpMkLst>
        </pc:cxnChg>
        <pc:cxnChg chg="del mod">
          <ac:chgData name="Allie Pfleger" userId="7701ca9aa713607d" providerId="LiveId" clId="{BE407F65-3EA5-49CA-A556-E0A453BEF25E}" dt="2023-02-22T03:30:13.533" v="2412" actId="478"/>
          <ac:cxnSpMkLst>
            <pc:docMk/>
            <pc:sldMk cId="1532568311" sldId="538"/>
            <ac:cxnSpMk id="39" creationId="{1A6028D3-E147-8E9A-AFC0-23561F54F7D9}"/>
          </ac:cxnSpMkLst>
        </pc:cxnChg>
        <pc:cxnChg chg="add mod">
          <ac:chgData name="Allie Pfleger" userId="7701ca9aa713607d" providerId="LiveId" clId="{BE407F65-3EA5-49CA-A556-E0A453BEF25E}" dt="2023-02-22T03:32:07.112" v="2432" actId="208"/>
          <ac:cxnSpMkLst>
            <pc:docMk/>
            <pc:sldMk cId="1532568311" sldId="538"/>
            <ac:cxnSpMk id="47" creationId="{5B191888-748F-4353-91C3-D3F972B9919D}"/>
          </ac:cxnSpMkLst>
        </pc:cxnChg>
        <pc:cxnChg chg="add mod">
          <ac:chgData name="Allie Pfleger" userId="7701ca9aa713607d" providerId="LiveId" clId="{BE407F65-3EA5-49CA-A556-E0A453BEF25E}" dt="2023-02-22T03:32:29.585" v="2438" actId="14100"/>
          <ac:cxnSpMkLst>
            <pc:docMk/>
            <pc:sldMk cId="1532568311" sldId="538"/>
            <ac:cxnSpMk id="63" creationId="{99D25ED1-B810-7AF1-914F-D20A0214004D}"/>
          </ac:cxnSpMkLst>
        </pc:cxnChg>
        <pc:cxnChg chg="add mod">
          <ac:chgData name="Allie Pfleger" userId="7701ca9aa713607d" providerId="LiveId" clId="{BE407F65-3EA5-49CA-A556-E0A453BEF25E}" dt="2023-02-22T03:35:49.458" v="2521" actId="14100"/>
          <ac:cxnSpMkLst>
            <pc:docMk/>
            <pc:sldMk cId="1532568311" sldId="538"/>
            <ac:cxnSpMk id="72" creationId="{BBA3BF39-6932-3949-A7EF-6458C173A96D}"/>
          </ac:cxnSpMkLst>
        </pc:cxnChg>
      </pc:sldChg>
      <pc:sldChg chg="modSp add mod">
        <pc:chgData name="Allie Pfleger" userId="7701ca9aa713607d" providerId="LiveId" clId="{BE407F65-3EA5-49CA-A556-E0A453BEF25E}" dt="2023-02-22T03:38:20.632" v="2543" actId="208"/>
        <pc:sldMkLst>
          <pc:docMk/>
          <pc:sldMk cId="1669858423" sldId="539"/>
        </pc:sldMkLst>
        <pc:cxnChg chg="mod">
          <ac:chgData name="Allie Pfleger" userId="7701ca9aa713607d" providerId="LiveId" clId="{BE407F65-3EA5-49CA-A556-E0A453BEF25E}" dt="2023-02-22T03:37:53.972" v="2537" actId="208"/>
          <ac:cxnSpMkLst>
            <pc:docMk/>
            <pc:sldMk cId="1669858423" sldId="539"/>
            <ac:cxnSpMk id="12" creationId="{EBB353F7-4518-6322-DEC2-14B5D97954B3}"/>
          </ac:cxnSpMkLst>
        </pc:cxnChg>
        <pc:cxnChg chg="mod">
          <ac:chgData name="Allie Pfleger" userId="7701ca9aa713607d" providerId="LiveId" clId="{BE407F65-3EA5-49CA-A556-E0A453BEF25E}" dt="2023-02-22T03:38:00.936" v="2538" actId="208"/>
          <ac:cxnSpMkLst>
            <pc:docMk/>
            <pc:sldMk cId="1669858423" sldId="539"/>
            <ac:cxnSpMk id="18" creationId="{4CF3EBBB-ADF8-5521-F780-63E3D678EEDE}"/>
          </ac:cxnSpMkLst>
        </pc:cxnChg>
        <pc:cxnChg chg="mod">
          <ac:chgData name="Allie Pfleger" userId="7701ca9aa713607d" providerId="LiveId" clId="{BE407F65-3EA5-49CA-A556-E0A453BEF25E}" dt="2023-02-22T03:38:13.048" v="2541" actId="208"/>
          <ac:cxnSpMkLst>
            <pc:docMk/>
            <pc:sldMk cId="1669858423" sldId="539"/>
            <ac:cxnSpMk id="42" creationId="{DE1D3B80-A706-5D66-B507-1B8283104194}"/>
          </ac:cxnSpMkLst>
        </pc:cxnChg>
        <pc:cxnChg chg="mod">
          <ac:chgData name="Allie Pfleger" userId="7701ca9aa713607d" providerId="LiveId" clId="{BE407F65-3EA5-49CA-A556-E0A453BEF25E}" dt="2023-02-22T03:38:20.632" v="2543" actId="208"/>
          <ac:cxnSpMkLst>
            <pc:docMk/>
            <pc:sldMk cId="1669858423" sldId="539"/>
            <ac:cxnSpMk id="45" creationId="{8F00AF8E-81B6-3F27-4A7B-A7AB08E13859}"/>
          </ac:cxnSpMkLst>
        </pc:cxnChg>
        <pc:cxnChg chg="mod">
          <ac:chgData name="Allie Pfleger" userId="7701ca9aa713607d" providerId="LiveId" clId="{BE407F65-3EA5-49CA-A556-E0A453BEF25E}" dt="2023-02-22T03:38:04.310" v="2539" actId="208"/>
          <ac:cxnSpMkLst>
            <pc:docMk/>
            <pc:sldMk cId="1669858423" sldId="539"/>
            <ac:cxnSpMk id="47" creationId="{5B191888-748F-4353-91C3-D3F972B9919D}"/>
          </ac:cxnSpMkLst>
        </pc:cxnChg>
        <pc:cxnChg chg="mod">
          <ac:chgData name="Allie Pfleger" userId="7701ca9aa713607d" providerId="LiveId" clId="{BE407F65-3EA5-49CA-A556-E0A453BEF25E}" dt="2023-02-22T03:38:08.585" v="2540" actId="208"/>
          <ac:cxnSpMkLst>
            <pc:docMk/>
            <pc:sldMk cId="1669858423" sldId="539"/>
            <ac:cxnSpMk id="63" creationId="{99D25ED1-B810-7AF1-914F-D20A0214004D}"/>
          </ac:cxnSpMkLst>
        </pc:cxnChg>
        <pc:cxnChg chg="mod">
          <ac:chgData name="Allie Pfleger" userId="7701ca9aa713607d" providerId="LiveId" clId="{BE407F65-3EA5-49CA-A556-E0A453BEF25E}" dt="2023-02-22T03:38:17.007" v="2542" actId="208"/>
          <ac:cxnSpMkLst>
            <pc:docMk/>
            <pc:sldMk cId="1669858423" sldId="539"/>
            <ac:cxnSpMk id="72" creationId="{BBA3BF39-6932-3949-A7EF-6458C173A96D}"/>
          </ac:cxnSpMkLst>
        </pc:cxnChg>
      </pc:sldChg>
      <pc:sldChg chg="modSp add mod">
        <pc:chgData name="Allie Pfleger" userId="7701ca9aa713607d" providerId="LiveId" clId="{BE407F65-3EA5-49CA-A556-E0A453BEF25E}" dt="2023-02-22T03:36:48.206" v="2530" actId="208"/>
        <pc:sldMkLst>
          <pc:docMk/>
          <pc:sldMk cId="3210008243" sldId="540"/>
        </pc:sldMkLst>
        <pc:cxnChg chg="mod">
          <ac:chgData name="Allie Pfleger" userId="7701ca9aa713607d" providerId="LiveId" clId="{BE407F65-3EA5-49CA-A556-E0A453BEF25E}" dt="2023-02-22T03:36:32.327" v="2527" actId="208"/>
          <ac:cxnSpMkLst>
            <pc:docMk/>
            <pc:sldMk cId="3210008243" sldId="540"/>
            <ac:cxnSpMk id="14" creationId="{40BA5013-6867-E57F-A66C-B91838B3F4F0}"/>
          </ac:cxnSpMkLst>
        </pc:cxnChg>
        <pc:cxnChg chg="mod">
          <ac:chgData name="Allie Pfleger" userId="7701ca9aa713607d" providerId="LiveId" clId="{BE407F65-3EA5-49CA-A556-E0A453BEF25E}" dt="2023-02-22T03:36:40.018" v="2528" actId="208"/>
          <ac:cxnSpMkLst>
            <pc:docMk/>
            <pc:sldMk cId="3210008243" sldId="540"/>
            <ac:cxnSpMk id="39" creationId="{1A6028D3-E147-8E9A-AFC0-23561F54F7D9}"/>
          </ac:cxnSpMkLst>
        </pc:cxnChg>
        <pc:cxnChg chg="mod">
          <ac:chgData name="Allie Pfleger" userId="7701ca9aa713607d" providerId="LiveId" clId="{BE407F65-3EA5-49CA-A556-E0A453BEF25E}" dt="2023-02-22T03:36:43.785" v="2529" actId="208"/>
          <ac:cxnSpMkLst>
            <pc:docMk/>
            <pc:sldMk cId="3210008243" sldId="540"/>
            <ac:cxnSpMk id="42" creationId="{DE1D3B80-A706-5D66-B507-1B8283104194}"/>
          </ac:cxnSpMkLst>
        </pc:cxnChg>
        <pc:cxnChg chg="mod">
          <ac:chgData name="Allie Pfleger" userId="7701ca9aa713607d" providerId="LiveId" clId="{BE407F65-3EA5-49CA-A556-E0A453BEF25E}" dt="2023-02-22T03:36:48.206" v="2530" actId="208"/>
          <ac:cxnSpMkLst>
            <pc:docMk/>
            <pc:sldMk cId="3210008243" sldId="540"/>
            <ac:cxnSpMk id="45" creationId="{8F00AF8E-81B6-3F27-4A7B-A7AB08E13859}"/>
          </ac:cxnSpMkLst>
        </pc:cxnChg>
      </pc:sldChg>
      <pc:sldChg chg="modSp add mod">
        <pc:chgData name="Allie Pfleger" userId="7701ca9aa713607d" providerId="LiveId" clId="{BE407F65-3EA5-49CA-A556-E0A453BEF25E}" dt="2023-02-22T03:38:45.467" v="2546" actId="208"/>
        <pc:sldMkLst>
          <pc:docMk/>
          <pc:sldMk cId="1176580581" sldId="541"/>
        </pc:sldMkLst>
        <pc:cxnChg chg="mod">
          <ac:chgData name="Allie Pfleger" userId="7701ca9aa713607d" providerId="LiveId" clId="{BE407F65-3EA5-49CA-A556-E0A453BEF25E}" dt="2023-02-22T03:38:40.101" v="2545" actId="208"/>
          <ac:cxnSpMkLst>
            <pc:docMk/>
            <pc:sldMk cId="1176580581" sldId="541"/>
            <ac:cxnSpMk id="17" creationId="{31FD1A64-1E9D-2BF7-9280-28699B6268F5}"/>
          </ac:cxnSpMkLst>
        </pc:cxnChg>
        <pc:cxnChg chg="mod">
          <ac:chgData name="Allie Pfleger" userId="7701ca9aa713607d" providerId="LiveId" clId="{BE407F65-3EA5-49CA-A556-E0A453BEF25E}" dt="2023-02-22T03:38:45.467" v="2546" actId="208"/>
          <ac:cxnSpMkLst>
            <pc:docMk/>
            <pc:sldMk cId="1176580581" sldId="541"/>
            <ac:cxnSpMk id="30" creationId="{EB613834-3C82-FF25-2482-7D51F2D6C82C}"/>
          </ac:cxnSpMkLst>
        </pc:cxnChg>
      </pc:sldChg>
      <pc:sldChg chg="addSp delSp modSp add mod">
        <pc:chgData name="Allie Pfleger" userId="7701ca9aa713607d" providerId="LiveId" clId="{BE407F65-3EA5-49CA-A556-E0A453BEF25E}" dt="2023-02-22T03:43:26.332" v="2608" actId="1076"/>
        <pc:sldMkLst>
          <pc:docMk/>
          <pc:sldMk cId="1579575830" sldId="542"/>
        </pc:sldMkLst>
        <pc:spChg chg="mod">
          <ac:chgData name="Allie Pfleger" userId="7701ca9aa713607d" providerId="LiveId" clId="{BE407F65-3EA5-49CA-A556-E0A453BEF25E}" dt="2023-02-22T03:39:21.237" v="2555" actId="1076"/>
          <ac:spMkLst>
            <pc:docMk/>
            <pc:sldMk cId="1579575830" sldId="542"/>
            <ac:spMk id="51" creationId="{A2E26A5C-8A5B-466E-C5DD-B93A7CBED99B}"/>
          </ac:spMkLst>
        </pc:spChg>
        <pc:spChg chg="mod">
          <ac:chgData name="Allie Pfleger" userId="7701ca9aa713607d" providerId="LiveId" clId="{BE407F65-3EA5-49CA-A556-E0A453BEF25E}" dt="2023-02-22T03:42:15.913" v="2596" actId="1076"/>
          <ac:spMkLst>
            <pc:docMk/>
            <pc:sldMk cId="1579575830" sldId="542"/>
            <ac:spMk id="60" creationId="{07843D31-DD23-06C1-A3EB-369C086564E1}"/>
          </ac:spMkLst>
        </pc:spChg>
        <pc:spChg chg="add mod">
          <ac:chgData name="Allie Pfleger" userId="7701ca9aa713607d" providerId="LiveId" clId="{BE407F65-3EA5-49CA-A556-E0A453BEF25E}" dt="2023-02-22T03:42:40.355" v="2602" actId="20577"/>
          <ac:spMkLst>
            <pc:docMk/>
            <pc:sldMk cId="1579575830" sldId="542"/>
            <ac:spMk id="77" creationId="{6AD77DB3-A24D-F58F-903D-DC105DA65CFD}"/>
          </ac:spMkLst>
        </pc:spChg>
        <pc:cxnChg chg="add mod">
          <ac:chgData name="Allie Pfleger" userId="7701ca9aa713607d" providerId="LiveId" clId="{BE407F65-3EA5-49CA-A556-E0A453BEF25E}" dt="2023-02-22T03:39:34.578" v="2558" actId="208"/>
          <ac:cxnSpMkLst>
            <pc:docMk/>
            <pc:sldMk cId="1579575830" sldId="542"/>
            <ac:cxnSpMk id="13" creationId="{D63A2A6A-07DC-C8F9-D81C-E224C54D2985}"/>
          </ac:cxnSpMkLst>
        </pc:cxnChg>
        <pc:cxnChg chg="del mod">
          <ac:chgData name="Allie Pfleger" userId="7701ca9aa713607d" providerId="LiveId" clId="{BE407F65-3EA5-49CA-A556-E0A453BEF25E}" dt="2023-02-22T03:39:25.373" v="2556" actId="478"/>
          <ac:cxnSpMkLst>
            <pc:docMk/>
            <pc:sldMk cId="1579575830" sldId="542"/>
            <ac:cxnSpMk id="17" creationId="{31FD1A64-1E9D-2BF7-9280-28699B6268F5}"/>
          </ac:cxnSpMkLst>
        </pc:cxnChg>
        <pc:cxnChg chg="mod">
          <ac:chgData name="Allie Pfleger" userId="7701ca9aa713607d" providerId="LiveId" clId="{BE407F65-3EA5-49CA-A556-E0A453BEF25E}" dt="2023-02-22T03:43:26.332" v="2608" actId="1076"/>
          <ac:cxnSpMkLst>
            <pc:docMk/>
            <pc:sldMk cId="1579575830" sldId="542"/>
            <ac:cxnSpMk id="18" creationId="{4CF3EBBB-ADF8-5521-F780-63E3D678EEDE}"/>
          </ac:cxnSpMkLst>
        </pc:cxnChg>
        <pc:cxnChg chg="add mod">
          <ac:chgData name="Allie Pfleger" userId="7701ca9aa713607d" providerId="LiveId" clId="{BE407F65-3EA5-49CA-A556-E0A453BEF25E}" dt="2023-02-22T03:42:11.924" v="2595" actId="14100"/>
          <ac:cxnSpMkLst>
            <pc:docMk/>
            <pc:sldMk cId="1579575830" sldId="542"/>
            <ac:cxnSpMk id="25" creationId="{E01334E2-53AB-5218-8C1E-28CD5D0E32FB}"/>
          </ac:cxnSpMkLst>
        </pc:cxnChg>
        <pc:cxnChg chg="add mod">
          <ac:chgData name="Allie Pfleger" userId="7701ca9aa713607d" providerId="LiveId" clId="{BE407F65-3EA5-49CA-A556-E0A453BEF25E}" dt="2023-02-22T03:42:22.331" v="2598" actId="14100"/>
          <ac:cxnSpMkLst>
            <pc:docMk/>
            <pc:sldMk cId="1579575830" sldId="542"/>
            <ac:cxnSpMk id="29" creationId="{D0F7B3FF-4C32-968D-70BE-C41DEACB8D94}"/>
          </ac:cxnSpMkLst>
        </pc:cxnChg>
        <pc:cxnChg chg="del mod">
          <ac:chgData name="Allie Pfleger" userId="7701ca9aa713607d" providerId="LiveId" clId="{BE407F65-3EA5-49CA-A556-E0A453BEF25E}" dt="2023-02-22T03:42:31.821" v="2599" actId="478"/>
          <ac:cxnSpMkLst>
            <pc:docMk/>
            <pc:sldMk cId="1579575830" sldId="542"/>
            <ac:cxnSpMk id="30" creationId="{EB613834-3C82-FF25-2482-7D51F2D6C82C}"/>
          </ac:cxnSpMkLst>
        </pc:cxnChg>
      </pc:sldChg>
      <pc:sldChg chg="modSp add mod">
        <pc:chgData name="Allie Pfleger" userId="7701ca9aa713607d" providerId="LiveId" clId="{BE407F65-3EA5-49CA-A556-E0A453BEF25E}" dt="2023-02-22T03:42:59.938" v="2606" actId="208"/>
        <pc:sldMkLst>
          <pc:docMk/>
          <pc:sldMk cId="3177161148" sldId="543"/>
        </pc:sldMkLst>
        <pc:cxnChg chg="mod">
          <ac:chgData name="Allie Pfleger" userId="7701ca9aa713607d" providerId="LiveId" clId="{BE407F65-3EA5-49CA-A556-E0A453BEF25E}" dt="2023-02-22T03:42:51.813" v="2604" actId="208"/>
          <ac:cxnSpMkLst>
            <pc:docMk/>
            <pc:sldMk cId="3177161148" sldId="543"/>
            <ac:cxnSpMk id="13" creationId="{D63A2A6A-07DC-C8F9-D81C-E224C54D2985}"/>
          </ac:cxnSpMkLst>
        </pc:cxnChg>
        <pc:cxnChg chg="mod">
          <ac:chgData name="Allie Pfleger" userId="7701ca9aa713607d" providerId="LiveId" clId="{BE407F65-3EA5-49CA-A556-E0A453BEF25E}" dt="2023-02-22T03:42:59.938" v="2606" actId="208"/>
          <ac:cxnSpMkLst>
            <pc:docMk/>
            <pc:sldMk cId="3177161148" sldId="543"/>
            <ac:cxnSpMk id="25" creationId="{E01334E2-53AB-5218-8C1E-28CD5D0E32FB}"/>
          </ac:cxnSpMkLst>
        </pc:cxnChg>
        <pc:cxnChg chg="mod">
          <ac:chgData name="Allie Pfleger" userId="7701ca9aa713607d" providerId="LiveId" clId="{BE407F65-3EA5-49CA-A556-E0A453BEF25E}" dt="2023-02-22T03:42:56.569" v="2605" actId="208"/>
          <ac:cxnSpMkLst>
            <pc:docMk/>
            <pc:sldMk cId="3177161148" sldId="543"/>
            <ac:cxnSpMk id="29" creationId="{D0F7B3FF-4C32-968D-70BE-C41DEACB8D94}"/>
          </ac:cxnSpMkLst>
        </pc:cxnChg>
      </pc:sldChg>
      <pc:sldChg chg="modSp add mod">
        <pc:chgData name="Allie Pfleger" userId="7701ca9aa713607d" providerId="LiveId" clId="{BE407F65-3EA5-49CA-A556-E0A453BEF25E}" dt="2023-02-22T03:43:52.100" v="2612" actId="208"/>
        <pc:sldMkLst>
          <pc:docMk/>
          <pc:sldMk cId="3529854115" sldId="544"/>
        </pc:sldMkLst>
        <pc:cxnChg chg="mod">
          <ac:chgData name="Allie Pfleger" userId="7701ca9aa713607d" providerId="LiveId" clId="{BE407F65-3EA5-49CA-A556-E0A453BEF25E}" dt="2023-02-22T03:43:41.715" v="2610" actId="208"/>
          <ac:cxnSpMkLst>
            <pc:docMk/>
            <pc:sldMk cId="3529854115" sldId="544"/>
            <ac:cxnSpMk id="18" creationId="{4CF3EBBB-ADF8-5521-F780-63E3D678EEDE}"/>
          </ac:cxnSpMkLst>
        </pc:cxnChg>
        <pc:cxnChg chg="mod">
          <ac:chgData name="Allie Pfleger" userId="7701ca9aa713607d" providerId="LiveId" clId="{BE407F65-3EA5-49CA-A556-E0A453BEF25E}" dt="2023-02-22T03:43:47.698" v="2611" actId="208"/>
          <ac:cxnSpMkLst>
            <pc:docMk/>
            <pc:sldMk cId="3529854115" sldId="544"/>
            <ac:cxnSpMk id="23" creationId="{0FDE242F-C07C-0E10-884B-B7355EAECE21}"/>
          </ac:cxnSpMkLst>
        </pc:cxnChg>
        <pc:cxnChg chg="mod">
          <ac:chgData name="Allie Pfleger" userId="7701ca9aa713607d" providerId="LiveId" clId="{BE407F65-3EA5-49CA-A556-E0A453BEF25E}" dt="2023-02-22T03:43:52.100" v="2612" actId="208"/>
          <ac:cxnSpMkLst>
            <pc:docMk/>
            <pc:sldMk cId="3529854115" sldId="544"/>
            <ac:cxnSpMk id="29" creationId="{D0F7B3FF-4C32-968D-70BE-C41DEACB8D94}"/>
          </ac:cxnSpMkLst>
        </pc:cxnChg>
      </pc:sldChg>
      <pc:sldChg chg="addSp delSp modSp add mod">
        <pc:chgData name="Allie Pfleger" userId="7701ca9aa713607d" providerId="LiveId" clId="{BE407F65-3EA5-49CA-A556-E0A453BEF25E}" dt="2023-02-22T03:46:26.652" v="2651" actId="208"/>
        <pc:sldMkLst>
          <pc:docMk/>
          <pc:sldMk cId="3074480150" sldId="545"/>
        </pc:sldMkLst>
        <pc:spChg chg="mod">
          <ac:chgData name="Allie Pfleger" userId="7701ca9aa713607d" providerId="LiveId" clId="{BE407F65-3EA5-49CA-A556-E0A453BEF25E}" dt="2023-02-22T03:44:07.800" v="2614" actId="20577"/>
          <ac:spMkLst>
            <pc:docMk/>
            <pc:sldMk cId="3074480150" sldId="545"/>
            <ac:spMk id="4" creationId="{30FA352A-CF79-0823-B15E-88D1A06F104D}"/>
          </ac:spMkLst>
        </pc:spChg>
        <pc:spChg chg="add mod">
          <ac:chgData name="Allie Pfleger" userId="7701ca9aa713607d" providerId="LiveId" clId="{BE407F65-3EA5-49CA-A556-E0A453BEF25E}" dt="2023-02-22T03:45:36.617" v="2643" actId="1076"/>
          <ac:spMkLst>
            <pc:docMk/>
            <pc:sldMk cId="3074480150" sldId="545"/>
            <ac:spMk id="37" creationId="{66F54F3F-A7D4-8326-2008-20DB5E48E5C4}"/>
          </ac:spMkLst>
        </pc:spChg>
        <pc:spChg chg="del">
          <ac:chgData name="Allie Pfleger" userId="7701ca9aa713607d" providerId="LiveId" clId="{BE407F65-3EA5-49CA-A556-E0A453BEF25E}" dt="2023-02-22T03:44:11.467" v="2615" actId="478"/>
          <ac:spMkLst>
            <pc:docMk/>
            <pc:sldMk cId="3074480150" sldId="545"/>
            <ac:spMk id="46" creationId="{17B029B7-2E46-335D-2662-28E35073E315}"/>
          </ac:spMkLst>
        </pc:spChg>
        <pc:spChg chg="mod">
          <ac:chgData name="Allie Pfleger" userId="7701ca9aa713607d" providerId="LiveId" clId="{BE407F65-3EA5-49CA-A556-E0A453BEF25E}" dt="2023-02-22T03:45:39.346" v="2644" actId="1076"/>
          <ac:spMkLst>
            <pc:docMk/>
            <pc:sldMk cId="3074480150" sldId="545"/>
            <ac:spMk id="52" creationId="{19DDEC15-9EDC-43E3-1E62-5A70C3CF73FC}"/>
          </ac:spMkLst>
        </pc:spChg>
        <pc:spChg chg="mod">
          <ac:chgData name="Allie Pfleger" userId="7701ca9aa713607d" providerId="LiveId" clId="{BE407F65-3EA5-49CA-A556-E0A453BEF25E}" dt="2023-02-22T03:44:25.080" v="2618" actId="20577"/>
          <ac:spMkLst>
            <pc:docMk/>
            <pc:sldMk cId="3074480150" sldId="545"/>
            <ac:spMk id="60" creationId="{07843D31-DD23-06C1-A3EB-369C086564E1}"/>
          </ac:spMkLst>
        </pc:spChg>
        <pc:spChg chg="mod">
          <ac:chgData name="Allie Pfleger" userId="7701ca9aa713607d" providerId="LiveId" clId="{BE407F65-3EA5-49CA-A556-E0A453BEF25E}" dt="2023-02-22T03:44:22.570" v="2617" actId="20577"/>
          <ac:spMkLst>
            <pc:docMk/>
            <pc:sldMk cId="3074480150" sldId="545"/>
            <ac:spMk id="77" creationId="{6AD77DB3-A24D-F58F-903D-DC105DA65CFD}"/>
          </ac:spMkLst>
        </pc:spChg>
        <pc:cxnChg chg="mod">
          <ac:chgData name="Allie Pfleger" userId="7701ca9aa713607d" providerId="LiveId" clId="{BE407F65-3EA5-49CA-A556-E0A453BEF25E}" dt="2023-02-22T03:46:13.732" v="2647" actId="208"/>
          <ac:cxnSpMkLst>
            <pc:docMk/>
            <pc:sldMk cId="3074480150" sldId="545"/>
            <ac:cxnSpMk id="12" creationId="{EBB353F7-4518-6322-DEC2-14B5D97954B3}"/>
          </ac:cxnSpMkLst>
        </pc:cxnChg>
        <pc:cxnChg chg="add mod">
          <ac:chgData name="Allie Pfleger" userId="7701ca9aa713607d" providerId="LiveId" clId="{BE407F65-3EA5-49CA-A556-E0A453BEF25E}" dt="2023-02-22T03:46:17.039" v="2648" actId="208"/>
          <ac:cxnSpMkLst>
            <pc:docMk/>
            <pc:sldMk cId="3074480150" sldId="545"/>
            <ac:cxnSpMk id="14" creationId="{73682097-5139-6289-4F1A-D098C06ED293}"/>
          </ac:cxnSpMkLst>
        </pc:cxnChg>
        <pc:cxnChg chg="del mod">
          <ac:chgData name="Allie Pfleger" userId="7701ca9aa713607d" providerId="LiveId" clId="{BE407F65-3EA5-49CA-A556-E0A453BEF25E}" dt="2023-02-22T03:44:13.240" v="2616" actId="478"/>
          <ac:cxnSpMkLst>
            <pc:docMk/>
            <pc:sldMk cId="3074480150" sldId="545"/>
            <ac:cxnSpMk id="18" creationId="{4CF3EBBB-ADF8-5521-F780-63E3D678EEDE}"/>
          </ac:cxnSpMkLst>
        </pc:cxnChg>
        <pc:cxnChg chg="add mod">
          <ac:chgData name="Allie Pfleger" userId="7701ca9aa713607d" providerId="LiveId" clId="{BE407F65-3EA5-49CA-A556-E0A453BEF25E}" dt="2023-02-22T03:46:19.541" v="2649" actId="208"/>
          <ac:cxnSpMkLst>
            <pc:docMk/>
            <pc:sldMk cId="3074480150" sldId="545"/>
            <ac:cxnSpMk id="21" creationId="{7ECCCA7C-60A2-28EA-8DDC-29DCDFA36DA6}"/>
          </ac:cxnSpMkLst>
        </pc:cxnChg>
        <pc:cxnChg chg="del mod">
          <ac:chgData name="Allie Pfleger" userId="7701ca9aa713607d" providerId="LiveId" clId="{BE407F65-3EA5-49CA-A556-E0A453BEF25E}" dt="2023-02-22T03:45:26.853" v="2640" actId="478"/>
          <ac:cxnSpMkLst>
            <pc:docMk/>
            <pc:sldMk cId="3074480150" sldId="545"/>
            <ac:cxnSpMk id="23" creationId="{0FDE242F-C07C-0E10-884B-B7355EAECE21}"/>
          </ac:cxnSpMkLst>
        </pc:cxnChg>
        <pc:cxnChg chg="mod">
          <ac:chgData name="Allie Pfleger" userId="7701ca9aa713607d" providerId="LiveId" clId="{BE407F65-3EA5-49CA-A556-E0A453BEF25E}" dt="2023-02-22T03:46:26.652" v="2651" actId="208"/>
          <ac:cxnSpMkLst>
            <pc:docMk/>
            <pc:sldMk cId="3074480150" sldId="545"/>
            <ac:cxnSpMk id="25" creationId="{E01334E2-53AB-5218-8C1E-28CD5D0E32FB}"/>
          </ac:cxnSpMkLst>
        </pc:cxnChg>
        <pc:cxnChg chg="mod">
          <ac:chgData name="Allie Pfleger" userId="7701ca9aa713607d" providerId="LiveId" clId="{BE407F65-3EA5-49CA-A556-E0A453BEF25E}" dt="2023-02-22T03:46:23.209" v="2650" actId="208"/>
          <ac:cxnSpMkLst>
            <pc:docMk/>
            <pc:sldMk cId="3074480150" sldId="545"/>
            <ac:cxnSpMk id="29" creationId="{D0F7B3FF-4C32-968D-70BE-C41DEACB8D94}"/>
          </ac:cxnSpMkLst>
        </pc:cxnChg>
      </pc:sldChg>
      <pc:sldChg chg="add">
        <pc:chgData name="Allie Pfleger" userId="7701ca9aa713607d" providerId="LiveId" clId="{BE407F65-3EA5-49CA-A556-E0A453BEF25E}" dt="2023-02-22T03:46:04.944" v="2646"/>
        <pc:sldMkLst>
          <pc:docMk/>
          <pc:sldMk cId="2257425995" sldId="546"/>
        </pc:sldMkLst>
      </pc:sldChg>
      <pc:sldChg chg="modSp add mod">
        <pc:chgData name="Allie Pfleger" userId="7701ca9aa713607d" providerId="LiveId" clId="{BE407F65-3EA5-49CA-A556-E0A453BEF25E}" dt="2023-02-22T03:49:28.771" v="2656" actId="208"/>
        <pc:sldMkLst>
          <pc:docMk/>
          <pc:sldMk cId="1205833209" sldId="547"/>
        </pc:sldMkLst>
        <pc:cxnChg chg="mod">
          <ac:chgData name="Allie Pfleger" userId="7701ca9aa713607d" providerId="LiveId" clId="{BE407F65-3EA5-49CA-A556-E0A453BEF25E}" dt="2023-02-22T03:49:08.366" v="2654" actId="208"/>
          <ac:cxnSpMkLst>
            <pc:docMk/>
            <pc:sldMk cId="1205833209" sldId="547"/>
            <ac:cxnSpMk id="20" creationId="{068D5492-DC3C-63E2-3841-33B3E24929FD}"/>
          </ac:cxnSpMkLst>
        </pc:cxnChg>
        <pc:cxnChg chg="mod">
          <ac:chgData name="Allie Pfleger" userId="7701ca9aa713607d" providerId="LiveId" clId="{BE407F65-3EA5-49CA-A556-E0A453BEF25E}" dt="2023-02-22T03:49:11.512" v="2655" actId="208"/>
          <ac:cxnSpMkLst>
            <pc:docMk/>
            <pc:sldMk cId="1205833209" sldId="547"/>
            <ac:cxnSpMk id="21" creationId="{7ECCCA7C-60A2-28EA-8DDC-29DCDFA36DA6}"/>
          </ac:cxnSpMkLst>
        </pc:cxnChg>
        <pc:cxnChg chg="mod">
          <ac:chgData name="Allie Pfleger" userId="7701ca9aa713607d" providerId="LiveId" clId="{BE407F65-3EA5-49CA-A556-E0A453BEF25E}" dt="2023-02-22T03:49:28.771" v="2656" actId="208"/>
          <ac:cxnSpMkLst>
            <pc:docMk/>
            <pc:sldMk cId="1205833209" sldId="547"/>
            <ac:cxnSpMk id="29" creationId="{D0F7B3FF-4C32-968D-70BE-C41DEACB8D94}"/>
          </ac:cxnSpMkLst>
        </pc:cxnChg>
        <pc:cxnChg chg="mod">
          <ac:chgData name="Allie Pfleger" userId="7701ca9aa713607d" providerId="LiveId" clId="{BE407F65-3EA5-49CA-A556-E0A453BEF25E}" dt="2023-02-22T03:48:59.325" v="2653" actId="208"/>
          <ac:cxnSpMkLst>
            <pc:docMk/>
            <pc:sldMk cId="1205833209" sldId="547"/>
            <ac:cxnSpMk id="81" creationId="{F53FADAC-6AE8-E117-F70F-CAC7156AA420}"/>
          </ac:cxnSpMkLst>
        </pc:cxnChg>
      </pc:sldChg>
      <pc:sldChg chg="addSp delSp modSp add mod">
        <pc:chgData name="Allie Pfleger" userId="7701ca9aa713607d" providerId="LiveId" clId="{BE407F65-3EA5-49CA-A556-E0A453BEF25E}" dt="2023-02-22T03:53:36.853" v="2724" actId="208"/>
        <pc:sldMkLst>
          <pc:docMk/>
          <pc:sldMk cId="3681793092" sldId="548"/>
        </pc:sldMkLst>
        <pc:spChg chg="mod">
          <ac:chgData name="Allie Pfleger" userId="7701ca9aa713607d" providerId="LiveId" clId="{BE407F65-3EA5-49CA-A556-E0A453BEF25E}" dt="2023-02-22T03:51:10.460" v="2695" actId="20577"/>
          <ac:spMkLst>
            <pc:docMk/>
            <pc:sldMk cId="3681793092" sldId="548"/>
            <ac:spMk id="3" creationId="{714E8F8E-0237-C91D-E4B9-D4BB69AFA996}"/>
          </ac:spMkLst>
        </pc:spChg>
        <pc:spChg chg="add mod">
          <ac:chgData name="Allie Pfleger" userId="7701ca9aa713607d" providerId="LiveId" clId="{BE407F65-3EA5-49CA-A556-E0A453BEF25E}" dt="2023-02-22T03:52:30.519" v="2714" actId="1076"/>
          <ac:spMkLst>
            <pc:docMk/>
            <pc:sldMk cId="3681793092" sldId="548"/>
            <ac:spMk id="30" creationId="{F73AB5D9-44FD-2801-A51D-304E615E70E4}"/>
          </ac:spMkLst>
        </pc:spChg>
        <pc:spChg chg="mod">
          <ac:chgData name="Allie Pfleger" userId="7701ca9aa713607d" providerId="LiveId" clId="{BE407F65-3EA5-49CA-A556-E0A453BEF25E}" dt="2023-02-22T03:50:49.597" v="2690" actId="20577"/>
          <ac:spMkLst>
            <pc:docMk/>
            <pc:sldMk cId="3681793092" sldId="548"/>
            <ac:spMk id="37" creationId="{66F54F3F-A7D4-8326-2008-20DB5E48E5C4}"/>
          </ac:spMkLst>
        </pc:spChg>
        <pc:spChg chg="del">
          <ac:chgData name="Allie Pfleger" userId="7701ca9aa713607d" providerId="LiveId" clId="{BE407F65-3EA5-49CA-A556-E0A453BEF25E}" dt="2023-02-22T03:50:53.201" v="2692" actId="478"/>
          <ac:spMkLst>
            <pc:docMk/>
            <pc:sldMk cId="3681793092" sldId="548"/>
            <ac:spMk id="52" creationId="{19DDEC15-9EDC-43E3-1E62-5A70C3CF73FC}"/>
          </ac:spMkLst>
        </pc:spChg>
        <pc:spChg chg="mod">
          <ac:chgData name="Allie Pfleger" userId="7701ca9aa713607d" providerId="LiveId" clId="{BE407F65-3EA5-49CA-A556-E0A453BEF25E}" dt="2023-02-22T03:51:56.978" v="2707" actId="1076"/>
          <ac:spMkLst>
            <pc:docMk/>
            <pc:sldMk cId="3681793092" sldId="548"/>
            <ac:spMk id="56" creationId="{E753068E-01DD-CB7B-F3FA-5AB1EE9F5221}"/>
          </ac:spMkLst>
        </pc:spChg>
        <pc:spChg chg="mod">
          <ac:chgData name="Allie Pfleger" userId="7701ca9aa713607d" providerId="LiveId" clId="{BE407F65-3EA5-49CA-A556-E0A453BEF25E}" dt="2023-02-22T03:52:11.452" v="2710" actId="1076"/>
          <ac:spMkLst>
            <pc:docMk/>
            <pc:sldMk cId="3681793092" sldId="548"/>
            <ac:spMk id="57" creationId="{569B662C-9357-2301-9972-58426FD3D22F}"/>
          </ac:spMkLst>
        </pc:spChg>
        <pc:spChg chg="mod">
          <ac:chgData name="Allie Pfleger" userId="7701ca9aa713607d" providerId="LiveId" clId="{BE407F65-3EA5-49CA-A556-E0A453BEF25E}" dt="2023-02-22T03:50:58.559" v="2694" actId="20577"/>
          <ac:spMkLst>
            <pc:docMk/>
            <pc:sldMk cId="3681793092" sldId="548"/>
            <ac:spMk id="60" creationId="{07843D31-DD23-06C1-A3EB-369C086564E1}"/>
          </ac:spMkLst>
        </pc:spChg>
        <pc:spChg chg="mod">
          <ac:chgData name="Allie Pfleger" userId="7701ca9aa713607d" providerId="LiveId" clId="{BE407F65-3EA5-49CA-A556-E0A453BEF25E}" dt="2023-02-22T03:50:56.794" v="2693" actId="20577"/>
          <ac:spMkLst>
            <pc:docMk/>
            <pc:sldMk cId="3681793092" sldId="548"/>
            <ac:spMk id="77" creationId="{6AD77DB3-A24D-F58F-903D-DC105DA65CFD}"/>
          </ac:spMkLst>
        </pc:spChg>
        <pc:spChg chg="mod">
          <ac:chgData name="Allie Pfleger" userId="7701ca9aa713607d" providerId="LiveId" clId="{BE407F65-3EA5-49CA-A556-E0A453BEF25E}" dt="2023-02-22T03:51:14.125" v="2696" actId="20577"/>
          <ac:spMkLst>
            <pc:docMk/>
            <pc:sldMk cId="3681793092" sldId="548"/>
            <ac:spMk id="100" creationId="{6D9A62E6-6510-D060-EF5B-4B079E1DC410}"/>
          </ac:spMkLst>
        </pc:spChg>
        <pc:cxnChg chg="mod">
          <ac:chgData name="Allie Pfleger" userId="7701ca9aa713607d" providerId="LiveId" clId="{BE407F65-3EA5-49CA-A556-E0A453BEF25E}" dt="2023-02-22T03:53:29.386" v="2723" actId="208"/>
          <ac:cxnSpMkLst>
            <pc:docMk/>
            <pc:sldMk cId="3681793092" sldId="548"/>
            <ac:cxnSpMk id="14" creationId="{73682097-5139-6289-4F1A-D098C06ED293}"/>
          </ac:cxnSpMkLst>
        </pc:cxnChg>
        <pc:cxnChg chg="add mod">
          <ac:chgData name="Allie Pfleger" userId="7701ca9aa713607d" providerId="LiveId" clId="{BE407F65-3EA5-49CA-A556-E0A453BEF25E}" dt="2023-02-22T03:53:05.508" v="2719" actId="208"/>
          <ac:cxnSpMkLst>
            <pc:docMk/>
            <pc:sldMk cId="3681793092" sldId="548"/>
            <ac:cxnSpMk id="15" creationId="{38726661-3162-6B14-7184-04E22F05E042}"/>
          </ac:cxnSpMkLst>
        </pc:cxnChg>
        <pc:cxnChg chg="mod">
          <ac:chgData name="Allie Pfleger" userId="7701ca9aa713607d" providerId="LiveId" clId="{BE407F65-3EA5-49CA-A556-E0A453BEF25E}" dt="2023-02-22T03:53:01.716" v="2718" actId="208"/>
          <ac:cxnSpMkLst>
            <pc:docMk/>
            <pc:sldMk cId="3681793092" sldId="548"/>
            <ac:cxnSpMk id="16" creationId="{E4CD58F5-7727-A625-BB47-6F4FF3965BFE}"/>
          </ac:cxnSpMkLst>
        </pc:cxnChg>
        <pc:cxnChg chg="add mod">
          <ac:chgData name="Allie Pfleger" userId="7701ca9aa713607d" providerId="LiveId" clId="{BE407F65-3EA5-49CA-A556-E0A453BEF25E}" dt="2023-02-22T03:53:08.849" v="2720" actId="208"/>
          <ac:cxnSpMkLst>
            <pc:docMk/>
            <pc:sldMk cId="3681793092" sldId="548"/>
            <ac:cxnSpMk id="19" creationId="{883E6516-AD15-6165-680F-370945FAE185}"/>
          </ac:cxnSpMkLst>
        </pc:cxnChg>
        <pc:cxnChg chg="del mod">
          <ac:chgData name="Allie Pfleger" userId="7701ca9aa713607d" providerId="LiveId" clId="{BE407F65-3EA5-49CA-A556-E0A453BEF25E}" dt="2023-02-22T03:51:52.690" v="2705" actId="478"/>
          <ac:cxnSpMkLst>
            <pc:docMk/>
            <pc:sldMk cId="3681793092" sldId="548"/>
            <ac:cxnSpMk id="20" creationId="{068D5492-DC3C-63E2-3841-33B3E24929FD}"/>
          </ac:cxnSpMkLst>
        </pc:cxnChg>
        <pc:cxnChg chg="del mod">
          <ac:chgData name="Allie Pfleger" userId="7701ca9aa713607d" providerId="LiveId" clId="{BE407F65-3EA5-49CA-A556-E0A453BEF25E}" dt="2023-02-22T03:50:51.552" v="2691" actId="478"/>
          <ac:cxnSpMkLst>
            <pc:docMk/>
            <pc:sldMk cId="3681793092" sldId="548"/>
            <ac:cxnSpMk id="21" creationId="{7ECCCA7C-60A2-28EA-8DDC-29DCDFA36DA6}"/>
          </ac:cxnSpMkLst>
        </pc:cxnChg>
        <pc:cxnChg chg="mod">
          <ac:chgData name="Allie Pfleger" userId="7701ca9aa713607d" providerId="LiveId" clId="{BE407F65-3EA5-49CA-A556-E0A453BEF25E}" dt="2023-02-22T03:53:36.853" v="2724" actId="208"/>
          <ac:cxnSpMkLst>
            <pc:docMk/>
            <pc:sldMk cId="3681793092" sldId="548"/>
            <ac:cxnSpMk id="25" creationId="{E01334E2-53AB-5218-8C1E-28CD5D0E32FB}"/>
          </ac:cxnSpMkLst>
        </pc:cxnChg>
      </pc:sldChg>
      <pc:sldChg chg="modSp add mod">
        <pc:chgData name="Allie Pfleger" userId="7701ca9aa713607d" providerId="LiveId" clId="{BE407F65-3EA5-49CA-A556-E0A453BEF25E}" dt="2023-02-22T03:59:59.541" v="2783" actId="207"/>
        <pc:sldMkLst>
          <pc:docMk/>
          <pc:sldMk cId="247229276" sldId="549"/>
        </pc:sldMkLst>
        <pc:spChg chg="mod">
          <ac:chgData name="Allie Pfleger" userId="7701ca9aa713607d" providerId="LiveId" clId="{BE407F65-3EA5-49CA-A556-E0A453BEF25E}" dt="2023-02-22T03:55:49.392" v="2725" actId="207"/>
          <ac:spMkLst>
            <pc:docMk/>
            <pc:sldMk cId="247229276" sldId="549"/>
            <ac:spMk id="3" creationId="{714E8F8E-0237-C91D-E4B9-D4BB69AFA996}"/>
          </ac:spMkLst>
        </pc:spChg>
        <pc:spChg chg="mod">
          <ac:chgData name="Allie Pfleger" userId="7701ca9aa713607d" providerId="LiveId" clId="{BE407F65-3EA5-49CA-A556-E0A453BEF25E}" dt="2023-02-22T03:59:28.469" v="2775" actId="207"/>
          <ac:spMkLst>
            <pc:docMk/>
            <pc:sldMk cId="247229276" sldId="549"/>
            <ac:spMk id="4" creationId="{30FA352A-CF79-0823-B15E-88D1A06F104D}"/>
          </ac:spMkLst>
        </pc:spChg>
        <pc:spChg chg="mod">
          <ac:chgData name="Allie Pfleger" userId="7701ca9aa713607d" providerId="LiveId" clId="{BE407F65-3EA5-49CA-A556-E0A453BEF25E}" dt="2023-02-22T03:59:43.642" v="2779" actId="207"/>
          <ac:spMkLst>
            <pc:docMk/>
            <pc:sldMk cId="247229276" sldId="549"/>
            <ac:spMk id="30" creationId="{F73AB5D9-44FD-2801-A51D-304E615E70E4}"/>
          </ac:spMkLst>
        </pc:spChg>
        <pc:spChg chg="mod">
          <ac:chgData name="Allie Pfleger" userId="7701ca9aa713607d" providerId="LiveId" clId="{BE407F65-3EA5-49CA-A556-E0A453BEF25E}" dt="2023-02-22T03:59:37.241" v="2777" actId="207"/>
          <ac:spMkLst>
            <pc:docMk/>
            <pc:sldMk cId="247229276" sldId="549"/>
            <ac:spMk id="37" creationId="{66F54F3F-A7D4-8326-2008-20DB5E48E5C4}"/>
          </ac:spMkLst>
        </pc:spChg>
        <pc:spChg chg="mod">
          <ac:chgData name="Allie Pfleger" userId="7701ca9aa713607d" providerId="LiveId" clId="{BE407F65-3EA5-49CA-A556-E0A453BEF25E}" dt="2023-02-22T03:59:32.325" v="2776" actId="207"/>
          <ac:spMkLst>
            <pc:docMk/>
            <pc:sldMk cId="247229276" sldId="549"/>
            <ac:spMk id="51" creationId="{A2E26A5C-8A5B-466E-C5DD-B93A7CBED99B}"/>
          </ac:spMkLst>
        </pc:spChg>
        <pc:spChg chg="mod">
          <ac:chgData name="Allie Pfleger" userId="7701ca9aa713607d" providerId="LiveId" clId="{BE407F65-3EA5-49CA-A556-E0A453BEF25E}" dt="2023-02-22T03:59:47.358" v="2780" actId="207"/>
          <ac:spMkLst>
            <pc:docMk/>
            <pc:sldMk cId="247229276" sldId="549"/>
            <ac:spMk id="54" creationId="{72285A1B-31A1-3889-2DB8-278759E435B5}"/>
          </ac:spMkLst>
        </pc:spChg>
        <pc:spChg chg="mod">
          <ac:chgData name="Allie Pfleger" userId="7701ca9aa713607d" providerId="LiveId" clId="{BE407F65-3EA5-49CA-A556-E0A453BEF25E}" dt="2023-02-22T03:59:40.972" v="2778" actId="207"/>
          <ac:spMkLst>
            <pc:docMk/>
            <pc:sldMk cId="247229276" sldId="549"/>
            <ac:spMk id="57" creationId="{569B662C-9357-2301-9972-58426FD3D22F}"/>
          </ac:spMkLst>
        </pc:spChg>
        <pc:spChg chg="mod">
          <ac:chgData name="Allie Pfleger" userId="7701ca9aa713607d" providerId="LiveId" clId="{BE407F65-3EA5-49CA-A556-E0A453BEF25E}" dt="2023-02-22T03:59:51.515" v="2781" actId="207"/>
          <ac:spMkLst>
            <pc:docMk/>
            <pc:sldMk cId="247229276" sldId="549"/>
            <ac:spMk id="60" creationId="{07843D31-DD23-06C1-A3EB-369C086564E1}"/>
          </ac:spMkLst>
        </pc:spChg>
        <pc:spChg chg="mod">
          <ac:chgData name="Allie Pfleger" userId="7701ca9aa713607d" providerId="LiveId" clId="{BE407F65-3EA5-49CA-A556-E0A453BEF25E}" dt="2023-02-22T03:59:54.408" v="2782" actId="207"/>
          <ac:spMkLst>
            <pc:docMk/>
            <pc:sldMk cId="247229276" sldId="549"/>
            <ac:spMk id="71" creationId="{F3144020-A264-424B-B99A-E0993EC31379}"/>
          </ac:spMkLst>
        </pc:spChg>
        <pc:spChg chg="mod">
          <ac:chgData name="Allie Pfleger" userId="7701ca9aa713607d" providerId="LiveId" clId="{BE407F65-3EA5-49CA-A556-E0A453BEF25E}" dt="2023-02-22T03:59:59.541" v="2783" actId="207"/>
          <ac:spMkLst>
            <pc:docMk/>
            <pc:sldMk cId="247229276" sldId="549"/>
            <ac:spMk id="76" creationId="{CC47A05B-330D-8448-6413-56511BEB255A}"/>
          </ac:spMkLst>
        </pc:spChg>
        <pc:cxnChg chg="mod">
          <ac:chgData name="Allie Pfleger" userId="7701ca9aa713607d" providerId="LiveId" clId="{BE407F65-3EA5-49CA-A556-E0A453BEF25E}" dt="2023-02-22T03:52:57.333" v="2717" actId="208"/>
          <ac:cxnSpMkLst>
            <pc:docMk/>
            <pc:sldMk cId="247229276" sldId="549"/>
            <ac:cxnSpMk id="29" creationId="{D0F7B3FF-4C32-968D-70BE-C41DEACB8D94}"/>
          </ac:cxnSpMkLst>
        </pc:cxnChg>
        <pc:cxnChg chg="mod">
          <ac:chgData name="Allie Pfleger" userId="7701ca9aa713607d" providerId="LiveId" clId="{BE407F65-3EA5-49CA-A556-E0A453BEF25E}" dt="2023-02-22T03:52:49.301" v="2716" actId="208"/>
          <ac:cxnSpMkLst>
            <pc:docMk/>
            <pc:sldMk cId="247229276" sldId="549"/>
            <ac:cxnSpMk id="81" creationId="{F53FADAC-6AE8-E117-F70F-CAC7156AA420}"/>
          </ac:cxnSpMkLst>
        </pc:cxnChg>
      </pc:sldChg>
      <pc:sldChg chg="modSp add mod">
        <pc:chgData name="Allie Pfleger" userId="7701ca9aa713607d" providerId="LiveId" clId="{BE407F65-3EA5-49CA-A556-E0A453BEF25E}" dt="2023-02-22T03:58:40.358" v="2772" actId="27636"/>
        <pc:sldMkLst>
          <pc:docMk/>
          <pc:sldMk cId="245486179" sldId="550"/>
        </pc:sldMkLst>
        <pc:spChg chg="mod">
          <ac:chgData name="Allie Pfleger" userId="7701ca9aa713607d" providerId="LiveId" clId="{BE407F65-3EA5-49CA-A556-E0A453BEF25E}" dt="2023-02-22T03:57:09.679" v="2747" actId="1076"/>
          <ac:spMkLst>
            <pc:docMk/>
            <pc:sldMk cId="245486179" sldId="550"/>
            <ac:spMk id="3" creationId="{714E8F8E-0237-C91D-E4B9-D4BB69AFA996}"/>
          </ac:spMkLst>
        </pc:spChg>
        <pc:spChg chg="mod">
          <ac:chgData name="Allie Pfleger" userId="7701ca9aa713607d" providerId="LiveId" clId="{BE407F65-3EA5-49CA-A556-E0A453BEF25E}" dt="2023-02-22T03:57:22.205" v="2749" actId="20577"/>
          <ac:spMkLst>
            <pc:docMk/>
            <pc:sldMk cId="245486179" sldId="550"/>
            <ac:spMk id="4" creationId="{30FA352A-CF79-0823-B15E-88D1A06F104D}"/>
          </ac:spMkLst>
        </pc:spChg>
        <pc:spChg chg="mod">
          <ac:chgData name="Allie Pfleger" userId="7701ca9aa713607d" providerId="LiveId" clId="{BE407F65-3EA5-49CA-A556-E0A453BEF25E}" dt="2023-02-22T03:58:00.736" v="2764" actId="20577"/>
          <ac:spMkLst>
            <pc:docMk/>
            <pc:sldMk cId="245486179" sldId="550"/>
            <ac:spMk id="51" creationId="{A2E26A5C-8A5B-466E-C5DD-B93A7CBED99B}"/>
          </ac:spMkLst>
        </pc:spChg>
        <pc:spChg chg="mod">
          <ac:chgData name="Allie Pfleger" userId="7701ca9aa713607d" providerId="LiveId" clId="{BE407F65-3EA5-49CA-A556-E0A453BEF25E}" dt="2023-02-22T03:57:31.910" v="2755" actId="20577"/>
          <ac:spMkLst>
            <pc:docMk/>
            <pc:sldMk cId="245486179" sldId="550"/>
            <ac:spMk id="52" creationId="{19DDEC15-9EDC-43E3-1E62-5A70C3CF73FC}"/>
          </ac:spMkLst>
        </pc:spChg>
        <pc:spChg chg="mod">
          <ac:chgData name="Allie Pfleger" userId="7701ca9aa713607d" providerId="LiveId" clId="{BE407F65-3EA5-49CA-A556-E0A453BEF25E}" dt="2023-02-22T03:58:19.427" v="2769" actId="1076"/>
          <ac:spMkLst>
            <pc:docMk/>
            <pc:sldMk cId="245486179" sldId="550"/>
            <ac:spMk id="53" creationId="{9D152CE3-C227-CAE4-65ED-6AA62CFE61F6}"/>
          </ac:spMkLst>
        </pc:spChg>
        <pc:spChg chg="mod">
          <ac:chgData name="Allie Pfleger" userId="7701ca9aa713607d" providerId="LiveId" clId="{BE407F65-3EA5-49CA-A556-E0A453BEF25E}" dt="2023-02-22T03:57:37.226" v="2757" actId="20577"/>
          <ac:spMkLst>
            <pc:docMk/>
            <pc:sldMk cId="245486179" sldId="550"/>
            <ac:spMk id="54" creationId="{72285A1B-31A1-3889-2DB8-278759E435B5}"/>
          </ac:spMkLst>
        </pc:spChg>
        <pc:spChg chg="mod">
          <ac:chgData name="Allie Pfleger" userId="7701ca9aa713607d" providerId="LiveId" clId="{BE407F65-3EA5-49CA-A556-E0A453BEF25E}" dt="2023-02-22T03:58:13.846" v="2766" actId="20577"/>
          <ac:spMkLst>
            <pc:docMk/>
            <pc:sldMk cId="245486179" sldId="550"/>
            <ac:spMk id="55" creationId="{04E51FFF-EABC-EB52-1203-FA4E9BB34C77}"/>
          </ac:spMkLst>
        </pc:spChg>
        <pc:spChg chg="mod">
          <ac:chgData name="Allie Pfleger" userId="7701ca9aa713607d" providerId="LiveId" clId="{BE407F65-3EA5-49CA-A556-E0A453BEF25E}" dt="2023-02-22T03:57:06.449" v="2746" actId="1076"/>
          <ac:spMkLst>
            <pc:docMk/>
            <pc:sldMk cId="245486179" sldId="550"/>
            <ac:spMk id="56" creationId="{E753068E-01DD-CB7B-F3FA-5AB1EE9F5221}"/>
          </ac:spMkLst>
        </pc:spChg>
        <pc:spChg chg="mod">
          <ac:chgData name="Allie Pfleger" userId="7701ca9aa713607d" providerId="LiveId" clId="{BE407F65-3EA5-49CA-A556-E0A453BEF25E}" dt="2023-02-22T03:57:51.196" v="2763" actId="20577"/>
          <ac:spMkLst>
            <pc:docMk/>
            <pc:sldMk cId="245486179" sldId="550"/>
            <ac:spMk id="57" creationId="{569B662C-9357-2301-9972-58426FD3D22F}"/>
          </ac:spMkLst>
        </pc:spChg>
        <pc:spChg chg="mod">
          <ac:chgData name="Allie Pfleger" userId="7701ca9aa713607d" providerId="LiveId" clId="{BE407F65-3EA5-49CA-A556-E0A453BEF25E}" dt="2023-02-22T03:57:42.550" v="2759" actId="20577"/>
          <ac:spMkLst>
            <pc:docMk/>
            <pc:sldMk cId="245486179" sldId="550"/>
            <ac:spMk id="58" creationId="{EB077542-E216-7B85-DE1A-CC14DC51B38E}"/>
          </ac:spMkLst>
        </pc:spChg>
        <pc:spChg chg="mod">
          <ac:chgData name="Allie Pfleger" userId="7701ca9aa713607d" providerId="LiveId" clId="{BE407F65-3EA5-49CA-A556-E0A453BEF25E}" dt="2023-02-22T03:57:45.460" v="2761" actId="20577"/>
          <ac:spMkLst>
            <pc:docMk/>
            <pc:sldMk cId="245486179" sldId="550"/>
            <ac:spMk id="59" creationId="{CC135D0F-252C-F08A-17C3-FEABE9125DB3}"/>
          </ac:spMkLst>
        </pc:spChg>
        <pc:spChg chg="mod">
          <ac:chgData name="Allie Pfleger" userId="7701ca9aa713607d" providerId="LiveId" clId="{BE407F65-3EA5-49CA-A556-E0A453BEF25E}" dt="2023-02-22T03:58:40.358" v="2772" actId="27636"/>
          <ac:spMkLst>
            <pc:docMk/>
            <pc:sldMk cId="245486179" sldId="550"/>
            <ac:spMk id="60" creationId="{07843D31-DD23-06C1-A3EB-369C086564E1}"/>
          </ac:spMkLst>
        </pc:spChg>
      </pc:sldChg>
      <pc:sldChg chg="modSp add mod">
        <pc:chgData name="Allie Pfleger" userId="7701ca9aa713607d" providerId="LiveId" clId="{BE407F65-3EA5-49CA-A556-E0A453BEF25E}" dt="2023-02-22T03:59:17.467" v="2774" actId="207"/>
        <pc:sldMkLst>
          <pc:docMk/>
          <pc:sldMk cId="712748415" sldId="551"/>
        </pc:sldMkLst>
        <pc:spChg chg="mod">
          <ac:chgData name="Allie Pfleger" userId="7701ca9aa713607d" providerId="LiveId" clId="{BE407F65-3EA5-49CA-A556-E0A453BEF25E}" dt="2023-02-22T03:59:17.467" v="2774" actId="207"/>
          <ac:spMkLst>
            <pc:docMk/>
            <pc:sldMk cId="712748415" sldId="551"/>
            <ac:spMk id="3" creationId="{714E8F8E-0237-C91D-E4B9-D4BB69AFA996}"/>
          </ac:spMkLst>
        </pc:spChg>
      </pc:sldChg>
      <pc:sldChg chg="modSp add mod">
        <pc:chgData name="Allie Pfleger" userId="7701ca9aa713607d" providerId="LiveId" clId="{BE407F65-3EA5-49CA-A556-E0A453BEF25E}" dt="2023-02-22T04:02:00.041" v="2799" actId="208"/>
        <pc:sldMkLst>
          <pc:docMk/>
          <pc:sldMk cId="120613358" sldId="552"/>
        </pc:sldMkLst>
        <pc:cxnChg chg="mod">
          <ac:chgData name="Allie Pfleger" userId="7701ca9aa713607d" providerId="LiveId" clId="{BE407F65-3EA5-49CA-A556-E0A453BEF25E}" dt="2023-02-22T04:01:49.170" v="2796" actId="208"/>
          <ac:cxnSpMkLst>
            <pc:docMk/>
            <pc:sldMk cId="120613358" sldId="552"/>
            <ac:cxnSpMk id="17" creationId="{31FD1A64-1E9D-2BF7-9280-28699B6268F5}"/>
          </ac:cxnSpMkLst>
        </pc:cxnChg>
        <pc:cxnChg chg="mod">
          <ac:chgData name="Allie Pfleger" userId="7701ca9aa713607d" providerId="LiveId" clId="{BE407F65-3EA5-49CA-A556-E0A453BEF25E}" dt="2023-02-22T04:01:52.441" v="2797" actId="208"/>
          <ac:cxnSpMkLst>
            <pc:docMk/>
            <pc:sldMk cId="120613358" sldId="552"/>
            <ac:cxnSpMk id="23" creationId="{0FDE242F-C07C-0E10-884B-B7355EAECE21}"/>
          </ac:cxnSpMkLst>
        </pc:cxnChg>
        <pc:cxnChg chg="mod">
          <ac:chgData name="Allie Pfleger" userId="7701ca9aa713607d" providerId="LiveId" clId="{BE407F65-3EA5-49CA-A556-E0A453BEF25E}" dt="2023-02-22T04:02:00.041" v="2799" actId="208"/>
          <ac:cxnSpMkLst>
            <pc:docMk/>
            <pc:sldMk cId="120613358" sldId="552"/>
            <ac:cxnSpMk id="33" creationId="{5831BDC9-3E84-FF21-AB27-F9066940C8FF}"/>
          </ac:cxnSpMkLst>
        </pc:cxnChg>
        <pc:cxnChg chg="mod">
          <ac:chgData name="Allie Pfleger" userId="7701ca9aa713607d" providerId="LiveId" clId="{BE407F65-3EA5-49CA-A556-E0A453BEF25E}" dt="2023-02-22T04:01:58.029" v="2798" actId="208"/>
          <ac:cxnSpMkLst>
            <pc:docMk/>
            <pc:sldMk cId="120613358" sldId="552"/>
            <ac:cxnSpMk id="39" creationId="{1A6028D3-E147-8E9A-AFC0-23561F54F7D9}"/>
          </ac:cxnSpMkLst>
        </pc:cxnChg>
      </pc:sldChg>
      <pc:sldChg chg="modSp add mod ord">
        <pc:chgData name="Allie Pfleger" userId="7701ca9aa713607d" providerId="LiveId" clId="{BE407F65-3EA5-49CA-A556-E0A453BEF25E}" dt="2023-02-22T04:01:40.212" v="2795"/>
        <pc:sldMkLst>
          <pc:docMk/>
          <pc:sldMk cId="3316527828" sldId="553"/>
        </pc:sldMkLst>
        <pc:spChg chg="mod">
          <ac:chgData name="Allie Pfleger" userId="7701ca9aa713607d" providerId="LiveId" clId="{BE407F65-3EA5-49CA-A556-E0A453BEF25E}" dt="2023-02-22T04:00:54.340" v="2787" actId="208"/>
          <ac:spMkLst>
            <pc:docMk/>
            <pc:sldMk cId="3316527828" sldId="553"/>
            <ac:spMk id="5" creationId="{AD3EA3F9-5D07-8596-59DE-E6C2AC5B9078}"/>
          </ac:spMkLst>
        </pc:spChg>
        <pc:spChg chg="mod">
          <ac:chgData name="Allie Pfleger" userId="7701ca9aa713607d" providerId="LiveId" clId="{BE407F65-3EA5-49CA-A556-E0A453BEF25E}" dt="2023-02-22T04:01:04.581" v="2789" actId="207"/>
          <ac:spMkLst>
            <pc:docMk/>
            <pc:sldMk cId="3316527828" sldId="553"/>
            <ac:spMk id="6" creationId="{E4876640-D714-E43A-2588-C12DDFA805BE}"/>
          </ac:spMkLst>
        </pc:spChg>
        <pc:spChg chg="mod">
          <ac:chgData name="Allie Pfleger" userId="7701ca9aa713607d" providerId="LiveId" clId="{BE407F65-3EA5-49CA-A556-E0A453BEF25E}" dt="2023-02-22T04:01:09.457" v="2791" actId="208"/>
          <ac:spMkLst>
            <pc:docMk/>
            <pc:sldMk cId="3316527828" sldId="553"/>
            <ac:spMk id="11" creationId="{99AF2444-8001-F6A2-9C0B-4F466BB86438}"/>
          </ac:spMkLst>
        </pc:spChg>
      </pc:sldChg>
      <pc:sldChg chg="addSp delSp modSp add del mod">
        <pc:chgData name="Allie Pfleger" userId="7701ca9aa713607d" providerId="LiveId" clId="{BE407F65-3EA5-49CA-A556-E0A453BEF25E}" dt="2023-02-22T04:08:15.856" v="2964" actId="47"/>
        <pc:sldMkLst>
          <pc:docMk/>
          <pc:sldMk cId="3071822774" sldId="554"/>
        </pc:sldMkLst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3" creationId="{714E8F8E-0237-C91D-E4B9-D4BB69AFA996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4" creationId="{30FA352A-CF79-0823-B15E-88D1A06F104D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5" creationId="{AD3EA3F9-5D07-8596-59DE-E6C2AC5B9078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6" creationId="{E4876640-D714-E43A-2588-C12DDFA805BE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7" creationId="{693411B7-68B9-8BD5-F785-80CF38E97565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8" creationId="{7E5362E6-EF51-E97C-4D4A-1C13326B33B9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9" creationId="{CEDA9343-6872-2E8F-05AB-4F292577770F}"/>
          </ac:spMkLst>
        </pc:spChg>
        <pc:spChg chg="del">
          <ac:chgData name="Allie Pfleger" userId="7701ca9aa713607d" providerId="LiveId" clId="{BE407F65-3EA5-49CA-A556-E0A453BEF25E}" dt="2023-02-22T04:03:12.881" v="2803" actId="478"/>
          <ac:spMkLst>
            <pc:docMk/>
            <pc:sldMk cId="3071822774" sldId="554"/>
            <ac:spMk id="10" creationId="{FAA70819-BD88-1B1F-2309-3A75BA434BD5}"/>
          </ac:spMkLst>
        </pc:spChg>
        <pc:spChg chg="del">
          <ac:chgData name="Allie Pfleger" userId="7701ca9aa713607d" providerId="LiveId" clId="{BE407F65-3EA5-49CA-A556-E0A453BEF25E}" dt="2023-02-22T04:03:11.318" v="2802" actId="478"/>
          <ac:spMkLst>
            <pc:docMk/>
            <pc:sldMk cId="3071822774" sldId="554"/>
            <ac:spMk id="11" creationId="{99AF2444-8001-F6A2-9C0B-4F466BB86438}"/>
          </ac:spMkLst>
        </pc:spChg>
        <pc:spChg chg="add mod">
          <ac:chgData name="Allie Pfleger" userId="7701ca9aa713607d" providerId="LiveId" clId="{BE407F65-3EA5-49CA-A556-E0A453BEF25E}" dt="2023-02-22T04:05:01.482" v="2931"/>
          <ac:spMkLst>
            <pc:docMk/>
            <pc:sldMk cId="3071822774" sldId="554"/>
            <ac:spMk id="15" creationId="{668D6BF5-0597-C763-DE16-22D6F0F5B970}"/>
          </ac:spMkLst>
        </pc:spChg>
        <pc:spChg chg="add del">
          <ac:chgData name="Allie Pfleger" userId="7701ca9aa713607d" providerId="LiveId" clId="{BE407F65-3EA5-49CA-A556-E0A453BEF25E}" dt="2023-02-22T04:03:23.834" v="2805" actId="22"/>
          <ac:spMkLst>
            <pc:docMk/>
            <pc:sldMk cId="3071822774" sldId="554"/>
            <ac:spMk id="18" creationId="{7B8AF8A8-AB48-00C1-116A-AE39B93FAFF7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51" creationId="{A2E26A5C-8A5B-466E-C5DD-B93A7CBED99B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52" creationId="{19DDEC15-9EDC-43E3-1E62-5A70C3CF73FC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53" creationId="{9D152CE3-C227-CAE4-65ED-6AA62CFE61F6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54" creationId="{72285A1B-31A1-3889-2DB8-278759E435B5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55" creationId="{04E51FFF-EABC-EB52-1203-FA4E9BB34C77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56" creationId="{E753068E-01DD-CB7B-F3FA-5AB1EE9F5221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57" creationId="{569B662C-9357-2301-9972-58426FD3D22F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58" creationId="{EB077542-E216-7B85-DE1A-CC14DC51B38E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59" creationId="{CC135D0F-252C-F08A-17C3-FEABE9125DB3}"/>
          </ac:spMkLst>
        </pc:spChg>
        <pc:spChg chg="del">
          <ac:chgData name="Allie Pfleger" userId="7701ca9aa713607d" providerId="LiveId" clId="{BE407F65-3EA5-49CA-A556-E0A453BEF25E}" dt="2023-02-22T04:03:09.117" v="2801" actId="478"/>
          <ac:spMkLst>
            <pc:docMk/>
            <pc:sldMk cId="3071822774" sldId="554"/>
            <ac:spMk id="60" creationId="{07843D31-DD23-06C1-A3EB-369C086564E1}"/>
          </ac:spMkLst>
        </pc:sp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13" creationId="{F3A1C5BA-FFF2-6D54-A229-0360E87FA03E}"/>
          </ac:cxnSpMkLst>
        </pc:cxn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14" creationId="{40BA5013-6867-E57F-A66C-B91838B3F4F0}"/>
          </ac:cxnSpMkLst>
        </pc:cxn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17" creationId="{31FD1A64-1E9D-2BF7-9280-28699B6268F5}"/>
          </ac:cxnSpMkLst>
        </pc:cxn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20" creationId="{068D5492-DC3C-63E2-3841-33B3E24929FD}"/>
          </ac:cxnSpMkLst>
        </pc:cxn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23" creationId="{0FDE242F-C07C-0E10-884B-B7355EAECE21}"/>
          </ac:cxnSpMkLst>
        </pc:cxn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27" creationId="{CF114F41-4DAC-97F1-C518-A3419861B67E}"/>
          </ac:cxnSpMkLst>
        </pc:cxn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30" creationId="{EB613834-3C82-FF25-2482-7D51F2D6C82C}"/>
          </ac:cxnSpMkLst>
        </pc:cxn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33" creationId="{5831BDC9-3E84-FF21-AB27-F9066940C8FF}"/>
          </ac:cxnSpMkLst>
        </pc:cxn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36" creationId="{6E8D9E84-02B7-3F1B-FA20-507E90AD9B0B}"/>
          </ac:cxnSpMkLst>
        </pc:cxn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39" creationId="{1A6028D3-E147-8E9A-AFC0-23561F54F7D9}"/>
          </ac:cxnSpMkLst>
        </pc:cxn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42" creationId="{DE1D3B80-A706-5D66-B507-1B8283104194}"/>
          </ac:cxnSpMkLst>
        </pc:cxnChg>
        <pc:cxnChg chg="del mod">
          <ac:chgData name="Allie Pfleger" userId="7701ca9aa713607d" providerId="LiveId" clId="{BE407F65-3EA5-49CA-A556-E0A453BEF25E}" dt="2023-02-22T04:03:09.117" v="2801" actId="478"/>
          <ac:cxnSpMkLst>
            <pc:docMk/>
            <pc:sldMk cId="3071822774" sldId="554"/>
            <ac:cxnSpMk id="45" creationId="{8F00AF8E-81B6-3F27-4A7B-A7AB08E13859}"/>
          </ac:cxnSpMkLst>
        </pc:cxnChg>
      </pc:sldChg>
      <pc:sldChg chg="addSp modSp add del mod">
        <pc:chgData name="Allie Pfleger" userId="7701ca9aa713607d" providerId="LiveId" clId="{BE407F65-3EA5-49CA-A556-E0A453BEF25E}" dt="2023-02-22T04:08:14.697" v="2963" actId="47"/>
        <pc:sldMkLst>
          <pc:docMk/>
          <pc:sldMk cId="4224058078" sldId="555"/>
        </pc:sldMkLst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3" creationId="{714E8F8E-0237-C91D-E4B9-D4BB69AFA996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4" creationId="{30FA352A-CF79-0823-B15E-88D1A06F104D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5" creationId="{AD3EA3F9-5D07-8596-59DE-E6C2AC5B9078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6" creationId="{E4876640-D714-E43A-2588-C12DDFA805BE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7" creationId="{693411B7-68B9-8BD5-F785-80CF38E97565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8" creationId="{7E5362E6-EF51-E97C-4D4A-1C13326B33B9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9" creationId="{CEDA9343-6872-2E8F-05AB-4F292577770F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10" creationId="{FAA70819-BD88-1B1F-2309-3A75BA434BD5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11" creationId="{99AF2444-8001-F6A2-9C0B-4F466BB86438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30" creationId="{F73AB5D9-44FD-2801-A51D-304E615E70E4}"/>
          </ac:spMkLst>
        </pc:spChg>
        <pc:spChg chg="add mod">
          <ac:chgData name="Allie Pfleger" userId="7701ca9aa713607d" providerId="LiveId" clId="{BE407F65-3EA5-49CA-A556-E0A453BEF25E}" dt="2023-02-22T04:07:40.837" v="2958" actId="1076"/>
          <ac:spMkLst>
            <pc:docMk/>
            <pc:sldMk cId="4224058078" sldId="555"/>
            <ac:spMk id="33" creationId="{846EEA66-8741-4D1B-8C5A-8A9A864F6CD7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37" creationId="{66F54F3F-A7D4-8326-2008-20DB5E48E5C4}"/>
          </ac:spMkLst>
        </pc:spChg>
        <pc:spChg chg="add mod">
          <ac:chgData name="Allie Pfleger" userId="7701ca9aa713607d" providerId="LiveId" clId="{BE407F65-3EA5-49CA-A556-E0A453BEF25E}" dt="2023-02-22T04:08:02.686" v="2960"/>
          <ac:spMkLst>
            <pc:docMk/>
            <pc:sldMk cId="4224058078" sldId="555"/>
            <ac:spMk id="49" creationId="{5F50DF0E-3E5D-2E9F-9176-35D8E921D0DD}"/>
          </ac:spMkLst>
        </pc:spChg>
        <pc:spChg chg="mod">
          <ac:chgData name="Allie Pfleger" userId="7701ca9aa713607d" providerId="LiveId" clId="{BE407F65-3EA5-49CA-A556-E0A453BEF25E}" dt="2023-02-22T04:07:26.748" v="2956" actId="1076"/>
          <ac:spMkLst>
            <pc:docMk/>
            <pc:sldMk cId="4224058078" sldId="555"/>
            <ac:spMk id="51" creationId="{A2E26A5C-8A5B-466E-C5DD-B93A7CBED99B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53" creationId="{9D152CE3-C227-CAE4-65ED-6AA62CFE61F6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54" creationId="{72285A1B-31A1-3889-2DB8-278759E435B5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55" creationId="{04E51FFF-EABC-EB52-1203-FA4E9BB34C77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56" creationId="{E753068E-01DD-CB7B-F3FA-5AB1EE9F5221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57" creationId="{569B662C-9357-2301-9972-58426FD3D22F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58" creationId="{EB077542-E216-7B85-DE1A-CC14DC51B38E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59" creationId="{CC135D0F-252C-F08A-17C3-FEABE9125DB3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60" creationId="{07843D31-DD23-06C1-A3EB-369C086564E1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71" creationId="{F3144020-A264-424B-B99A-E0993EC31379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76" creationId="{CC47A05B-330D-8448-6413-56511BEB255A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77" creationId="{6AD77DB3-A24D-F58F-903D-DC105DA65CFD}"/>
          </ac:spMkLst>
        </pc:spChg>
        <pc:spChg chg="mod">
          <ac:chgData name="Allie Pfleger" userId="7701ca9aa713607d" providerId="LiveId" clId="{BE407F65-3EA5-49CA-A556-E0A453BEF25E}" dt="2023-02-22T04:07:22.798" v="2955" actId="1076"/>
          <ac:spMkLst>
            <pc:docMk/>
            <pc:sldMk cId="4224058078" sldId="555"/>
            <ac:spMk id="100" creationId="{6D9A62E6-6510-D060-EF5B-4B079E1DC410}"/>
          </ac:spMkLst>
        </pc:sp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12" creationId="{EBB353F7-4518-6322-DEC2-14B5D97954B3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13" creationId="{D63A2A6A-07DC-C8F9-D81C-E224C54D2985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14" creationId="{73682097-5139-6289-4F1A-D098C06ED293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15" creationId="{38726661-3162-6B14-7184-04E22F05E042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16" creationId="{E4CD58F5-7727-A625-BB47-6F4FF3965BFE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19" creationId="{883E6516-AD15-6165-680F-370945FAE185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24" creationId="{1729B7E3-5803-7110-67E4-8025952DFBC3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25" creationId="{E01334E2-53AB-5218-8C1E-28CD5D0E32FB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27" creationId="{CF114F41-4DAC-97F1-C518-A3419861B67E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29" creationId="{D0F7B3FF-4C32-968D-70BE-C41DEACB8D94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36" creationId="{6E8D9E84-02B7-3F1B-FA20-507E90AD9B0B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42" creationId="{DE1D3B80-A706-5D66-B507-1B8283104194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45" creationId="{8F00AF8E-81B6-3F27-4A7B-A7AB08E13859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47" creationId="{5B191888-748F-4353-91C3-D3F972B9919D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63" creationId="{99D25ED1-B810-7AF1-914F-D20A0214004D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72" creationId="{BBA3BF39-6932-3949-A7EF-6458C173A96D}"/>
          </ac:cxnSpMkLst>
        </pc:cxnChg>
        <pc:cxnChg chg="mod">
          <ac:chgData name="Allie Pfleger" userId="7701ca9aa713607d" providerId="LiveId" clId="{BE407F65-3EA5-49CA-A556-E0A453BEF25E}" dt="2023-02-22T04:07:22.798" v="2955" actId="1076"/>
          <ac:cxnSpMkLst>
            <pc:docMk/>
            <pc:sldMk cId="4224058078" sldId="555"/>
            <ac:cxnSpMk id="81" creationId="{F53FADAC-6AE8-E117-F70F-CAC7156AA420}"/>
          </ac:cxnSpMkLst>
        </pc:cxnChg>
      </pc:sldChg>
      <pc:sldChg chg="addSp modSp add mod">
        <pc:chgData name="Allie Pfleger" userId="7701ca9aa713607d" providerId="LiveId" clId="{BE407F65-3EA5-49CA-A556-E0A453BEF25E}" dt="2023-02-22T04:08:10.049" v="2962" actId="1076"/>
        <pc:sldMkLst>
          <pc:docMk/>
          <pc:sldMk cId="1759844302" sldId="556"/>
        </pc:sldMkLst>
        <pc:spChg chg="add mod">
          <ac:chgData name="Allie Pfleger" userId="7701ca9aa713607d" providerId="LiveId" clId="{BE407F65-3EA5-49CA-A556-E0A453BEF25E}" dt="2023-02-22T04:08:10.049" v="2962" actId="1076"/>
          <ac:spMkLst>
            <pc:docMk/>
            <pc:sldMk cId="1759844302" sldId="556"/>
            <ac:spMk id="12" creationId="{2AA9B63C-CAB6-3BDF-1A3A-8D8084227997}"/>
          </ac:spMkLst>
        </pc:spChg>
      </pc:sldChg>
    </pc:docChg>
  </pc:docChgLst>
  <pc:docChgLst>
    <pc:chgData name="Allie Pfleger" userId="7701ca9aa713607d" providerId="LiveId" clId="{34637ADD-573B-4E7F-B444-B7E29AA72715}"/>
    <pc:docChg chg="undo redo custSel addSld delSld modSld addSection delSection modSection">
      <pc:chgData name="Allie Pfleger" userId="7701ca9aa713607d" providerId="LiveId" clId="{34637ADD-573B-4E7F-B444-B7E29AA72715}" dt="2022-11-17T17:23:47.906" v="2820" actId="207"/>
      <pc:docMkLst>
        <pc:docMk/>
      </pc:docMkLst>
      <pc:sldChg chg="modSp mod">
        <pc:chgData name="Allie Pfleger" userId="7701ca9aa713607d" providerId="LiveId" clId="{34637ADD-573B-4E7F-B444-B7E29AA72715}" dt="2022-11-14T17:56:37.483" v="19" actId="20577"/>
        <pc:sldMkLst>
          <pc:docMk/>
          <pc:sldMk cId="2084633147" sldId="314"/>
        </pc:sldMkLst>
        <pc:spChg chg="mod">
          <ac:chgData name="Allie Pfleger" userId="7701ca9aa713607d" providerId="LiveId" clId="{34637ADD-573B-4E7F-B444-B7E29AA72715}" dt="2022-11-14T17:56:24.242" v="1" actId="20577"/>
          <ac:spMkLst>
            <pc:docMk/>
            <pc:sldMk cId="2084633147" sldId="314"/>
            <ac:spMk id="4" creationId="{F195F0D5-F9BB-C05C-55B2-ADFAE05F08BB}"/>
          </ac:spMkLst>
        </pc:spChg>
        <pc:spChg chg="mod">
          <ac:chgData name="Allie Pfleger" userId="7701ca9aa713607d" providerId="LiveId" clId="{34637ADD-573B-4E7F-B444-B7E29AA72715}" dt="2022-11-14T17:56:37.483" v="19" actId="20577"/>
          <ac:spMkLst>
            <pc:docMk/>
            <pc:sldMk cId="2084633147" sldId="314"/>
            <ac:spMk id="5" creationId="{C419559E-BC6B-F314-EF98-FFEA019D0FD3}"/>
          </ac:spMkLst>
        </pc:spChg>
      </pc:sldChg>
      <pc:sldChg chg="modSp mod">
        <pc:chgData name="Allie Pfleger" userId="7701ca9aa713607d" providerId="LiveId" clId="{34637ADD-573B-4E7F-B444-B7E29AA72715}" dt="2022-11-17T17:23:47.906" v="2820" actId="207"/>
        <pc:sldMkLst>
          <pc:docMk/>
          <pc:sldMk cId="2235408715" sldId="316"/>
        </pc:sldMkLst>
        <pc:spChg chg="mod">
          <ac:chgData name="Allie Pfleger" userId="7701ca9aa713607d" providerId="LiveId" clId="{34637ADD-573B-4E7F-B444-B7E29AA72715}" dt="2022-11-17T17:23:47.906" v="2820" actId="207"/>
          <ac:spMkLst>
            <pc:docMk/>
            <pc:sldMk cId="2235408715" sldId="316"/>
            <ac:spMk id="3" creationId="{40357285-116C-D9E9-8114-1A4EC2B59A7E}"/>
          </ac:spMkLst>
        </pc:spChg>
      </pc:sldChg>
      <pc:sldChg chg="modSp mod">
        <pc:chgData name="Allie Pfleger" userId="7701ca9aa713607d" providerId="LiveId" clId="{34637ADD-573B-4E7F-B444-B7E29AA72715}" dt="2022-11-14T20:50:43.060" v="1089" actId="20577"/>
        <pc:sldMkLst>
          <pc:docMk/>
          <pc:sldMk cId="1891048965" sldId="317"/>
        </pc:sldMkLst>
        <pc:spChg chg="mod">
          <ac:chgData name="Allie Pfleger" userId="7701ca9aa713607d" providerId="LiveId" clId="{34637ADD-573B-4E7F-B444-B7E29AA72715}" dt="2022-11-14T20:50:43.060" v="1089" actId="20577"/>
          <ac:spMkLst>
            <pc:docMk/>
            <pc:sldMk cId="1891048965" sldId="317"/>
            <ac:spMk id="111" creationId="{00000000-0000-0000-0000-000000000000}"/>
          </ac:spMkLst>
        </pc:spChg>
      </pc:sldChg>
      <pc:sldChg chg="modSp mod">
        <pc:chgData name="Allie Pfleger" userId="7701ca9aa713607d" providerId="LiveId" clId="{34637ADD-573B-4E7F-B444-B7E29AA72715}" dt="2022-11-14T20:57:49.721" v="1915" actId="20577"/>
        <pc:sldMkLst>
          <pc:docMk/>
          <pc:sldMk cId="1248814983" sldId="383"/>
        </pc:sldMkLst>
        <pc:spChg chg="mod">
          <ac:chgData name="Allie Pfleger" userId="7701ca9aa713607d" providerId="LiveId" clId="{34637ADD-573B-4E7F-B444-B7E29AA72715}" dt="2022-11-14T20:57:49.721" v="1915" actId="20577"/>
          <ac:spMkLst>
            <pc:docMk/>
            <pc:sldMk cId="1248814983" sldId="383"/>
            <ac:spMk id="3" creationId="{815E63B7-CC55-BDB7-1332-D2479E1DA011}"/>
          </ac:spMkLst>
        </pc:spChg>
      </pc:sldChg>
      <pc:sldChg chg="modSp mod">
        <pc:chgData name="Allie Pfleger" userId="7701ca9aa713607d" providerId="LiveId" clId="{34637ADD-573B-4E7F-B444-B7E29AA72715}" dt="2022-11-14T21:08:29.980" v="1950" actId="5793"/>
        <pc:sldMkLst>
          <pc:docMk/>
          <pc:sldMk cId="945326898" sldId="384"/>
        </pc:sldMkLst>
        <pc:spChg chg="mod">
          <ac:chgData name="Allie Pfleger" userId="7701ca9aa713607d" providerId="LiveId" clId="{34637ADD-573B-4E7F-B444-B7E29AA72715}" dt="2022-11-14T21:08:29.980" v="1950" actId="5793"/>
          <ac:spMkLst>
            <pc:docMk/>
            <pc:sldMk cId="945326898" sldId="384"/>
            <ac:spMk id="6" creationId="{EC8BA5E0-1029-3E20-C453-0634DE9D0524}"/>
          </ac:spMkLst>
        </pc:spChg>
      </pc:sldChg>
      <pc:sldChg chg="delSp modSp mod">
        <pc:chgData name="Allie Pfleger" userId="7701ca9aa713607d" providerId="LiveId" clId="{34637ADD-573B-4E7F-B444-B7E29AA72715}" dt="2022-11-14T21:12:39.048" v="2139" actId="113"/>
        <pc:sldMkLst>
          <pc:docMk/>
          <pc:sldMk cId="2714155616" sldId="404"/>
        </pc:sldMkLst>
        <pc:spChg chg="mod">
          <ac:chgData name="Allie Pfleger" userId="7701ca9aa713607d" providerId="LiveId" clId="{34637ADD-573B-4E7F-B444-B7E29AA72715}" dt="2022-11-14T21:12:36.067" v="2137" actId="20577"/>
          <ac:spMkLst>
            <pc:docMk/>
            <pc:sldMk cId="2714155616" sldId="404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12:39.048" v="2139" actId="113"/>
          <ac:spMkLst>
            <pc:docMk/>
            <pc:sldMk cId="2714155616" sldId="404"/>
            <ac:spMk id="3" creationId="{714E8F8E-0237-C91D-E4B9-D4BB69AFA996}"/>
          </ac:spMkLst>
        </pc:spChg>
        <pc:spChg chg="del">
          <ac:chgData name="Allie Pfleger" userId="7701ca9aa713607d" providerId="LiveId" clId="{34637ADD-573B-4E7F-B444-B7E29AA72715}" dt="2022-11-14T21:10:08.707" v="2056" actId="478"/>
          <ac:spMkLst>
            <pc:docMk/>
            <pc:sldMk cId="2714155616" sldId="404"/>
            <ac:spMk id="8" creationId="{36C83BD8-087A-63EA-0AF9-D1253C9873B4}"/>
          </ac:spMkLst>
        </pc:spChg>
      </pc:sldChg>
      <pc:sldChg chg="modSp mod">
        <pc:chgData name="Allie Pfleger" userId="7701ca9aa713607d" providerId="LiveId" clId="{34637ADD-573B-4E7F-B444-B7E29AA72715}" dt="2022-11-14T20:50:26.124" v="1064" actId="20577"/>
        <pc:sldMkLst>
          <pc:docMk/>
          <pc:sldMk cId="2194305507" sldId="447"/>
        </pc:sldMkLst>
        <pc:spChg chg="mod">
          <ac:chgData name="Allie Pfleger" userId="7701ca9aa713607d" providerId="LiveId" clId="{34637ADD-573B-4E7F-B444-B7E29AA72715}" dt="2022-11-14T20:50:14.211" v="1044" actId="20577"/>
          <ac:spMkLst>
            <pc:docMk/>
            <pc:sldMk cId="2194305507" sldId="447"/>
            <ac:spMk id="2" creationId="{827C3179-1CED-D6DF-465F-4749487F1704}"/>
          </ac:spMkLst>
        </pc:spChg>
        <pc:spChg chg="mod">
          <ac:chgData name="Allie Pfleger" userId="7701ca9aa713607d" providerId="LiveId" clId="{34637ADD-573B-4E7F-B444-B7E29AA72715}" dt="2022-11-14T20:50:26.124" v="1064" actId="20577"/>
          <ac:spMkLst>
            <pc:docMk/>
            <pc:sldMk cId="2194305507" sldId="447"/>
            <ac:spMk id="3" creationId="{8B4A796D-C3E2-16AA-2CFA-DD75AF1D8189}"/>
          </ac:spMkLst>
        </pc:spChg>
      </pc:sldChg>
      <pc:sldChg chg="del">
        <pc:chgData name="Allie Pfleger" userId="7701ca9aa713607d" providerId="LiveId" clId="{34637ADD-573B-4E7F-B444-B7E29AA72715}" dt="2022-11-14T21:26:24.253" v="2233" actId="47"/>
        <pc:sldMkLst>
          <pc:docMk/>
          <pc:sldMk cId="3654983370" sldId="455"/>
        </pc:sldMkLst>
      </pc:sldChg>
      <pc:sldChg chg="del">
        <pc:chgData name="Allie Pfleger" userId="7701ca9aa713607d" providerId="LiveId" clId="{34637ADD-573B-4E7F-B444-B7E29AA72715}" dt="2022-11-14T21:08:08.615" v="1916" actId="47"/>
        <pc:sldMkLst>
          <pc:docMk/>
          <pc:sldMk cId="3474565471" sldId="456"/>
        </pc:sldMkLst>
      </pc:sldChg>
      <pc:sldChg chg="del">
        <pc:chgData name="Allie Pfleger" userId="7701ca9aa713607d" providerId="LiveId" clId="{34637ADD-573B-4E7F-B444-B7E29AA72715}" dt="2022-11-14T21:08:09.495" v="1917" actId="47"/>
        <pc:sldMkLst>
          <pc:docMk/>
          <pc:sldMk cId="128916580" sldId="457"/>
        </pc:sldMkLst>
      </pc:sldChg>
      <pc:sldChg chg="del">
        <pc:chgData name="Allie Pfleger" userId="7701ca9aa713607d" providerId="LiveId" clId="{34637ADD-573B-4E7F-B444-B7E29AA72715}" dt="2022-11-14T21:08:10.192" v="1918" actId="47"/>
        <pc:sldMkLst>
          <pc:docMk/>
          <pc:sldMk cId="2338998141" sldId="458"/>
        </pc:sldMkLst>
      </pc:sldChg>
      <pc:sldChg chg="del">
        <pc:chgData name="Allie Pfleger" userId="7701ca9aa713607d" providerId="LiveId" clId="{34637ADD-573B-4E7F-B444-B7E29AA72715}" dt="2022-11-14T21:08:12.225" v="1921" actId="47"/>
        <pc:sldMkLst>
          <pc:docMk/>
          <pc:sldMk cId="2194748897" sldId="459"/>
        </pc:sldMkLst>
      </pc:sldChg>
      <pc:sldChg chg="del">
        <pc:chgData name="Allie Pfleger" userId="7701ca9aa713607d" providerId="LiveId" clId="{34637ADD-573B-4E7F-B444-B7E29AA72715}" dt="2022-11-14T21:08:10.870" v="1919" actId="47"/>
        <pc:sldMkLst>
          <pc:docMk/>
          <pc:sldMk cId="2817001030" sldId="460"/>
        </pc:sldMkLst>
      </pc:sldChg>
      <pc:sldChg chg="del">
        <pc:chgData name="Allie Pfleger" userId="7701ca9aa713607d" providerId="LiveId" clId="{34637ADD-573B-4E7F-B444-B7E29AA72715}" dt="2022-11-14T21:08:11.559" v="1920" actId="47"/>
        <pc:sldMkLst>
          <pc:docMk/>
          <pc:sldMk cId="2986877683" sldId="461"/>
        </pc:sldMkLst>
      </pc:sldChg>
      <pc:sldChg chg="del">
        <pc:chgData name="Allie Pfleger" userId="7701ca9aa713607d" providerId="LiveId" clId="{34637ADD-573B-4E7F-B444-B7E29AA72715}" dt="2022-11-14T21:08:12.986" v="1922" actId="47"/>
        <pc:sldMkLst>
          <pc:docMk/>
          <pc:sldMk cId="1805464823" sldId="462"/>
        </pc:sldMkLst>
      </pc:sldChg>
      <pc:sldChg chg="del">
        <pc:chgData name="Allie Pfleger" userId="7701ca9aa713607d" providerId="LiveId" clId="{34637ADD-573B-4E7F-B444-B7E29AA72715}" dt="2022-11-14T21:08:13.647" v="1923" actId="47"/>
        <pc:sldMkLst>
          <pc:docMk/>
          <pc:sldMk cId="1292385716" sldId="463"/>
        </pc:sldMkLst>
      </pc:sldChg>
      <pc:sldChg chg="del">
        <pc:chgData name="Allie Pfleger" userId="7701ca9aa713607d" providerId="LiveId" clId="{34637ADD-573B-4E7F-B444-B7E29AA72715}" dt="2022-11-14T21:08:14.847" v="1924" actId="47"/>
        <pc:sldMkLst>
          <pc:docMk/>
          <pc:sldMk cId="3593695043" sldId="464"/>
        </pc:sldMkLst>
      </pc:sldChg>
      <pc:sldChg chg="del">
        <pc:chgData name="Allie Pfleger" userId="7701ca9aa713607d" providerId="LiveId" clId="{34637ADD-573B-4E7F-B444-B7E29AA72715}" dt="2022-11-14T21:09:14.565" v="1999" actId="47"/>
        <pc:sldMkLst>
          <pc:docMk/>
          <pc:sldMk cId="1950932753" sldId="465"/>
        </pc:sldMkLst>
      </pc:sldChg>
      <pc:sldChg chg="del">
        <pc:chgData name="Allie Pfleger" userId="7701ca9aa713607d" providerId="LiveId" clId="{34637ADD-573B-4E7F-B444-B7E29AA72715}" dt="2022-11-14T21:09:16.039" v="2001" actId="47"/>
        <pc:sldMkLst>
          <pc:docMk/>
          <pc:sldMk cId="3675835843" sldId="466"/>
        </pc:sldMkLst>
      </pc:sldChg>
      <pc:sldChg chg="del">
        <pc:chgData name="Allie Pfleger" userId="7701ca9aa713607d" providerId="LiveId" clId="{34637ADD-573B-4E7F-B444-B7E29AA72715}" dt="2022-11-14T21:09:17.553" v="2003" actId="47"/>
        <pc:sldMkLst>
          <pc:docMk/>
          <pc:sldMk cId="2083308521" sldId="467"/>
        </pc:sldMkLst>
      </pc:sldChg>
      <pc:sldChg chg="del">
        <pc:chgData name="Allie Pfleger" userId="7701ca9aa713607d" providerId="LiveId" clId="{34637ADD-573B-4E7F-B444-B7E29AA72715}" dt="2022-11-14T21:09:18.990" v="2005" actId="47"/>
        <pc:sldMkLst>
          <pc:docMk/>
          <pc:sldMk cId="477832535" sldId="468"/>
        </pc:sldMkLst>
      </pc:sldChg>
      <pc:sldChg chg="del">
        <pc:chgData name="Allie Pfleger" userId="7701ca9aa713607d" providerId="LiveId" clId="{34637ADD-573B-4E7F-B444-B7E29AA72715}" dt="2022-11-14T21:09:20.583" v="2007" actId="47"/>
        <pc:sldMkLst>
          <pc:docMk/>
          <pc:sldMk cId="3901965068" sldId="469"/>
        </pc:sldMkLst>
      </pc:sldChg>
      <pc:sldChg chg="del">
        <pc:chgData name="Allie Pfleger" userId="7701ca9aa713607d" providerId="LiveId" clId="{34637ADD-573B-4E7F-B444-B7E29AA72715}" dt="2022-11-14T21:09:22.171" v="2009" actId="47"/>
        <pc:sldMkLst>
          <pc:docMk/>
          <pc:sldMk cId="4025749964" sldId="470"/>
        </pc:sldMkLst>
      </pc:sldChg>
      <pc:sldChg chg="del">
        <pc:chgData name="Allie Pfleger" userId="7701ca9aa713607d" providerId="LiveId" clId="{34637ADD-573B-4E7F-B444-B7E29AA72715}" dt="2022-11-14T21:09:23.880" v="2011" actId="47"/>
        <pc:sldMkLst>
          <pc:docMk/>
          <pc:sldMk cId="3932378389" sldId="471"/>
        </pc:sldMkLst>
      </pc:sldChg>
      <pc:sldChg chg="del">
        <pc:chgData name="Allie Pfleger" userId="7701ca9aa713607d" providerId="LiveId" clId="{34637ADD-573B-4E7F-B444-B7E29AA72715}" dt="2022-11-14T21:09:25.635" v="2013" actId="47"/>
        <pc:sldMkLst>
          <pc:docMk/>
          <pc:sldMk cId="2649050809" sldId="472"/>
        </pc:sldMkLst>
      </pc:sldChg>
      <pc:sldChg chg="del">
        <pc:chgData name="Allie Pfleger" userId="7701ca9aa713607d" providerId="LiveId" clId="{34637ADD-573B-4E7F-B444-B7E29AA72715}" dt="2022-11-14T21:09:27.368" v="2015" actId="47"/>
        <pc:sldMkLst>
          <pc:docMk/>
          <pc:sldMk cId="3929247792" sldId="473"/>
        </pc:sldMkLst>
      </pc:sldChg>
      <pc:sldChg chg="del">
        <pc:chgData name="Allie Pfleger" userId="7701ca9aa713607d" providerId="LiveId" clId="{34637ADD-573B-4E7F-B444-B7E29AA72715}" dt="2022-11-14T21:09:28.717" v="2017" actId="47"/>
        <pc:sldMkLst>
          <pc:docMk/>
          <pc:sldMk cId="1428285786" sldId="474"/>
        </pc:sldMkLst>
      </pc:sldChg>
      <pc:sldChg chg="del">
        <pc:chgData name="Allie Pfleger" userId="7701ca9aa713607d" providerId="LiveId" clId="{34637ADD-573B-4E7F-B444-B7E29AA72715}" dt="2022-11-14T21:09:30.161" v="2019" actId="47"/>
        <pc:sldMkLst>
          <pc:docMk/>
          <pc:sldMk cId="719071972" sldId="475"/>
        </pc:sldMkLst>
      </pc:sldChg>
      <pc:sldChg chg="del">
        <pc:chgData name="Allie Pfleger" userId="7701ca9aa713607d" providerId="LiveId" clId="{34637ADD-573B-4E7F-B444-B7E29AA72715}" dt="2022-11-14T21:09:31.466" v="2021" actId="47"/>
        <pc:sldMkLst>
          <pc:docMk/>
          <pc:sldMk cId="1620150905" sldId="476"/>
        </pc:sldMkLst>
      </pc:sldChg>
      <pc:sldChg chg="del">
        <pc:chgData name="Allie Pfleger" userId="7701ca9aa713607d" providerId="LiveId" clId="{34637ADD-573B-4E7F-B444-B7E29AA72715}" dt="2022-11-14T21:09:32.948" v="2023" actId="47"/>
        <pc:sldMkLst>
          <pc:docMk/>
          <pc:sldMk cId="2372444882" sldId="477"/>
        </pc:sldMkLst>
      </pc:sldChg>
      <pc:sldChg chg="del">
        <pc:chgData name="Allie Pfleger" userId="7701ca9aa713607d" providerId="LiveId" clId="{34637ADD-573B-4E7F-B444-B7E29AA72715}" dt="2022-11-14T21:09:34.609" v="2025" actId="47"/>
        <pc:sldMkLst>
          <pc:docMk/>
          <pc:sldMk cId="402740955" sldId="478"/>
        </pc:sldMkLst>
      </pc:sldChg>
      <pc:sldChg chg="del">
        <pc:chgData name="Allie Pfleger" userId="7701ca9aa713607d" providerId="LiveId" clId="{34637ADD-573B-4E7F-B444-B7E29AA72715}" dt="2022-11-14T21:09:33.604" v="2024" actId="47"/>
        <pc:sldMkLst>
          <pc:docMk/>
          <pc:sldMk cId="2740259594" sldId="479"/>
        </pc:sldMkLst>
      </pc:sldChg>
      <pc:sldChg chg="del">
        <pc:chgData name="Allie Pfleger" userId="7701ca9aa713607d" providerId="LiveId" clId="{34637ADD-573B-4E7F-B444-B7E29AA72715}" dt="2022-11-14T21:09:32.214" v="2022" actId="47"/>
        <pc:sldMkLst>
          <pc:docMk/>
          <pc:sldMk cId="2571912547" sldId="480"/>
        </pc:sldMkLst>
      </pc:sldChg>
      <pc:sldChg chg="del">
        <pc:chgData name="Allie Pfleger" userId="7701ca9aa713607d" providerId="LiveId" clId="{34637ADD-573B-4E7F-B444-B7E29AA72715}" dt="2022-11-14T21:09:30.820" v="2020" actId="47"/>
        <pc:sldMkLst>
          <pc:docMk/>
          <pc:sldMk cId="3262862834" sldId="481"/>
        </pc:sldMkLst>
      </pc:sldChg>
      <pc:sldChg chg="del">
        <pc:chgData name="Allie Pfleger" userId="7701ca9aa713607d" providerId="LiveId" clId="{34637ADD-573B-4E7F-B444-B7E29AA72715}" dt="2022-11-14T21:09:29.430" v="2018" actId="47"/>
        <pc:sldMkLst>
          <pc:docMk/>
          <pc:sldMk cId="2013775484" sldId="482"/>
        </pc:sldMkLst>
      </pc:sldChg>
      <pc:sldChg chg="del">
        <pc:chgData name="Allie Pfleger" userId="7701ca9aa713607d" providerId="LiveId" clId="{34637ADD-573B-4E7F-B444-B7E29AA72715}" dt="2022-11-14T21:09:28.017" v="2016" actId="47"/>
        <pc:sldMkLst>
          <pc:docMk/>
          <pc:sldMk cId="3604052580" sldId="483"/>
        </pc:sldMkLst>
      </pc:sldChg>
      <pc:sldChg chg="del">
        <pc:chgData name="Allie Pfleger" userId="7701ca9aa713607d" providerId="LiveId" clId="{34637ADD-573B-4E7F-B444-B7E29AA72715}" dt="2022-11-14T21:09:26.448" v="2014" actId="47"/>
        <pc:sldMkLst>
          <pc:docMk/>
          <pc:sldMk cId="3823600253" sldId="484"/>
        </pc:sldMkLst>
      </pc:sldChg>
      <pc:sldChg chg="del">
        <pc:chgData name="Allie Pfleger" userId="7701ca9aa713607d" providerId="LiveId" clId="{34637ADD-573B-4E7F-B444-B7E29AA72715}" dt="2022-11-14T21:09:24.794" v="2012" actId="47"/>
        <pc:sldMkLst>
          <pc:docMk/>
          <pc:sldMk cId="1606537783" sldId="485"/>
        </pc:sldMkLst>
      </pc:sldChg>
      <pc:sldChg chg="del">
        <pc:chgData name="Allie Pfleger" userId="7701ca9aa713607d" providerId="LiveId" clId="{34637ADD-573B-4E7F-B444-B7E29AA72715}" dt="2022-11-14T21:09:23.077" v="2010" actId="47"/>
        <pc:sldMkLst>
          <pc:docMk/>
          <pc:sldMk cId="91167772" sldId="486"/>
        </pc:sldMkLst>
      </pc:sldChg>
      <pc:sldChg chg="del">
        <pc:chgData name="Allie Pfleger" userId="7701ca9aa713607d" providerId="LiveId" clId="{34637ADD-573B-4E7F-B444-B7E29AA72715}" dt="2022-11-14T21:09:21.400" v="2008" actId="47"/>
        <pc:sldMkLst>
          <pc:docMk/>
          <pc:sldMk cId="1957757052" sldId="487"/>
        </pc:sldMkLst>
      </pc:sldChg>
      <pc:sldChg chg="del">
        <pc:chgData name="Allie Pfleger" userId="7701ca9aa713607d" providerId="LiveId" clId="{34637ADD-573B-4E7F-B444-B7E29AA72715}" dt="2022-11-14T21:09:19.818" v="2006" actId="47"/>
        <pc:sldMkLst>
          <pc:docMk/>
          <pc:sldMk cId="3290075312" sldId="488"/>
        </pc:sldMkLst>
      </pc:sldChg>
      <pc:sldChg chg="del">
        <pc:chgData name="Allie Pfleger" userId="7701ca9aa713607d" providerId="LiveId" clId="{34637ADD-573B-4E7F-B444-B7E29AA72715}" dt="2022-11-14T21:09:18.280" v="2004" actId="47"/>
        <pc:sldMkLst>
          <pc:docMk/>
          <pc:sldMk cId="3768221880" sldId="489"/>
        </pc:sldMkLst>
      </pc:sldChg>
      <pc:sldChg chg="del">
        <pc:chgData name="Allie Pfleger" userId="7701ca9aa713607d" providerId="LiveId" clId="{34637ADD-573B-4E7F-B444-B7E29AA72715}" dt="2022-11-14T21:09:16.745" v="2002" actId="47"/>
        <pc:sldMkLst>
          <pc:docMk/>
          <pc:sldMk cId="2364316414" sldId="490"/>
        </pc:sldMkLst>
      </pc:sldChg>
      <pc:sldChg chg="del">
        <pc:chgData name="Allie Pfleger" userId="7701ca9aa713607d" providerId="LiveId" clId="{34637ADD-573B-4E7F-B444-B7E29AA72715}" dt="2022-11-14T21:09:15.299" v="2000" actId="47"/>
        <pc:sldMkLst>
          <pc:docMk/>
          <pc:sldMk cId="3778883500" sldId="491"/>
        </pc:sldMkLst>
      </pc:sldChg>
      <pc:sldChg chg="del">
        <pc:chgData name="Allie Pfleger" userId="7701ca9aa713607d" providerId="LiveId" clId="{34637ADD-573B-4E7F-B444-B7E29AA72715}" dt="2022-11-14T21:09:13.645" v="1998" actId="47"/>
        <pc:sldMkLst>
          <pc:docMk/>
          <pc:sldMk cId="3989353684" sldId="492"/>
        </pc:sldMkLst>
      </pc:sldChg>
      <pc:sldChg chg="del">
        <pc:chgData name="Allie Pfleger" userId="7701ca9aa713607d" providerId="LiveId" clId="{34637ADD-573B-4E7F-B444-B7E29AA72715}" dt="2022-11-14T21:09:10.720" v="1997" actId="47"/>
        <pc:sldMkLst>
          <pc:docMk/>
          <pc:sldMk cId="2268885838" sldId="493"/>
        </pc:sldMkLst>
      </pc:sldChg>
      <pc:sldChg chg="modSp add mod">
        <pc:chgData name="Allie Pfleger" userId="7701ca9aa713607d" providerId="LiveId" clId="{34637ADD-573B-4E7F-B444-B7E29AA72715}" dt="2022-11-14T21:09:48.320" v="2045" actId="20577"/>
        <pc:sldMkLst>
          <pc:docMk/>
          <pc:sldMk cId="4233319915" sldId="494"/>
        </pc:sldMkLst>
        <pc:spChg chg="mod">
          <ac:chgData name="Allie Pfleger" userId="7701ca9aa713607d" providerId="LiveId" clId="{34637ADD-573B-4E7F-B444-B7E29AA72715}" dt="2022-11-14T21:09:48.320" v="2045" actId="20577"/>
          <ac:spMkLst>
            <pc:docMk/>
            <pc:sldMk cId="4233319915" sldId="494"/>
            <ac:spMk id="6" creationId="{EC8BA5E0-1029-3E20-C453-0634DE9D0524}"/>
          </ac:spMkLst>
        </pc:spChg>
      </pc:sldChg>
      <pc:sldChg chg="delSp add del">
        <pc:chgData name="Allie Pfleger" userId="7701ca9aa713607d" providerId="LiveId" clId="{34637ADD-573B-4E7F-B444-B7E29AA72715}" dt="2022-11-14T21:41:48.668" v="2632" actId="47"/>
        <pc:sldMkLst>
          <pc:docMk/>
          <pc:sldMk cId="1343516930" sldId="495"/>
        </pc:sldMkLst>
        <pc:picChg chg="del">
          <ac:chgData name="Allie Pfleger" userId="7701ca9aa713607d" providerId="LiveId" clId="{34637ADD-573B-4E7F-B444-B7E29AA72715}" dt="2022-11-14T21:41:00.312" v="2625"/>
          <ac:picMkLst>
            <pc:docMk/>
            <pc:sldMk cId="1343516930" sldId="495"/>
            <ac:picMk id="4" creationId="{CDD4D4CB-2800-DC17-6338-E48FFEE29A14}"/>
          </ac:picMkLst>
        </pc:picChg>
      </pc:sldChg>
      <pc:sldChg chg="modSp new mod">
        <pc:chgData name="Allie Pfleger" userId="7701ca9aa713607d" providerId="LiveId" clId="{34637ADD-573B-4E7F-B444-B7E29AA72715}" dt="2022-11-14T20:56:58.528" v="1785" actId="20577"/>
        <pc:sldMkLst>
          <pc:docMk/>
          <pc:sldMk cId="4083899076" sldId="496"/>
        </pc:sldMkLst>
        <pc:spChg chg="mod">
          <ac:chgData name="Allie Pfleger" userId="7701ca9aa713607d" providerId="LiveId" clId="{34637ADD-573B-4E7F-B444-B7E29AA72715}" dt="2022-11-14T20:51:12.556" v="1101" actId="20577"/>
          <ac:spMkLst>
            <pc:docMk/>
            <pc:sldMk cId="4083899076" sldId="496"/>
            <ac:spMk id="2" creationId="{FBA22A66-C163-5FA7-0D0E-16E64BF82C94}"/>
          </ac:spMkLst>
        </pc:spChg>
        <pc:spChg chg="mod">
          <ac:chgData name="Allie Pfleger" userId="7701ca9aa713607d" providerId="LiveId" clId="{34637ADD-573B-4E7F-B444-B7E29AA72715}" dt="2022-11-14T20:56:58.528" v="1785" actId="20577"/>
          <ac:spMkLst>
            <pc:docMk/>
            <pc:sldMk cId="4083899076" sldId="496"/>
            <ac:spMk id="3" creationId="{7A63187D-C94F-98E7-FE40-C012D00E508C}"/>
          </ac:spMkLst>
        </pc:spChg>
      </pc:sldChg>
      <pc:sldChg chg="modSp add mod">
        <pc:chgData name="Allie Pfleger" userId="7701ca9aa713607d" providerId="LiveId" clId="{34637ADD-573B-4E7F-B444-B7E29AA72715}" dt="2022-11-14T21:29:27.716" v="2362" actId="20577"/>
        <pc:sldMkLst>
          <pc:docMk/>
          <pc:sldMk cId="1885707528" sldId="497"/>
        </pc:sldMkLst>
        <pc:spChg chg="mod">
          <ac:chgData name="Allie Pfleger" userId="7701ca9aa713607d" providerId="LiveId" clId="{34637ADD-573B-4E7F-B444-B7E29AA72715}" dt="2022-11-14T21:12:52.298" v="2186" actId="20577"/>
          <ac:spMkLst>
            <pc:docMk/>
            <pc:sldMk cId="1885707528" sldId="497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13:40.286" v="2208" actId="20577"/>
          <ac:spMkLst>
            <pc:docMk/>
            <pc:sldMk cId="1885707528" sldId="497"/>
            <ac:spMk id="3" creationId="{714E8F8E-0237-C91D-E4B9-D4BB69AFA996}"/>
          </ac:spMkLst>
        </pc:spChg>
        <pc:spChg chg="mod">
          <ac:chgData name="Allie Pfleger" userId="7701ca9aa713607d" providerId="LiveId" clId="{34637ADD-573B-4E7F-B444-B7E29AA72715}" dt="2022-11-14T21:29:27.716" v="2362" actId="20577"/>
          <ac:spMkLst>
            <pc:docMk/>
            <pc:sldMk cId="1885707528" sldId="497"/>
            <ac:spMk id="8" creationId="{36C83BD8-087A-63EA-0AF9-D1253C9873B4}"/>
          </ac:spMkLst>
        </pc:spChg>
      </pc:sldChg>
      <pc:sldChg chg="addSp delSp modSp add mod">
        <pc:chgData name="Allie Pfleger" userId="7701ca9aa713607d" providerId="LiveId" clId="{34637ADD-573B-4E7F-B444-B7E29AA72715}" dt="2022-11-14T21:28:16.894" v="2350" actId="20577"/>
        <pc:sldMkLst>
          <pc:docMk/>
          <pc:sldMk cId="2328981414" sldId="498"/>
        </pc:sldMkLst>
        <pc:spChg chg="mod">
          <ac:chgData name="Allie Pfleger" userId="7701ca9aa713607d" providerId="LiveId" clId="{34637ADD-573B-4E7F-B444-B7E29AA72715}" dt="2022-11-14T21:22:28.820" v="2218" actId="20577"/>
          <ac:spMkLst>
            <pc:docMk/>
            <pc:sldMk cId="2328981414" sldId="498"/>
            <ac:spMk id="3" creationId="{714E8F8E-0237-C91D-E4B9-D4BB69AFA996}"/>
          </ac:spMkLst>
        </pc:spChg>
        <pc:spChg chg="add mod">
          <ac:chgData name="Allie Pfleger" userId="7701ca9aa713607d" providerId="LiveId" clId="{34637ADD-573B-4E7F-B444-B7E29AA72715}" dt="2022-11-14T21:22:43.743" v="2221" actId="1076"/>
          <ac:spMkLst>
            <pc:docMk/>
            <pc:sldMk cId="2328981414" sldId="498"/>
            <ac:spMk id="4" creationId="{2F212306-92C9-A76C-1432-1E935019D1DC}"/>
          </ac:spMkLst>
        </pc:spChg>
        <pc:spChg chg="add mod">
          <ac:chgData name="Allie Pfleger" userId="7701ca9aa713607d" providerId="LiveId" clId="{34637ADD-573B-4E7F-B444-B7E29AA72715}" dt="2022-11-14T21:23:01.728" v="2225" actId="1076"/>
          <ac:spMkLst>
            <pc:docMk/>
            <pc:sldMk cId="2328981414" sldId="498"/>
            <ac:spMk id="5" creationId="{2F05314A-362F-449A-C898-FA3B952BB519}"/>
          </ac:spMkLst>
        </pc:spChg>
        <pc:spChg chg="add mod">
          <ac:chgData name="Allie Pfleger" userId="7701ca9aa713607d" providerId="LiveId" clId="{34637ADD-573B-4E7F-B444-B7E29AA72715}" dt="2022-11-14T21:28:16.894" v="2350" actId="20577"/>
          <ac:spMkLst>
            <pc:docMk/>
            <pc:sldMk cId="2328981414" sldId="498"/>
            <ac:spMk id="6" creationId="{42E5D017-0A19-FD28-E560-B747F328CDD8}"/>
          </ac:spMkLst>
        </pc:spChg>
        <pc:spChg chg="del">
          <ac:chgData name="Allie Pfleger" userId="7701ca9aa713607d" providerId="LiveId" clId="{34637ADD-573B-4E7F-B444-B7E29AA72715}" dt="2022-11-14T21:21:39.736" v="2211" actId="478"/>
          <ac:spMkLst>
            <pc:docMk/>
            <pc:sldMk cId="2328981414" sldId="498"/>
            <ac:spMk id="8" creationId="{36C83BD8-087A-63EA-0AF9-D1253C9873B4}"/>
          </ac:spMkLst>
        </pc:spChg>
      </pc:sldChg>
      <pc:sldChg chg="delSp add mod">
        <pc:chgData name="Allie Pfleger" userId="7701ca9aa713607d" providerId="LiveId" clId="{34637ADD-573B-4E7F-B444-B7E29AA72715}" dt="2022-11-14T21:26:40.114" v="2235" actId="478"/>
        <pc:sldMkLst>
          <pc:docMk/>
          <pc:sldMk cId="1476620004" sldId="499"/>
        </pc:sldMkLst>
        <pc:spChg chg="del">
          <ac:chgData name="Allie Pfleger" userId="7701ca9aa713607d" providerId="LiveId" clId="{34637ADD-573B-4E7F-B444-B7E29AA72715}" dt="2022-11-14T21:26:40.114" v="2235" actId="478"/>
          <ac:spMkLst>
            <pc:docMk/>
            <pc:sldMk cId="1476620004" sldId="499"/>
            <ac:spMk id="6" creationId="{42E5D017-0A19-FD28-E560-B747F328CDD8}"/>
          </ac:spMkLst>
        </pc:spChg>
      </pc:sldChg>
      <pc:sldChg chg="delSp add mod">
        <pc:chgData name="Allie Pfleger" userId="7701ca9aa713607d" providerId="LiveId" clId="{34637ADD-573B-4E7F-B444-B7E29AA72715}" dt="2022-11-14T21:26:47.008" v="2238" actId="478"/>
        <pc:sldMkLst>
          <pc:docMk/>
          <pc:sldMk cId="162679964" sldId="500"/>
        </pc:sldMkLst>
        <pc:spChg chg="del">
          <ac:chgData name="Allie Pfleger" userId="7701ca9aa713607d" providerId="LiveId" clId="{34637ADD-573B-4E7F-B444-B7E29AA72715}" dt="2022-11-14T21:26:47.008" v="2238" actId="478"/>
          <ac:spMkLst>
            <pc:docMk/>
            <pc:sldMk cId="162679964" sldId="500"/>
            <ac:spMk id="5" creationId="{2F05314A-362F-449A-C898-FA3B952BB519}"/>
          </ac:spMkLst>
        </pc:spChg>
        <pc:spChg chg="del">
          <ac:chgData name="Allie Pfleger" userId="7701ca9aa713607d" providerId="LiveId" clId="{34637ADD-573B-4E7F-B444-B7E29AA72715}" dt="2022-11-14T21:26:45.334" v="2237" actId="478"/>
          <ac:spMkLst>
            <pc:docMk/>
            <pc:sldMk cId="162679964" sldId="500"/>
            <ac:spMk id="6" creationId="{42E5D017-0A19-FD28-E560-B747F328CDD8}"/>
          </ac:spMkLst>
        </pc:spChg>
      </pc:sldChg>
      <pc:sldChg chg="delSp add mod">
        <pc:chgData name="Allie Pfleger" userId="7701ca9aa713607d" providerId="LiveId" clId="{34637ADD-573B-4E7F-B444-B7E29AA72715}" dt="2022-11-14T21:26:54.699" v="2242" actId="478"/>
        <pc:sldMkLst>
          <pc:docMk/>
          <pc:sldMk cId="1374309868" sldId="501"/>
        </pc:sldMkLst>
        <pc:spChg chg="del">
          <ac:chgData name="Allie Pfleger" userId="7701ca9aa713607d" providerId="LiveId" clId="{34637ADD-573B-4E7F-B444-B7E29AA72715}" dt="2022-11-14T21:26:54.699" v="2242" actId="478"/>
          <ac:spMkLst>
            <pc:docMk/>
            <pc:sldMk cId="1374309868" sldId="501"/>
            <ac:spMk id="4" creationId="{2F212306-92C9-A76C-1432-1E935019D1DC}"/>
          </ac:spMkLst>
        </pc:spChg>
        <pc:spChg chg="del">
          <ac:chgData name="Allie Pfleger" userId="7701ca9aa713607d" providerId="LiveId" clId="{34637ADD-573B-4E7F-B444-B7E29AA72715}" dt="2022-11-14T21:26:53.481" v="2241" actId="478"/>
          <ac:spMkLst>
            <pc:docMk/>
            <pc:sldMk cId="1374309868" sldId="501"/>
            <ac:spMk id="5" creationId="{2F05314A-362F-449A-C898-FA3B952BB519}"/>
          </ac:spMkLst>
        </pc:spChg>
        <pc:spChg chg="del">
          <ac:chgData name="Allie Pfleger" userId="7701ca9aa713607d" providerId="LiveId" clId="{34637ADD-573B-4E7F-B444-B7E29AA72715}" dt="2022-11-14T21:26:52.103" v="2240" actId="478"/>
          <ac:spMkLst>
            <pc:docMk/>
            <pc:sldMk cId="1374309868" sldId="501"/>
            <ac:spMk id="6" creationId="{42E5D017-0A19-FD28-E560-B747F328CDD8}"/>
          </ac:spMkLst>
        </pc:spChg>
      </pc:sldChg>
      <pc:sldChg chg="addSp delSp modSp add mod">
        <pc:chgData name="Allie Pfleger" userId="7701ca9aa713607d" providerId="LiveId" clId="{34637ADD-573B-4E7F-B444-B7E29AA72715}" dt="2022-11-14T21:29:37.434" v="2363" actId="20577"/>
        <pc:sldMkLst>
          <pc:docMk/>
          <pc:sldMk cId="1541690183" sldId="502"/>
        </pc:sldMkLst>
        <pc:spChg chg="mod">
          <ac:chgData name="Allie Pfleger" userId="7701ca9aa713607d" providerId="LiveId" clId="{34637ADD-573B-4E7F-B444-B7E29AA72715}" dt="2022-11-14T21:27:22.946" v="2263" actId="20577"/>
          <ac:spMkLst>
            <pc:docMk/>
            <pc:sldMk cId="1541690183" sldId="502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29:12.205" v="2361" actId="20577"/>
          <ac:spMkLst>
            <pc:docMk/>
            <pc:sldMk cId="1541690183" sldId="502"/>
            <ac:spMk id="3" creationId="{714E8F8E-0237-C91D-E4B9-D4BB69AFA996}"/>
          </ac:spMkLst>
        </pc:spChg>
        <pc:spChg chg="mod">
          <ac:chgData name="Allie Pfleger" userId="7701ca9aa713607d" providerId="LiveId" clId="{34637ADD-573B-4E7F-B444-B7E29AA72715}" dt="2022-11-14T21:29:37.434" v="2363" actId="20577"/>
          <ac:spMkLst>
            <pc:docMk/>
            <pc:sldMk cId="1541690183" sldId="502"/>
            <ac:spMk id="8" creationId="{36C83BD8-087A-63EA-0AF9-D1253C9873B4}"/>
          </ac:spMkLst>
        </pc:spChg>
        <pc:picChg chg="add del">
          <ac:chgData name="Allie Pfleger" userId="7701ca9aa713607d" providerId="LiveId" clId="{34637ADD-573B-4E7F-B444-B7E29AA72715}" dt="2022-11-14T21:28:49.843" v="2352"/>
          <ac:picMkLst>
            <pc:docMk/>
            <pc:sldMk cId="1541690183" sldId="502"/>
            <ac:picMk id="4" creationId="{C076527C-C61E-6CC5-323B-228CD8167F9F}"/>
          </ac:picMkLst>
        </pc:picChg>
      </pc:sldChg>
      <pc:sldChg chg="addSp delSp modSp add mod">
        <pc:chgData name="Allie Pfleger" userId="7701ca9aa713607d" providerId="LiveId" clId="{34637ADD-573B-4E7F-B444-B7E29AA72715}" dt="2022-11-14T21:30:20.618" v="2376" actId="403"/>
        <pc:sldMkLst>
          <pc:docMk/>
          <pc:sldMk cId="1610460281" sldId="503"/>
        </pc:sldMkLst>
        <pc:spChg chg="add mod">
          <ac:chgData name="Allie Pfleger" userId="7701ca9aa713607d" providerId="LiveId" clId="{34637ADD-573B-4E7F-B444-B7E29AA72715}" dt="2022-11-14T21:30:20.618" v="2376" actId="403"/>
          <ac:spMkLst>
            <pc:docMk/>
            <pc:sldMk cId="1610460281" sldId="503"/>
            <ac:spMk id="4" creationId="{D984BFFD-5E33-DC9A-F2B7-780E2EBB58BE}"/>
          </ac:spMkLst>
        </pc:spChg>
        <pc:spChg chg="del">
          <ac:chgData name="Allie Pfleger" userId="7701ca9aa713607d" providerId="LiveId" clId="{34637ADD-573B-4E7F-B444-B7E29AA72715}" dt="2022-11-14T21:29:45.781" v="2365" actId="478"/>
          <ac:spMkLst>
            <pc:docMk/>
            <pc:sldMk cId="1610460281" sldId="503"/>
            <ac:spMk id="8" creationId="{36C83BD8-087A-63EA-0AF9-D1253C9873B4}"/>
          </ac:spMkLst>
        </pc:spChg>
      </pc:sldChg>
      <pc:sldChg chg="modSp add mod">
        <pc:chgData name="Allie Pfleger" userId="7701ca9aa713607d" providerId="LiveId" clId="{34637ADD-573B-4E7F-B444-B7E29AA72715}" dt="2022-11-14T21:31:39.103" v="2453" actId="6549"/>
        <pc:sldMkLst>
          <pc:docMk/>
          <pc:sldMk cId="769631667" sldId="504"/>
        </pc:sldMkLst>
        <pc:spChg chg="mod">
          <ac:chgData name="Allie Pfleger" userId="7701ca9aa713607d" providerId="LiveId" clId="{34637ADD-573B-4E7F-B444-B7E29AA72715}" dt="2022-11-14T21:31:15.001" v="2450" actId="20577"/>
          <ac:spMkLst>
            <pc:docMk/>
            <pc:sldMk cId="769631667" sldId="504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31:39.103" v="2453" actId="6549"/>
          <ac:spMkLst>
            <pc:docMk/>
            <pc:sldMk cId="769631667" sldId="504"/>
            <ac:spMk id="3" creationId="{714E8F8E-0237-C91D-E4B9-D4BB69AFA996}"/>
          </ac:spMkLst>
        </pc:spChg>
      </pc:sldChg>
      <pc:sldChg chg="modSp add mod">
        <pc:chgData name="Allie Pfleger" userId="7701ca9aa713607d" providerId="LiveId" clId="{34637ADD-573B-4E7F-B444-B7E29AA72715}" dt="2022-11-14T21:56:51.384" v="2756"/>
        <pc:sldMkLst>
          <pc:docMk/>
          <pc:sldMk cId="3226127370" sldId="505"/>
        </pc:sldMkLst>
        <pc:spChg chg="mod">
          <ac:chgData name="Allie Pfleger" userId="7701ca9aa713607d" providerId="LiveId" clId="{34637ADD-573B-4E7F-B444-B7E29AA72715}" dt="2022-11-14T21:32:01.611" v="2511" actId="20577"/>
          <ac:spMkLst>
            <pc:docMk/>
            <pc:sldMk cId="3226127370" sldId="505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56:51.384" v="2756"/>
          <ac:spMkLst>
            <pc:docMk/>
            <pc:sldMk cId="3226127370" sldId="505"/>
            <ac:spMk id="3" creationId="{714E8F8E-0237-C91D-E4B9-D4BB69AFA996}"/>
          </ac:spMkLst>
        </pc:spChg>
      </pc:sldChg>
      <pc:sldChg chg="addSp delSp modSp add mod">
        <pc:chgData name="Allie Pfleger" userId="7701ca9aa713607d" providerId="LiveId" clId="{34637ADD-573B-4E7F-B444-B7E29AA72715}" dt="2022-11-14T21:37:56.278" v="2583"/>
        <pc:sldMkLst>
          <pc:docMk/>
          <pc:sldMk cId="2782712015" sldId="506"/>
        </pc:sldMkLst>
        <pc:spChg chg="mod">
          <ac:chgData name="Allie Pfleger" userId="7701ca9aa713607d" providerId="LiveId" clId="{34637ADD-573B-4E7F-B444-B7E29AA72715}" dt="2022-11-14T21:33:06.187" v="2518" actId="404"/>
          <ac:spMkLst>
            <pc:docMk/>
            <pc:sldMk cId="2782712015" sldId="506"/>
            <ac:spMk id="3" creationId="{714E8F8E-0237-C91D-E4B9-D4BB69AFA996}"/>
          </ac:spMkLst>
        </pc:spChg>
        <pc:spChg chg="add mod">
          <ac:chgData name="Allie Pfleger" userId="7701ca9aa713607d" providerId="LiveId" clId="{34637ADD-573B-4E7F-B444-B7E29AA72715}" dt="2022-11-14T21:37:56.278" v="2583"/>
          <ac:spMkLst>
            <pc:docMk/>
            <pc:sldMk cId="2782712015" sldId="506"/>
            <ac:spMk id="4" creationId="{1085DA27-9F64-3905-34C7-DF2BE62902D2}"/>
          </ac:spMkLst>
        </pc:spChg>
        <pc:spChg chg="del">
          <ac:chgData name="Allie Pfleger" userId="7701ca9aa713607d" providerId="LiveId" clId="{34637ADD-573B-4E7F-B444-B7E29AA72715}" dt="2022-11-14T21:32:13.593" v="2513" actId="478"/>
          <ac:spMkLst>
            <pc:docMk/>
            <pc:sldMk cId="2782712015" sldId="506"/>
            <ac:spMk id="8" creationId="{36C83BD8-087A-63EA-0AF9-D1253C9873B4}"/>
          </ac:spMkLst>
        </pc:spChg>
      </pc:sldChg>
      <pc:sldChg chg="delSp add mod">
        <pc:chgData name="Allie Pfleger" userId="7701ca9aa713607d" providerId="LiveId" clId="{34637ADD-573B-4E7F-B444-B7E29AA72715}" dt="2022-11-14T21:32:20.893" v="2515" actId="478"/>
        <pc:sldMkLst>
          <pc:docMk/>
          <pc:sldMk cId="1677111580" sldId="507"/>
        </pc:sldMkLst>
        <pc:spChg chg="del">
          <ac:chgData name="Allie Pfleger" userId="7701ca9aa713607d" providerId="LiveId" clId="{34637ADD-573B-4E7F-B444-B7E29AA72715}" dt="2022-11-14T21:32:20.893" v="2515" actId="478"/>
          <ac:spMkLst>
            <pc:docMk/>
            <pc:sldMk cId="1677111580" sldId="507"/>
            <ac:spMk id="4" creationId="{D984BFFD-5E33-DC9A-F2B7-780E2EBB58BE}"/>
          </ac:spMkLst>
        </pc:spChg>
      </pc:sldChg>
      <pc:sldChg chg="delSp add mod">
        <pc:chgData name="Allie Pfleger" userId="7701ca9aa713607d" providerId="LiveId" clId="{34637ADD-573B-4E7F-B444-B7E29AA72715}" dt="2022-11-14T21:38:09.524" v="2585" actId="478"/>
        <pc:sldMkLst>
          <pc:docMk/>
          <pc:sldMk cId="2551184252" sldId="508"/>
        </pc:sldMkLst>
        <pc:spChg chg="del">
          <ac:chgData name="Allie Pfleger" userId="7701ca9aa713607d" providerId="LiveId" clId="{34637ADD-573B-4E7F-B444-B7E29AA72715}" dt="2022-11-14T21:38:09.524" v="2585" actId="478"/>
          <ac:spMkLst>
            <pc:docMk/>
            <pc:sldMk cId="2551184252" sldId="508"/>
            <ac:spMk id="4" creationId="{1085DA27-9F64-3905-34C7-DF2BE62902D2}"/>
          </ac:spMkLst>
        </pc:spChg>
      </pc:sldChg>
      <pc:sldChg chg="addSp delSp modSp add mod">
        <pc:chgData name="Allie Pfleger" userId="7701ca9aa713607d" providerId="LiveId" clId="{34637ADD-573B-4E7F-B444-B7E29AA72715}" dt="2022-11-14T21:57:05.517" v="2759" actId="1076"/>
        <pc:sldMkLst>
          <pc:docMk/>
          <pc:sldMk cId="642407496" sldId="509"/>
        </pc:sldMkLst>
        <pc:spChg chg="mod">
          <ac:chgData name="Allie Pfleger" userId="7701ca9aa713607d" providerId="LiveId" clId="{34637ADD-573B-4E7F-B444-B7E29AA72715}" dt="2022-11-14T21:57:02.505" v="2758"/>
          <ac:spMkLst>
            <pc:docMk/>
            <pc:sldMk cId="642407496" sldId="509"/>
            <ac:spMk id="3" creationId="{714E8F8E-0237-C91D-E4B9-D4BB69AFA996}"/>
          </ac:spMkLst>
        </pc:spChg>
        <pc:spChg chg="add mod">
          <ac:chgData name="Allie Pfleger" userId="7701ca9aa713607d" providerId="LiveId" clId="{34637ADD-573B-4E7F-B444-B7E29AA72715}" dt="2022-11-14T21:57:05.517" v="2759" actId="1076"/>
          <ac:spMkLst>
            <pc:docMk/>
            <pc:sldMk cId="642407496" sldId="509"/>
            <ac:spMk id="4" creationId="{16FBDDE4-BB1C-8B6C-5326-73D484C25243}"/>
          </ac:spMkLst>
        </pc:spChg>
        <pc:spChg chg="del">
          <ac:chgData name="Allie Pfleger" userId="7701ca9aa713607d" providerId="LiveId" clId="{34637ADD-573B-4E7F-B444-B7E29AA72715}" dt="2022-11-14T21:38:25.140" v="2587" actId="478"/>
          <ac:spMkLst>
            <pc:docMk/>
            <pc:sldMk cId="642407496" sldId="509"/>
            <ac:spMk id="8" creationId="{36C83BD8-087A-63EA-0AF9-D1253C9873B4}"/>
          </ac:spMkLst>
        </pc:spChg>
        <pc:picChg chg="del">
          <ac:chgData name="Allie Pfleger" userId="7701ca9aa713607d" providerId="LiveId" clId="{34637ADD-573B-4E7F-B444-B7E29AA72715}" dt="2022-11-14T21:40:54.963" v="2624"/>
          <ac:picMkLst>
            <pc:docMk/>
            <pc:sldMk cId="642407496" sldId="509"/>
            <ac:picMk id="5" creationId="{F7FB9DA4-4CF0-2322-08DE-961179CBF9DD}"/>
          </ac:picMkLst>
        </pc:picChg>
      </pc:sldChg>
      <pc:sldChg chg="delSp modSp add mod">
        <pc:chgData name="Allie Pfleger" userId="7701ca9aa713607d" providerId="LiveId" clId="{34637ADD-573B-4E7F-B444-B7E29AA72715}" dt="2022-11-14T21:56:57.646" v="2757"/>
        <pc:sldMkLst>
          <pc:docMk/>
          <pc:sldMk cId="670550777" sldId="510"/>
        </pc:sldMkLst>
        <pc:spChg chg="mod">
          <ac:chgData name="Allie Pfleger" userId="7701ca9aa713607d" providerId="LiveId" clId="{34637ADD-573B-4E7F-B444-B7E29AA72715}" dt="2022-11-14T21:56:57.646" v="2757"/>
          <ac:spMkLst>
            <pc:docMk/>
            <pc:sldMk cId="670550777" sldId="510"/>
            <ac:spMk id="3" creationId="{714E8F8E-0237-C91D-E4B9-D4BB69AFA996}"/>
          </ac:spMkLst>
        </pc:spChg>
        <pc:spChg chg="del">
          <ac:chgData name="Allie Pfleger" userId="7701ca9aa713607d" providerId="LiveId" clId="{34637ADD-573B-4E7F-B444-B7E29AA72715}" dt="2022-11-14T21:40:20.350" v="2621" actId="478"/>
          <ac:spMkLst>
            <pc:docMk/>
            <pc:sldMk cId="670550777" sldId="510"/>
            <ac:spMk id="4" creationId="{16FBDDE4-BB1C-8B6C-5326-73D484C25243}"/>
          </ac:spMkLst>
        </pc:spChg>
      </pc:sldChg>
      <pc:sldChg chg="add del">
        <pc:chgData name="Allie Pfleger" userId="7701ca9aa713607d" providerId="LiveId" clId="{34637ADD-573B-4E7F-B444-B7E29AA72715}" dt="2022-11-14T21:41:50.188" v="2633" actId="47"/>
        <pc:sldMkLst>
          <pc:docMk/>
          <pc:sldMk cId="2906241537" sldId="511"/>
        </pc:sldMkLst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3457089574" sldId="511"/>
        </pc:sldMkLst>
      </pc:sldChg>
      <pc:sldChg chg="modSp add del mod">
        <pc:chgData name="Allie Pfleger" userId="7701ca9aa713607d" providerId="LiveId" clId="{34637ADD-573B-4E7F-B444-B7E29AA72715}" dt="2022-11-14T21:42:59.295" v="2668" actId="113"/>
        <pc:sldMkLst>
          <pc:docMk/>
          <pc:sldMk cId="452497840" sldId="512"/>
        </pc:sldMkLst>
        <pc:spChg chg="mod">
          <ac:chgData name="Allie Pfleger" userId="7701ca9aa713607d" providerId="LiveId" clId="{34637ADD-573B-4E7F-B444-B7E29AA72715}" dt="2022-11-14T21:42:00.288" v="2651" actId="20577"/>
          <ac:spMkLst>
            <pc:docMk/>
            <pc:sldMk cId="452497840" sldId="512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42:59.295" v="2668" actId="113"/>
          <ac:spMkLst>
            <pc:docMk/>
            <pc:sldMk cId="452497840" sldId="512"/>
            <ac:spMk id="3" creationId="{714E8F8E-0237-C91D-E4B9-D4BB69AFA996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2748994802" sldId="512"/>
        </pc:sldMkLst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683938193" sldId="513"/>
        </pc:sldMkLst>
      </pc:sldChg>
      <pc:sldChg chg="modSp add del mod">
        <pc:chgData name="Allie Pfleger" userId="7701ca9aa713607d" providerId="LiveId" clId="{34637ADD-573B-4E7F-B444-B7E29AA72715}" dt="2022-11-14T21:43:06.251" v="2669" actId="20577"/>
        <pc:sldMkLst>
          <pc:docMk/>
          <pc:sldMk cId="3857654788" sldId="513"/>
        </pc:sldMkLst>
        <pc:spChg chg="mod">
          <ac:chgData name="Allie Pfleger" userId="7701ca9aa713607d" providerId="LiveId" clId="{34637ADD-573B-4E7F-B444-B7E29AA72715}" dt="2022-11-14T21:43:06.251" v="2669" actId="20577"/>
          <ac:spMkLst>
            <pc:docMk/>
            <pc:sldMk cId="3857654788" sldId="513"/>
            <ac:spMk id="2" creationId="{645646C8-7FA2-3B4D-D7A9-8583D091B473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282014130" sldId="514"/>
        </pc:sldMkLst>
      </pc:sldChg>
      <pc:sldChg chg="modSp add del mod">
        <pc:chgData name="Allie Pfleger" userId="7701ca9aa713607d" providerId="LiveId" clId="{34637ADD-573B-4E7F-B444-B7E29AA72715}" dt="2022-11-14T21:43:16.320" v="2670" actId="20577"/>
        <pc:sldMkLst>
          <pc:docMk/>
          <pc:sldMk cId="4100584465" sldId="514"/>
        </pc:sldMkLst>
        <pc:spChg chg="mod">
          <ac:chgData name="Allie Pfleger" userId="7701ca9aa713607d" providerId="LiveId" clId="{34637ADD-573B-4E7F-B444-B7E29AA72715}" dt="2022-11-14T21:43:16.320" v="2670" actId="20577"/>
          <ac:spMkLst>
            <pc:docMk/>
            <pc:sldMk cId="4100584465" sldId="514"/>
            <ac:spMk id="2" creationId="{645646C8-7FA2-3B4D-D7A9-8583D091B473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2529978351" sldId="515"/>
        </pc:sldMkLst>
      </pc:sldChg>
      <pc:sldChg chg="modSp add del mod">
        <pc:chgData name="Allie Pfleger" userId="7701ca9aa713607d" providerId="LiveId" clId="{34637ADD-573B-4E7F-B444-B7E29AA72715}" dt="2022-11-14T21:46:34.961" v="2683"/>
        <pc:sldMkLst>
          <pc:docMk/>
          <pc:sldMk cId="3299333714" sldId="515"/>
        </pc:sldMkLst>
        <pc:spChg chg="mod">
          <ac:chgData name="Allie Pfleger" userId="7701ca9aa713607d" providerId="LiveId" clId="{34637ADD-573B-4E7F-B444-B7E29AA72715}" dt="2022-11-14T21:43:20.003" v="2671" actId="20577"/>
          <ac:spMkLst>
            <pc:docMk/>
            <pc:sldMk cId="3299333714" sldId="515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46:34.961" v="2683"/>
          <ac:spMkLst>
            <pc:docMk/>
            <pc:sldMk cId="3299333714" sldId="515"/>
            <ac:spMk id="4" creationId="{2F212306-92C9-A76C-1432-1E935019D1DC}"/>
          </ac:spMkLst>
        </pc:spChg>
      </pc:sldChg>
      <pc:sldChg chg="modSp add del mod">
        <pc:chgData name="Allie Pfleger" userId="7701ca9aa713607d" providerId="LiveId" clId="{34637ADD-573B-4E7F-B444-B7E29AA72715}" dt="2022-11-14T21:46:41.858" v="2684"/>
        <pc:sldMkLst>
          <pc:docMk/>
          <pc:sldMk cId="3801238135" sldId="516"/>
        </pc:sldMkLst>
        <pc:spChg chg="mod">
          <ac:chgData name="Allie Pfleger" userId="7701ca9aa713607d" providerId="LiveId" clId="{34637ADD-573B-4E7F-B444-B7E29AA72715}" dt="2022-11-14T21:43:23.450" v="2672" actId="20577"/>
          <ac:spMkLst>
            <pc:docMk/>
            <pc:sldMk cId="3801238135" sldId="516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46:41.858" v="2684"/>
          <ac:spMkLst>
            <pc:docMk/>
            <pc:sldMk cId="3801238135" sldId="516"/>
            <ac:spMk id="4" creationId="{2F212306-92C9-A76C-1432-1E935019D1DC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4031363828" sldId="516"/>
        </pc:sldMkLst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235510899" sldId="517"/>
        </pc:sldMkLst>
      </pc:sldChg>
      <pc:sldChg chg="modSp add del mod">
        <pc:chgData name="Allie Pfleger" userId="7701ca9aa713607d" providerId="LiveId" clId="{34637ADD-573B-4E7F-B444-B7E29AA72715}" dt="2022-11-14T21:51:57.670" v="2692" actId="20577"/>
        <pc:sldMkLst>
          <pc:docMk/>
          <pc:sldMk cId="2704827512" sldId="517"/>
        </pc:sldMkLst>
        <pc:spChg chg="mod">
          <ac:chgData name="Allie Pfleger" userId="7701ca9aa713607d" providerId="LiveId" clId="{34637ADD-573B-4E7F-B444-B7E29AA72715}" dt="2022-11-14T21:43:26.668" v="2673" actId="20577"/>
          <ac:spMkLst>
            <pc:docMk/>
            <pc:sldMk cId="2704827512" sldId="517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46:47.649" v="2685"/>
          <ac:spMkLst>
            <pc:docMk/>
            <pc:sldMk cId="2704827512" sldId="517"/>
            <ac:spMk id="4" creationId="{2F212306-92C9-A76C-1432-1E935019D1DC}"/>
          </ac:spMkLst>
        </pc:spChg>
        <pc:spChg chg="mod">
          <ac:chgData name="Allie Pfleger" userId="7701ca9aa713607d" providerId="LiveId" clId="{34637ADD-573B-4E7F-B444-B7E29AA72715}" dt="2022-11-14T21:51:46.397" v="2690" actId="20577"/>
          <ac:spMkLst>
            <pc:docMk/>
            <pc:sldMk cId="2704827512" sldId="517"/>
            <ac:spMk id="5" creationId="{2F05314A-362F-449A-C898-FA3B952BB519}"/>
          </ac:spMkLst>
        </pc:spChg>
        <pc:spChg chg="mod">
          <ac:chgData name="Allie Pfleger" userId="7701ca9aa713607d" providerId="LiveId" clId="{34637ADD-573B-4E7F-B444-B7E29AA72715}" dt="2022-11-14T21:51:57.670" v="2692" actId="20577"/>
          <ac:spMkLst>
            <pc:docMk/>
            <pc:sldMk cId="2704827512" sldId="517"/>
            <ac:spMk id="6" creationId="{42E5D017-0A19-FD28-E560-B747F328CDD8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1890918929" sldId="518"/>
        </pc:sldMkLst>
      </pc:sldChg>
      <pc:sldChg chg="modSp add del mod">
        <pc:chgData name="Allie Pfleger" userId="7701ca9aa713607d" providerId="LiveId" clId="{34637ADD-573B-4E7F-B444-B7E29AA72715}" dt="2022-11-14T21:43:29.667" v="2674" actId="20577"/>
        <pc:sldMkLst>
          <pc:docMk/>
          <pc:sldMk cId="3711537643" sldId="518"/>
        </pc:sldMkLst>
        <pc:spChg chg="mod">
          <ac:chgData name="Allie Pfleger" userId="7701ca9aa713607d" providerId="LiveId" clId="{34637ADD-573B-4E7F-B444-B7E29AA72715}" dt="2022-11-14T21:43:29.667" v="2674" actId="20577"/>
          <ac:spMkLst>
            <pc:docMk/>
            <pc:sldMk cId="3711537643" sldId="518"/>
            <ac:spMk id="2" creationId="{645646C8-7FA2-3B4D-D7A9-8583D091B473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392199030" sldId="519"/>
        </pc:sldMkLst>
      </pc:sldChg>
      <pc:sldChg chg="modSp add del mod">
        <pc:chgData name="Allie Pfleger" userId="7701ca9aa713607d" providerId="LiveId" clId="{34637ADD-573B-4E7F-B444-B7E29AA72715}" dt="2022-11-14T21:43:32.180" v="2675" actId="20577"/>
        <pc:sldMkLst>
          <pc:docMk/>
          <pc:sldMk cId="2058454546" sldId="519"/>
        </pc:sldMkLst>
        <pc:spChg chg="mod">
          <ac:chgData name="Allie Pfleger" userId="7701ca9aa713607d" providerId="LiveId" clId="{34637ADD-573B-4E7F-B444-B7E29AA72715}" dt="2022-11-14T21:43:32.180" v="2675" actId="20577"/>
          <ac:spMkLst>
            <pc:docMk/>
            <pc:sldMk cId="2058454546" sldId="519"/>
            <ac:spMk id="2" creationId="{645646C8-7FA2-3B4D-D7A9-8583D091B473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2960988265" sldId="520"/>
        </pc:sldMkLst>
      </pc:sldChg>
      <pc:sldChg chg="modSp add del mod">
        <pc:chgData name="Allie Pfleger" userId="7701ca9aa713607d" providerId="LiveId" clId="{34637ADD-573B-4E7F-B444-B7E29AA72715}" dt="2022-11-14T21:52:33.027" v="2699" actId="20577"/>
        <pc:sldMkLst>
          <pc:docMk/>
          <pc:sldMk cId="4259172663" sldId="520"/>
        </pc:sldMkLst>
        <pc:spChg chg="mod">
          <ac:chgData name="Allie Pfleger" userId="7701ca9aa713607d" providerId="LiveId" clId="{34637ADD-573B-4E7F-B444-B7E29AA72715}" dt="2022-11-14T21:43:35.060" v="2676" actId="20577"/>
          <ac:spMkLst>
            <pc:docMk/>
            <pc:sldMk cId="4259172663" sldId="520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52:33.027" v="2699" actId="20577"/>
          <ac:spMkLst>
            <pc:docMk/>
            <pc:sldMk cId="4259172663" sldId="520"/>
            <ac:spMk id="4" creationId="{D984BFFD-5E33-DC9A-F2B7-780E2EBB58BE}"/>
          </ac:spMkLst>
        </pc:spChg>
      </pc:sldChg>
      <pc:sldChg chg="modSp add del mod">
        <pc:chgData name="Allie Pfleger" userId="7701ca9aa713607d" providerId="LiveId" clId="{34637ADD-573B-4E7F-B444-B7E29AA72715}" dt="2022-11-14T21:43:38.451" v="2677" actId="20577"/>
        <pc:sldMkLst>
          <pc:docMk/>
          <pc:sldMk cId="2687196071" sldId="521"/>
        </pc:sldMkLst>
        <pc:spChg chg="mod">
          <ac:chgData name="Allie Pfleger" userId="7701ca9aa713607d" providerId="LiveId" clId="{34637ADD-573B-4E7F-B444-B7E29AA72715}" dt="2022-11-14T21:43:38.451" v="2677" actId="20577"/>
          <ac:spMkLst>
            <pc:docMk/>
            <pc:sldMk cId="2687196071" sldId="521"/>
            <ac:spMk id="2" creationId="{645646C8-7FA2-3B4D-D7A9-8583D091B473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2816631440" sldId="521"/>
        </pc:sldMkLst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1647824414" sldId="522"/>
        </pc:sldMkLst>
      </pc:sldChg>
      <pc:sldChg chg="modSp add del mod">
        <pc:chgData name="Allie Pfleger" userId="7701ca9aa713607d" providerId="LiveId" clId="{34637ADD-573B-4E7F-B444-B7E29AA72715}" dt="2022-11-14T21:43:41.327" v="2678" actId="20577"/>
        <pc:sldMkLst>
          <pc:docMk/>
          <pc:sldMk cId="2733256470" sldId="522"/>
        </pc:sldMkLst>
        <pc:spChg chg="mod">
          <ac:chgData name="Allie Pfleger" userId="7701ca9aa713607d" providerId="LiveId" clId="{34637ADD-573B-4E7F-B444-B7E29AA72715}" dt="2022-11-14T21:43:41.327" v="2678" actId="20577"/>
          <ac:spMkLst>
            <pc:docMk/>
            <pc:sldMk cId="2733256470" sldId="522"/>
            <ac:spMk id="2" creationId="{645646C8-7FA2-3B4D-D7A9-8583D091B473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3201290632" sldId="523"/>
        </pc:sldMkLst>
      </pc:sldChg>
      <pc:sldChg chg="modSp add del mod">
        <pc:chgData name="Allie Pfleger" userId="7701ca9aa713607d" providerId="LiveId" clId="{34637ADD-573B-4E7F-B444-B7E29AA72715}" dt="2022-11-14T21:56:08.402" v="2749"/>
        <pc:sldMkLst>
          <pc:docMk/>
          <pc:sldMk cId="3954806930" sldId="523"/>
        </pc:sldMkLst>
        <pc:spChg chg="mod">
          <ac:chgData name="Allie Pfleger" userId="7701ca9aa713607d" providerId="LiveId" clId="{34637ADD-573B-4E7F-B444-B7E29AA72715}" dt="2022-11-14T21:43:44.346" v="2679" actId="20577"/>
          <ac:spMkLst>
            <pc:docMk/>
            <pc:sldMk cId="3954806930" sldId="523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52:59.146" v="2703" actId="403"/>
          <ac:spMkLst>
            <pc:docMk/>
            <pc:sldMk cId="3954806930" sldId="523"/>
            <ac:spMk id="3" creationId="{714E8F8E-0237-C91D-E4B9-D4BB69AFA996}"/>
          </ac:spMkLst>
        </pc:spChg>
        <pc:spChg chg="mod">
          <ac:chgData name="Allie Pfleger" userId="7701ca9aa713607d" providerId="LiveId" clId="{34637ADD-573B-4E7F-B444-B7E29AA72715}" dt="2022-11-14T21:56:08.402" v="2749"/>
          <ac:spMkLst>
            <pc:docMk/>
            <pc:sldMk cId="3954806930" sldId="523"/>
            <ac:spMk id="4" creationId="{1085DA27-9F64-3905-34C7-DF2BE62902D2}"/>
          </ac:spMkLst>
        </pc:spChg>
      </pc:sldChg>
      <pc:sldChg chg="modSp add del mod">
        <pc:chgData name="Allie Pfleger" userId="7701ca9aa713607d" providerId="LiveId" clId="{34637ADD-573B-4E7F-B444-B7E29AA72715}" dt="2022-11-14T21:56:39.125" v="2755" actId="20577"/>
        <pc:sldMkLst>
          <pc:docMk/>
          <pc:sldMk cId="544196517" sldId="524"/>
        </pc:sldMkLst>
        <pc:spChg chg="mod">
          <ac:chgData name="Allie Pfleger" userId="7701ca9aa713607d" providerId="LiveId" clId="{34637ADD-573B-4E7F-B444-B7E29AA72715}" dt="2022-11-14T21:43:48.049" v="2680" actId="20577"/>
          <ac:spMkLst>
            <pc:docMk/>
            <pc:sldMk cId="544196517" sldId="524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56:39.125" v="2755" actId="20577"/>
          <ac:spMkLst>
            <pc:docMk/>
            <pc:sldMk cId="544196517" sldId="524"/>
            <ac:spMk id="3" creationId="{714E8F8E-0237-C91D-E4B9-D4BB69AFA996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3799091438" sldId="524"/>
        </pc:sldMkLst>
      </pc:sldChg>
      <pc:sldChg chg="modSp add del mod">
        <pc:chgData name="Allie Pfleger" userId="7701ca9aa713607d" providerId="LiveId" clId="{34637ADD-573B-4E7F-B444-B7E29AA72715}" dt="2022-11-14T21:57:16.837" v="2760"/>
        <pc:sldMkLst>
          <pc:docMk/>
          <pc:sldMk cId="1367832058" sldId="525"/>
        </pc:sldMkLst>
        <pc:spChg chg="mod">
          <ac:chgData name="Allie Pfleger" userId="7701ca9aa713607d" providerId="LiveId" clId="{34637ADD-573B-4E7F-B444-B7E29AA72715}" dt="2022-11-14T21:43:50.333" v="2681" actId="20577"/>
          <ac:spMkLst>
            <pc:docMk/>
            <pc:sldMk cId="1367832058" sldId="525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57:16.837" v="2760"/>
          <ac:spMkLst>
            <pc:docMk/>
            <pc:sldMk cId="1367832058" sldId="525"/>
            <ac:spMk id="3" creationId="{714E8F8E-0237-C91D-E4B9-D4BB69AFA996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2227509641" sldId="525"/>
        </pc:sldMkLst>
      </pc:sldChg>
      <pc:sldChg chg="modSp add del mod">
        <pc:chgData name="Allie Pfleger" userId="7701ca9aa713607d" providerId="LiveId" clId="{34637ADD-573B-4E7F-B444-B7E29AA72715}" dt="2022-11-14T21:58:44.368" v="2775"/>
        <pc:sldMkLst>
          <pc:docMk/>
          <pc:sldMk cId="2299108677" sldId="526"/>
        </pc:sldMkLst>
        <pc:spChg chg="mod">
          <ac:chgData name="Allie Pfleger" userId="7701ca9aa713607d" providerId="LiveId" clId="{34637ADD-573B-4E7F-B444-B7E29AA72715}" dt="2022-11-14T21:43:53.620" v="2682" actId="20577"/>
          <ac:spMkLst>
            <pc:docMk/>
            <pc:sldMk cId="2299108677" sldId="526"/>
            <ac:spMk id="2" creationId="{645646C8-7FA2-3B4D-D7A9-8583D091B473}"/>
          </ac:spMkLst>
        </pc:spChg>
        <pc:spChg chg="mod">
          <ac:chgData name="Allie Pfleger" userId="7701ca9aa713607d" providerId="LiveId" clId="{34637ADD-573B-4E7F-B444-B7E29AA72715}" dt="2022-11-14T21:57:20.625" v="2761"/>
          <ac:spMkLst>
            <pc:docMk/>
            <pc:sldMk cId="2299108677" sldId="526"/>
            <ac:spMk id="3" creationId="{714E8F8E-0237-C91D-E4B9-D4BB69AFA996}"/>
          </ac:spMkLst>
        </pc:spChg>
        <pc:spChg chg="mod">
          <ac:chgData name="Allie Pfleger" userId="7701ca9aa713607d" providerId="LiveId" clId="{34637ADD-573B-4E7F-B444-B7E29AA72715}" dt="2022-11-14T21:58:44.368" v="2775"/>
          <ac:spMkLst>
            <pc:docMk/>
            <pc:sldMk cId="2299108677" sldId="526"/>
            <ac:spMk id="4" creationId="{16FBDDE4-BB1C-8B6C-5326-73D484C25243}"/>
          </ac:spMkLst>
        </pc:spChg>
      </pc:sldChg>
      <pc:sldChg chg="add del">
        <pc:chgData name="Allie Pfleger" userId="7701ca9aa713607d" providerId="LiveId" clId="{34637ADD-573B-4E7F-B444-B7E29AA72715}" dt="2022-11-14T21:40:49.615" v="2623"/>
        <pc:sldMkLst>
          <pc:docMk/>
          <pc:sldMk cId="4156429510" sldId="526"/>
        </pc:sldMkLst>
      </pc:sldChg>
    </pc:docChg>
  </pc:docChgLst>
  <pc:docChgLst>
    <pc:chgData name="Allie Pfleger" userId="7701ca9aa713607d" providerId="LiveId" clId="{664A3E69-374E-425A-879D-CB45ACA1C975}"/>
    <pc:docChg chg="undo redo custSel addSld delSld modSld addSection delSection modSection">
      <pc:chgData name="Allie Pfleger" userId="7701ca9aa713607d" providerId="LiveId" clId="{664A3E69-374E-425A-879D-CB45ACA1C975}" dt="2022-11-09T19:32:34.307" v="3691" actId="478"/>
      <pc:docMkLst>
        <pc:docMk/>
      </pc:docMkLst>
      <pc:sldChg chg="modSp mod">
        <pc:chgData name="Allie Pfleger" userId="7701ca9aa713607d" providerId="LiveId" clId="{664A3E69-374E-425A-879D-CB45ACA1C975}" dt="2022-11-09T17:04:03.528" v="245" actId="20577"/>
        <pc:sldMkLst>
          <pc:docMk/>
          <pc:sldMk cId="2084633147" sldId="314"/>
        </pc:sldMkLst>
        <pc:spChg chg="mod">
          <ac:chgData name="Allie Pfleger" userId="7701ca9aa713607d" providerId="LiveId" clId="{664A3E69-374E-425A-879D-CB45ACA1C975}" dt="2022-11-09T17:02:53.123" v="1" actId="20577"/>
          <ac:spMkLst>
            <pc:docMk/>
            <pc:sldMk cId="2084633147" sldId="314"/>
            <ac:spMk id="4" creationId="{F195F0D5-F9BB-C05C-55B2-ADFAE05F08BB}"/>
          </ac:spMkLst>
        </pc:spChg>
        <pc:spChg chg="mod">
          <ac:chgData name="Allie Pfleger" userId="7701ca9aa713607d" providerId="LiveId" clId="{664A3E69-374E-425A-879D-CB45ACA1C975}" dt="2022-11-09T17:04:03.528" v="245" actId="20577"/>
          <ac:spMkLst>
            <pc:docMk/>
            <pc:sldMk cId="2084633147" sldId="314"/>
            <ac:spMk id="5" creationId="{C419559E-BC6B-F314-EF98-FFEA019D0FD3}"/>
          </ac:spMkLst>
        </pc:spChg>
      </pc:sldChg>
      <pc:sldChg chg="modSp mod">
        <pc:chgData name="Allie Pfleger" userId="7701ca9aa713607d" providerId="LiveId" clId="{664A3E69-374E-425A-879D-CB45ACA1C975}" dt="2022-11-09T17:07:47.122" v="810" actId="20577"/>
        <pc:sldMkLst>
          <pc:docMk/>
          <pc:sldMk cId="2235408715" sldId="316"/>
        </pc:sldMkLst>
        <pc:spChg chg="mod">
          <ac:chgData name="Allie Pfleger" userId="7701ca9aa713607d" providerId="LiveId" clId="{664A3E69-374E-425A-879D-CB45ACA1C975}" dt="2022-11-09T17:07:47.122" v="810" actId="20577"/>
          <ac:spMkLst>
            <pc:docMk/>
            <pc:sldMk cId="2235408715" sldId="316"/>
            <ac:spMk id="3" creationId="{40357285-116C-D9E9-8114-1A4EC2B59A7E}"/>
          </ac:spMkLst>
        </pc:spChg>
      </pc:sldChg>
      <pc:sldChg chg="modSp mod modNotesTx">
        <pc:chgData name="Allie Pfleger" userId="7701ca9aa713607d" providerId="LiveId" clId="{664A3E69-374E-425A-879D-CB45ACA1C975}" dt="2022-11-09T17:28:35.831" v="898" actId="20577"/>
        <pc:sldMkLst>
          <pc:docMk/>
          <pc:sldMk cId="1891048965" sldId="317"/>
        </pc:sldMkLst>
        <pc:spChg chg="mod">
          <ac:chgData name="Allie Pfleger" userId="7701ca9aa713607d" providerId="LiveId" clId="{664A3E69-374E-425A-879D-CB45ACA1C975}" dt="2022-11-09T17:08:26.358" v="827" actId="20577"/>
          <ac:spMkLst>
            <pc:docMk/>
            <pc:sldMk cId="1891048965" sldId="317"/>
            <ac:spMk id="111" creationId="{00000000-0000-0000-0000-000000000000}"/>
          </ac:spMkLst>
        </pc:spChg>
      </pc:sldChg>
      <pc:sldChg chg="modSp mod modNotesTx">
        <pc:chgData name="Allie Pfleger" userId="7701ca9aa713607d" providerId="LiveId" clId="{664A3E69-374E-425A-879D-CB45ACA1C975}" dt="2022-11-09T17:34:07.685" v="1827" actId="20577"/>
        <pc:sldMkLst>
          <pc:docMk/>
          <pc:sldMk cId="1248814983" sldId="383"/>
        </pc:sldMkLst>
        <pc:spChg chg="mod">
          <ac:chgData name="Allie Pfleger" userId="7701ca9aa713607d" providerId="LiveId" clId="{664A3E69-374E-425A-879D-CB45ACA1C975}" dt="2022-11-09T17:33:05.027" v="1754" actId="1076"/>
          <ac:spMkLst>
            <pc:docMk/>
            <pc:sldMk cId="1248814983" sldId="383"/>
            <ac:spMk id="2" creationId="{7966711D-1C07-ED95-BBB2-5F0139A0A7ED}"/>
          </ac:spMkLst>
        </pc:spChg>
        <pc:spChg chg="mod">
          <ac:chgData name="Allie Pfleger" userId="7701ca9aa713607d" providerId="LiveId" clId="{664A3E69-374E-425A-879D-CB45ACA1C975}" dt="2022-11-09T17:34:07.685" v="1827" actId="20577"/>
          <ac:spMkLst>
            <pc:docMk/>
            <pc:sldMk cId="1248814983" sldId="383"/>
            <ac:spMk id="3" creationId="{815E63B7-CC55-BDB7-1332-D2479E1DA011}"/>
          </ac:spMkLst>
        </pc:spChg>
      </pc:sldChg>
      <pc:sldChg chg="modSp mod">
        <pc:chgData name="Allie Pfleger" userId="7701ca9aa713607d" providerId="LiveId" clId="{664A3E69-374E-425A-879D-CB45ACA1C975}" dt="2022-11-09T17:09:52.279" v="850" actId="20577"/>
        <pc:sldMkLst>
          <pc:docMk/>
          <pc:sldMk cId="945326898" sldId="384"/>
        </pc:sldMkLst>
        <pc:spChg chg="mod">
          <ac:chgData name="Allie Pfleger" userId="7701ca9aa713607d" providerId="LiveId" clId="{664A3E69-374E-425A-879D-CB45ACA1C975}" dt="2022-11-09T17:09:52.279" v="850" actId="20577"/>
          <ac:spMkLst>
            <pc:docMk/>
            <pc:sldMk cId="945326898" sldId="384"/>
            <ac:spMk id="6" creationId="{EC8BA5E0-1029-3E20-C453-0634DE9D0524}"/>
          </ac:spMkLst>
        </pc:spChg>
      </pc:sldChg>
      <pc:sldChg chg="del">
        <pc:chgData name="Allie Pfleger" userId="7701ca9aa713607d" providerId="LiveId" clId="{664A3E69-374E-425A-879D-CB45ACA1C975}" dt="2022-11-09T17:08:53.023" v="828" actId="18676"/>
        <pc:sldMkLst>
          <pc:docMk/>
          <pc:sldMk cId="2965659528" sldId="385"/>
        </pc:sldMkLst>
      </pc:sldChg>
      <pc:sldChg chg="del">
        <pc:chgData name="Allie Pfleger" userId="7701ca9aa713607d" providerId="LiveId" clId="{664A3E69-374E-425A-879D-CB45ACA1C975}" dt="2022-11-09T17:09:12.053" v="831" actId="18676"/>
        <pc:sldMkLst>
          <pc:docMk/>
          <pc:sldMk cId="1710384449" sldId="387"/>
        </pc:sldMkLst>
      </pc:sldChg>
      <pc:sldChg chg="del">
        <pc:chgData name="Allie Pfleger" userId="7701ca9aa713607d" providerId="LiveId" clId="{664A3E69-374E-425A-879D-CB45ACA1C975}" dt="2022-11-09T17:08:53.023" v="828" actId="18676"/>
        <pc:sldMkLst>
          <pc:docMk/>
          <pc:sldMk cId="1327010097" sldId="388"/>
        </pc:sldMkLst>
      </pc:sldChg>
      <pc:sldChg chg="del">
        <pc:chgData name="Allie Pfleger" userId="7701ca9aa713607d" providerId="LiveId" clId="{664A3E69-374E-425A-879D-CB45ACA1C975}" dt="2022-11-09T17:09:16.017" v="832" actId="18676"/>
        <pc:sldMkLst>
          <pc:docMk/>
          <pc:sldMk cId="3914323552" sldId="389"/>
        </pc:sldMkLst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1060962691" sldId="395"/>
        </pc:sldMkLst>
      </pc:sldChg>
      <pc:sldChg chg="del">
        <pc:chgData name="Allie Pfleger" userId="7701ca9aa713607d" providerId="LiveId" clId="{664A3E69-374E-425A-879D-CB45ACA1C975}" dt="2022-11-09T17:34:26.005" v="1828" actId="47"/>
        <pc:sldMkLst>
          <pc:docMk/>
          <pc:sldMk cId="3856435500" sldId="398"/>
        </pc:sldMkLst>
      </pc:sldChg>
      <pc:sldChg chg="modSp mod">
        <pc:chgData name="Allie Pfleger" userId="7701ca9aa713607d" providerId="LiveId" clId="{664A3E69-374E-425A-879D-CB45ACA1C975}" dt="2022-11-09T18:19:37.905" v="3063" actId="1076"/>
        <pc:sldMkLst>
          <pc:docMk/>
          <pc:sldMk cId="2714155616" sldId="404"/>
        </pc:sldMkLst>
        <pc:spChg chg="mod">
          <ac:chgData name="Allie Pfleger" userId="7701ca9aa713607d" providerId="LiveId" clId="{664A3E69-374E-425A-879D-CB45ACA1C975}" dt="2022-11-09T18:18:06.813" v="2934" actId="20577"/>
          <ac:spMkLst>
            <pc:docMk/>
            <pc:sldMk cId="2714155616" sldId="404"/>
            <ac:spMk id="2" creationId="{645646C8-7FA2-3B4D-D7A9-8583D091B473}"/>
          </ac:spMkLst>
        </pc:spChg>
        <pc:spChg chg="mod">
          <ac:chgData name="Allie Pfleger" userId="7701ca9aa713607d" providerId="LiveId" clId="{664A3E69-374E-425A-879D-CB45ACA1C975}" dt="2022-11-09T18:19:03.037" v="2970" actId="14100"/>
          <ac:spMkLst>
            <pc:docMk/>
            <pc:sldMk cId="2714155616" sldId="404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8:19:37.905" v="3063" actId="1076"/>
          <ac:spMkLst>
            <pc:docMk/>
            <pc:sldMk cId="2714155616" sldId="404"/>
            <ac:spMk id="8" creationId="{36C83BD8-087A-63EA-0AF9-D1253C9873B4}"/>
          </ac:spMkLst>
        </pc:spChg>
      </pc:sldChg>
      <pc:sldChg chg="del">
        <pc:chgData name="Allie Pfleger" userId="7701ca9aa713607d" providerId="LiveId" clId="{664A3E69-374E-425A-879D-CB45ACA1C975}" dt="2022-11-09T17:08:53.023" v="828" actId="18676"/>
        <pc:sldMkLst>
          <pc:docMk/>
          <pc:sldMk cId="144325026" sldId="405"/>
        </pc:sldMkLst>
      </pc:sldChg>
      <pc:sldChg chg="del">
        <pc:chgData name="Allie Pfleger" userId="7701ca9aa713607d" providerId="LiveId" clId="{664A3E69-374E-425A-879D-CB45ACA1C975}" dt="2022-11-09T17:08:53.023" v="828" actId="18676"/>
        <pc:sldMkLst>
          <pc:docMk/>
          <pc:sldMk cId="371594700" sldId="406"/>
        </pc:sldMkLst>
      </pc:sldChg>
      <pc:sldChg chg="del">
        <pc:chgData name="Allie Pfleger" userId="7701ca9aa713607d" providerId="LiveId" clId="{664A3E69-374E-425A-879D-CB45ACA1C975}" dt="2022-11-09T17:08:53.023" v="828" actId="18676"/>
        <pc:sldMkLst>
          <pc:docMk/>
          <pc:sldMk cId="3692210509" sldId="415"/>
        </pc:sldMkLst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2666383083" sldId="419"/>
        </pc:sldMkLst>
      </pc:sldChg>
      <pc:sldChg chg="del">
        <pc:chgData name="Allie Pfleger" userId="7701ca9aa713607d" providerId="LiveId" clId="{664A3E69-374E-425A-879D-CB45ACA1C975}" dt="2022-11-09T18:21:12.032" v="3091" actId="47"/>
        <pc:sldMkLst>
          <pc:docMk/>
          <pc:sldMk cId="34342111" sldId="428"/>
        </pc:sldMkLst>
      </pc:sldChg>
      <pc:sldChg chg="del">
        <pc:chgData name="Allie Pfleger" userId="7701ca9aa713607d" providerId="LiveId" clId="{664A3E69-374E-425A-879D-CB45ACA1C975}" dt="2022-11-09T17:09:12.053" v="831" actId="18676"/>
        <pc:sldMkLst>
          <pc:docMk/>
          <pc:sldMk cId="3939426187" sldId="441"/>
        </pc:sldMkLst>
      </pc:sldChg>
      <pc:sldChg chg="modSp mod">
        <pc:chgData name="Allie Pfleger" userId="7701ca9aa713607d" providerId="LiveId" clId="{664A3E69-374E-425A-879D-CB45ACA1C975}" dt="2022-11-09T17:32:42.770" v="1750" actId="20577"/>
        <pc:sldMkLst>
          <pc:docMk/>
          <pc:sldMk cId="2194305507" sldId="447"/>
        </pc:sldMkLst>
        <pc:spChg chg="mod">
          <ac:chgData name="Allie Pfleger" userId="7701ca9aa713607d" providerId="LiveId" clId="{664A3E69-374E-425A-879D-CB45ACA1C975}" dt="2022-11-09T17:29:51.731" v="923" actId="5793"/>
          <ac:spMkLst>
            <pc:docMk/>
            <pc:sldMk cId="2194305507" sldId="447"/>
            <ac:spMk id="2" creationId="{827C3179-1CED-D6DF-465F-4749487F1704}"/>
          </ac:spMkLst>
        </pc:spChg>
        <pc:spChg chg="mod">
          <ac:chgData name="Allie Pfleger" userId="7701ca9aa713607d" providerId="LiveId" clId="{664A3E69-374E-425A-879D-CB45ACA1C975}" dt="2022-11-09T17:32:42.770" v="1750" actId="20577"/>
          <ac:spMkLst>
            <pc:docMk/>
            <pc:sldMk cId="2194305507" sldId="447"/>
            <ac:spMk id="3" creationId="{8B4A796D-C3E2-16AA-2CFA-DD75AF1D8189}"/>
          </ac:spMkLst>
        </pc:spChg>
      </pc:sldChg>
      <pc:sldChg chg="del">
        <pc:chgData name="Allie Pfleger" userId="7701ca9aa713607d" providerId="LiveId" clId="{664A3E69-374E-425A-879D-CB45ACA1C975}" dt="2022-11-09T17:09:12.053" v="831" actId="18676"/>
        <pc:sldMkLst>
          <pc:docMk/>
          <pc:sldMk cId="896379170" sldId="450"/>
        </pc:sldMkLst>
      </pc:sldChg>
      <pc:sldChg chg="del">
        <pc:chgData name="Allie Pfleger" userId="7701ca9aa713607d" providerId="LiveId" clId="{664A3E69-374E-425A-879D-CB45ACA1C975}" dt="2022-11-09T17:09:12.053" v="831" actId="18676"/>
        <pc:sldMkLst>
          <pc:docMk/>
          <pc:sldMk cId="3381201507" sldId="451"/>
        </pc:sldMkLst>
      </pc:sldChg>
      <pc:sldChg chg="del">
        <pc:chgData name="Allie Pfleger" userId="7701ca9aa713607d" providerId="LiveId" clId="{664A3E69-374E-425A-879D-CB45ACA1C975}" dt="2022-11-09T17:09:12.053" v="831" actId="18676"/>
        <pc:sldMkLst>
          <pc:docMk/>
          <pc:sldMk cId="1820938566" sldId="452"/>
        </pc:sldMkLst>
      </pc:sldChg>
      <pc:sldChg chg="del">
        <pc:chgData name="Allie Pfleger" userId="7701ca9aa713607d" providerId="LiveId" clId="{664A3E69-374E-425A-879D-CB45ACA1C975}" dt="2022-11-09T18:21:11.314" v="3090" actId="47"/>
        <pc:sldMkLst>
          <pc:docMk/>
          <pc:sldMk cId="944918661" sldId="453"/>
        </pc:sldMkLst>
      </pc:sldChg>
      <pc:sldChg chg="del">
        <pc:chgData name="Allie Pfleger" userId="7701ca9aa713607d" providerId="LiveId" clId="{664A3E69-374E-425A-879D-CB45ACA1C975}" dt="2022-11-09T18:21:10.482" v="3089" actId="47"/>
        <pc:sldMkLst>
          <pc:docMk/>
          <pc:sldMk cId="883599321" sldId="454"/>
        </pc:sldMkLst>
      </pc:sldChg>
      <pc:sldChg chg="addSp modSp mod">
        <pc:chgData name="Allie Pfleger" userId="7701ca9aa713607d" providerId="LiveId" clId="{664A3E69-374E-425A-879D-CB45ACA1C975}" dt="2022-11-09T18:51:31.017" v="3177" actId="20577"/>
        <pc:sldMkLst>
          <pc:docMk/>
          <pc:sldMk cId="3654983370" sldId="455"/>
        </pc:sldMkLst>
        <pc:spChg chg="mod">
          <ac:chgData name="Allie Pfleger" userId="7701ca9aa713607d" providerId="LiveId" clId="{664A3E69-374E-425A-879D-CB45ACA1C975}" dt="2022-11-09T18:48:12.202" v="3126" actId="20577"/>
          <ac:spMkLst>
            <pc:docMk/>
            <pc:sldMk cId="3654983370" sldId="455"/>
            <ac:spMk id="2" creationId="{645646C8-7FA2-3B4D-D7A9-8583D091B473}"/>
          </ac:spMkLst>
        </pc:spChg>
        <pc:spChg chg="mod">
          <ac:chgData name="Allie Pfleger" userId="7701ca9aa713607d" providerId="LiveId" clId="{664A3E69-374E-425A-879D-CB45ACA1C975}" dt="2022-11-09T18:50:39.671" v="3170"/>
          <ac:spMkLst>
            <pc:docMk/>
            <pc:sldMk cId="3654983370" sldId="455"/>
            <ac:spMk id="3" creationId="{714E8F8E-0237-C91D-E4B9-D4BB69AFA996}"/>
          </ac:spMkLst>
        </pc:spChg>
        <pc:spChg chg="add mod">
          <ac:chgData name="Allie Pfleger" userId="7701ca9aa713607d" providerId="LiveId" clId="{664A3E69-374E-425A-879D-CB45ACA1C975}" dt="2022-11-09T18:51:31.017" v="3177" actId="20577"/>
          <ac:spMkLst>
            <pc:docMk/>
            <pc:sldMk cId="3654983370" sldId="455"/>
            <ac:spMk id="4" creationId="{36C87B47-B40C-DB4E-460A-FFCA484DA0F3}"/>
          </ac:spMkLst>
        </pc:spChg>
      </pc:sldChg>
      <pc:sldChg chg="modSp new mod">
        <pc:chgData name="Allie Pfleger" userId="7701ca9aa713607d" providerId="LiveId" clId="{664A3E69-374E-425A-879D-CB45ACA1C975}" dt="2022-11-09T17:39:59.946" v="2108" actId="20577"/>
        <pc:sldMkLst>
          <pc:docMk/>
          <pc:sldMk cId="3474565471" sldId="456"/>
        </pc:sldMkLst>
        <pc:spChg chg="mod">
          <ac:chgData name="Allie Pfleger" userId="7701ca9aa713607d" providerId="LiveId" clId="{664A3E69-374E-425A-879D-CB45ACA1C975}" dt="2022-11-09T17:36:03.581" v="1865" actId="20577"/>
          <ac:spMkLst>
            <pc:docMk/>
            <pc:sldMk cId="3474565471" sldId="456"/>
            <ac:spMk id="2" creationId="{95905EE8-8078-E597-418A-28A90B32B99A}"/>
          </ac:spMkLst>
        </pc:spChg>
        <pc:spChg chg="mod">
          <ac:chgData name="Allie Pfleger" userId="7701ca9aa713607d" providerId="LiveId" clId="{664A3E69-374E-425A-879D-CB45ACA1C975}" dt="2022-11-09T17:39:59.946" v="2108" actId="20577"/>
          <ac:spMkLst>
            <pc:docMk/>
            <pc:sldMk cId="3474565471" sldId="456"/>
            <ac:spMk id="3" creationId="{3E72C5AE-CD52-7709-DFF2-F2A221D3964D}"/>
          </ac:spMkLst>
        </pc:spChg>
      </pc:sldChg>
      <pc:sldChg chg="del">
        <pc:chgData name="Allie Pfleger" userId="7701ca9aa713607d" providerId="LiveId" clId="{664A3E69-374E-425A-879D-CB45ACA1C975}" dt="2022-11-09T17:09:12.053" v="831" actId="18676"/>
        <pc:sldMkLst>
          <pc:docMk/>
          <pc:sldMk cId="3569576289" sldId="456"/>
        </pc:sldMkLst>
      </pc:sldChg>
      <pc:sldChg chg="del">
        <pc:chgData name="Allie Pfleger" userId="7701ca9aa713607d" providerId="LiveId" clId="{664A3E69-374E-425A-879D-CB45ACA1C975}" dt="2022-11-09T17:09:12.053" v="831" actId="18676"/>
        <pc:sldMkLst>
          <pc:docMk/>
          <pc:sldMk cId="125241494" sldId="457"/>
        </pc:sldMkLst>
      </pc:sldChg>
      <pc:sldChg chg="modSp new mod">
        <pc:chgData name="Allie Pfleger" userId="7701ca9aa713607d" providerId="LiveId" clId="{664A3E69-374E-425A-879D-CB45ACA1C975}" dt="2022-11-09T17:42:09.822" v="2553" actId="20577"/>
        <pc:sldMkLst>
          <pc:docMk/>
          <pc:sldMk cId="128916580" sldId="457"/>
        </pc:sldMkLst>
        <pc:spChg chg="mod">
          <ac:chgData name="Allie Pfleger" userId="7701ca9aa713607d" providerId="LiveId" clId="{664A3E69-374E-425A-879D-CB45ACA1C975}" dt="2022-11-09T17:36:19.802" v="1906" actId="20577"/>
          <ac:spMkLst>
            <pc:docMk/>
            <pc:sldMk cId="128916580" sldId="457"/>
            <ac:spMk id="2" creationId="{6E6B1BD1-930E-2ED3-D9A1-AE417C3E4368}"/>
          </ac:spMkLst>
        </pc:spChg>
        <pc:spChg chg="mod">
          <ac:chgData name="Allie Pfleger" userId="7701ca9aa713607d" providerId="LiveId" clId="{664A3E69-374E-425A-879D-CB45ACA1C975}" dt="2022-11-09T17:42:09.822" v="2553" actId="20577"/>
          <ac:spMkLst>
            <pc:docMk/>
            <pc:sldMk cId="128916580" sldId="457"/>
            <ac:spMk id="3" creationId="{16B98279-D922-0EC7-37BD-FF30452368A6}"/>
          </ac:spMkLst>
        </pc:spChg>
      </pc:sldChg>
      <pc:sldChg chg="del">
        <pc:chgData name="Allie Pfleger" userId="7701ca9aa713607d" providerId="LiveId" clId="{664A3E69-374E-425A-879D-CB45ACA1C975}" dt="2022-11-09T17:09:12.053" v="831" actId="18676"/>
        <pc:sldMkLst>
          <pc:docMk/>
          <pc:sldMk cId="514409216" sldId="458"/>
        </pc:sldMkLst>
      </pc:sldChg>
      <pc:sldChg chg="modSp new mod">
        <pc:chgData name="Allie Pfleger" userId="7701ca9aa713607d" providerId="LiveId" clId="{664A3E69-374E-425A-879D-CB45ACA1C975}" dt="2022-11-09T17:45:35.031" v="2630" actId="20577"/>
        <pc:sldMkLst>
          <pc:docMk/>
          <pc:sldMk cId="2338998141" sldId="458"/>
        </pc:sldMkLst>
        <pc:spChg chg="mod">
          <ac:chgData name="Allie Pfleger" userId="7701ca9aa713607d" providerId="LiveId" clId="{664A3E69-374E-425A-879D-CB45ACA1C975}" dt="2022-11-09T17:36:44.097" v="1962" actId="20577"/>
          <ac:spMkLst>
            <pc:docMk/>
            <pc:sldMk cId="2338998141" sldId="458"/>
            <ac:spMk id="2" creationId="{07C6D8FB-A4F2-65B0-E3D5-854A6FBEB79F}"/>
          </ac:spMkLst>
        </pc:spChg>
        <pc:spChg chg="mod">
          <ac:chgData name="Allie Pfleger" userId="7701ca9aa713607d" providerId="LiveId" clId="{664A3E69-374E-425A-879D-CB45ACA1C975}" dt="2022-11-09T17:45:35.031" v="2630" actId="20577"/>
          <ac:spMkLst>
            <pc:docMk/>
            <pc:sldMk cId="2338998141" sldId="458"/>
            <ac:spMk id="3" creationId="{BD53F643-5145-5CE4-FDF1-D3429ED1331B}"/>
          </ac:spMkLst>
        </pc:spChg>
      </pc:sldChg>
      <pc:sldChg chg="modSp new mod">
        <pc:chgData name="Allie Pfleger" userId="7701ca9aa713607d" providerId="LiveId" clId="{664A3E69-374E-425A-879D-CB45ACA1C975}" dt="2022-11-09T18:13:45.875" v="2717" actId="20577"/>
        <pc:sldMkLst>
          <pc:docMk/>
          <pc:sldMk cId="2194748897" sldId="459"/>
        </pc:sldMkLst>
        <pc:spChg chg="mod">
          <ac:chgData name="Allie Pfleger" userId="7701ca9aa713607d" providerId="LiveId" clId="{664A3E69-374E-425A-879D-CB45ACA1C975}" dt="2022-11-09T17:37:01.486" v="1984" actId="20577"/>
          <ac:spMkLst>
            <pc:docMk/>
            <pc:sldMk cId="2194748897" sldId="459"/>
            <ac:spMk id="2" creationId="{F793ABE7-1D4D-F524-CD62-74AF4AC7151B}"/>
          </ac:spMkLst>
        </pc:spChg>
        <pc:spChg chg="mod">
          <ac:chgData name="Allie Pfleger" userId="7701ca9aa713607d" providerId="LiveId" clId="{664A3E69-374E-425A-879D-CB45ACA1C975}" dt="2022-11-09T18:13:45.875" v="2717" actId="20577"/>
          <ac:spMkLst>
            <pc:docMk/>
            <pc:sldMk cId="2194748897" sldId="459"/>
            <ac:spMk id="3" creationId="{1B5416DF-B739-8082-BCC7-88478085D0E3}"/>
          </ac:spMkLst>
        </pc:spChg>
      </pc:sldChg>
      <pc:sldChg chg="del">
        <pc:chgData name="Allie Pfleger" userId="7701ca9aa713607d" providerId="LiveId" clId="{664A3E69-374E-425A-879D-CB45ACA1C975}" dt="2022-11-09T17:09:12.053" v="831" actId="18676"/>
        <pc:sldMkLst>
          <pc:docMk/>
          <pc:sldMk cId="3585785123" sldId="459"/>
        </pc:sldMkLst>
      </pc:sldChg>
      <pc:sldChg chg="del">
        <pc:chgData name="Allie Pfleger" userId="7701ca9aa713607d" providerId="LiveId" clId="{664A3E69-374E-425A-879D-CB45ACA1C975}" dt="2022-11-09T17:09:16.017" v="832" actId="18676"/>
        <pc:sldMkLst>
          <pc:docMk/>
          <pc:sldMk cId="15683537" sldId="460"/>
        </pc:sldMkLst>
      </pc:sldChg>
      <pc:sldChg chg="modSp add mod">
        <pc:chgData name="Allie Pfleger" userId="7701ca9aa713607d" providerId="LiveId" clId="{664A3E69-374E-425A-879D-CB45ACA1C975}" dt="2022-11-09T17:45:31.240" v="2629" actId="20577"/>
        <pc:sldMkLst>
          <pc:docMk/>
          <pc:sldMk cId="2817001030" sldId="460"/>
        </pc:sldMkLst>
        <pc:spChg chg="mod">
          <ac:chgData name="Allie Pfleger" userId="7701ca9aa713607d" providerId="LiveId" clId="{664A3E69-374E-425A-879D-CB45ACA1C975}" dt="2022-11-09T17:45:31.240" v="2629" actId="20577"/>
          <ac:spMkLst>
            <pc:docMk/>
            <pc:sldMk cId="2817001030" sldId="460"/>
            <ac:spMk id="3" creationId="{BD53F643-5145-5CE4-FDF1-D3429ED1331B}"/>
          </ac:spMkLst>
        </pc:spChg>
      </pc:sldChg>
      <pc:sldChg chg="del">
        <pc:chgData name="Allie Pfleger" userId="7701ca9aa713607d" providerId="LiveId" clId="{664A3E69-374E-425A-879D-CB45ACA1C975}" dt="2022-11-09T17:09:16.017" v="832" actId="18676"/>
        <pc:sldMkLst>
          <pc:docMk/>
          <pc:sldMk cId="209952363" sldId="461"/>
        </pc:sldMkLst>
      </pc:sldChg>
      <pc:sldChg chg="modSp add mod">
        <pc:chgData name="Allie Pfleger" userId="7701ca9aa713607d" providerId="LiveId" clId="{664A3E69-374E-425A-879D-CB45ACA1C975}" dt="2022-11-09T17:45:23.683" v="2625" actId="20577"/>
        <pc:sldMkLst>
          <pc:docMk/>
          <pc:sldMk cId="2986877683" sldId="461"/>
        </pc:sldMkLst>
        <pc:spChg chg="mod">
          <ac:chgData name="Allie Pfleger" userId="7701ca9aa713607d" providerId="LiveId" clId="{664A3E69-374E-425A-879D-CB45ACA1C975}" dt="2022-11-09T17:45:23.683" v="2625" actId="20577"/>
          <ac:spMkLst>
            <pc:docMk/>
            <pc:sldMk cId="2986877683" sldId="461"/>
            <ac:spMk id="3" creationId="{BD53F643-5145-5CE4-FDF1-D3429ED1331B}"/>
          </ac:spMkLst>
        </pc:spChg>
      </pc:sldChg>
      <pc:sldChg chg="del">
        <pc:chgData name="Allie Pfleger" userId="7701ca9aa713607d" providerId="LiveId" clId="{664A3E69-374E-425A-879D-CB45ACA1C975}" dt="2022-11-09T17:09:16.017" v="832" actId="18676"/>
        <pc:sldMkLst>
          <pc:docMk/>
          <pc:sldMk cId="1435053744" sldId="462"/>
        </pc:sldMkLst>
      </pc:sldChg>
      <pc:sldChg chg="modSp add mod">
        <pc:chgData name="Allie Pfleger" userId="7701ca9aa713607d" providerId="LiveId" clId="{664A3E69-374E-425A-879D-CB45ACA1C975}" dt="2022-11-09T18:15:15.019" v="2772" actId="20577"/>
        <pc:sldMkLst>
          <pc:docMk/>
          <pc:sldMk cId="1805464823" sldId="462"/>
        </pc:sldMkLst>
        <pc:spChg chg="mod">
          <ac:chgData name="Allie Pfleger" userId="7701ca9aa713607d" providerId="LiveId" clId="{664A3E69-374E-425A-879D-CB45ACA1C975}" dt="2022-11-09T18:14:11.808" v="2762" actId="20577"/>
          <ac:spMkLst>
            <pc:docMk/>
            <pc:sldMk cId="1805464823" sldId="462"/>
            <ac:spMk id="2" creationId="{F793ABE7-1D4D-F524-CD62-74AF4AC7151B}"/>
          </ac:spMkLst>
        </pc:spChg>
        <pc:spChg chg="mod">
          <ac:chgData name="Allie Pfleger" userId="7701ca9aa713607d" providerId="LiveId" clId="{664A3E69-374E-425A-879D-CB45ACA1C975}" dt="2022-11-09T18:15:15.019" v="2772" actId="20577"/>
          <ac:spMkLst>
            <pc:docMk/>
            <pc:sldMk cId="1805464823" sldId="462"/>
            <ac:spMk id="3" creationId="{1B5416DF-B739-8082-BCC7-88478085D0E3}"/>
          </ac:spMkLst>
        </pc:spChg>
      </pc:sldChg>
      <pc:sldChg chg="modSp add mod">
        <pc:chgData name="Allie Pfleger" userId="7701ca9aa713607d" providerId="LiveId" clId="{664A3E69-374E-425A-879D-CB45ACA1C975}" dt="2022-11-09T18:16:21.817" v="2841" actId="20577"/>
        <pc:sldMkLst>
          <pc:docMk/>
          <pc:sldMk cId="1292385716" sldId="463"/>
        </pc:sldMkLst>
        <pc:spChg chg="mod">
          <ac:chgData name="Allie Pfleger" userId="7701ca9aa713607d" providerId="LiveId" clId="{664A3E69-374E-425A-879D-CB45ACA1C975}" dt="2022-11-09T18:15:31.745" v="2824" actId="20577"/>
          <ac:spMkLst>
            <pc:docMk/>
            <pc:sldMk cId="1292385716" sldId="463"/>
            <ac:spMk id="2" creationId="{F793ABE7-1D4D-F524-CD62-74AF4AC7151B}"/>
          </ac:spMkLst>
        </pc:spChg>
        <pc:spChg chg="mod">
          <ac:chgData name="Allie Pfleger" userId="7701ca9aa713607d" providerId="LiveId" clId="{664A3E69-374E-425A-879D-CB45ACA1C975}" dt="2022-11-09T18:16:21.817" v="2841" actId="20577"/>
          <ac:spMkLst>
            <pc:docMk/>
            <pc:sldMk cId="1292385716" sldId="463"/>
            <ac:spMk id="3" creationId="{1B5416DF-B739-8082-BCC7-88478085D0E3}"/>
          </ac:spMkLst>
        </pc:spChg>
      </pc:sldChg>
      <pc:sldChg chg="del">
        <pc:chgData name="Allie Pfleger" userId="7701ca9aa713607d" providerId="LiveId" clId="{664A3E69-374E-425A-879D-CB45ACA1C975}" dt="2022-11-09T17:09:16.017" v="832" actId="18676"/>
        <pc:sldMkLst>
          <pc:docMk/>
          <pc:sldMk cId="4134199104" sldId="463"/>
        </pc:sldMkLst>
      </pc:sldChg>
      <pc:sldChg chg="del">
        <pc:chgData name="Allie Pfleger" userId="7701ca9aa713607d" providerId="LiveId" clId="{664A3E69-374E-425A-879D-CB45ACA1C975}" dt="2022-11-09T17:09:16.017" v="832" actId="18676"/>
        <pc:sldMkLst>
          <pc:docMk/>
          <pc:sldMk cId="112418469" sldId="464"/>
        </pc:sldMkLst>
      </pc:sldChg>
      <pc:sldChg chg="modSp add mod">
        <pc:chgData name="Allie Pfleger" userId="7701ca9aa713607d" providerId="LiveId" clId="{664A3E69-374E-425A-879D-CB45ACA1C975}" dt="2022-11-09T18:17:19.074" v="2915" actId="20577"/>
        <pc:sldMkLst>
          <pc:docMk/>
          <pc:sldMk cId="3593695043" sldId="464"/>
        </pc:sldMkLst>
        <pc:spChg chg="mod">
          <ac:chgData name="Allie Pfleger" userId="7701ca9aa713607d" providerId="LiveId" clId="{664A3E69-374E-425A-879D-CB45ACA1C975}" dt="2022-11-09T18:16:44.305" v="2901" actId="20577"/>
          <ac:spMkLst>
            <pc:docMk/>
            <pc:sldMk cId="3593695043" sldId="464"/>
            <ac:spMk id="2" creationId="{F793ABE7-1D4D-F524-CD62-74AF4AC7151B}"/>
          </ac:spMkLst>
        </pc:spChg>
        <pc:spChg chg="mod">
          <ac:chgData name="Allie Pfleger" userId="7701ca9aa713607d" providerId="LiveId" clId="{664A3E69-374E-425A-879D-CB45ACA1C975}" dt="2022-11-09T18:17:19.074" v="2915" actId="20577"/>
          <ac:spMkLst>
            <pc:docMk/>
            <pc:sldMk cId="3593695043" sldId="464"/>
            <ac:spMk id="3" creationId="{1B5416DF-B739-8082-BCC7-88478085D0E3}"/>
          </ac:spMkLst>
        </pc:spChg>
      </pc:sldChg>
      <pc:sldChg chg="modSp add mod">
        <pc:chgData name="Allie Pfleger" userId="7701ca9aa713607d" providerId="LiveId" clId="{664A3E69-374E-425A-879D-CB45ACA1C975}" dt="2022-11-09T18:53:34.991" v="3195" actId="2711"/>
        <pc:sldMkLst>
          <pc:docMk/>
          <pc:sldMk cId="1950932753" sldId="465"/>
        </pc:sldMkLst>
        <pc:spChg chg="mod">
          <ac:chgData name="Allie Pfleger" userId="7701ca9aa713607d" providerId="LiveId" clId="{664A3E69-374E-425A-879D-CB45ACA1C975}" dt="2022-11-09T18:53:34.991" v="3195" actId="2711"/>
          <ac:spMkLst>
            <pc:docMk/>
            <pc:sldMk cId="1950932753" sldId="465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8:52:36.883" v="3191" actId="6549"/>
          <ac:spMkLst>
            <pc:docMk/>
            <pc:sldMk cId="1950932753" sldId="465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4199189478" sldId="465"/>
        </pc:sldMkLst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2647029575" sldId="466"/>
        </pc:sldMkLst>
      </pc:sldChg>
      <pc:sldChg chg="modSp add mod">
        <pc:chgData name="Allie Pfleger" userId="7701ca9aa713607d" providerId="LiveId" clId="{664A3E69-374E-425A-879D-CB45ACA1C975}" dt="2022-11-09T18:56:43.091" v="3230" actId="113"/>
        <pc:sldMkLst>
          <pc:docMk/>
          <pc:sldMk cId="3675835843" sldId="466"/>
        </pc:sldMkLst>
        <pc:spChg chg="mod">
          <ac:chgData name="Allie Pfleger" userId="7701ca9aa713607d" providerId="LiveId" clId="{664A3E69-374E-425A-879D-CB45ACA1C975}" dt="2022-11-09T18:55:58.120" v="3221"/>
          <ac:spMkLst>
            <pc:docMk/>
            <pc:sldMk cId="3675835843" sldId="466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8:56:43.091" v="3230" actId="113"/>
          <ac:spMkLst>
            <pc:docMk/>
            <pc:sldMk cId="3675835843" sldId="466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1581938355" sldId="467"/>
        </pc:sldMkLst>
      </pc:sldChg>
      <pc:sldChg chg="modSp add mod">
        <pc:chgData name="Allie Pfleger" userId="7701ca9aa713607d" providerId="LiveId" clId="{664A3E69-374E-425A-879D-CB45ACA1C975}" dt="2022-11-09T19:04:13.849" v="3258" actId="113"/>
        <pc:sldMkLst>
          <pc:docMk/>
          <pc:sldMk cId="2083308521" sldId="467"/>
        </pc:sldMkLst>
        <pc:spChg chg="mod">
          <ac:chgData name="Allie Pfleger" userId="7701ca9aa713607d" providerId="LiveId" clId="{664A3E69-374E-425A-879D-CB45ACA1C975}" dt="2022-11-09T18:57:17.109" v="3241" actId="20577"/>
          <ac:spMkLst>
            <pc:docMk/>
            <pc:sldMk cId="2083308521" sldId="467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04:13.849" v="3258" actId="113"/>
          <ac:spMkLst>
            <pc:docMk/>
            <pc:sldMk cId="2083308521" sldId="467"/>
            <ac:spMk id="4" creationId="{36C87B47-B40C-DB4E-460A-FFCA484DA0F3}"/>
          </ac:spMkLst>
        </pc:spChg>
      </pc:sldChg>
      <pc:sldChg chg="modSp add mod">
        <pc:chgData name="Allie Pfleger" userId="7701ca9aa713607d" providerId="LiveId" clId="{664A3E69-374E-425A-879D-CB45ACA1C975}" dt="2022-11-09T19:05:43.105" v="3274" actId="113"/>
        <pc:sldMkLst>
          <pc:docMk/>
          <pc:sldMk cId="477832535" sldId="468"/>
        </pc:sldMkLst>
        <pc:spChg chg="mod">
          <ac:chgData name="Allie Pfleger" userId="7701ca9aa713607d" providerId="LiveId" clId="{664A3E69-374E-425A-879D-CB45ACA1C975}" dt="2022-11-09T19:05:07.096" v="3265"/>
          <ac:spMkLst>
            <pc:docMk/>
            <pc:sldMk cId="477832535" sldId="468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05:43.105" v="3274" actId="113"/>
          <ac:spMkLst>
            <pc:docMk/>
            <pc:sldMk cId="477832535" sldId="468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1541955450" sldId="468"/>
        </pc:sldMkLst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1674846475" sldId="469"/>
        </pc:sldMkLst>
      </pc:sldChg>
      <pc:sldChg chg="modSp add mod">
        <pc:chgData name="Allie Pfleger" userId="7701ca9aa713607d" providerId="LiveId" clId="{664A3E69-374E-425A-879D-CB45ACA1C975}" dt="2022-11-09T19:09:32.522" v="3334" actId="113"/>
        <pc:sldMkLst>
          <pc:docMk/>
          <pc:sldMk cId="3901965068" sldId="469"/>
        </pc:sldMkLst>
        <pc:spChg chg="mod">
          <ac:chgData name="Allie Pfleger" userId="7701ca9aa713607d" providerId="LiveId" clId="{664A3E69-374E-425A-879D-CB45ACA1C975}" dt="2022-11-09T19:09:01.362" v="3327" actId="404"/>
          <ac:spMkLst>
            <pc:docMk/>
            <pc:sldMk cId="3901965068" sldId="469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09:32.522" v="3334" actId="113"/>
          <ac:spMkLst>
            <pc:docMk/>
            <pc:sldMk cId="3901965068" sldId="469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34:29.285" v="1829" actId="47"/>
        <pc:sldMkLst>
          <pc:docMk/>
          <pc:sldMk cId="1377287365" sldId="470"/>
        </pc:sldMkLst>
      </pc:sldChg>
      <pc:sldChg chg="modSp add mod">
        <pc:chgData name="Allie Pfleger" userId="7701ca9aa713607d" providerId="LiveId" clId="{664A3E69-374E-425A-879D-CB45ACA1C975}" dt="2022-11-09T19:10:34.836" v="3345" actId="113"/>
        <pc:sldMkLst>
          <pc:docMk/>
          <pc:sldMk cId="4025749964" sldId="470"/>
        </pc:sldMkLst>
        <pc:spChg chg="mod">
          <ac:chgData name="Allie Pfleger" userId="7701ca9aa713607d" providerId="LiveId" clId="{664A3E69-374E-425A-879D-CB45ACA1C975}" dt="2022-11-09T19:10:10.440" v="3341" actId="2711"/>
          <ac:spMkLst>
            <pc:docMk/>
            <pc:sldMk cId="4025749964" sldId="470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10:34.836" v="3345" actId="113"/>
          <ac:spMkLst>
            <pc:docMk/>
            <pc:sldMk cId="4025749964" sldId="470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09:12.053" v="831" actId="18676"/>
        <pc:sldMkLst>
          <pc:docMk/>
          <pc:sldMk cId="1541406077" sldId="471"/>
        </pc:sldMkLst>
      </pc:sldChg>
      <pc:sldChg chg="modSp add mod">
        <pc:chgData name="Allie Pfleger" userId="7701ca9aa713607d" providerId="LiveId" clId="{664A3E69-374E-425A-879D-CB45ACA1C975}" dt="2022-11-09T19:12:57.872" v="3387" actId="113"/>
        <pc:sldMkLst>
          <pc:docMk/>
          <pc:sldMk cId="3932378389" sldId="471"/>
        </pc:sldMkLst>
        <pc:spChg chg="mod">
          <ac:chgData name="Allie Pfleger" userId="7701ca9aa713607d" providerId="LiveId" clId="{664A3E69-374E-425A-879D-CB45ACA1C975}" dt="2022-11-09T19:12:24.853" v="3379" actId="207"/>
          <ac:spMkLst>
            <pc:docMk/>
            <pc:sldMk cId="3932378389" sldId="471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12:57.872" v="3387" actId="113"/>
          <ac:spMkLst>
            <pc:docMk/>
            <pc:sldMk cId="3932378389" sldId="471"/>
            <ac:spMk id="4" creationId="{36C87B47-B40C-DB4E-460A-FFCA484DA0F3}"/>
          </ac:spMkLst>
        </pc:spChg>
      </pc:sldChg>
      <pc:sldChg chg="modSp add mod">
        <pc:chgData name="Allie Pfleger" userId="7701ca9aa713607d" providerId="LiveId" clId="{664A3E69-374E-425A-879D-CB45ACA1C975}" dt="2022-11-09T19:15:28.398" v="3415" actId="6549"/>
        <pc:sldMkLst>
          <pc:docMk/>
          <pc:sldMk cId="2649050809" sldId="472"/>
        </pc:sldMkLst>
        <pc:spChg chg="mod">
          <ac:chgData name="Allie Pfleger" userId="7701ca9aa713607d" providerId="LiveId" clId="{664A3E69-374E-425A-879D-CB45ACA1C975}" dt="2022-11-09T19:15:28.398" v="3415" actId="6549"/>
          <ac:spMkLst>
            <pc:docMk/>
            <pc:sldMk cId="2649050809" sldId="472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14:08.477" v="3401" actId="6549"/>
          <ac:spMkLst>
            <pc:docMk/>
            <pc:sldMk cId="2649050809" sldId="472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3405718460" sldId="472"/>
        </pc:sldMkLst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2975576008" sldId="473"/>
        </pc:sldMkLst>
      </pc:sldChg>
      <pc:sldChg chg="modSp add mod">
        <pc:chgData name="Allie Pfleger" userId="7701ca9aa713607d" providerId="LiveId" clId="{664A3E69-374E-425A-879D-CB45ACA1C975}" dt="2022-11-09T19:21:16.495" v="3512"/>
        <pc:sldMkLst>
          <pc:docMk/>
          <pc:sldMk cId="3929247792" sldId="473"/>
        </pc:sldMkLst>
        <pc:spChg chg="mod">
          <ac:chgData name="Allie Pfleger" userId="7701ca9aa713607d" providerId="LiveId" clId="{664A3E69-374E-425A-879D-CB45ACA1C975}" dt="2022-11-09T19:20:47.065" v="3506"/>
          <ac:spMkLst>
            <pc:docMk/>
            <pc:sldMk cId="3929247792" sldId="473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21:16.495" v="3512"/>
          <ac:spMkLst>
            <pc:docMk/>
            <pc:sldMk cId="3929247792" sldId="473"/>
            <ac:spMk id="4" creationId="{36C87B47-B40C-DB4E-460A-FFCA484DA0F3}"/>
          </ac:spMkLst>
        </pc:spChg>
      </pc:sldChg>
      <pc:sldChg chg="modSp add mod">
        <pc:chgData name="Allie Pfleger" userId="7701ca9aa713607d" providerId="LiveId" clId="{664A3E69-374E-425A-879D-CB45ACA1C975}" dt="2022-11-09T19:22:56.172" v="3531" actId="113"/>
        <pc:sldMkLst>
          <pc:docMk/>
          <pc:sldMk cId="1428285786" sldId="474"/>
        </pc:sldMkLst>
        <pc:spChg chg="mod">
          <ac:chgData name="Allie Pfleger" userId="7701ca9aa713607d" providerId="LiveId" clId="{664A3E69-374E-425A-879D-CB45ACA1C975}" dt="2022-11-09T19:22:37.033" v="3525"/>
          <ac:spMkLst>
            <pc:docMk/>
            <pc:sldMk cId="1428285786" sldId="474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22:56.172" v="3531" actId="113"/>
          <ac:spMkLst>
            <pc:docMk/>
            <pc:sldMk cId="1428285786" sldId="474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3124220403" sldId="474"/>
        </pc:sldMkLst>
      </pc:sldChg>
      <pc:sldChg chg="modSp add mod">
        <pc:chgData name="Allie Pfleger" userId="7701ca9aa713607d" providerId="LiveId" clId="{664A3E69-374E-425A-879D-CB45ACA1C975}" dt="2022-11-09T19:24:35.282" v="3547" actId="113"/>
        <pc:sldMkLst>
          <pc:docMk/>
          <pc:sldMk cId="719071972" sldId="475"/>
        </pc:sldMkLst>
        <pc:spChg chg="mod">
          <ac:chgData name="Allie Pfleger" userId="7701ca9aa713607d" providerId="LiveId" clId="{664A3E69-374E-425A-879D-CB45ACA1C975}" dt="2022-11-09T19:24:15.069" v="3543"/>
          <ac:spMkLst>
            <pc:docMk/>
            <pc:sldMk cId="719071972" sldId="475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24:35.282" v="3547" actId="113"/>
          <ac:spMkLst>
            <pc:docMk/>
            <pc:sldMk cId="719071972" sldId="475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988906627" sldId="475"/>
        </pc:sldMkLst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1609201221" sldId="476"/>
        </pc:sldMkLst>
      </pc:sldChg>
      <pc:sldChg chg="modSp add mod">
        <pc:chgData name="Allie Pfleger" userId="7701ca9aa713607d" providerId="LiveId" clId="{664A3E69-374E-425A-879D-CB45ACA1C975}" dt="2022-11-09T19:26:26.202" v="3579"/>
        <pc:sldMkLst>
          <pc:docMk/>
          <pc:sldMk cId="1620150905" sldId="476"/>
        </pc:sldMkLst>
        <pc:spChg chg="mod">
          <ac:chgData name="Allie Pfleger" userId="7701ca9aa713607d" providerId="LiveId" clId="{664A3E69-374E-425A-879D-CB45ACA1C975}" dt="2022-11-09T19:26:26.202" v="3579"/>
          <ac:spMkLst>
            <pc:docMk/>
            <pc:sldMk cId="1620150905" sldId="476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25:37.080" v="3570" actId="113"/>
          <ac:spMkLst>
            <pc:docMk/>
            <pc:sldMk cId="1620150905" sldId="476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685683968" sldId="477"/>
        </pc:sldMkLst>
      </pc:sldChg>
      <pc:sldChg chg="modSp add mod">
        <pc:chgData name="Allie Pfleger" userId="7701ca9aa713607d" providerId="LiveId" clId="{664A3E69-374E-425A-879D-CB45ACA1C975}" dt="2022-11-09T19:27:37.012" v="3594"/>
        <pc:sldMkLst>
          <pc:docMk/>
          <pc:sldMk cId="2372444882" sldId="477"/>
        </pc:sldMkLst>
        <pc:spChg chg="mod">
          <ac:chgData name="Allie Pfleger" userId="7701ca9aa713607d" providerId="LiveId" clId="{664A3E69-374E-425A-879D-CB45ACA1C975}" dt="2022-11-09T19:27:00.117" v="3586"/>
          <ac:spMkLst>
            <pc:docMk/>
            <pc:sldMk cId="2372444882" sldId="477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27:37.012" v="3594"/>
          <ac:spMkLst>
            <pc:docMk/>
            <pc:sldMk cId="2372444882" sldId="477"/>
            <ac:spMk id="4" creationId="{36C87B47-B40C-DB4E-460A-FFCA484DA0F3}"/>
          </ac:spMkLst>
        </pc:spChg>
      </pc:sldChg>
      <pc:sldChg chg="modSp add mod">
        <pc:chgData name="Allie Pfleger" userId="7701ca9aa713607d" providerId="LiveId" clId="{664A3E69-374E-425A-879D-CB45ACA1C975}" dt="2022-11-09T19:30:58.264" v="3661"/>
        <pc:sldMkLst>
          <pc:docMk/>
          <pc:sldMk cId="402740955" sldId="478"/>
        </pc:sldMkLst>
        <pc:spChg chg="mod">
          <ac:chgData name="Allie Pfleger" userId="7701ca9aa713607d" providerId="LiveId" clId="{664A3E69-374E-425A-879D-CB45ACA1C975}" dt="2022-11-09T19:30:58.264" v="3661"/>
          <ac:spMkLst>
            <pc:docMk/>
            <pc:sldMk cId="402740955" sldId="478"/>
            <ac:spMk id="3" creationId="{714E8F8E-0237-C91D-E4B9-D4BB69AFA996}"/>
          </ac:spMkLst>
        </pc:spChg>
        <pc:spChg chg="mod">
          <ac:chgData name="Allie Pfleger" userId="7701ca9aa713607d" providerId="LiveId" clId="{664A3E69-374E-425A-879D-CB45ACA1C975}" dt="2022-11-09T19:28:52.011" v="3623" actId="113"/>
          <ac:spMkLst>
            <pc:docMk/>
            <pc:sldMk cId="402740955" sldId="478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2552681138" sldId="478"/>
        </pc:sldMkLst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740747141" sldId="479"/>
        </pc:sldMkLst>
      </pc:sldChg>
      <pc:sldChg chg="delSp add mod">
        <pc:chgData name="Allie Pfleger" userId="7701ca9aa713607d" providerId="LiveId" clId="{664A3E69-374E-425A-879D-CB45ACA1C975}" dt="2022-11-09T19:31:06.494" v="3663" actId="478"/>
        <pc:sldMkLst>
          <pc:docMk/>
          <pc:sldMk cId="2740259594" sldId="479"/>
        </pc:sldMkLst>
        <pc:spChg chg="del">
          <ac:chgData name="Allie Pfleger" userId="7701ca9aa713607d" providerId="LiveId" clId="{664A3E69-374E-425A-879D-CB45ACA1C975}" dt="2022-11-09T19:31:06.494" v="3663" actId="478"/>
          <ac:spMkLst>
            <pc:docMk/>
            <pc:sldMk cId="2740259594" sldId="479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1:11.158" v="3665" actId="478"/>
        <pc:sldMkLst>
          <pc:docMk/>
          <pc:sldMk cId="2571912547" sldId="480"/>
        </pc:sldMkLst>
        <pc:spChg chg="del">
          <ac:chgData name="Allie Pfleger" userId="7701ca9aa713607d" providerId="LiveId" clId="{664A3E69-374E-425A-879D-CB45ACA1C975}" dt="2022-11-09T19:31:11.158" v="3665" actId="478"/>
          <ac:spMkLst>
            <pc:docMk/>
            <pc:sldMk cId="2571912547" sldId="480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4187209885" sldId="480"/>
        </pc:sldMkLst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2775077765" sldId="481"/>
        </pc:sldMkLst>
      </pc:sldChg>
      <pc:sldChg chg="delSp add mod">
        <pc:chgData name="Allie Pfleger" userId="7701ca9aa713607d" providerId="LiveId" clId="{664A3E69-374E-425A-879D-CB45ACA1C975}" dt="2022-11-09T19:31:16.952" v="3667" actId="478"/>
        <pc:sldMkLst>
          <pc:docMk/>
          <pc:sldMk cId="3262862834" sldId="481"/>
        </pc:sldMkLst>
        <pc:spChg chg="del">
          <ac:chgData name="Allie Pfleger" userId="7701ca9aa713607d" providerId="LiveId" clId="{664A3E69-374E-425A-879D-CB45ACA1C975}" dt="2022-11-09T19:31:16.952" v="3667" actId="478"/>
          <ac:spMkLst>
            <pc:docMk/>
            <pc:sldMk cId="3262862834" sldId="481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1:22.240" v="3669" actId="478"/>
        <pc:sldMkLst>
          <pc:docMk/>
          <pc:sldMk cId="2013775484" sldId="482"/>
        </pc:sldMkLst>
        <pc:spChg chg="del">
          <ac:chgData name="Allie Pfleger" userId="7701ca9aa713607d" providerId="LiveId" clId="{664A3E69-374E-425A-879D-CB45ACA1C975}" dt="2022-11-09T19:31:22.240" v="3669" actId="478"/>
          <ac:spMkLst>
            <pc:docMk/>
            <pc:sldMk cId="2013775484" sldId="482"/>
            <ac:spMk id="4" creationId="{36C87B47-B40C-DB4E-460A-FFCA484DA0F3}"/>
          </ac:spMkLst>
        </pc:spChg>
      </pc:sldChg>
      <pc:sldChg chg="del">
        <pc:chgData name="Allie Pfleger" userId="7701ca9aa713607d" providerId="LiveId" clId="{664A3E69-374E-425A-879D-CB45ACA1C975}" dt="2022-11-09T17:09:21.635" v="833" actId="18676"/>
        <pc:sldMkLst>
          <pc:docMk/>
          <pc:sldMk cId="2054823758" sldId="482"/>
        </pc:sldMkLst>
      </pc:sldChg>
      <pc:sldChg chg="delSp add mod">
        <pc:chgData name="Allie Pfleger" userId="7701ca9aa713607d" providerId="LiveId" clId="{664A3E69-374E-425A-879D-CB45ACA1C975}" dt="2022-11-09T19:31:27.072" v="3671" actId="478"/>
        <pc:sldMkLst>
          <pc:docMk/>
          <pc:sldMk cId="3604052580" sldId="483"/>
        </pc:sldMkLst>
        <pc:spChg chg="del">
          <ac:chgData name="Allie Pfleger" userId="7701ca9aa713607d" providerId="LiveId" clId="{664A3E69-374E-425A-879D-CB45ACA1C975}" dt="2022-11-09T19:31:27.072" v="3671" actId="478"/>
          <ac:spMkLst>
            <pc:docMk/>
            <pc:sldMk cId="3604052580" sldId="483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1:34.723" v="3673" actId="478"/>
        <pc:sldMkLst>
          <pc:docMk/>
          <pc:sldMk cId="3823600253" sldId="484"/>
        </pc:sldMkLst>
        <pc:spChg chg="del">
          <ac:chgData name="Allie Pfleger" userId="7701ca9aa713607d" providerId="LiveId" clId="{664A3E69-374E-425A-879D-CB45ACA1C975}" dt="2022-11-09T19:31:34.723" v="3673" actId="478"/>
          <ac:spMkLst>
            <pc:docMk/>
            <pc:sldMk cId="3823600253" sldId="484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1:41.366" v="3675" actId="478"/>
        <pc:sldMkLst>
          <pc:docMk/>
          <pc:sldMk cId="1606537783" sldId="485"/>
        </pc:sldMkLst>
        <pc:spChg chg="del">
          <ac:chgData name="Allie Pfleger" userId="7701ca9aa713607d" providerId="LiveId" clId="{664A3E69-374E-425A-879D-CB45ACA1C975}" dt="2022-11-09T19:31:41.366" v="3675" actId="478"/>
          <ac:spMkLst>
            <pc:docMk/>
            <pc:sldMk cId="1606537783" sldId="485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1:46.174" v="3677" actId="478"/>
        <pc:sldMkLst>
          <pc:docMk/>
          <pc:sldMk cId="91167772" sldId="486"/>
        </pc:sldMkLst>
        <pc:spChg chg="del">
          <ac:chgData name="Allie Pfleger" userId="7701ca9aa713607d" providerId="LiveId" clId="{664A3E69-374E-425A-879D-CB45ACA1C975}" dt="2022-11-09T19:31:46.174" v="3677" actId="478"/>
          <ac:spMkLst>
            <pc:docMk/>
            <pc:sldMk cId="91167772" sldId="486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1:51.801" v="3679" actId="478"/>
        <pc:sldMkLst>
          <pc:docMk/>
          <pc:sldMk cId="1957757052" sldId="487"/>
        </pc:sldMkLst>
        <pc:spChg chg="del">
          <ac:chgData name="Allie Pfleger" userId="7701ca9aa713607d" providerId="LiveId" clId="{664A3E69-374E-425A-879D-CB45ACA1C975}" dt="2022-11-09T19:31:51.801" v="3679" actId="478"/>
          <ac:spMkLst>
            <pc:docMk/>
            <pc:sldMk cId="1957757052" sldId="487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1:58.261" v="3681" actId="478"/>
        <pc:sldMkLst>
          <pc:docMk/>
          <pc:sldMk cId="3290075312" sldId="488"/>
        </pc:sldMkLst>
        <pc:spChg chg="del">
          <ac:chgData name="Allie Pfleger" userId="7701ca9aa713607d" providerId="LiveId" clId="{664A3E69-374E-425A-879D-CB45ACA1C975}" dt="2022-11-09T19:31:58.261" v="3681" actId="478"/>
          <ac:spMkLst>
            <pc:docMk/>
            <pc:sldMk cId="3290075312" sldId="488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2:07.832" v="3683" actId="478"/>
        <pc:sldMkLst>
          <pc:docMk/>
          <pc:sldMk cId="3768221880" sldId="489"/>
        </pc:sldMkLst>
        <pc:spChg chg="del">
          <ac:chgData name="Allie Pfleger" userId="7701ca9aa713607d" providerId="LiveId" clId="{664A3E69-374E-425A-879D-CB45ACA1C975}" dt="2022-11-09T19:32:07.832" v="3683" actId="478"/>
          <ac:spMkLst>
            <pc:docMk/>
            <pc:sldMk cId="3768221880" sldId="489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2:13.326" v="3685" actId="478"/>
        <pc:sldMkLst>
          <pc:docMk/>
          <pc:sldMk cId="2364316414" sldId="490"/>
        </pc:sldMkLst>
        <pc:spChg chg="del">
          <ac:chgData name="Allie Pfleger" userId="7701ca9aa713607d" providerId="LiveId" clId="{664A3E69-374E-425A-879D-CB45ACA1C975}" dt="2022-11-09T19:32:13.326" v="3685" actId="478"/>
          <ac:spMkLst>
            <pc:docMk/>
            <pc:sldMk cId="2364316414" sldId="490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2:19.527" v="3687" actId="478"/>
        <pc:sldMkLst>
          <pc:docMk/>
          <pc:sldMk cId="3778883500" sldId="491"/>
        </pc:sldMkLst>
        <pc:spChg chg="del">
          <ac:chgData name="Allie Pfleger" userId="7701ca9aa713607d" providerId="LiveId" clId="{664A3E69-374E-425A-879D-CB45ACA1C975}" dt="2022-11-09T19:32:19.527" v="3687" actId="478"/>
          <ac:spMkLst>
            <pc:docMk/>
            <pc:sldMk cId="3778883500" sldId="491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2:29.135" v="3689" actId="478"/>
        <pc:sldMkLst>
          <pc:docMk/>
          <pc:sldMk cId="3989353684" sldId="492"/>
        </pc:sldMkLst>
        <pc:spChg chg="del">
          <ac:chgData name="Allie Pfleger" userId="7701ca9aa713607d" providerId="LiveId" clId="{664A3E69-374E-425A-879D-CB45ACA1C975}" dt="2022-11-09T19:32:29.135" v="3689" actId="478"/>
          <ac:spMkLst>
            <pc:docMk/>
            <pc:sldMk cId="3989353684" sldId="492"/>
            <ac:spMk id="4" creationId="{36C87B47-B40C-DB4E-460A-FFCA484DA0F3}"/>
          </ac:spMkLst>
        </pc:spChg>
      </pc:sldChg>
      <pc:sldChg chg="delSp add mod">
        <pc:chgData name="Allie Pfleger" userId="7701ca9aa713607d" providerId="LiveId" clId="{664A3E69-374E-425A-879D-CB45ACA1C975}" dt="2022-11-09T19:32:34.307" v="3691" actId="478"/>
        <pc:sldMkLst>
          <pc:docMk/>
          <pc:sldMk cId="2268885838" sldId="493"/>
        </pc:sldMkLst>
        <pc:spChg chg="del">
          <ac:chgData name="Allie Pfleger" userId="7701ca9aa713607d" providerId="LiveId" clId="{664A3E69-374E-425A-879D-CB45ACA1C975}" dt="2022-11-09T19:32:34.307" v="3691" actId="478"/>
          <ac:spMkLst>
            <pc:docMk/>
            <pc:sldMk cId="2268885838" sldId="493"/>
            <ac:spMk id="4" creationId="{36C87B47-B40C-DB4E-460A-FFCA484DA0F3}"/>
          </ac:spMkLst>
        </pc:spChg>
      </pc:sldChg>
    </pc:docChg>
  </pc:docChgLst>
  <pc:docChgLst>
    <pc:chgData name="Allie Pfleger" userId="7701ca9aa713607d" providerId="LiveId" clId="{64623A5A-D93E-4906-A6AC-D3810FE9E535}"/>
    <pc:docChg chg="undo custSel addSld delSld modSld addSection modSection">
      <pc:chgData name="Allie Pfleger" userId="7701ca9aa713607d" providerId="LiveId" clId="{64623A5A-D93E-4906-A6AC-D3810FE9E535}" dt="2022-10-03T02:23:38.772" v="2178" actId="207"/>
      <pc:docMkLst>
        <pc:docMk/>
      </pc:docMkLst>
      <pc:sldChg chg="del">
        <pc:chgData name="Allie Pfleger" userId="7701ca9aa713607d" providerId="LiveId" clId="{64623A5A-D93E-4906-A6AC-D3810FE9E535}" dt="2022-10-03T00:22:58.962" v="1165" actId="47"/>
        <pc:sldMkLst>
          <pc:docMk/>
          <pc:sldMk cId="0" sldId="262"/>
        </pc:sldMkLst>
      </pc:sldChg>
      <pc:sldChg chg="del">
        <pc:chgData name="Allie Pfleger" userId="7701ca9aa713607d" providerId="LiveId" clId="{64623A5A-D93E-4906-A6AC-D3810FE9E535}" dt="2022-10-03T00:22:59.687" v="1166" actId="47"/>
        <pc:sldMkLst>
          <pc:docMk/>
          <pc:sldMk cId="0" sldId="263"/>
        </pc:sldMkLst>
      </pc:sldChg>
      <pc:sldChg chg="del">
        <pc:chgData name="Allie Pfleger" userId="7701ca9aa713607d" providerId="LiveId" clId="{64623A5A-D93E-4906-A6AC-D3810FE9E535}" dt="2022-10-03T00:23:00.511" v="1167" actId="47"/>
        <pc:sldMkLst>
          <pc:docMk/>
          <pc:sldMk cId="0" sldId="264"/>
        </pc:sldMkLst>
      </pc:sldChg>
      <pc:sldChg chg="del">
        <pc:chgData name="Allie Pfleger" userId="7701ca9aa713607d" providerId="LiveId" clId="{64623A5A-D93E-4906-A6AC-D3810FE9E535}" dt="2022-10-03T00:23:01.105" v="1168" actId="47"/>
        <pc:sldMkLst>
          <pc:docMk/>
          <pc:sldMk cId="0" sldId="265"/>
        </pc:sldMkLst>
      </pc:sldChg>
      <pc:sldChg chg="del">
        <pc:chgData name="Allie Pfleger" userId="7701ca9aa713607d" providerId="LiveId" clId="{64623A5A-D93E-4906-A6AC-D3810FE9E535}" dt="2022-10-03T00:23:01.666" v="1169" actId="47"/>
        <pc:sldMkLst>
          <pc:docMk/>
          <pc:sldMk cId="0" sldId="266"/>
        </pc:sldMkLst>
      </pc:sldChg>
      <pc:sldChg chg="del">
        <pc:chgData name="Allie Pfleger" userId="7701ca9aa713607d" providerId="LiveId" clId="{64623A5A-D93E-4906-A6AC-D3810FE9E535}" dt="2022-10-03T00:23:02.136" v="1170" actId="47"/>
        <pc:sldMkLst>
          <pc:docMk/>
          <pc:sldMk cId="0" sldId="267"/>
        </pc:sldMkLst>
      </pc:sldChg>
      <pc:sldChg chg="del">
        <pc:chgData name="Allie Pfleger" userId="7701ca9aa713607d" providerId="LiveId" clId="{64623A5A-D93E-4906-A6AC-D3810FE9E535}" dt="2022-10-03T00:23:02.612" v="1171" actId="47"/>
        <pc:sldMkLst>
          <pc:docMk/>
          <pc:sldMk cId="0" sldId="268"/>
        </pc:sldMkLst>
      </pc:sldChg>
      <pc:sldChg chg="del">
        <pc:chgData name="Allie Pfleger" userId="7701ca9aa713607d" providerId="LiveId" clId="{64623A5A-D93E-4906-A6AC-D3810FE9E535}" dt="2022-10-03T00:23:03.044" v="1172" actId="47"/>
        <pc:sldMkLst>
          <pc:docMk/>
          <pc:sldMk cId="0" sldId="269"/>
        </pc:sldMkLst>
      </pc:sldChg>
      <pc:sldChg chg="del">
        <pc:chgData name="Allie Pfleger" userId="7701ca9aa713607d" providerId="LiveId" clId="{64623A5A-D93E-4906-A6AC-D3810FE9E535}" dt="2022-10-03T00:23:03.563" v="1173" actId="47"/>
        <pc:sldMkLst>
          <pc:docMk/>
          <pc:sldMk cId="0" sldId="270"/>
        </pc:sldMkLst>
      </pc:sldChg>
      <pc:sldChg chg="del">
        <pc:chgData name="Allie Pfleger" userId="7701ca9aa713607d" providerId="LiveId" clId="{64623A5A-D93E-4906-A6AC-D3810FE9E535}" dt="2022-10-03T00:23:03.933" v="1174" actId="47"/>
        <pc:sldMkLst>
          <pc:docMk/>
          <pc:sldMk cId="0" sldId="271"/>
        </pc:sldMkLst>
      </pc:sldChg>
      <pc:sldChg chg="del">
        <pc:chgData name="Allie Pfleger" userId="7701ca9aa713607d" providerId="LiveId" clId="{64623A5A-D93E-4906-A6AC-D3810FE9E535}" dt="2022-10-03T00:23:04.378" v="1175" actId="47"/>
        <pc:sldMkLst>
          <pc:docMk/>
          <pc:sldMk cId="0" sldId="272"/>
        </pc:sldMkLst>
      </pc:sldChg>
      <pc:sldChg chg="del">
        <pc:chgData name="Allie Pfleger" userId="7701ca9aa713607d" providerId="LiveId" clId="{64623A5A-D93E-4906-A6AC-D3810FE9E535}" dt="2022-10-03T00:24:34.162" v="1221" actId="47"/>
        <pc:sldMkLst>
          <pc:docMk/>
          <pc:sldMk cId="0" sldId="273"/>
        </pc:sldMkLst>
      </pc:sldChg>
      <pc:sldChg chg="del">
        <pc:chgData name="Allie Pfleger" userId="7701ca9aa713607d" providerId="LiveId" clId="{64623A5A-D93E-4906-A6AC-D3810FE9E535}" dt="2022-10-03T00:27:49.147" v="1755" actId="47"/>
        <pc:sldMkLst>
          <pc:docMk/>
          <pc:sldMk cId="0" sldId="274"/>
        </pc:sldMkLst>
      </pc:sldChg>
      <pc:sldChg chg="modSp mod">
        <pc:chgData name="Allie Pfleger" userId="7701ca9aa713607d" providerId="LiveId" clId="{64623A5A-D93E-4906-A6AC-D3810FE9E535}" dt="2022-10-02T18:46:05.999" v="296" actId="20577"/>
        <pc:sldMkLst>
          <pc:docMk/>
          <pc:sldMk cId="2235408715" sldId="316"/>
        </pc:sldMkLst>
        <pc:spChg chg="mod">
          <ac:chgData name="Allie Pfleger" userId="7701ca9aa713607d" providerId="LiveId" clId="{64623A5A-D93E-4906-A6AC-D3810FE9E535}" dt="2022-10-02T18:46:05.999" v="296" actId="20577"/>
          <ac:spMkLst>
            <pc:docMk/>
            <pc:sldMk cId="2235408715" sldId="316"/>
            <ac:spMk id="3" creationId="{40357285-116C-D9E9-8114-1A4EC2B59A7E}"/>
          </ac:spMkLst>
        </pc:spChg>
      </pc:sldChg>
      <pc:sldChg chg="modSp mod">
        <pc:chgData name="Allie Pfleger" userId="7701ca9aa713607d" providerId="LiveId" clId="{64623A5A-D93E-4906-A6AC-D3810FE9E535}" dt="2022-10-03T00:15:23.700" v="919" actId="207"/>
        <pc:sldMkLst>
          <pc:docMk/>
          <pc:sldMk cId="1880349108" sldId="318"/>
        </pc:sldMkLst>
        <pc:spChg chg="mod">
          <ac:chgData name="Allie Pfleger" userId="7701ca9aa713607d" providerId="LiveId" clId="{64623A5A-D93E-4906-A6AC-D3810FE9E535}" dt="2022-10-03T00:15:23.700" v="919" actId="207"/>
          <ac:spMkLst>
            <pc:docMk/>
            <pc:sldMk cId="1880349108" sldId="318"/>
            <ac:spMk id="3" creationId="{0417D5D2-C1F7-5FA5-0368-6326B91E97AD}"/>
          </ac:spMkLst>
        </pc:spChg>
      </pc:sldChg>
      <pc:sldChg chg="modSp mod modNotes">
        <pc:chgData name="Allie Pfleger" userId="7701ca9aa713607d" providerId="LiveId" clId="{64623A5A-D93E-4906-A6AC-D3810FE9E535}" dt="2022-10-03T00:14:57.244" v="912" actId="207"/>
        <pc:sldMkLst>
          <pc:docMk/>
          <pc:sldMk cId="1692348163" sldId="320"/>
        </pc:sldMkLst>
        <pc:spChg chg="mod">
          <ac:chgData name="Allie Pfleger" userId="7701ca9aa713607d" providerId="LiveId" clId="{64623A5A-D93E-4906-A6AC-D3810FE9E535}" dt="2022-10-03T00:14:57.244" v="912" actId="207"/>
          <ac:spMkLst>
            <pc:docMk/>
            <pc:sldMk cId="1692348163" sldId="320"/>
            <ac:spMk id="3" creationId="{0417D5D2-C1F7-5FA5-0368-6326B91E97AD}"/>
          </ac:spMkLst>
        </pc:spChg>
      </pc:sldChg>
      <pc:sldChg chg="addSp delSp modSp add mod">
        <pc:chgData name="Allie Pfleger" userId="7701ca9aa713607d" providerId="LiveId" clId="{64623A5A-D93E-4906-A6AC-D3810FE9E535}" dt="2022-10-03T00:14:32.365" v="906" actId="207"/>
        <pc:sldMkLst>
          <pc:docMk/>
          <pc:sldMk cId="705529731" sldId="321"/>
        </pc:sldMkLst>
        <pc:spChg chg="mod">
          <ac:chgData name="Allie Pfleger" userId="7701ca9aa713607d" providerId="LiveId" clId="{64623A5A-D93E-4906-A6AC-D3810FE9E535}" dt="2022-10-02T23:57:12.758" v="576" actId="20577"/>
          <ac:spMkLst>
            <pc:docMk/>
            <pc:sldMk cId="705529731" sldId="321"/>
            <ac:spMk id="2" creationId="{6A491155-224A-BECE-21BE-E50EB40ED800}"/>
          </ac:spMkLst>
        </pc:spChg>
        <pc:spChg chg="add del">
          <ac:chgData name="Allie Pfleger" userId="7701ca9aa713607d" providerId="LiveId" clId="{64623A5A-D93E-4906-A6AC-D3810FE9E535}" dt="2022-10-02T23:58:00.535" v="583" actId="22"/>
          <ac:spMkLst>
            <pc:docMk/>
            <pc:sldMk cId="705529731" sldId="321"/>
            <ac:spMk id="4" creationId="{6C9D1F14-9B9A-A945-3E81-10152F12FBD1}"/>
          </ac:spMkLst>
        </pc:spChg>
        <pc:spChg chg="mod">
          <ac:chgData name="Allie Pfleger" userId="7701ca9aa713607d" providerId="LiveId" clId="{64623A5A-D93E-4906-A6AC-D3810FE9E535}" dt="2022-10-03T00:12:10.972" v="837" actId="6549"/>
          <ac:spMkLst>
            <pc:docMk/>
            <pc:sldMk cId="705529731" sldId="321"/>
            <ac:spMk id="5" creationId="{D457CB86-B894-26FD-7788-FA806722E745}"/>
          </ac:spMkLst>
        </pc:spChg>
        <pc:spChg chg="mod">
          <ac:chgData name="Allie Pfleger" userId="7701ca9aa713607d" providerId="LiveId" clId="{64623A5A-D93E-4906-A6AC-D3810FE9E535}" dt="2022-10-03T00:10:51.673" v="833" actId="1076"/>
          <ac:spMkLst>
            <pc:docMk/>
            <pc:sldMk cId="705529731" sldId="321"/>
            <ac:spMk id="6" creationId="{B6BEE2A3-9B22-D84C-2294-3FD7CAAB3FFC}"/>
          </ac:spMkLst>
        </pc:spChg>
        <pc:spChg chg="add mod">
          <ac:chgData name="Allie Pfleger" userId="7701ca9aa713607d" providerId="LiveId" clId="{64623A5A-D93E-4906-A6AC-D3810FE9E535}" dt="2022-10-03T00:12:14.295" v="838" actId="1076"/>
          <ac:spMkLst>
            <pc:docMk/>
            <pc:sldMk cId="705529731" sldId="321"/>
            <ac:spMk id="8" creationId="{BBFD8BFD-6BDF-81B9-12C3-AF81F95B96C0}"/>
          </ac:spMkLst>
        </pc:spChg>
        <pc:spChg chg="add mod">
          <ac:chgData name="Allie Pfleger" userId="7701ca9aa713607d" providerId="LiveId" clId="{64623A5A-D93E-4906-A6AC-D3810FE9E535}" dt="2022-10-03T00:14:32.365" v="906" actId="207"/>
          <ac:spMkLst>
            <pc:docMk/>
            <pc:sldMk cId="705529731" sldId="321"/>
            <ac:spMk id="10" creationId="{2F98D4F6-668A-9810-209A-2EBCD950A1BF}"/>
          </ac:spMkLst>
        </pc:spChg>
      </pc:sldChg>
      <pc:sldChg chg="delSp modSp add mod">
        <pc:chgData name="Allie Pfleger" userId="7701ca9aa713607d" providerId="LiveId" clId="{64623A5A-D93E-4906-A6AC-D3810FE9E535}" dt="2022-10-03T00:22:51.135" v="1164" actId="20577"/>
        <pc:sldMkLst>
          <pc:docMk/>
          <pc:sldMk cId="2699541241" sldId="322"/>
        </pc:sldMkLst>
        <pc:spChg chg="mod">
          <ac:chgData name="Allie Pfleger" userId="7701ca9aa713607d" providerId="LiveId" clId="{64623A5A-D93E-4906-A6AC-D3810FE9E535}" dt="2022-10-03T00:12:36.905" v="844" actId="404"/>
          <ac:spMkLst>
            <pc:docMk/>
            <pc:sldMk cId="2699541241" sldId="322"/>
            <ac:spMk id="5" creationId="{D457CB86-B894-26FD-7788-FA806722E745}"/>
          </ac:spMkLst>
        </pc:spChg>
        <pc:spChg chg="mod">
          <ac:chgData name="Allie Pfleger" userId="7701ca9aa713607d" providerId="LiveId" clId="{64623A5A-D93E-4906-A6AC-D3810FE9E535}" dt="2022-10-03T00:22:51.135" v="1164" actId="20577"/>
          <ac:spMkLst>
            <pc:docMk/>
            <pc:sldMk cId="2699541241" sldId="322"/>
            <ac:spMk id="6" creationId="{B6BEE2A3-9B22-D84C-2294-3FD7CAAB3FFC}"/>
          </ac:spMkLst>
        </pc:spChg>
        <pc:spChg chg="mod">
          <ac:chgData name="Allie Pfleger" userId="7701ca9aa713607d" providerId="LiveId" clId="{64623A5A-D93E-4906-A6AC-D3810FE9E535}" dt="2022-10-03T00:13:00.879" v="850" actId="1076"/>
          <ac:spMkLst>
            <pc:docMk/>
            <pc:sldMk cId="2699541241" sldId="322"/>
            <ac:spMk id="8" creationId="{BBFD8BFD-6BDF-81B9-12C3-AF81F95B96C0}"/>
          </ac:spMkLst>
        </pc:spChg>
        <pc:spChg chg="del">
          <ac:chgData name="Allie Pfleger" userId="7701ca9aa713607d" providerId="LiveId" clId="{64623A5A-D93E-4906-A6AC-D3810FE9E535}" dt="2022-10-03T00:12:31.924" v="842" actId="478"/>
          <ac:spMkLst>
            <pc:docMk/>
            <pc:sldMk cId="2699541241" sldId="322"/>
            <ac:spMk id="10" creationId="{2F98D4F6-668A-9810-209A-2EBCD950A1BF}"/>
          </ac:spMkLst>
        </pc:spChg>
      </pc:sldChg>
      <pc:sldChg chg="delSp modSp add del mod">
        <pc:chgData name="Allie Pfleger" userId="7701ca9aa713607d" providerId="LiveId" clId="{64623A5A-D93E-4906-A6AC-D3810FE9E535}" dt="2022-10-03T00:12:21.917" v="840" actId="47"/>
        <pc:sldMkLst>
          <pc:docMk/>
          <pc:sldMk cId="3433143616" sldId="322"/>
        </pc:sldMkLst>
        <pc:spChg chg="mod">
          <ac:chgData name="Allie Pfleger" userId="7701ca9aa713607d" providerId="LiveId" clId="{64623A5A-D93E-4906-A6AC-D3810FE9E535}" dt="2022-10-03T00:12:07.730" v="836" actId="6549"/>
          <ac:spMkLst>
            <pc:docMk/>
            <pc:sldMk cId="3433143616" sldId="322"/>
            <ac:spMk id="5" creationId="{D457CB86-B894-26FD-7788-FA806722E745}"/>
          </ac:spMkLst>
        </pc:spChg>
        <pc:spChg chg="del">
          <ac:chgData name="Allie Pfleger" userId="7701ca9aa713607d" providerId="LiveId" clId="{64623A5A-D93E-4906-A6AC-D3810FE9E535}" dt="2022-10-03T00:12:00.436" v="835" actId="478"/>
          <ac:spMkLst>
            <pc:docMk/>
            <pc:sldMk cId="3433143616" sldId="322"/>
            <ac:spMk id="10" creationId="{2F98D4F6-668A-9810-209A-2EBCD950A1BF}"/>
          </ac:spMkLst>
        </pc:spChg>
      </pc:sldChg>
      <pc:sldChg chg="modSp add">
        <pc:chgData name="Allie Pfleger" userId="7701ca9aa713607d" providerId="LiveId" clId="{64623A5A-D93E-4906-A6AC-D3810FE9E535}" dt="2022-10-03T00:23:13.768" v="1177" actId="20577"/>
        <pc:sldMkLst>
          <pc:docMk/>
          <pc:sldMk cId="2408137890" sldId="323"/>
        </pc:sldMkLst>
        <pc:spChg chg="mod">
          <ac:chgData name="Allie Pfleger" userId="7701ca9aa713607d" providerId="LiveId" clId="{64623A5A-D93E-4906-A6AC-D3810FE9E535}" dt="2022-10-03T00:23:13.768" v="1177" actId="20577"/>
          <ac:spMkLst>
            <pc:docMk/>
            <pc:sldMk cId="2408137890" sldId="323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19.779" v="1179" actId="20577"/>
        <pc:sldMkLst>
          <pc:docMk/>
          <pc:sldMk cId="3150371622" sldId="324"/>
        </pc:sldMkLst>
        <pc:spChg chg="mod">
          <ac:chgData name="Allie Pfleger" userId="7701ca9aa713607d" providerId="LiveId" clId="{64623A5A-D93E-4906-A6AC-D3810FE9E535}" dt="2022-10-03T00:23:19.779" v="1179" actId="20577"/>
          <ac:spMkLst>
            <pc:docMk/>
            <pc:sldMk cId="3150371622" sldId="324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24.861" v="1181" actId="20577"/>
        <pc:sldMkLst>
          <pc:docMk/>
          <pc:sldMk cId="3256499737" sldId="325"/>
        </pc:sldMkLst>
        <pc:spChg chg="mod">
          <ac:chgData name="Allie Pfleger" userId="7701ca9aa713607d" providerId="LiveId" clId="{64623A5A-D93E-4906-A6AC-D3810FE9E535}" dt="2022-10-03T00:23:24.861" v="1181" actId="20577"/>
          <ac:spMkLst>
            <pc:docMk/>
            <pc:sldMk cId="3256499737" sldId="325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30.208" v="1183" actId="20577"/>
        <pc:sldMkLst>
          <pc:docMk/>
          <pc:sldMk cId="2344949587" sldId="326"/>
        </pc:sldMkLst>
        <pc:spChg chg="mod">
          <ac:chgData name="Allie Pfleger" userId="7701ca9aa713607d" providerId="LiveId" clId="{64623A5A-D93E-4906-A6AC-D3810FE9E535}" dt="2022-10-03T00:23:30.208" v="1183" actId="20577"/>
          <ac:spMkLst>
            <pc:docMk/>
            <pc:sldMk cId="2344949587" sldId="326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44.544" v="1185" actId="20577"/>
        <pc:sldMkLst>
          <pc:docMk/>
          <pc:sldMk cId="247871575" sldId="327"/>
        </pc:sldMkLst>
        <pc:spChg chg="mod">
          <ac:chgData name="Allie Pfleger" userId="7701ca9aa713607d" providerId="LiveId" clId="{64623A5A-D93E-4906-A6AC-D3810FE9E535}" dt="2022-10-03T00:23:44.544" v="1185" actId="20577"/>
          <ac:spMkLst>
            <pc:docMk/>
            <pc:sldMk cId="247871575" sldId="327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49.874" v="1187" actId="20577"/>
        <pc:sldMkLst>
          <pc:docMk/>
          <pc:sldMk cId="1664910646" sldId="328"/>
        </pc:sldMkLst>
        <pc:spChg chg="mod">
          <ac:chgData name="Allie Pfleger" userId="7701ca9aa713607d" providerId="LiveId" clId="{64623A5A-D93E-4906-A6AC-D3810FE9E535}" dt="2022-10-03T00:23:49.874" v="1187" actId="20577"/>
          <ac:spMkLst>
            <pc:docMk/>
            <pc:sldMk cId="1664910646" sldId="328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55.181" v="1189" actId="20577"/>
        <pc:sldMkLst>
          <pc:docMk/>
          <pc:sldMk cId="2071991101" sldId="329"/>
        </pc:sldMkLst>
        <pc:spChg chg="mod">
          <ac:chgData name="Allie Pfleger" userId="7701ca9aa713607d" providerId="LiveId" clId="{64623A5A-D93E-4906-A6AC-D3810FE9E535}" dt="2022-10-03T00:23:55.181" v="1189" actId="20577"/>
          <ac:spMkLst>
            <pc:docMk/>
            <pc:sldMk cId="2071991101" sldId="329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4:01.374" v="1191" actId="20577"/>
        <pc:sldMkLst>
          <pc:docMk/>
          <pc:sldMk cId="3422864306" sldId="330"/>
        </pc:sldMkLst>
        <pc:spChg chg="mod">
          <ac:chgData name="Allie Pfleger" userId="7701ca9aa713607d" providerId="LiveId" clId="{64623A5A-D93E-4906-A6AC-D3810FE9E535}" dt="2022-10-03T00:24:01.374" v="1191" actId="20577"/>
          <ac:spMkLst>
            <pc:docMk/>
            <pc:sldMk cId="3422864306" sldId="330"/>
            <ac:spMk id="6" creationId="{B6BEE2A3-9B22-D84C-2294-3FD7CAAB3FFC}"/>
          </ac:spMkLst>
        </pc:spChg>
      </pc:sldChg>
      <pc:sldChg chg="delSp add mod">
        <pc:chgData name="Allie Pfleger" userId="7701ca9aa713607d" providerId="LiveId" clId="{64623A5A-D93E-4906-A6AC-D3810FE9E535}" dt="2022-10-03T00:24:06.379" v="1193" actId="478"/>
        <pc:sldMkLst>
          <pc:docMk/>
          <pc:sldMk cId="2998080480" sldId="331"/>
        </pc:sldMkLst>
        <pc:spChg chg="del">
          <ac:chgData name="Allie Pfleger" userId="7701ca9aa713607d" providerId="LiveId" clId="{64623A5A-D93E-4906-A6AC-D3810FE9E535}" dt="2022-10-03T00:24:06.379" v="1193" actId="478"/>
          <ac:spMkLst>
            <pc:docMk/>
            <pc:sldMk cId="2998080480" sldId="331"/>
            <ac:spMk id="6" creationId="{B6BEE2A3-9B22-D84C-2294-3FD7CAAB3FFC}"/>
          </ac:spMkLst>
        </pc:spChg>
      </pc:sldChg>
      <pc:sldChg chg="modSp add mod">
        <pc:chgData name="Allie Pfleger" userId="7701ca9aa713607d" providerId="LiveId" clId="{64623A5A-D93E-4906-A6AC-D3810FE9E535}" dt="2022-10-03T00:24:31.825" v="1220" actId="20577"/>
        <pc:sldMkLst>
          <pc:docMk/>
          <pc:sldMk cId="2712625066" sldId="332"/>
        </pc:sldMkLst>
        <pc:spChg chg="mod">
          <ac:chgData name="Allie Pfleger" userId="7701ca9aa713607d" providerId="LiveId" clId="{64623A5A-D93E-4906-A6AC-D3810FE9E535}" dt="2022-10-03T00:24:31.825" v="1220" actId="20577"/>
          <ac:spMkLst>
            <pc:docMk/>
            <pc:sldMk cId="2712625066" sldId="332"/>
            <ac:spMk id="111" creationId="{00000000-0000-0000-0000-000000000000}"/>
          </ac:spMkLst>
        </pc:spChg>
      </pc:sldChg>
      <pc:sldChg chg="addSp delSp modSp new mod modClrScheme chgLayout">
        <pc:chgData name="Allie Pfleger" userId="7701ca9aa713607d" providerId="LiveId" clId="{64623A5A-D93E-4906-A6AC-D3810FE9E535}" dt="2022-10-03T02:14:24.322" v="2094" actId="20577"/>
        <pc:sldMkLst>
          <pc:docMk/>
          <pc:sldMk cId="726763666" sldId="333"/>
        </pc:sldMkLst>
        <pc:spChg chg="del mod ord">
          <ac:chgData name="Allie Pfleger" userId="7701ca9aa713607d" providerId="LiveId" clId="{64623A5A-D93E-4906-A6AC-D3810FE9E535}" dt="2022-10-03T00:24:58.675" v="1223" actId="700"/>
          <ac:spMkLst>
            <pc:docMk/>
            <pc:sldMk cId="726763666" sldId="333"/>
            <ac:spMk id="2" creationId="{189E73A8-A773-0C8B-8419-51450B658EC2}"/>
          </ac:spMkLst>
        </pc:spChg>
        <pc:spChg chg="add mod ord">
          <ac:chgData name="Allie Pfleger" userId="7701ca9aa713607d" providerId="LiveId" clId="{64623A5A-D93E-4906-A6AC-D3810FE9E535}" dt="2022-10-03T00:25:01.673" v="1227" actId="20577"/>
          <ac:spMkLst>
            <pc:docMk/>
            <pc:sldMk cId="726763666" sldId="333"/>
            <ac:spMk id="3" creationId="{FA7C49EA-BE30-393C-6B23-092F5F8D7E2F}"/>
          </ac:spMkLst>
        </pc:spChg>
        <pc:spChg chg="add mod ord">
          <ac:chgData name="Allie Pfleger" userId="7701ca9aa713607d" providerId="LiveId" clId="{64623A5A-D93E-4906-A6AC-D3810FE9E535}" dt="2022-10-03T02:14:24.322" v="2094" actId="20577"/>
          <ac:spMkLst>
            <pc:docMk/>
            <pc:sldMk cId="726763666" sldId="333"/>
            <ac:spMk id="4" creationId="{41D0DB5E-B4D9-1D22-67B7-54EEF93594EF}"/>
          </ac:spMkLst>
        </pc:spChg>
      </pc:sldChg>
      <pc:sldChg chg="addSp delSp modSp add mod">
        <pc:chgData name="Allie Pfleger" userId="7701ca9aa713607d" providerId="LiveId" clId="{64623A5A-D93E-4906-A6AC-D3810FE9E535}" dt="2022-10-03T02:16:16.082" v="2136" actId="113"/>
        <pc:sldMkLst>
          <pc:docMk/>
          <pc:sldMk cId="2939023462" sldId="334"/>
        </pc:sldMkLst>
        <pc:spChg chg="mod">
          <ac:chgData name="Allie Pfleger" userId="7701ca9aa713607d" providerId="LiveId" clId="{64623A5A-D93E-4906-A6AC-D3810FE9E535}" dt="2022-10-03T00:27:24.743" v="1693" actId="20577"/>
          <ac:spMkLst>
            <pc:docMk/>
            <pc:sldMk cId="2939023462" sldId="334"/>
            <ac:spMk id="3" creationId="{FA7C49EA-BE30-393C-6B23-092F5F8D7E2F}"/>
          </ac:spMkLst>
        </pc:spChg>
        <pc:spChg chg="del mod">
          <ac:chgData name="Allie Pfleger" userId="7701ca9aa713607d" providerId="LiveId" clId="{64623A5A-D93E-4906-A6AC-D3810FE9E535}" dt="2022-10-03T02:14:39.760" v="2095" actId="478"/>
          <ac:spMkLst>
            <pc:docMk/>
            <pc:sldMk cId="2939023462" sldId="334"/>
            <ac:spMk id="4" creationId="{41D0DB5E-B4D9-1D22-67B7-54EEF93594EF}"/>
          </ac:spMkLst>
        </pc:spChg>
        <pc:spChg chg="add del mod">
          <ac:chgData name="Allie Pfleger" userId="7701ca9aa713607d" providerId="LiveId" clId="{64623A5A-D93E-4906-A6AC-D3810FE9E535}" dt="2022-10-03T02:16:16.082" v="2136" actId="113"/>
          <ac:spMkLst>
            <pc:docMk/>
            <pc:sldMk cId="2939023462" sldId="334"/>
            <ac:spMk id="5" creationId="{D7CC0D71-A37C-9A35-B2BB-6D066015B099}"/>
          </ac:spMkLst>
        </pc:spChg>
        <pc:spChg chg="add del mod">
          <ac:chgData name="Allie Pfleger" userId="7701ca9aa713607d" providerId="LiveId" clId="{64623A5A-D93E-4906-A6AC-D3810FE9E535}" dt="2022-10-03T02:14:42.755" v="2098"/>
          <ac:spMkLst>
            <pc:docMk/>
            <pc:sldMk cId="2939023462" sldId="334"/>
            <ac:spMk id="6" creationId="{A08CC9B5-C813-3D3E-26C1-541CF784F52E}"/>
          </ac:spMkLst>
        </pc:spChg>
        <pc:spChg chg="add del mod">
          <ac:chgData name="Allie Pfleger" userId="7701ca9aa713607d" providerId="LiveId" clId="{64623A5A-D93E-4906-A6AC-D3810FE9E535}" dt="2022-10-03T02:14:52.753" v="2100"/>
          <ac:spMkLst>
            <pc:docMk/>
            <pc:sldMk cId="2939023462" sldId="334"/>
            <ac:spMk id="7" creationId="{29C094E5-BD44-DAC1-2E2B-353CA3874CD7}"/>
          </ac:spMkLst>
        </pc:spChg>
      </pc:sldChg>
      <pc:sldChg chg="addSp delSp modSp add mod">
        <pc:chgData name="Allie Pfleger" userId="7701ca9aa713607d" providerId="LiveId" clId="{64623A5A-D93E-4906-A6AC-D3810FE9E535}" dt="2022-10-03T02:23:38.772" v="2178" actId="207"/>
        <pc:sldMkLst>
          <pc:docMk/>
          <pc:sldMk cId="4294689599" sldId="335"/>
        </pc:sldMkLst>
        <pc:spChg chg="mod">
          <ac:chgData name="Allie Pfleger" userId="7701ca9aa713607d" providerId="LiveId" clId="{64623A5A-D93E-4906-A6AC-D3810FE9E535}" dt="2022-10-03T00:28:16.410" v="1773" actId="20577"/>
          <ac:spMkLst>
            <pc:docMk/>
            <pc:sldMk cId="4294689599" sldId="335"/>
            <ac:spMk id="2" creationId="{6A491155-224A-BECE-21BE-E50EB40ED800}"/>
          </ac:spMkLst>
        </pc:spChg>
        <pc:spChg chg="add mod">
          <ac:chgData name="Allie Pfleger" userId="7701ca9aa713607d" providerId="LiveId" clId="{64623A5A-D93E-4906-A6AC-D3810FE9E535}" dt="2022-10-03T02:20:49.906" v="2165" actId="1076"/>
          <ac:spMkLst>
            <pc:docMk/>
            <pc:sldMk cId="4294689599" sldId="335"/>
            <ac:spMk id="3" creationId="{E2289A30-A21C-A553-3323-599C5755B9B7}"/>
          </ac:spMkLst>
        </pc:spChg>
        <pc:spChg chg="add mod">
          <ac:chgData name="Allie Pfleger" userId="7701ca9aa713607d" providerId="LiveId" clId="{64623A5A-D93E-4906-A6AC-D3810FE9E535}" dt="2022-10-03T02:23:38.772" v="2178" actId="207"/>
          <ac:spMkLst>
            <pc:docMk/>
            <pc:sldMk cId="4294689599" sldId="335"/>
            <ac:spMk id="4" creationId="{62888D20-8BB1-1411-6875-90D3B6D87C91}"/>
          </ac:spMkLst>
        </pc:spChg>
        <pc:spChg chg="mod">
          <ac:chgData name="Allie Pfleger" userId="7701ca9aa713607d" providerId="LiveId" clId="{64623A5A-D93E-4906-A6AC-D3810FE9E535}" dt="2022-10-03T00:32:48.369" v="1839" actId="1076"/>
          <ac:spMkLst>
            <pc:docMk/>
            <pc:sldMk cId="4294689599" sldId="335"/>
            <ac:spMk id="5" creationId="{D457CB86-B894-26FD-7788-FA806722E745}"/>
          </ac:spMkLst>
        </pc:spChg>
        <pc:spChg chg="del">
          <ac:chgData name="Allie Pfleger" userId="7701ca9aa713607d" providerId="LiveId" clId="{64623A5A-D93E-4906-A6AC-D3810FE9E535}" dt="2022-10-03T00:28:24.949" v="1774" actId="478"/>
          <ac:spMkLst>
            <pc:docMk/>
            <pc:sldMk cId="4294689599" sldId="335"/>
            <ac:spMk id="6" creationId="{B6BEE2A3-9B22-D84C-2294-3FD7CAAB3FFC}"/>
          </ac:spMkLst>
        </pc:spChg>
        <pc:spChg chg="add mod">
          <ac:chgData name="Allie Pfleger" userId="7701ca9aa713607d" providerId="LiveId" clId="{64623A5A-D93E-4906-A6AC-D3810FE9E535}" dt="2022-10-03T02:18:20.757" v="2149" actId="1076"/>
          <ac:spMkLst>
            <pc:docMk/>
            <pc:sldMk cId="4294689599" sldId="335"/>
            <ac:spMk id="7" creationId="{32F7A985-44E9-1232-E90A-4CF0F3ECF586}"/>
          </ac:spMkLst>
        </pc:spChg>
        <pc:spChg chg="del">
          <ac:chgData name="Allie Pfleger" userId="7701ca9aa713607d" providerId="LiveId" clId="{64623A5A-D93E-4906-A6AC-D3810FE9E535}" dt="2022-10-03T00:28:40.873" v="1778" actId="478"/>
          <ac:spMkLst>
            <pc:docMk/>
            <pc:sldMk cId="4294689599" sldId="335"/>
            <ac:spMk id="8" creationId="{BBFD8BFD-6BDF-81B9-12C3-AF81F95B96C0}"/>
          </ac:spMkLst>
        </pc:spChg>
        <pc:spChg chg="add mod">
          <ac:chgData name="Allie Pfleger" userId="7701ca9aa713607d" providerId="LiveId" clId="{64623A5A-D93E-4906-A6AC-D3810FE9E535}" dt="2022-10-03T00:33:39.633" v="1851" actId="1076"/>
          <ac:spMkLst>
            <pc:docMk/>
            <pc:sldMk cId="4294689599" sldId="335"/>
            <ac:spMk id="9" creationId="{D2F95A25-C5E8-4B82-6328-9930AE892918}"/>
          </ac:spMkLst>
        </pc:spChg>
        <pc:spChg chg="del">
          <ac:chgData name="Allie Pfleger" userId="7701ca9aa713607d" providerId="LiveId" clId="{64623A5A-D93E-4906-A6AC-D3810FE9E535}" dt="2022-10-03T00:28:28.793" v="1776" actId="478"/>
          <ac:spMkLst>
            <pc:docMk/>
            <pc:sldMk cId="4294689599" sldId="335"/>
            <ac:spMk id="10" creationId="{2F98D4F6-668A-9810-209A-2EBCD950A1BF}"/>
          </ac:spMkLst>
        </pc:spChg>
        <pc:spChg chg="add mod">
          <ac:chgData name="Allie Pfleger" userId="7701ca9aa713607d" providerId="LiveId" clId="{64623A5A-D93E-4906-A6AC-D3810FE9E535}" dt="2022-10-03T00:33:39.633" v="1851" actId="1076"/>
          <ac:spMkLst>
            <pc:docMk/>
            <pc:sldMk cId="4294689599" sldId="335"/>
            <ac:spMk id="11" creationId="{1A95E883-B3E5-F6E8-F969-55FD68AD784B}"/>
          </ac:spMkLst>
        </pc:spChg>
        <pc:spChg chg="add mod">
          <ac:chgData name="Allie Pfleger" userId="7701ca9aa713607d" providerId="LiveId" clId="{64623A5A-D93E-4906-A6AC-D3810FE9E535}" dt="2022-10-03T02:17:54.494" v="2148" actId="1076"/>
          <ac:spMkLst>
            <pc:docMk/>
            <pc:sldMk cId="4294689599" sldId="335"/>
            <ac:spMk id="12" creationId="{8560977E-F123-1E56-9A74-B46E80903F07}"/>
          </ac:spMkLst>
        </pc:spChg>
        <pc:spChg chg="add mod">
          <ac:chgData name="Allie Pfleger" userId="7701ca9aa713607d" providerId="LiveId" clId="{64623A5A-D93E-4906-A6AC-D3810FE9E535}" dt="2022-10-03T00:33:44.361" v="1852" actId="1076"/>
          <ac:spMkLst>
            <pc:docMk/>
            <pc:sldMk cId="4294689599" sldId="335"/>
            <ac:spMk id="13" creationId="{CB5A84B6-A61A-A604-0EDA-47ABD31868B8}"/>
          </ac:spMkLst>
        </pc:spChg>
        <pc:spChg chg="add mod">
          <ac:chgData name="Allie Pfleger" userId="7701ca9aa713607d" providerId="LiveId" clId="{64623A5A-D93E-4906-A6AC-D3810FE9E535}" dt="2022-10-03T02:20:14.018" v="2158" actId="1076"/>
          <ac:spMkLst>
            <pc:docMk/>
            <pc:sldMk cId="4294689599" sldId="335"/>
            <ac:spMk id="14" creationId="{1C72E1F8-5A86-62ED-A9AF-3EE872DBC6E4}"/>
          </ac:spMkLst>
        </pc:spChg>
        <pc:spChg chg="add mod">
          <ac:chgData name="Allie Pfleger" userId="7701ca9aa713607d" providerId="LiveId" clId="{64623A5A-D93E-4906-A6AC-D3810FE9E535}" dt="2022-10-03T02:18:23.582" v="2150" actId="1076"/>
          <ac:spMkLst>
            <pc:docMk/>
            <pc:sldMk cId="4294689599" sldId="335"/>
            <ac:spMk id="15" creationId="{F4AE2D2C-104A-7188-0AC3-D8C2A9AEEC52}"/>
          </ac:spMkLst>
        </pc:spChg>
        <pc:cxnChg chg="add del mod">
          <ac:chgData name="Allie Pfleger" userId="7701ca9aa713607d" providerId="LiveId" clId="{64623A5A-D93E-4906-A6AC-D3810FE9E535}" dt="2022-10-03T00:36:41.305" v="1855" actId="11529"/>
          <ac:cxnSpMkLst>
            <pc:docMk/>
            <pc:sldMk cId="4294689599" sldId="335"/>
            <ac:cxnSpMk id="17" creationId="{C86D0D6D-91B9-4B95-A2D6-1579E251508C}"/>
          </ac:cxnSpMkLst>
        </pc:cxnChg>
        <pc:cxnChg chg="add del mod">
          <ac:chgData name="Allie Pfleger" userId="7701ca9aa713607d" providerId="LiveId" clId="{64623A5A-D93E-4906-A6AC-D3810FE9E535}" dt="2022-10-03T00:37:05.158" v="1860" actId="11529"/>
          <ac:cxnSpMkLst>
            <pc:docMk/>
            <pc:sldMk cId="4294689599" sldId="335"/>
            <ac:cxnSpMk id="19" creationId="{34B679BC-E59D-526A-337E-381E17C480C8}"/>
          </ac:cxnSpMkLst>
        </pc:cxnChg>
        <pc:cxnChg chg="add mod">
          <ac:chgData name="Allie Pfleger" userId="7701ca9aa713607d" providerId="LiveId" clId="{64623A5A-D93E-4906-A6AC-D3810FE9E535}" dt="2022-10-03T02:21:26.107" v="2168" actId="692"/>
          <ac:cxnSpMkLst>
            <pc:docMk/>
            <pc:sldMk cId="4294689599" sldId="335"/>
            <ac:cxnSpMk id="21" creationId="{755963ED-B2EA-ACC3-0590-EDD40024A636}"/>
          </ac:cxnSpMkLst>
        </pc:cxnChg>
        <pc:cxnChg chg="add mod">
          <ac:chgData name="Allie Pfleger" userId="7701ca9aa713607d" providerId="LiveId" clId="{64623A5A-D93E-4906-A6AC-D3810FE9E535}" dt="2022-10-03T02:21:30.355" v="2169" actId="692"/>
          <ac:cxnSpMkLst>
            <pc:docMk/>
            <pc:sldMk cId="4294689599" sldId="335"/>
            <ac:cxnSpMk id="23" creationId="{B21493AB-3061-1E22-FD68-B08E53F2D031}"/>
          </ac:cxnSpMkLst>
        </pc:cxnChg>
        <pc:cxnChg chg="add mod">
          <ac:chgData name="Allie Pfleger" userId="7701ca9aa713607d" providerId="LiveId" clId="{64623A5A-D93E-4906-A6AC-D3810FE9E535}" dt="2022-10-03T02:21:33.824" v="2170" actId="692"/>
          <ac:cxnSpMkLst>
            <pc:docMk/>
            <pc:sldMk cId="4294689599" sldId="335"/>
            <ac:cxnSpMk id="25" creationId="{447937D0-BD73-AC23-1E37-2131C023A887}"/>
          </ac:cxnSpMkLst>
        </pc:cxnChg>
        <pc:cxnChg chg="add mod">
          <ac:chgData name="Allie Pfleger" userId="7701ca9aa713607d" providerId="LiveId" clId="{64623A5A-D93E-4906-A6AC-D3810FE9E535}" dt="2022-10-03T02:21:37.223" v="2171" actId="692"/>
          <ac:cxnSpMkLst>
            <pc:docMk/>
            <pc:sldMk cId="4294689599" sldId="335"/>
            <ac:cxnSpMk id="27" creationId="{362166DE-4286-7E21-A846-87702AC1D487}"/>
          </ac:cxnSpMkLst>
        </pc:cxnChg>
        <pc:cxnChg chg="add del mod">
          <ac:chgData name="Allie Pfleger" userId="7701ca9aa713607d" providerId="LiveId" clId="{64623A5A-D93E-4906-A6AC-D3810FE9E535}" dt="2022-10-03T00:38:39.757" v="1875" actId="478"/>
          <ac:cxnSpMkLst>
            <pc:docMk/>
            <pc:sldMk cId="4294689599" sldId="335"/>
            <ac:cxnSpMk id="29" creationId="{BC013905-CADE-6F2E-AEE0-37E6C9C9F376}"/>
          </ac:cxnSpMkLst>
        </pc:cxnChg>
        <pc:cxnChg chg="add mod">
          <ac:chgData name="Allie Pfleger" userId="7701ca9aa713607d" providerId="LiveId" clId="{64623A5A-D93E-4906-A6AC-D3810FE9E535}" dt="2022-10-03T02:21:42.740" v="2173" actId="692"/>
          <ac:cxnSpMkLst>
            <pc:docMk/>
            <pc:sldMk cId="4294689599" sldId="335"/>
            <ac:cxnSpMk id="31" creationId="{3EE81EEC-E8BC-73E1-BE73-586DC8B1930B}"/>
          </ac:cxnSpMkLst>
        </pc:cxnChg>
        <pc:cxnChg chg="add del mod">
          <ac:chgData name="Allie Pfleger" userId="7701ca9aa713607d" providerId="LiveId" clId="{64623A5A-D93E-4906-A6AC-D3810FE9E535}" dt="2022-10-03T00:38:41.070" v="1876" actId="478"/>
          <ac:cxnSpMkLst>
            <pc:docMk/>
            <pc:sldMk cId="4294689599" sldId="335"/>
            <ac:cxnSpMk id="33" creationId="{B13D4E8E-69AE-4B05-CAE1-3E7517E88258}"/>
          </ac:cxnSpMkLst>
        </pc:cxnChg>
        <pc:cxnChg chg="add del mod">
          <ac:chgData name="Allie Pfleger" userId="7701ca9aa713607d" providerId="LiveId" clId="{64623A5A-D93E-4906-A6AC-D3810FE9E535}" dt="2022-10-03T00:39:28.320" v="1882" actId="11529"/>
          <ac:cxnSpMkLst>
            <pc:docMk/>
            <pc:sldMk cId="4294689599" sldId="335"/>
            <ac:cxnSpMk id="36" creationId="{E9CE3038-E03B-C9D8-C97D-0F84BA37AA78}"/>
          </ac:cxnSpMkLst>
        </pc:cxnChg>
        <pc:cxnChg chg="add del mod">
          <ac:chgData name="Allie Pfleger" userId="7701ca9aa713607d" providerId="LiveId" clId="{64623A5A-D93E-4906-A6AC-D3810FE9E535}" dt="2022-10-03T00:39:51.919" v="1884" actId="11529"/>
          <ac:cxnSpMkLst>
            <pc:docMk/>
            <pc:sldMk cId="4294689599" sldId="335"/>
            <ac:cxnSpMk id="39" creationId="{2181CC37-9BC6-808F-D181-F4DAB8635C86}"/>
          </ac:cxnSpMkLst>
        </pc:cxnChg>
        <pc:cxnChg chg="add del mod">
          <ac:chgData name="Allie Pfleger" userId="7701ca9aa713607d" providerId="LiveId" clId="{64623A5A-D93E-4906-A6AC-D3810FE9E535}" dt="2022-10-03T00:40:11.200" v="1888" actId="11529"/>
          <ac:cxnSpMkLst>
            <pc:docMk/>
            <pc:sldMk cId="4294689599" sldId="335"/>
            <ac:cxnSpMk id="41" creationId="{36EE5A4A-6D8C-7396-905B-93F532C135CE}"/>
          </ac:cxnSpMkLst>
        </pc:cxnChg>
        <pc:cxnChg chg="add mod">
          <ac:chgData name="Allie Pfleger" userId="7701ca9aa713607d" providerId="LiveId" clId="{64623A5A-D93E-4906-A6AC-D3810FE9E535}" dt="2022-10-03T02:21:40.090" v="2172" actId="692"/>
          <ac:cxnSpMkLst>
            <pc:docMk/>
            <pc:sldMk cId="4294689599" sldId="335"/>
            <ac:cxnSpMk id="44" creationId="{2D9F036C-1AE1-059C-8210-F5CE93BB04AE}"/>
          </ac:cxnSpMkLst>
        </pc:cxnChg>
        <pc:cxnChg chg="add mod">
          <ac:chgData name="Allie Pfleger" userId="7701ca9aa713607d" providerId="LiveId" clId="{64623A5A-D93E-4906-A6AC-D3810FE9E535}" dt="2022-10-03T02:21:45.850" v="2174" actId="692"/>
          <ac:cxnSpMkLst>
            <pc:docMk/>
            <pc:sldMk cId="4294689599" sldId="335"/>
            <ac:cxnSpMk id="46" creationId="{CC7E24CB-3A8A-4ADE-C090-5E2727393D1B}"/>
          </ac:cxnSpMkLst>
        </pc:cxnChg>
        <pc:cxnChg chg="add mod">
          <ac:chgData name="Allie Pfleger" userId="7701ca9aa713607d" providerId="LiveId" clId="{64623A5A-D93E-4906-A6AC-D3810FE9E535}" dt="2022-10-03T02:21:48.620" v="2175" actId="692"/>
          <ac:cxnSpMkLst>
            <pc:docMk/>
            <pc:sldMk cId="4294689599" sldId="335"/>
            <ac:cxnSpMk id="48" creationId="{1383D512-321C-37BB-990A-B4FFA64ED3FA}"/>
          </ac:cxnSpMkLst>
        </pc:cxnChg>
        <pc:cxnChg chg="add mod">
          <ac:chgData name="Allie Pfleger" userId="7701ca9aa713607d" providerId="LiveId" clId="{64623A5A-D93E-4906-A6AC-D3810FE9E535}" dt="2022-10-03T02:21:52.901" v="2176" actId="692"/>
          <ac:cxnSpMkLst>
            <pc:docMk/>
            <pc:sldMk cId="4294689599" sldId="335"/>
            <ac:cxnSpMk id="50" creationId="{DED9E9BB-3B22-3762-5F30-598DE1DBC244}"/>
          </ac:cxnSpMkLst>
        </pc:cxnChg>
        <pc:cxnChg chg="add mod">
          <ac:chgData name="Allie Pfleger" userId="7701ca9aa713607d" providerId="LiveId" clId="{64623A5A-D93E-4906-A6AC-D3810FE9E535}" dt="2022-10-03T02:21:56.582" v="2177" actId="692"/>
          <ac:cxnSpMkLst>
            <pc:docMk/>
            <pc:sldMk cId="4294689599" sldId="335"/>
            <ac:cxnSpMk id="53" creationId="{1413502C-DA4E-CF50-A7A0-F984F17EE7DB}"/>
          </ac:cxnSpMkLst>
        </pc:cxnChg>
      </pc:sldChg>
    </pc:docChg>
  </pc:docChgLst>
  <pc:docChgLst>
    <pc:chgData name="Allie Pfleger" userId="7701ca9aa713607d" providerId="LiveId" clId="{BF49C7F9-EEF6-4EDC-97D2-CC05D16D3611}"/>
    <pc:docChg chg="undo redo custSel addSld delSld modSld sldOrd modSection">
      <pc:chgData name="Allie Pfleger" userId="7701ca9aa713607d" providerId="LiveId" clId="{BF49C7F9-EEF6-4EDC-97D2-CC05D16D3611}" dt="2022-10-20T17:16:40.869" v="8408"/>
      <pc:docMkLst>
        <pc:docMk/>
      </pc:docMkLst>
      <pc:sldChg chg="modSp mod">
        <pc:chgData name="Allie Pfleger" userId="7701ca9aa713607d" providerId="LiveId" clId="{BF49C7F9-EEF6-4EDC-97D2-CC05D16D3611}" dt="2022-10-16T19:48:37.379" v="18" actId="20577"/>
        <pc:sldMkLst>
          <pc:docMk/>
          <pc:sldMk cId="2084633147" sldId="314"/>
        </pc:sldMkLst>
        <pc:spChg chg="mod">
          <ac:chgData name="Allie Pfleger" userId="7701ca9aa713607d" providerId="LiveId" clId="{BF49C7F9-EEF6-4EDC-97D2-CC05D16D3611}" dt="2022-10-16T19:48:30.693" v="0" actId="20577"/>
          <ac:spMkLst>
            <pc:docMk/>
            <pc:sldMk cId="2084633147" sldId="314"/>
            <ac:spMk id="4" creationId="{F195F0D5-F9BB-C05C-55B2-ADFAE05F08BB}"/>
          </ac:spMkLst>
        </pc:spChg>
        <pc:spChg chg="mod">
          <ac:chgData name="Allie Pfleger" userId="7701ca9aa713607d" providerId="LiveId" clId="{BF49C7F9-EEF6-4EDC-97D2-CC05D16D3611}" dt="2022-10-16T19:48:37.379" v="18" actId="20577"/>
          <ac:spMkLst>
            <pc:docMk/>
            <pc:sldMk cId="2084633147" sldId="314"/>
            <ac:spMk id="5" creationId="{C419559E-BC6B-F314-EF98-FFEA019D0FD3}"/>
          </ac:spMkLst>
        </pc:spChg>
      </pc:sldChg>
      <pc:sldChg chg="modSp mod">
        <pc:chgData name="Allie Pfleger" userId="7701ca9aa713607d" providerId="LiveId" clId="{BF49C7F9-EEF6-4EDC-97D2-CC05D16D3611}" dt="2022-10-17T22:44:14.358" v="8290" actId="20577"/>
        <pc:sldMkLst>
          <pc:docMk/>
          <pc:sldMk cId="2235408715" sldId="316"/>
        </pc:sldMkLst>
        <pc:spChg chg="mod">
          <ac:chgData name="Allie Pfleger" userId="7701ca9aa713607d" providerId="LiveId" clId="{BF49C7F9-EEF6-4EDC-97D2-CC05D16D3611}" dt="2022-10-17T22:44:14.358" v="8290" actId="20577"/>
          <ac:spMkLst>
            <pc:docMk/>
            <pc:sldMk cId="2235408715" sldId="316"/>
            <ac:spMk id="3" creationId="{40357285-116C-D9E9-8114-1A4EC2B59A7E}"/>
          </ac:spMkLst>
        </pc:spChg>
      </pc:sldChg>
      <pc:sldChg chg="modSp mod">
        <pc:chgData name="Allie Pfleger" userId="7701ca9aa713607d" providerId="LiveId" clId="{BF49C7F9-EEF6-4EDC-97D2-CC05D16D3611}" dt="2022-10-17T06:06:59.274" v="6029" actId="20577"/>
        <pc:sldMkLst>
          <pc:docMk/>
          <pc:sldMk cId="1891048965" sldId="317"/>
        </pc:sldMkLst>
        <pc:spChg chg="mod">
          <ac:chgData name="Allie Pfleger" userId="7701ca9aa713607d" providerId="LiveId" clId="{BF49C7F9-EEF6-4EDC-97D2-CC05D16D3611}" dt="2022-10-17T06:06:59.274" v="6029" actId="20577"/>
          <ac:spMkLst>
            <pc:docMk/>
            <pc:sldMk cId="1891048965" sldId="317"/>
            <ac:spMk id="111" creationId="{00000000-0000-0000-0000-000000000000}"/>
          </ac:spMkLst>
        </pc:spChg>
      </pc:sldChg>
      <pc:sldChg chg="modSp add del mod">
        <pc:chgData name="Allie Pfleger" userId="7701ca9aa713607d" providerId="LiveId" clId="{BF49C7F9-EEF6-4EDC-97D2-CC05D16D3611}" dt="2022-10-16T20:15:15.290" v="736" actId="207"/>
        <pc:sldMkLst>
          <pc:docMk/>
          <pc:sldMk cId="681783591" sldId="382"/>
        </pc:sldMkLst>
        <pc:spChg chg="mod">
          <ac:chgData name="Allie Pfleger" userId="7701ca9aa713607d" providerId="LiveId" clId="{BF49C7F9-EEF6-4EDC-97D2-CC05D16D3611}" dt="2022-10-16T20:05:52.686" v="198" actId="20577"/>
          <ac:spMkLst>
            <pc:docMk/>
            <pc:sldMk cId="681783591" sldId="382"/>
            <ac:spMk id="5" creationId="{BC933AF3-2C9D-E2D7-E802-2A8F14B0D2E2}"/>
          </ac:spMkLst>
        </pc:spChg>
        <pc:spChg chg="mod">
          <ac:chgData name="Allie Pfleger" userId="7701ca9aa713607d" providerId="LiveId" clId="{BF49C7F9-EEF6-4EDC-97D2-CC05D16D3611}" dt="2022-10-16T20:15:15.290" v="736" actId="207"/>
          <ac:spMkLst>
            <pc:docMk/>
            <pc:sldMk cId="681783591" sldId="382"/>
            <ac:spMk id="6" creationId="{BECDCE37-2355-B3F9-4538-8A8697D9ED4F}"/>
          </ac:spMkLst>
        </pc:spChg>
      </pc:sldChg>
      <pc:sldChg chg="modSp mod modNotesTx">
        <pc:chgData name="Allie Pfleger" userId="7701ca9aa713607d" providerId="LiveId" clId="{BF49C7F9-EEF6-4EDC-97D2-CC05D16D3611}" dt="2022-10-16T20:16:49.387" v="837" actId="20577"/>
        <pc:sldMkLst>
          <pc:docMk/>
          <pc:sldMk cId="1248814983" sldId="383"/>
        </pc:sldMkLst>
        <pc:spChg chg="mod">
          <ac:chgData name="Allie Pfleger" userId="7701ca9aa713607d" providerId="LiveId" clId="{BF49C7F9-EEF6-4EDC-97D2-CC05D16D3611}" dt="2022-10-16T20:16:49.387" v="837" actId="20577"/>
          <ac:spMkLst>
            <pc:docMk/>
            <pc:sldMk cId="1248814983" sldId="383"/>
            <ac:spMk id="2" creationId="{7966711D-1C07-ED95-BBB2-5F0139A0A7ED}"/>
          </ac:spMkLst>
        </pc:spChg>
      </pc:sldChg>
      <pc:sldChg chg="modNotesTx">
        <pc:chgData name="Allie Pfleger" userId="7701ca9aa713607d" providerId="LiveId" clId="{BF49C7F9-EEF6-4EDC-97D2-CC05D16D3611}" dt="2022-10-16T22:39:12.514" v="1766" actId="20577"/>
        <pc:sldMkLst>
          <pc:docMk/>
          <pc:sldMk cId="945326898" sldId="384"/>
        </pc:sldMkLst>
      </pc:sldChg>
      <pc:sldChg chg="modNotesTx">
        <pc:chgData name="Allie Pfleger" userId="7701ca9aa713607d" providerId="LiveId" clId="{BF49C7F9-EEF6-4EDC-97D2-CC05D16D3611}" dt="2022-10-17T01:03:52.126" v="3801" actId="20577"/>
        <pc:sldMkLst>
          <pc:docMk/>
          <pc:sldMk cId="2965659528" sldId="385"/>
        </pc:sldMkLst>
      </pc:sldChg>
      <pc:sldChg chg="del">
        <pc:chgData name="Allie Pfleger" userId="7701ca9aa713607d" providerId="LiveId" clId="{BF49C7F9-EEF6-4EDC-97D2-CC05D16D3611}" dt="2022-10-16T20:15:56.174" v="737" actId="47"/>
        <pc:sldMkLst>
          <pc:docMk/>
          <pc:sldMk cId="3654869473" sldId="386"/>
        </pc:sldMkLst>
      </pc:sldChg>
      <pc:sldChg chg="modNotesTx">
        <pc:chgData name="Allie Pfleger" userId="7701ca9aa713607d" providerId="LiveId" clId="{BF49C7F9-EEF6-4EDC-97D2-CC05D16D3611}" dt="2022-10-17T01:04:36.264" v="3997" actId="20577"/>
        <pc:sldMkLst>
          <pc:docMk/>
          <pc:sldMk cId="1710384449" sldId="387"/>
        </pc:sldMkLst>
      </pc:sldChg>
      <pc:sldChg chg="modSp mod modNotesTx">
        <pc:chgData name="Allie Pfleger" userId="7701ca9aa713607d" providerId="LiveId" clId="{BF49C7F9-EEF6-4EDC-97D2-CC05D16D3611}" dt="2022-10-17T06:08:51.558" v="6038" actId="20577"/>
        <pc:sldMkLst>
          <pc:docMk/>
          <pc:sldMk cId="1327010097" sldId="388"/>
        </pc:sldMkLst>
        <pc:spChg chg="mod">
          <ac:chgData name="Allie Pfleger" userId="7701ca9aa713607d" providerId="LiveId" clId="{BF49C7F9-EEF6-4EDC-97D2-CC05D16D3611}" dt="2022-10-16T22:56:22.257" v="1983" actId="20577"/>
          <ac:spMkLst>
            <pc:docMk/>
            <pc:sldMk cId="1327010097" sldId="388"/>
            <ac:spMk id="3" creationId="{83DC80AF-7605-F39C-C1B6-CFDF9DA97BFA}"/>
          </ac:spMkLst>
        </pc:spChg>
        <pc:spChg chg="mod">
          <ac:chgData name="Allie Pfleger" userId="7701ca9aa713607d" providerId="LiveId" clId="{BF49C7F9-EEF6-4EDC-97D2-CC05D16D3611}" dt="2022-10-17T06:08:51.558" v="6038" actId="20577"/>
          <ac:spMkLst>
            <pc:docMk/>
            <pc:sldMk cId="1327010097" sldId="388"/>
            <ac:spMk id="4" creationId="{8AA90DDA-E375-8B74-5298-67717879B083}"/>
          </ac:spMkLst>
        </pc:spChg>
      </pc:sldChg>
      <pc:sldChg chg="modNotesTx">
        <pc:chgData name="Allie Pfleger" userId="7701ca9aa713607d" providerId="LiveId" clId="{BF49C7F9-EEF6-4EDC-97D2-CC05D16D3611}" dt="2022-10-17T02:25:06.583" v="5302" actId="20577"/>
        <pc:sldMkLst>
          <pc:docMk/>
          <pc:sldMk cId="3914323552" sldId="389"/>
        </pc:sldMkLst>
      </pc:sldChg>
      <pc:sldChg chg="modSp mod">
        <pc:chgData name="Allie Pfleger" userId="7701ca9aa713607d" providerId="LiveId" clId="{BF49C7F9-EEF6-4EDC-97D2-CC05D16D3611}" dt="2022-10-17T06:12:58.956" v="6221" actId="27107"/>
        <pc:sldMkLst>
          <pc:docMk/>
          <pc:sldMk cId="1033413711" sldId="390"/>
        </pc:sldMkLst>
        <pc:spChg chg="mod">
          <ac:chgData name="Allie Pfleger" userId="7701ca9aa713607d" providerId="LiveId" clId="{BF49C7F9-EEF6-4EDC-97D2-CC05D16D3611}" dt="2022-10-17T01:40:48.139" v="4853" actId="20577"/>
          <ac:spMkLst>
            <pc:docMk/>
            <pc:sldMk cId="1033413711" sldId="390"/>
            <ac:spMk id="3" creationId="{9D3F4436-F7CF-AA52-0A9D-824F1F0335AD}"/>
          </ac:spMkLst>
        </pc:spChg>
        <pc:spChg chg="mod">
          <ac:chgData name="Allie Pfleger" userId="7701ca9aa713607d" providerId="LiveId" clId="{BF49C7F9-EEF6-4EDC-97D2-CC05D16D3611}" dt="2022-10-17T06:12:58.956" v="6221" actId="27107"/>
          <ac:spMkLst>
            <pc:docMk/>
            <pc:sldMk cId="1033413711" sldId="390"/>
            <ac:spMk id="4" creationId="{D80F2126-340C-5A8E-A90E-4F10914A5EED}"/>
          </ac:spMkLst>
        </pc:spChg>
      </pc:sldChg>
      <pc:sldChg chg="modNotesTx">
        <pc:chgData name="Allie Pfleger" userId="7701ca9aa713607d" providerId="LiveId" clId="{BF49C7F9-EEF6-4EDC-97D2-CC05D16D3611}" dt="2022-10-17T02:25:35.072" v="5515" actId="20577"/>
        <pc:sldMkLst>
          <pc:docMk/>
          <pc:sldMk cId="1112226768" sldId="391"/>
        </pc:sldMkLst>
      </pc:sldChg>
      <pc:sldChg chg="modSp mod ord">
        <pc:chgData name="Allie Pfleger" userId="7701ca9aa713607d" providerId="LiveId" clId="{BF49C7F9-EEF6-4EDC-97D2-CC05D16D3611}" dt="2022-10-17T06:48:34.163" v="6895" actId="20577"/>
        <pc:sldMkLst>
          <pc:docMk/>
          <pc:sldMk cId="1434768389" sldId="392"/>
        </pc:sldMkLst>
        <pc:spChg chg="mod">
          <ac:chgData name="Allie Pfleger" userId="7701ca9aa713607d" providerId="LiveId" clId="{BF49C7F9-EEF6-4EDC-97D2-CC05D16D3611}" dt="2022-10-16T23:34:40.574" v="3092" actId="20577"/>
          <ac:spMkLst>
            <pc:docMk/>
            <pc:sldMk cId="1434768389" sldId="392"/>
            <ac:spMk id="3" creationId="{F52AB4BF-348D-DAD1-182B-D2973B98F0C5}"/>
          </ac:spMkLst>
        </pc:spChg>
        <pc:spChg chg="mod">
          <ac:chgData name="Allie Pfleger" userId="7701ca9aa713607d" providerId="LiveId" clId="{BF49C7F9-EEF6-4EDC-97D2-CC05D16D3611}" dt="2022-10-17T06:48:34.163" v="6895" actId="20577"/>
          <ac:spMkLst>
            <pc:docMk/>
            <pc:sldMk cId="1434768389" sldId="392"/>
            <ac:spMk id="4" creationId="{70568AEC-814C-99AE-5955-259B6F6E6D71}"/>
          </ac:spMkLst>
        </pc:spChg>
      </pc:sldChg>
      <pc:sldChg chg="modNotesTx">
        <pc:chgData name="Allie Pfleger" userId="7701ca9aa713607d" providerId="LiveId" clId="{BF49C7F9-EEF6-4EDC-97D2-CC05D16D3611}" dt="2022-10-17T06:21:09.293" v="6543" actId="20577"/>
        <pc:sldMkLst>
          <pc:docMk/>
          <pc:sldMk cId="1322811871" sldId="393"/>
        </pc:sldMkLst>
      </pc:sldChg>
      <pc:sldChg chg="addSp modSp mod modNotesTx">
        <pc:chgData name="Allie Pfleger" userId="7701ca9aa713607d" providerId="LiveId" clId="{BF49C7F9-EEF6-4EDC-97D2-CC05D16D3611}" dt="2022-10-17T07:14:46.553" v="8252" actId="20577"/>
        <pc:sldMkLst>
          <pc:docMk/>
          <pc:sldMk cId="390062140" sldId="394"/>
        </pc:sldMkLst>
        <pc:spChg chg="add mod">
          <ac:chgData name="Allie Pfleger" userId="7701ca9aa713607d" providerId="LiveId" clId="{BF49C7F9-EEF6-4EDC-97D2-CC05D16D3611}" dt="2022-10-17T07:13:20.940" v="8203" actId="20577"/>
          <ac:spMkLst>
            <pc:docMk/>
            <pc:sldMk cId="390062140" sldId="394"/>
            <ac:spMk id="2" creationId="{40B332EE-797A-DAD5-7B34-A8C9CD94E7F9}"/>
          </ac:spMkLst>
        </pc:spChg>
        <pc:spChg chg="mod">
          <ac:chgData name="Allie Pfleger" userId="7701ca9aa713607d" providerId="LiveId" clId="{BF49C7F9-EEF6-4EDC-97D2-CC05D16D3611}" dt="2022-10-17T06:58:52.134" v="7355" actId="20577"/>
          <ac:spMkLst>
            <pc:docMk/>
            <pc:sldMk cId="390062140" sldId="394"/>
            <ac:spMk id="3" creationId="{72C310A4-FB4A-51A9-6667-98E76492085C}"/>
          </ac:spMkLst>
        </pc:spChg>
        <pc:spChg chg="mod">
          <ac:chgData name="Allie Pfleger" userId="7701ca9aa713607d" providerId="LiveId" clId="{BF49C7F9-EEF6-4EDC-97D2-CC05D16D3611}" dt="2022-10-17T07:14:46.553" v="8252" actId="20577"/>
          <ac:spMkLst>
            <pc:docMk/>
            <pc:sldMk cId="390062140" sldId="394"/>
            <ac:spMk id="4" creationId="{BB5E5A0F-1A95-0A7F-3ACC-88E9676F62FE}"/>
          </ac:spMkLst>
        </pc:spChg>
      </pc:sldChg>
      <pc:sldChg chg="del">
        <pc:chgData name="Allie Pfleger" userId="7701ca9aa713607d" providerId="LiveId" clId="{BF49C7F9-EEF6-4EDC-97D2-CC05D16D3611}" dt="2022-10-17T02:42:07.373" v="5826" actId="47"/>
        <pc:sldMkLst>
          <pc:docMk/>
          <pc:sldMk cId="1406101310" sldId="396"/>
        </pc:sldMkLst>
      </pc:sldChg>
      <pc:sldChg chg="del">
        <pc:chgData name="Allie Pfleger" userId="7701ca9aa713607d" providerId="LiveId" clId="{BF49C7F9-EEF6-4EDC-97D2-CC05D16D3611}" dt="2022-10-17T02:46:12.228" v="5885" actId="47"/>
        <pc:sldMkLst>
          <pc:docMk/>
          <pc:sldMk cId="4098920376" sldId="397"/>
        </pc:sldMkLst>
      </pc:sldChg>
      <pc:sldChg chg="modSp mod ord modNotesTx">
        <pc:chgData name="Allie Pfleger" userId="7701ca9aa713607d" providerId="LiveId" clId="{BF49C7F9-EEF6-4EDC-97D2-CC05D16D3611}" dt="2022-10-16T22:50:13.677" v="1903" actId="20577"/>
        <pc:sldMkLst>
          <pc:docMk/>
          <pc:sldMk cId="3856435500" sldId="398"/>
        </pc:sldMkLst>
        <pc:spChg chg="mod">
          <ac:chgData name="Allie Pfleger" userId="7701ca9aa713607d" providerId="LiveId" clId="{BF49C7F9-EEF6-4EDC-97D2-CC05D16D3611}" dt="2022-10-16T20:17:26.593" v="857" actId="20577"/>
          <ac:spMkLst>
            <pc:docMk/>
            <pc:sldMk cId="3856435500" sldId="398"/>
            <ac:spMk id="2" creationId="{645646C8-7FA2-3B4D-D7A9-8583D091B473}"/>
          </ac:spMkLst>
        </pc:spChg>
        <pc:spChg chg="mod">
          <ac:chgData name="Allie Pfleger" userId="7701ca9aa713607d" providerId="LiveId" clId="{BF49C7F9-EEF6-4EDC-97D2-CC05D16D3611}" dt="2022-10-16T20:19:29.912" v="880" actId="20577"/>
          <ac:spMkLst>
            <pc:docMk/>
            <pc:sldMk cId="3856435500" sldId="398"/>
            <ac:spMk id="3" creationId="{714E8F8E-0237-C91D-E4B9-D4BB69AFA996}"/>
          </ac:spMkLst>
        </pc:spChg>
      </pc:sldChg>
      <pc:sldChg chg="modSp mod ord">
        <pc:chgData name="Allie Pfleger" userId="7701ca9aa713607d" providerId="LiveId" clId="{BF49C7F9-EEF6-4EDC-97D2-CC05D16D3611}" dt="2022-10-16T22:31:52.366" v="1157"/>
        <pc:sldMkLst>
          <pc:docMk/>
          <pc:sldMk cId="503375607" sldId="399"/>
        </pc:sldMkLst>
        <pc:spChg chg="mod">
          <ac:chgData name="Allie Pfleger" userId="7701ca9aa713607d" providerId="LiveId" clId="{BF49C7F9-EEF6-4EDC-97D2-CC05D16D3611}" dt="2022-10-16T20:16:09.937" v="780" actId="20577"/>
          <ac:spMkLst>
            <pc:docMk/>
            <pc:sldMk cId="503375607" sldId="399"/>
            <ac:spMk id="2" creationId="{B260AD5D-74B1-F015-52C7-15890FB09A2C}"/>
          </ac:spMkLst>
        </pc:spChg>
      </pc:sldChg>
      <pc:sldChg chg="modSp del mod">
        <pc:chgData name="Allie Pfleger" userId="7701ca9aa713607d" providerId="LiveId" clId="{BF49C7F9-EEF6-4EDC-97D2-CC05D16D3611}" dt="2022-10-16T22:43:05.391" v="1836" actId="47"/>
        <pc:sldMkLst>
          <pc:docMk/>
          <pc:sldMk cId="2499340607" sldId="400"/>
        </pc:sldMkLst>
        <pc:spChg chg="mod">
          <ac:chgData name="Allie Pfleger" userId="7701ca9aa713607d" providerId="LiveId" clId="{BF49C7F9-EEF6-4EDC-97D2-CC05D16D3611}" dt="2022-10-16T22:38:20.963" v="1668"/>
          <ac:spMkLst>
            <pc:docMk/>
            <pc:sldMk cId="2499340607" sldId="400"/>
            <ac:spMk id="2" creationId="{645646C8-7FA2-3B4D-D7A9-8583D091B473}"/>
          </ac:spMkLst>
        </pc:spChg>
      </pc:sldChg>
      <pc:sldChg chg="modSp mod modNotesTx">
        <pc:chgData name="Allie Pfleger" userId="7701ca9aa713607d" providerId="LiveId" clId="{BF49C7F9-EEF6-4EDC-97D2-CC05D16D3611}" dt="2022-10-17T01:03:22.816" v="3791" actId="20577"/>
        <pc:sldMkLst>
          <pc:docMk/>
          <pc:sldMk cId="2714155616" sldId="404"/>
        </pc:sldMkLst>
        <pc:spChg chg="mod">
          <ac:chgData name="Allie Pfleger" userId="7701ca9aa713607d" providerId="LiveId" clId="{BF49C7F9-EEF6-4EDC-97D2-CC05D16D3611}" dt="2022-10-16T22:35:20.871" v="1663"/>
          <ac:spMkLst>
            <pc:docMk/>
            <pc:sldMk cId="2714155616" sldId="404"/>
            <ac:spMk id="2" creationId="{645646C8-7FA2-3B4D-D7A9-8583D091B473}"/>
          </ac:spMkLst>
        </pc:spChg>
        <pc:spChg chg="mod">
          <ac:chgData name="Allie Pfleger" userId="7701ca9aa713607d" providerId="LiveId" clId="{BF49C7F9-EEF6-4EDC-97D2-CC05D16D3611}" dt="2022-10-16T22:41:25.734" v="1802" actId="20577"/>
          <ac:spMkLst>
            <pc:docMk/>
            <pc:sldMk cId="2714155616" sldId="404"/>
            <ac:spMk id="3" creationId="{714E8F8E-0237-C91D-E4B9-D4BB69AFA996}"/>
          </ac:spMkLst>
        </pc:spChg>
      </pc:sldChg>
      <pc:sldChg chg="modSp mod">
        <pc:chgData name="Allie Pfleger" userId="7701ca9aa713607d" providerId="LiveId" clId="{BF49C7F9-EEF6-4EDC-97D2-CC05D16D3611}" dt="2022-10-17T22:45:16.601" v="8297" actId="20577"/>
        <pc:sldMkLst>
          <pc:docMk/>
          <pc:sldMk cId="144325026" sldId="405"/>
        </pc:sldMkLst>
        <pc:spChg chg="mod">
          <ac:chgData name="Allie Pfleger" userId="7701ca9aa713607d" providerId="LiveId" clId="{BF49C7F9-EEF6-4EDC-97D2-CC05D16D3611}" dt="2022-10-16T22:58:12.029" v="2152"/>
          <ac:spMkLst>
            <pc:docMk/>
            <pc:sldMk cId="144325026" sldId="405"/>
            <ac:spMk id="2" creationId="{645646C8-7FA2-3B4D-D7A9-8583D091B473}"/>
          </ac:spMkLst>
        </pc:spChg>
        <pc:spChg chg="mod">
          <ac:chgData name="Allie Pfleger" userId="7701ca9aa713607d" providerId="LiveId" clId="{BF49C7F9-EEF6-4EDC-97D2-CC05D16D3611}" dt="2022-10-17T22:45:16.601" v="8297" actId="20577"/>
          <ac:spMkLst>
            <pc:docMk/>
            <pc:sldMk cId="144325026" sldId="405"/>
            <ac:spMk id="7" creationId="{9C2347F0-3970-F27F-C81D-1CE6A85D846C}"/>
          </ac:spMkLst>
        </pc:spChg>
      </pc:sldChg>
      <pc:sldChg chg="modSp mod modNotesTx">
        <pc:chgData name="Allie Pfleger" userId="7701ca9aa713607d" providerId="LiveId" clId="{BF49C7F9-EEF6-4EDC-97D2-CC05D16D3611}" dt="2022-10-17T01:02:37.643" v="3737" actId="20577"/>
        <pc:sldMkLst>
          <pc:docMk/>
          <pc:sldMk cId="371594700" sldId="406"/>
        </pc:sldMkLst>
        <pc:spChg chg="mod">
          <ac:chgData name="Allie Pfleger" userId="7701ca9aa713607d" providerId="LiveId" clId="{BF49C7F9-EEF6-4EDC-97D2-CC05D16D3611}" dt="2022-10-16T22:58:02.202" v="2150"/>
          <ac:spMkLst>
            <pc:docMk/>
            <pc:sldMk cId="371594700" sldId="406"/>
            <ac:spMk id="2" creationId="{645646C8-7FA2-3B4D-D7A9-8583D091B473}"/>
          </ac:spMkLst>
        </pc:spChg>
        <pc:spChg chg="mod">
          <ac:chgData name="Allie Pfleger" userId="7701ca9aa713607d" providerId="LiveId" clId="{BF49C7F9-EEF6-4EDC-97D2-CC05D16D3611}" dt="2022-10-17T01:02:37.643" v="3737" actId="20577"/>
          <ac:spMkLst>
            <pc:docMk/>
            <pc:sldMk cId="371594700" sldId="406"/>
            <ac:spMk id="4" creationId="{A7E38F59-40AE-9E82-BE47-A6DE994BDFBD}"/>
          </ac:spMkLst>
        </pc:spChg>
      </pc:sldChg>
      <pc:sldChg chg="del">
        <pc:chgData name="Allie Pfleger" userId="7701ca9aa713607d" providerId="LiveId" clId="{BF49C7F9-EEF6-4EDC-97D2-CC05D16D3611}" dt="2022-10-16T23:27:16.447" v="2679" actId="47"/>
        <pc:sldMkLst>
          <pc:docMk/>
          <pc:sldMk cId="2036467967" sldId="407"/>
        </pc:sldMkLst>
      </pc:sldChg>
      <pc:sldChg chg="modSp mod modNotesTx">
        <pc:chgData name="Allie Pfleger" userId="7701ca9aa713607d" providerId="LiveId" clId="{BF49C7F9-EEF6-4EDC-97D2-CC05D16D3611}" dt="2022-10-17T06:57:46.113" v="7305" actId="20577"/>
        <pc:sldMkLst>
          <pc:docMk/>
          <pc:sldMk cId="1496003062" sldId="408"/>
        </pc:sldMkLst>
        <pc:spChg chg="mod">
          <ac:chgData name="Allie Pfleger" userId="7701ca9aa713607d" providerId="LiveId" clId="{BF49C7F9-EEF6-4EDC-97D2-CC05D16D3611}" dt="2022-10-16T23:22:06.922" v="2553"/>
          <ac:spMkLst>
            <pc:docMk/>
            <pc:sldMk cId="1496003062" sldId="408"/>
            <ac:spMk id="2" creationId="{645646C8-7FA2-3B4D-D7A9-8583D091B473}"/>
          </ac:spMkLst>
        </pc:spChg>
        <pc:spChg chg="mod">
          <ac:chgData name="Allie Pfleger" userId="7701ca9aa713607d" providerId="LiveId" clId="{BF49C7F9-EEF6-4EDC-97D2-CC05D16D3611}" dt="2022-10-17T06:51:13.175" v="6976" actId="20577"/>
          <ac:spMkLst>
            <pc:docMk/>
            <pc:sldMk cId="1496003062" sldId="408"/>
            <ac:spMk id="3" creationId="{714E8F8E-0237-C91D-E4B9-D4BB69AFA996}"/>
          </ac:spMkLst>
        </pc:spChg>
        <pc:spChg chg="mod">
          <ac:chgData name="Allie Pfleger" userId="7701ca9aa713607d" providerId="LiveId" clId="{BF49C7F9-EEF6-4EDC-97D2-CC05D16D3611}" dt="2022-10-16T23:30:27.801" v="3033" actId="20577"/>
          <ac:spMkLst>
            <pc:docMk/>
            <pc:sldMk cId="1496003062" sldId="408"/>
            <ac:spMk id="4" creationId="{A7E38F59-40AE-9E82-BE47-A6DE994BDFBD}"/>
          </ac:spMkLst>
        </pc:spChg>
      </pc:sldChg>
      <pc:sldChg chg="modSp add del mod">
        <pc:chgData name="Allie Pfleger" userId="7701ca9aa713607d" providerId="LiveId" clId="{BF49C7F9-EEF6-4EDC-97D2-CC05D16D3611}" dt="2022-10-16T23:31:13.541" v="3041" actId="47"/>
        <pc:sldMkLst>
          <pc:docMk/>
          <pc:sldMk cId="638615927" sldId="409"/>
        </pc:sldMkLst>
        <pc:spChg chg="mod">
          <ac:chgData name="Allie Pfleger" userId="7701ca9aa713607d" providerId="LiveId" clId="{BF49C7F9-EEF6-4EDC-97D2-CC05D16D3611}" dt="2022-10-16T23:21:52.164" v="2551"/>
          <ac:spMkLst>
            <pc:docMk/>
            <pc:sldMk cId="638615927" sldId="409"/>
            <ac:spMk id="2" creationId="{645646C8-7FA2-3B4D-D7A9-8583D091B473}"/>
          </ac:spMkLst>
        </pc:spChg>
      </pc:sldChg>
      <pc:sldChg chg="del">
        <pc:chgData name="Allie Pfleger" userId="7701ca9aa713607d" providerId="LiveId" clId="{BF49C7F9-EEF6-4EDC-97D2-CC05D16D3611}" dt="2022-10-16T23:30:50.853" v="3035" actId="47"/>
        <pc:sldMkLst>
          <pc:docMk/>
          <pc:sldMk cId="207095199" sldId="411"/>
        </pc:sldMkLst>
      </pc:sldChg>
      <pc:sldChg chg="addSp delSp modSp mod">
        <pc:chgData name="Allie Pfleger" userId="7701ca9aa713607d" providerId="LiveId" clId="{BF49C7F9-EEF6-4EDC-97D2-CC05D16D3611}" dt="2022-10-20T17:16:40.869" v="8408"/>
        <pc:sldMkLst>
          <pc:docMk/>
          <pc:sldMk cId="1541903935" sldId="412"/>
        </pc:sldMkLst>
        <pc:spChg chg="mod">
          <ac:chgData name="Allie Pfleger" userId="7701ca9aa713607d" providerId="LiveId" clId="{BF49C7F9-EEF6-4EDC-97D2-CC05D16D3611}" dt="2022-10-16T23:21:36.647" v="2549"/>
          <ac:spMkLst>
            <pc:docMk/>
            <pc:sldMk cId="1541903935" sldId="412"/>
            <ac:spMk id="2" creationId="{645646C8-7FA2-3B4D-D7A9-8583D091B473}"/>
          </ac:spMkLst>
        </pc:spChg>
        <pc:spChg chg="mod">
          <ac:chgData name="Allie Pfleger" userId="7701ca9aa713607d" providerId="LiveId" clId="{BF49C7F9-EEF6-4EDC-97D2-CC05D16D3611}" dt="2022-10-20T16:11:17.713" v="8407" actId="6549"/>
          <ac:spMkLst>
            <pc:docMk/>
            <pc:sldMk cId="1541903935" sldId="412"/>
            <ac:spMk id="7" creationId="{9C2347F0-3970-F27F-C81D-1CE6A85D846C}"/>
          </ac:spMkLst>
        </pc:spChg>
        <pc:spChg chg="del mod">
          <ac:chgData name="Allie Pfleger" userId="7701ca9aa713607d" providerId="LiveId" clId="{BF49C7F9-EEF6-4EDC-97D2-CC05D16D3611}" dt="2022-10-17T02:36:31.340" v="5760" actId="478"/>
          <ac:spMkLst>
            <pc:docMk/>
            <pc:sldMk cId="1541903935" sldId="412"/>
            <ac:spMk id="8" creationId="{67582F18-9312-AACB-CA58-5DA186580DED}"/>
          </ac:spMkLst>
        </pc:spChg>
        <pc:inkChg chg="add">
          <ac:chgData name="Allie Pfleger" userId="7701ca9aa713607d" providerId="LiveId" clId="{BF49C7F9-EEF6-4EDC-97D2-CC05D16D3611}" dt="2022-10-20T17:16:40.869" v="8408"/>
          <ac:inkMkLst>
            <pc:docMk/>
            <pc:sldMk cId="1541903935" sldId="412"/>
            <ac:inkMk id="3" creationId="{369DC89F-B22F-B875-F965-0F8F219823B2}"/>
          </ac:inkMkLst>
        </pc:inkChg>
      </pc:sldChg>
      <pc:sldChg chg="addSp modSp mod modNotesTx">
        <pc:chgData name="Allie Pfleger" userId="7701ca9aa713607d" providerId="LiveId" clId="{BF49C7F9-EEF6-4EDC-97D2-CC05D16D3611}" dt="2022-10-17T06:57:51.084" v="7306" actId="20577"/>
        <pc:sldMkLst>
          <pc:docMk/>
          <pc:sldMk cId="1252551200" sldId="413"/>
        </pc:sldMkLst>
        <pc:spChg chg="mod">
          <ac:chgData name="Allie Pfleger" userId="7701ca9aa713607d" providerId="LiveId" clId="{BF49C7F9-EEF6-4EDC-97D2-CC05D16D3611}" dt="2022-10-16T23:22:02.622" v="2552"/>
          <ac:spMkLst>
            <pc:docMk/>
            <pc:sldMk cId="1252551200" sldId="413"/>
            <ac:spMk id="2" creationId="{645646C8-7FA2-3B4D-D7A9-8583D091B473}"/>
          </ac:spMkLst>
        </pc:spChg>
        <pc:spChg chg="add mod">
          <ac:chgData name="Allie Pfleger" userId="7701ca9aa713607d" providerId="LiveId" clId="{BF49C7F9-EEF6-4EDC-97D2-CC05D16D3611}" dt="2022-10-17T06:54:11.619" v="7251" actId="20577"/>
          <ac:spMkLst>
            <pc:docMk/>
            <pc:sldMk cId="1252551200" sldId="413"/>
            <ac:spMk id="3" creationId="{5F2B08F3-3D89-D7B3-17CB-FEBC1A747C9D}"/>
          </ac:spMkLst>
        </pc:spChg>
        <pc:spChg chg="mod">
          <ac:chgData name="Allie Pfleger" userId="7701ca9aa713607d" providerId="LiveId" clId="{BF49C7F9-EEF6-4EDC-97D2-CC05D16D3611}" dt="2022-10-17T06:51:39.516" v="6983" actId="14100"/>
          <ac:spMkLst>
            <pc:docMk/>
            <pc:sldMk cId="1252551200" sldId="413"/>
            <ac:spMk id="8" creationId="{67582F18-9312-AACB-CA58-5DA186580DED}"/>
          </ac:spMkLst>
        </pc:spChg>
      </pc:sldChg>
      <pc:sldChg chg="delSp modSp mod modNotesTx">
        <pc:chgData name="Allie Pfleger" userId="7701ca9aa713607d" providerId="LiveId" clId="{BF49C7F9-EEF6-4EDC-97D2-CC05D16D3611}" dt="2022-10-17T06:21:23.821" v="6548" actId="20577"/>
        <pc:sldMkLst>
          <pc:docMk/>
          <pc:sldMk cId="2964501351" sldId="414"/>
        </pc:sldMkLst>
        <pc:spChg chg="mod">
          <ac:chgData name="Allie Pfleger" userId="7701ca9aa713607d" providerId="LiveId" clId="{BF49C7F9-EEF6-4EDC-97D2-CC05D16D3611}" dt="2022-10-16T23:21:27.750" v="2548"/>
          <ac:spMkLst>
            <pc:docMk/>
            <pc:sldMk cId="2964501351" sldId="414"/>
            <ac:spMk id="2" creationId="{645646C8-7FA2-3B4D-D7A9-8583D091B473}"/>
          </ac:spMkLst>
        </pc:spChg>
        <pc:spChg chg="del">
          <ac:chgData name="Allie Pfleger" userId="7701ca9aa713607d" providerId="LiveId" clId="{BF49C7F9-EEF6-4EDC-97D2-CC05D16D3611}" dt="2022-10-17T02:46:16.929" v="5886" actId="478"/>
          <ac:spMkLst>
            <pc:docMk/>
            <pc:sldMk cId="2964501351" sldId="414"/>
            <ac:spMk id="4" creationId="{A7E38F59-40AE-9E82-BE47-A6DE994BDFBD}"/>
          </ac:spMkLst>
        </pc:spChg>
      </pc:sldChg>
      <pc:sldChg chg="modSp mod">
        <pc:chgData name="Allie Pfleger" userId="7701ca9aa713607d" providerId="LiveId" clId="{BF49C7F9-EEF6-4EDC-97D2-CC05D16D3611}" dt="2022-10-16T22:58:07.508" v="2151"/>
        <pc:sldMkLst>
          <pc:docMk/>
          <pc:sldMk cId="3692210509" sldId="415"/>
        </pc:sldMkLst>
        <pc:spChg chg="mod">
          <ac:chgData name="Allie Pfleger" userId="7701ca9aa713607d" providerId="LiveId" clId="{BF49C7F9-EEF6-4EDC-97D2-CC05D16D3611}" dt="2022-10-16T22:58:07.508" v="2151"/>
          <ac:spMkLst>
            <pc:docMk/>
            <pc:sldMk cId="3692210509" sldId="415"/>
            <ac:spMk id="2" creationId="{645646C8-7FA2-3B4D-D7A9-8583D091B473}"/>
          </ac:spMkLst>
        </pc:spChg>
      </pc:sldChg>
      <pc:sldChg chg="modSp del mod">
        <pc:chgData name="Allie Pfleger" userId="7701ca9aa713607d" providerId="LiveId" clId="{BF49C7F9-EEF6-4EDC-97D2-CC05D16D3611}" dt="2022-10-16T22:41:59.533" v="1822" actId="47"/>
        <pc:sldMkLst>
          <pc:docMk/>
          <pc:sldMk cId="27499453" sldId="416"/>
        </pc:sldMkLst>
        <pc:spChg chg="mod">
          <ac:chgData name="Allie Pfleger" userId="7701ca9aa713607d" providerId="LiveId" clId="{BF49C7F9-EEF6-4EDC-97D2-CC05D16D3611}" dt="2022-10-16T22:38:10.302" v="1664"/>
          <ac:spMkLst>
            <pc:docMk/>
            <pc:sldMk cId="27499453" sldId="416"/>
            <ac:spMk id="2" creationId="{645646C8-7FA2-3B4D-D7A9-8583D091B473}"/>
          </ac:spMkLst>
        </pc:spChg>
      </pc:sldChg>
      <pc:sldChg chg="modSp del mod">
        <pc:chgData name="Allie Pfleger" userId="7701ca9aa713607d" providerId="LiveId" clId="{BF49C7F9-EEF6-4EDC-97D2-CC05D16D3611}" dt="2022-10-17T02:43:56.980" v="5847" actId="47"/>
        <pc:sldMkLst>
          <pc:docMk/>
          <pc:sldMk cId="3019862895" sldId="418"/>
        </pc:sldMkLst>
        <pc:spChg chg="mod">
          <ac:chgData name="Allie Pfleger" userId="7701ca9aa713607d" providerId="LiveId" clId="{BF49C7F9-EEF6-4EDC-97D2-CC05D16D3611}" dt="2022-10-16T23:21:24.631" v="2547"/>
          <ac:spMkLst>
            <pc:docMk/>
            <pc:sldMk cId="3019862895" sldId="418"/>
            <ac:spMk id="2" creationId="{645646C8-7FA2-3B4D-D7A9-8583D091B473}"/>
          </ac:spMkLst>
        </pc:spChg>
        <pc:spChg chg="mod">
          <ac:chgData name="Allie Pfleger" userId="7701ca9aa713607d" providerId="LiveId" clId="{BF49C7F9-EEF6-4EDC-97D2-CC05D16D3611}" dt="2022-10-17T02:43:22.061" v="5844" actId="20577"/>
          <ac:spMkLst>
            <pc:docMk/>
            <pc:sldMk cId="3019862895" sldId="418"/>
            <ac:spMk id="5" creationId="{09B3DFC6-A391-F452-B4B6-374A10D45197}"/>
          </ac:spMkLst>
        </pc:spChg>
      </pc:sldChg>
      <pc:sldChg chg="modSp mod modNotesTx">
        <pc:chgData name="Allie Pfleger" userId="7701ca9aa713607d" providerId="LiveId" clId="{BF49C7F9-EEF6-4EDC-97D2-CC05D16D3611}" dt="2022-10-17T06:20:36.618" v="6370" actId="20577"/>
        <pc:sldMkLst>
          <pc:docMk/>
          <pc:sldMk cId="2666383083" sldId="419"/>
        </pc:sldMkLst>
        <pc:spChg chg="mod">
          <ac:chgData name="Allie Pfleger" userId="7701ca9aa713607d" providerId="LiveId" clId="{BF49C7F9-EEF6-4EDC-97D2-CC05D16D3611}" dt="2022-10-16T23:21:12.193" v="2545"/>
          <ac:spMkLst>
            <pc:docMk/>
            <pc:sldMk cId="2666383083" sldId="419"/>
            <ac:spMk id="2" creationId="{645646C8-7FA2-3B4D-D7A9-8583D091B473}"/>
          </ac:spMkLst>
        </pc:spChg>
      </pc:sldChg>
      <pc:sldChg chg="del">
        <pc:chgData name="Allie Pfleger" userId="7701ca9aa713607d" providerId="LiveId" clId="{BF49C7F9-EEF6-4EDC-97D2-CC05D16D3611}" dt="2022-10-16T22:38:15.914" v="1667" actId="47"/>
        <pc:sldMkLst>
          <pc:docMk/>
          <pc:sldMk cId="3004601340" sldId="421"/>
        </pc:sldMkLst>
      </pc:sldChg>
      <pc:sldChg chg="del">
        <pc:chgData name="Allie Pfleger" userId="7701ca9aa713607d" providerId="LiveId" clId="{BF49C7F9-EEF6-4EDC-97D2-CC05D16D3611}" dt="2022-10-16T22:38:15.107" v="1666" actId="47"/>
        <pc:sldMkLst>
          <pc:docMk/>
          <pc:sldMk cId="3620241647" sldId="422"/>
        </pc:sldMkLst>
      </pc:sldChg>
      <pc:sldChg chg="del">
        <pc:chgData name="Allie Pfleger" userId="7701ca9aa713607d" providerId="LiveId" clId="{BF49C7F9-EEF6-4EDC-97D2-CC05D16D3611}" dt="2022-10-16T22:38:14.458" v="1665" actId="47"/>
        <pc:sldMkLst>
          <pc:docMk/>
          <pc:sldMk cId="3117748243" sldId="423"/>
        </pc:sldMkLst>
      </pc:sldChg>
      <pc:sldChg chg="modSp add del mod">
        <pc:chgData name="Allie Pfleger" userId="7701ca9aa713607d" providerId="LiveId" clId="{BF49C7F9-EEF6-4EDC-97D2-CC05D16D3611}" dt="2022-10-16T23:31:14.501" v="3042" actId="47"/>
        <pc:sldMkLst>
          <pc:docMk/>
          <pc:sldMk cId="1345786613" sldId="424"/>
        </pc:sldMkLst>
        <pc:spChg chg="mod">
          <ac:chgData name="Allie Pfleger" userId="7701ca9aa713607d" providerId="LiveId" clId="{BF49C7F9-EEF6-4EDC-97D2-CC05D16D3611}" dt="2022-10-16T23:21:48.246" v="2550"/>
          <ac:spMkLst>
            <pc:docMk/>
            <pc:sldMk cId="1345786613" sldId="424"/>
            <ac:spMk id="2" creationId="{645646C8-7FA2-3B4D-D7A9-8583D091B473}"/>
          </ac:spMkLst>
        </pc:spChg>
      </pc:sldChg>
      <pc:sldChg chg="modSp del mod">
        <pc:chgData name="Allie Pfleger" userId="7701ca9aa713607d" providerId="LiveId" clId="{BF49C7F9-EEF6-4EDC-97D2-CC05D16D3611}" dt="2022-10-17T02:42:23.213" v="5827" actId="47"/>
        <pc:sldMkLst>
          <pc:docMk/>
          <pc:sldMk cId="2809870678" sldId="425"/>
        </pc:sldMkLst>
        <pc:spChg chg="mod">
          <ac:chgData name="Allie Pfleger" userId="7701ca9aa713607d" providerId="LiveId" clId="{BF49C7F9-EEF6-4EDC-97D2-CC05D16D3611}" dt="2022-10-16T23:21:17.335" v="2546"/>
          <ac:spMkLst>
            <pc:docMk/>
            <pc:sldMk cId="2809870678" sldId="425"/>
            <ac:spMk id="2" creationId="{645646C8-7FA2-3B4D-D7A9-8583D091B473}"/>
          </ac:spMkLst>
        </pc:spChg>
      </pc:sldChg>
      <pc:sldChg chg="modSp mod modNotesTx">
        <pc:chgData name="Allie Pfleger" userId="7701ca9aa713607d" providerId="LiveId" clId="{BF49C7F9-EEF6-4EDC-97D2-CC05D16D3611}" dt="2022-10-17T06:59:27.549" v="7356" actId="403"/>
        <pc:sldMkLst>
          <pc:docMk/>
          <pc:sldMk cId="57354065" sldId="426"/>
        </pc:sldMkLst>
        <pc:spChg chg="mod">
          <ac:chgData name="Allie Pfleger" userId="7701ca9aa713607d" providerId="LiveId" clId="{BF49C7F9-EEF6-4EDC-97D2-CC05D16D3611}" dt="2022-10-16T23:20:56.458" v="2542" actId="20577"/>
          <ac:spMkLst>
            <pc:docMk/>
            <pc:sldMk cId="57354065" sldId="426"/>
            <ac:spMk id="2" creationId="{645646C8-7FA2-3B4D-D7A9-8583D091B473}"/>
          </ac:spMkLst>
        </pc:spChg>
        <pc:spChg chg="mod">
          <ac:chgData name="Allie Pfleger" userId="7701ca9aa713607d" providerId="LiveId" clId="{BF49C7F9-EEF6-4EDC-97D2-CC05D16D3611}" dt="2022-10-17T06:59:27.549" v="7356" actId="403"/>
          <ac:spMkLst>
            <pc:docMk/>
            <pc:sldMk cId="57354065" sldId="426"/>
            <ac:spMk id="4" creationId="{2B6FCDD5-6ED1-E694-7C6C-326912403422}"/>
          </ac:spMkLst>
        </pc:spChg>
      </pc:sldChg>
      <pc:sldChg chg="modSp new mod ord">
        <pc:chgData name="Allie Pfleger" userId="7701ca9aa713607d" providerId="LiveId" clId="{BF49C7F9-EEF6-4EDC-97D2-CC05D16D3611}" dt="2022-10-17T06:07:40.985" v="6031" actId="20577"/>
        <pc:sldMkLst>
          <pc:docMk/>
          <pc:sldMk cId="2252287671" sldId="427"/>
        </pc:sldMkLst>
        <pc:spChg chg="mod">
          <ac:chgData name="Allie Pfleger" userId="7701ca9aa713607d" providerId="LiveId" clId="{BF49C7F9-EEF6-4EDC-97D2-CC05D16D3611}" dt="2022-10-16T20:21:34.202" v="1033" actId="20577"/>
          <ac:spMkLst>
            <pc:docMk/>
            <pc:sldMk cId="2252287671" sldId="427"/>
            <ac:spMk id="2" creationId="{859CCDEF-73A4-EF76-E291-D3630AEB61FE}"/>
          </ac:spMkLst>
        </pc:spChg>
        <pc:spChg chg="mod">
          <ac:chgData name="Allie Pfleger" userId="7701ca9aa713607d" providerId="LiveId" clId="{BF49C7F9-EEF6-4EDC-97D2-CC05D16D3611}" dt="2022-10-17T06:07:40.985" v="6031" actId="20577"/>
          <ac:spMkLst>
            <pc:docMk/>
            <pc:sldMk cId="2252287671" sldId="427"/>
            <ac:spMk id="3" creationId="{1D6C2D83-5FA4-C7F8-A7FF-F182A1504302}"/>
          </ac:spMkLst>
        </pc:spChg>
      </pc:sldChg>
      <pc:sldChg chg="addSp delSp modSp new del mod modClrScheme chgLayout">
        <pc:chgData name="Allie Pfleger" userId="7701ca9aa713607d" providerId="LiveId" clId="{BF49C7F9-EEF6-4EDC-97D2-CC05D16D3611}" dt="2022-10-16T20:14:06.286" v="648" actId="47"/>
        <pc:sldMkLst>
          <pc:docMk/>
          <pc:sldMk cId="4257375056" sldId="427"/>
        </pc:sldMkLst>
        <pc:spChg chg="del mod ord">
          <ac:chgData name="Allie Pfleger" userId="7701ca9aa713607d" providerId="LiveId" clId="{BF49C7F9-EEF6-4EDC-97D2-CC05D16D3611}" dt="2022-10-16T20:08:00.798" v="334" actId="700"/>
          <ac:spMkLst>
            <pc:docMk/>
            <pc:sldMk cId="4257375056" sldId="427"/>
            <ac:spMk id="2" creationId="{410BFD12-BD47-D8D6-DF3D-5206266B53E6}"/>
          </ac:spMkLst>
        </pc:spChg>
        <pc:spChg chg="del mod ord">
          <ac:chgData name="Allie Pfleger" userId="7701ca9aa713607d" providerId="LiveId" clId="{BF49C7F9-EEF6-4EDC-97D2-CC05D16D3611}" dt="2022-10-16T20:08:00.798" v="334" actId="700"/>
          <ac:spMkLst>
            <pc:docMk/>
            <pc:sldMk cId="4257375056" sldId="427"/>
            <ac:spMk id="3" creationId="{F4DA963E-B3EC-55C2-DA86-88634F1689FA}"/>
          </ac:spMkLst>
        </pc:spChg>
        <pc:spChg chg="add mod ord">
          <ac:chgData name="Allie Pfleger" userId="7701ca9aa713607d" providerId="LiveId" clId="{BF49C7F9-EEF6-4EDC-97D2-CC05D16D3611}" dt="2022-10-16T20:08:07.358" v="353" actId="20577"/>
          <ac:spMkLst>
            <pc:docMk/>
            <pc:sldMk cId="4257375056" sldId="427"/>
            <ac:spMk id="4" creationId="{D1397AA5-0ED1-E903-868B-2F6795572D5D}"/>
          </ac:spMkLst>
        </pc:spChg>
        <pc:spChg chg="add mod ord">
          <ac:chgData name="Allie Pfleger" userId="7701ca9aa713607d" providerId="LiveId" clId="{BF49C7F9-EEF6-4EDC-97D2-CC05D16D3611}" dt="2022-10-16T20:08:15.292" v="355"/>
          <ac:spMkLst>
            <pc:docMk/>
            <pc:sldMk cId="4257375056" sldId="427"/>
            <ac:spMk id="5" creationId="{8A1EBF78-E2FD-4993-CE2A-086546B61EAA}"/>
          </ac:spMkLst>
        </pc:spChg>
        <pc:spChg chg="add mod ord">
          <ac:chgData name="Allie Pfleger" userId="7701ca9aa713607d" providerId="LiveId" clId="{BF49C7F9-EEF6-4EDC-97D2-CC05D16D3611}" dt="2022-10-16T20:09:38.156" v="464" actId="20577"/>
          <ac:spMkLst>
            <pc:docMk/>
            <pc:sldMk cId="4257375056" sldId="427"/>
            <ac:spMk id="6" creationId="{31763AA3-0BD4-6210-B8A1-B912A66DCAF2}"/>
          </ac:spMkLst>
        </pc:spChg>
      </pc:sldChg>
      <pc:sldChg chg="addSp delSp modSp add mod modNotesTx">
        <pc:chgData name="Allie Pfleger" userId="7701ca9aa713607d" providerId="LiveId" clId="{BF49C7F9-EEF6-4EDC-97D2-CC05D16D3611}" dt="2022-10-17T01:01:20.445" v="3672" actId="313"/>
        <pc:sldMkLst>
          <pc:docMk/>
          <pc:sldMk cId="34342111" sldId="428"/>
        </pc:sldMkLst>
        <pc:spChg chg="add mod">
          <ac:chgData name="Allie Pfleger" userId="7701ca9aa713607d" providerId="LiveId" clId="{BF49C7F9-EEF6-4EDC-97D2-CC05D16D3611}" dt="2022-10-17T00:57:05.631" v="3356" actId="20577"/>
          <ac:spMkLst>
            <pc:docMk/>
            <pc:sldMk cId="34342111" sldId="428"/>
            <ac:spMk id="4" creationId="{CE6E1D37-EF7A-BDC8-CC74-909B7A7A03FD}"/>
          </ac:spMkLst>
        </pc:spChg>
        <pc:spChg chg="add mod">
          <ac:chgData name="Allie Pfleger" userId="7701ca9aa713607d" providerId="LiveId" clId="{BF49C7F9-EEF6-4EDC-97D2-CC05D16D3611}" dt="2022-10-17T00:57:16.057" v="3359" actId="20577"/>
          <ac:spMkLst>
            <pc:docMk/>
            <pc:sldMk cId="34342111" sldId="428"/>
            <ac:spMk id="5" creationId="{BEC2CE3C-2D7C-0182-3A6F-9DFDC0FF67D4}"/>
          </ac:spMkLst>
        </pc:spChg>
        <pc:spChg chg="add mod">
          <ac:chgData name="Allie Pfleger" userId="7701ca9aa713607d" providerId="LiveId" clId="{BF49C7F9-EEF6-4EDC-97D2-CC05D16D3611}" dt="2022-10-17T00:57:45.359" v="3399" actId="20577"/>
          <ac:spMkLst>
            <pc:docMk/>
            <pc:sldMk cId="34342111" sldId="428"/>
            <ac:spMk id="6" creationId="{3B3598FA-FBDB-8F17-52C3-7A16ED249D46}"/>
          </ac:spMkLst>
        </pc:spChg>
        <pc:spChg chg="add del mod">
          <ac:chgData name="Allie Pfleger" userId="7701ca9aa713607d" providerId="LiveId" clId="{BF49C7F9-EEF6-4EDC-97D2-CC05D16D3611}" dt="2022-10-16T22:42:37.084" v="1830"/>
          <ac:spMkLst>
            <pc:docMk/>
            <pc:sldMk cId="34342111" sldId="428"/>
            <ac:spMk id="7" creationId="{F69F3996-0CA6-4637-9213-D1D4669A52B7}"/>
          </ac:spMkLst>
        </pc:spChg>
        <pc:spChg chg="del">
          <ac:chgData name="Allie Pfleger" userId="7701ca9aa713607d" providerId="LiveId" clId="{BF49C7F9-EEF6-4EDC-97D2-CC05D16D3611}" dt="2022-10-16T22:42:40.014" v="1831" actId="478"/>
          <ac:spMkLst>
            <pc:docMk/>
            <pc:sldMk cId="34342111" sldId="428"/>
            <ac:spMk id="8" creationId="{36C83BD8-087A-63EA-0AF9-D1253C9873B4}"/>
          </ac:spMkLst>
        </pc:spChg>
        <pc:spChg chg="add mod">
          <ac:chgData name="Allie Pfleger" userId="7701ca9aa713607d" providerId="LiveId" clId="{BF49C7F9-EEF6-4EDC-97D2-CC05D16D3611}" dt="2022-10-17T00:57:54.145" v="3402" actId="20577"/>
          <ac:spMkLst>
            <pc:docMk/>
            <pc:sldMk cId="34342111" sldId="428"/>
            <ac:spMk id="9" creationId="{FAB445B9-D070-BDD2-E052-2EDCB97604A0}"/>
          </ac:spMkLst>
        </pc:spChg>
        <pc:spChg chg="add mod">
          <ac:chgData name="Allie Pfleger" userId="7701ca9aa713607d" providerId="LiveId" clId="{BF49C7F9-EEF6-4EDC-97D2-CC05D16D3611}" dt="2022-10-17T01:01:20.445" v="3672" actId="313"/>
          <ac:spMkLst>
            <pc:docMk/>
            <pc:sldMk cId="34342111" sldId="428"/>
            <ac:spMk id="10" creationId="{6423218C-DCC1-3542-02F4-B783EA2762E0}"/>
          </ac:spMkLst>
        </pc:spChg>
      </pc:sldChg>
      <pc:sldChg chg="delSp add mod">
        <pc:chgData name="Allie Pfleger" userId="7701ca9aa713607d" providerId="LiveId" clId="{BF49C7F9-EEF6-4EDC-97D2-CC05D16D3611}" dt="2022-10-16T22:43:14.562" v="1838" actId="478"/>
        <pc:sldMkLst>
          <pc:docMk/>
          <pc:sldMk cId="2801982659" sldId="429"/>
        </pc:sldMkLst>
        <pc:spChg chg="del">
          <ac:chgData name="Allie Pfleger" userId="7701ca9aa713607d" providerId="LiveId" clId="{BF49C7F9-EEF6-4EDC-97D2-CC05D16D3611}" dt="2022-10-16T22:43:14.562" v="1838" actId="478"/>
          <ac:spMkLst>
            <pc:docMk/>
            <pc:sldMk cId="2801982659" sldId="429"/>
            <ac:spMk id="8" creationId="{36C83BD8-087A-63EA-0AF9-D1253C9873B4}"/>
          </ac:spMkLst>
        </pc:spChg>
      </pc:sldChg>
      <pc:sldChg chg="addSp delSp modSp add mod modNotesTx">
        <pc:chgData name="Allie Pfleger" userId="7701ca9aa713607d" providerId="LiveId" clId="{BF49C7F9-EEF6-4EDC-97D2-CC05D16D3611}" dt="2022-10-17T07:14:18.532" v="8251"/>
        <pc:sldMkLst>
          <pc:docMk/>
          <pc:sldMk cId="1718940347" sldId="430"/>
        </pc:sldMkLst>
        <pc:spChg chg="mod">
          <ac:chgData name="Allie Pfleger" userId="7701ca9aa713607d" providerId="LiveId" clId="{BF49C7F9-EEF6-4EDC-97D2-CC05D16D3611}" dt="2022-10-16T23:23:47.410" v="2554" actId="20577"/>
          <ac:spMkLst>
            <pc:docMk/>
            <pc:sldMk cId="1718940347" sldId="430"/>
            <ac:spMk id="2" creationId="{645646C8-7FA2-3B4D-D7A9-8583D091B473}"/>
          </ac:spMkLst>
        </pc:spChg>
        <pc:spChg chg="mod">
          <ac:chgData name="Allie Pfleger" userId="7701ca9aa713607d" providerId="LiveId" clId="{BF49C7F9-EEF6-4EDC-97D2-CC05D16D3611}" dt="2022-10-17T07:08:30.625" v="7748" actId="207"/>
          <ac:spMkLst>
            <pc:docMk/>
            <pc:sldMk cId="1718940347" sldId="430"/>
            <ac:spMk id="3" creationId="{714E8F8E-0237-C91D-E4B9-D4BB69AFA996}"/>
          </ac:spMkLst>
        </pc:spChg>
        <pc:spChg chg="del">
          <ac:chgData name="Allie Pfleger" userId="7701ca9aa713607d" providerId="LiveId" clId="{BF49C7F9-EEF6-4EDC-97D2-CC05D16D3611}" dt="2022-10-17T01:06:11.835" v="4066" actId="478"/>
          <ac:spMkLst>
            <pc:docMk/>
            <pc:sldMk cId="1718940347" sldId="430"/>
            <ac:spMk id="4" creationId="{A7E38F59-40AE-9E82-BE47-A6DE994BDFBD}"/>
          </ac:spMkLst>
        </pc:spChg>
        <pc:spChg chg="add mod">
          <ac:chgData name="Allie Pfleger" userId="7701ca9aa713607d" providerId="LiveId" clId="{BF49C7F9-EEF6-4EDC-97D2-CC05D16D3611}" dt="2022-10-17T07:14:18.532" v="8251"/>
          <ac:spMkLst>
            <pc:docMk/>
            <pc:sldMk cId="1718940347" sldId="430"/>
            <ac:spMk id="4" creationId="{BDD9D927-E49C-F42A-25A6-BD749C6039C5}"/>
          </ac:spMkLst>
        </pc:spChg>
      </pc:sldChg>
      <pc:sldChg chg="add del">
        <pc:chgData name="Allie Pfleger" userId="7701ca9aa713607d" providerId="LiveId" clId="{BF49C7F9-EEF6-4EDC-97D2-CC05D16D3611}" dt="2022-10-16T23:20:47.996" v="2522"/>
        <pc:sldMkLst>
          <pc:docMk/>
          <pc:sldMk cId="904348314" sldId="431"/>
        </pc:sldMkLst>
      </pc:sldChg>
      <pc:sldChg chg="addSp delSp modSp add mod modNotesTx">
        <pc:chgData name="Allie Pfleger" userId="7701ca9aa713607d" providerId="LiveId" clId="{BF49C7F9-EEF6-4EDC-97D2-CC05D16D3611}" dt="2022-10-17T01:18:25.652" v="4669" actId="113"/>
        <pc:sldMkLst>
          <pc:docMk/>
          <pc:sldMk cId="3021947339" sldId="431"/>
        </pc:sldMkLst>
        <pc:spChg chg="del mod">
          <ac:chgData name="Allie Pfleger" userId="7701ca9aa713607d" providerId="LiveId" clId="{BF49C7F9-EEF6-4EDC-97D2-CC05D16D3611}" dt="2022-10-17T01:15:58.871" v="4588" actId="478"/>
          <ac:spMkLst>
            <pc:docMk/>
            <pc:sldMk cId="3021947339" sldId="431"/>
            <ac:spMk id="3" creationId="{714E8F8E-0237-C91D-E4B9-D4BB69AFA996}"/>
          </ac:spMkLst>
        </pc:spChg>
        <pc:spChg chg="add mod">
          <ac:chgData name="Allie Pfleger" userId="7701ca9aa713607d" providerId="LiveId" clId="{BF49C7F9-EEF6-4EDC-97D2-CC05D16D3611}" dt="2022-10-17T01:18:25.652" v="4669" actId="113"/>
          <ac:spMkLst>
            <pc:docMk/>
            <pc:sldMk cId="3021947339" sldId="431"/>
            <ac:spMk id="4" creationId="{A06FDB3E-A6F7-3C59-4D67-F8AC38653764}"/>
          </ac:spMkLst>
        </pc:spChg>
        <pc:spChg chg="del">
          <ac:chgData name="Allie Pfleger" userId="7701ca9aa713607d" providerId="LiveId" clId="{BF49C7F9-EEF6-4EDC-97D2-CC05D16D3611}" dt="2022-10-16T23:24:34.400" v="2563" actId="478"/>
          <ac:spMkLst>
            <pc:docMk/>
            <pc:sldMk cId="3021947339" sldId="431"/>
            <ac:spMk id="4" creationId="{A7E38F59-40AE-9E82-BE47-A6DE994BDFBD}"/>
          </ac:spMkLst>
        </pc:spChg>
        <pc:spChg chg="add del mod">
          <ac:chgData name="Allie Pfleger" userId="7701ca9aa713607d" providerId="LiveId" clId="{BF49C7F9-EEF6-4EDC-97D2-CC05D16D3611}" dt="2022-10-17T01:16:08.443" v="4589" actId="478"/>
          <ac:spMkLst>
            <pc:docMk/>
            <pc:sldMk cId="3021947339" sldId="431"/>
            <ac:spMk id="6" creationId="{2BE7AA79-448A-9E15-6641-3FA2450498DE}"/>
          </ac:spMkLst>
        </pc:spChg>
      </pc:sldChg>
      <pc:sldChg chg="add del">
        <pc:chgData name="Allie Pfleger" userId="7701ca9aa713607d" providerId="LiveId" clId="{BF49C7F9-EEF6-4EDC-97D2-CC05D16D3611}" dt="2022-10-16T23:21:02.933" v="2544"/>
        <pc:sldMkLst>
          <pc:docMk/>
          <pc:sldMk cId="3498355026" sldId="431"/>
        </pc:sldMkLst>
      </pc:sldChg>
      <pc:sldChg chg="delSp add mod">
        <pc:chgData name="Allie Pfleger" userId="7701ca9aa713607d" providerId="LiveId" clId="{BF49C7F9-EEF6-4EDC-97D2-CC05D16D3611}" dt="2022-10-17T00:59:30.848" v="3426" actId="478"/>
        <pc:sldMkLst>
          <pc:docMk/>
          <pc:sldMk cId="3085092006" sldId="432"/>
        </pc:sldMkLst>
        <pc:spChg chg="del">
          <ac:chgData name="Allie Pfleger" userId="7701ca9aa713607d" providerId="LiveId" clId="{BF49C7F9-EEF6-4EDC-97D2-CC05D16D3611}" dt="2022-10-17T00:59:30.848" v="3426" actId="478"/>
          <ac:spMkLst>
            <pc:docMk/>
            <pc:sldMk cId="3085092006" sldId="432"/>
            <ac:spMk id="10" creationId="{6423218C-DCC1-3542-02F4-B783EA2762E0}"/>
          </ac:spMkLst>
        </pc:spChg>
      </pc:sldChg>
      <pc:sldChg chg="delSp add mod">
        <pc:chgData name="Allie Pfleger" userId="7701ca9aa713607d" providerId="LiveId" clId="{BF49C7F9-EEF6-4EDC-97D2-CC05D16D3611}" dt="2022-10-17T00:59:37.863" v="3429" actId="478"/>
        <pc:sldMkLst>
          <pc:docMk/>
          <pc:sldMk cId="1965166130" sldId="433"/>
        </pc:sldMkLst>
        <pc:spChg chg="del">
          <ac:chgData name="Allie Pfleger" userId="7701ca9aa713607d" providerId="LiveId" clId="{BF49C7F9-EEF6-4EDC-97D2-CC05D16D3611}" dt="2022-10-17T00:59:35.682" v="3428" actId="478"/>
          <ac:spMkLst>
            <pc:docMk/>
            <pc:sldMk cId="1965166130" sldId="433"/>
            <ac:spMk id="9" creationId="{FAB445B9-D070-BDD2-E052-2EDCB97604A0}"/>
          </ac:spMkLst>
        </pc:spChg>
        <pc:spChg chg="del">
          <ac:chgData name="Allie Pfleger" userId="7701ca9aa713607d" providerId="LiveId" clId="{BF49C7F9-EEF6-4EDC-97D2-CC05D16D3611}" dt="2022-10-17T00:59:37.863" v="3429" actId="478"/>
          <ac:spMkLst>
            <pc:docMk/>
            <pc:sldMk cId="1965166130" sldId="433"/>
            <ac:spMk id="10" creationId="{6423218C-DCC1-3542-02F4-B783EA2762E0}"/>
          </ac:spMkLst>
        </pc:spChg>
      </pc:sldChg>
      <pc:sldChg chg="delSp add mod">
        <pc:chgData name="Allie Pfleger" userId="7701ca9aa713607d" providerId="LiveId" clId="{BF49C7F9-EEF6-4EDC-97D2-CC05D16D3611}" dt="2022-10-17T00:59:51.737" v="3433" actId="478"/>
        <pc:sldMkLst>
          <pc:docMk/>
          <pc:sldMk cId="2376371677" sldId="434"/>
        </pc:sldMkLst>
        <pc:spChg chg="del">
          <ac:chgData name="Allie Pfleger" userId="7701ca9aa713607d" providerId="LiveId" clId="{BF49C7F9-EEF6-4EDC-97D2-CC05D16D3611}" dt="2022-10-17T00:59:47.536" v="3431" actId="478"/>
          <ac:spMkLst>
            <pc:docMk/>
            <pc:sldMk cId="2376371677" sldId="434"/>
            <ac:spMk id="6" creationId="{3B3598FA-FBDB-8F17-52C3-7A16ED249D46}"/>
          </ac:spMkLst>
        </pc:spChg>
        <pc:spChg chg="del">
          <ac:chgData name="Allie Pfleger" userId="7701ca9aa713607d" providerId="LiveId" clId="{BF49C7F9-EEF6-4EDC-97D2-CC05D16D3611}" dt="2022-10-17T00:59:50.098" v="3432" actId="478"/>
          <ac:spMkLst>
            <pc:docMk/>
            <pc:sldMk cId="2376371677" sldId="434"/>
            <ac:spMk id="9" creationId="{FAB445B9-D070-BDD2-E052-2EDCB97604A0}"/>
          </ac:spMkLst>
        </pc:spChg>
        <pc:spChg chg="del">
          <ac:chgData name="Allie Pfleger" userId="7701ca9aa713607d" providerId="LiveId" clId="{BF49C7F9-EEF6-4EDC-97D2-CC05D16D3611}" dt="2022-10-17T00:59:51.737" v="3433" actId="478"/>
          <ac:spMkLst>
            <pc:docMk/>
            <pc:sldMk cId="2376371677" sldId="434"/>
            <ac:spMk id="10" creationId="{6423218C-DCC1-3542-02F4-B783EA2762E0}"/>
          </ac:spMkLst>
        </pc:spChg>
      </pc:sldChg>
      <pc:sldChg chg="delSp add mod">
        <pc:chgData name="Allie Pfleger" userId="7701ca9aa713607d" providerId="LiveId" clId="{BF49C7F9-EEF6-4EDC-97D2-CC05D16D3611}" dt="2022-10-17T01:00:00.694" v="3438" actId="478"/>
        <pc:sldMkLst>
          <pc:docMk/>
          <pc:sldMk cId="903675898" sldId="435"/>
        </pc:sldMkLst>
        <pc:spChg chg="del">
          <ac:chgData name="Allie Pfleger" userId="7701ca9aa713607d" providerId="LiveId" clId="{BF49C7F9-EEF6-4EDC-97D2-CC05D16D3611}" dt="2022-10-17T01:00:00.694" v="3438" actId="478"/>
          <ac:spMkLst>
            <pc:docMk/>
            <pc:sldMk cId="903675898" sldId="435"/>
            <ac:spMk id="5" creationId="{BEC2CE3C-2D7C-0182-3A6F-9DFDC0FF67D4}"/>
          </ac:spMkLst>
        </pc:spChg>
        <pc:spChg chg="del">
          <ac:chgData name="Allie Pfleger" userId="7701ca9aa713607d" providerId="LiveId" clId="{BF49C7F9-EEF6-4EDC-97D2-CC05D16D3611}" dt="2022-10-17T00:59:59.777" v="3437" actId="478"/>
          <ac:spMkLst>
            <pc:docMk/>
            <pc:sldMk cId="903675898" sldId="435"/>
            <ac:spMk id="6" creationId="{3B3598FA-FBDB-8F17-52C3-7A16ED249D46}"/>
          </ac:spMkLst>
        </pc:spChg>
        <pc:spChg chg="del">
          <ac:chgData name="Allie Pfleger" userId="7701ca9aa713607d" providerId="LiveId" clId="{BF49C7F9-EEF6-4EDC-97D2-CC05D16D3611}" dt="2022-10-17T00:59:58.121" v="3436" actId="478"/>
          <ac:spMkLst>
            <pc:docMk/>
            <pc:sldMk cId="903675898" sldId="435"/>
            <ac:spMk id="9" creationId="{FAB445B9-D070-BDD2-E052-2EDCB97604A0}"/>
          </ac:spMkLst>
        </pc:spChg>
        <pc:spChg chg="del">
          <ac:chgData name="Allie Pfleger" userId="7701ca9aa713607d" providerId="LiveId" clId="{BF49C7F9-EEF6-4EDC-97D2-CC05D16D3611}" dt="2022-10-17T00:59:57.184" v="3435" actId="478"/>
          <ac:spMkLst>
            <pc:docMk/>
            <pc:sldMk cId="903675898" sldId="435"/>
            <ac:spMk id="10" creationId="{6423218C-DCC1-3542-02F4-B783EA2762E0}"/>
          </ac:spMkLst>
        </pc:spChg>
      </pc:sldChg>
      <pc:sldChg chg="addSp delSp modSp add mod">
        <pc:chgData name="Allie Pfleger" userId="7701ca9aa713607d" providerId="LiveId" clId="{BF49C7F9-EEF6-4EDC-97D2-CC05D16D3611}" dt="2022-10-17T01:39:42.888" v="4805" actId="478"/>
        <pc:sldMkLst>
          <pc:docMk/>
          <pc:sldMk cId="2044828803" sldId="436"/>
        </pc:sldMkLst>
        <pc:spChg chg="del">
          <ac:chgData name="Allie Pfleger" userId="7701ca9aa713607d" providerId="LiveId" clId="{BF49C7F9-EEF6-4EDC-97D2-CC05D16D3611}" dt="2022-10-17T01:36:46.119" v="4782" actId="478"/>
          <ac:spMkLst>
            <pc:docMk/>
            <pc:sldMk cId="2044828803" sldId="436"/>
            <ac:spMk id="3" creationId="{714E8F8E-0237-C91D-E4B9-D4BB69AFA996}"/>
          </ac:spMkLst>
        </pc:spChg>
        <pc:spChg chg="mod">
          <ac:chgData name="Allie Pfleger" userId="7701ca9aa713607d" providerId="LiveId" clId="{BF49C7F9-EEF6-4EDC-97D2-CC05D16D3611}" dt="2022-10-17T01:18:11.858" v="4664" actId="113"/>
          <ac:spMkLst>
            <pc:docMk/>
            <pc:sldMk cId="2044828803" sldId="436"/>
            <ac:spMk id="4" creationId="{A06FDB3E-A6F7-3C59-4D67-F8AC38653764}"/>
          </ac:spMkLst>
        </pc:spChg>
        <pc:spChg chg="add mod">
          <ac:chgData name="Allie Pfleger" userId="7701ca9aa713607d" providerId="LiveId" clId="{BF49C7F9-EEF6-4EDC-97D2-CC05D16D3611}" dt="2022-10-17T01:39:11.615" v="4800" actId="20577"/>
          <ac:spMkLst>
            <pc:docMk/>
            <pc:sldMk cId="2044828803" sldId="436"/>
            <ac:spMk id="5" creationId="{1DBF778A-B4BE-9B99-0734-749C6243A637}"/>
          </ac:spMkLst>
        </pc:spChg>
        <pc:spChg chg="add del mod">
          <ac:chgData name="Allie Pfleger" userId="7701ca9aa713607d" providerId="LiveId" clId="{BF49C7F9-EEF6-4EDC-97D2-CC05D16D3611}" dt="2022-10-17T01:39:42.888" v="4805" actId="478"/>
          <ac:spMkLst>
            <pc:docMk/>
            <pc:sldMk cId="2044828803" sldId="436"/>
            <ac:spMk id="7" creationId="{EE673F37-8FB6-2549-D3F2-F2D8C7CC9ADB}"/>
          </ac:spMkLst>
        </pc:spChg>
      </pc:sldChg>
      <pc:sldChg chg="add del modNotesTx">
        <pc:chgData name="Allie Pfleger" userId="7701ca9aa713607d" providerId="LiveId" clId="{BF49C7F9-EEF6-4EDC-97D2-CC05D16D3611}" dt="2022-10-17T01:15:38.940" v="4585" actId="47"/>
        <pc:sldMkLst>
          <pc:docMk/>
          <pc:sldMk cId="2425150852" sldId="436"/>
        </pc:sldMkLst>
      </pc:sldChg>
      <pc:sldChg chg="addSp delSp modSp add mod modNotesTx">
        <pc:chgData name="Allie Pfleger" userId="7701ca9aa713607d" providerId="LiveId" clId="{BF49C7F9-EEF6-4EDC-97D2-CC05D16D3611}" dt="2022-10-17T01:40:08.170" v="4829" actId="20577"/>
        <pc:sldMkLst>
          <pc:docMk/>
          <pc:sldMk cId="1029672387" sldId="437"/>
        </pc:sldMkLst>
        <pc:spChg chg="del mod">
          <ac:chgData name="Allie Pfleger" userId="7701ca9aa713607d" providerId="LiveId" clId="{BF49C7F9-EEF6-4EDC-97D2-CC05D16D3611}" dt="2022-10-17T01:37:16.769" v="4788" actId="478"/>
          <ac:spMkLst>
            <pc:docMk/>
            <pc:sldMk cId="1029672387" sldId="437"/>
            <ac:spMk id="3" creationId="{714E8F8E-0237-C91D-E4B9-D4BB69AFA996}"/>
          </ac:spMkLst>
        </pc:spChg>
        <pc:spChg chg="mod">
          <ac:chgData name="Allie Pfleger" userId="7701ca9aa713607d" providerId="LiveId" clId="{BF49C7F9-EEF6-4EDC-97D2-CC05D16D3611}" dt="2022-10-17T01:19:04.042" v="4683" actId="113"/>
          <ac:spMkLst>
            <pc:docMk/>
            <pc:sldMk cId="1029672387" sldId="437"/>
            <ac:spMk id="4" creationId="{A06FDB3E-A6F7-3C59-4D67-F8AC38653764}"/>
          </ac:spMkLst>
        </pc:spChg>
        <pc:spChg chg="add mod">
          <ac:chgData name="Allie Pfleger" userId="7701ca9aa713607d" providerId="LiveId" clId="{BF49C7F9-EEF6-4EDC-97D2-CC05D16D3611}" dt="2022-10-17T01:39:24.488" v="4803" actId="20577"/>
          <ac:spMkLst>
            <pc:docMk/>
            <pc:sldMk cId="1029672387" sldId="437"/>
            <ac:spMk id="5" creationId="{3A48A57C-8DD3-1E4B-58B6-A2B68C5F72DC}"/>
          </ac:spMkLst>
        </pc:spChg>
        <pc:spChg chg="add del mod">
          <ac:chgData name="Allie Pfleger" userId="7701ca9aa713607d" providerId="LiveId" clId="{BF49C7F9-EEF6-4EDC-97D2-CC05D16D3611}" dt="2022-10-17T01:39:33.246" v="4804" actId="478"/>
          <ac:spMkLst>
            <pc:docMk/>
            <pc:sldMk cId="1029672387" sldId="437"/>
            <ac:spMk id="7" creationId="{ACCD2144-F64F-097B-19DB-4FC8002CD6CD}"/>
          </ac:spMkLst>
        </pc:spChg>
      </pc:sldChg>
      <pc:sldChg chg="addSp delSp modSp add mod modNotesTx">
        <pc:chgData name="Allie Pfleger" userId="7701ca9aa713607d" providerId="LiveId" clId="{BF49C7F9-EEF6-4EDC-97D2-CC05D16D3611}" dt="2022-10-17T01:40:00.765" v="4817" actId="20577"/>
        <pc:sldMkLst>
          <pc:docMk/>
          <pc:sldMk cId="3140954898" sldId="438"/>
        </pc:sldMkLst>
        <pc:spChg chg="del">
          <ac:chgData name="Allie Pfleger" userId="7701ca9aa713607d" providerId="LiveId" clId="{BF49C7F9-EEF6-4EDC-97D2-CC05D16D3611}" dt="2022-10-17T01:35:11.360" v="4776" actId="478"/>
          <ac:spMkLst>
            <pc:docMk/>
            <pc:sldMk cId="3140954898" sldId="438"/>
            <ac:spMk id="3" creationId="{714E8F8E-0237-C91D-E4B9-D4BB69AFA996}"/>
          </ac:spMkLst>
        </pc:spChg>
        <pc:spChg chg="add del mod">
          <ac:chgData name="Allie Pfleger" userId="7701ca9aa713607d" providerId="LiveId" clId="{BF49C7F9-EEF6-4EDC-97D2-CC05D16D3611}" dt="2022-10-17T01:35:13.465" v="4777" actId="478"/>
          <ac:spMkLst>
            <pc:docMk/>
            <pc:sldMk cId="3140954898" sldId="438"/>
            <ac:spMk id="6" creationId="{D7E9F970-0237-8970-497F-FCD1775166A7}"/>
          </ac:spMkLst>
        </pc:spChg>
      </pc:sldChg>
      <pc:sldChg chg="add del ord">
        <pc:chgData name="Allie Pfleger" userId="7701ca9aa713607d" providerId="LiveId" clId="{BF49C7F9-EEF6-4EDC-97D2-CC05D16D3611}" dt="2022-10-17T02:24:33.494" v="5241"/>
        <pc:sldMkLst>
          <pc:docMk/>
          <pc:sldMk cId="258306004" sldId="439"/>
        </pc:sldMkLst>
      </pc:sldChg>
      <pc:sldChg chg="modSp add mod modNotesTx">
        <pc:chgData name="Allie Pfleger" userId="7701ca9aa713607d" providerId="LiveId" clId="{BF49C7F9-EEF6-4EDC-97D2-CC05D16D3611}" dt="2022-10-17T06:20:25.959" v="6368" actId="20577"/>
        <pc:sldMkLst>
          <pc:docMk/>
          <pc:sldMk cId="1500546697" sldId="439"/>
        </pc:sldMkLst>
        <pc:spChg chg="mod">
          <ac:chgData name="Allie Pfleger" userId="7701ca9aa713607d" providerId="LiveId" clId="{BF49C7F9-EEF6-4EDC-97D2-CC05D16D3611}" dt="2022-10-17T06:19:50.061" v="6365" actId="2711"/>
          <ac:spMkLst>
            <pc:docMk/>
            <pc:sldMk cId="1500546697" sldId="439"/>
            <ac:spMk id="5" creationId="{09B3DFC6-A391-F452-B4B6-374A10D45197}"/>
          </ac:spMkLst>
        </pc:spChg>
      </pc:sldChg>
      <pc:sldChg chg="modSp add mod modNotesTx">
        <pc:chgData name="Allie Pfleger" userId="7701ca9aa713607d" providerId="LiveId" clId="{BF49C7F9-EEF6-4EDC-97D2-CC05D16D3611}" dt="2022-10-17T23:05:57.901" v="8395" actId="2711"/>
        <pc:sldMkLst>
          <pc:docMk/>
          <pc:sldMk cId="3975055438" sldId="440"/>
        </pc:sldMkLst>
        <pc:spChg chg="mod">
          <ac:chgData name="Allie Pfleger" userId="7701ca9aa713607d" providerId="LiveId" clId="{BF49C7F9-EEF6-4EDC-97D2-CC05D16D3611}" dt="2022-10-17T23:05:57.901" v="8395" actId="2711"/>
          <ac:spMkLst>
            <pc:docMk/>
            <pc:sldMk cId="3975055438" sldId="440"/>
            <ac:spMk id="5" creationId="{09B3DFC6-A391-F452-B4B6-374A10D45197}"/>
          </ac:spMkLst>
        </pc:spChg>
      </pc:sldChg>
      <pc:sldChg chg="addSp modSp add mod">
        <pc:chgData name="Allie Pfleger" userId="7701ca9aa713607d" providerId="LiveId" clId="{BF49C7F9-EEF6-4EDC-97D2-CC05D16D3611}" dt="2022-10-17T07:14:13.705" v="8250" actId="20577"/>
        <pc:sldMkLst>
          <pc:docMk/>
          <pc:sldMk cId="3939426187" sldId="441"/>
        </pc:sldMkLst>
        <pc:spChg chg="mod">
          <ac:chgData name="Allie Pfleger" userId="7701ca9aa713607d" providerId="LiveId" clId="{BF49C7F9-EEF6-4EDC-97D2-CC05D16D3611}" dt="2022-10-17T06:14:42.956" v="6337" actId="20577"/>
          <ac:spMkLst>
            <pc:docMk/>
            <pc:sldMk cId="3939426187" sldId="441"/>
            <ac:spMk id="3" creationId="{714E8F8E-0237-C91D-E4B9-D4BB69AFA996}"/>
          </ac:spMkLst>
        </pc:spChg>
        <pc:spChg chg="add mod">
          <ac:chgData name="Allie Pfleger" userId="7701ca9aa713607d" providerId="LiveId" clId="{BF49C7F9-EEF6-4EDC-97D2-CC05D16D3611}" dt="2022-10-17T07:14:13.705" v="8250" actId="20577"/>
          <ac:spMkLst>
            <pc:docMk/>
            <pc:sldMk cId="3939426187" sldId="441"/>
            <ac:spMk id="4" creationId="{361B0271-C6E9-46D7-33AB-AA5C12B020FC}"/>
          </ac:spMkLst>
        </pc:spChg>
      </pc:sldChg>
      <pc:sldChg chg="modSp add mod">
        <pc:chgData name="Allie Pfleger" userId="7701ca9aa713607d" providerId="LiveId" clId="{BF49C7F9-EEF6-4EDC-97D2-CC05D16D3611}" dt="2022-10-17T06:58:01.310" v="7308" actId="20577"/>
        <pc:sldMkLst>
          <pc:docMk/>
          <pc:sldMk cId="3800934377" sldId="442"/>
        </pc:sldMkLst>
        <pc:spChg chg="mod">
          <ac:chgData name="Allie Pfleger" userId="7701ca9aa713607d" providerId="LiveId" clId="{BF49C7F9-EEF6-4EDC-97D2-CC05D16D3611}" dt="2022-10-17T06:58:01.310" v="7308" actId="20577"/>
          <ac:spMkLst>
            <pc:docMk/>
            <pc:sldMk cId="3800934377" sldId="442"/>
            <ac:spMk id="3" creationId="{5F2B08F3-3D89-D7B3-17CB-FEBC1A747C9D}"/>
          </ac:spMkLst>
        </pc:spChg>
      </pc:sldChg>
      <pc:sldChg chg="modSp add mod">
        <pc:chgData name="Allie Pfleger" userId="7701ca9aa713607d" providerId="LiveId" clId="{BF49C7F9-EEF6-4EDC-97D2-CC05D16D3611}" dt="2022-10-17T06:58:08.948" v="7310" actId="20577"/>
        <pc:sldMkLst>
          <pc:docMk/>
          <pc:sldMk cId="1889566674" sldId="443"/>
        </pc:sldMkLst>
        <pc:spChg chg="mod">
          <ac:chgData name="Allie Pfleger" userId="7701ca9aa713607d" providerId="LiveId" clId="{BF49C7F9-EEF6-4EDC-97D2-CC05D16D3611}" dt="2022-10-17T06:58:08.948" v="7310" actId="20577"/>
          <ac:spMkLst>
            <pc:docMk/>
            <pc:sldMk cId="1889566674" sldId="443"/>
            <ac:spMk id="3" creationId="{5F2B08F3-3D89-D7B3-17CB-FEBC1A747C9D}"/>
          </ac:spMkLst>
        </pc:spChg>
      </pc:sldChg>
      <pc:sldChg chg="delSp add mod">
        <pc:chgData name="Allie Pfleger" userId="7701ca9aa713607d" providerId="LiveId" clId="{BF49C7F9-EEF6-4EDC-97D2-CC05D16D3611}" dt="2022-10-17T06:58:18.695" v="7312" actId="478"/>
        <pc:sldMkLst>
          <pc:docMk/>
          <pc:sldMk cId="434748634" sldId="444"/>
        </pc:sldMkLst>
        <pc:spChg chg="del">
          <ac:chgData name="Allie Pfleger" userId="7701ca9aa713607d" providerId="LiveId" clId="{BF49C7F9-EEF6-4EDC-97D2-CC05D16D3611}" dt="2022-10-17T06:58:18.695" v="7312" actId="478"/>
          <ac:spMkLst>
            <pc:docMk/>
            <pc:sldMk cId="434748634" sldId="444"/>
            <ac:spMk id="3" creationId="{5F2B08F3-3D89-D7B3-17CB-FEBC1A747C9D}"/>
          </ac:spMkLst>
        </pc:spChg>
      </pc:sldChg>
      <pc:sldChg chg="addSp delSp modSp add mod">
        <pc:chgData name="Allie Pfleger" userId="7701ca9aa713607d" providerId="LiveId" clId="{BF49C7F9-EEF6-4EDC-97D2-CC05D16D3611}" dt="2022-10-17T07:01:03.395" v="7466"/>
        <pc:sldMkLst>
          <pc:docMk/>
          <pc:sldMk cId="2289972604" sldId="445"/>
        </pc:sldMkLst>
        <pc:spChg chg="add del mod">
          <ac:chgData name="Allie Pfleger" userId="7701ca9aa713607d" providerId="LiveId" clId="{BF49C7F9-EEF6-4EDC-97D2-CC05D16D3611}" dt="2022-10-17T07:00:50.402" v="7464"/>
          <ac:spMkLst>
            <pc:docMk/>
            <pc:sldMk cId="2289972604" sldId="445"/>
            <ac:spMk id="3" creationId="{371D6D90-F868-5046-F312-A9362DFD81CD}"/>
          </ac:spMkLst>
        </pc:spChg>
        <pc:spChg chg="add del mod">
          <ac:chgData name="Allie Pfleger" userId="7701ca9aa713607d" providerId="LiveId" clId="{BF49C7F9-EEF6-4EDC-97D2-CC05D16D3611}" dt="2022-10-17T07:01:03.395" v="7466"/>
          <ac:spMkLst>
            <pc:docMk/>
            <pc:sldMk cId="2289972604" sldId="445"/>
            <ac:spMk id="4" creationId="{E195DAA3-4194-AEA3-8CF2-3FA18F25F005}"/>
          </ac:spMkLst>
        </pc:spChg>
        <pc:spChg chg="del">
          <ac:chgData name="Allie Pfleger" userId="7701ca9aa713607d" providerId="LiveId" clId="{BF49C7F9-EEF6-4EDC-97D2-CC05D16D3611}" dt="2022-10-17T07:00:34.075" v="7462" actId="478"/>
          <ac:spMkLst>
            <pc:docMk/>
            <pc:sldMk cId="2289972604" sldId="445"/>
            <ac:spMk id="7" creationId="{9C2347F0-3970-F27F-C81D-1CE6A85D846C}"/>
          </ac:spMkLst>
        </pc:spChg>
      </pc:sldChg>
      <pc:sldChg chg="addSp modSp add mod">
        <pc:chgData name="Allie Pfleger" userId="7701ca9aa713607d" providerId="LiveId" clId="{BF49C7F9-EEF6-4EDC-97D2-CC05D16D3611}" dt="2022-10-17T07:15:05.002" v="8257" actId="20577"/>
        <pc:sldMkLst>
          <pc:docMk/>
          <pc:sldMk cId="1270628806" sldId="446"/>
        </pc:sldMkLst>
        <pc:spChg chg="add mod">
          <ac:chgData name="Allie Pfleger" userId="7701ca9aa713607d" providerId="LiveId" clId="{BF49C7F9-EEF6-4EDC-97D2-CC05D16D3611}" dt="2022-10-17T07:14:58.862" v="8254"/>
          <ac:spMkLst>
            <pc:docMk/>
            <pc:sldMk cId="1270628806" sldId="446"/>
            <ac:spMk id="2" creationId="{1F4DC1B4-6863-9655-260A-507292CB8B1B}"/>
          </ac:spMkLst>
        </pc:spChg>
        <pc:spChg chg="mod">
          <ac:chgData name="Allie Pfleger" userId="7701ca9aa713607d" providerId="LiveId" clId="{BF49C7F9-EEF6-4EDC-97D2-CC05D16D3611}" dt="2022-10-17T07:15:05.002" v="8257" actId="20577"/>
          <ac:spMkLst>
            <pc:docMk/>
            <pc:sldMk cId="1270628806" sldId="446"/>
            <ac:spMk id="4" creationId="{BB5E5A0F-1A95-0A7F-3ACC-88E9676F62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Administrivia ~2 mins</a:t>
            </a:r>
            <a:endParaRPr dirty="0"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326903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941121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109506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716178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38951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929433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577196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030688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730028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9757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~10 min microteach? Maybe shorter maybe longer?</a:t>
            </a:r>
            <a:endParaRPr dirty="0"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3018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377401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428576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502938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726904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874039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058406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823289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831503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628882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~10 min microteach? Maybe shorter maybe longer?</a:t>
            </a:r>
            <a:endParaRPr dirty="0"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346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~5 mins</a:t>
            </a:r>
          </a:p>
        </p:txBody>
      </p:sp>
    </p:spTree>
    <p:extLst>
      <p:ext uri="{BB962C8B-B14F-4D97-AF65-F5344CB8AC3E}">
        <p14:creationId xmlns:p14="http://schemas.microsoft.com/office/powerpoint/2010/main" val="490285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4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20175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4175982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34941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74766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213883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46185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331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14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5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11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50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2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+mj-lt"/>
              <a:buAutoNum type="alphaLcParenR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315F7-CA91-04E6-19F6-41A92EC56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DAB10E-F124-265F-8BF3-43078CD2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42306"/>
              </p:ext>
            </p:extLst>
          </p:nvPr>
        </p:nvGraphicFramePr>
        <p:xfrm>
          <a:off x="312557" y="1863905"/>
          <a:ext cx="3999044" cy="1993540"/>
        </p:xfrm>
        <a:graphic>
          <a:graphicData uri="http://schemas.openxmlformats.org/drawingml/2006/table">
            <a:tbl>
              <a:tblPr firstRow="1"/>
              <a:tblGrid>
                <a:gridCol w="999761">
                  <a:extLst>
                    <a:ext uri="{9D8B030D-6E8A-4147-A177-3AD203B41FA5}">
                      <a16:colId xmlns:a16="http://schemas.microsoft.com/office/drawing/2014/main" val="78087362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122919584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074147335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2906008278"/>
                    </a:ext>
                  </a:extLst>
                </a:gridCol>
              </a:tblGrid>
              <a:tr h="49838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5639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794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5356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25758"/>
                  </a:ext>
                </a:extLst>
              </a:tr>
            </a:tbl>
          </a:graphicData>
        </a:graphic>
      </p:graphicFrame>
      <p:sp>
        <p:nvSpPr>
          <p:cNvPr id="6" name="Google Shape;21;p18">
            <a:extLst>
              <a:ext uri="{FF2B5EF4-FFF2-40B4-BE49-F238E27FC236}">
                <a16:creationId xmlns:a16="http://schemas.microsoft.com/office/drawing/2014/main" id="{6A4678DB-24FE-AF7D-CB86-CAD7A9EA4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Google Shape;22;p18">
            <a:extLst>
              <a:ext uri="{FF2B5EF4-FFF2-40B4-BE49-F238E27FC236}">
                <a16:creationId xmlns:a16="http://schemas.microsoft.com/office/drawing/2014/main" id="{867381C4-A322-02C9-1DA1-D62843A5A40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7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D0359-C26F-8303-FC3E-E85746C3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90C4-5061-D204-A1E3-66AC67CC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B5255-7E8C-8982-FA06-315ACC32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5F0D5-F9BB-C05C-55B2-ADFAE05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421 </a:t>
            </a:r>
            <a:r>
              <a:rPr lang="en-US"/>
              <a:t>Section 8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19559E-BC6B-F314-EF98-FFEA019D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875" y="3083888"/>
            <a:ext cx="8183700" cy="1423566"/>
          </a:xfrm>
        </p:spPr>
        <p:txBody>
          <a:bodyPr>
            <a:normAutofit/>
          </a:bodyPr>
          <a:lstStyle/>
          <a:p>
            <a:r>
              <a:rPr lang="en-US" dirty="0"/>
              <a:t>Max Flow / Min Cut</a:t>
            </a:r>
          </a:p>
        </p:txBody>
      </p:sp>
    </p:spTree>
    <p:extLst>
      <p:ext uri="{BB962C8B-B14F-4D97-AF65-F5344CB8AC3E}">
        <p14:creationId xmlns:p14="http://schemas.microsoft.com/office/powerpoint/2010/main" val="208463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995" y="1616883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10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1" y="1131847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A1C5BA-FFF2-6D54-A229-0360E87FA03E}"/>
              </a:ext>
            </a:extLst>
          </p:cNvPr>
          <p:cNvCxnSpPr>
            <a:stCxn id="5" idx="7"/>
            <a:endCxn id="11" idx="2"/>
          </p:cNvCxnSpPr>
          <p:nvPr/>
        </p:nvCxnSpPr>
        <p:spPr>
          <a:xfrm flipV="1">
            <a:off x="751955" y="1358903"/>
            <a:ext cx="3388876" cy="148736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BA5013-6867-E57F-A66C-B91838B3F4F0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519455"/>
            <a:ext cx="1093744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31BDC9-3E84-FF21-AB27-F9066940C8FF}"/>
              </a:ext>
            </a:extLst>
          </p:cNvPr>
          <p:cNvCxnSpPr>
            <a:cxnSpLocks/>
            <a:stCxn id="11" idx="6"/>
            <a:endCxn id="9" idx="1"/>
          </p:cNvCxnSpPr>
          <p:nvPr/>
        </p:nvCxnSpPr>
        <p:spPr>
          <a:xfrm>
            <a:off x="4594942" y="1358903"/>
            <a:ext cx="3342992" cy="1495262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39" y="1519455"/>
            <a:ext cx="1050496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6028D3-E147-8E9A-AFC0-23561F54F7D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180093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536460" y="25779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5920842" y="161688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909370" y="184568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275001" y="1819162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341504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69728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1284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4464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995" y="1616883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10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1" y="1131847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A1C5BA-FFF2-6D54-A229-0360E87FA03E}"/>
              </a:ext>
            </a:extLst>
          </p:cNvPr>
          <p:cNvCxnSpPr>
            <a:stCxn id="5" idx="7"/>
            <a:endCxn id="11" idx="2"/>
          </p:cNvCxnSpPr>
          <p:nvPr/>
        </p:nvCxnSpPr>
        <p:spPr>
          <a:xfrm flipV="1">
            <a:off x="751955" y="1358903"/>
            <a:ext cx="3388876" cy="148736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BA5013-6867-E57F-A66C-B91838B3F4F0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519455"/>
            <a:ext cx="1093744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31BDC9-3E84-FF21-AB27-F9066940C8FF}"/>
              </a:ext>
            </a:extLst>
          </p:cNvPr>
          <p:cNvCxnSpPr>
            <a:cxnSpLocks/>
            <a:stCxn id="11" idx="6"/>
            <a:endCxn id="9" idx="1"/>
          </p:cNvCxnSpPr>
          <p:nvPr/>
        </p:nvCxnSpPr>
        <p:spPr>
          <a:xfrm>
            <a:off x="4594942" y="1358903"/>
            <a:ext cx="3342992" cy="1495262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39" y="1519455"/>
            <a:ext cx="1050496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6028D3-E147-8E9A-AFC0-23561F54F7D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180093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536460" y="25779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5920842" y="161688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909370" y="184568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275001" y="1819162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341504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69728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1284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10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B659C1C-02CB-9530-CD44-CC0549521908}"/>
              </a:ext>
            </a:extLst>
          </p:cNvPr>
          <p:cNvSpPr txBox="1">
            <a:spLocks/>
          </p:cNvSpPr>
          <p:nvPr/>
        </p:nvSpPr>
        <p:spPr>
          <a:xfrm>
            <a:off x="6240619" y="445024"/>
            <a:ext cx="2715643" cy="17085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9900FF"/>
              </a:buClr>
              <a:buSzPts val="16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 by making a copy of the original graph to be your residual graph!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1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995" y="1616883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10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1" y="1131847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A1C5BA-FFF2-6D54-A229-0360E87FA03E}"/>
              </a:ext>
            </a:extLst>
          </p:cNvPr>
          <p:cNvCxnSpPr>
            <a:stCxn id="5" idx="7"/>
            <a:endCxn id="11" idx="2"/>
          </p:cNvCxnSpPr>
          <p:nvPr/>
        </p:nvCxnSpPr>
        <p:spPr>
          <a:xfrm flipV="1">
            <a:off x="751955" y="1358903"/>
            <a:ext cx="3388876" cy="1487369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BA5013-6867-E57F-A66C-B91838B3F4F0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519455"/>
            <a:ext cx="1093744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31BDC9-3E84-FF21-AB27-F9066940C8FF}"/>
              </a:ext>
            </a:extLst>
          </p:cNvPr>
          <p:cNvCxnSpPr>
            <a:cxnSpLocks/>
            <a:stCxn id="11" idx="6"/>
            <a:endCxn id="9" idx="1"/>
          </p:cNvCxnSpPr>
          <p:nvPr/>
        </p:nvCxnSpPr>
        <p:spPr>
          <a:xfrm>
            <a:off x="4594942" y="1358903"/>
            <a:ext cx="3342992" cy="1495262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39" y="1519455"/>
            <a:ext cx="1050496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6028D3-E147-8E9A-AFC0-23561F54F7D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180093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536460" y="25779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5920842" y="161688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73247" y="18207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04055" y="178430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341504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69728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1284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4">
                <a:extLst>
                  <a:ext uri="{FF2B5EF4-FFF2-40B4-BE49-F238E27FC236}">
                    <a16:creationId xmlns:a16="http://schemas.microsoft.com/office/drawing/2014/main" id="{87314A3B-34CC-9F2A-C2AF-4B596ED84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429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ts val="1800"/>
                  <a:buFont typeface="Arial" panose="020B0604020202020204" pitchFamily="34" charset="0"/>
                  <a:buChar char="●"/>
                  <a:defRPr sz="1800" kern="120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914400" lvl="1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371600" lvl="2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828800" lvl="3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●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286000" lvl="4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743200" lvl="5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●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rgbClr val="9900FF"/>
                  </a:buClr>
                  <a:buSzPts val="1600"/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Find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𝑡</m:t>
                    </m:r>
                  </m:oMath>
                </a14:m>
                <a:endParaRPr lang="en-US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 Placeholder 14">
                <a:extLst>
                  <a:ext uri="{FF2B5EF4-FFF2-40B4-BE49-F238E27FC236}">
                    <a16:creationId xmlns:a16="http://schemas.microsoft.com/office/drawing/2014/main" id="{87314A3B-34CC-9F2A-C2AF-4B596ED84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blipFill>
                <a:blip r:embed="rId3"/>
                <a:stretch>
                  <a:fillRect l="-20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03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BA5013-6867-E57F-A66C-B91838B3F4F0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6028D3-E147-8E9A-AFC0-23561F54F7D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180093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536460" y="25779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700591" y="1419518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741344" y="1826908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48940" y="1838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341504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69728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1284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10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1604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10167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/>
              <a:t>5</a:t>
            </a:r>
            <a:endParaRPr lang="en-US" sz="2000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DD46E56-30D5-26A8-098B-E8AAEFFCD943}"/>
              </a:ext>
            </a:extLst>
          </p:cNvPr>
          <p:cNvSpPr txBox="1">
            <a:spLocks/>
          </p:cNvSpPr>
          <p:nvPr/>
        </p:nvSpPr>
        <p:spPr>
          <a:xfrm>
            <a:off x="6230184" y="276798"/>
            <a:ext cx="2715643" cy="13772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9900FF"/>
              </a:buClr>
              <a:buSzPts val="16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Update the residual edges to push the maximum flow 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0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BA5013-6867-E57F-A66C-B91838B3F4F0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6028D3-E147-8E9A-AFC0-23561F54F7D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180093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536460" y="25779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700591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775922" y="185534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48940" y="1863378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341504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69728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1284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10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504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1245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/>
              <a:t>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0008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BA5013-6867-E57F-A66C-B91838B3F4F0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6028D3-E147-8E9A-AFC0-23561F54F7D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180093" y="3014718"/>
            <a:ext cx="939114" cy="0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536460" y="25779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758434" y="142114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775922" y="185534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48940" y="1863378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341504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69728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1284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10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504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1245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/>
              <a:t>5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4">
                <a:extLst>
                  <a:ext uri="{FF2B5EF4-FFF2-40B4-BE49-F238E27FC236}">
                    <a16:creationId xmlns:a16="http://schemas.microsoft.com/office/drawing/2014/main" id="{1EF11E0F-77A6-C79E-AED6-27BFFA802C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429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ts val="1800"/>
                  <a:buFont typeface="Arial" panose="020B0604020202020204" pitchFamily="34" charset="0"/>
                  <a:buChar char="●"/>
                  <a:defRPr sz="1800" kern="120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914400" lvl="1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371600" lvl="2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828800" lvl="3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●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286000" lvl="4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743200" lvl="5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●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rgbClr val="9900FF"/>
                  </a:buClr>
                  <a:buSzPts val="1600"/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Look to see if there is another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𝑡</m:t>
                    </m:r>
                  </m:oMath>
                </a14:m>
                <a:endParaRPr lang="en-US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 Placeholder 14">
                <a:extLst>
                  <a:ext uri="{FF2B5EF4-FFF2-40B4-BE49-F238E27FC236}">
                    <a16:creationId xmlns:a16="http://schemas.microsoft.com/office/drawing/2014/main" id="{1EF11E0F-77A6-C79E-AED6-27BFFA802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blipFill>
                <a:blip r:embed="rId3"/>
                <a:stretch>
                  <a:fillRect l="-20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45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700591" y="1417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68878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403086" y="262675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10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4CF3EBBB-ADF8-5521-F780-63E3D678EEDE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7B029B7-2E46-335D-2662-28E35073E315}"/>
              </a:ext>
            </a:extLst>
          </p:cNvPr>
          <p:cNvSpPr txBox="1">
            <a:spLocks/>
          </p:cNvSpPr>
          <p:nvPr/>
        </p:nvSpPr>
        <p:spPr>
          <a:xfrm>
            <a:off x="1523130" y="287268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5E1EF99-9F14-7C8B-B248-D88F8A20C1EB}"/>
              </a:ext>
            </a:extLst>
          </p:cNvPr>
          <p:cNvSpPr txBox="1">
            <a:spLocks/>
          </p:cNvSpPr>
          <p:nvPr/>
        </p:nvSpPr>
        <p:spPr>
          <a:xfrm>
            <a:off x="6240619" y="445026"/>
            <a:ext cx="2715643" cy="1708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9900FF"/>
              </a:buClr>
              <a:buSzPts val="16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Update the residual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6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700591" y="145945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68878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403086" y="262675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10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4CF3EBBB-ADF8-5521-F780-63E3D678EEDE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7B029B7-2E46-335D-2662-28E35073E315}"/>
              </a:ext>
            </a:extLst>
          </p:cNvPr>
          <p:cNvSpPr txBox="1">
            <a:spLocks/>
          </p:cNvSpPr>
          <p:nvPr/>
        </p:nvSpPr>
        <p:spPr>
          <a:xfrm>
            <a:off x="1523130" y="287268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69858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750999" y="1417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68878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403086" y="262675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10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4CF3EBBB-ADF8-5521-F780-63E3D678EEDE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7B029B7-2E46-335D-2662-28E35073E315}"/>
              </a:ext>
            </a:extLst>
          </p:cNvPr>
          <p:cNvSpPr txBox="1">
            <a:spLocks/>
          </p:cNvSpPr>
          <p:nvPr/>
        </p:nvSpPr>
        <p:spPr>
          <a:xfrm>
            <a:off x="1523130" y="287268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4">
                <a:extLst>
                  <a:ext uri="{FF2B5EF4-FFF2-40B4-BE49-F238E27FC236}">
                    <a16:creationId xmlns:a16="http://schemas.microsoft.com/office/drawing/2014/main" id="{D31F5C90-B6A3-31EE-5611-1187B5F035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429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ts val="1800"/>
                  <a:buFont typeface="Arial" panose="020B0604020202020204" pitchFamily="34" charset="0"/>
                  <a:buChar char="●"/>
                  <a:defRPr sz="1800" kern="120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914400" lvl="1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371600" lvl="2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828800" lvl="3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●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286000" lvl="4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743200" lvl="5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●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rgbClr val="9900FF"/>
                  </a:buClr>
                  <a:buSzPts val="1600"/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Look to see if there is another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𝑡</m:t>
                    </m:r>
                  </m:oMath>
                </a14:m>
                <a:endParaRPr lang="en-US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 Placeholder 14">
                <a:extLst>
                  <a:ext uri="{FF2B5EF4-FFF2-40B4-BE49-F238E27FC236}">
                    <a16:creationId xmlns:a16="http://schemas.microsoft.com/office/drawing/2014/main" id="{D31F5C90-B6A3-31EE-5611-1187B5F03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blipFill>
                <a:blip r:embed="rId3"/>
                <a:stretch>
                  <a:fillRect l="-20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580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758434" y="139638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68878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403086" y="262675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4CF3EBBB-ADF8-5521-F780-63E3D678EEDE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7B029B7-2E46-335D-2662-28E35073E315}"/>
              </a:ext>
            </a:extLst>
          </p:cNvPr>
          <p:cNvSpPr txBox="1">
            <a:spLocks/>
          </p:cNvSpPr>
          <p:nvPr/>
        </p:nvSpPr>
        <p:spPr>
          <a:xfrm>
            <a:off x="1523130" y="287268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7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B56258E-DB64-C6AA-A5F7-89D61A49E06A}"/>
              </a:ext>
            </a:extLst>
          </p:cNvPr>
          <p:cNvSpPr txBox="1">
            <a:spLocks/>
          </p:cNvSpPr>
          <p:nvPr/>
        </p:nvSpPr>
        <p:spPr>
          <a:xfrm>
            <a:off x="6240619" y="445026"/>
            <a:ext cx="2715643" cy="1708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9900FF"/>
              </a:buClr>
              <a:buSzPts val="16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Update the residual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6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dirty="0"/>
              <a:t>Administrivia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617960" y="1448168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68878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403086" y="262675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4CF3EBBB-ADF8-5521-F780-63E3D678EEDE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7B029B7-2E46-335D-2662-28E35073E315}"/>
              </a:ext>
            </a:extLst>
          </p:cNvPr>
          <p:cNvSpPr txBox="1">
            <a:spLocks/>
          </p:cNvSpPr>
          <p:nvPr/>
        </p:nvSpPr>
        <p:spPr>
          <a:xfrm>
            <a:off x="1523130" y="287268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79575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823800" y="140614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68878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403086" y="262675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4CF3EBBB-ADF8-5521-F780-63E3D678EEDE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7B029B7-2E46-335D-2662-28E35073E315}"/>
              </a:ext>
            </a:extLst>
          </p:cNvPr>
          <p:cNvSpPr txBox="1">
            <a:spLocks/>
          </p:cNvSpPr>
          <p:nvPr/>
        </p:nvSpPr>
        <p:spPr>
          <a:xfrm>
            <a:off x="1523130" y="287268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14">
                <a:extLst>
                  <a:ext uri="{FF2B5EF4-FFF2-40B4-BE49-F238E27FC236}">
                    <a16:creationId xmlns:a16="http://schemas.microsoft.com/office/drawing/2014/main" id="{FBA55B89-F23C-F309-1FD4-6F6AA28CBD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429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ts val="1800"/>
                  <a:buFont typeface="Arial" panose="020B0604020202020204" pitchFamily="34" charset="0"/>
                  <a:buChar char="●"/>
                  <a:defRPr sz="1800" kern="120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914400" lvl="1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371600" lvl="2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828800" lvl="3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●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286000" lvl="4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743200" lvl="5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●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rgbClr val="9900FF"/>
                  </a:buClr>
                  <a:buSzPts val="1600"/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Look to see if there is another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𝑡</m:t>
                    </m:r>
                  </m:oMath>
                </a14:m>
                <a:endParaRPr lang="en-US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 Placeholder 14">
                <a:extLst>
                  <a:ext uri="{FF2B5EF4-FFF2-40B4-BE49-F238E27FC236}">
                    <a16:creationId xmlns:a16="http://schemas.microsoft.com/office/drawing/2014/main" id="{FBA55B89-F23C-F309-1FD4-6F6AA28C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blipFill>
                <a:blip r:embed="rId3"/>
                <a:stretch>
                  <a:fillRect l="-20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54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2823214" y="354314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700591" y="1359638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68878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403086" y="262675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6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682097-5139-6289-4F1A-D098C06ED293}"/>
              </a:ext>
            </a:extLst>
          </p:cNvPr>
          <p:cNvCxnSpPr>
            <a:cxnSpLocks/>
            <a:stCxn id="10" idx="1"/>
            <a:endCxn id="6" idx="6"/>
          </p:cNvCxnSpPr>
          <p:nvPr/>
        </p:nvCxnSpPr>
        <p:spPr>
          <a:xfrm rot="16200000" flipV="1">
            <a:off x="2912831" y="3281981"/>
            <a:ext cx="1561765" cy="1027240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ECCCA7C-60A2-28EA-8DDC-29DCDFA36DA6}"/>
              </a:ext>
            </a:extLst>
          </p:cNvPr>
          <p:cNvCxnSpPr>
            <a:cxnSpLocks/>
            <a:stCxn id="6" idx="5"/>
            <a:endCxn id="10" idx="2"/>
          </p:cNvCxnSpPr>
          <p:nvPr/>
        </p:nvCxnSpPr>
        <p:spPr>
          <a:xfrm rot="16200000" flipH="1">
            <a:off x="2846327" y="3442533"/>
            <a:ext cx="1561766" cy="1027240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F54F3F-A7D4-8326-2008-20DB5E48E5C4}"/>
              </a:ext>
            </a:extLst>
          </p:cNvPr>
          <p:cNvSpPr txBox="1">
            <a:spLocks/>
          </p:cNvSpPr>
          <p:nvPr/>
        </p:nvSpPr>
        <p:spPr>
          <a:xfrm>
            <a:off x="3561884" y="3411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6F8D3CD-86E9-B864-3A77-BF9359614EDE}"/>
              </a:ext>
            </a:extLst>
          </p:cNvPr>
          <p:cNvSpPr txBox="1">
            <a:spLocks/>
          </p:cNvSpPr>
          <p:nvPr/>
        </p:nvSpPr>
        <p:spPr>
          <a:xfrm>
            <a:off x="6240619" y="445026"/>
            <a:ext cx="2715643" cy="1708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9900FF"/>
              </a:buClr>
              <a:buSzPts val="16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9900FF"/>
                </a:solidFill>
                <a:latin typeface="Source Sans Pro"/>
                <a:ea typeface="Source Sans Pro"/>
                <a:sym typeface="Source Sans Pro"/>
              </a:rPr>
              <a:t>Update the residual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80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2823214" y="354314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783272" y="1453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68878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403086" y="262675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6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682097-5139-6289-4F1A-D098C06ED293}"/>
              </a:ext>
            </a:extLst>
          </p:cNvPr>
          <p:cNvCxnSpPr>
            <a:cxnSpLocks/>
            <a:stCxn id="10" idx="1"/>
            <a:endCxn id="6" idx="6"/>
          </p:cNvCxnSpPr>
          <p:nvPr/>
        </p:nvCxnSpPr>
        <p:spPr>
          <a:xfrm rot="16200000" flipV="1">
            <a:off x="2912831" y="3281981"/>
            <a:ext cx="1561765" cy="1027240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ECCCA7C-60A2-28EA-8DDC-29DCDFA36DA6}"/>
              </a:ext>
            </a:extLst>
          </p:cNvPr>
          <p:cNvCxnSpPr>
            <a:cxnSpLocks/>
            <a:stCxn id="6" idx="5"/>
            <a:endCxn id="10" idx="2"/>
          </p:cNvCxnSpPr>
          <p:nvPr/>
        </p:nvCxnSpPr>
        <p:spPr>
          <a:xfrm rot="16200000" flipH="1">
            <a:off x="2846327" y="3442533"/>
            <a:ext cx="1561766" cy="1027240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F54F3F-A7D4-8326-2008-20DB5E48E5C4}"/>
              </a:ext>
            </a:extLst>
          </p:cNvPr>
          <p:cNvSpPr txBox="1">
            <a:spLocks/>
          </p:cNvSpPr>
          <p:nvPr/>
        </p:nvSpPr>
        <p:spPr>
          <a:xfrm>
            <a:off x="3561884" y="3411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7425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755740"/>
            <a:ext cx="1093745" cy="1098425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2823214" y="354314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758434" y="1417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368878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403086" y="262675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6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682097-5139-6289-4F1A-D098C06ED293}"/>
              </a:ext>
            </a:extLst>
          </p:cNvPr>
          <p:cNvCxnSpPr>
            <a:cxnSpLocks/>
            <a:stCxn id="10" idx="1"/>
            <a:endCxn id="6" idx="6"/>
          </p:cNvCxnSpPr>
          <p:nvPr/>
        </p:nvCxnSpPr>
        <p:spPr>
          <a:xfrm rot="16200000" flipV="1">
            <a:off x="2912831" y="3281981"/>
            <a:ext cx="1561765" cy="1027240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ECCCA7C-60A2-28EA-8DDC-29DCDFA36DA6}"/>
              </a:ext>
            </a:extLst>
          </p:cNvPr>
          <p:cNvCxnSpPr>
            <a:cxnSpLocks/>
            <a:stCxn id="6" idx="5"/>
            <a:endCxn id="10" idx="2"/>
          </p:cNvCxnSpPr>
          <p:nvPr/>
        </p:nvCxnSpPr>
        <p:spPr>
          <a:xfrm rot="16200000" flipH="1">
            <a:off x="2846327" y="3442533"/>
            <a:ext cx="1561766" cy="1027240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F54F3F-A7D4-8326-2008-20DB5E48E5C4}"/>
              </a:ext>
            </a:extLst>
          </p:cNvPr>
          <p:cNvSpPr txBox="1">
            <a:spLocks/>
          </p:cNvSpPr>
          <p:nvPr/>
        </p:nvSpPr>
        <p:spPr>
          <a:xfrm>
            <a:off x="3561884" y="3411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14">
                <a:extLst>
                  <a:ext uri="{FF2B5EF4-FFF2-40B4-BE49-F238E27FC236}">
                    <a16:creationId xmlns:a16="http://schemas.microsoft.com/office/drawing/2014/main" id="{E1022D32-B3AD-83C4-1C8B-AF09F4E682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429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ts val="1800"/>
                  <a:buFont typeface="Arial" panose="020B0604020202020204" pitchFamily="34" charset="0"/>
                  <a:buChar char="●"/>
                  <a:defRPr sz="1800" kern="120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914400" lvl="1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371600" lvl="2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828800" lvl="3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●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286000" lvl="4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743200" lvl="5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●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rgbClr val="9900FF"/>
                  </a:buClr>
                  <a:buSzPts val="1600"/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Look to see if there is another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𝑡</m:t>
                    </m:r>
                  </m:oMath>
                </a14:m>
                <a:endParaRPr lang="en-US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 Placeholder 14">
                <a:extLst>
                  <a:ext uri="{FF2B5EF4-FFF2-40B4-BE49-F238E27FC236}">
                    <a16:creationId xmlns:a16="http://schemas.microsoft.com/office/drawing/2014/main" id="{E1022D32-B3AD-83C4-1C8B-AF09F4E68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blipFill>
                <a:blip r:embed="rId3"/>
                <a:stretch>
                  <a:fillRect l="-20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83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823800" y="145039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2896917" y="186912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690861" y="263921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682097-5139-6289-4F1A-D098C06ED293}"/>
              </a:ext>
            </a:extLst>
          </p:cNvPr>
          <p:cNvCxnSpPr>
            <a:cxnSpLocks/>
            <a:stCxn id="10" idx="1"/>
            <a:endCxn id="6" idx="5"/>
          </p:cNvCxnSpPr>
          <p:nvPr/>
        </p:nvCxnSpPr>
        <p:spPr>
          <a:xfrm rot="16200000" flipV="1">
            <a:off x="2959856" y="3329005"/>
            <a:ext cx="1401213" cy="1093743"/>
          </a:xfrm>
          <a:prstGeom prst="curvedConnector3">
            <a:avLst>
              <a:gd name="adj1" fmla="val 99384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F54F3F-A7D4-8326-2008-20DB5E48E5C4}"/>
              </a:ext>
            </a:extLst>
          </p:cNvPr>
          <p:cNvSpPr txBox="1">
            <a:spLocks/>
          </p:cNvSpPr>
          <p:nvPr/>
        </p:nvSpPr>
        <p:spPr>
          <a:xfrm>
            <a:off x="3561884" y="3411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8726661-3162-6B14-7184-04E22F05E042}"/>
              </a:ext>
            </a:extLst>
          </p:cNvPr>
          <p:cNvCxnSpPr>
            <a:cxnSpLocks/>
            <a:stCxn id="11" idx="2"/>
            <a:endCxn id="6" idx="7"/>
          </p:cNvCxnSpPr>
          <p:nvPr/>
        </p:nvCxnSpPr>
        <p:spPr>
          <a:xfrm rot="10800000" flipV="1">
            <a:off x="3113590" y="1595187"/>
            <a:ext cx="1027242" cy="1258977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83E6516-AD15-6165-680F-370945FAE185}"/>
              </a:ext>
            </a:extLst>
          </p:cNvPr>
          <p:cNvCxnSpPr>
            <a:cxnSpLocks/>
            <a:stCxn id="6" idx="6"/>
            <a:endCxn id="11" idx="3"/>
          </p:cNvCxnSpPr>
          <p:nvPr/>
        </p:nvCxnSpPr>
        <p:spPr>
          <a:xfrm flipV="1">
            <a:off x="3180093" y="1755740"/>
            <a:ext cx="1027242" cy="1258978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73AB5D9-44FD-2801-A51D-304E615E70E4}"/>
              </a:ext>
            </a:extLst>
          </p:cNvPr>
          <p:cNvSpPr txBox="1">
            <a:spLocks/>
          </p:cNvSpPr>
          <p:nvPr/>
        </p:nvSpPr>
        <p:spPr>
          <a:xfrm>
            <a:off x="3655073" y="20523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22AAFC9-9435-A734-EC92-5D7ACFBB09B0}"/>
              </a:ext>
            </a:extLst>
          </p:cNvPr>
          <p:cNvSpPr txBox="1">
            <a:spLocks/>
          </p:cNvSpPr>
          <p:nvPr/>
        </p:nvSpPr>
        <p:spPr>
          <a:xfrm>
            <a:off x="6240619" y="445026"/>
            <a:ext cx="2715643" cy="1708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9900FF"/>
              </a:buClr>
              <a:buSzPts val="16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Update the residual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9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918987" y="149440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2896917" y="186912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690861" y="263921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682097-5139-6289-4F1A-D098C06ED293}"/>
              </a:ext>
            </a:extLst>
          </p:cNvPr>
          <p:cNvCxnSpPr>
            <a:cxnSpLocks/>
            <a:stCxn id="10" idx="1"/>
            <a:endCxn id="6" idx="6"/>
          </p:cNvCxnSpPr>
          <p:nvPr/>
        </p:nvCxnSpPr>
        <p:spPr>
          <a:xfrm rot="16200000" flipV="1">
            <a:off x="2912831" y="3281981"/>
            <a:ext cx="1561765" cy="1027240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F54F3F-A7D4-8326-2008-20DB5E48E5C4}"/>
              </a:ext>
            </a:extLst>
          </p:cNvPr>
          <p:cNvSpPr txBox="1">
            <a:spLocks/>
          </p:cNvSpPr>
          <p:nvPr/>
        </p:nvSpPr>
        <p:spPr>
          <a:xfrm>
            <a:off x="3561884" y="3411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8726661-3162-6B14-7184-04E22F05E042}"/>
              </a:ext>
            </a:extLst>
          </p:cNvPr>
          <p:cNvCxnSpPr>
            <a:cxnSpLocks/>
            <a:stCxn id="11" idx="2"/>
            <a:endCxn id="6" idx="7"/>
          </p:cNvCxnSpPr>
          <p:nvPr/>
        </p:nvCxnSpPr>
        <p:spPr>
          <a:xfrm rot="10800000" flipV="1">
            <a:off x="3113590" y="1595187"/>
            <a:ext cx="1027242" cy="12589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83E6516-AD15-6165-680F-370945FAE185}"/>
              </a:ext>
            </a:extLst>
          </p:cNvPr>
          <p:cNvCxnSpPr>
            <a:cxnSpLocks/>
            <a:stCxn id="6" idx="6"/>
            <a:endCxn id="11" idx="3"/>
          </p:cNvCxnSpPr>
          <p:nvPr/>
        </p:nvCxnSpPr>
        <p:spPr>
          <a:xfrm flipV="1">
            <a:off x="3180093" y="1755740"/>
            <a:ext cx="1027242" cy="1258978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73AB5D9-44FD-2801-A51D-304E615E70E4}"/>
              </a:ext>
            </a:extLst>
          </p:cNvPr>
          <p:cNvSpPr txBox="1">
            <a:spLocks/>
          </p:cNvSpPr>
          <p:nvPr/>
        </p:nvSpPr>
        <p:spPr>
          <a:xfrm>
            <a:off x="3655073" y="20523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14">
                <a:extLst>
                  <a:ext uri="{FF2B5EF4-FFF2-40B4-BE49-F238E27FC236}">
                    <a16:creationId xmlns:a16="http://schemas.microsoft.com/office/drawing/2014/main" id="{09FA1C84-D223-D0A6-9B6D-4B8207544D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429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ts val="1800"/>
                  <a:buFont typeface="Arial" panose="020B0604020202020204" pitchFamily="34" charset="0"/>
                  <a:buChar char="●"/>
                  <a:defRPr sz="1800" kern="120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914400" lvl="1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371600" lvl="2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828800" lvl="3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●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286000" lvl="4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743200" lvl="5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●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rgbClr val="9900FF"/>
                  </a:buClr>
                  <a:buSzPts val="1600"/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Are there still any paths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 Placeholder 14">
                <a:extLst>
                  <a:ext uri="{FF2B5EF4-FFF2-40B4-BE49-F238E27FC236}">
                    <a16:creationId xmlns:a16="http://schemas.microsoft.com/office/drawing/2014/main" id="{09FA1C84-D223-D0A6-9B6D-4B820754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19" y="445026"/>
                <a:ext cx="2715643" cy="1708534"/>
              </a:xfrm>
              <a:prstGeom prst="rect">
                <a:avLst/>
              </a:prstGeom>
              <a:blipFill>
                <a:blip r:embed="rId3"/>
                <a:stretch>
                  <a:fillRect l="-20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748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918987" y="149440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2896917" y="186912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690861" y="263921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682097-5139-6289-4F1A-D098C06ED293}"/>
              </a:ext>
            </a:extLst>
          </p:cNvPr>
          <p:cNvCxnSpPr>
            <a:cxnSpLocks/>
            <a:stCxn id="10" idx="1"/>
            <a:endCxn id="6" idx="6"/>
          </p:cNvCxnSpPr>
          <p:nvPr/>
        </p:nvCxnSpPr>
        <p:spPr>
          <a:xfrm rot="16200000" flipV="1">
            <a:off x="2912831" y="3281981"/>
            <a:ext cx="1561765" cy="1027240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F54F3F-A7D4-8326-2008-20DB5E48E5C4}"/>
              </a:ext>
            </a:extLst>
          </p:cNvPr>
          <p:cNvSpPr txBox="1">
            <a:spLocks/>
          </p:cNvSpPr>
          <p:nvPr/>
        </p:nvSpPr>
        <p:spPr>
          <a:xfrm>
            <a:off x="3561884" y="3411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8726661-3162-6B14-7184-04E22F05E042}"/>
              </a:ext>
            </a:extLst>
          </p:cNvPr>
          <p:cNvCxnSpPr>
            <a:cxnSpLocks/>
            <a:stCxn id="11" idx="2"/>
            <a:endCxn id="6" idx="7"/>
          </p:cNvCxnSpPr>
          <p:nvPr/>
        </p:nvCxnSpPr>
        <p:spPr>
          <a:xfrm rot="10800000" flipV="1">
            <a:off x="3113590" y="1595187"/>
            <a:ext cx="1027242" cy="12589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83E6516-AD15-6165-680F-370945FAE185}"/>
              </a:ext>
            </a:extLst>
          </p:cNvPr>
          <p:cNvCxnSpPr>
            <a:cxnSpLocks/>
            <a:stCxn id="6" idx="6"/>
            <a:endCxn id="11" idx="3"/>
          </p:cNvCxnSpPr>
          <p:nvPr/>
        </p:nvCxnSpPr>
        <p:spPr>
          <a:xfrm flipV="1">
            <a:off x="3180093" y="1755740"/>
            <a:ext cx="1027242" cy="1258978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73AB5D9-44FD-2801-A51D-304E615E70E4}"/>
              </a:ext>
            </a:extLst>
          </p:cNvPr>
          <p:cNvSpPr txBox="1">
            <a:spLocks/>
          </p:cNvSpPr>
          <p:nvPr/>
        </p:nvSpPr>
        <p:spPr>
          <a:xfrm>
            <a:off x="3655073" y="20523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9FA1C84-D223-D0A6-9B6D-4B8207544DC2}"/>
              </a:ext>
            </a:extLst>
          </p:cNvPr>
          <p:cNvSpPr txBox="1">
            <a:spLocks/>
          </p:cNvSpPr>
          <p:nvPr/>
        </p:nvSpPr>
        <p:spPr>
          <a:xfrm>
            <a:off x="6240619" y="445026"/>
            <a:ext cx="2715643" cy="1708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9900FF"/>
              </a:buClr>
              <a:buSzPts val="16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9900FF"/>
                </a:solidFill>
                <a:latin typeface="Source Sans Pro"/>
                <a:ea typeface="Source Sans Pro"/>
                <a:sym typeface="Source Sans Pro"/>
              </a:rPr>
              <a:t>No more paths, so we’re done updating!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11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758434" y="1445712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2896917" y="186912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690861" y="263921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5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682097-5139-6289-4F1A-D098C06ED293}"/>
              </a:ext>
            </a:extLst>
          </p:cNvPr>
          <p:cNvCxnSpPr>
            <a:cxnSpLocks/>
            <a:stCxn id="10" idx="1"/>
            <a:endCxn id="6" idx="6"/>
          </p:cNvCxnSpPr>
          <p:nvPr/>
        </p:nvCxnSpPr>
        <p:spPr>
          <a:xfrm rot="16200000" flipV="1">
            <a:off x="2912831" y="3281981"/>
            <a:ext cx="1561765" cy="1027240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F54F3F-A7D4-8326-2008-20DB5E48E5C4}"/>
              </a:ext>
            </a:extLst>
          </p:cNvPr>
          <p:cNvSpPr txBox="1">
            <a:spLocks/>
          </p:cNvSpPr>
          <p:nvPr/>
        </p:nvSpPr>
        <p:spPr>
          <a:xfrm>
            <a:off x="3561884" y="3411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2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8726661-3162-6B14-7184-04E22F05E042}"/>
              </a:ext>
            </a:extLst>
          </p:cNvPr>
          <p:cNvCxnSpPr>
            <a:cxnSpLocks/>
            <a:stCxn id="11" idx="2"/>
            <a:endCxn id="6" idx="7"/>
          </p:cNvCxnSpPr>
          <p:nvPr/>
        </p:nvCxnSpPr>
        <p:spPr>
          <a:xfrm rot="10800000" flipV="1">
            <a:off x="3113590" y="1595187"/>
            <a:ext cx="1027242" cy="12589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83E6516-AD15-6165-680F-370945FAE185}"/>
              </a:ext>
            </a:extLst>
          </p:cNvPr>
          <p:cNvCxnSpPr>
            <a:cxnSpLocks/>
            <a:stCxn id="6" idx="6"/>
            <a:endCxn id="11" idx="3"/>
          </p:cNvCxnSpPr>
          <p:nvPr/>
        </p:nvCxnSpPr>
        <p:spPr>
          <a:xfrm flipV="1">
            <a:off x="3180093" y="1755740"/>
            <a:ext cx="1027242" cy="1258978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73AB5D9-44FD-2801-A51D-304E615E70E4}"/>
              </a:ext>
            </a:extLst>
          </p:cNvPr>
          <p:cNvSpPr txBox="1">
            <a:spLocks/>
          </p:cNvSpPr>
          <p:nvPr/>
        </p:nvSpPr>
        <p:spPr>
          <a:xfrm>
            <a:off x="3655073" y="20523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61073F0-19A3-36B0-9312-58120C666770}"/>
              </a:ext>
            </a:extLst>
          </p:cNvPr>
          <p:cNvSpPr txBox="1">
            <a:spLocks/>
          </p:cNvSpPr>
          <p:nvPr/>
        </p:nvSpPr>
        <p:spPr>
          <a:xfrm>
            <a:off x="5360402" y="219510"/>
            <a:ext cx="3617986" cy="1708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9900FF"/>
              </a:buClr>
              <a:buSzPts val="16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9900FF"/>
                </a:solidFill>
                <a:latin typeface="Source Sans Pro"/>
                <a:ea typeface="Source Sans Pro"/>
                <a:sym typeface="Source Sans Pro"/>
              </a:rPr>
              <a:t>All the residual edges going backwards show the flow we are sending down that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9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0916" y="1637261"/>
            <a:ext cx="1011475" cy="66457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6/10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1" y="1131847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A1C5BA-FFF2-6D54-A229-0360E87FA03E}"/>
              </a:ext>
            </a:extLst>
          </p:cNvPr>
          <p:cNvCxnSpPr>
            <a:stCxn id="5" idx="7"/>
            <a:endCxn id="11" idx="2"/>
          </p:cNvCxnSpPr>
          <p:nvPr/>
        </p:nvCxnSpPr>
        <p:spPr>
          <a:xfrm flipV="1">
            <a:off x="751955" y="1358903"/>
            <a:ext cx="3388876" cy="148736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BA5013-6867-E57F-A66C-B91838B3F4F0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519455"/>
            <a:ext cx="1093744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31BDC9-3E84-FF21-AB27-F9066940C8FF}"/>
              </a:ext>
            </a:extLst>
          </p:cNvPr>
          <p:cNvCxnSpPr>
            <a:cxnSpLocks/>
            <a:stCxn id="11" idx="6"/>
            <a:endCxn id="9" idx="1"/>
          </p:cNvCxnSpPr>
          <p:nvPr/>
        </p:nvCxnSpPr>
        <p:spPr>
          <a:xfrm>
            <a:off x="4594942" y="1358903"/>
            <a:ext cx="3342992" cy="1495262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39" y="1519455"/>
            <a:ext cx="1050496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6028D3-E147-8E9A-AFC0-23561F54F7D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180093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536460" y="25779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5/5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3/3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2/2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522344" y="3488268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0/3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5920842" y="161688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5/5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909370" y="184568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0/4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003345" y="188408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1/2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341504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4/4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69728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4/6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1284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4/5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77500" lnSpcReduction="20000"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5/10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1592D3D-AB76-85DF-9665-0CB8232B886C}"/>
              </a:ext>
            </a:extLst>
          </p:cNvPr>
          <p:cNvSpPr txBox="1">
            <a:spLocks/>
          </p:cNvSpPr>
          <p:nvPr/>
        </p:nvSpPr>
        <p:spPr>
          <a:xfrm>
            <a:off x="6240619" y="445026"/>
            <a:ext cx="2715643" cy="1708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9900FF"/>
              </a:buClr>
              <a:buSzPts val="16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9900FF"/>
                </a:solidFill>
                <a:latin typeface="Source Sans Pro"/>
                <a:ea typeface="Source Sans Pro"/>
                <a:sym typeface="Source Sans Pro"/>
              </a:rPr>
              <a:t>We can put all these final flow values back into our original graph to see the maximum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4FE6-A5DA-94F7-0C52-75C507DE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7285-116C-D9E9-8114-1A4EC2B5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860589"/>
          </a:xfrm>
        </p:spPr>
        <p:txBody>
          <a:bodyPr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Midterm Exam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you think something was graded incorrectly, submit a regrade request!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you have concerns about your overall grade in the course, send an email course staff to discuss privately</a:t>
            </a:r>
          </a:p>
          <a:p>
            <a:pPr marL="114300" indent="0">
              <a:buNone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HW7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Due tomorrow, Friday 2/23</a:t>
            </a:r>
          </a:p>
          <a:p>
            <a:pPr marL="1054100" lvl="2" indent="0">
              <a:buClr>
                <a:schemeClr val="dk1"/>
              </a:buClr>
              <a:buNone/>
            </a:pPr>
            <a:endParaRPr lang="en-US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HW8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Due Friday 3/1</a:t>
            </a:r>
          </a:p>
        </p:txBody>
      </p:sp>
    </p:spTree>
    <p:extLst>
      <p:ext uri="{BB962C8B-B14F-4D97-AF65-F5344CB8AC3E}">
        <p14:creationId xmlns:p14="http://schemas.microsoft.com/office/powerpoint/2010/main" val="2235408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918987" y="149440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2896917" y="186912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690861" y="263921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682097-5139-6289-4F1A-D098C06ED293}"/>
              </a:ext>
            </a:extLst>
          </p:cNvPr>
          <p:cNvCxnSpPr>
            <a:cxnSpLocks/>
            <a:stCxn id="10" idx="1"/>
            <a:endCxn id="6" idx="6"/>
          </p:cNvCxnSpPr>
          <p:nvPr/>
        </p:nvCxnSpPr>
        <p:spPr>
          <a:xfrm rot="16200000" flipV="1">
            <a:off x="2912831" y="3281981"/>
            <a:ext cx="1561765" cy="1027240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F54F3F-A7D4-8326-2008-20DB5E48E5C4}"/>
              </a:ext>
            </a:extLst>
          </p:cNvPr>
          <p:cNvSpPr txBox="1">
            <a:spLocks/>
          </p:cNvSpPr>
          <p:nvPr/>
        </p:nvSpPr>
        <p:spPr>
          <a:xfrm>
            <a:off x="3561884" y="3411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8726661-3162-6B14-7184-04E22F05E042}"/>
              </a:ext>
            </a:extLst>
          </p:cNvPr>
          <p:cNvCxnSpPr>
            <a:cxnSpLocks/>
            <a:stCxn id="11" idx="2"/>
            <a:endCxn id="6" idx="7"/>
          </p:cNvCxnSpPr>
          <p:nvPr/>
        </p:nvCxnSpPr>
        <p:spPr>
          <a:xfrm rot="10800000" flipV="1">
            <a:off x="3113590" y="1595187"/>
            <a:ext cx="1027242" cy="12589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83E6516-AD15-6165-680F-370945FAE185}"/>
              </a:ext>
            </a:extLst>
          </p:cNvPr>
          <p:cNvCxnSpPr>
            <a:cxnSpLocks/>
            <a:stCxn id="6" idx="6"/>
            <a:endCxn id="11" idx="3"/>
          </p:cNvCxnSpPr>
          <p:nvPr/>
        </p:nvCxnSpPr>
        <p:spPr>
          <a:xfrm flipV="1">
            <a:off x="3180093" y="1755740"/>
            <a:ext cx="1027242" cy="1258978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73AB5D9-44FD-2801-A51D-304E615E70E4}"/>
              </a:ext>
            </a:extLst>
          </p:cNvPr>
          <p:cNvSpPr txBox="1">
            <a:spLocks/>
          </p:cNvSpPr>
          <p:nvPr/>
        </p:nvSpPr>
        <p:spPr>
          <a:xfrm>
            <a:off x="3655073" y="20523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9FA1C84-D223-D0A6-9B6D-4B8207544DC2}"/>
              </a:ext>
            </a:extLst>
          </p:cNvPr>
          <p:cNvSpPr txBox="1">
            <a:spLocks/>
          </p:cNvSpPr>
          <p:nvPr/>
        </p:nvSpPr>
        <p:spPr>
          <a:xfrm>
            <a:off x="6240619" y="445026"/>
            <a:ext cx="2715643" cy="1708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9900FF"/>
              </a:buClr>
              <a:buSzPts val="16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 let’s find the min cut.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65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031" y="1000731"/>
            <a:ext cx="691189" cy="5366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2" y="136813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40" y="1755740"/>
            <a:ext cx="1050495" cy="1098425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663292" y="217745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523130" y="4200359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617511" y="34808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6823800" y="1471912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817356" y="186009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2896917" y="186912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690861" y="263921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727192" y="289509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78206" y="29110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7296187" y="426686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4CD58F5-7727-A625-BB47-6F4FF3965BFE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6200000" flipH="1" flipV="1">
            <a:off x="1726802" y="299236"/>
            <a:ext cx="1345134" cy="3615932"/>
          </a:xfrm>
          <a:prstGeom prst="curvedConnector3">
            <a:avLst>
              <a:gd name="adj1" fmla="val -1091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729B7E3-5803-7110-67E4-8025952DFBC3}"/>
              </a:ext>
            </a:extLst>
          </p:cNvPr>
          <p:cNvCxnSpPr>
            <a:cxnSpLocks/>
            <a:stCxn id="9" idx="0"/>
            <a:endCxn id="11" idx="7"/>
          </p:cNvCxnSpPr>
          <p:nvPr/>
        </p:nvCxnSpPr>
        <p:spPr>
          <a:xfrm rot="16200000" flipV="1">
            <a:off x="5636951" y="326125"/>
            <a:ext cx="1353027" cy="3570047"/>
          </a:xfrm>
          <a:prstGeom prst="curvedConnector3">
            <a:avLst>
              <a:gd name="adj1" fmla="val 10856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F53FADAC-6AE8-E117-F70F-CAC7156AA420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rot="5400000" flipH="1" flipV="1">
            <a:off x="1820851" y="526292"/>
            <a:ext cx="1251084" cy="33888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D9A62E6-6510-D060-EF5B-4B079E1DC410}"/>
              </a:ext>
            </a:extLst>
          </p:cNvPr>
          <p:cNvSpPr txBox="1">
            <a:spLocks/>
          </p:cNvSpPr>
          <p:nvPr/>
        </p:nvSpPr>
        <p:spPr>
          <a:xfrm>
            <a:off x="1949398" y="142674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BB353F7-4518-6322-DEC2-14B5D97954B3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1768274" y="1829954"/>
            <a:ext cx="7893" cy="2040530"/>
          </a:xfrm>
          <a:prstGeom prst="curvedConnector3">
            <a:avLst>
              <a:gd name="adj1" fmla="val 242979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B191888-748F-4353-91C3-D3F972B9919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rot="10800000">
            <a:off x="3180093" y="3014718"/>
            <a:ext cx="939114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99D25ED1-B810-7AF1-914F-D20A0214004D}"/>
              </a:ext>
            </a:extLst>
          </p:cNvPr>
          <p:cNvCxnSpPr>
            <a:cxnSpLocks/>
            <a:stCxn id="8" idx="1"/>
            <a:endCxn id="7" idx="7"/>
          </p:cNvCxnSpPr>
          <p:nvPr/>
        </p:nvCxnSpPr>
        <p:spPr>
          <a:xfrm rot="16200000" flipV="1">
            <a:off x="5042875" y="2318105"/>
            <a:ext cx="12700" cy="1072120"/>
          </a:xfrm>
          <a:prstGeom prst="curvedConnector3">
            <a:avLst>
              <a:gd name="adj1" fmla="val 937157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3144020-A264-424B-B99A-E0993EC31379}"/>
              </a:ext>
            </a:extLst>
          </p:cNvPr>
          <p:cNvSpPr txBox="1">
            <a:spLocks/>
          </p:cNvSpPr>
          <p:nvPr/>
        </p:nvSpPr>
        <p:spPr>
          <a:xfrm>
            <a:off x="4608352" y="235206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BBA3BF39-6932-3949-A7EF-6458C173A96D}"/>
              </a:ext>
            </a:extLst>
          </p:cNvPr>
          <p:cNvCxnSpPr>
            <a:cxnSpLocks/>
            <a:stCxn id="9" idx="1"/>
            <a:endCxn id="8" idx="7"/>
          </p:cNvCxnSpPr>
          <p:nvPr/>
        </p:nvCxnSpPr>
        <p:spPr>
          <a:xfrm rot="16200000" flipV="1">
            <a:off x="6918987" y="1835218"/>
            <a:ext cx="12700" cy="2037894"/>
          </a:xfrm>
          <a:prstGeom prst="curvedConnector3">
            <a:avLst>
              <a:gd name="adj1" fmla="val 1156079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C47A05B-330D-8448-6413-56511BEB255A}"/>
              </a:ext>
            </a:extLst>
          </p:cNvPr>
          <p:cNvSpPr txBox="1">
            <a:spLocks/>
          </p:cNvSpPr>
          <p:nvPr/>
        </p:nvSpPr>
        <p:spPr>
          <a:xfrm>
            <a:off x="6604998" y="23206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3A2A6A-07DC-C8F9-D81C-E224C54D2985}"/>
              </a:ext>
            </a:extLst>
          </p:cNvPr>
          <p:cNvCxnSpPr>
            <a:cxnSpLocks/>
            <a:stCxn id="10" idx="2"/>
            <a:endCxn id="5" idx="4"/>
          </p:cNvCxnSpPr>
          <p:nvPr/>
        </p:nvCxnSpPr>
        <p:spPr>
          <a:xfrm rot="10800000">
            <a:off x="591404" y="3233880"/>
            <a:ext cx="3549427" cy="150315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01334E2-53AB-5218-8C1E-28CD5D0E32FB}"/>
              </a:ext>
            </a:extLst>
          </p:cNvPr>
          <p:cNvCxnSpPr>
            <a:cxnSpLocks/>
            <a:stCxn id="9" idx="4"/>
            <a:endCxn id="10" idx="5"/>
          </p:cNvCxnSpPr>
          <p:nvPr/>
        </p:nvCxnSpPr>
        <p:spPr>
          <a:xfrm rot="5400000">
            <a:off x="5485556" y="2284656"/>
            <a:ext cx="1655815" cy="3570049"/>
          </a:xfrm>
          <a:prstGeom prst="curvedConnector3">
            <a:avLst>
              <a:gd name="adj1" fmla="val 101404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0F7B3FF-4C32-968D-70BE-C41DEACB8D94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AD77DB3-A24D-F58F-903D-DC105DA65CFD}"/>
              </a:ext>
            </a:extLst>
          </p:cNvPr>
          <p:cNvSpPr txBox="1">
            <a:spLocks/>
          </p:cNvSpPr>
          <p:nvPr/>
        </p:nvSpPr>
        <p:spPr>
          <a:xfrm>
            <a:off x="6412840" y="3901821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682097-5139-6289-4F1A-D098C06ED293}"/>
              </a:ext>
            </a:extLst>
          </p:cNvPr>
          <p:cNvCxnSpPr>
            <a:cxnSpLocks/>
            <a:stCxn id="10" idx="1"/>
            <a:endCxn id="6" idx="6"/>
          </p:cNvCxnSpPr>
          <p:nvPr/>
        </p:nvCxnSpPr>
        <p:spPr>
          <a:xfrm rot="16200000" flipV="1">
            <a:off x="2912831" y="3281981"/>
            <a:ext cx="1561765" cy="1027240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F54F3F-A7D4-8326-2008-20DB5E48E5C4}"/>
              </a:ext>
            </a:extLst>
          </p:cNvPr>
          <p:cNvSpPr txBox="1">
            <a:spLocks/>
          </p:cNvSpPr>
          <p:nvPr/>
        </p:nvSpPr>
        <p:spPr>
          <a:xfrm>
            <a:off x="3561884" y="3411780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8726661-3162-6B14-7184-04E22F05E042}"/>
              </a:ext>
            </a:extLst>
          </p:cNvPr>
          <p:cNvCxnSpPr>
            <a:cxnSpLocks/>
            <a:stCxn id="11" idx="2"/>
            <a:endCxn id="6" idx="7"/>
          </p:cNvCxnSpPr>
          <p:nvPr/>
        </p:nvCxnSpPr>
        <p:spPr>
          <a:xfrm rot="10800000" flipV="1">
            <a:off x="3113590" y="1595187"/>
            <a:ext cx="1027242" cy="125897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83E6516-AD15-6165-680F-370945FAE185}"/>
              </a:ext>
            </a:extLst>
          </p:cNvPr>
          <p:cNvCxnSpPr>
            <a:cxnSpLocks/>
            <a:stCxn id="6" idx="6"/>
            <a:endCxn id="11" idx="3"/>
          </p:cNvCxnSpPr>
          <p:nvPr/>
        </p:nvCxnSpPr>
        <p:spPr>
          <a:xfrm flipV="1">
            <a:off x="3180093" y="1755740"/>
            <a:ext cx="1027242" cy="1258978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73AB5D9-44FD-2801-A51D-304E615E70E4}"/>
              </a:ext>
            </a:extLst>
          </p:cNvPr>
          <p:cNvSpPr txBox="1">
            <a:spLocks/>
          </p:cNvSpPr>
          <p:nvPr/>
        </p:nvSpPr>
        <p:spPr>
          <a:xfrm>
            <a:off x="3655073" y="20523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14">
                <a:extLst>
                  <a:ext uri="{FF2B5EF4-FFF2-40B4-BE49-F238E27FC236}">
                    <a16:creationId xmlns:a16="http://schemas.microsoft.com/office/drawing/2014/main" id="{0C0C2277-62B2-0263-A7D5-B61F90501C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4779" y="24594"/>
                <a:ext cx="3656721" cy="1708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429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ts val="1800"/>
                  <a:buFont typeface="Arial" panose="020B0604020202020204" pitchFamily="34" charset="0"/>
                  <a:buChar char="●"/>
                  <a:defRPr sz="1800" kern="120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914400" lvl="1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371600" lvl="2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828800" lvl="3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●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286000" lvl="4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743200" lvl="5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●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rgbClr val="9900FF"/>
                  </a:buClr>
                  <a:buSzPts val="1600"/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sym typeface="Source Sans Pro"/>
                  </a:rPr>
                  <a:t>The min cut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sym typeface="Source Sans Pro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sym typeface="Source Sans Pro"/>
                  </a:rPr>
                  <a:t> and the vertices you can reach from it in the residual graph on one side, and everything else on the other side.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 Placeholder 14">
                <a:extLst>
                  <a:ext uri="{FF2B5EF4-FFF2-40B4-BE49-F238E27FC236}">
                    <a16:creationId xmlns:a16="http://schemas.microsoft.com/office/drawing/2014/main" id="{0C0C2277-62B2-0263-A7D5-B61F90501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779" y="24594"/>
                <a:ext cx="3656721" cy="1708534"/>
              </a:xfrm>
              <a:prstGeom prst="rect">
                <a:avLst/>
              </a:prstGeom>
              <a:blipFill>
                <a:blip r:embed="rId3"/>
                <a:stretch>
                  <a:fillRect l="-1503" r="-20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527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0916" y="1637261"/>
            <a:ext cx="1011475" cy="66457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6/10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1" y="1131847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A1C5BA-FFF2-6D54-A229-0360E87FA03E}"/>
              </a:ext>
            </a:extLst>
          </p:cNvPr>
          <p:cNvCxnSpPr>
            <a:stCxn id="5" idx="7"/>
            <a:endCxn id="11" idx="2"/>
          </p:cNvCxnSpPr>
          <p:nvPr/>
        </p:nvCxnSpPr>
        <p:spPr>
          <a:xfrm flipV="1">
            <a:off x="751955" y="1358903"/>
            <a:ext cx="3388876" cy="148736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BA5013-6867-E57F-A66C-B91838B3F4F0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519455"/>
            <a:ext cx="1093744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31BDC9-3E84-FF21-AB27-F9066940C8FF}"/>
              </a:ext>
            </a:extLst>
          </p:cNvPr>
          <p:cNvCxnSpPr>
            <a:cxnSpLocks/>
            <a:stCxn id="11" idx="6"/>
            <a:endCxn id="9" idx="1"/>
          </p:cNvCxnSpPr>
          <p:nvPr/>
        </p:nvCxnSpPr>
        <p:spPr>
          <a:xfrm>
            <a:off x="4594942" y="1358903"/>
            <a:ext cx="3342992" cy="1495262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39" y="1519455"/>
            <a:ext cx="1050496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6028D3-E147-8E9A-AFC0-23561F54F7D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180093" y="3014718"/>
            <a:ext cx="939114" cy="0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536460" y="25779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5/5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3/3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2/2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522344" y="3488268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0/3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5920842" y="161688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5/5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909370" y="184568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0/4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003345" y="188408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1/2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341504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4/4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69728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4/6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1284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4/5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77500" lnSpcReduction="20000"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5/10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4114F48-8D24-DE86-7B40-FA23EE59C51D}"/>
              </a:ext>
            </a:extLst>
          </p:cNvPr>
          <p:cNvSpPr txBox="1">
            <a:spLocks/>
          </p:cNvSpPr>
          <p:nvPr/>
        </p:nvSpPr>
        <p:spPr>
          <a:xfrm>
            <a:off x="5435461" y="371640"/>
            <a:ext cx="3567793" cy="1708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9900FF"/>
              </a:buClr>
              <a:buSzPts val="16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9900FF"/>
                </a:solidFill>
                <a:latin typeface="Source Sans Pro"/>
                <a:ea typeface="Source Sans Pro"/>
                <a:sym typeface="Source Sans Pro"/>
              </a:rPr>
              <a:t>The edges going across the min cut from the s side to the t side all have flow up to their capacity, and the sum is equal to the max flow!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3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0916" y="1637261"/>
            <a:ext cx="1011475" cy="66457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6/10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3EA3F9-5D07-8596-59DE-E6C2AC5B9078}"/>
              </a:ext>
            </a:extLst>
          </p:cNvPr>
          <p:cNvSpPr/>
          <p:nvPr/>
        </p:nvSpPr>
        <p:spPr>
          <a:xfrm>
            <a:off x="364347" y="2779769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876640-D714-E43A-2588-C12DDFA805BE}"/>
              </a:ext>
            </a:extLst>
          </p:cNvPr>
          <p:cNvSpPr/>
          <p:nvPr/>
        </p:nvSpPr>
        <p:spPr>
          <a:xfrm>
            <a:off x="272598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3411B7-68B9-8BD5-F785-80CF38E97565}"/>
              </a:ext>
            </a:extLst>
          </p:cNvPr>
          <p:cNvSpPr/>
          <p:nvPr/>
        </p:nvSpPr>
        <p:spPr>
          <a:xfrm>
            <a:off x="4119207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5362E6-EF51-E97C-4D4A-1C13326B33B9}"/>
              </a:ext>
            </a:extLst>
          </p:cNvPr>
          <p:cNvSpPr/>
          <p:nvPr/>
        </p:nvSpPr>
        <p:spPr>
          <a:xfrm>
            <a:off x="5512432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A9343-6872-2E8F-05AB-4F292577770F}"/>
              </a:ext>
            </a:extLst>
          </p:cNvPr>
          <p:cNvSpPr/>
          <p:nvPr/>
        </p:nvSpPr>
        <p:spPr>
          <a:xfrm>
            <a:off x="7871431" y="2787662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70819-BD88-1B1F-2309-3A75BA434BD5}"/>
              </a:ext>
            </a:extLst>
          </p:cNvPr>
          <p:cNvSpPr/>
          <p:nvPr/>
        </p:nvSpPr>
        <p:spPr>
          <a:xfrm>
            <a:off x="4140830" y="4509980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F2444-8001-F6A2-9C0B-4F466BB86438}"/>
              </a:ext>
            </a:extLst>
          </p:cNvPr>
          <p:cNvSpPr/>
          <p:nvPr/>
        </p:nvSpPr>
        <p:spPr>
          <a:xfrm>
            <a:off x="4140831" y="1131847"/>
            <a:ext cx="454111" cy="45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A1C5BA-FFF2-6D54-A229-0360E87FA03E}"/>
              </a:ext>
            </a:extLst>
          </p:cNvPr>
          <p:cNvCxnSpPr>
            <a:stCxn id="5" idx="7"/>
            <a:endCxn id="11" idx="2"/>
          </p:cNvCxnSpPr>
          <p:nvPr/>
        </p:nvCxnSpPr>
        <p:spPr>
          <a:xfrm flipV="1">
            <a:off x="751955" y="1358903"/>
            <a:ext cx="3388876" cy="1487369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BA5013-6867-E57F-A66C-B91838B3F4F0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818458" y="3006825"/>
            <a:ext cx="1907524" cy="789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D1A64-1E9D-2BF7-9280-28699B6268F5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751955" y="3167377"/>
            <a:ext cx="3388875" cy="1569659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8D5492-DC3C-63E2-3841-33B3E24929FD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3113590" y="1519455"/>
            <a:ext cx="1093744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E242F-C07C-0E10-884B-B7355EAECE2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3113590" y="3175270"/>
            <a:ext cx="1093743" cy="1401213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14F41-4DAC-97F1-C518-A3419861B67E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528438" y="3175270"/>
            <a:ext cx="1050497" cy="1401213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613834-3C82-FF25-2482-7D51F2D6C82C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4594941" y="3175270"/>
            <a:ext cx="3342993" cy="1561766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31BDC9-3E84-FF21-AB27-F9066940C8FF}"/>
              </a:ext>
            </a:extLst>
          </p:cNvPr>
          <p:cNvCxnSpPr>
            <a:cxnSpLocks/>
            <a:stCxn id="11" idx="6"/>
            <a:endCxn id="9" idx="1"/>
          </p:cNvCxnSpPr>
          <p:nvPr/>
        </p:nvCxnSpPr>
        <p:spPr>
          <a:xfrm>
            <a:off x="4594942" y="1358903"/>
            <a:ext cx="3342992" cy="1495262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D9E84-02B7-3F1B-FA20-507E90AD9B0B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4528439" y="1519455"/>
            <a:ext cx="1050496" cy="133471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6028D3-E147-8E9A-AFC0-23561F54F7D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180093" y="3014718"/>
            <a:ext cx="939114" cy="0"/>
          </a:xfrm>
          <a:prstGeom prst="straightConnector1">
            <a:avLst/>
          </a:prstGeom>
          <a:ln w="28575">
            <a:solidFill>
              <a:schemeClr val="accent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1D3B80-A706-5D66-B507-1B828310419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573318" y="3014718"/>
            <a:ext cx="939114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00AF8E-81B6-3F27-4A7B-A7AB08E1385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966543" y="3014718"/>
            <a:ext cx="1904888" cy="0"/>
          </a:xfrm>
          <a:prstGeom prst="straightConnector1">
            <a:avLst/>
          </a:prstGeom>
          <a:ln w="28575">
            <a:solidFill>
              <a:schemeClr val="tx2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A352A-CF79-0823-B15E-88D1A06F104D}"/>
              </a:ext>
            </a:extLst>
          </p:cNvPr>
          <p:cNvSpPr txBox="1">
            <a:spLocks/>
          </p:cNvSpPr>
          <p:nvPr/>
        </p:nvSpPr>
        <p:spPr>
          <a:xfrm>
            <a:off x="1536460" y="2577934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5/5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2E26A5C-8A5B-466E-C5DD-B93A7CBED99B}"/>
              </a:ext>
            </a:extLst>
          </p:cNvPr>
          <p:cNvSpPr txBox="1">
            <a:spLocks/>
          </p:cNvSpPr>
          <p:nvPr/>
        </p:nvSpPr>
        <p:spPr>
          <a:xfrm>
            <a:off x="1916254" y="3796965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3/3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DEC15-9EDC-43E3-1E62-5A70C3CF73FC}"/>
              </a:ext>
            </a:extLst>
          </p:cNvPr>
          <p:cNvSpPr txBox="1">
            <a:spLocks/>
          </p:cNvSpPr>
          <p:nvPr/>
        </p:nvSpPr>
        <p:spPr>
          <a:xfrm>
            <a:off x="3510050" y="347497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2/2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D152CE3-C227-CAE4-65ED-6AA62CFE61F6}"/>
              </a:ext>
            </a:extLst>
          </p:cNvPr>
          <p:cNvSpPr txBox="1">
            <a:spLocks/>
          </p:cNvSpPr>
          <p:nvPr/>
        </p:nvSpPr>
        <p:spPr>
          <a:xfrm>
            <a:off x="4522344" y="3488268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0/3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2285A1B-31A1-3889-2DB8-278759E435B5}"/>
              </a:ext>
            </a:extLst>
          </p:cNvPr>
          <p:cNvSpPr txBox="1">
            <a:spLocks/>
          </p:cNvSpPr>
          <p:nvPr/>
        </p:nvSpPr>
        <p:spPr>
          <a:xfrm>
            <a:off x="5920842" y="161688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5/5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4E51FFF-EABC-EB52-1203-FA4E9BB34C77}"/>
              </a:ext>
            </a:extLst>
          </p:cNvPr>
          <p:cNvSpPr txBox="1">
            <a:spLocks/>
          </p:cNvSpPr>
          <p:nvPr/>
        </p:nvSpPr>
        <p:spPr>
          <a:xfrm>
            <a:off x="4909370" y="1845686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0/4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753068E-01DD-CB7B-F3FA-5AB1EE9F5221}"/>
              </a:ext>
            </a:extLst>
          </p:cNvPr>
          <p:cNvSpPr txBox="1">
            <a:spLocks/>
          </p:cNvSpPr>
          <p:nvPr/>
        </p:nvSpPr>
        <p:spPr>
          <a:xfrm>
            <a:off x="3003345" y="188408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1/2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69B662C-9357-2301-9972-58426FD3D22F}"/>
              </a:ext>
            </a:extLst>
          </p:cNvPr>
          <p:cNvSpPr txBox="1">
            <a:spLocks/>
          </p:cNvSpPr>
          <p:nvPr/>
        </p:nvSpPr>
        <p:spPr>
          <a:xfrm>
            <a:off x="3341504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4/4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B077542-E216-7B85-DE1A-CC14DC51B38E}"/>
              </a:ext>
            </a:extLst>
          </p:cNvPr>
          <p:cNvSpPr txBox="1">
            <a:spLocks/>
          </p:cNvSpPr>
          <p:nvPr/>
        </p:nvSpPr>
        <p:spPr>
          <a:xfrm>
            <a:off x="469728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4/6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C135D0F-252C-F08A-17C3-FEABE9125DB3}"/>
              </a:ext>
            </a:extLst>
          </p:cNvPr>
          <p:cNvSpPr txBox="1">
            <a:spLocks/>
          </p:cNvSpPr>
          <p:nvPr/>
        </p:nvSpPr>
        <p:spPr>
          <a:xfrm>
            <a:off x="6412840" y="2585827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4/5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7843D31-DD23-06C1-A3EB-369C086564E1}"/>
              </a:ext>
            </a:extLst>
          </p:cNvPr>
          <p:cNvSpPr txBox="1">
            <a:spLocks/>
          </p:cNvSpPr>
          <p:nvPr/>
        </p:nvSpPr>
        <p:spPr>
          <a:xfrm>
            <a:off x="6156870" y="3796323"/>
            <a:ext cx="691189" cy="536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77500" lnSpcReduction="20000"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/>
              <a:t>5/10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4">
                <a:extLst>
                  <a:ext uri="{FF2B5EF4-FFF2-40B4-BE49-F238E27FC236}">
                    <a16:creationId xmlns:a16="http://schemas.microsoft.com/office/drawing/2014/main" id="{2AA9B63C-CAB6-3BDF-1A3A-8D80842279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619" y="221032"/>
                <a:ext cx="2715643" cy="1932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429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ts val="1800"/>
                  <a:buFont typeface="Arial" panose="020B0604020202020204" pitchFamily="34" charset="0"/>
                  <a:buChar char="●"/>
                  <a:defRPr sz="1800" kern="120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914400" lvl="1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371600" lvl="2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828800" lvl="3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ourier New" panose="02070309020205020404" pitchFamily="49" charset="0"/>
                  <a:buChar char="●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286000" lvl="4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600" kern="120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743200" lvl="5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●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○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914400" rtl="0" eaLnBrk="1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Arial" panose="020B0604020202020204" pitchFamily="34" charset="0"/>
                  <a:buChar char="■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rgbClr val="9900FF"/>
                  </a:buClr>
                  <a:buSzPts val="1600"/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The maximum flow is 14 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9900FF"/>
                  </a:buClr>
                  <a:buSzPts val="1600"/>
                  <a:buFont typeface="Arial" panose="020B0604020202020204" pitchFamily="34" charset="0"/>
                  <a:buNone/>
                </a:pPr>
                <a:endParaRPr lang="en-US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0" indent="0">
                  <a:lnSpc>
                    <a:spcPct val="100000"/>
                  </a:lnSpc>
                  <a:buClr>
                    <a:srgbClr val="9900FF"/>
                  </a:buClr>
                  <a:buSzPts val="1600"/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𝑠</m:t>
                    </m:r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−</m:t>
                    </m:r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cut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({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𝑠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},{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𝑒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𝑡</m:t>
                    </m:r>
                    <m:r>
                      <a:rPr lang="en-US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})</m:t>
                    </m:r>
                  </m:oMath>
                </a14:m>
                <a:endParaRPr lang="en-US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 Placeholder 14">
                <a:extLst>
                  <a:ext uri="{FF2B5EF4-FFF2-40B4-BE49-F238E27FC236}">
                    <a16:creationId xmlns:a16="http://schemas.microsoft.com/office/drawing/2014/main" id="{2AA9B63C-CAB6-3BDF-1A3A-8D8084227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19" y="221032"/>
                <a:ext cx="2715643" cy="1932528"/>
              </a:xfrm>
              <a:prstGeom prst="rect">
                <a:avLst/>
              </a:prstGeom>
              <a:blipFill>
                <a:blip r:embed="rId3"/>
                <a:stretch>
                  <a:fillRect l="-20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844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dirty="0"/>
              <a:t>Max-Flow / Min-Cut Tricks</a:t>
            </a:r>
          </a:p>
        </p:txBody>
      </p:sp>
    </p:spTree>
    <p:extLst>
      <p:ext uri="{BB962C8B-B14F-4D97-AF65-F5344CB8AC3E}">
        <p14:creationId xmlns:p14="http://schemas.microsoft.com/office/powerpoint/2010/main" val="1891048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3179-1CED-D6DF-465F-4749487F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Max-Flow / Min-Cut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A796D-C3E2-16AA-2CFA-DD75AF1D8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We can use the concepts of Max-Flow / Min-Cut and the Ford-Fulkerson algorithm to solve a wide variety of problems. Since we already have an algorithm, we can just call it like a library function.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Most of the difficulty comes in taking a problem and turning it into a good graph so that max-flow / min-cut gives us the solution we are actually looking for. So how can we do it?</a:t>
            </a:r>
          </a:p>
        </p:txBody>
      </p:sp>
    </p:spTree>
    <p:extLst>
      <p:ext uri="{BB962C8B-B14F-4D97-AF65-F5344CB8AC3E}">
        <p14:creationId xmlns:p14="http://schemas.microsoft.com/office/powerpoint/2010/main" val="2194305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711D-1C07-ED95-BBB2-5F0139A0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E63B7-CC55-BDB7-1332-D2479E1DA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457200">
              <a:buSzPct val="100000"/>
              <a:buFont typeface="+mj-lt"/>
              <a:buAutoNum type="arabicPeriod"/>
            </a:pPr>
            <a:r>
              <a:rPr lang="en-US" sz="2400" dirty="0"/>
              <a:t>Read the Problem Carefully</a:t>
            </a:r>
          </a:p>
          <a:p>
            <a:pPr marL="571500" indent="-457200">
              <a:buSzPct val="100000"/>
              <a:buFont typeface="+mj-lt"/>
              <a:buAutoNum type="arabicPeriod"/>
            </a:pPr>
            <a:r>
              <a:rPr lang="en-US" sz="2400" dirty="0"/>
              <a:t>Make a Basic Model</a:t>
            </a:r>
          </a:p>
          <a:p>
            <a:pPr marL="571500" indent="-457200">
              <a:buSzPct val="100000"/>
              <a:buFont typeface="+mj-lt"/>
              <a:buAutoNum type="arabicPeriod"/>
            </a:pPr>
            <a:r>
              <a:rPr lang="en-US" sz="2400" dirty="0"/>
              <a:t>Brainstorm: How can you fix the graph?</a:t>
            </a:r>
          </a:p>
          <a:p>
            <a:pPr marL="571500" indent="-457200">
              <a:buSzPct val="100000"/>
              <a:buFont typeface="+mj-lt"/>
              <a:buAutoNum type="arabicPeriod"/>
            </a:pPr>
            <a:r>
              <a:rPr lang="en-US" sz="2400" dirty="0"/>
              <a:t>Correctness and Running Time</a:t>
            </a:r>
          </a:p>
        </p:txBody>
      </p:sp>
    </p:spTree>
    <p:extLst>
      <p:ext uri="{BB962C8B-B14F-4D97-AF65-F5344CB8AC3E}">
        <p14:creationId xmlns:p14="http://schemas.microsoft.com/office/powerpoint/2010/main" val="1248814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2A66-C163-5FA7-0D0E-16E64BF8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3187D-C94F-98E7-FE40-C012D00E5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We have three tricks that can be really helpful in converting a problem into a good form for max-flow or min-cut. Sometimes you only need one, but sometimes you can use them in a combination. There are other things you might need to do in a  given problem, but these are three very common tricks to try: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Add “dummy vertices” for source or sink</a:t>
            </a:r>
          </a:p>
          <a:p>
            <a:r>
              <a:rPr lang="en-US" dirty="0"/>
              <a:t>Split vertices to add vertex capacity</a:t>
            </a:r>
          </a:p>
          <a:p>
            <a:r>
              <a:rPr lang="en-US" dirty="0"/>
              <a:t>Use infinite weight for edges that shouldn’t be considered for max-flow or min-cut</a:t>
            </a:r>
          </a:p>
        </p:txBody>
      </p:sp>
    </p:spTree>
    <p:extLst>
      <p:ext uri="{BB962C8B-B14F-4D97-AF65-F5344CB8AC3E}">
        <p14:creationId xmlns:p14="http://schemas.microsoft.com/office/powerpoint/2010/main" val="4083899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3187D-C94F-98E7-FE40-C012D00E5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We have m professors and n graduate students. Each professor have a cap c</a:t>
            </a:r>
            <a:r>
              <a:rPr lang="en-US" b="0" i="0" baseline="-2500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on the number of graduate students they can advise, and each graduate student have a specified set of interested professors that they would like to work with. </a:t>
            </a:r>
          </a:p>
          <a:p>
            <a:pPr marL="114300" indent="0">
              <a:buNone/>
            </a:pP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Design a polynomial time algorithm that returns yes if there exists a valid </a:t>
            </a:r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advising 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schedule on students’ side (i.e. each student has exactly one advisor and advisors don't exceed the cap) or false if that's not possible.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DAA1F1-417F-BDBE-1168-77BD7352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3187D-C94F-98E7-FE40-C012D00E5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What if each professor also have a set of students that they would like to advise (i.e. professor may not accept all students)? </a:t>
            </a:r>
          </a:p>
          <a:p>
            <a:pPr marL="114300" indent="0">
              <a:buNone/>
            </a:pPr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What if students can request more than one professor? (Here we say an advising schedule is valid if each student gets exactly the number of professor they request as advisors)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7C182F-BFB6-A8E0-56D9-2B842ED0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8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dirty="0"/>
              <a:t>Ford-Fulkerson Algorithm</a:t>
            </a:r>
          </a:p>
        </p:txBody>
      </p:sp>
    </p:spTree>
    <p:extLst>
      <p:ext uri="{BB962C8B-B14F-4D97-AF65-F5344CB8AC3E}">
        <p14:creationId xmlns:p14="http://schemas.microsoft.com/office/powerpoint/2010/main" val="1982805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7C182F-BFB6-A8E0-56D9-2B842ED0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449FE85-F6A3-5D56-434F-72D70F61F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 descr="A screenshot of a game&#10;&#10;Description automatically generated">
            <a:extLst>
              <a:ext uri="{FF2B5EF4-FFF2-40B4-BE49-F238E27FC236}">
                <a16:creationId xmlns:a16="http://schemas.microsoft.com/office/drawing/2014/main" id="{F210247C-D3EF-8F26-B73E-D65B842A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96" y="0"/>
            <a:ext cx="6038886" cy="51435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A796D12-5C0E-98C8-6D64-7C60FCB52263}"/>
              </a:ext>
            </a:extLst>
          </p:cNvPr>
          <p:cNvSpPr txBox="1">
            <a:spLocks/>
          </p:cNvSpPr>
          <p:nvPr/>
        </p:nvSpPr>
        <p:spPr>
          <a:xfrm>
            <a:off x="7435602" y="4784467"/>
            <a:ext cx="1724464" cy="359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100" dirty="0">
                <a:solidFill>
                  <a:srgbClr val="3F4350"/>
                </a:solidFill>
                <a:latin typeface="Open Sans" panose="020B0606030504020204" pitchFamily="34" charset="0"/>
              </a:rPr>
              <a:t>Source: 421 sp22 hw7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9675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7C182F-BFB6-A8E0-56D9-2B842ED0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47DA-5C6B-F141-1252-E1833D0A9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Konig</a:t>
            </a:r>
            <a:r>
              <a:rPr lang="en-US" dirty="0"/>
              <a:t> Theorem to design algorithm and show correctness: For any bipartite graph, the size of maximum matching equals to the size of minimal vertex cover.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What if we create a new kind of piece, Z. Define a position that are attacked by Z if  it’s diagonally neighbored with Z. So in general, Z can attack 4 positions. Z works like Bishop, just that they can only attack positions on the diagonal one step away but not arbitrary many steps. </a:t>
            </a:r>
          </a:p>
          <a:p>
            <a:r>
              <a:rPr lang="en-US" dirty="0"/>
              <a:t>The problem is the same. Remove some cells and design a polynomial time algorithm that returns maximum number of non-attacking Zs. </a:t>
            </a:r>
          </a:p>
        </p:txBody>
      </p:sp>
    </p:spTree>
    <p:extLst>
      <p:ext uri="{BB962C8B-B14F-4D97-AF65-F5344CB8AC3E}">
        <p14:creationId xmlns:p14="http://schemas.microsoft.com/office/powerpoint/2010/main" val="1073420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7C182F-BFB6-A8E0-56D9-2B842ED0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47DA-5C6B-F141-1252-E1833D0A9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Given a network flow instance with all integer capacity and a feasible flow with integer flow value f (but flow value on all edges are not necessarily integers), determine if there exists a flow with value f + 1 in O(m + n) time. </a:t>
            </a:r>
          </a:p>
          <a:p>
            <a:endParaRPr lang="en-US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Do a B/DFS starting from s on residual graph. </a:t>
            </a:r>
          </a:p>
          <a:p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Return true </a:t>
            </a:r>
            <a:r>
              <a:rPr lang="en-US" dirty="0" err="1">
                <a:solidFill>
                  <a:srgbClr val="3F4350"/>
                </a:solidFill>
                <a:latin typeface="Open Sans" panose="020B0606030504020204" pitchFamily="34" charset="0"/>
              </a:rPr>
              <a:t>iff</a:t>
            </a:r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 t is reachable.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15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B6EA-1B42-06FD-715A-3BA7E2EB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All, Folks!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2599B-EB0D-9A39-C0EB-4705F2350A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Thanks for coming to section this week!</a:t>
            </a:r>
          </a:p>
          <a:p>
            <a:r>
              <a:rPr lang="en-US" dirty="0"/>
              <a:t>Any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0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3179-1CED-D6DF-465F-4749487F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the Max-Flow /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B4A796D-C3E2-16AA-2CFA-DD75AF1D818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We use the Ford-Fulkerson algorithm to find Max-Flow / Min-Cut.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Key Ideas:</a:t>
                </a:r>
              </a:p>
              <a:p>
                <a:r>
                  <a:rPr lang="en-US" dirty="0"/>
                  <a:t>Keep searching through the residual graph to find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 that we can send more flow down.</a:t>
                </a:r>
              </a:p>
              <a:p>
                <a:r>
                  <a:rPr lang="en-US" dirty="0"/>
                  <a:t>Keep updating the residual graph to track how much flow we can still push through and how much flow we can potentially reroute.</a:t>
                </a:r>
              </a:p>
              <a:p>
                <a:r>
                  <a:rPr lang="en-US" b="0" dirty="0"/>
                  <a:t>When we can no longer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 in the residual graph, we can’t send any more flow, so the algorithm terminates!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B4A796D-C3E2-16AA-2CFA-DD75AF1D8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0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3179-1CED-D6DF-465F-4749487F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Residual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A796D-C3E2-16AA-2CFA-DD75AF1D8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The residual graph indicates how much flow can still go along an edge, and how much flow we could potentially reroute back from an edge. </a:t>
            </a:r>
          </a:p>
          <a:p>
            <a:pPr marL="114300" indent="0">
              <a:buNone/>
            </a:pPr>
            <a:endParaRPr lang="en-US" b="0" dirty="0"/>
          </a:p>
          <a:p>
            <a:pPr marL="114300" indent="0">
              <a:buNone/>
            </a:pPr>
            <a:r>
              <a:rPr lang="en-US" dirty="0"/>
              <a:t>Key ideas:</a:t>
            </a:r>
          </a:p>
          <a:p>
            <a:r>
              <a:rPr lang="en-US" dirty="0"/>
              <a:t>the sum of the residual edges between any two nodes should be equal to the value of the edge between them in the original graph</a:t>
            </a:r>
          </a:p>
          <a:p>
            <a:r>
              <a:rPr lang="en-US" dirty="0"/>
              <a:t>The residual edge pointing in the direction of the original edge should have a value equal to the amount of flow that could still pass through that edge</a:t>
            </a:r>
          </a:p>
          <a:p>
            <a:r>
              <a:rPr lang="en-US" b="0" dirty="0"/>
              <a:t>The residual edge pointing in the </a:t>
            </a:r>
            <a:r>
              <a:rPr lang="en-US" dirty="0"/>
              <a:t>opposite direction of the original edge should have a value equal to the amount of flow you have currently sent down that edge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1925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3179-1CED-D6DF-465F-4749487F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Ford-Fulkerson (formally)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A796D-C3E2-16AA-2CFA-DD75AF1D8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233" y="1465102"/>
            <a:ext cx="7859534" cy="2213295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While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(flow is not maximum)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Run BFS in residual graph starting from 𝑠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Record predecessors to find an 𝑠,𝑡-path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Iterate through path, finding 𝑐 minimum residual capacity on path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Add 𝑐 to every edge on path in flow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Update residual graph</a:t>
            </a:r>
            <a:endParaRPr lang="en-US" b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8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8BA5E0-1029-3E20-C453-0634DE9D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Go With the Flow</a:t>
            </a:r>
          </a:p>
        </p:txBody>
      </p:sp>
    </p:spTree>
    <p:extLst>
      <p:ext uri="{BB962C8B-B14F-4D97-AF65-F5344CB8AC3E}">
        <p14:creationId xmlns:p14="http://schemas.microsoft.com/office/powerpoint/2010/main" val="61398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Go With the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1"/>
                <a:ext cx="8520600" cy="3707874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sz="2000" dirty="0"/>
                  <a:t>Using Ford-Fulkerson, find the maximum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flow in the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below, the corresponding residual graph, and list out the corresponding minimum cut.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1"/>
                <a:ext cx="8520600" cy="3707874"/>
              </a:xfrm>
              <a:blipFill>
                <a:blip r:embed="rId3"/>
                <a:stretch>
                  <a:fillRect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Google Shape;160;p35">
            <a:extLst>
              <a:ext uri="{FF2B5EF4-FFF2-40B4-BE49-F238E27FC236}">
                <a16:creationId xmlns:a16="http://schemas.microsoft.com/office/drawing/2014/main" id="{F5E00CAB-B9F5-EC4C-BA13-B605E090BF90}"/>
              </a:ext>
            </a:extLst>
          </p:cNvPr>
          <p:cNvSpPr txBox="1"/>
          <p:nvPr/>
        </p:nvSpPr>
        <p:spPr>
          <a:xfrm>
            <a:off x="1517320" y="4236550"/>
            <a:ext cx="610935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through this problem with</a:t>
            </a:r>
            <a:r>
              <a:rPr lang="en-US" sz="16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</a:t>
            </a:r>
            <a:r>
              <a:rPr lang="en" sz="16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 people around you</a:t>
            </a:r>
            <a:r>
              <a:rPr lang="en" sz="16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and then we’ll go over it together!</a:t>
            </a:r>
            <a:endParaRPr sz="1600" b="0" i="0" u="none" strike="noStrike" cap="none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57504566"/>
      </p:ext>
    </p:extLst>
  </p:cSld>
  <p:clrMapOvr>
    <a:masterClrMapping/>
  </p:clrMapOvr>
</p:sld>
</file>

<file path=ppt/theme/theme1.xml><?xml version="1.0" encoding="utf-8"?>
<a:theme xmlns:a="http://schemas.openxmlformats.org/drawingml/2006/main" name="uw-slides">
  <a:themeElements>
    <a:clrScheme name="Custom 6">
      <a:dk1>
        <a:srgbClr val="000000"/>
      </a:dk1>
      <a:lt1>
        <a:srgbClr val="FFFFFF"/>
      </a:lt1>
      <a:dk2>
        <a:srgbClr val="333333"/>
      </a:dk2>
      <a:lt2>
        <a:srgbClr val="154DBD"/>
      </a:lt2>
      <a:accent1>
        <a:srgbClr val="D50CEA"/>
      </a:accent1>
      <a:accent2>
        <a:srgbClr val="5E2B97"/>
      </a:accent2>
      <a:accent3>
        <a:srgbClr val="0B975E"/>
      </a:accent3>
      <a:accent4>
        <a:srgbClr val="BB5D23"/>
      </a:accent4>
      <a:accent5>
        <a:srgbClr val="EDC709"/>
      </a:accent5>
      <a:accent6>
        <a:srgbClr val="A3A3A3"/>
      </a:accent6>
      <a:hlink>
        <a:srgbClr val="D63236"/>
      </a:hlink>
      <a:folHlink>
        <a:srgbClr val="A321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-slides" id="{0D97CF38-E52B-4851-A69D-7EE004AC6267}" vid="{68DEA4A6-4387-4F6D-8395-4017875E5F2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10806</TotalTime>
  <Words>2050</Words>
  <Application>Microsoft Macintosh PowerPoint</Application>
  <PresentationFormat>On-screen Show (16:9)</PresentationFormat>
  <Paragraphs>676</Paragraphs>
  <Slides>43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Courier New</vt:lpstr>
      <vt:lpstr>Quattrocento Sans</vt:lpstr>
      <vt:lpstr>Arial</vt:lpstr>
      <vt:lpstr>Cambria Math</vt:lpstr>
      <vt:lpstr>Source Code Pro</vt:lpstr>
      <vt:lpstr>Open Sans</vt:lpstr>
      <vt:lpstr>Calibri</vt:lpstr>
      <vt:lpstr>Raleway</vt:lpstr>
      <vt:lpstr>Source Sans Pro</vt:lpstr>
      <vt:lpstr>uw-slides</vt:lpstr>
      <vt:lpstr>CSE 421 Section 8</vt:lpstr>
      <vt:lpstr>Administrivia</vt:lpstr>
      <vt:lpstr>Announcements &amp; Reminders</vt:lpstr>
      <vt:lpstr>Ford-Fulkerson Algorithm</vt:lpstr>
      <vt:lpstr>Finding the Max-Flow / Min-Cut</vt:lpstr>
      <vt:lpstr>Residual Graph</vt:lpstr>
      <vt:lpstr>Ford-Fulkerson (formally)</vt:lpstr>
      <vt:lpstr>1.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Problem 1 – Go With the Flow</vt:lpstr>
      <vt:lpstr>Max-Flow / Min-Cut Tricks</vt:lpstr>
      <vt:lpstr>Max-Flow / Min-Cut</vt:lpstr>
      <vt:lpstr>The Strategy</vt:lpstr>
      <vt:lpstr>The Tricks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That’s All, Folks!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421 Section 2</dc:title>
  <cp:lastModifiedBy>Zhaoyang Tian</cp:lastModifiedBy>
  <cp:revision>14</cp:revision>
  <dcterms:modified xsi:type="dcterms:W3CDTF">2024-02-26T19:59:39Z</dcterms:modified>
</cp:coreProperties>
</file>