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15"/>
  </p:notesMasterIdLst>
  <p:sldIdLst>
    <p:sldId id="314" r:id="rId2"/>
    <p:sldId id="315" r:id="rId3"/>
    <p:sldId id="316" r:id="rId4"/>
    <p:sldId id="317" r:id="rId5"/>
    <p:sldId id="498" r:id="rId6"/>
    <p:sldId id="521" r:id="rId7"/>
    <p:sldId id="384" r:id="rId8"/>
    <p:sldId id="520" r:id="rId9"/>
    <p:sldId id="522" r:id="rId10"/>
    <p:sldId id="523" r:id="rId11"/>
    <p:sldId id="524" r:id="rId12"/>
    <p:sldId id="525" r:id="rId13"/>
    <p:sldId id="379" r:id="rId14"/>
  </p:sldIdLst>
  <p:sldSz cx="9144000" cy="5143500" type="screen16x9"/>
  <p:notesSz cx="6858000" cy="9144000"/>
  <p:embeddedFontLst>
    <p:embeddedFont>
      <p:font typeface="Cambria Math" panose="02040503050406030204" pitchFamily="18" charset="0"/>
      <p:regular r:id="rId16"/>
    </p:embeddedFont>
    <p:embeddedFont>
      <p:font typeface="Quattrocento Sans" panose="020B0502050000020003" pitchFamily="34" charset="0"/>
      <p:regular r:id="rId17"/>
      <p:bold r:id="rId18"/>
      <p:italic r:id="rId19"/>
      <p:boldItalic r:id="rId20"/>
    </p:embeddedFont>
    <p:embeddedFont>
      <p:font typeface="Raleway" pitchFamily="2" charset="77"/>
      <p:regular r:id="rId21"/>
      <p:bold r:id="rId22"/>
      <p:italic r:id="rId23"/>
      <p:boldItalic r:id="rId24"/>
    </p:embeddedFont>
    <p:embeddedFont>
      <p:font typeface="Source Code Pro" panose="020B0509030403020204" pitchFamily="49" charset="77"/>
      <p:regular r:id="rId25"/>
      <p:bold r:id="rId26"/>
      <p:italic r:id="rId27"/>
      <p:boldItalic r:id="rId28"/>
    </p:embeddedFont>
    <p:embeddedFont>
      <p:font typeface="Source Sans Pro" panose="020B0503030403020204" pitchFamily="34" charset="0"/>
      <p:regular r:id="rId29"/>
      <p:bold r:id="rId30"/>
      <p:italic r:id="rId31"/>
      <p:boldItalic r:id="rId32"/>
    </p:embeddedFont>
    <p:embeddedFont>
      <p:font typeface="Trebuchet" panose="020B0703020202090204" pitchFamily="34" charset="0"/>
      <p:regular r:id="rId33"/>
      <p:bold r:id="rId34"/>
      <p:italic r:id="rId35"/>
      <p:boldItalic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Intro" id="{0E7C38F9-7328-4282-BB73-1DAEE652B665}">
          <p14:sldIdLst>
            <p14:sldId id="314"/>
          </p14:sldIdLst>
        </p14:section>
        <p14:section name="Administrivia" id="{DB8782F1-9770-4122-AE1A-57C954F4EE1B}">
          <p14:sldIdLst>
            <p14:sldId id="315"/>
            <p14:sldId id="316"/>
          </p14:sldIdLst>
        </p14:section>
        <p14:section name="Task Selection" id="{1C7869E8-F8D6-48B7-AB08-B9215DB03AF3}">
          <p14:sldIdLst>
            <p14:sldId id="317"/>
            <p14:sldId id="498"/>
            <p14:sldId id="521"/>
          </p14:sldIdLst>
        </p14:section>
        <p14:section name="Image Segmentation" id="{0AA944EE-F025-4FE3-BFA3-63EEC3719952}">
          <p14:sldIdLst>
            <p14:sldId id="384"/>
            <p14:sldId id="520"/>
            <p14:sldId id="522"/>
            <p14:sldId id="523"/>
            <p14:sldId id="524"/>
            <p14:sldId id="525"/>
          </p14:sldIdLst>
        </p14:section>
        <p14:section name="Outro" id="{330896F7-469A-4CE7-9D9A-D1928C68B4F2}">
          <p14:sldIdLst>
            <p14:sldId id="3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rigami Yanagi" initials="OY" lastIdx="2" clrIdx="0">
    <p:extLst>
      <p:ext uri="{19B8F6BF-5375-455C-9EA6-DF929625EA0E}">
        <p15:presenceInfo xmlns:p15="http://schemas.microsoft.com/office/powerpoint/2012/main" userId="7d565ad1327c24f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DE9E09-5600-4206-917B-5BCD6AAF201C}" v="12" dt="2023-02-01T23:17:49.9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60"/>
    <p:restoredTop sz="94532"/>
  </p:normalViewPr>
  <p:slideViewPr>
    <p:cSldViewPr snapToGrid="0">
      <p:cViewPr varScale="1">
        <p:scale>
          <a:sx n="103" d="100"/>
          <a:sy n="103" d="100"/>
        </p:scale>
        <p:origin x="2120" y="9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9" Type="http://schemas.openxmlformats.org/officeDocument/2006/relationships/viewProps" Target="viewProps.xml"/><Relationship Id="rId21" Type="http://schemas.openxmlformats.org/officeDocument/2006/relationships/font" Target="fonts/font6.fntdata"/><Relationship Id="rId34" Type="http://schemas.openxmlformats.org/officeDocument/2006/relationships/font" Target="fonts/font19.fntdata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font" Target="fonts/font14.fntdata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32" Type="http://schemas.openxmlformats.org/officeDocument/2006/relationships/font" Target="fonts/font17.fntdata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font" Target="fonts/font13.fntdata"/><Relationship Id="rId36" Type="http://schemas.openxmlformats.org/officeDocument/2006/relationships/font" Target="fonts/font21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31" Type="http://schemas.openxmlformats.org/officeDocument/2006/relationships/font" Target="fonts/font1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font" Target="fonts/font12.fntdata"/><Relationship Id="rId30" Type="http://schemas.openxmlformats.org/officeDocument/2006/relationships/font" Target="fonts/font15.fntdata"/><Relationship Id="rId35" Type="http://schemas.openxmlformats.org/officeDocument/2006/relationships/font" Target="fonts/font20.fntdata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33" Type="http://schemas.openxmlformats.org/officeDocument/2006/relationships/font" Target="fonts/font18.fntdata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ie Pfleger" userId="7701ca9aa713607d" providerId="LiveId" clId="{C6C46FD4-EA33-4F9B-8046-A6655EBF66BC}"/>
    <pc:docChg chg="undo redo custSel addSld delSld modSld sldOrd delSection modSection">
      <pc:chgData name="Allie Pfleger" userId="7701ca9aa713607d" providerId="LiveId" clId="{C6C46FD4-EA33-4F9B-8046-A6655EBF66BC}" dt="2022-10-24T23:04:06.140" v="4167"/>
      <pc:docMkLst>
        <pc:docMk/>
      </pc:docMkLst>
      <pc:sldChg chg="modSp mod">
        <pc:chgData name="Allie Pfleger" userId="7701ca9aa713607d" providerId="LiveId" clId="{C6C46FD4-EA33-4F9B-8046-A6655EBF66BC}" dt="2022-10-20T22:22:39.178" v="104" actId="20577"/>
        <pc:sldMkLst>
          <pc:docMk/>
          <pc:sldMk cId="2084633147" sldId="314"/>
        </pc:sldMkLst>
        <pc:spChg chg="mod">
          <ac:chgData name="Allie Pfleger" userId="7701ca9aa713607d" providerId="LiveId" clId="{C6C46FD4-EA33-4F9B-8046-A6655EBF66BC}" dt="2022-10-20T22:22:39.178" v="104" actId="20577"/>
          <ac:spMkLst>
            <pc:docMk/>
            <pc:sldMk cId="2084633147" sldId="314"/>
            <ac:spMk id="4" creationId="{F195F0D5-F9BB-C05C-55B2-ADFAE05F08BB}"/>
          </ac:spMkLst>
        </pc:spChg>
        <pc:spChg chg="mod">
          <ac:chgData name="Allie Pfleger" userId="7701ca9aa713607d" providerId="LiveId" clId="{C6C46FD4-EA33-4F9B-8046-A6655EBF66BC}" dt="2022-10-20T22:19:20.537" v="18" actId="20577"/>
          <ac:spMkLst>
            <pc:docMk/>
            <pc:sldMk cId="2084633147" sldId="314"/>
            <ac:spMk id="5" creationId="{C419559E-BC6B-F314-EF98-FFEA019D0FD3}"/>
          </ac:spMkLst>
        </pc:spChg>
      </pc:sldChg>
      <pc:sldChg chg="addSp delSp modSp mod">
        <pc:chgData name="Allie Pfleger" userId="7701ca9aa713607d" providerId="LiveId" clId="{C6C46FD4-EA33-4F9B-8046-A6655EBF66BC}" dt="2022-10-24T22:58:32.202" v="3934" actId="478"/>
        <pc:sldMkLst>
          <pc:docMk/>
          <pc:sldMk cId="2235408715" sldId="316"/>
        </pc:sldMkLst>
        <pc:spChg chg="mod">
          <ac:chgData name="Allie Pfleger" userId="7701ca9aa713607d" providerId="LiveId" clId="{C6C46FD4-EA33-4F9B-8046-A6655EBF66BC}" dt="2022-10-24T18:41:55.744" v="109" actId="20577"/>
          <ac:spMkLst>
            <pc:docMk/>
            <pc:sldMk cId="2235408715" sldId="316"/>
            <ac:spMk id="3" creationId="{40357285-116C-D9E9-8114-1A4EC2B59A7E}"/>
          </ac:spMkLst>
        </pc:spChg>
        <pc:spChg chg="add del mod">
          <ac:chgData name="Allie Pfleger" userId="7701ca9aa713607d" providerId="LiveId" clId="{C6C46FD4-EA33-4F9B-8046-A6655EBF66BC}" dt="2022-10-24T22:58:32.202" v="3934" actId="478"/>
          <ac:spMkLst>
            <pc:docMk/>
            <pc:sldMk cId="2235408715" sldId="316"/>
            <ac:spMk id="5" creationId="{1C4CD788-4C06-C10D-E0F2-1967F32914D3}"/>
          </ac:spMkLst>
        </pc:spChg>
      </pc:sldChg>
      <pc:sldChg chg="modSp mod modNotesTx">
        <pc:chgData name="Allie Pfleger" userId="7701ca9aa713607d" providerId="LiveId" clId="{C6C46FD4-EA33-4F9B-8046-A6655EBF66BC}" dt="2022-10-24T20:16:06.542" v="1138" actId="20577"/>
        <pc:sldMkLst>
          <pc:docMk/>
          <pc:sldMk cId="1891048965" sldId="317"/>
        </pc:sldMkLst>
        <pc:spChg chg="mod">
          <ac:chgData name="Allie Pfleger" userId="7701ca9aa713607d" providerId="LiveId" clId="{C6C46FD4-EA33-4F9B-8046-A6655EBF66BC}" dt="2022-10-20T22:20:32.960" v="76" actId="20577"/>
          <ac:spMkLst>
            <pc:docMk/>
            <pc:sldMk cId="1891048965" sldId="317"/>
            <ac:spMk id="111" creationId="{00000000-0000-0000-0000-000000000000}"/>
          </ac:spMkLst>
        </pc:spChg>
      </pc:sldChg>
      <pc:sldChg chg="del">
        <pc:chgData name="Allie Pfleger" userId="7701ca9aa713607d" providerId="LiveId" clId="{C6C46FD4-EA33-4F9B-8046-A6655EBF66BC}" dt="2022-10-24T19:37:26.414" v="111" actId="47"/>
        <pc:sldMkLst>
          <pc:docMk/>
          <pc:sldMk cId="681783591" sldId="382"/>
        </pc:sldMkLst>
      </pc:sldChg>
      <pc:sldChg chg="modSp mod">
        <pc:chgData name="Allie Pfleger" userId="7701ca9aa713607d" providerId="LiveId" clId="{C6C46FD4-EA33-4F9B-8046-A6655EBF66BC}" dt="2022-10-24T20:15:03.230" v="1122" actId="20577"/>
        <pc:sldMkLst>
          <pc:docMk/>
          <pc:sldMk cId="1248814983" sldId="383"/>
        </pc:sldMkLst>
        <pc:spChg chg="mod">
          <ac:chgData name="Allie Pfleger" userId="7701ca9aa713607d" providerId="LiveId" clId="{C6C46FD4-EA33-4F9B-8046-A6655EBF66BC}" dt="2022-10-24T20:14:39.105" v="1065" actId="20577"/>
          <ac:spMkLst>
            <pc:docMk/>
            <pc:sldMk cId="1248814983" sldId="383"/>
            <ac:spMk id="2" creationId="{7966711D-1C07-ED95-BBB2-5F0139A0A7ED}"/>
          </ac:spMkLst>
        </pc:spChg>
        <pc:spChg chg="mod">
          <ac:chgData name="Allie Pfleger" userId="7701ca9aa713607d" providerId="LiveId" clId="{C6C46FD4-EA33-4F9B-8046-A6655EBF66BC}" dt="2022-10-24T20:15:03.230" v="1122" actId="20577"/>
          <ac:spMkLst>
            <pc:docMk/>
            <pc:sldMk cId="1248814983" sldId="383"/>
            <ac:spMk id="3" creationId="{815E63B7-CC55-BDB7-1332-D2479E1DA011}"/>
          </ac:spMkLst>
        </pc:spChg>
      </pc:sldChg>
      <pc:sldChg chg="modNotesTx">
        <pc:chgData name="Allie Pfleger" userId="7701ca9aa713607d" providerId="LiveId" clId="{C6C46FD4-EA33-4F9B-8046-A6655EBF66BC}" dt="2022-10-24T21:30:35.156" v="1600" actId="20577"/>
        <pc:sldMkLst>
          <pc:docMk/>
          <pc:sldMk cId="945326898" sldId="384"/>
        </pc:sldMkLst>
      </pc:sldChg>
      <pc:sldChg chg="modNotesTx">
        <pc:chgData name="Allie Pfleger" userId="7701ca9aa713607d" providerId="LiveId" clId="{C6C46FD4-EA33-4F9B-8046-A6655EBF66BC}" dt="2022-10-24T21:30:41.665" v="1609" actId="20577"/>
        <pc:sldMkLst>
          <pc:docMk/>
          <pc:sldMk cId="2965659528" sldId="385"/>
        </pc:sldMkLst>
      </pc:sldChg>
      <pc:sldChg chg="modSp mod modNotesTx">
        <pc:chgData name="Allie Pfleger" userId="7701ca9aa713607d" providerId="LiveId" clId="{C6C46FD4-EA33-4F9B-8046-A6655EBF66BC}" dt="2022-10-24T22:28:38.097" v="3058" actId="20577"/>
        <pc:sldMkLst>
          <pc:docMk/>
          <pc:sldMk cId="1710384449" sldId="387"/>
        </pc:sldMkLst>
        <pc:spChg chg="mod">
          <ac:chgData name="Allie Pfleger" userId="7701ca9aa713607d" providerId="LiveId" clId="{C6C46FD4-EA33-4F9B-8046-A6655EBF66BC}" dt="2022-10-24T20:17:10.714" v="1187" actId="20577"/>
          <ac:spMkLst>
            <pc:docMk/>
            <pc:sldMk cId="1710384449" sldId="387"/>
            <ac:spMk id="2" creationId="{E2B6235C-5B84-1F14-1B40-143720A2630B}"/>
          </ac:spMkLst>
        </pc:spChg>
      </pc:sldChg>
      <pc:sldChg chg="modSp mod">
        <pc:chgData name="Allie Pfleger" userId="7701ca9aa713607d" providerId="LiveId" clId="{C6C46FD4-EA33-4F9B-8046-A6655EBF66BC}" dt="2022-10-24T21:31:11.495" v="1686" actId="1076"/>
        <pc:sldMkLst>
          <pc:docMk/>
          <pc:sldMk cId="1327010097" sldId="388"/>
        </pc:sldMkLst>
        <pc:spChg chg="mod">
          <ac:chgData name="Allie Pfleger" userId="7701ca9aa713607d" providerId="LiveId" clId="{C6C46FD4-EA33-4F9B-8046-A6655EBF66BC}" dt="2022-10-24T21:30:57.611" v="1684" actId="20577"/>
          <ac:spMkLst>
            <pc:docMk/>
            <pc:sldMk cId="1327010097" sldId="388"/>
            <ac:spMk id="3" creationId="{83DC80AF-7605-F39C-C1B6-CFDF9DA97BFA}"/>
          </ac:spMkLst>
        </pc:spChg>
        <pc:spChg chg="mod">
          <ac:chgData name="Allie Pfleger" userId="7701ca9aa713607d" providerId="LiveId" clId="{C6C46FD4-EA33-4F9B-8046-A6655EBF66BC}" dt="2022-10-24T21:31:11.495" v="1686" actId="1076"/>
          <ac:spMkLst>
            <pc:docMk/>
            <pc:sldMk cId="1327010097" sldId="388"/>
            <ac:spMk id="4" creationId="{8AA90DDA-E375-8B74-5298-67717879B083}"/>
          </ac:spMkLst>
        </pc:spChg>
      </pc:sldChg>
      <pc:sldChg chg="modSp mod modNotesTx">
        <pc:chgData name="Allie Pfleger" userId="7701ca9aa713607d" providerId="LiveId" clId="{C6C46FD4-EA33-4F9B-8046-A6655EBF66BC}" dt="2022-10-24T22:46:15.839" v="3607" actId="20577"/>
        <pc:sldMkLst>
          <pc:docMk/>
          <pc:sldMk cId="3914323552" sldId="389"/>
        </pc:sldMkLst>
        <pc:spChg chg="mod">
          <ac:chgData name="Allie Pfleger" userId="7701ca9aa713607d" providerId="LiveId" clId="{C6C46FD4-EA33-4F9B-8046-A6655EBF66BC}" dt="2022-10-24T20:18:01.641" v="1215" actId="20577"/>
          <ac:spMkLst>
            <pc:docMk/>
            <pc:sldMk cId="3914323552" sldId="389"/>
            <ac:spMk id="2" creationId="{F4CC96CF-D91B-BB0E-FE1C-502450AAA998}"/>
          </ac:spMkLst>
        </pc:spChg>
      </pc:sldChg>
      <pc:sldChg chg="del">
        <pc:chgData name="Allie Pfleger" userId="7701ca9aa713607d" providerId="LiveId" clId="{C6C46FD4-EA33-4F9B-8046-A6655EBF66BC}" dt="2022-10-24T21:33:15.442" v="1691" actId="47"/>
        <pc:sldMkLst>
          <pc:docMk/>
          <pc:sldMk cId="1033413711" sldId="390"/>
        </pc:sldMkLst>
      </pc:sldChg>
      <pc:sldChg chg="del">
        <pc:chgData name="Allie Pfleger" userId="7701ca9aa713607d" providerId="LiveId" clId="{C6C46FD4-EA33-4F9B-8046-A6655EBF66BC}" dt="2022-10-24T21:38:53.726" v="2028" actId="47"/>
        <pc:sldMkLst>
          <pc:docMk/>
          <pc:sldMk cId="1112226768" sldId="391"/>
        </pc:sldMkLst>
      </pc:sldChg>
      <pc:sldChg chg="del">
        <pc:chgData name="Allie Pfleger" userId="7701ca9aa713607d" providerId="LiveId" clId="{C6C46FD4-EA33-4F9B-8046-A6655EBF66BC}" dt="2022-10-24T21:37:51.121" v="2024" actId="47"/>
        <pc:sldMkLst>
          <pc:docMk/>
          <pc:sldMk cId="1434768389" sldId="392"/>
        </pc:sldMkLst>
      </pc:sldChg>
      <pc:sldChg chg="del">
        <pc:chgData name="Allie Pfleger" userId="7701ca9aa713607d" providerId="LiveId" clId="{C6C46FD4-EA33-4F9B-8046-A6655EBF66BC}" dt="2022-10-24T21:38:58.816" v="2033" actId="47"/>
        <pc:sldMkLst>
          <pc:docMk/>
          <pc:sldMk cId="1322811871" sldId="393"/>
        </pc:sldMkLst>
      </pc:sldChg>
      <pc:sldChg chg="del">
        <pc:chgData name="Allie Pfleger" userId="7701ca9aa713607d" providerId="LiveId" clId="{C6C46FD4-EA33-4F9B-8046-A6655EBF66BC}" dt="2022-10-24T21:38:54.991" v="2029" actId="47"/>
        <pc:sldMkLst>
          <pc:docMk/>
          <pc:sldMk cId="390062140" sldId="394"/>
        </pc:sldMkLst>
      </pc:sldChg>
      <pc:sldChg chg="modSp mod modNotesTx">
        <pc:chgData name="Allie Pfleger" userId="7701ca9aa713607d" providerId="LiveId" clId="{C6C46FD4-EA33-4F9B-8046-A6655EBF66BC}" dt="2022-10-24T22:51:39.385" v="3767" actId="20577"/>
        <pc:sldMkLst>
          <pc:docMk/>
          <pc:sldMk cId="1060962691" sldId="395"/>
        </pc:sldMkLst>
        <pc:spChg chg="mod">
          <ac:chgData name="Allie Pfleger" userId="7701ca9aa713607d" providerId="LiveId" clId="{C6C46FD4-EA33-4F9B-8046-A6655EBF66BC}" dt="2022-10-24T22:51:39.385" v="3767" actId="20577"/>
          <ac:spMkLst>
            <pc:docMk/>
            <pc:sldMk cId="1060962691" sldId="395"/>
            <ac:spMk id="2" creationId="{3671BDF7-15CF-0476-5978-8298A5D40498}"/>
          </ac:spMkLst>
        </pc:spChg>
      </pc:sldChg>
      <pc:sldChg chg="modSp mod">
        <pc:chgData name="Allie Pfleger" userId="7701ca9aa713607d" providerId="LiveId" clId="{C6C46FD4-EA33-4F9B-8046-A6655EBF66BC}" dt="2022-10-24T23:01:33.996" v="4146" actId="20577"/>
        <pc:sldMkLst>
          <pc:docMk/>
          <pc:sldMk cId="3856435500" sldId="398"/>
        </pc:sldMkLst>
        <pc:spChg chg="mod">
          <ac:chgData name="Allie Pfleger" userId="7701ca9aa713607d" providerId="LiveId" clId="{C6C46FD4-EA33-4F9B-8046-A6655EBF66BC}" dt="2022-10-24T19:38:37.346" v="196" actId="255"/>
          <ac:spMkLst>
            <pc:docMk/>
            <pc:sldMk cId="3856435500" sldId="398"/>
            <ac:spMk id="2" creationId="{645646C8-7FA2-3B4D-D7A9-8583D091B473}"/>
          </ac:spMkLst>
        </pc:spChg>
        <pc:spChg chg="mod">
          <ac:chgData name="Allie Pfleger" userId="7701ca9aa713607d" providerId="LiveId" clId="{C6C46FD4-EA33-4F9B-8046-A6655EBF66BC}" dt="2022-10-24T23:01:33.996" v="4146" actId="20577"/>
          <ac:spMkLst>
            <pc:docMk/>
            <pc:sldMk cId="3856435500" sldId="398"/>
            <ac:spMk id="3" creationId="{714E8F8E-0237-C91D-E4B9-D4BB69AFA996}"/>
          </ac:spMkLst>
        </pc:spChg>
      </pc:sldChg>
      <pc:sldChg chg="addSp delSp modSp del mod">
        <pc:chgData name="Allie Pfleger" userId="7701ca9aa713607d" providerId="LiveId" clId="{C6C46FD4-EA33-4F9B-8046-A6655EBF66BC}" dt="2022-10-24T23:01:58.618" v="4147" actId="47"/>
        <pc:sldMkLst>
          <pc:docMk/>
          <pc:sldMk cId="503375607" sldId="399"/>
        </pc:sldMkLst>
        <pc:spChg chg="mod">
          <ac:chgData name="Allie Pfleger" userId="7701ca9aa713607d" providerId="LiveId" clId="{C6C46FD4-EA33-4F9B-8046-A6655EBF66BC}" dt="2022-10-24T20:19:00.447" v="1224" actId="20577"/>
          <ac:spMkLst>
            <pc:docMk/>
            <pc:sldMk cId="503375607" sldId="399"/>
            <ac:spMk id="2" creationId="{B260AD5D-74B1-F015-52C7-15890FB09A2C}"/>
          </ac:spMkLst>
        </pc:spChg>
        <pc:spChg chg="add del">
          <ac:chgData name="Allie Pfleger" userId="7701ca9aa713607d" providerId="LiveId" clId="{C6C46FD4-EA33-4F9B-8046-A6655EBF66BC}" dt="2022-10-24T19:41:24.825" v="255" actId="478"/>
          <ac:spMkLst>
            <pc:docMk/>
            <pc:sldMk cId="503375607" sldId="399"/>
            <ac:spMk id="3" creationId="{E47B7597-98B9-8B54-D390-A26CBCB4B5E5}"/>
          </ac:spMkLst>
        </pc:spChg>
        <pc:spChg chg="add del mod">
          <ac:chgData name="Allie Pfleger" userId="7701ca9aa713607d" providerId="LiveId" clId="{C6C46FD4-EA33-4F9B-8046-A6655EBF66BC}" dt="2022-10-24T20:19:22.579" v="1229" actId="255"/>
          <ac:spMkLst>
            <pc:docMk/>
            <pc:sldMk cId="503375607" sldId="399"/>
            <ac:spMk id="5" creationId="{5952335D-DBE6-4623-C5A2-8D7700CF9BF3}"/>
          </ac:spMkLst>
        </pc:spChg>
        <pc:spChg chg="add del mod">
          <ac:chgData name="Allie Pfleger" userId="7701ca9aa713607d" providerId="LiveId" clId="{C6C46FD4-EA33-4F9B-8046-A6655EBF66BC}" dt="2022-10-24T19:41:12.681" v="250"/>
          <ac:spMkLst>
            <pc:docMk/>
            <pc:sldMk cId="503375607" sldId="399"/>
            <ac:spMk id="6" creationId="{E4A187D4-9510-0209-B27B-1AEF64CFD203}"/>
          </ac:spMkLst>
        </pc:spChg>
      </pc:sldChg>
      <pc:sldChg chg="modSp mod modNotesTx">
        <pc:chgData name="Allie Pfleger" userId="7701ca9aa713607d" providerId="LiveId" clId="{C6C46FD4-EA33-4F9B-8046-A6655EBF66BC}" dt="2022-10-24T23:02:45.363" v="4160" actId="20577"/>
        <pc:sldMkLst>
          <pc:docMk/>
          <pc:sldMk cId="2714155616" sldId="404"/>
        </pc:sldMkLst>
        <pc:spChg chg="mod">
          <ac:chgData name="Allie Pfleger" userId="7701ca9aa713607d" providerId="LiveId" clId="{C6C46FD4-EA33-4F9B-8046-A6655EBF66BC}" dt="2022-10-24T20:10:06.799" v="1006" actId="20577"/>
          <ac:spMkLst>
            <pc:docMk/>
            <pc:sldMk cId="2714155616" sldId="404"/>
            <ac:spMk id="2" creationId="{645646C8-7FA2-3B4D-D7A9-8583D091B473}"/>
          </ac:spMkLst>
        </pc:spChg>
        <pc:spChg chg="mod">
          <ac:chgData name="Allie Pfleger" userId="7701ca9aa713607d" providerId="LiveId" clId="{C6C46FD4-EA33-4F9B-8046-A6655EBF66BC}" dt="2022-10-24T23:02:20.582" v="4148"/>
          <ac:spMkLst>
            <pc:docMk/>
            <pc:sldMk cId="2714155616" sldId="404"/>
            <ac:spMk id="3" creationId="{714E8F8E-0237-C91D-E4B9-D4BB69AFA996}"/>
          </ac:spMkLst>
        </pc:spChg>
        <pc:spChg chg="mod">
          <ac:chgData name="Allie Pfleger" userId="7701ca9aa713607d" providerId="LiveId" clId="{C6C46FD4-EA33-4F9B-8046-A6655EBF66BC}" dt="2022-10-24T20:18:21.150" v="1216" actId="20577"/>
          <ac:spMkLst>
            <pc:docMk/>
            <pc:sldMk cId="2714155616" sldId="404"/>
            <ac:spMk id="8" creationId="{36C83BD8-087A-63EA-0AF9-D1253C9873B4}"/>
          </ac:spMkLst>
        </pc:spChg>
      </pc:sldChg>
      <pc:sldChg chg="modSp mod">
        <pc:chgData name="Allie Pfleger" userId="7701ca9aa713607d" providerId="LiveId" clId="{C6C46FD4-EA33-4F9B-8046-A6655EBF66BC}" dt="2022-10-24T22:40:00.428" v="3561" actId="1036"/>
        <pc:sldMkLst>
          <pc:docMk/>
          <pc:sldMk cId="144325026" sldId="405"/>
        </pc:sldMkLst>
        <pc:spChg chg="mod">
          <ac:chgData name="Allie Pfleger" userId="7701ca9aa713607d" providerId="LiveId" clId="{C6C46FD4-EA33-4F9B-8046-A6655EBF66BC}" dt="2022-10-24T21:31:56.343" v="1689"/>
          <ac:spMkLst>
            <pc:docMk/>
            <pc:sldMk cId="144325026" sldId="405"/>
            <ac:spMk id="2" creationId="{645646C8-7FA2-3B4D-D7A9-8583D091B473}"/>
          </ac:spMkLst>
        </pc:spChg>
        <pc:spChg chg="mod">
          <ac:chgData name="Allie Pfleger" userId="7701ca9aa713607d" providerId="LiveId" clId="{C6C46FD4-EA33-4F9B-8046-A6655EBF66BC}" dt="2022-10-24T22:40:00.428" v="3561" actId="1036"/>
          <ac:spMkLst>
            <pc:docMk/>
            <pc:sldMk cId="144325026" sldId="405"/>
            <ac:spMk id="7" creationId="{9C2347F0-3970-F27F-C81D-1CE6A85D846C}"/>
          </ac:spMkLst>
        </pc:spChg>
      </pc:sldChg>
      <pc:sldChg chg="modSp mod modNotesTx">
        <pc:chgData name="Allie Pfleger" userId="7701ca9aa713607d" providerId="LiveId" clId="{C6C46FD4-EA33-4F9B-8046-A6655EBF66BC}" dt="2022-10-24T21:32:07.298" v="1690" actId="20577"/>
        <pc:sldMkLst>
          <pc:docMk/>
          <pc:sldMk cId="371594700" sldId="406"/>
        </pc:sldMkLst>
        <pc:spChg chg="mod">
          <ac:chgData name="Allie Pfleger" userId="7701ca9aa713607d" providerId="LiveId" clId="{C6C46FD4-EA33-4F9B-8046-A6655EBF66BC}" dt="2022-10-24T21:31:40.925" v="1687"/>
          <ac:spMkLst>
            <pc:docMk/>
            <pc:sldMk cId="371594700" sldId="406"/>
            <ac:spMk id="2" creationId="{645646C8-7FA2-3B4D-D7A9-8583D091B473}"/>
          </ac:spMkLst>
        </pc:spChg>
      </pc:sldChg>
      <pc:sldChg chg="addSp delSp modSp del mod">
        <pc:chgData name="Allie Pfleger" userId="7701ca9aa713607d" providerId="LiveId" clId="{C6C46FD4-EA33-4F9B-8046-A6655EBF66BC}" dt="2022-10-24T22:45:44.091" v="3594" actId="47"/>
        <pc:sldMkLst>
          <pc:docMk/>
          <pc:sldMk cId="1496003062" sldId="408"/>
        </pc:sldMkLst>
        <pc:spChg chg="mod">
          <ac:chgData name="Allie Pfleger" userId="7701ca9aa713607d" providerId="LiveId" clId="{C6C46FD4-EA33-4F9B-8046-A6655EBF66BC}" dt="2022-10-24T21:39:22.691" v="2049" actId="20577"/>
          <ac:spMkLst>
            <pc:docMk/>
            <pc:sldMk cId="1496003062" sldId="408"/>
            <ac:spMk id="2" creationId="{645646C8-7FA2-3B4D-D7A9-8583D091B473}"/>
          </ac:spMkLst>
        </pc:spChg>
        <pc:spChg chg="add del mod">
          <ac:chgData name="Allie Pfleger" userId="7701ca9aa713607d" providerId="LiveId" clId="{C6C46FD4-EA33-4F9B-8046-A6655EBF66BC}" dt="2022-10-24T21:39:19.246" v="2038"/>
          <ac:spMkLst>
            <pc:docMk/>
            <pc:sldMk cId="1496003062" sldId="408"/>
            <ac:spMk id="5" creationId="{7BCDB992-0BB3-D61C-F71D-5E05C81B0C38}"/>
          </ac:spMkLst>
        </pc:spChg>
      </pc:sldChg>
      <pc:sldChg chg="delSp del mod">
        <pc:chgData name="Allie Pfleger" userId="7701ca9aa713607d" providerId="LiveId" clId="{C6C46FD4-EA33-4F9B-8046-A6655EBF66BC}" dt="2022-10-24T21:38:56.723" v="2032" actId="47"/>
        <pc:sldMkLst>
          <pc:docMk/>
          <pc:sldMk cId="1541903935" sldId="412"/>
        </pc:sldMkLst>
        <pc:inkChg chg="del">
          <ac:chgData name="Allie Pfleger" userId="7701ca9aa713607d" providerId="LiveId" clId="{C6C46FD4-EA33-4F9B-8046-A6655EBF66BC}" dt="2022-10-24T19:25:39.290" v="110" actId="478"/>
          <ac:inkMkLst>
            <pc:docMk/>
            <pc:sldMk cId="1541903935" sldId="412"/>
            <ac:inkMk id="3" creationId="{369DC89F-B22F-B875-F965-0F8F219823B2}"/>
          </ac:inkMkLst>
        </pc:inkChg>
      </pc:sldChg>
      <pc:sldChg chg="del">
        <pc:chgData name="Allie Pfleger" userId="7701ca9aa713607d" providerId="LiveId" clId="{C6C46FD4-EA33-4F9B-8046-A6655EBF66BC}" dt="2022-10-24T21:39:46.779" v="2072" actId="47"/>
        <pc:sldMkLst>
          <pc:docMk/>
          <pc:sldMk cId="1252551200" sldId="413"/>
        </pc:sldMkLst>
      </pc:sldChg>
      <pc:sldChg chg="del">
        <pc:chgData name="Allie Pfleger" userId="7701ca9aa713607d" providerId="LiveId" clId="{C6C46FD4-EA33-4F9B-8046-A6655EBF66BC}" dt="2022-10-24T21:38:59.384" v="2034" actId="47"/>
        <pc:sldMkLst>
          <pc:docMk/>
          <pc:sldMk cId="2964501351" sldId="414"/>
        </pc:sldMkLst>
      </pc:sldChg>
      <pc:sldChg chg="modSp mod">
        <pc:chgData name="Allie Pfleger" userId="7701ca9aa713607d" providerId="LiveId" clId="{C6C46FD4-EA33-4F9B-8046-A6655EBF66BC}" dt="2022-10-24T21:31:51.687" v="1688"/>
        <pc:sldMkLst>
          <pc:docMk/>
          <pc:sldMk cId="3692210509" sldId="415"/>
        </pc:sldMkLst>
        <pc:spChg chg="mod">
          <ac:chgData name="Allie Pfleger" userId="7701ca9aa713607d" providerId="LiveId" clId="{C6C46FD4-EA33-4F9B-8046-A6655EBF66BC}" dt="2022-10-24T21:31:51.687" v="1688"/>
          <ac:spMkLst>
            <pc:docMk/>
            <pc:sldMk cId="3692210509" sldId="415"/>
            <ac:spMk id="2" creationId="{645646C8-7FA2-3B4D-D7A9-8583D091B473}"/>
          </ac:spMkLst>
        </pc:spChg>
      </pc:sldChg>
      <pc:sldChg chg="modSp mod ord">
        <pc:chgData name="Allie Pfleger" userId="7701ca9aa713607d" providerId="LiveId" clId="{C6C46FD4-EA33-4F9B-8046-A6655EBF66BC}" dt="2022-10-24T22:52:49.182" v="3815" actId="403"/>
        <pc:sldMkLst>
          <pc:docMk/>
          <pc:sldMk cId="2666383083" sldId="419"/>
        </pc:sldMkLst>
        <pc:spChg chg="mod">
          <ac:chgData name="Allie Pfleger" userId="7701ca9aa713607d" providerId="LiveId" clId="{C6C46FD4-EA33-4F9B-8046-A6655EBF66BC}" dt="2022-10-24T22:52:14.240" v="3801" actId="20577"/>
          <ac:spMkLst>
            <pc:docMk/>
            <pc:sldMk cId="2666383083" sldId="419"/>
            <ac:spMk id="2" creationId="{645646C8-7FA2-3B4D-D7A9-8583D091B473}"/>
          </ac:spMkLst>
        </pc:spChg>
        <pc:spChg chg="mod">
          <ac:chgData name="Allie Pfleger" userId="7701ca9aa713607d" providerId="LiveId" clId="{C6C46FD4-EA33-4F9B-8046-A6655EBF66BC}" dt="2022-10-24T22:52:49.182" v="3815" actId="403"/>
          <ac:spMkLst>
            <pc:docMk/>
            <pc:sldMk cId="2666383083" sldId="419"/>
            <ac:spMk id="3" creationId="{714E8F8E-0237-C91D-E4B9-D4BB69AFA996}"/>
          </ac:spMkLst>
        </pc:spChg>
      </pc:sldChg>
      <pc:sldChg chg="del">
        <pc:chgData name="Allie Pfleger" userId="7701ca9aa713607d" providerId="LiveId" clId="{C6C46FD4-EA33-4F9B-8046-A6655EBF66BC}" dt="2022-10-24T22:53:09.159" v="3860" actId="47"/>
        <pc:sldMkLst>
          <pc:docMk/>
          <pc:sldMk cId="57354065" sldId="426"/>
        </pc:sldMkLst>
      </pc:sldChg>
      <pc:sldChg chg="add del">
        <pc:chgData name="Allie Pfleger" userId="7701ca9aa713607d" providerId="LiveId" clId="{C6C46FD4-EA33-4F9B-8046-A6655EBF66BC}" dt="2022-10-24T20:09:53.066" v="975" actId="47"/>
        <pc:sldMkLst>
          <pc:docMk/>
          <pc:sldMk cId="2252287671" sldId="427"/>
        </pc:sldMkLst>
      </pc:sldChg>
      <pc:sldChg chg="addSp delSp modSp mod">
        <pc:chgData name="Allie Pfleger" userId="7701ca9aa713607d" providerId="LiveId" clId="{C6C46FD4-EA33-4F9B-8046-A6655EBF66BC}" dt="2022-10-24T22:40:05.438" v="3563"/>
        <pc:sldMkLst>
          <pc:docMk/>
          <pc:sldMk cId="34342111" sldId="428"/>
        </pc:sldMkLst>
        <pc:spChg chg="mod">
          <ac:chgData name="Allie Pfleger" userId="7701ca9aa713607d" providerId="LiveId" clId="{C6C46FD4-EA33-4F9B-8046-A6655EBF66BC}" dt="2022-10-24T22:40:05.438" v="3563"/>
          <ac:spMkLst>
            <pc:docMk/>
            <pc:sldMk cId="34342111" sldId="428"/>
            <ac:spMk id="2" creationId="{645646C8-7FA2-3B4D-D7A9-8583D091B473}"/>
          </ac:spMkLst>
        </pc:spChg>
        <pc:spChg chg="mod">
          <ac:chgData name="Allie Pfleger" userId="7701ca9aa713607d" providerId="LiveId" clId="{C6C46FD4-EA33-4F9B-8046-A6655EBF66BC}" dt="2022-10-24T21:00:44.346" v="1332" actId="20577"/>
          <ac:spMkLst>
            <pc:docMk/>
            <pc:sldMk cId="34342111" sldId="428"/>
            <ac:spMk id="3" creationId="{714E8F8E-0237-C91D-E4B9-D4BB69AFA996}"/>
          </ac:spMkLst>
        </pc:spChg>
        <pc:spChg chg="del mod">
          <ac:chgData name="Allie Pfleger" userId="7701ca9aa713607d" providerId="LiveId" clId="{C6C46FD4-EA33-4F9B-8046-A6655EBF66BC}" dt="2022-10-24T22:12:42.301" v="3022" actId="478"/>
          <ac:spMkLst>
            <pc:docMk/>
            <pc:sldMk cId="34342111" sldId="428"/>
            <ac:spMk id="4" creationId="{CE6E1D37-EF7A-BDC8-CC74-909B7A7A03FD}"/>
          </ac:spMkLst>
        </pc:spChg>
        <pc:spChg chg="mod">
          <ac:chgData name="Allie Pfleger" userId="7701ca9aa713607d" providerId="LiveId" clId="{C6C46FD4-EA33-4F9B-8046-A6655EBF66BC}" dt="2022-10-24T20:20:23.387" v="1248" actId="1076"/>
          <ac:spMkLst>
            <pc:docMk/>
            <pc:sldMk cId="34342111" sldId="428"/>
            <ac:spMk id="5" creationId="{BEC2CE3C-2D7C-0182-3A6F-9DFDC0FF67D4}"/>
          </ac:spMkLst>
        </pc:spChg>
        <pc:spChg chg="mod">
          <ac:chgData name="Allie Pfleger" userId="7701ca9aa713607d" providerId="LiveId" clId="{C6C46FD4-EA33-4F9B-8046-A6655EBF66BC}" dt="2022-10-24T21:08:34.633" v="1593" actId="20577"/>
          <ac:spMkLst>
            <pc:docMk/>
            <pc:sldMk cId="34342111" sldId="428"/>
            <ac:spMk id="6" creationId="{3B3598FA-FBDB-8F17-52C3-7A16ED249D46}"/>
          </ac:spMkLst>
        </pc:spChg>
        <pc:spChg chg="add mod">
          <ac:chgData name="Allie Pfleger" userId="7701ca9aa713607d" providerId="LiveId" clId="{C6C46FD4-EA33-4F9B-8046-A6655EBF66BC}" dt="2022-10-24T22:12:42.602" v="3023"/>
          <ac:spMkLst>
            <pc:docMk/>
            <pc:sldMk cId="34342111" sldId="428"/>
            <ac:spMk id="7" creationId="{EF1E462F-478C-D24A-4767-951FA1CC64FB}"/>
          </ac:spMkLst>
        </pc:spChg>
        <pc:spChg chg="del">
          <ac:chgData name="Allie Pfleger" userId="7701ca9aa713607d" providerId="LiveId" clId="{C6C46FD4-EA33-4F9B-8046-A6655EBF66BC}" dt="2022-10-24T20:20:03.590" v="1244" actId="478"/>
          <ac:spMkLst>
            <pc:docMk/>
            <pc:sldMk cId="34342111" sldId="428"/>
            <ac:spMk id="9" creationId="{FAB445B9-D070-BDD2-E052-2EDCB97604A0}"/>
          </ac:spMkLst>
        </pc:spChg>
        <pc:spChg chg="del mod">
          <ac:chgData name="Allie Pfleger" userId="7701ca9aa713607d" providerId="LiveId" clId="{C6C46FD4-EA33-4F9B-8046-A6655EBF66BC}" dt="2022-10-24T20:20:02.579" v="1243" actId="478"/>
          <ac:spMkLst>
            <pc:docMk/>
            <pc:sldMk cId="34342111" sldId="428"/>
            <ac:spMk id="10" creationId="{6423218C-DCC1-3542-02F4-B783EA2762E0}"/>
          </ac:spMkLst>
        </pc:spChg>
      </pc:sldChg>
      <pc:sldChg chg="del">
        <pc:chgData name="Allie Pfleger" userId="7701ca9aa713607d" providerId="LiveId" clId="{C6C46FD4-EA33-4F9B-8046-A6655EBF66BC}" dt="2022-10-24T20:10:20.546" v="1007" actId="47"/>
        <pc:sldMkLst>
          <pc:docMk/>
          <pc:sldMk cId="2801982659" sldId="429"/>
        </pc:sldMkLst>
      </pc:sldChg>
      <pc:sldChg chg="del">
        <pc:chgData name="Allie Pfleger" userId="7701ca9aa713607d" providerId="LiveId" clId="{C6C46FD4-EA33-4F9B-8046-A6655EBF66BC}" dt="2022-10-24T21:33:40.374" v="1832" actId="47"/>
        <pc:sldMkLst>
          <pc:docMk/>
          <pc:sldMk cId="1718940347" sldId="430"/>
        </pc:sldMkLst>
      </pc:sldChg>
      <pc:sldChg chg="del">
        <pc:chgData name="Allie Pfleger" userId="7701ca9aa713607d" providerId="LiveId" clId="{C6C46FD4-EA33-4F9B-8046-A6655EBF66BC}" dt="2022-10-24T21:33:45.519" v="1833" actId="47"/>
        <pc:sldMkLst>
          <pc:docMk/>
          <pc:sldMk cId="3021947339" sldId="431"/>
        </pc:sldMkLst>
      </pc:sldChg>
      <pc:sldChg chg="add del">
        <pc:chgData name="Allie Pfleger" userId="7701ca9aa713607d" providerId="LiveId" clId="{C6C46FD4-EA33-4F9B-8046-A6655EBF66BC}" dt="2022-10-24T20:12:27.440" v="1017" actId="47"/>
        <pc:sldMkLst>
          <pc:docMk/>
          <pc:sldMk cId="3085092006" sldId="432"/>
        </pc:sldMkLst>
      </pc:sldChg>
      <pc:sldChg chg="del">
        <pc:chgData name="Allie Pfleger" userId="7701ca9aa713607d" providerId="LiveId" clId="{C6C46FD4-EA33-4F9B-8046-A6655EBF66BC}" dt="2022-10-24T20:10:23.493" v="1010" actId="47"/>
        <pc:sldMkLst>
          <pc:docMk/>
          <pc:sldMk cId="1965166130" sldId="433"/>
        </pc:sldMkLst>
      </pc:sldChg>
      <pc:sldChg chg="del">
        <pc:chgData name="Allie Pfleger" userId="7701ca9aa713607d" providerId="LiveId" clId="{C6C46FD4-EA33-4F9B-8046-A6655EBF66BC}" dt="2022-10-24T20:10:22.735" v="1009" actId="47"/>
        <pc:sldMkLst>
          <pc:docMk/>
          <pc:sldMk cId="2376371677" sldId="434"/>
        </pc:sldMkLst>
      </pc:sldChg>
      <pc:sldChg chg="del">
        <pc:chgData name="Allie Pfleger" userId="7701ca9aa713607d" providerId="LiveId" clId="{C6C46FD4-EA33-4F9B-8046-A6655EBF66BC}" dt="2022-10-24T20:10:21.927" v="1008" actId="47"/>
        <pc:sldMkLst>
          <pc:docMk/>
          <pc:sldMk cId="903675898" sldId="435"/>
        </pc:sldMkLst>
      </pc:sldChg>
      <pc:sldChg chg="del">
        <pc:chgData name="Allie Pfleger" userId="7701ca9aa713607d" providerId="LiveId" clId="{C6C46FD4-EA33-4F9B-8046-A6655EBF66BC}" dt="2022-10-24T21:59:51.736" v="2728" actId="47"/>
        <pc:sldMkLst>
          <pc:docMk/>
          <pc:sldMk cId="2044828803" sldId="436"/>
        </pc:sldMkLst>
      </pc:sldChg>
      <pc:sldChg chg="del">
        <pc:chgData name="Allie Pfleger" userId="7701ca9aa713607d" providerId="LiveId" clId="{C6C46FD4-EA33-4F9B-8046-A6655EBF66BC}" dt="2022-10-24T21:33:51.844" v="1835" actId="47"/>
        <pc:sldMkLst>
          <pc:docMk/>
          <pc:sldMk cId="1029672387" sldId="437"/>
        </pc:sldMkLst>
      </pc:sldChg>
      <pc:sldChg chg="del">
        <pc:chgData name="Allie Pfleger" userId="7701ca9aa713607d" providerId="LiveId" clId="{C6C46FD4-EA33-4F9B-8046-A6655EBF66BC}" dt="2022-10-24T21:33:50.442" v="1834" actId="47"/>
        <pc:sldMkLst>
          <pc:docMk/>
          <pc:sldMk cId="3140954898" sldId="438"/>
        </pc:sldMkLst>
      </pc:sldChg>
      <pc:sldChg chg="del">
        <pc:chgData name="Allie Pfleger" userId="7701ca9aa713607d" providerId="LiveId" clId="{C6C46FD4-EA33-4F9B-8046-A6655EBF66BC}" dt="2022-10-24T21:39:00.118" v="2035" actId="47"/>
        <pc:sldMkLst>
          <pc:docMk/>
          <pc:sldMk cId="1500546697" sldId="439"/>
        </pc:sldMkLst>
      </pc:sldChg>
      <pc:sldChg chg="del">
        <pc:chgData name="Allie Pfleger" userId="7701ca9aa713607d" providerId="LiveId" clId="{C6C46FD4-EA33-4F9B-8046-A6655EBF66BC}" dt="2022-10-24T21:39:00.631" v="2036" actId="47"/>
        <pc:sldMkLst>
          <pc:docMk/>
          <pc:sldMk cId="3975055438" sldId="440"/>
        </pc:sldMkLst>
      </pc:sldChg>
      <pc:sldChg chg="addSp delSp modSp mod modNotesTx">
        <pc:chgData name="Allie Pfleger" userId="7701ca9aa713607d" providerId="LiveId" clId="{C6C46FD4-EA33-4F9B-8046-A6655EBF66BC}" dt="2022-10-24T22:29:40.732" v="3191" actId="20577"/>
        <pc:sldMkLst>
          <pc:docMk/>
          <pc:sldMk cId="3939426187" sldId="441"/>
        </pc:sldMkLst>
        <pc:spChg chg="mod">
          <ac:chgData name="Allie Pfleger" userId="7701ca9aa713607d" providerId="LiveId" clId="{C6C46FD4-EA33-4F9B-8046-A6655EBF66BC}" dt="2022-10-24T21:33:19.766" v="1692"/>
          <ac:spMkLst>
            <pc:docMk/>
            <pc:sldMk cId="3939426187" sldId="441"/>
            <ac:spMk id="2" creationId="{645646C8-7FA2-3B4D-D7A9-8583D091B473}"/>
          </ac:spMkLst>
        </pc:spChg>
        <pc:spChg chg="mod">
          <ac:chgData name="Allie Pfleger" userId="7701ca9aa713607d" providerId="LiveId" clId="{C6C46FD4-EA33-4F9B-8046-A6655EBF66BC}" dt="2022-10-24T21:37:43.045" v="2023" actId="207"/>
          <ac:spMkLst>
            <pc:docMk/>
            <pc:sldMk cId="3939426187" sldId="441"/>
            <ac:spMk id="3" creationId="{714E8F8E-0237-C91D-E4B9-D4BB69AFA996}"/>
          </ac:spMkLst>
        </pc:spChg>
        <pc:spChg chg="del">
          <ac:chgData name="Allie Pfleger" userId="7701ca9aa713607d" providerId="LiveId" clId="{C6C46FD4-EA33-4F9B-8046-A6655EBF66BC}" dt="2022-10-24T21:33:36.166" v="1831" actId="478"/>
          <ac:spMkLst>
            <pc:docMk/>
            <pc:sldMk cId="3939426187" sldId="441"/>
            <ac:spMk id="4" creationId="{361B0271-C6E9-46D7-33AB-AA5C12B020FC}"/>
          </ac:spMkLst>
        </pc:spChg>
        <pc:spChg chg="add mod">
          <ac:chgData name="Allie Pfleger" userId="7701ca9aa713607d" providerId="LiveId" clId="{C6C46FD4-EA33-4F9B-8046-A6655EBF66BC}" dt="2022-10-24T21:36:03.433" v="1940" actId="1076"/>
          <ac:spMkLst>
            <pc:docMk/>
            <pc:sldMk cId="3939426187" sldId="441"/>
            <ac:spMk id="5" creationId="{65BBF3DB-9355-EB04-5D82-4F0D17173A56}"/>
          </ac:spMkLst>
        </pc:spChg>
      </pc:sldChg>
      <pc:sldChg chg="del">
        <pc:chgData name="Allie Pfleger" userId="7701ca9aa713607d" providerId="LiveId" clId="{C6C46FD4-EA33-4F9B-8046-A6655EBF66BC}" dt="2022-10-24T21:39:49.107" v="2073" actId="47"/>
        <pc:sldMkLst>
          <pc:docMk/>
          <pc:sldMk cId="3800934377" sldId="442"/>
        </pc:sldMkLst>
      </pc:sldChg>
      <pc:sldChg chg="modSp del mod">
        <pc:chgData name="Allie Pfleger" userId="7701ca9aa713607d" providerId="LiveId" clId="{C6C46FD4-EA33-4F9B-8046-A6655EBF66BC}" dt="2022-10-24T22:50:21.281" v="3652" actId="47"/>
        <pc:sldMkLst>
          <pc:docMk/>
          <pc:sldMk cId="1889566674" sldId="443"/>
        </pc:sldMkLst>
        <pc:spChg chg="mod">
          <ac:chgData name="Allie Pfleger" userId="7701ca9aa713607d" providerId="LiveId" clId="{C6C46FD4-EA33-4F9B-8046-A6655EBF66BC}" dt="2022-10-24T21:39:40.888" v="2071" actId="20577"/>
          <ac:spMkLst>
            <pc:docMk/>
            <pc:sldMk cId="1889566674" sldId="443"/>
            <ac:spMk id="2" creationId="{645646C8-7FA2-3B4D-D7A9-8583D091B473}"/>
          </ac:spMkLst>
        </pc:spChg>
      </pc:sldChg>
      <pc:sldChg chg="modSp del mod">
        <pc:chgData name="Allie Pfleger" userId="7701ca9aa713607d" providerId="LiveId" clId="{C6C46FD4-EA33-4F9B-8046-A6655EBF66BC}" dt="2022-10-24T22:45:45.459" v="3595" actId="47"/>
        <pc:sldMkLst>
          <pc:docMk/>
          <pc:sldMk cId="434748634" sldId="444"/>
        </pc:sldMkLst>
        <pc:spChg chg="mod">
          <ac:chgData name="Allie Pfleger" userId="7701ca9aa713607d" providerId="LiveId" clId="{C6C46FD4-EA33-4F9B-8046-A6655EBF66BC}" dt="2022-10-24T21:39:32.014" v="2060" actId="20577"/>
          <ac:spMkLst>
            <pc:docMk/>
            <pc:sldMk cId="434748634" sldId="444"/>
            <ac:spMk id="2" creationId="{645646C8-7FA2-3B4D-D7A9-8583D091B473}"/>
          </ac:spMkLst>
        </pc:spChg>
      </pc:sldChg>
      <pc:sldChg chg="del">
        <pc:chgData name="Allie Pfleger" userId="7701ca9aa713607d" providerId="LiveId" clId="{C6C46FD4-EA33-4F9B-8046-A6655EBF66BC}" dt="2022-10-24T21:38:56.078" v="2031" actId="47"/>
        <pc:sldMkLst>
          <pc:docMk/>
          <pc:sldMk cId="2289972604" sldId="445"/>
        </pc:sldMkLst>
      </pc:sldChg>
      <pc:sldChg chg="del">
        <pc:chgData name="Allie Pfleger" userId="7701ca9aa713607d" providerId="LiveId" clId="{C6C46FD4-EA33-4F9B-8046-A6655EBF66BC}" dt="2022-10-24T21:38:55.609" v="2030" actId="47"/>
        <pc:sldMkLst>
          <pc:docMk/>
          <pc:sldMk cId="1270628806" sldId="446"/>
        </pc:sldMkLst>
      </pc:sldChg>
      <pc:sldChg chg="modSp new mod ord">
        <pc:chgData name="Allie Pfleger" userId="7701ca9aa713607d" providerId="LiveId" clId="{C6C46FD4-EA33-4F9B-8046-A6655EBF66BC}" dt="2022-10-24T20:09:34.822" v="974" actId="207"/>
        <pc:sldMkLst>
          <pc:docMk/>
          <pc:sldMk cId="2194305507" sldId="447"/>
        </pc:sldMkLst>
        <pc:spChg chg="mod">
          <ac:chgData name="Allie Pfleger" userId="7701ca9aa713607d" providerId="LiveId" clId="{C6C46FD4-EA33-4F9B-8046-A6655EBF66BC}" dt="2022-10-24T19:43:29.777" v="290" actId="20577"/>
          <ac:spMkLst>
            <pc:docMk/>
            <pc:sldMk cId="2194305507" sldId="447"/>
            <ac:spMk id="2" creationId="{827C3179-1CED-D6DF-465F-4749487F1704}"/>
          </ac:spMkLst>
        </pc:spChg>
        <pc:spChg chg="mod">
          <ac:chgData name="Allie Pfleger" userId="7701ca9aa713607d" providerId="LiveId" clId="{C6C46FD4-EA33-4F9B-8046-A6655EBF66BC}" dt="2022-10-24T20:09:34.822" v="974" actId="207"/>
          <ac:spMkLst>
            <pc:docMk/>
            <pc:sldMk cId="2194305507" sldId="447"/>
            <ac:spMk id="3" creationId="{8B4A796D-C3E2-16AA-2CFA-DD75AF1D8189}"/>
          </ac:spMkLst>
        </pc:spChg>
      </pc:sldChg>
      <pc:sldChg chg="modSp add del mod">
        <pc:chgData name="Allie Pfleger" userId="7701ca9aa713607d" providerId="LiveId" clId="{C6C46FD4-EA33-4F9B-8046-A6655EBF66BC}" dt="2022-10-24T21:43:42.725" v="2257" actId="47"/>
        <pc:sldMkLst>
          <pc:docMk/>
          <pc:sldMk cId="4180870847" sldId="448"/>
        </pc:sldMkLst>
        <pc:spChg chg="mod">
          <ac:chgData name="Allie Pfleger" userId="7701ca9aa713607d" providerId="LiveId" clId="{C6C46FD4-EA33-4F9B-8046-A6655EBF66BC}" dt="2022-10-24T20:16:44.116" v="1161" actId="20577"/>
          <ac:spMkLst>
            <pc:docMk/>
            <pc:sldMk cId="4180870847" sldId="448"/>
            <ac:spMk id="2" creationId="{645646C8-7FA2-3B4D-D7A9-8583D091B473}"/>
          </ac:spMkLst>
        </pc:spChg>
        <pc:spChg chg="mod">
          <ac:chgData name="Allie Pfleger" userId="7701ca9aa713607d" providerId="LiveId" clId="{C6C46FD4-EA33-4F9B-8046-A6655EBF66BC}" dt="2022-10-24T20:16:50.672" v="1162" actId="20577"/>
          <ac:spMkLst>
            <pc:docMk/>
            <pc:sldMk cId="4180870847" sldId="448"/>
            <ac:spMk id="3" creationId="{714E8F8E-0237-C91D-E4B9-D4BB69AFA996}"/>
          </ac:spMkLst>
        </pc:spChg>
      </pc:sldChg>
      <pc:sldChg chg="addSp delSp modSp add mod modNotesTx">
        <pc:chgData name="Allie Pfleger" userId="7701ca9aa713607d" providerId="LiveId" clId="{C6C46FD4-EA33-4F9B-8046-A6655EBF66BC}" dt="2022-10-24T22:31:37.545" v="3497" actId="20577"/>
        <pc:sldMkLst>
          <pc:docMk/>
          <pc:sldMk cId="390985512" sldId="449"/>
        </pc:sldMkLst>
        <pc:spChg chg="mod">
          <ac:chgData name="Allie Pfleger" userId="7701ca9aa713607d" providerId="LiveId" clId="{C6C46FD4-EA33-4F9B-8046-A6655EBF66BC}" dt="2022-10-24T21:40:56.066" v="2078" actId="11"/>
          <ac:spMkLst>
            <pc:docMk/>
            <pc:sldMk cId="390985512" sldId="449"/>
            <ac:spMk id="3" creationId="{714E8F8E-0237-C91D-E4B9-D4BB69AFA996}"/>
          </ac:spMkLst>
        </pc:spChg>
        <pc:spChg chg="add mod">
          <ac:chgData name="Allie Pfleger" userId="7701ca9aa713607d" providerId="LiveId" clId="{C6C46FD4-EA33-4F9B-8046-A6655EBF66BC}" dt="2022-10-24T22:02:52.323" v="2775"/>
          <ac:spMkLst>
            <pc:docMk/>
            <pc:sldMk cId="390985512" sldId="449"/>
            <ac:spMk id="4" creationId="{BA9AB7F2-C785-4940-EACA-D31A676FA986}"/>
          </ac:spMkLst>
        </pc:spChg>
        <pc:spChg chg="del">
          <ac:chgData name="Allie Pfleger" userId="7701ca9aa713607d" providerId="LiveId" clId="{C6C46FD4-EA33-4F9B-8046-A6655EBF66BC}" dt="2022-10-24T21:40:59.661" v="2079" actId="478"/>
          <ac:spMkLst>
            <pc:docMk/>
            <pc:sldMk cId="390985512" sldId="449"/>
            <ac:spMk id="5" creationId="{65BBF3DB-9355-EB04-5D82-4F0D17173A56}"/>
          </ac:spMkLst>
        </pc:spChg>
      </pc:sldChg>
      <pc:sldChg chg="addSp delSp modSp add mod modNotesTx">
        <pc:chgData name="Allie Pfleger" userId="7701ca9aa713607d" providerId="LiveId" clId="{C6C46FD4-EA33-4F9B-8046-A6655EBF66BC}" dt="2022-10-24T22:31:27.062" v="3495" actId="20577"/>
        <pc:sldMkLst>
          <pc:docMk/>
          <pc:sldMk cId="896379170" sldId="450"/>
        </pc:sldMkLst>
        <pc:spChg chg="mod">
          <ac:chgData name="Allie Pfleger" userId="7701ca9aa713607d" providerId="LiveId" clId="{C6C46FD4-EA33-4F9B-8046-A6655EBF66BC}" dt="2022-10-24T21:41:19.935" v="2085" actId="11"/>
          <ac:spMkLst>
            <pc:docMk/>
            <pc:sldMk cId="896379170" sldId="450"/>
            <ac:spMk id="3" creationId="{714E8F8E-0237-C91D-E4B9-D4BB69AFA996}"/>
          </ac:spMkLst>
        </pc:spChg>
        <pc:spChg chg="add del mod">
          <ac:chgData name="Allie Pfleger" userId="7701ca9aa713607d" providerId="LiveId" clId="{C6C46FD4-EA33-4F9B-8046-A6655EBF66BC}" dt="2022-10-24T21:59:41.478" v="2727" actId="20577"/>
          <ac:spMkLst>
            <pc:docMk/>
            <pc:sldMk cId="896379170" sldId="450"/>
            <ac:spMk id="4" creationId="{98241DDF-52F4-264A-3A49-41256FFF8410}"/>
          </ac:spMkLst>
        </pc:spChg>
        <pc:spChg chg="del">
          <ac:chgData name="Allie Pfleger" userId="7701ca9aa713607d" providerId="LiveId" clId="{C6C46FD4-EA33-4F9B-8046-A6655EBF66BC}" dt="2022-10-24T21:41:26.548" v="2086" actId="478"/>
          <ac:spMkLst>
            <pc:docMk/>
            <pc:sldMk cId="896379170" sldId="450"/>
            <ac:spMk id="5" creationId="{65BBF3DB-9355-EB04-5D82-4F0D17173A56}"/>
          </ac:spMkLst>
        </pc:spChg>
      </pc:sldChg>
      <pc:sldChg chg="addSp delSp modSp add mod modNotesTx">
        <pc:chgData name="Allie Pfleger" userId="7701ca9aa713607d" providerId="LiveId" clId="{C6C46FD4-EA33-4F9B-8046-A6655EBF66BC}" dt="2022-10-24T22:41:54.748" v="3573" actId="20577"/>
        <pc:sldMkLst>
          <pc:docMk/>
          <pc:sldMk cId="3381201507" sldId="451"/>
        </pc:sldMkLst>
        <pc:spChg chg="mod">
          <ac:chgData name="Allie Pfleger" userId="7701ca9aa713607d" providerId="LiveId" clId="{C6C46FD4-EA33-4F9B-8046-A6655EBF66BC}" dt="2022-10-24T21:41:51.445" v="2093" actId="11"/>
          <ac:spMkLst>
            <pc:docMk/>
            <pc:sldMk cId="3381201507" sldId="451"/>
            <ac:spMk id="3" creationId="{714E8F8E-0237-C91D-E4B9-D4BB69AFA996}"/>
          </ac:spMkLst>
        </pc:spChg>
        <pc:spChg chg="add mod">
          <ac:chgData name="Allie Pfleger" userId="7701ca9aa713607d" providerId="LiveId" clId="{C6C46FD4-EA33-4F9B-8046-A6655EBF66BC}" dt="2022-10-24T22:41:54.748" v="3573" actId="20577"/>
          <ac:spMkLst>
            <pc:docMk/>
            <pc:sldMk cId="3381201507" sldId="451"/>
            <ac:spMk id="4" creationId="{4C573422-7545-1DED-E95E-87D8BA489FFC}"/>
          </ac:spMkLst>
        </pc:spChg>
        <pc:spChg chg="del">
          <ac:chgData name="Allie Pfleger" userId="7701ca9aa713607d" providerId="LiveId" clId="{C6C46FD4-EA33-4F9B-8046-A6655EBF66BC}" dt="2022-10-24T21:41:36.332" v="2089" actId="478"/>
          <ac:spMkLst>
            <pc:docMk/>
            <pc:sldMk cId="3381201507" sldId="451"/>
            <ac:spMk id="5" creationId="{65BBF3DB-9355-EB04-5D82-4F0D17173A56}"/>
          </ac:spMkLst>
        </pc:spChg>
        <pc:spChg chg="add del mod">
          <ac:chgData name="Allie Pfleger" userId="7701ca9aa713607d" providerId="LiveId" clId="{C6C46FD4-EA33-4F9B-8046-A6655EBF66BC}" dt="2022-10-24T22:41:07.378" v="3570" actId="478"/>
          <ac:spMkLst>
            <pc:docMk/>
            <pc:sldMk cId="3381201507" sldId="451"/>
            <ac:spMk id="7" creationId="{810A6AEE-64BB-8DBF-77A6-C6D5829CB652}"/>
          </ac:spMkLst>
        </pc:spChg>
      </pc:sldChg>
      <pc:sldChg chg="addSp delSp modSp add mod modNotesTx">
        <pc:chgData name="Allie Pfleger" userId="7701ca9aa713607d" providerId="LiveId" clId="{C6C46FD4-EA33-4F9B-8046-A6655EBF66BC}" dt="2022-10-24T22:30:56.365" v="3397" actId="20577"/>
        <pc:sldMkLst>
          <pc:docMk/>
          <pc:sldMk cId="1820938566" sldId="452"/>
        </pc:sldMkLst>
        <pc:spChg chg="mod">
          <ac:chgData name="Allie Pfleger" userId="7701ca9aa713607d" providerId="LiveId" clId="{C6C46FD4-EA33-4F9B-8046-A6655EBF66BC}" dt="2022-10-24T21:44:10.642" v="2259" actId="14100"/>
          <ac:spMkLst>
            <pc:docMk/>
            <pc:sldMk cId="1820938566" sldId="452"/>
            <ac:spMk id="3" creationId="{714E8F8E-0237-C91D-E4B9-D4BB69AFA996}"/>
          </ac:spMkLst>
        </pc:spChg>
        <pc:spChg chg="add mod">
          <ac:chgData name="Allie Pfleger" userId="7701ca9aa713607d" providerId="LiveId" clId="{C6C46FD4-EA33-4F9B-8046-A6655EBF66BC}" dt="2022-10-24T21:47:37.492" v="2304"/>
          <ac:spMkLst>
            <pc:docMk/>
            <pc:sldMk cId="1820938566" sldId="452"/>
            <ac:spMk id="4" creationId="{603D9068-A621-333D-C210-89A22FD46DD4}"/>
          </ac:spMkLst>
        </pc:spChg>
        <pc:spChg chg="del">
          <ac:chgData name="Allie Pfleger" userId="7701ca9aa713607d" providerId="LiveId" clId="{C6C46FD4-EA33-4F9B-8046-A6655EBF66BC}" dt="2022-10-24T21:42:01.876" v="2096" actId="478"/>
          <ac:spMkLst>
            <pc:docMk/>
            <pc:sldMk cId="1820938566" sldId="452"/>
            <ac:spMk id="5" creationId="{65BBF3DB-9355-EB04-5D82-4F0D17173A56}"/>
          </ac:spMkLst>
        </pc:spChg>
        <pc:spChg chg="add mod">
          <ac:chgData name="Allie Pfleger" userId="7701ca9aa713607d" providerId="LiveId" clId="{C6C46FD4-EA33-4F9B-8046-A6655EBF66BC}" dt="2022-10-24T21:58:31.106" v="2685" actId="571"/>
          <ac:spMkLst>
            <pc:docMk/>
            <pc:sldMk cId="1820938566" sldId="452"/>
            <ac:spMk id="6" creationId="{5D0E6312-8028-A2C7-2274-A51F6512A101}"/>
          </ac:spMkLst>
        </pc:spChg>
      </pc:sldChg>
      <pc:sldChg chg="delSp modSp add mod">
        <pc:chgData name="Allie Pfleger" userId="7701ca9aa713607d" providerId="LiveId" clId="{C6C46FD4-EA33-4F9B-8046-A6655EBF66BC}" dt="2022-10-24T22:37:48.905" v="3555"/>
        <pc:sldMkLst>
          <pc:docMk/>
          <pc:sldMk cId="944918661" sldId="453"/>
        </pc:sldMkLst>
        <pc:spChg chg="mod">
          <ac:chgData name="Allie Pfleger" userId="7701ca9aa713607d" providerId="LiveId" clId="{C6C46FD4-EA33-4F9B-8046-A6655EBF66BC}" dt="2022-10-24T22:37:48.905" v="3555"/>
          <ac:spMkLst>
            <pc:docMk/>
            <pc:sldMk cId="944918661" sldId="453"/>
            <ac:spMk id="2" creationId="{645646C8-7FA2-3B4D-D7A9-8583D091B473}"/>
          </ac:spMkLst>
        </pc:spChg>
        <pc:spChg chg="mod">
          <ac:chgData name="Allie Pfleger" userId="7701ca9aa713607d" providerId="LiveId" clId="{C6C46FD4-EA33-4F9B-8046-A6655EBF66BC}" dt="2022-10-24T22:12:35.787" v="3021" actId="1076"/>
          <ac:spMkLst>
            <pc:docMk/>
            <pc:sldMk cId="944918661" sldId="453"/>
            <ac:spMk id="4" creationId="{CE6E1D37-EF7A-BDC8-CC74-909B7A7A03FD}"/>
          </ac:spMkLst>
        </pc:spChg>
        <pc:spChg chg="del">
          <ac:chgData name="Allie Pfleger" userId="7701ca9aa713607d" providerId="LiveId" clId="{C6C46FD4-EA33-4F9B-8046-A6655EBF66BC}" dt="2022-10-24T21:43:04.414" v="2248" actId="478"/>
          <ac:spMkLst>
            <pc:docMk/>
            <pc:sldMk cId="944918661" sldId="453"/>
            <ac:spMk id="6" creationId="{3B3598FA-FBDB-8F17-52C3-7A16ED249D46}"/>
          </ac:spMkLst>
        </pc:spChg>
      </pc:sldChg>
      <pc:sldChg chg="addSp delSp modSp add mod">
        <pc:chgData name="Allie Pfleger" userId="7701ca9aa713607d" providerId="LiveId" clId="{C6C46FD4-EA33-4F9B-8046-A6655EBF66BC}" dt="2022-10-24T22:37:44.786" v="3554"/>
        <pc:sldMkLst>
          <pc:docMk/>
          <pc:sldMk cId="883599321" sldId="454"/>
        </pc:sldMkLst>
        <pc:spChg chg="mod">
          <ac:chgData name="Allie Pfleger" userId="7701ca9aa713607d" providerId="LiveId" clId="{C6C46FD4-EA33-4F9B-8046-A6655EBF66BC}" dt="2022-10-24T22:37:44.786" v="3554"/>
          <ac:spMkLst>
            <pc:docMk/>
            <pc:sldMk cId="883599321" sldId="454"/>
            <ac:spMk id="2" creationId="{645646C8-7FA2-3B4D-D7A9-8583D091B473}"/>
          </ac:spMkLst>
        </pc:spChg>
        <pc:spChg chg="del">
          <ac:chgData name="Allie Pfleger" userId="7701ca9aa713607d" providerId="LiveId" clId="{C6C46FD4-EA33-4F9B-8046-A6655EBF66BC}" dt="2022-10-24T22:12:47.307" v="3024" actId="478"/>
          <ac:spMkLst>
            <pc:docMk/>
            <pc:sldMk cId="883599321" sldId="454"/>
            <ac:spMk id="4" creationId="{CE6E1D37-EF7A-BDC8-CC74-909B7A7A03FD}"/>
          </ac:spMkLst>
        </pc:spChg>
        <pc:spChg chg="del">
          <ac:chgData name="Allie Pfleger" userId="7701ca9aa713607d" providerId="LiveId" clId="{C6C46FD4-EA33-4F9B-8046-A6655EBF66BC}" dt="2022-10-24T21:43:12.180" v="2251" actId="478"/>
          <ac:spMkLst>
            <pc:docMk/>
            <pc:sldMk cId="883599321" sldId="454"/>
            <ac:spMk id="5" creationId="{BEC2CE3C-2D7C-0182-3A6F-9DFDC0FF67D4}"/>
          </ac:spMkLst>
        </pc:spChg>
        <pc:spChg chg="del">
          <ac:chgData name="Allie Pfleger" userId="7701ca9aa713607d" providerId="LiveId" clId="{C6C46FD4-EA33-4F9B-8046-A6655EBF66BC}" dt="2022-10-24T21:43:09.426" v="2250" actId="478"/>
          <ac:spMkLst>
            <pc:docMk/>
            <pc:sldMk cId="883599321" sldId="454"/>
            <ac:spMk id="6" creationId="{3B3598FA-FBDB-8F17-52C3-7A16ED249D46}"/>
          </ac:spMkLst>
        </pc:spChg>
        <pc:spChg chg="add mod">
          <ac:chgData name="Allie Pfleger" userId="7701ca9aa713607d" providerId="LiveId" clId="{C6C46FD4-EA33-4F9B-8046-A6655EBF66BC}" dt="2022-10-24T22:12:47.715" v="3025"/>
          <ac:spMkLst>
            <pc:docMk/>
            <pc:sldMk cId="883599321" sldId="454"/>
            <ac:spMk id="7" creationId="{BFE277C5-6E1D-6B28-68CB-9CD81EDB923E}"/>
          </ac:spMkLst>
        </pc:spChg>
      </pc:sldChg>
      <pc:sldChg chg="delSp modSp add mod">
        <pc:chgData name="Allie Pfleger" userId="7701ca9aa713607d" providerId="LiveId" clId="{C6C46FD4-EA33-4F9B-8046-A6655EBF66BC}" dt="2022-10-24T22:37:25.071" v="3553" actId="20577"/>
        <pc:sldMkLst>
          <pc:docMk/>
          <pc:sldMk cId="3654983370" sldId="455"/>
        </pc:sldMkLst>
        <pc:spChg chg="mod">
          <ac:chgData name="Allie Pfleger" userId="7701ca9aa713607d" providerId="LiveId" clId="{C6C46FD4-EA33-4F9B-8046-A6655EBF66BC}" dt="2022-10-24T22:37:25.071" v="3553" actId="20577"/>
          <ac:spMkLst>
            <pc:docMk/>
            <pc:sldMk cId="3654983370" sldId="455"/>
            <ac:spMk id="2" creationId="{645646C8-7FA2-3B4D-D7A9-8583D091B473}"/>
          </ac:spMkLst>
        </pc:spChg>
        <pc:spChg chg="del mod">
          <ac:chgData name="Allie Pfleger" userId="7701ca9aa713607d" providerId="LiveId" clId="{C6C46FD4-EA33-4F9B-8046-A6655EBF66BC}" dt="2022-10-24T21:43:19.845" v="2254" actId="478"/>
          <ac:spMkLst>
            <pc:docMk/>
            <pc:sldMk cId="3654983370" sldId="455"/>
            <ac:spMk id="4" creationId="{CE6E1D37-EF7A-BDC8-CC74-909B7A7A03FD}"/>
          </ac:spMkLst>
        </pc:spChg>
        <pc:spChg chg="del">
          <ac:chgData name="Allie Pfleger" userId="7701ca9aa713607d" providerId="LiveId" clId="{C6C46FD4-EA33-4F9B-8046-A6655EBF66BC}" dt="2022-10-24T21:43:22.039" v="2255" actId="478"/>
          <ac:spMkLst>
            <pc:docMk/>
            <pc:sldMk cId="3654983370" sldId="455"/>
            <ac:spMk id="5" creationId="{BEC2CE3C-2D7C-0182-3A6F-9DFDC0FF67D4}"/>
          </ac:spMkLst>
        </pc:spChg>
        <pc:spChg chg="del">
          <ac:chgData name="Allie Pfleger" userId="7701ca9aa713607d" providerId="LiveId" clId="{C6C46FD4-EA33-4F9B-8046-A6655EBF66BC}" dt="2022-10-24T21:43:24.251" v="2256" actId="478"/>
          <ac:spMkLst>
            <pc:docMk/>
            <pc:sldMk cId="3654983370" sldId="455"/>
            <ac:spMk id="6" creationId="{3B3598FA-FBDB-8F17-52C3-7A16ED249D46}"/>
          </ac:spMkLst>
        </pc:spChg>
      </pc:sldChg>
      <pc:sldChg chg="delSp add mod">
        <pc:chgData name="Allie Pfleger" userId="7701ca9aa713607d" providerId="LiveId" clId="{C6C46FD4-EA33-4F9B-8046-A6655EBF66BC}" dt="2022-10-24T21:47:58.700" v="2306" actId="478"/>
        <pc:sldMkLst>
          <pc:docMk/>
          <pc:sldMk cId="3569576289" sldId="456"/>
        </pc:sldMkLst>
        <pc:spChg chg="del">
          <ac:chgData name="Allie Pfleger" userId="7701ca9aa713607d" providerId="LiveId" clId="{C6C46FD4-EA33-4F9B-8046-A6655EBF66BC}" dt="2022-10-24T21:47:58.700" v="2306" actId="478"/>
          <ac:spMkLst>
            <pc:docMk/>
            <pc:sldMk cId="3569576289" sldId="456"/>
            <ac:spMk id="4" creationId="{603D9068-A621-333D-C210-89A22FD46DD4}"/>
          </ac:spMkLst>
        </pc:spChg>
      </pc:sldChg>
      <pc:sldChg chg="delSp add mod modNotesTx">
        <pc:chgData name="Allie Pfleger" userId="7701ca9aa713607d" providerId="LiveId" clId="{C6C46FD4-EA33-4F9B-8046-A6655EBF66BC}" dt="2022-10-24T22:31:13.602" v="3492" actId="20577"/>
        <pc:sldMkLst>
          <pc:docMk/>
          <pc:sldMk cId="125241494" sldId="457"/>
        </pc:sldMkLst>
        <pc:spChg chg="del">
          <ac:chgData name="Allie Pfleger" userId="7701ca9aa713607d" providerId="LiveId" clId="{C6C46FD4-EA33-4F9B-8046-A6655EBF66BC}" dt="2022-10-24T21:58:25.947" v="2683" actId="478"/>
          <ac:spMkLst>
            <pc:docMk/>
            <pc:sldMk cId="125241494" sldId="457"/>
            <ac:spMk id="4" creationId="{4C573422-7545-1DED-E95E-87D8BA489FFC}"/>
          </ac:spMkLst>
        </pc:spChg>
      </pc:sldChg>
      <pc:sldChg chg="delSp add mod modNotesTx">
        <pc:chgData name="Allie Pfleger" userId="7701ca9aa713607d" providerId="LiveId" clId="{C6C46FD4-EA33-4F9B-8046-A6655EBF66BC}" dt="2022-10-24T22:31:21.393" v="3494" actId="20577"/>
        <pc:sldMkLst>
          <pc:docMk/>
          <pc:sldMk cId="514409216" sldId="458"/>
        </pc:sldMkLst>
        <pc:spChg chg="del">
          <ac:chgData name="Allie Pfleger" userId="7701ca9aa713607d" providerId="LiveId" clId="{C6C46FD4-EA33-4F9B-8046-A6655EBF66BC}" dt="2022-10-24T22:00:00.480" v="2730" actId="478"/>
          <ac:spMkLst>
            <pc:docMk/>
            <pc:sldMk cId="514409216" sldId="458"/>
            <ac:spMk id="4" creationId="{98241DDF-52F4-264A-3A49-41256FFF8410}"/>
          </ac:spMkLst>
        </pc:spChg>
      </pc:sldChg>
      <pc:sldChg chg="delSp add mod modNotesTx">
        <pc:chgData name="Allie Pfleger" userId="7701ca9aa713607d" providerId="LiveId" clId="{C6C46FD4-EA33-4F9B-8046-A6655EBF66BC}" dt="2022-10-24T22:31:31.587" v="3496" actId="20577"/>
        <pc:sldMkLst>
          <pc:docMk/>
          <pc:sldMk cId="3585785123" sldId="459"/>
        </pc:sldMkLst>
        <pc:spChg chg="del">
          <ac:chgData name="Allie Pfleger" userId="7701ca9aa713607d" providerId="LiveId" clId="{C6C46FD4-EA33-4F9B-8046-A6655EBF66BC}" dt="2022-10-24T22:03:06.607" v="2777" actId="478"/>
          <ac:spMkLst>
            <pc:docMk/>
            <pc:sldMk cId="3585785123" sldId="459"/>
            <ac:spMk id="4" creationId="{BA9AB7F2-C785-4940-EACA-D31A676FA986}"/>
          </ac:spMkLst>
        </pc:spChg>
      </pc:sldChg>
      <pc:sldChg chg="modSp add mod modNotesTx">
        <pc:chgData name="Allie Pfleger" userId="7701ca9aa713607d" providerId="LiveId" clId="{C6C46FD4-EA33-4F9B-8046-A6655EBF66BC}" dt="2022-10-24T22:46:23.207" v="3612" actId="20577"/>
        <pc:sldMkLst>
          <pc:docMk/>
          <pc:sldMk cId="15683537" sldId="460"/>
        </pc:sldMkLst>
        <pc:spChg chg="mod">
          <ac:chgData name="Allie Pfleger" userId="7701ca9aa713607d" providerId="LiveId" clId="{C6C46FD4-EA33-4F9B-8046-A6655EBF66BC}" dt="2022-10-24T22:44:18.243" v="3575" actId="20577"/>
          <ac:spMkLst>
            <pc:docMk/>
            <pc:sldMk cId="15683537" sldId="460"/>
            <ac:spMk id="2" creationId="{645646C8-7FA2-3B4D-D7A9-8583D091B473}"/>
          </ac:spMkLst>
        </pc:spChg>
        <pc:spChg chg="mod">
          <ac:chgData name="Allie Pfleger" userId="7701ca9aa713607d" providerId="LiveId" clId="{C6C46FD4-EA33-4F9B-8046-A6655EBF66BC}" dt="2022-10-24T22:45:41.370" v="3593" actId="20577"/>
          <ac:spMkLst>
            <pc:docMk/>
            <pc:sldMk cId="15683537" sldId="460"/>
            <ac:spMk id="3" creationId="{714E8F8E-0237-C91D-E4B9-D4BB69AFA996}"/>
          </ac:spMkLst>
        </pc:spChg>
      </pc:sldChg>
      <pc:sldChg chg="addSp delSp modSp add mod modNotesTx">
        <pc:chgData name="Allie Pfleger" userId="7701ca9aa713607d" providerId="LiveId" clId="{C6C46FD4-EA33-4F9B-8046-A6655EBF66BC}" dt="2022-10-24T23:03:52.955" v="4165"/>
        <pc:sldMkLst>
          <pc:docMk/>
          <pc:sldMk cId="209952363" sldId="461"/>
        </pc:sldMkLst>
        <pc:spChg chg="add mod">
          <ac:chgData name="Allie Pfleger" userId="7701ca9aa713607d" providerId="LiveId" clId="{C6C46FD4-EA33-4F9B-8046-A6655EBF66BC}" dt="2022-10-24T23:03:52.955" v="4165"/>
          <ac:spMkLst>
            <pc:docMk/>
            <pc:sldMk cId="209952363" sldId="461"/>
            <ac:spMk id="4" creationId="{9C55A288-BD4F-253F-4EFD-12642D61D910}"/>
          </ac:spMkLst>
        </pc:spChg>
        <pc:spChg chg="del">
          <ac:chgData name="Allie Pfleger" userId="7701ca9aa713607d" providerId="LiveId" clId="{C6C46FD4-EA33-4F9B-8046-A6655EBF66BC}" dt="2022-10-24T22:45:53.261" v="3597" actId="478"/>
          <ac:spMkLst>
            <pc:docMk/>
            <pc:sldMk cId="209952363" sldId="461"/>
            <ac:spMk id="5" creationId="{65BBF3DB-9355-EB04-5D82-4F0D17173A56}"/>
          </ac:spMkLst>
        </pc:spChg>
        <pc:spChg chg="add mod">
          <ac:chgData name="Allie Pfleger" userId="7701ca9aa713607d" providerId="LiveId" clId="{C6C46FD4-EA33-4F9B-8046-A6655EBF66BC}" dt="2022-10-24T22:49:16.545" v="3645"/>
          <ac:spMkLst>
            <pc:docMk/>
            <pc:sldMk cId="209952363" sldId="461"/>
            <ac:spMk id="6" creationId="{6616E835-153B-EF06-B271-1F89C72CE922}"/>
          </ac:spMkLst>
        </pc:spChg>
        <pc:spChg chg="add mod">
          <ac:chgData name="Allie Pfleger" userId="7701ca9aa713607d" providerId="LiveId" clId="{C6C46FD4-EA33-4F9B-8046-A6655EBF66BC}" dt="2022-10-24T22:50:14.344" v="3651" actId="20577"/>
          <ac:spMkLst>
            <pc:docMk/>
            <pc:sldMk cId="209952363" sldId="461"/>
            <ac:spMk id="7" creationId="{AACDBFCD-387D-5798-3F4C-A70FA4A8D747}"/>
          </ac:spMkLst>
        </pc:spChg>
      </pc:sldChg>
      <pc:sldChg chg="delSp modSp add mod">
        <pc:chgData name="Allie Pfleger" userId="7701ca9aa713607d" providerId="LiveId" clId="{C6C46FD4-EA33-4F9B-8046-A6655EBF66BC}" dt="2022-10-24T23:04:01.782" v="4166"/>
        <pc:sldMkLst>
          <pc:docMk/>
          <pc:sldMk cId="1435053744" sldId="462"/>
        </pc:sldMkLst>
        <pc:spChg chg="mod">
          <ac:chgData name="Allie Pfleger" userId="7701ca9aa713607d" providerId="LiveId" clId="{C6C46FD4-EA33-4F9B-8046-A6655EBF66BC}" dt="2022-10-24T23:04:01.782" v="4166"/>
          <ac:spMkLst>
            <pc:docMk/>
            <pc:sldMk cId="1435053744" sldId="462"/>
            <ac:spMk id="4" creationId="{9C55A288-BD4F-253F-4EFD-12642D61D910}"/>
          </ac:spMkLst>
        </pc:spChg>
        <pc:spChg chg="del">
          <ac:chgData name="Allie Pfleger" userId="7701ca9aa713607d" providerId="LiveId" clId="{C6C46FD4-EA33-4F9B-8046-A6655EBF66BC}" dt="2022-10-24T22:50:30.212" v="3654" actId="478"/>
          <ac:spMkLst>
            <pc:docMk/>
            <pc:sldMk cId="1435053744" sldId="462"/>
            <ac:spMk id="7" creationId="{AACDBFCD-387D-5798-3F4C-A70FA4A8D747}"/>
          </ac:spMkLst>
        </pc:spChg>
      </pc:sldChg>
      <pc:sldChg chg="delSp modSp add mod">
        <pc:chgData name="Allie Pfleger" userId="7701ca9aa713607d" providerId="LiveId" clId="{C6C46FD4-EA33-4F9B-8046-A6655EBF66BC}" dt="2022-10-24T23:04:06.140" v="4167"/>
        <pc:sldMkLst>
          <pc:docMk/>
          <pc:sldMk cId="4134199104" sldId="463"/>
        </pc:sldMkLst>
        <pc:spChg chg="mod">
          <ac:chgData name="Allie Pfleger" userId="7701ca9aa713607d" providerId="LiveId" clId="{C6C46FD4-EA33-4F9B-8046-A6655EBF66BC}" dt="2022-10-24T23:04:06.140" v="4167"/>
          <ac:spMkLst>
            <pc:docMk/>
            <pc:sldMk cId="4134199104" sldId="463"/>
            <ac:spMk id="4" creationId="{9C55A288-BD4F-253F-4EFD-12642D61D910}"/>
          </ac:spMkLst>
        </pc:spChg>
        <pc:spChg chg="del">
          <ac:chgData name="Allie Pfleger" userId="7701ca9aa713607d" providerId="LiveId" clId="{C6C46FD4-EA33-4F9B-8046-A6655EBF66BC}" dt="2022-10-24T22:50:34.844" v="3656" actId="478"/>
          <ac:spMkLst>
            <pc:docMk/>
            <pc:sldMk cId="4134199104" sldId="463"/>
            <ac:spMk id="6" creationId="{6616E835-153B-EF06-B271-1F89C72CE922}"/>
          </ac:spMkLst>
        </pc:spChg>
        <pc:spChg chg="del">
          <ac:chgData name="Allie Pfleger" userId="7701ca9aa713607d" providerId="LiveId" clId="{C6C46FD4-EA33-4F9B-8046-A6655EBF66BC}" dt="2022-10-24T22:50:36.503" v="3657" actId="478"/>
          <ac:spMkLst>
            <pc:docMk/>
            <pc:sldMk cId="4134199104" sldId="463"/>
            <ac:spMk id="7" creationId="{AACDBFCD-387D-5798-3F4C-A70FA4A8D747}"/>
          </ac:spMkLst>
        </pc:spChg>
      </pc:sldChg>
      <pc:sldChg chg="delSp add mod">
        <pc:chgData name="Allie Pfleger" userId="7701ca9aa713607d" providerId="LiveId" clId="{C6C46FD4-EA33-4F9B-8046-A6655EBF66BC}" dt="2022-10-24T22:50:44.991" v="3661" actId="478"/>
        <pc:sldMkLst>
          <pc:docMk/>
          <pc:sldMk cId="112418469" sldId="464"/>
        </pc:sldMkLst>
        <pc:spChg chg="del">
          <ac:chgData name="Allie Pfleger" userId="7701ca9aa713607d" providerId="LiveId" clId="{C6C46FD4-EA33-4F9B-8046-A6655EBF66BC}" dt="2022-10-24T22:50:41.696" v="3659" actId="478"/>
          <ac:spMkLst>
            <pc:docMk/>
            <pc:sldMk cId="112418469" sldId="464"/>
            <ac:spMk id="4" creationId="{9C55A288-BD4F-253F-4EFD-12642D61D910}"/>
          </ac:spMkLst>
        </pc:spChg>
        <pc:spChg chg="del">
          <ac:chgData name="Allie Pfleger" userId="7701ca9aa713607d" providerId="LiveId" clId="{C6C46FD4-EA33-4F9B-8046-A6655EBF66BC}" dt="2022-10-24T22:50:43.540" v="3660" actId="478"/>
          <ac:spMkLst>
            <pc:docMk/>
            <pc:sldMk cId="112418469" sldId="464"/>
            <ac:spMk id="6" creationId="{6616E835-153B-EF06-B271-1F89C72CE922}"/>
          </ac:spMkLst>
        </pc:spChg>
        <pc:spChg chg="del">
          <ac:chgData name="Allie Pfleger" userId="7701ca9aa713607d" providerId="LiveId" clId="{C6C46FD4-EA33-4F9B-8046-A6655EBF66BC}" dt="2022-10-24T22:50:44.991" v="3661" actId="478"/>
          <ac:spMkLst>
            <pc:docMk/>
            <pc:sldMk cId="112418469" sldId="464"/>
            <ac:spMk id="7" creationId="{AACDBFCD-387D-5798-3F4C-A70FA4A8D747}"/>
          </ac:spMkLst>
        </pc:spChg>
      </pc:sldChg>
      <pc:sldChg chg="modSp add mod modNotesTx">
        <pc:chgData name="Allie Pfleger" userId="7701ca9aa713607d" providerId="LiveId" clId="{C6C46FD4-EA33-4F9B-8046-A6655EBF66BC}" dt="2022-10-24T22:55:55.973" v="3922" actId="20577"/>
        <pc:sldMkLst>
          <pc:docMk/>
          <pc:sldMk cId="4199189478" sldId="465"/>
        </pc:sldMkLst>
        <pc:spChg chg="mod">
          <ac:chgData name="Allie Pfleger" userId="7701ca9aa713607d" providerId="LiveId" clId="{C6C46FD4-EA33-4F9B-8046-A6655EBF66BC}" dt="2022-10-24T22:53:20.732" v="3885" actId="20577"/>
          <ac:spMkLst>
            <pc:docMk/>
            <pc:sldMk cId="4199189478" sldId="465"/>
            <ac:spMk id="2" creationId="{645646C8-7FA2-3B4D-D7A9-8583D091B473}"/>
          </ac:spMkLst>
        </pc:spChg>
        <pc:spChg chg="mod">
          <ac:chgData name="Allie Pfleger" userId="7701ca9aa713607d" providerId="LiveId" clId="{C6C46FD4-EA33-4F9B-8046-A6655EBF66BC}" dt="2022-10-24T22:54:10.559" v="3899" actId="20577"/>
          <ac:spMkLst>
            <pc:docMk/>
            <pc:sldMk cId="4199189478" sldId="465"/>
            <ac:spMk id="3" creationId="{714E8F8E-0237-C91D-E4B9-D4BB69AFA996}"/>
          </ac:spMkLst>
        </pc:spChg>
        <pc:spChg chg="mod">
          <ac:chgData name="Allie Pfleger" userId="7701ca9aa713607d" providerId="LiveId" clId="{C6C46FD4-EA33-4F9B-8046-A6655EBF66BC}" dt="2022-10-24T22:54:14.479" v="3900" actId="1076"/>
          <ac:spMkLst>
            <pc:docMk/>
            <pc:sldMk cId="4199189478" sldId="465"/>
            <ac:spMk id="5" creationId="{65BBF3DB-9355-EB04-5D82-4F0D17173A56}"/>
          </ac:spMkLst>
        </pc:spChg>
      </pc:sldChg>
      <pc:sldChg chg="delSp modSp add mod modNotesTx">
        <pc:chgData name="Allie Pfleger" userId="7701ca9aa713607d" providerId="LiveId" clId="{C6C46FD4-EA33-4F9B-8046-A6655EBF66BC}" dt="2022-10-24T22:55:46.033" v="3919" actId="20577"/>
        <pc:sldMkLst>
          <pc:docMk/>
          <pc:sldMk cId="2647029575" sldId="466"/>
        </pc:sldMkLst>
        <pc:spChg chg="mod">
          <ac:chgData name="Allie Pfleger" userId="7701ca9aa713607d" providerId="LiveId" clId="{C6C46FD4-EA33-4F9B-8046-A6655EBF66BC}" dt="2022-10-24T22:54:50.849" v="3904" actId="11"/>
          <ac:spMkLst>
            <pc:docMk/>
            <pc:sldMk cId="2647029575" sldId="466"/>
            <ac:spMk id="3" creationId="{714E8F8E-0237-C91D-E4B9-D4BB69AFA996}"/>
          </ac:spMkLst>
        </pc:spChg>
        <pc:spChg chg="del">
          <ac:chgData name="Allie Pfleger" userId="7701ca9aa713607d" providerId="LiveId" clId="{C6C46FD4-EA33-4F9B-8046-A6655EBF66BC}" dt="2022-10-24T22:54:29.297" v="3902" actId="478"/>
          <ac:spMkLst>
            <pc:docMk/>
            <pc:sldMk cId="2647029575" sldId="466"/>
            <ac:spMk id="5" creationId="{65BBF3DB-9355-EB04-5D82-4F0D17173A56}"/>
          </ac:spMkLst>
        </pc:spChg>
      </pc:sldChg>
      <pc:sldChg chg="delSp modSp add mod modNotesTx">
        <pc:chgData name="Allie Pfleger" userId="7701ca9aa713607d" providerId="LiveId" clId="{C6C46FD4-EA33-4F9B-8046-A6655EBF66BC}" dt="2022-10-24T22:55:42.788" v="3918" actId="20577"/>
        <pc:sldMkLst>
          <pc:docMk/>
          <pc:sldMk cId="1581938355" sldId="467"/>
        </pc:sldMkLst>
        <pc:spChg chg="mod">
          <ac:chgData name="Allie Pfleger" userId="7701ca9aa713607d" providerId="LiveId" clId="{C6C46FD4-EA33-4F9B-8046-A6655EBF66BC}" dt="2022-10-24T22:55:09.501" v="3908" actId="11"/>
          <ac:spMkLst>
            <pc:docMk/>
            <pc:sldMk cId="1581938355" sldId="467"/>
            <ac:spMk id="3" creationId="{714E8F8E-0237-C91D-E4B9-D4BB69AFA996}"/>
          </ac:spMkLst>
        </pc:spChg>
        <pc:spChg chg="del">
          <ac:chgData name="Allie Pfleger" userId="7701ca9aa713607d" providerId="LiveId" clId="{C6C46FD4-EA33-4F9B-8046-A6655EBF66BC}" dt="2022-10-24T22:55:40.621" v="3917" actId="478"/>
          <ac:spMkLst>
            <pc:docMk/>
            <pc:sldMk cId="1581938355" sldId="467"/>
            <ac:spMk id="5" creationId="{65BBF3DB-9355-EB04-5D82-4F0D17173A56}"/>
          </ac:spMkLst>
        </pc:spChg>
      </pc:sldChg>
      <pc:sldChg chg="delSp modSp add mod modNotesTx">
        <pc:chgData name="Allie Pfleger" userId="7701ca9aa713607d" providerId="LiveId" clId="{C6C46FD4-EA33-4F9B-8046-A6655EBF66BC}" dt="2022-10-24T22:55:48.599" v="3920" actId="20577"/>
        <pc:sldMkLst>
          <pc:docMk/>
          <pc:sldMk cId="1541955450" sldId="468"/>
        </pc:sldMkLst>
        <pc:spChg chg="mod">
          <ac:chgData name="Allie Pfleger" userId="7701ca9aa713607d" providerId="LiveId" clId="{C6C46FD4-EA33-4F9B-8046-A6655EBF66BC}" dt="2022-10-24T22:55:27.479" v="3912" actId="11"/>
          <ac:spMkLst>
            <pc:docMk/>
            <pc:sldMk cId="1541955450" sldId="468"/>
            <ac:spMk id="3" creationId="{714E8F8E-0237-C91D-E4B9-D4BB69AFA996}"/>
          </ac:spMkLst>
        </pc:spChg>
        <pc:spChg chg="del">
          <ac:chgData name="Allie Pfleger" userId="7701ca9aa713607d" providerId="LiveId" clId="{C6C46FD4-EA33-4F9B-8046-A6655EBF66BC}" dt="2022-10-24T22:55:37.786" v="3916" actId="478"/>
          <ac:spMkLst>
            <pc:docMk/>
            <pc:sldMk cId="1541955450" sldId="468"/>
            <ac:spMk id="5" creationId="{65BBF3DB-9355-EB04-5D82-4F0D17173A56}"/>
          </ac:spMkLst>
        </pc:spChg>
      </pc:sldChg>
      <pc:sldChg chg="delSp modSp add mod modNotesTx">
        <pc:chgData name="Allie Pfleger" userId="7701ca9aa713607d" providerId="LiveId" clId="{C6C46FD4-EA33-4F9B-8046-A6655EBF66BC}" dt="2022-10-24T22:55:51.503" v="3921" actId="20577"/>
        <pc:sldMkLst>
          <pc:docMk/>
          <pc:sldMk cId="1674846475" sldId="469"/>
        </pc:sldMkLst>
        <pc:spChg chg="mod">
          <ac:chgData name="Allie Pfleger" userId="7701ca9aa713607d" providerId="LiveId" clId="{C6C46FD4-EA33-4F9B-8046-A6655EBF66BC}" dt="2022-10-24T22:55:32.933" v="3914" actId="20577"/>
          <ac:spMkLst>
            <pc:docMk/>
            <pc:sldMk cId="1674846475" sldId="469"/>
            <ac:spMk id="3" creationId="{714E8F8E-0237-C91D-E4B9-D4BB69AFA996}"/>
          </ac:spMkLst>
        </pc:spChg>
        <pc:spChg chg="del">
          <ac:chgData name="Allie Pfleger" userId="7701ca9aa713607d" providerId="LiveId" clId="{C6C46FD4-EA33-4F9B-8046-A6655EBF66BC}" dt="2022-10-24T22:55:35.314" v="3915" actId="478"/>
          <ac:spMkLst>
            <pc:docMk/>
            <pc:sldMk cId="1674846475" sldId="469"/>
            <ac:spMk id="5" creationId="{65BBF3DB-9355-EB04-5D82-4F0D17173A56}"/>
          </ac:spMkLst>
        </pc:spChg>
      </pc:sldChg>
      <pc:sldChg chg="modSp add mod ord">
        <pc:chgData name="Allie Pfleger" userId="7701ca9aa713607d" providerId="LiveId" clId="{C6C46FD4-EA33-4F9B-8046-A6655EBF66BC}" dt="2022-10-24T23:01:23.470" v="4144" actId="20577"/>
        <pc:sldMkLst>
          <pc:docMk/>
          <pc:sldMk cId="1377287365" sldId="470"/>
        </pc:sldMkLst>
        <pc:spChg chg="mod">
          <ac:chgData name="Allie Pfleger" userId="7701ca9aa713607d" providerId="LiveId" clId="{C6C46FD4-EA33-4F9B-8046-A6655EBF66BC}" dt="2022-10-24T23:01:23.470" v="4144" actId="20577"/>
          <ac:spMkLst>
            <pc:docMk/>
            <pc:sldMk cId="1377287365" sldId="470"/>
            <ac:spMk id="2" creationId="{827C3179-1CED-D6DF-465F-4749487F1704}"/>
          </ac:spMkLst>
        </pc:spChg>
        <pc:spChg chg="mod">
          <ac:chgData name="Allie Pfleger" userId="7701ca9aa713607d" providerId="LiveId" clId="{C6C46FD4-EA33-4F9B-8046-A6655EBF66BC}" dt="2022-10-24T23:01:15.934" v="4129" actId="20577"/>
          <ac:spMkLst>
            <pc:docMk/>
            <pc:sldMk cId="1377287365" sldId="470"/>
            <ac:spMk id="3" creationId="{8B4A796D-C3E2-16AA-2CFA-DD75AF1D8189}"/>
          </ac:spMkLst>
        </pc:spChg>
      </pc:sldChg>
    </pc:docChg>
  </pc:docChgLst>
  <pc:docChgLst>
    <pc:chgData name="Allie Pfleger" userId="7701ca9aa713607d" providerId="LiveId" clId="{BF49C7F9-EEF6-4EDC-97D2-CC05D16D3611}"/>
    <pc:docChg chg="undo redo custSel addSld delSld modSld sldOrd modSection">
      <pc:chgData name="Allie Pfleger" userId="7701ca9aa713607d" providerId="LiveId" clId="{BF49C7F9-EEF6-4EDC-97D2-CC05D16D3611}" dt="2022-10-20T17:16:40.869" v="8408"/>
      <pc:docMkLst>
        <pc:docMk/>
      </pc:docMkLst>
      <pc:sldChg chg="modSp mod">
        <pc:chgData name="Allie Pfleger" userId="7701ca9aa713607d" providerId="LiveId" clId="{BF49C7F9-EEF6-4EDC-97D2-CC05D16D3611}" dt="2022-10-16T19:48:37.379" v="18" actId="20577"/>
        <pc:sldMkLst>
          <pc:docMk/>
          <pc:sldMk cId="2084633147" sldId="314"/>
        </pc:sldMkLst>
        <pc:spChg chg="mod">
          <ac:chgData name="Allie Pfleger" userId="7701ca9aa713607d" providerId="LiveId" clId="{BF49C7F9-EEF6-4EDC-97D2-CC05D16D3611}" dt="2022-10-16T19:48:30.693" v="0" actId="20577"/>
          <ac:spMkLst>
            <pc:docMk/>
            <pc:sldMk cId="2084633147" sldId="314"/>
            <ac:spMk id="4" creationId="{F195F0D5-F9BB-C05C-55B2-ADFAE05F08BB}"/>
          </ac:spMkLst>
        </pc:spChg>
        <pc:spChg chg="mod">
          <ac:chgData name="Allie Pfleger" userId="7701ca9aa713607d" providerId="LiveId" clId="{BF49C7F9-EEF6-4EDC-97D2-CC05D16D3611}" dt="2022-10-16T19:48:37.379" v="18" actId="20577"/>
          <ac:spMkLst>
            <pc:docMk/>
            <pc:sldMk cId="2084633147" sldId="314"/>
            <ac:spMk id="5" creationId="{C419559E-BC6B-F314-EF98-FFEA019D0FD3}"/>
          </ac:spMkLst>
        </pc:spChg>
      </pc:sldChg>
      <pc:sldChg chg="modSp mod">
        <pc:chgData name="Allie Pfleger" userId="7701ca9aa713607d" providerId="LiveId" clId="{BF49C7F9-EEF6-4EDC-97D2-CC05D16D3611}" dt="2022-10-17T22:44:14.358" v="8290" actId="20577"/>
        <pc:sldMkLst>
          <pc:docMk/>
          <pc:sldMk cId="2235408715" sldId="316"/>
        </pc:sldMkLst>
        <pc:spChg chg="mod">
          <ac:chgData name="Allie Pfleger" userId="7701ca9aa713607d" providerId="LiveId" clId="{BF49C7F9-EEF6-4EDC-97D2-CC05D16D3611}" dt="2022-10-17T22:44:14.358" v="8290" actId="20577"/>
          <ac:spMkLst>
            <pc:docMk/>
            <pc:sldMk cId="2235408715" sldId="316"/>
            <ac:spMk id="3" creationId="{40357285-116C-D9E9-8114-1A4EC2B59A7E}"/>
          </ac:spMkLst>
        </pc:spChg>
      </pc:sldChg>
      <pc:sldChg chg="modSp mod">
        <pc:chgData name="Allie Pfleger" userId="7701ca9aa713607d" providerId="LiveId" clId="{BF49C7F9-EEF6-4EDC-97D2-CC05D16D3611}" dt="2022-10-17T06:06:59.274" v="6029" actId="20577"/>
        <pc:sldMkLst>
          <pc:docMk/>
          <pc:sldMk cId="1891048965" sldId="317"/>
        </pc:sldMkLst>
        <pc:spChg chg="mod">
          <ac:chgData name="Allie Pfleger" userId="7701ca9aa713607d" providerId="LiveId" clId="{BF49C7F9-EEF6-4EDC-97D2-CC05D16D3611}" dt="2022-10-17T06:06:59.274" v="6029" actId="20577"/>
          <ac:spMkLst>
            <pc:docMk/>
            <pc:sldMk cId="1891048965" sldId="317"/>
            <ac:spMk id="111" creationId="{00000000-0000-0000-0000-000000000000}"/>
          </ac:spMkLst>
        </pc:spChg>
      </pc:sldChg>
      <pc:sldChg chg="modSp add del mod">
        <pc:chgData name="Allie Pfleger" userId="7701ca9aa713607d" providerId="LiveId" clId="{BF49C7F9-EEF6-4EDC-97D2-CC05D16D3611}" dt="2022-10-16T20:15:15.290" v="736" actId="207"/>
        <pc:sldMkLst>
          <pc:docMk/>
          <pc:sldMk cId="681783591" sldId="382"/>
        </pc:sldMkLst>
        <pc:spChg chg="mod">
          <ac:chgData name="Allie Pfleger" userId="7701ca9aa713607d" providerId="LiveId" clId="{BF49C7F9-EEF6-4EDC-97D2-CC05D16D3611}" dt="2022-10-16T20:05:52.686" v="198" actId="20577"/>
          <ac:spMkLst>
            <pc:docMk/>
            <pc:sldMk cId="681783591" sldId="382"/>
            <ac:spMk id="5" creationId="{BC933AF3-2C9D-E2D7-E802-2A8F14B0D2E2}"/>
          </ac:spMkLst>
        </pc:spChg>
        <pc:spChg chg="mod">
          <ac:chgData name="Allie Pfleger" userId="7701ca9aa713607d" providerId="LiveId" clId="{BF49C7F9-EEF6-4EDC-97D2-CC05D16D3611}" dt="2022-10-16T20:15:15.290" v="736" actId="207"/>
          <ac:spMkLst>
            <pc:docMk/>
            <pc:sldMk cId="681783591" sldId="382"/>
            <ac:spMk id="6" creationId="{BECDCE37-2355-B3F9-4538-8A8697D9ED4F}"/>
          </ac:spMkLst>
        </pc:spChg>
      </pc:sldChg>
      <pc:sldChg chg="modSp mod modNotesTx">
        <pc:chgData name="Allie Pfleger" userId="7701ca9aa713607d" providerId="LiveId" clId="{BF49C7F9-EEF6-4EDC-97D2-CC05D16D3611}" dt="2022-10-16T20:16:49.387" v="837" actId="20577"/>
        <pc:sldMkLst>
          <pc:docMk/>
          <pc:sldMk cId="1248814983" sldId="383"/>
        </pc:sldMkLst>
        <pc:spChg chg="mod">
          <ac:chgData name="Allie Pfleger" userId="7701ca9aa713607d" providerId="LiveId" clId="{BF49C7F9-EEF6-4EDC-97D2-CC05D16D3611}" dt="2022-10-16T20:16:49.387" v="837" actId="20577"/>
          <ac:spMkLst>
            <pc:docMk/>
            <pc:sldMk cId="1248814983" sldId="383"/>
            <ac:spMk id="2" creationId="{7966711D-1C07-ED95-BBB2-5F0139A0A7ED}"/>
          </ac:spMkLst>
        </pc:spChg>
      </pc:sldChg>
      <pc:sldChg chg="modNotesTx">
        <pc:chgData name="Allie Pfleger" userId="7701ca9aa713607d" providerId="LiveId" clId="{BF49C7F9-EEF6-4EDC-97D2-CC05D16D3611}" dt="2022-10-16T22:39:12.514" v="1766" actId="20577"/>
        <pc:sldMkLst>
          <pc:docMk/>
          <pc:sldMk cId="945326898" sldId="384"/>
        </pc:sldMkLst>
      </pc:sldChg>
      <pc:sldChg chg="modNotesTx">
        <pc:chgData name="Allie Pfleger" userId="7701ca9aa713607d" providerId="LiveId" clId="{BF49C7F9-EEF6-4EDC-97D2-CC05D16D3611}" dt="2022-10-17T01:03:52.126" v="3801" actId="20577"/>
        <pc:sldMkLst>
          <pc:docMk/>
          <pc:sldMk cId="2965659528" sldId="385"/>
        </pc:sldMkLst>
      </pc:sldChg>
      <pc:sldChg chg="del">
        <pc:chgData name="Allie Pfleger" userId="7701ca9aa713607d" providerId="LiveId" clId="{BF49C7F9-EEF6-4EDC-97D2-CC05D16D3611}" dt="2022-10-16T20:15:56.174" v="737" actId="47"/>
        <pc:sldMkLst>
          <pc:docMk/>
          <pc:sldMk cId="3654869473" sldId="386"/>
        </pc:sldMkLst>
      </pc:sldChg>
      <pc:sldChg chg="modNotesTx">
        <pc:chgData name="Allie Pfleger" userId="7701ca9aa713607d" providerId="LiveId" clId="{BF49C7F9-EEF6-4EDC-97D2-CC05D16D3611}" dt="2022-10-17T01:04:36.264" v="3997" actId="20577"/>
        <pc:sldMkLst>
          <pc:docMk/>
          <pc:sldMk cId="1710384449" sldId="387"/>
        </pc:sldMkLst>
      </pc:sldChg>
      <pc:sldChg chg="modSp mod modNotesTx">
        <pc:chgData name="Allie Pfleger" userId="7701ca9aa713607d" providerId="LiveId" clId="{BF49C7F9-EEF6-4EDC-97D2-CC05D16D3611}" dt="2022-10-17T06:08:51.558" v="6038" actId="20577"/>
        <pc:sldMkLst>
          <pc:docMk/>
          <pc:sldMk cId="1327010097" sldId="388"/>
        </pc:sldMkLst>
        <pc:spChg chg="mod">
          <ac:chgData name="Allie Pfleger" userId="7701ca9aa713607d" providerId="LiveId" clId="{BF49C7F9-EEF6-4EDC-97D2-CC05D16D3611}" dt="2022-10-16T22:56:22.257" v="1983" actId="20577"/>
          <ac:spMkLst>
            <pc:docMk/>
            <pc:sldMk cId="1327010097" sldId="388"/>
            <ac:spMk id="3" creationId="{83DC80AF-7605-F39C-C1B6-CFDF9DA97BFA}"/>
          </ac:spMkLst>
        </pc:spChg>
        <pc:spChg chg="mod">
          <ac:chgData name="Allie Pfleger" userId="7701ca9aa713607d" providerId="LiveId" clId="{BF49C7F9-EEF6-4EDC-97D2-CC05D16D3611}" dt="2022-10-17T06:08:51.558" v="6038" actId="20577"/>
          <ac:spMkLst>
            <pc:docMk/>
            <pc:sldMk cId="1327010097" sldId="388"/>
            <ac:spMk id="4" creationId="{8AA90DDA-E375-8B74-5298-67717879B083}"/>
          </ac:spMkLst>
        </pc:spChg>
      </pc:sldChg>
      <pc:sldChg chg="modNotesTx">
        <pc:chgData name="Allie Pfleger" userId="7701ca9aa713607d" providerId="LiveId" clId="{BF49C7F9-EEF6-4EDC-97D2-CC05D16D3611}" dt="2022-10-17T02:25:06.583" v="5302" actId="20577"/>
        <pc:sldMkLst>
          <pc:docMk/>
          <pc:sldMk cId="3914323552" sldId="389"/>
        </pc:sldMkLst>
      </pc:sldChg>
      <pc:sldChg chg="modSp mod">
        <pc:chgData name="Allie Pfleger" userId="7701ca9aa713607d" providerId="LiveId" clId="{BF49C7F9-EEF6-4EDC-97D2-CC05D16D3611}" dt="2022-10-17T06:12:58.956" v="6221" actId="27107"/>
        <pc:sldMkLst>
          <pc:docMk/>
          <pc:sldMk cId="1033413711" sldId="390"/>
        </pc:sldMkLst>
        <pc:spChg chg="mod">
          <ac:chgData name="Allie Pfleger" userId="7701ca9aa713607d" providerId="LiveId" clId="{BF49C7F9-EEF6-4EDC-97D2-CC05D16D3611}" dt="2022-10-17T01:40:48.139" v="4853" actId="20577"/>
          <ac:spMkLst>
            <pc:docMk/>
            <pc:sldMk cId="1033413711" sldId="390"/>
            <ac:spMk id="3" creationId="{9D3F4436-F7CF-AA52-0A9D-824F1F0335AD}"/>
          </ac:spMkLst>
        </pc:spChg>
        <pc:spChg chg="mod">
          <ac:chgData name="Allie Pfleger" userId="7701ca9aa713607d" providerId="LiveId" clId="{BF49C7F9-EEF6-4EDC-97D2-CC05D16D3611}" dt="2022-10-17T06:12:58.956" v="6221" actId="27107"/>
          <ac:spMkLst>
            <pc:docMk/>
            <pc:sldMk cId="1033413711" sldId="390"/>
            <ac:spMk id="4" creationId="{D80F2126-340C-5A8E-A90E-4F10914A5EED}"/>
          </ac:spMkLst>
        </pc:spChg>
      </pc:sldChg>
      <pc:sldChg chg="modNotesTx">
        <pc:chgData name="Allie Pfleger" userId="7701ca9aa713607d" providerId="LiveId" clId="{BF49C7F9-EEF6-4EDC-97D2-CC05D16D3611}" dt="2022-10-17T02:25:35.072" v="5515" actId="20577"/>
        <pc:sldMkLst>
          <pc:docMk/>
          <pc:sldMk cId="1112226768" sldId="391"/>
        </pc:sldMkLst>
      </pc:sldChg>
      <pc:sldChg chg="modSp mod ord">
        <pc:chgData name="Allie Pfleger" userId="7701ca9aa713607d" providerId="LiveId" clId="{BF49C7F9-EEF6-4EDC-97D2-CC05D16D3611}" dt="2022-10-17T06:48:34.163" v="6895" actId="20577"/>
        <pc:sldMkLst>
          <pc:docMk/>
          <pc:sldMk cId="1434768389" sldId="392"/>
        </pc:sldMkLst>
        <pc:spChg chg="mod">
          <ac:chgData name="Allie Pfleger" userId="7701ca9aa713607d" providerId="LiveId" clId="{BF49C7F9-EEF6-4EDC-97D2-CC05D16D3611}" dt="2022-10-16T23:34:40.574" v="3092" actId="20577"/>
          <ac:spMkLst>
            <pc:docMk/>
            <pc:sldMk cId="1434768389" sldId="392"/>
            <ac:spMk id="3" creationId="{F52AB4BF-348D-DAD1-182B-D2973B98F0C5}"/>
          </ac:spMkLst>
        </pc:spChg>
        <pc:spChg chg="mod">
          <ac:chgData name="Allie Pfleger" userId="7701ca9aa713607d" providerId="LiveId" clId="{BF49C7F9-EEF6-4EDC-97D2-CC05D16D3611}" dt="2022-10-17T06:48:34.163" v="6895" actId="20577"/>
          <ac:spMkLst>
            <pc:docMk/>
            <pc:sldMk cId="1434768389" sldId="392"/>
            <ac:spMk id="4" creationId="{70568AEC-814C-99AE-5955-259B6F6E6D71}"/>
          </ac:spMkLst>
        </pc:spChg>
      </pc:sldChg>
      <pc:sldChg chg="modNotesTx">
        <pc:chgData name="Allie Pfleger" userId="7701ca9aa713607d" providerId="LiveId" clId="{BF49C7F9-EEF6-4EDC-97D2-CC05D16D3611}" dt="2022-10-17T06:21:09.293" v="6543" actId="20577"/>
        <pc:sldMkLst>
          <pc:docMk/>
          <pc:sldMk cId="1322811871" sldId="393"/>
        </pc:sldMkLst>
      </pc:sldChg>
      <pc:sldChg chg="addSp modSp mod modNotesTx">
        <pc:chgData name="Allie Pfleger" userId="7701ca9aa713607d" providerId="LiveId" clId="{BF49C7F9-EEF6-4EDC-97D2-CC05D16D3611}" dt="2022-10-17T07:14:46.553" v="8252" actId="20577"/>
        <pc:sldMkLst>
          <pc:docMk/>
          <pc:sldMk cId="390062140" sldId="394"/>
        </pc:sldMkLst>
        <pc:spChg chg="add mod">
          <ac:chgData name="Allie Pfleger" userId="7701ca9aa713607d" providerId="LiveId" clId="{BF49C7F9-EEF6-4EDC-97D2-CC05D16D3611}" dt="2022-10-17T07:13:20.940" v="8203" actId="20577"/>
          <ac:spMkLst>
            <pc:docMk/>
            <pc:sldMk cId="390062140" sldId="394"/>
            <ac:spMk id="2" creationId="{40B332EE-797A-DAD5-7B34-A8C9CD94E7F9}"/>
          </ac:spMkLst>
        </pc:spChg>
        <pc:spChg chg="mod">
          <ac:chgData name="Allie Pfleger" userId="7701ca9aa713607d" providerId="LiveId" clId="{BF49C7F9-EEF6-4EDC-97D2-CC05D16D3611}" dt="2022-10-17T06:58:52.134" v="7355" actId="20577"/>
          <ac:spMkLst>
            <pc:docMk/>
            <pc:sldMk cId="390062140" sldId="394"/>
            <ac:spMk id="3" creationId="{72C310A4-FB4A-51A9-6667-98E76492085C}"/>
          </ac:spMkLst>
        </pc:spChg>
        <pc:spChg chg="mod">
          <ac:chgData name="Allie Pfleger" userId="7701ca9aa713607d" providerId="LiveId" clId="{BF49C7F9-EEF6-4EDC-97D2-CC05D16D3611}" dt="2022-10-17T07:14:46.553" v="8252" actId="20577"/>
          <ac:spMkLst>
            <pc:docMk/>
            <pc:sldMk cId="390062140" sldId="394"/>
            <ac:spMk id="4" creationId="{BB5E5A0F-1A95-0A7F-3ACC-88E9676F62FE}"/>
          </ac:spMkLst>
        </pc:spChg>
      </pc:sldChg>
      <pc:sldChg chg="del">
        <pc:chgData name="Allie Pfleger" userId="7701ca9aa713607d" providerId="LiveId" clId="{BF49C7F9-EEF6-4EDC-97D2-CC05D16D3611}" dt="2022-10-17T02:42:07.373" v="5826" actId="47"/>
        <pc:sldMkLst>
          <pc:docMk/>
          <pc:sldMk cId="1406101310" sldId="396"/>
        </pc:sldMkLst>
      </pc:sldChg>
      <pc:sldChg chg="del">
        <pc:chgData name="Allie Pfleger" userId="7701ca9aa713607d" providerId="LiveId" clId="{BF49C7F9-EEF6-4EDC-97D2-CC05D16D3611}" dt="2022-10-17T02:46:12.228" v="5885" actId="47"/>
        <pc:sldMkLst>
          <pc:docMk/>
          <pc:sldMk cId="4098920376" sldId="397"/>
        </pc:sldMkLst>
      </pc:sldChg>
      <pc:sldChg chg="modSp mod ord modNotesTx">
        <pc:chgData name="Allie Pfleger" userId="7701ca9aa713607d" providerId="LiveId" clId="{BF49C7F9-EEF6-4EDC-97D2-CC05D16D3611}" dt="2022-10-16T22:50:13.677" v="1903" actId="20577"/>
        <pc:sldMkLst>
          <pc:docMk/>
          <pc:sldMk cId="3856435500" sldId="398"/>
        </pc:sldMkLst>
        <pc:spChg chg="mod">
          <ac:chgData name="Allie Pfleger" userId="7701ca9aa713607d" providerId="LiveId" clId="{BF49C7F9-EEF6-4EDC-97D2-CC05D16D3611}" dt="2022-10-16T20:17:26.593" v="857" actId="20577"/>
          <ac:spMkLst>
            <pc:docMk/>
            <pc:sldMk cId="3856435500" sldId="398"/>
            <ac:spMk id="2" creationId="{645646C8-7FA2-3B4D-D7A9-8583D091B473}"/>
          </ac:spMkLst>
        </pc:spChg>
        <pc:spChg chg="mod">
          <ac:chgData name="Allie Pfleger" userId="7701ca9aa713607d" providerId="LiveId" clId="{BF49C7F9-EEF6-4EDC-97D2-CC05D16D3611}" dt="2022-10-16T20:19:29.912" v="880" actId="20577"/>
          <ac:spMkLst>
            <pc:docMk/>
            <pc:sldMk cId="3856435500" sldId="398"/>
            <ac:spMk id="3" creationId="{714E8F8E-0237-C91D-E4B9-D4BB69AFA996}"/>
          </ac:spMkLst>
        </pc:spChg>
      </pc:sldChg>
      <pc:sldChg chg="modSp mod ord">
        <pc:chgData name="Allie Pfleger" userId="7701ca9aa713607d" providerId="LiveId" clId="{BF49C7F9-EEF6-4EDC-97D2-CC05D16D3611}" dt="2022-10-16T22:31:52.366" v="1157"/>
        <pc:sldMkLst>
          <pc:docMk/>
          <pc:sldMk cId="503375607" sldId="399"/>
        </pc:sldMkLst>
        <pc:spChg chg="mod">
          <ac:chgData name="Allie Pfleger" userId="7701ca9aa713607d" providerId="LiveId" clId="{BF49C7F9-EEF6-4EDC-97D2-CC05D16D3611}" dt="2022-10-16T20:16:09.937" v="780" actId="20577"/>
          <ac:spMkLst>
            <pc:docMk/>
            <pc:sldMk cId="503375607" sldId="399"/>
            <ac:spMk id="2" creationId="{B260AD5D-74B1-F015-52C7-15890FB09A2C}"/>
          </ac:spMkLst>
        </pc:spChg>
      </pc:sldChg>
      <pc:sldChg chg="modSp del mod">
        <pc:chgData name="Allie Pfleger" userId="7701ca9aa713607d" providerId="LiveId" clId="{BF49C7F9-EEF6-4EDC-97D2-CC05D16D3611}" dt="2022-10-16T22:43:05.391" v="1836" actId="47"/>
        <pc:sldMkLst>
          <pc:docMk/>
          <pc:sldMk cId="2499340607" sldId="400"/>
        </pc:sldMkLst>
        <pc:spChg chg="mod">
          <ac:chgData name="Allie Pfleger" userId="7701ca9aa713607d" providerId="LiveId" clId="{BF49C7F9-EEF6-4EDC-97D2-CC05D16D3611}" dt="2022-10-16T22:38:20.963" v="1668"/>
          <ac:spMkLst>
            <pc:docMk/>
            <pc:sldMk cId="2499340607" sldId="400"/>
            <ac:spMk id="2" creationId="{645646C8-7FA2-3B4D-D7A9-8583D091B473}"/>
          </ac:spMkLst>
        </pc:spChg>
      </pc:sldChg>
      <pc:sldChg chg="modSp mod modNotesTx">
        <pc:chgData name="Allie Pfleger" userId="7701ca9aa713607d" providerId="LiveId" clId="{BF49C7F9-EEF6-4EDC-97D2-CC05D16D3611}" dt="2022-10-17T01:03:22.816" v="3791" actId="20577"/>
        <pc:sldMkLst>
          <pc:docMk/>
          <pc:sldMk cId="2714155616" sldId="404"/>
        </pc:sldMkLst>
        <pc:spChg chg="mod">
          <ac:chgData name="Allie Pfleger" userId="7701ca9aa713607d" providerId="LiveId" clId="{BF49C7F9-EEF6-4EDC-97D2-CC05D16D3611}" dt="2022-10-16T22:35:20.871" v="1663"/>
          <ac:spMkLst>
            <pc:docMk/>
            <pc:sldMk cId="2714155616" sldId="404"/>
            <ac:spMk id="2" creationId="{645646C8-7FA2-3B4D-D7A9-8583D091B473}"/>
          </ac:spMkLst>
        </pc:spChg>
        <pc:spChg chg="mod">
          <ac:chgData name="Allie Pfleger" userId="7701ca9aa713607d" providerId="LiveId" clId="{BF49C7F9-EEF6-4EDC-97D2-CC05D16D3611}" dt="2022-10-16T22:41:25.734" v="1802" actId="20577"/>
          <ac:spMkLst>
            <pc:docMk/>
            <pc:sldMk cId="2714155616" sldId="404"/>
            <ac:spMk id="3" creationId="{714E8F8E-0237-C91D-E4B9-D4BB69AFA996}"/>
          </ac:spMkLst>
        </pc:spChg>
      </pc:sldChg>
      <pc:sldChg chg="modSp mod">
        <pc:chgData name="Allie Pfleger" userId="7701ca9aa713607d" providerId="LiveId" clId="{BF49C7F9-EEF6-4EDC-97D2-CC05D16D3611}" dt="2022-10-17T22:45:16.601" v="8297" actId="20577"/>
        <pc:sldMkLst>
          <pc:docMk/>
          <pc:sldMk cId="144325026" sldId="405"/>
        </pc:sldMkLst>
        <pc:spChg chg="mod">
          <ac:chgData name="Allie Pfleger" userId="7701ca9aa713607d" providerId="LiveId" clId="{BF49C7F9-EEF6-4EDC-97D2-CC05D16D3611}" dt="2022-10-16T22:58:12.029" v="2152"/>
          <ac:spMkLst>
            <pc:docMk/>
            <pc:sldMk cId="144325026" sldId="405"/>
            <ac:spMk id="2" creationId="{645646C8-7FA2-3B4D-D7A9-8583D091B473}"/>
          </ac:spMkLst>
        </pc:spChg>
        <pc:spChg chg="mod">
          <ac:chgData name="Allie Pfleger" userId="7701ca9aa713607d" providerId="LiveId" clId="{BF49C7F9-EEF6-4EDC-97D2-CC05D16D3611}" dt="2022-10-17T22:45:16.601" v="8297" actId="20577"/>
          <ac:spMkLst>
            <pc:docMk/>
            <pc:sldMk cId="144325026" sldId="405"/>
            <ac:spMk id="7" creationId="{9C2347F0-3970-F27F-C81D-1CE6A85D846C}"/>
          </ac:spMkLst>
        </pc:spChg>
      </pc:sldChg>
      <pc:sldChg chg="modSp mod modNotesTx">
        <pc:chgData name="Allie Pfleger" userId="7701ca9aa713607d" providerId="LiveId" clId="{BF49C7F9-EEF6-4EDC-97D2-CC05D16D3611}" dt="2022-10-17T01:02:37.643" v="3737" actId="20577"/>
        <pc:sldMkLst>
          <pc:docMk/>
          <pc:sldMk cId="371594700" sldId="406"/>
        </pc:sldMkLst>
        <pc:spChg chg="mod">
          <ac:chgData name="Allie Pfleger" userId="7701ca9aa713607d" providerId="LiveId" clId="{BF49C7F9-EEF6-4EDC-97D2-CC05D16D3611}" dt="2022-10-16T22:58:02.202" v="2150"/>
          <ac:spMkLst>
            <pc:docMk/>
            <pc:sldMk cId="371594700" sldId="406"/>
            <ac:spMk id="2" creationId="{645646C8-7FA2-3B4D-D7A9-8583D091B473}"/>
          </ac:spMkLst>
        </pc:spChg>
        <pc:spChg chg="mod">
          <ac:chgData name="Allie Pfleger" userId="7701ca9aa713607d" providerId="LiveId" clId="{BF49C7F9-EEF6-4EDC-97D2-CC05D16D3611}" dt="2022-10-17T01:02:37.643" v="3737" actId="20577"/>
          <ac:spMkLst>
            <pc:docMk/>
            <pc:sldMk cId="371594700" sldId="406"/>
            <ac:spMk id="4" creationId="{A7E38F59-40AE-9E82-BE47-A6DE994BDFBD}"/>
          </ac:spMkLst>
        </pc:spChg>
      </pc:sldChg>
      <pc:sldChg chg="del">
        <pc:chgData name="Allie Pfleger" userId="7701ca9aa713607d" providerId="LiveId" clId="{BF49C7F9-EEF6-4EDC-97D2-CC05D16D3611}" dt="2022-10-16T23:27:16.447" v="2679" actId="47"/>
        <pc:sldMkLst>
          <pc:docMk/>
          <pc:sldMk cId="2036467967" sldId="407"/>
        </pc:sldMkLst>
      </pc:sldChg>
      <pc:sldChg chg="modSp mod modNotesTx">
        <pc:chgData name="Allie Pfleger" userId="7701ca9aa713607d" providerId="LiveId" clId="{BF49C7F9-EEF6-4EDC-97D2-CC05D16D3611}" dt="2022-10-17T06:57:46.113" v="7305" actId="20577"/>
        <pc:sldMkLst>
          <pc:docMk/>
          <pc:sldMk cId="1496003062" sldId="408"/>
        </pc:sldMkLst>
        <pc:spChg chg="mod">
          <ac:chgData name="Allie Pfleger" userId="7701ca9aa713607d" providerId="LiveId" clId="{BF49C7F9-EEF6-4EDC-97D2-CC05D16D3611}" dt="2022-10-16T23:22:06.922" v="2553"/>
          <ac:spMkLst>
            <pc:docMk/>
            <pc:sldMk cId="1496003062" sldId="408"/>
            <ac:spMk id="2" creationId="{645646C8-7FA2-3B4D-D7A9-8583D091B473}"/>
          </ac:spMkLst>
        </pc:spChg>
        <pc:spChg chg="mod">
          <ac:chgData name="Allie Pfleger" userId="7701ca9aa713607d" providerId="LiveId" clId="{BF49C7F9-EEF6-4EDC-97D2-CC05D16D3611}" dt="2022-10-17T06:51:13.175" v="6976" actId="20577"/>
          <ac:spMkLst>
            <pc:docMk/>
            <pc:sldMk cId="1496003062" sldId="408"/>
            <ac:spMk id="3" creationId="{714E8F8E-0237-C91D-E4B9-D4BB69AFA996}"/>
          </ac:spMkLst>
        </pc:spChg>
        <pc:spChg chg="mod">
          <ac:chgData name="Allie Pfleger" userId="7701ca9aa713607d" providerId="LiveId" clId="{BF49C7F9-EEF6-4EDC-97D2-CC05D16D3611}" dt="2022-10-16T23:30:27.801" v="3033" actId="20577"/>
          <ac:spMkLst>
            <pc:docMk/>
            <pc:sldMk cId="1496003062" sldId="408"/>
            <ac:spMk id="4" creationId="{A7E38F59-40AE-9E82-BE47-A6DE994BDFBD}"/>
          </ac:spMkLst>
        </pc:spChg>
      </pc:sldChg>
      <pc:sldChg chg="modSp add del mod">
        <pc:chgData name="Allie Pfleger" userId="7701ca9aa713607d" providerId="LiveId" clId="{BF49C7F9-EEF6-4EDC-97D2-CC05D16D3611}" dt="2022-10-16T23:31:13.541" v="3041" actId="47"/>
        <pc:sldMkLst>
          <pc:docMk/>
          <pc:sldMk cId="638615927" sldId="409"/>
        </pc:sldMkLst>
        <pc:spChg chg="mod">
          <ac:chgData name="Allie Pfleger" userId="7701ca9aa713607d" providerId="LiveId" clId="{BF49C7F9-EEF6-4EDC-97D2-CC05D16D3611}" dt="2022-10-16T23:21:52.164" v="2551"/>
          <ac:spMkLst>
            <pc:docMk/>
            <pc:sldMk cId="638615927" sldId="409"/>
            <ac:spMk id="2" creationId="{645646C8-7FA2-3B4D-D7A9-8583D091B473}"/>
          </ac:spMkLst>
        </pc:spChg>
      </pc:sldChg>
      <pc:sldChg chg="del">
        <pc:chgData name="Allie Pfleger" userId="7701ca9aa713607d" providerId="LiveId" clId="{BF49C7F9-EEF6-4EDC-97D2-CC05D16D3611}" dt="2022-10-16T23:30:50.853" v="3035" actId="47"/>
        <pc:sldMkLst>
          <pc:docMk/>
          <pc:sldMk cId="207095199" sldId="411"/>
        </pc:sldMkLst>
      </pc:sldChg>
      <pc:sldChg chg="addSp delSp modSp mod">
        <pc:chgData name="Allie Pfleger" userId="7701ca9aa713607d" providerId="LiveId" clId="{BF49C7F9-EEF6-4EDC-97D2-CC05D16D3611}" dt="2022-10-20T17:16:40.869" v="8408"/>
        <pc:sldMkLst>
          <pc:docMk/>
          <pc:sldMk cId="1541903935" sldId="412"/>
        </pc:sldMkLst>
        <pc:spChg chg="mod">
          <ac:chgData name="Allie Pfleger" userId="7701ca9aa713607d" providerId="LiveId" clId="{BF49C7F9-EEF6-4EDC-97D2-CC05D16D3611}" dt="2022-10-16T23:21:36.647" v="2549"/>
          <ac:spMkLst>
            <pc:docMk/>
            <pc:sldMk cId="1541903935" sldId="412"/>
            <ac:spMk id="2" creationId="{645646C8-7FA2-3B4D-D7A9-8583D091B473}"/>
          </ac:spMkLst>
        </pc:spChg>
        <pc:spChg chg="mod">
          <ac:chgData name="Allie Pfleger" userId="7701ca9aa713607d" providerId="LiveId" clId="{BF49C7F9-EEF6-4EDC-97D2-CC05D16D3611}" dt="2022-10-20T16:11:17.713" v="8407" actId="6549"/>
          <ac:spMkLst>
            <pc:docMk/>
            <pc:sldMk cId="1541903935" sldId="412"/>
            <ac:spMk id="7" creationId="{9C2347F0-3970-F27F-C81D-1CE6A85D846C}"/>
          </ac:spMkLst>
        </pc:spChg>
        <pc:spChg chg="del mod">
          <ac:chgData name="Allie Pfleger" userId="7701ca9aa713607d" providerId="LiveId" clId="{BF49C7F9-EEF6-4EDC-97D2-CC05D16D3611}" dt="2022-10-17T02:36:31.340" v="5760" actId="478"/>
          <ac:spMkLst>
            <pc:docMk/>
            <pc:sldMk cId="1541903935" sldId="412"/>
            <ac:spMk id="8" creationId="{67582F18-9312-AACB-CA58-5DA186580DED}"/>
          </ac:spMkLst>
        </pc:spChg>
        <pc:inkChg chg="add">
          <ac:chgData name="Allie Pfleger" userId="7701ca9aa713607d" providerId="LiveId" clId="{BF49C7F9-EEF6-4EDC-97D2-CC05D16D3611}" dt="2022-10-20T17:16:40.869" v="8408"/>
          <ac:inkMkLst>
            <pc:docMk/>
            <pc:sldMk cId="1541903935" sldId="412"/>
            <ac:inkMk id="3" creationId="{369DC89F-B22F-B875-F965-0F8F219823B2}"/>
          </ac:inkMkLst>
        </pc:inkChg>
      </pc:sldChg>
      <pc:sldChg chg="addSp modSp mod modNotesTx">
        <pc:chgData name="Allie Pfleger" userId="7701ca9aa713607d" providerId="LiveId" clId="{BF49C7F9-EEF6-4EDC-97D2-CC05D16D3611}" dt="2022-10-17T06:57:51.084" v="7306" actId="20577"/>
        <pc:sldMkLst>
          <pc:docMk/>
          <pc:sldMk cId="1252551200" sldId="413"/>
        </pc:sldMkLst>
        <pc:spChg chg="mod">
          <ac:chgData name="Allie Pfleger" userId="7701ca9aa713607d" providerId="LiveId" clId="{BF49C7F9-EEF6-4EDC-97D2-CC05D16D3611}" dt="2022-10-16T23:22:02.622" v="2552"/>
          <ac:spMkLst>
            <pc:docMk/>
            <pc:sldMk cId="1252551200" sldId="413"/>
            <ac:spMk id="2" creationId="{645646C8-7FA2-3B4D-D7A9-8583D091B473}"/>
          </ac:spMkLst>
        </pc:spChg>
        <pc:spChg chg="add mod">
          <ac:chgData name="Allie Pfleger" userId="7701ca9aa713607d" providerId="LiveId" clId="{BF49C7F9-EEF6-4EDC-97D2-CC05D16D3611}" dt="2022-10-17T06:54:11.619" v="7251" actId="20577"/>
          <ac:spMkLst>
            <pc:docMk/>
            <pc:sldMk cId="1252551200" sldId="413"/>
            <ac:spMk id="3" creationId="{5F2B08F3-3D89-D7B3-17CB-FEBC1A747C9D}"/>
          </ac:spMkLst>
        </pc:spChg>
        <pc:spChg chg="mod">
          <ac:chgData name="Allie Pfleger" userId="7701ca9aa713607d" providerId="LiveId" clId="{BF49C7F9-EEF6-4EDC-97D2-CC05D16D3611}" dt="2022-10-17T06:51:39.516" v="6983" actId="14100"/>
          <ac:spMkLst>
            <pc:docMk/>
            <pc:sldMk cId="1252551200" sldId="413"/>
            <ac:spMk id="8" creationId="{67582F18-9312-AACB-CA58-5DA186580DED}"/>
          </ac:spMkLst>
        </pc:spChg>
      </pc:sldChg>
      <pc:sldChg chg="delSp modSp mod modNotesTx">
        <pc:chgData name="Allie Pfleger" userId="7701ca9aa713607d" providerId="LiveId" clId="{BF49C7F9-EEF6-4EDC-97D2-CC05D16D3611}" dt="2022-10-17T06:21:23.821" v="6548" actId="20577"/>
        <pc:sldMkLst>
          <pc:docMk/>
          <pc:sldMk cId="2964501351" sldId="414"/>
        </pc:sldMkLst>
        <pc:spChg chg="mod">
          <ac:chgData name="Allie Pfleger" userId="7701ca9aa713607d" providerId="LiveId" clId="{BF49C7F9-EEF6-4EDC-97D2-CC05D16D3611}" dt="2022-10-16T23:21:27.750" v="2548"/>
          <ac:spMkLst>
            <pc:docMk/>
            <pc:sldMk cId="2964501351" sldId="414"/>
            <ac:spMk id="2" creationId="{645646C8-7FA2-3B4D-D7A9-8583D091B473}"/>
          </ac:spMkLst>
        </pc:spChg>
        <pc:spChg chg="del">
          <ac:chgData name="Allie Pfleger" userId="7701ca9aa713607d" providerId="LiveId" clId="{BF49C7F9-EEF6-4EDC-97D2-CC05D16D3611}" dt="2022-10-17T02:46:16.929" v="5886" actId="478"/>
          <ac:spMkLst>
            <pc:docMk/>
            <pc:sldMk cId="2964501351" sldId="414"/>
            <ac:spMk id="4" creationId="{A7E38F59-40AE-9E82-BE47-A6DE994BDFBD}"/>
          </ac:spMkLst>
        </pc:spChg>
      </pc:sldChg>
      <pc:sldChg chg="modSp mod">
        <pc:chgData name="Allie Pfleger" userId="7701ca9aa713607d" providerId="LiveId" clId="{BF49C7F9-EEF6-4EDC-97D2-CC05D16D3611}" dt="2022-10-16T22:58:07.508" v="2151"/>
        <pc:sldMkLst>
          <pc:docMk/>
          <pc:sldMk cId="3692210509" sldId="415"/>
        </pc:sldMkLst>
        <pc:spChg chg="mod">
          <ac:chgData name="Allie Pfleger" userId="7701ca9aa713607d" providerId="LiveId" clId="{BF49C7F9-EEF6-4EDC-97D2-CC05D16D3611}" dt="2022-10-16T22:58:07.508" v="2151"/>
          <ac:spMkLst>
            <pc:docMk/>
            <pc:sldMk cId="3692210509" sldId="415"/>
            <ac:spMk id="2" creationId="{645646C8-7FA2-3B4D-D7A9-8583D091B473}"/>
          </ac:spMkLst>
        </pc:spChg>
      </pc:sldChg>
      <pc:sldChg chg="modSp del mod">
        <pc:chgData name="Allie Pfleger" userId="7701ca9aa713607d" providerId="LiveId" clId="{BF49C7F9-EEF6-4EDC-97D2-CC05D16D3611}" dt="2022-10-16T22:41:59.533" v="1822" actId="47"/>
        <pc:sldMkLst>
          <pc:docMk/>
          <pc:sldMk cId="27499453" sldId="416"/>
        </pc:sldMkLst>
        <pc:spChg chg="mod">
          <ac:chgData name="Allie Pfleger" userId="7701ca9aa713607d" providerId="LiveId" clId="{BF49C7F9-EEF6-4EDC-97D2-CC05D16D3611}" dt="2022-10-16T22:38:10.302" v="1664"/>
          <ac:spMkLst>
            <pc:docMk/>
            <pc:sldMk cId="27499453" sldId="416"/>
            <ac:spMk id="2" creationId="{645646C8-7FA2-3B4D-D7A9-8583D091B473}"/>
          </ac:spMkLst>
        </pc:spChg>
      </pc:sldChg>
      <pc:sldChg chg="modSp del mod">
        <pc:chgData name="Allie Pfleger" userId="7701ca9aa713607d" providerId="LiveId" clId="{BF49C7F9-EEF6-4EDC-97D2-CC05D16D3611}" dt="2022-10-17T02:43:56.980" v="5847" actId="47"/>
        <pc:sldMkLst>
          <pc:docMk/>
          <pc:sldMk cId="3019862895" sldId="418"/>
        </pc:sldMkLst>
        <pc:spChg chg="mod">
          <ac:chgData name="Allie Pfleger" userId="7701ca9aa713607d" providerId="LiveId" clId="{BF49C7F9-EEF6-4EDC-97D2-CC05D16D3611}" dt="2022-10-16T23:21:24.631" v="2547"/>
          <ac:spMkLst>
            <pc:docMk/>
            <pc:sldMk cId="3019862895" sldId="418"/>
            <ac:spMk id="2" creationId="{645646C8-7FA2-3B4D-D7A9-8583D091B473}"/>
          </ac:spMkLst>
        </pc:spChg>
        <pc:spChg chg="mod">
          <ac:chgData name="Allie Pfleger" userId="7701ca9aa713607d" providerId="LiveId" clId="{BF49C7F9-EEF6-4EDC-97D2-CC05D16D3611}" dt="2022-10-17T02:43:22.061" v="5844" actId="20577"/>
          <ac:spMkLst>
            <pc:docMk/>
            <pc:sldMk cId="3019862895" sldId="418"/>
            <ac:spMk id="5" creationId="{09B3DFC6-A391-F452-B4B6-374A10D45197}"/>
          </ac:spMkLst>
        </pc:spChg>
      </pc:sldChg>
      <pc:sldChg chg="modSp mod modNotesTx">
        <pc:chgData name="Allie Pfleger" userId="7701ca9aa713607d" providerId="LiveId" clId="{BF49C7F9-EEF6-4EDC-97D2-CC05D16D3611}" dt="2022-10-17T06:20:36.618" v="6370" actId="20577"/>
        <pc:sldMkLst>
          <pc:docMk/>
          <pc:sldMk cId="2666383083" sldId="419"/>
        </pc:sldMkLst>
        <pc:spChg chg="mod">
          <ac:chgData name="Allie Pfleger" userId="7701ca9aa713607d" providerId="LiveId" clId="{BF49C7F9-EEF6-4EDC-97D2-CC05D16D3611}" dt="2022-10-16T23:21:12.193" v="2545"/>
          <ac:spMkLst>
            <pc:docMk/>
            <pc:sldMk cId="2666383083" sldId="419"/>
            <ac:spMk id="2" creationId="{645646C8-7FA2-3B4D-D7A9-8583D091B473}"/>
          </ac:spMkLst>
        </pc:spChg>
      </pc:sldChg>
      <pc:sldChg chg="del">
        <pc:chgData name="Allie Pfleger" userId="7701ca9aa713607d" providerId="LiveId" clId="{BF49C7F9-EEF6-4EDC-97D2-CC05D16D3611}" dt="2022-10-16T22:38:15.914" v="1667" actId="47"/>
        <pc:sldMkLst>
          <pc:docMk/>
          <pc:sldMk cId="3004601340" sldId="421"/>
        </pc:sldMkLst>
      </pc:sldChg>
      <pc:sldChg chg="del">
        <pc:chgData name="Allie Pfleger" userId="7701ca9aa713607d" providerId="LiveId" clId="{BF49C7F9-EEF6-4EDC-97D2-CC05D16D3611}" dt="2022-10-16T22:38:15.107" v="1666" actId="47"/>
        <pc:sldMkLst>
          <pc:docMk/>
          <pc:sldMk cId="3620241647" sldId="422"/>
        </pc:sldMkLst>
      </pc:sldChg>
      <pc:sldChg chg="del">
        <pc:chgData name="Allie Pfleger" userId="7701ca9aa713607d" providerId="LiveId" clId="{BF49C7F9-EEF6-4EDC-97D2-CC05D16D3611}" dt="2022-10-16T22:38:14.458" v="1665" actId="47"/>
        <pc:sldMkLst>
          <pc:docMk/>
          <pc:sldMk cId="3117748243" sldId="423"/>
        </pc:sldMkLst>
      </pc:sldChg>
      <pc:sldChg chg="modSp add del mod">
        <pc:chgData name="Allie Pfleger" userId="7701ca9aa713607d" providerId="LiveId" clId="{BF49C7F9-EEF6-4EDC-97D2-CC05D16D3611}" dt="2022-10-16T23:31:14.501" v="3042" actId="47"/>
        <pc:sldMkLst>
          <pc:docMk/>
          <pc:sldMk cId="1345786613" sldId="424"/>
        </pc:sldMkLst>
        <pc:spChg chg="mod">
          <ac:chgData name="Allie Pfleger" userId="7701ca9aa713607d" providerId="LiveId" clId="{BF49C7F9-EEF6-4EDC-97D2-CC05D16D3611}" dt="2022-10-16T23:21:48.246" v="2550"/>
          <ac:spMkLst>
            <pc:docMk/>
            <pc:sldMk cId="1345786613" sldId="424"/>
            <ac:spMk id="2" creationId="{645646C8-7FA2-3B4D-D7A9-8583D091B473}"/>
          </ac:spMkLst>
        </pc:spChg>
      </pc:sldChg>
      <pc:sldChg chg="modSp del mod">
        <pc:chgData name="Allie Pfleger" userId="7701ca9aa713607d" providerId="LiveId" clId="{BF49C7F9-EEF6-4EDC-97D2-CC05D16D3611}" dt="2022-10-17T02:42:23.213" v="5827" actId="47"/>
        <pc:sldMkLst>
          <pc:docMk/>
          <pc:sldMk cId="2809870678" sldId="425"/>
        </pc:sldMkLst>
        <pc:spChg chg="mod">
          <ac:chgData name="Allie Pfleger" userId="7701ca9aa713607d" providerId="LiveId" clId="{BF49C7F9-EEF6-4EDC-97D2-CC05D16D3611}" dt="2022-10-16T23:21:17.335" v="2546"/>
          <ac:spMkLst>
            <pc:docMk/>
            <pc:sldMk cId="2809870678" sldId="425"/>
            <ac:spMk id="2" creationId="{645646C8-7FA2-3B4D-D7A9-8583D091B473}"/>
          </ac:spMkLst>
        </pc:spChg>
      </pc:sldChg>
      <pc:sldChg chg="modSp mod modNotesTx">
        <pc:chgData name="Allie Pfleger" userId="7701ca9aa713607d" providerId="LiveId" clId="{BF49C7F9-EEF6-4EDC-97D2-CC05D16D3611}" dt="2022-10-17T06:59:27.549" v="7356" actId="403"/>
        <pc:sldMkLst>
          <pc:docMk/>
          <pc:sldMk cId="57354065" sldId="426"/>
        </pc:sldMkLst>
        <pc:spChg chg="mod">
          <ac:chgData name="Allie Pfleger" userId="7701ca9aa713607d" providerId="LiveId" clId="{BF49C7F9-EEF6-4EDC-97D2-CC05D16D3611}" dt="2022-10-16T23:20:56.458" v="2542" actId="20577"/>
          <ac:spMkLst>
            <pc:docMk/>
            <pc:sldMk cId="57354065" sldId="426"/>
            <ac:spMk id="2" creationId="{645646C8-7FA2-3B4D-D7A9-8583D091B473}"/>
          </ac:spMkLst>
        </pc:spChg>
        <pc:spChg chg="mod">
          <ac:chgData name="Allie Pfleger" userId="7701ca9aa713607d" providerId="LiveId" clId="{BF49C7F9-EEF6-4EDC-97D2-CC05D16D3611}" dt="2022-10-17T06:59:27.549" v="7356" actId="403"/>
          <ac:spMkLst>
            <pc:docMk/>
            <pc:sldMk cId="57354065" sldId="426"/>
            <ac:spMk id="4" creationId="{2B6FCDD5-6ED1-E694-7C6C-326912403422}"/>
          </ac:spMkLst>
        </pc:spChg>
      </pc:sldChg>
      <pc:sldChg chg="modSp new mod ord">
        <pc:chgData name="Allie Pfleger" userId="7701ca9aa713607d" providerId="LiveId" clId="{BF49C7F9-EEF6-4EDC-97D2-CC05D16D3611}" dt="2022-10-17T06:07:40.985" v="6031" actId="20577"/>
        <pc:sldMkLst>
          <pc:docMk/>
          <pc:sldMk cId="2252287671" sldId="427"/>
        </pc:sldMkLst>
        <pc:spChg chg="mod">
          <ac:chgData name="Allie Pfleger" userId="7701ca9aa713607d" providerId="LiveId" clId="{BF49C7F9-EEF6-4EDC-97D2-CC05D16D3611}" dt="2022-10-16T20:21:34.202" v="1033" actId="20577"/>
          <ac:spMkLst>
            <pc:docMk/>
            <pc:sldMk cId="2252287671" sldId="427"/>
            <ac:spMk id="2" creationId="{859CCDEF-73A4-EF76-E291-D3630AEB61FE}"/>
          </ac:spMkLst>
        </pc:spChg>
        <pc:spChg chg="mod">
          <ac:chgData name="Allie Pfleger" userId="7701ca9aa713607d" providerId="LiveId" clId="{BF49C7F9-EEF6-4EDC-97D2-CC05D16D3611}" dt="2022-10-17T06:07:40.985" v="6031" actId="20577"/>
          <ac:spMkLst>
            <pc:docMk/>
            <pc:sldMk cId="2252287671" sldId="427"/>
            <ac:spMk id="3" creationId="{1D6C2D83-5FA4-C7F8-A7FF-F182A1504302}"/>
          </ac:spMkLst>
        </pc:spChg>
      </pc:sldChg>
      <pc:sldChg chg="addSp delSp modSp new del mod modClrScheme chgLayout">
        <pc:chgData name="Allie Pfleger" userId="7701ca9aa713607d" providerId="LiveId" clId="{BF49C7F9-EEF6-4EDC-97D2-CC05D16D3611}" dt="2022-10-16T20:14:06.286" v="648" actId="47"/>
        <pc:sldMkLst>
          <pc:docMk/>
          <pc:sldMk cId="4257375056" sldId="427"/>
        </pc:sldMkLst>
        <pc:spChg chg="del mod ord">
          <ac:chgData name="Allie Pfleger" userId="7701ca9aa713607d" providerId="LiveId" clId="{BF49C7F9-EEF6-4EDC-97D2-CC05D16D3611}" dt="2022-10-16T20:08:00.798" v="334" actId="700"/>
          <ac:spMkLst>
            <pc:docMk/>
            <pc:sldMk cId="4257375056" sldId="427"/>
            <ac:spMk id="2" creationId="{410BFD12-BD47-D8D6-DF3D-5206266B53E6}"/>
          </ac:spMkLst>
        </pc:spChg>
        <pc:spChg chg="del mod ord">
          <ac:chgData name="Allie Pfleger" userId="7701ca9aa713607d" providerId="LiveId" clId="{BF49C7F9-EEF6-4EDC-97D2-CC05D16D3611}" dt="2022-10-16T20:08:00.798" v="334" actId="700"/>
          <ac:spMkLst>
            <pc:docMk/>
            <pc:sldMk cId="4257375056" sldId="427"/>
            <ac:spMk id="3" creationId="{F4DA963E-B3EC-55C2-DA86-88634F1689FA}"/>
          </ac:spMkLst>
        </pc:spChg>
        <pc:spChg chg="add mod ord">
          <ac:chgData name="Allie Pfleger" userId="7701ca9aa713607d" providerId="LiveId" clId="{BF49C7F9-EEF6-4EDC-97D2-CC05D16D3611}" dt="2022-10-16T20:08:07.358" v="353" actId="20577"/>
          <ac:spMkLst>
            <pc:docMk/>
            <pc:sldMk cId="4257375056" sldId="427"/>
            <ac:spMk id="4" creationId="{D1397AA5-0ED1-E903-868B-2F6795572D5D}"/>
          </ac:spMkLst>
        </pc:spChg>
        <pc:spChg chg="add mod ord">
          <ac:chgData name="Allie Pfleger" userId="7701ca9aa713607d" providerId="LiveId" clId="{BF49C7F9-EEF6-4EDC-97D2-CC05D16D3611}" dt="2022-10-16T20:08:15.292" v="355"/>
          <ac:spMkLst>
            <pc:docMk/>
            <pc:sldMk cId="4257375056" sldId="427"/>
            <ac:spMk id="5" creationId="{8A1EBF78-E2FD-4993-CE2A-086546B61EAA}"/>
          </ac:spMkLst>
        </pc:spChg>
        <pc:spChg chg="add mod ord">
          <ac:chgData name="Allie Pfleger" userId="7701ca9aa713607d" providerId="LiveId" clId="{BF49C7F9-EEF6-4EDC-97D2-CC05D16D3611}" dt="2022-10-16T20:09:38.156" v="464" actId="20577"/>
          <ac:spMkLst>
            <pc:docMk/>
            <pc:sldMk cId="4257375056" sldId="427"/>
            <ac:spMk id="6" creationId="{31763AA3-0BD4-6210-B8A1-B912A66DCAF2}"/>
          </ac:spMkLst>
        </pc:spChg>
      </pc:sldChg>
      <pc:sldChg chg="addSp delSp modSp add mod modNotesTx">
        <pc:chgData name="Allie Pfleger" userId="7701ca9aa713607d" providerId="LiveId" clId="{BF49C7F9-EEF6-4EDC-97D2-CC05D16D3611}" dt="2022-10-17T01:01:20.445" v="3672" actId="313"/>
        <pc:sldMkLst>
          <pc:docMk/>
          <pc:sldMk cId="34342111" sldId="428"/>
        </pc:sldMkLst>
        <pc:spChg chg="add mod">
          <ac:chgData name="Allie Pfleger" userId="7701ca9aa713607d" providerId="LiveId" clId="{BF49C7F9-EEF6-4EDC-97D2-CC05D16D3611}" dt="2022-10-17T00:57:05.631" v="3356" actId="20577"/>
          <ac:spMkLst>
            <pc:docMk/>
            <pc:sldMk cId="34342111" sldId="428"/>
            <ac:spMk id="4" creationId="{CE6E1D37-EF7A-BDC8-CC74-909B7A7A03FD}"/>
          </ac:spMkLst>
        </pc:spChg>
        <pc:spChg chg="add mod">
          <ac:chgData name="Allie Pfleger" userId="7701ca9aa713607d" providerId="LiveId" clId="{BF49C7F9-EEF6-4EDC-97D2-CC05D16D3611}" dt="2022-10-17T00:57:16.057" v="3359" actId="20577"/>
          <ac:spMkLst>
            <pc:docMk/>
            <pc:sldMk cId="34342111" sldId="428"/>
            <ac:spMk id="5" creationId="{BEC2CE3C-2D7C-0182-3A6F-9DFDC0FF67D4}"/>
          </ac:spMkLst>
        </pc:spChg>
        <pc:spChg chg="add mod">
          <ac:chgData name="Allie Pfleger" userId="7701ca9aa713607d" providerId="LiveId" clId="{BF49C7F9-EEF6-4EDC-97D2-CC05D16D3611}" dt="2022-10-17T00:57:45.359" v="3399" actId="20577"/>
          <ac:spMkLst>
            <pc:docMk/>
            <pc:sldMk cId="34342111" sldId="428"/>
            <ac:spMk id="6" creationId="{3B3598FA-FBDB-8F17-52C3-7A16ED249D46}"/>
          </ac:spMkLst>
        </pc:spChg>
        <pc:spChg chg="add del mod">
          <ac:chgData name="Allie Pfleger" userId="7701ca9aa713607d" providerId="LiveId" clId="{BF49C7F9-EEF6-4EDC-97D2-CC05D16D3611}" dt="2022-10-16T22:42:37.084" v="1830"/>
          <ac:spMkLst>
            <pc:docMk/>
            <pc:sldMk cId="34342111" sldId="428"/>
            <ac:spMk id="7" creationId="{F69F3996-0CA6-4637-9213-D1D4669A52B7}"/>
          </ac:spMkLst>
        </pc:spChg>
        <pc:spChg chg="del">
          <ac:chgData name="Allie Pfleger" userId="7701ca9aa713607d" providerId="LiveId" clId="{BF49C7F9-EEF6-4EDC-97D2-CC05D16D3611}" dt="2022-10-16T22:42:40.014" v="1831" actId="478"/>
          <ac:spMkLst>
            <pc:docMk/>
            <pc:sldMk cId="34342111" sldId="428"/>
            <ac:spMk id="8" creationId="{36C83BD8-087A-63EA-0AF9-D1253C9873B4}"/>
          </ac:spMkLst>
        </pc:spChg>
        <pc:spChg chg="add mod">
          <ac:chgData name="Allie Pfleger" userId="7701ca9aa713607d" providerId="LiveId" clId="{BF49C7F9-EEF6-4EDC-97D2-CC05D16D3611}" dt="2022-10-17T00:57:54.145" v="3402" actId="20577"/>
          <ac:spMkLst>
            <pc:docMk/>
            <pc:sldMk cId="34342111" sldId="428"/>
            <ac:spMk id="9" creationId="{FAB445B9-D070-BDD2-E052-2EDCB97604A0}"/>
          </ac:spMkLst>
        </pc:spChg>
        <pc:spChg chg="add mod">
          <ac:chgData name="Allie Pfleger" userId="7701ca9aa713607d" providerId="LiveId" clId="{BF49C7F9-EEF6-4EDC-97D2-CC05D16D3611}" dt="2022-10-17T01:01:20.445" v="3672" actId="313"/>
          <ac:spMkLst>
            <pc:docMk/>
            <pc:sldMk cId="34342111" sldId="428"/>
            <ac:spMk id="10" creationId="{6423218C-DCC1-3542-02F4-B783EA2762E0}"/>
          </ac:spMkLst>
        </pc:spChg>
      </pc:sldChg>
      <pc:sldChg chg="delSp add mod">
        <pc:chgData name="Allie Pfleger" userId="7701ca9aa713607d" providerId="LiveId" clId="{BF49C7F9-EEF6-4EDC-97D2-CC05D16D3611}" dt="2022-10-16T22:43:14.562" v="1838" actId="478"/>
        <pc:sldMkLst>
          <pc:docMk/>
          <pc:sldMk cId="2801982659" sldId="429"/>
        </pc:sldMkLst>
        <pc:spChg chg="del">
          <ac:chgData name="Allie Pfleger" userId="7701ca9aa713607d" providerId="LiveId" clId="{BF49C7F9-EEF6-4EDC-97D2-CC05D16D3611}" dt="2022-10-16T22:43:14.562" v="1838" actId="478"/>
          <ac:spMkLst>
            <pc:docMk/>
            <pc:sldMk cId="2801982659" sldId="429"/>
            <ac:spMk id="8" creationId="{36C83BD8-087A-63EA-0AF9-D1253C9873B4}"/>
          </ac:spMkLst>
        </pc:spChg>
      </pc:sldChg>
      <pc:sldChg chg="addSp delSp modSp add mod modNotesTx">
        <pc:chgData name="Allie Pfleger" userId="7701ca9aa713607d" providerId="LiveId" clId="{BF49C7F9-EEF6-4EDC-97D2-CC05D16D3611}" dt="2022-10-17T07:14:18.532" v="8251"/>
        <pc:sldMkLst>
          <pc:docMk/>
          <pc:sldMk cId="1718940347" sldId="430"/>
        </pc:sldMkLst>
        <pc:spChg chg="mod">
          <ac:chgData name="Allie Pfleger" userId="7701ca9aa713607d" providerId="LiveId" clId="{BF49C7F9-EEF6-4EDC-97D2-CC05D16D3611}" dt="2022-10-16T23:23:47.410" v="2554" actId="20577"/>
          <ac:spMkLst>
            <pc:docMk/>
            <pc:sldMk cId="1718940347" sldId="430"/>
            <ac:spMk id="2" creationId="{645646C8-7FA2-3B4D-D7A9-8583D091B473}"/>
          </ac:spMkLst>
        </pc:spChg>
        <pc:spChg chg="mod">
          <ac:chgData name="Allie Pfleger" userId="7701ca9aa713607d" providerId="LiveId" clId="{BF49C7F9-EEF6-4EDC-97D2-CC05D16D3611}" dt="2022-10-17T07:08:30.625" v="7748" actId="207"/>
          <ac:spMkLst>
            <pc:docMk/>
            <pc:sldMk cId="1718940347" sldId="430"/>
            <ac:spMk id="3" creationId="{714E8F8E-0237-C91D-E4B9-D4BB69AFA996}"/>
          </ac:spMkLst>
        </pc:spChg>
        <pc:spChg chg="del">
          <ac:chgData name="Allie Pfleger" userId="7701ca9aa713607d" providerId="LiveId" clId="{BF49C7F9-EEF6-4EDC-97D2-CC05D16D3611}" dt="2022-10-17T01:06:11.835" v="4066" actId="478"/>
          <ac:spMkLst>
            <pc:docMk/>
            <pc:sldMk cId="1718940347" sldId="430"/>
            <ac:spMk id="4" creationId="{A7E38F59-40AE-9E82-BE47-A6DE994BDFBD}"/>
          </ac:spMkLst>
        </pc:spChg>
        <pc:spChg chg="add mod">
          <ac:chgData name="Allie Pfleger" userId="7701ca9aa713607d" providerId="LiveId" clId="{BF49C7F9-EEF6-4EDC-97D2-CC05D16D3611}" dt="2022-10-17T07:14:18.532" v="8251"/>
          <ac:spMkLst>
            <pc:docMk/>
            <pc:sldMk cId="1718940347" sldId="430"/>
            <ac:spMk id="4" creationId="{BDD9D927-E49C-F42A-25A6-BD749C6039C5}"/>
          </ac:spMkLst>
        </pc:spChg>
      </pc:sldChg>
      <pc:sldChg chg="add del">
        <pc:chgData name="Allie Pfleger" userId="7701ca9aa713607d" providerId="LiveId" clId="{BF49C7F9-EEF6-4EDC-97D2-CC05D16D3611}" dt="2022-10-16T23:20:47.996" v="2522"/>
        <pc:sldMkLst>
          <pc:docMk/>
          <pc:sldMk cId="904348314" sldId="431"/>
        </pc:sldMkLst>
      </pc:sldChg>
      <pc:sldChg chg="addSp delSp modSp add mod modNotesTx">
        <pc:chgData name="Allie Pfleger" userId="7701ca9aa713607d" providerId="LiveId" clId="{BF49C7F9-EEF6-4EDC-97D2-CC05D16D3611}" dt="2022-10-17T01:18:25.652" v="4669" actId="113"/>
        <pc:sldMkLst>
          <pc:docMk/>
          <pc:sldMk cId="3021947339" sldId="431"/>
        </pc:sldMkLst>
        <pc:spChg chg="del mod">
          <ac:chgData name="Allie Pfleger" userId="7701ca9aa713607d" providerId="LiveId" clId="{BF49C7F9-EEF6-4EDC-97D2-CC05D16D3611}" dt="2022-10-17T01:15:58.871" v="4588" actId="478"/>
          <ac:spMkLst>
            <pc:docMk/>
            <pc:sldMk cId="3021947339" sldId="431"/>
            <ac:spMk id="3" creationId="{714E8F8E-0237-C91D-E4B9-D4BB69AFA996}"/>
          </ac:spMkLst>
        </pc:spChg>
        <pc:spChg chg="add mod">
          <ac:chgData name="Allie Pfleger" userId="7701ca9aa713607d" providerId="LiveId" clId="{BF49C7F9-EEF6-4EDC-97D2-CC05D16D3611}" dt="2022-10-17T01:18:25.652" v="4669" actId="113"/>
          <ac:spMkLst>
            <pc:docMk/>
            <pc:sldMk cId="3021947339" sldId="431"/>
            <ac:spMk id="4" creationId="{A06FDB3E-A6F7-3C59-4D67-F8AC38653764}"/>
          </ac:spMkLst>
        </pc:spChg>
        <pc:spChg chg="del">
          <ac:chgData name="Allie Pfleger" userId="7701ca9aa713607d" providerId="LiveId" clId="{BF49C7F9-EEF6-4EDC-97D2-CC05D16D3611}" dt="2022-10-16T23:24:34.400" v="2563" actId="478"/>
          <ac:spMkLst>
            <pc:docMk/>
            <pc:sldMk cId="3021947339" sldId="431"/>
            <ac:spMk id="4" creationId="{A7E38F59-40AE-9E82-BE47-A6DE994BDFBD}"/>
          </ac:spMkLst>
        </pc:spChg>
        <pc:spChg chg="add del mod">
          <ac:chgData name="Allie Pfleger" userId="7701ca9aa713607d" providerId="LiveId" clId="{BF49C7F9-EEF6-4EDC-97D2-CC05D16D3611}" dt="2022-10-17T01:16:08.443" v="4589" actId="478"/>
          <ac:spMkLst>
            <pc:docMk/>
            <pc:sldMk cId="3021947339" sldId="431"/>
            <ac:spMk id="6" creationId="{2BE7AA79-448A-9E15-6641-3FA2450498DE}"/>
          </ac:spMkLst>
        </pc:spChg>
      </pc:sldChg>
      <pc:sldChg chg="add del">
        <pc:chgData name="Allie Pfleger" userId="7701ca9aa713607d" providerId="LiveId" clId="{BF49C7F9-EEF6-4EDC-97D2-CC05D16D3611}" dt="2022-10-16T23:21:02.933" v="2544"/>
        <pc:sldMkLst>
          <pc:docMk/>
          <pc:sldMk cId="3498355026" sldId="431"/>
        </pc:sldMkLst>
      </pc:sldChg>
      <pc:sldChg chg="delSp add mod">
        <pc:chgData name="Allie Pfleger" userId="7701ca9aa713607d" providerId="LiveId" clId="{BF49C7F9-EEF6-4EDC-97D2-CC05D16D3611}" dt="2022-10-17T00:59:30.848" v="3426" actId="478"/>
        <pc:sldMkLst>
          <pc:docMk/>
          <pc:sldMk cId="3085092006" sldId="432"/>
        </pc:sldMkLst>
        <pc:spChg chg="del">
          <ac:chgData name="Allie Pfleger" userId="7701ca9aa713607d" providerId="LiveId" clId="{BF49C7F9-EEF6-4EDC-97D2-CC05D16D3611}" dt="2022-10-17T00:59:30.848" v="3426" actId="478"/>
          <ac:spMkLst>
            <pc:docMk/>
            <pc:sldMk cId="3085092006" sldId="432"/>
            <ac:spMk id="10" creationId="{6423218C-DCC1-3542-02F4-B783EA2762E0}"/>
          </ac:spMkLst>
        </pc:spChg>
      </pc:sldChg>
      <pc:sldChg chg="delSp add mod">
        <pc:chgData name="Allie Pfleger" userId="7701ca9aa713607d" providerId="LiveId" clId="{BF49C7F9-EEF6-4EDC-97D2-CC05D16D3611}" dt="2022-10-17T00:59:37.863" v="3429" actId="478"/>
        <pc:sldMkLst>
          <pc:docMk/>
          <pc:sldMk cId="1965166130" sldId="433"/>
        </pc:sldMkLst>
        <pc:spChg chg="del">
          <ac:chgData name="Allie Pfleger" userId="7701ca9aa713607d" providerId="LiveId" clId="{BF49C7F9-EEF6-4EDC-97D2-CC05D16D3611}" dt="2022-10-17T00:59:35.682" v="3428" actId="478"/>
          <ac:spMkLst>
            <pc:docMk/>
            <pc:sldMk cId="1965166130" sldId="433"/>
            <ac:spMk id="9" creationId="{FAB445B9-D070-BDD2-E052-2EDCB97604A0}"/>
          </ac:spMkLst>
        </pc:spChg>
        <pc:spChg chg="del">
          <ac:chgData name="Allie Pfleger" userId="7701ca9aa713607d" providerId="LiveId" clId="{BF49C7F9-EEF6-4EDC-97D2-CC05D16D3611}" dt="2022-10-17T00:59:37.863" v="3429" actId="478"/>
          <ac:spMkLst>
            <pc:docMk/>
            <pc:sldMk cId="1965166130" sldId="433"/>
            <ac:spMk id="10" creationId="{6423218C-DCC1-3542-02F4-B783EA2762E0}"/>
          </ac:spMkLst>
        </pc:spChg>
      </pc:sldChg>
      <pc:sldChg chg="delSp add mod">
        <pc:chgData name="Allie Pfleger" userId="7701ca9aa713607d" providerId="LiveId" clId="{BF49C7F9-EEF6-4EDC-97D2-CC05D16D3611}" dt="2022-10-17T00:59:51.737" v="3433" actId="478"/>
        <pc:sldMkLst>
          <pc:docMk/>
          <pc:sldMk cId="2376371677" sldId="434"/>
        </pc:sldMkLst>
        <pc:spChg chg="del">
          <ac:chgData name="Allie Pfleger" userId="7701ca9aa713607d" providerId="LiveId" clId="{BF49C7F9-EEF6-4EDC-97D2-CC05D16D3611}" dt="2022-10-17T00:59:47.536" v="3431" actId="478"/>
          <ac:spMkLst>
            <pc:docMk/>
            <pc:sldMk cId="2376371677" sldId="434"/>
            <ac:spMk id="6" creationId="{3B3598FA-FBDB-8F17-52C3-7A16ED249D46}"/>
          </ac:spMkLst>
        </pc:spChg>
        <pc:spChg chg="del">
          <ac:chgData name="Allie Pfleger" userId="7701ca9aa713607d" providerId="LiveId" clId="{BF49C7F9-EEF6-4EDC-97D2-CC05D16D3611}" dt="2022-10-17T00:59:50.098" v="3432" actId="478"/>
          <ac:spMkLst>
            <pc:docMk/>
            <pc:sldMk cId="2376371677" sldId="434"/>
            <ac:spMk id="9" creationId="{FAB445B9-D070-BDD2-E052-2EDCB97604A0}"/>
          </ac:spMkLst>
        </pc:spChg>
        <pc:spChg chg="del">
          <ac:chgData name="Allie Pfleger" userId="7701ca9aa713607d" providerId="LiveId" clId="{BF49C7F9-EEF6-4EDC-97D2-CC05D16D3611}" dt="2022-10-17T00:59:51.737" v="3433" actId="478"/>
          <ac:spMkLst>
            <pc:docMk/>
            <pc:sldMk cId="2376371677" sldId="434"/>
            <ac:spMk id="10" creationId="{6423218C-DCC1-3542-02F4-B783EA2762E0}"/>
          </ac:spMkLst>
        </pc:spChg>
      </pc:sldChg>
      <pc:sldChg chg="delSp add mod">
        <pc:chgData name="Allie Pfleger" userId="7701ca9aa713607d" providerId="LiveId" clId="{BF49C7F9-EEF6-4EDC-97D2-CC05D16D3611}" dt="2022-10-17T01:00:00.694" v="3438" actId="478"/>
        <pc:sldMkLst>
          <pc:docMk/>
          <pc:sldMk cId="903675898" sldId="435"/>
        </pc:sldMkLst>
        <pc:spChg chg="del">
          <ac:chgData name="Allie Pfleger" userId="7701ca9aa713607d" providerId="LiveId" clId="{BF49C7F9-EEF6-4EDC-97D2-CC05D16D3611}" dt="2022-10-17T01:00:00.694" v="3438" actId="478"/>
          <ac:spMkLst>
            <pc:docMk/>
            <pc:sldMk cId="903675898" sldId="435"/>
            <ac:spMk id="5" creationId="{BEC2CE3C-2D7C-0182-3A6F-9DFDC0FF67D4}"/>
          </ac:spMkLst>
        </pc:spChg>
        <pc:spChg chg="del">
          <ac:chgData name="Allie Pfleger" userId="7701ca9aa713607d" providerId="LiveId" clId="{BF49C7F9-EEF6-4EDC-97D2-CC05D16D3611}" dt="2022-10-17T00:59:59.777" v="3437" actId="478"/>
          <ac:spMkLst>
            <pc:docMk/>
            <pc:sldMk cId="903675898" sldId="435"/>
            <ac:spMk id="6" creationId="{3B3598FA-FBDB-8F17-52C3-7A16ED249D46}"/>
          </ac:spMkLst>
        </pc:spChg>
        <pc:spChg chg="del">
          <ac:chgData name="Allie Pfleger" userId="7701ca9aa713607d" providerId="LiveId" clId="{BF49C7F9-EEF6-4EDC-97D2-CC05D16D3611}" dt="2022-10-17T00:59:58.121" v="3436" actId="478"/>
          <ac:spMkLst>
            <pc:docMk/>
            <pc:sldMk cId="903675898" sldId="435"/>
            <ac:spMk id="9" creationId="{FAB445B9-D070-BDD2-E052-2EDCB97604A0}"/>
          </ac:spMkLst>
        </pc:spChg>
        <pc:spChg chg="del">
          <ac:chgData name="Allie Pfleger" userId="7701ca9aa713607d" providerId="LiveId" clId="{BF49C7F9-EEF6-4EDC-97D2-CC05D16D3611}" dt="2022-10-17T00:59:57.184" v="3435" actId="478"/>
          <ac:spMkLst>
            <pc:docMk/>
            <pc:sldMk cId="903675898" sldId="435"/>
            <ac:spMk id="10" creationId="{6423218C-DCC1-3542-02F4-B783EA2762E0}"/>
          </ac:spMkLst>
        </pc:spChg>
      </pc:sldChg>
      <pc:sldChg chg="addSp delSp modSp add mod">
        <pc:chgData name="Allie Pfleger" userId="7701ca9aa713607d" providerId="LiveId" clId="{BF49C7F9-EEF6-4EDC-97D2-CC05D16D3611}" dt="2022-10-17T01:39:42.888" v="4805" actId="478"/>
        <pc:sldMkLst>
          <pc:docMk/>
          <pc:sldMk cId="2044828803" sldId="436"/>
        </pc:sldMkLst>
        <pc:spChg chg="del">
          <ac:chgData name="Allie Pfleger" userId="7701ca9aa713607d" providerId="LiveId" clId="{BF49C7F9-EEF6-4EDC-97D2-CC05D16D3611}" dt="2022-10-17T01:36:46.119" v="4782" actId="478"/>
          <ac:spMkLst>
            <pc:docMk/>
            <pc:sldMk cId="2044828803" sldId="436"/>
            <ac:spMk id="3" creationId="{714E8F8E-0237-C91D-E4B9-D4BB69AFA996}"/>
          </ac:spMkLst>
        </pc:spChg>
        <pc:spChg chg="mod">
          <ac:chgData name="Allie Pfleger" userId="7701ca9aa713607d" providerId="LiveId" clId="{BF49C7F9-EEF6-4EDC-97D2-CC05D16D3611}" dt="2022-10-17T01:18:11.858" v="4664" actId="113"/>
          <ac:spMkLst>
            <pc:docMk/>
            <pc:sldMk cId="2044828803" sldId="436"/>
            <ac:spMk id="4" creationId="{A06FDB3E-A6F7-3C59-4D67-F8AC38653764}"/>
          </ac:spMkLst>
        </pc:spChg>
        <pc:spChg chg="add mod">
          <ac:chgData name="Allie Pfleger" userId="7701ca9aa713607d" providerId="LiveId" clId="{BF49C7F9-EEF6-4EDC-97D2-CC05D16D3611}" dt="2022-10-17T01:39:11.615" v="4800" actId="20577"/>
          <ac:spMkLst>
            <pc:docMk/>
            <pc:sldMk cId="2044828803" sldId="436"/>
            <ac:spMk id="5" creationId="{1DBF778A-B4BE-9B99-0734-749C6243A637}"/>
          </ac:spMkLst>
        </pc:spChg>
        <pc:spChg chg="add del mod">
          <ac:chgData name="Allie Pfleger" userId="7701ca9aa713607d" providerId="LiveId" clId="{BF49C7F9-EEF6-4EDC-97D2-CC05D16D3611}" dt="2022-10-17T01:39:42.888" v="4805" actId="478"/>
          <ac:spMkLst>
            <pc:docMk/>
            <pc:sldMk cId="2044828803" sldId="436"/>
            <ac:spMk id="7" creationId="{EE673F37-8FB6-2549-D3F2-F2D8C7CC9ADB}"/>
          </ac:spMkLst>
        </pc:spChg>
      </pc:sldChg>
      <pc:sldChg chg="add del modNotesTx">
        <pc:chgData name="Allie Pfleger" userId="7701ca9aa713607d" providerId="LiveId" clId="{BF49C7F9-EEF6-4EDC-97D2-CC05D16D3611}" dt="2022-10-17T01:15:38.940" v="4585" actId="47"/>
        <pc:sldMkLst>
          <pc:docMk/>
          <pc:sldMk cId="2425150852" sldId="436"/>
        </pc:sldMkLst>
      </pc:sldChg>
      <pc:sldChg chg="addSp delSp modSp add mod modNotesTx">
        <pc:chgData name="Allie Pfleger" userId="7701ca9aa713607d" providerId="LiveId" clId="{BF49C7F9-EEF6-4EDC-97D2-CC05D16D3611}" dt="2022-10-17T01:40:08.170" v="4829" actId="20577"/>
        <pc:sldMkLst>
          <pc:docMk/>
          <pc:sldMk cId="1029672387" sldId="437"/>
        </pc:sldMkLst>
        <pc:spChg chg="del mod">
          <ac:chgData name="Allie Pfleger" userId="7701ca9aa713607d" providerId="LiveId" clId="{BF49C7F9-EEF6-4EDC-97D2-CC05D16D3611}" dt="2022-10-17T01:37:16.769" v="4788" actId="478"/>
          <ac:spMkLst>
            <pc:docMk/>
            <pc:sldMk cId="1029672387" sldId="437"/>
            <ac:spMk id="3" creationId="{714E8F8E-0237-C91D-E4B9-D4BB69AFA996}"/>
          </ac:spMkLst>
        </pc:spChg>
        <pc:spChg chg="mod">
          <ac:chgData name="Allie Pfleger" userId="7701ca9aa713607d" providerId="LiveId" clId="{BF49C7F9-EEF6-4EDC-97D2-CC05D16D3611}" dt="2022-10-17T01:19:04.042" v="4683" actId="113"/>
          <ac:spMkLst>
            <pc:docMk/>
            <pc:sldMk cId="1029672387" sldId="437"/>
            <ac:spMk id="4" creationId="{A06FDB3E-A6F7-3C59-4D67-F8AC38653764}"/>
          </ac:spMkLst>
        </pc:spChg>
        <pc:spChg chg="add mod">
          <ac:chgData name="Allie Pfleger" userId="7701ca9aa713607d" providerId="LiveId" clId="{BF49C7F9-EEF6-4EDC-97D2-CC05D16D3611}" dt="2022-10-17T01:39:24.488" v="4803" actId="20577"/>
          <ac:spMkLst>
            <pc:docMk/>
            <pc:sldMk cId="1029672387" sldId="437"/>
            <ac:spMk id="5" creationId="{3A48A57C-8DD3-1E4B-58B6-A2B68C5F72DC}"/>
          </ac:spMkLst>
        </pc:spChg>
        <pc:spChg chg="add del mod">
          <ac:chgData name="Allie Pfleger" userId="7701ca9aa713607d" providerId="LiveId" clId="{BF49C7F9-EEF6-4EDC-97D2-CC05D16D3611}" dt="2022-10-17T01:39:33.246" v="4804" actId="478"/>
          <ac:spMkLst>
            <pc:docMk/>
            <pc:sldMk cId="1029672387" sldId="437"/>
            <ac:spMk id="7" creationId="{ACCD2144-F64F-097B-19DB-4FC8002CD6CD}"/>
          </ac:spMkLst>
        </pc:spChg>
      </pc:sldChg>
      <pc:sldChg chg="addSp delSp modSp add mod modNotesTx">
        <pc:chgData name="Allie Pfleger" userId="7701ca9aa713607d" providerId="LiveId" clId="{BF49C7F9-EEF6-4EDC-97D2-CC05D16D3611}" dt="2022-10-17T01:40:00.765" v="4817" actId="20577"/>
        <pc:sldMkLst>
          <pc:docMk/>
          <pc:sldMk cId="3140954898" sldId="438"/>
        </pc:sldMkLst>
        <pc:spChg chg="del">
          <ac:chgData name="Allie Pfleger" userId="7701ca9aa713607d" providerId="LiveId" clId="{BF49C7F9-EEF6-4EDC-97D2-CC05D16D3611}" dt="2022-10-17T01:35:11.360" v="4776" actId="478"/>
          <ac:spMkLst>
            <pc:docMk/>
            <pc:sldMk cId="3140954898" sldId="438"/>
            <ac:spMk id="3" creationId="{714E8F8E-0237-C91D-E4B9-D4BB69AFA996}"/>
          </ac:spMkLst>
        </pc:spChg>
        <pc:spChg chg="add del mod">
          <ac:chgData name="Allie Pfleger" userId="7701ca9aa713607d" providerId="LiveId" clId="{BF49C7F9-EEF6-4EDC-97D2-CC05D16D3611}" dt="2022-10-17T01:35:13.465" v="4777" actId="478"/>
          <ac:spMkLst>
            <pc:docMk/>
            <pc:sldMk cId="3140954898" sldId="438"/>
            <ac:spMk id="6" creationId="{D7E9F970-0237-8970-497F-FCD1775166A7}"/>
          </ac:spMkLst>
        </pc:spChg>
      </pc:sldChg>
      <pc:sldChg chg="add del ord">
        <pc:chgData name="Allie Pfleger" userId="7701ca9aa713607d" providerId="LiveId" clId="{BF49C7F9-EEF6-4EDC-97D2-CC05D16D3611}" dt="2022-10-17T02:24:33.494" v="5241"/>
        <pc:sldMkLst>
          <pc:docMk/>
          <pc:sldMk cId="258306004" sldId="439"/>
        </pc:sldMkLst>
      </pc:sldChg>
      <pc:sldChg chg="modSp add mod modNotesTx">
        <pc:chgData name="Allie Pfleger" userId="7701ca9aa713607d" providerId="LiveId" clId="{BF49C7F9-EEF6-4EDC-97D2-CC05D16D3611}" dt="2022-10-17T06:20:25.959" v="6368" actId="20577"/>
        <pc:sldMkLst>
          <pc:docMk/>
          <pc:sldMk cId="1500546697" sldId="439"/>
        </pc:sldMkLst>
        <pc:spChg chg="mod">
          <ac:chgData name="Allie Pfleger" userId="7701ca9aa713607d" providerId="LiveId" clId="{BF49C7F9-EEF6-4EDC-97D2-CC05D16D3611}" dt="2022-10-17T06:19:50.061" v="6365" actId="2711"/>
          <ac:spMkLst>
            <pc:docMk/>
            <pc:sldMk cId="1500546697" sldId="439"/>
            <ac:spMk id="5" creationId="{09B3DFC6-A391-F452-B4B6-374A10D45197}"/>
          </ac:spMkLst>
        </pc:spChg>
      </pc:sldChg>
      <pc:sldChg chg="modSp add mod modNotesTx">
        <pc:chgData name="Allie Pfleger" userId="7701ca9aa713607d" providerId="LiveId" clId="{BF49C7F9-EEF6-4EDC-97D2-CC05D16D3611}" dt="2022-10-17T23:05:57.901" v="8395" actId="2711"/>
        <pc:sldMkLst>
          <pc:docMk/>
          <pc:sldMk cId="3975055438" sldId="440"/>
        </pc:sldMkLst>
        <pc:spChg chg="mod">
          <ac:chgData name="Allie Pfleger" userId="7701ca9aa713607d" providerId="LiveId" clId="{BF49C7F9-EEF6-4EDC-97D2-CC05D16D3611}" dt="2022-10-17T23:05:57.901" v="8395" actId="2711"/>
          <ac:spMkLst>
            <pc:docMk/>
            <pc:sldMk cId="3975055438" sldId="440"/>
            <ac:spMk id="5" creationId="{09B3DFC6-A391-F452-B4B6-374A10D45197}"/>
          </ac:spMkLst>
        </pc:spChg>
      </pc:sldChg>
      <pc:sldChg chg="addSp modSp add mod">
        <pc:chgData name="Allie Pfleger" userId="7701ca9aa713607d" providerId="LiveId" clId="{BF49C7F9-EEF6-4EDC-97D2-CC05D16D3611}" dt="2022-10-17T07:14:13.705" v="8250" actId="20577"/>
        <pc:sldMkLst>
          <pc:docMk/>
          <pc:sldMk cId="3939426187" sldId="441"/>
        </pc:sldMkLst>
        <pc:spChg chg="mod">
          <ac:chgData name="Allie Pfleger" userId="7701ca9aa713607d" providerId="LiveId" clId="{BF49C7F9-EEF6-4EDC-97D2-CC05D16D3611}" dt="2022-10-17T06:14:42.956" v="6337" actId="20577"/>
          <ac:spMkLst>
            <pc:docMk/>
            <pc:sldMk cId="3939426187" sldId="441"/>
            <ac:spMk id="3" creationId="{714E8F8E-0237-C91D-E4B9-D4BB69AFA996}"/>
          </ac:spMkLst>
        </pc:spChg>
        <pc:spChg chg="add mod">
          <ac:chgData name="Allie Pfleger" userId="7701ca9aa713607d" providerId="LiveId" clId="{BF49C7F9-EEF6-4EDC-97D2-CC05D16D3611}" dt="2022-10-17T07:14:13.705" v="8250" actId="20577"/>
          <ac:spMkLst>
            <pc:docMk/>
            <pc:sldMk cId="3939426187" sldId="441"/>
            <ac:spMk id="4" creationId="{361B0271-C6E9-46D7-33AB-AA5C12B020FC}"/>
          </ac:spMkLst>
        </pc:spChg>
      </pc:sldChg>
      <pc:sldChg chg="modSp add mod">
        <pc:chgData name="Allie Pfleger" userId="7701ca9aa713607d" providerId="LiveId" clId="{BF49C7F9-EEF6-4EDC-97D2-CC05D16D3611}" dt="2022-10-17T06:58:01.310" v="7308" actId="20577"/>
        <pc:sldMkLst>
          <pc:docMk/>
          <pc:sldMk cId="3800934377" sldId="442"/>
        </pc:sldMkLst>
        <pc:spChg chg="mod">
          <ac:chgData name="Allie Pfleger" userId="7701ca9aa713607d" providerId="LiveId" clId="{BF49C7F9-EEF6-4EDC-97D2-CC05D16D3611}" dt="2022-10-17T06:58:01.310" v="7308" actId="20577"/>
          <ac:spMkLst>
            <pc:docMk/>
            <pc:sldMk cId="3800934377" sldId="442"/>
            <ac:spMk id="3" creationId="{5F2B08F3-3D89-D7B3-17CB-FEBC1A747C9D}"/>
          </ac:spMkLst>
        </pc:spChg>
      </pc:sldChg>
      <pc:sldChg chg="modSp add mod">
        <pc:chgData name="Allie Pfleger" userId="7701ca9aa713607d" providerId="LiveId" clId="{BF49C7F9-EEF6-4EDC-97D2-CC05D16D3611}" dt="2022-10-17T06:58:08.948" v="7310" actId="20577"/>
        <pc:sldMkLst>
          <pc:docMk/>
          <pc:sldMk cId="1889566674" sldId="443"/>
        </pc:sldMkLst>
        <pc:spChg chg="mod">
          <ac:chgData name="Allie Pfleger" userId="7701ca9aa713607d" providerId="LiveId" clId="{BF49C7F9-EEF6-4EDC-97D2-CC05D16D3611}" dt="2022-10-17T06:58:08.948" v="7310" actId="20577"/>
          <ac:spMkLst>
            <pc:docMk/>
            <pc:sldMk cId="1889566674" sldId="443"/>
            <ac:spMk id="3" creationId="{5F2B08F3-3D89-D7B3-17CB-FEBC1A747C9D}"/>
          </ac:spMkLst>
        </pc:spChg>
      </pc:sldChg>
      <pc:sldChg chg="delSp add mod">
        <pc:chgData name="Allie Pfleger" userId="7701ca9aa713607d" providerId="LiveId" clId="{BF49C7F9-EEF6-4EDC-97D2-CC05D16D3611}" dt="2022-10-17T06:58:18.695" v="7312" actId="478"/>
        <pc:sldMkLst>
          <pc:docMk/>
          <pc:sldMk cId="434748634" sldId="444"/>
        </pc:sldMkLst>
        <pc:spChg chg="del">
          <ac:chgData name="Allie Pfleger" userId="7701ca9aa713607d" providerId="LiveId" clId="{BF49C7F9-EEF6-4EDC-97D2-CC05D16D3611}" dt="2022-10-17T06:58:18.695" v="7312" actId="478"/>
          <ac:spMkLst>
            <pc:docMk/>
            <pc:sldMk cId="434748634" sldId="444"/>
            <ac:spMk id="3" creationId="{5F2B08F3-3D89-D7B3-17CB-FEBC1A747C9D}"/>
          </ac:spMkLst>
        </pc:spChg>
      </pc:sldChg>
      <pc:sldChg chg="addSp delSp modSp add mod">
        <pc:chgData name="Allie Pfleger" userId="7701ca9aa713607d" providerId="LiveId" clId="{BF49C7F9-EEF6-4EDC-97D2-CC05D16D3611}" dt="2022-10-17T07:01:03.395" v="7466"/>
        <pc:sldMkLst>
          <pc:docMk/>
          <pc:sldMk cId="2289972604" sldId="445"/>
        </pc:sldMkLst>
        <pc:spChg chg="add del mod">
          <ac:chgData name="Allie Pfleger" userId="7701ca9aa713607d" providerId="LiveId" clId="{BF49C7F9-EEF6-4EDC-97D2-CC05D16D3611}" dt="2022-10-17T07:00:50.402" v="7464"/>
          <ac:spMkLst>
            <pc:docMk/>
            <pc:sldMk cId="2289972604" sldId="445"/>
            <ac:spMk id="3" creationId="{371D6D90-F868-5046-F312-A9362DFD81CD}"/>
          </ac:spMkLst>
        </pc:spChg>
        <pc:spChg chg="add del mod">
          <ac:chgData name="Allie Pfleger" userId="7701ca9aa713607d" providerId="LiveId" clId="{BF49C7F9-EEF6-4EDC-97D2-CC05D16D3611}" dt="2022-10-17T07:01:03.395" v="7466"/>
          <ac:spMkLst>
            <pc:docMk/>
            <pc:sldMk cId="2289972604" sldId="445"/>
            <ac:spMk id="4" creationId="{E195DAA3-4194-AEA3-8CF2-3FA18F25F005}"/>
          </ac:spMkLst>
        </pc:spChg>
        <pc:spChg chg="del">
          <ac:chgData name="Allie Pfleger" userId="7701ca9aa713607d" providerId="LiveId" clId="{BF49C7F9-EEF6-4EDC-97D2-CC05D16D3611}" dt="2022-10-17T07:00:34.075" v="7462" actId="478"/>
          <ac:spMkLst>
            <pc:docMk/>
            <pc:sldMk cId="2289972604" sldId="445"/>
            <ac:spMk id="7" creationId="{9C2347F0-3970-F27F-C81D-1CE6A85D846C}"/>
          </ac:spMkLst>
        </pc:spChg>
      </pc:sldChg>
      <pc:sldChg chg="addSp modSp add mod">
        <pc:chgData name="Allie Pfleger" userId="7701ca9aa713607d" providerId="LiveId" clId="{BF49C7F9-EEF6-4EDC-97D2-CC05D16D3611}" dt="2022-10-17T07:15:05.002" v="8257" actId="20577"/>
        <pc:sldMkLst>
          <pc:docMk/>
          <pc:sldMk cId="1270628806" sldId="446"/>
        </pc:sldMkLst>
        <pc:spChg chg="add mod">
          <ac:chgData name="Allie Pfleger" userId="7701ca9aa713607d" providerId="LiveId" clId="{BF49C7F9-EEF6-4EDC-97D2-CC05D16D3611}" dt="2022-10-17T07:14:58.862" v="8254"/>
          <ac:spMkLst>
            <pc:docMk/>
            <pc:sldMk cId="1270628806" sldId="446"/>
            <ac:spMk id="2" creationId="{1F4DC1B4-6863-9655-260A-507292CB8B1B}"/>
          </ac:spMkLst>
        </pc:spChg>
        <pc:spChg chg="mod">
          <ac:chgData name="Allie Pfleger" userId="7701ca9aa713607d" providerId="LiveId" clId="{BF49C7F9-EEF6-4EDC-97D2-CC05D16D3611}" dt="2022-10-17T07:15:05.002" v="8257" actId="20577"/>
          <ac:spMkLst>
            <pc:docMk/>
            <pc:sldMk cId="1270628806" sldId="446"/>
            <ac:spMk id="4" creationId="{BB5E5A0F-1A95-0A7F-3ACC-88E9676F62FE}"/>
          </ac:spMkLst>
        </pc:spChg>
      </pc:sldChg>
    </pc:docChg>
  </pc:docChgLst>
  <pc:docChgLst>
    <pc:chgData name="Allie Pfleger" userId="7701ca9aa713607d" providerId="LiveId" clId="{64623A5A-D93E-4906-A6AC-D3810FE9E535}"/>
    <pc:docChg chg="undo custSel addSld delSld modSld addSection modSection">
      <pc:chgData name="Allie Pfleger" userId="7701ca9aa713607d" providerId="LiveId" clId="{64623A5A-D93E-4906-A6AC-D3810FE9E535}" dt="2022-10-03T02:23:38.772" v="2178" actId="207"/>
      <pc:docMkLst>
        <pc:docMk/>
      </pc:docMkLst>
      <pc:sldChg chg="del">
        <pc:chgData name="Allie Pfleger" userId="7701ca9aa713607d" providerId="LiveId" clId="{64623A5A-D93E-4906-A6AC-D3810FE9E535}" dt="2022-10-03T00:22:58.962" v="1165" actId="47"/>
        <pc:sldMkLst>
          <pc:docMk/>
          <pc:sldMk cId="0" sldId="262"/>
        </pc:sldMkLst>
      </pc:sldChg>
      <pc:sldChg chg="del">
        <pc:chgData name="Allie Pfleger" userId="7701ca9aa713607d" providerId="LiveId" clId="{64623A5A-D93E-4906-A6AC-D3810FE9E535}" dt="2022-10-03T00:22:59.687" v="1166" actId="47"/>
        <pc:sldMkLst>
          <pc:docMk/>
          <pc:sldMk cId="0" sldId="263"/>
        </pc:sldMkLst>
      </pc:sldChg>
      <pc:sldChg chg="del">
        <pc:chgData name="Allie Pfleger" userId="7701ca9aa713607d" providerId="LiveId" clId="{64623A5A-D93E-4906-A6AC-D3810FE9E535}" dt="2022-10-03T00:23:00.511" v="1167" actId="47"/>
        <pc:sldMkLst>
          <pc:docMk/>
          <pc:sldMk cId="0" sldId="264"/>
        </pc:sldMkLst>
      </pc:sldChg>
      <pc:sldChg chg="del">
        <pc:chgData name="Allie Pfleger" userId="7701ca9aa713607d" providerId="LiveId" clId="{64623A5A-D93E-4906-A6AC-D3810FE9E535}" dt="2022-10-03T00:23:01.105" v="1168" actId="47"/>
        <pc:sldMkLst>
          <pc:docMk/>
          <pc:sldMk cId="0" sldId="265"/>
        </pc:sldMkLst>
      </pc:sldChg>
      <pc:sldChg chg="del">
        <pc:chgData name="Allie Pfleger" userId="7701ca9aa713607d" providerId="LiveId" clId="{64623A5A-D93E-4906-A6AC-D3810FE9E535}" dt="2022-10-03T00:23:01.666" v="1169" actId="47"/>
        <pc:sldMkLst>
          <pc:docMk/>
          <pc:sldMk cId="0" sldId="266"/>
        </pc:sldMkLst>
      </pc:sldChg>
      <pc:sldChg chg="del">
        <pc:chgData name="Allie Pfleger" userId="7701ca9aa713607d" providerId="LiveId" clId="{64623A5A-D93E-4906-A6AC-D3810FE9E535}" dt="2022-10-03T00:23:02.136" v="1170" actId="47"/>
        <pc:sldMkLst>
          <pc:docMk/>
          <pc:sldMk cId="0" sldId="267"/>
        </pc:sldMkLst>
      </pc:sldChg>
      <pc:sldChg chg="del">
        <pc:chgData name="Allie Pfleger" userId="7701ca9aa713607d" providerId="LiveId" clId="{64623A5A-D93E-4906-A6AC-D3810FE9E535}" dt="2022-10-03T00:23:02.612" v="1171" actId="47"/>
        <pc:sldMkLst>
          <pc:docMk/>
          <pc:sldMk cId="0" sldId="268"/>
        </pc:sldMkLst>
      </pc:sldChg>
      <pc:sldChg chg="del">
        <pc:chgData name="Allie Pfleger" userId="7701ca9aa713607d" providerId="LiveId" clId="{64623A5A-D93E-4906-A6AC-D3810FE9E535}" dt="2022-10-03T00:23:03.044" v="1172" actId="47"/>
        <pc:sldMkLst>
          <pc:docMk/>
          <pc:sldMk cId="0" sldId="269"/>
        </pc:sldMkLst>
      </pc:sldChg>
      <pc:sldChg chg="del">
        <pc:chgData name="Allie Pfleger" userId="7701ca9aa713607d" providerId="LiveId" clId="{64623A5A-D93E-4906-A6AC-D3810FE9E535}" dt="2022-10-03T00:23:03.563" v="1173" actId="47"/>
        <pc:sldMkLst>
          <pc:docMk/>
          <pc:sldMk cId="0" sldId="270"/>
        </pc:sldMkLst>
      </pc:sldChg>
      <pc:sldChg chg="del">
        <pc:chgData name="Allie Pfleger" userId="7701ca9aa713607d" providerId="LiveId" clId="{64623A5A-D93E-4906-A6AC-D3810FE9E535}" dt="2022-10-03T00:23:03.933" v="1174" actId="47"/>
        <pc:sldMkLst>
          <pc:docMk/>
          <pc:sldMk cId="0" sldId="271"/>
        </pc:sldMkLst>
      </pc:sldChg>
      <pc:sldChg chg="del">
        <pc:chgData name="Allie Pfleger" userId="7701ca9aa713607d" providerId="LiveId" clId="{64623A5A-D93E-4906-A6AC-D3810FE9E535}" dt="2022-10-03T00:23:04.378" v="1175" actId="47"/>
        <pc:sldMkLst>
          <pc:docMk/>
          <pc:sldMk cId="0" sldId="272"/>
        </pc:sldMkLst>
      </pc:sldChg>
      <pc:sldChg chg="del">
        <pc:chgData name="Allie Pfleger" userId="7701ca9aa713607d" providerId="LiveId" clId="{64623A5A-D93E-4906-A6AC-D3810FE9E535}" dt="2022-10-03T00:24:34.162" v="1221" actId="47"/>
        <pc:sldMkLst>
          <pc:docMk/>
          <pc:sldMk cId="0" sldId="273"/>
        </pc:sldMkLst>
      </pc:sldChg>
      <pc:sldChg chg="del">
        <pc:chgData name="Allie Pfleger" userId="7701ca9aa713607d" providerId="LiveId" clId="{64623A5A-D93E-4906-A6AC-D3810FE9E535}" dt="2022-10-03T00:27:49.147" v="1755" actId="47"/>
        <pc:sldMkLst>
          <pc:docMk/>
          <pc:sldMk cId="0" sldId="274"/>
        </pc:sldMkLst>
      </pc:sldChg>
      <pc:sldChg chg="modSp mod">
        <pc:chgData name="Allie Pfleger" userId="7701ca9aa713607d" providerId="LiveId" clId="{64623A5A-D93E-4906-A6AC-D3810FE9E535}" dt="2022-10-02T18:46:05.999" v="296" actId="20577"/>
        <pc:sldMkLst>
          <pc:docMk/>
          <pc:sldMk cId="2235408715" sldId="316"/>
        </pc:sldMkLst>
        <pc:spChg chg="mod">
          <ac:chgData name="Allie Pfleger" userId="7701ca9aa713607d" providerId="LiveId" clId="{64623A5A-D93E-4906-A6AC-D3810FE9E535}" dt="2022-10-02T18:46:05.999" v="296" actId="20577"/>
          <ac:spMkLst>
            <pc:docMk/>
            <pc:sldMk cId="2235408715" sldId="316"/>
            <ac:spMk id="3" creationId="{40357285-116C-D9E9-8114-1A4EC2B59A7E}"/>
          </ac:spMkLst>
        </pc:spChg>
      </pc:sldChg>
      <pc:sldChg chg="modSp mod">
        <pc:chgData name="Allie Pfleger" userId="7701ca9aa713607d" providerId="LiveId" clId="{64623A5A-D93E-4906-A6AC-D3810FE9E535}" dt="2022-10-03T00:15:23.700" v="919" actId="207"/>
        <pc:sldMkLst>
          <pc:docMk/>
          <pc:sldMk cId="1880349108" sldId="318"/>
        </pc:sldMkLst>
        <pc:spChg chg="mod">
          <ac:chgData name="Allie Pfleger" userId="7701ca9aa713607d" providerId="LiveId" clId="{64623A5A-D93E-4906-A6AC-D3810FE9E535}" dt="2022-10-03T00:15:23.700" v="919" actId="207"/>
          <ac:spMkLst>
            <pc:docMk/>
            <pc:sldMk cId="1880349108" sldId="318"/>
            <ac:spMk id="3" creationId="{0417D5D2-C1F7-5FA5-0368-6326B91E97AD}"/>
          </ac:spMkLst>
        </pc:spChg>
      </pc:sldChg>
      <pc:sldChg chg="modSp mod modNotes">
        <pc:chgData name="Allie Pfleger" userId="7701ca9aa713607d" providerId="LiveId" clId="{64623A5A-D93E-4906-A6AC-D3810FE9E535}" dt="2022-10-03T00:14:57.244" v="912" actId="207"/>
        <pc:sldMkLst>
          <pc:docMk/>
          <pc:sldMk cId="1692348163" sldId="320"/>
        </pc:sldMkLst>
        <pc:spChg chg="mod">
          <ac:chgData name="Allie Pfleger" userId="7701ca9aa713607d" providerId="LiveId" clId="{64623A5A-D93E-4906-A6AC-D3810FE9E535}" dt="2022-10-03T00:14:57.244" v="912" actId="207"/>
          <ac:spMkLst>
            <pc:docMk/>
            <pc:sldMk cId="1692348163" sldId="320"/>
            <ac:spMk id="3" creationId="{0417D5D2-C1F7-5FA5-0368-6326B91E97AD}"/>
          </ac:spMkLst>
        </pc:spChg>
      </pc:sldChg>
      <pc:sldChg chg="addSp delSp modSp add mod">
        <pc:chgData name="Allie Pfleger" userId="7701ca9aa713607d" providerId="LiveId" clId="{64623A5A-D93E-4906-A6AC-D3810FE9E535}" dt="2022-10-03T00:14:32.365" v="906" actId="207"/>
        <pc:sldMkLst>
          <pc:docMk/>
          <pc:sldMk cId="705529731" sldId="321"/>
        </pc:sldMkLst>
        <pc:spChg chg="mod">
          <ac:chgData name="Allie Pfleger" userId="7701ca9aa713607d" providerId="LiveId" clId="{64623A5A-D93E-4906-A6AC-D3810FE9E535}" dt="2022-10-02T23:57:12.758" v="576" actId="20577"/>
          <ac:spMkLst>
            <pc:docMk/>
            <pc:sldMk cId="705529731" sldId="321"/>
            <ac:spMk id="2" creationId="{6A491155-224A-BECE-21BE-E50EB40ED800}"/>
          </ac:spMkLst>
        </pc:spChg>
        <pc:spChg chg="add del">
          <ac:chgData name="Allie Pfleger" userId="7701ca9aa713607d" providerId="LiveId" clId="{64623A5A-D93E-4906-A6AC-D3810FE9E535}" dt="2022-10-02T23:58:00.535" v="583" actId="22"/>
          <ac:spMkLst>
            <pc:docMk/>
            <pc:sldMk cId="705529731" sldId="321"/>
            <ac:spMk id="4" creationId="{6C9D1F14-9B9A-A945-3E81-10152F12FBD1}"/>
          </ac:spMkLst>
        </pc:spChg>
        <pc:spChg chg="mod">
          <ac:chgData name="Allie Pfleger" userId="7701ca9aa713607d" providerId="LiveId" clId="{64623A5A-D93E-4906-A6AC-D3810FE9E535}" dt="2022-10-03T00:12:10.972" v="837" actId="6549"/>
          <ac:spMkLst>
            <pc:docMk/>
            <pc:sldMk cId="705529731" sldId="321"/>
            <ac:spMk id="5" creationId="{D457CB86-B894-26FD-7788-FA806722E745}"/>
          </ac:spMkLst>
        </pc:spChg>
        <pc:spChg chg="mod">
          <ac:chgData name="Allie Pfleger" userId="7701ca9aa713607d" providerId="LiveId" clId="{64623A5A-D93E-4906-A6AC-D3810FE9E535}" dt="2022-10-03T00:10:51.673" v="833" actId="1076"/>
          <ac:spMkLst>
            <pc:docMk/>
            <pc:sldMk cId="705529731" sldId="321"/>
            <ac:spMk id="6" creationId="{B6BEE2A3-9B22-D84C-2294-3FD7CAAB3FFC}"/>
          </ac:spMkLst>
        </pc:spChg>
        <pc:spChg chg="add mod">
          <ac:chgData name="Allie Pfleger" userId="7701ca9aa713607d" providerId="LiveId" clId="{64623A5A-D93E-4906-A6AC-D3810FE9E535}" dt="2022-10-03T00:12:14.295" v="838" actId="1076"/>
          <ac:spMkLst>
            <pc:docMk/>
            <pc:sldMk cId="705529731" sldId="321"/>
            <ac:spMk id="8" creationId="{BBFD8BFD-6BDF-81B9-12C3-AF81F95B96C0}"/>
          </ac:spMkLst>
        </pc:spChg>
        <pc:spChg chg="add mod">
          <ac:chgData name="Allie Pfleger" userId="7701ca9aa713607d" providerId="LiveId" clId="{64623A5A-D93E-4906-A6AC-D3810FE9E535}" dt="2022-10-03T00:14:32.365" v="906" actId="207"/>
          <ac:spMkLst>
            <pc:docMk/>
            <pc:sldMk cId="705529731" sldId="321"/>
            <ac:spMk id="10" creationId="{2F98D4F6-668A-9810-209A-2EBCD950A1BF}"/>
          </ac:spMkLst>
        </pc:spChg>
      </pc:sldChg>
      <pc:sldChg chg="delSp modSp add mod">
        <pc:chgData name="Allie Pfleger" userId="7701ca9aa713607d" providerId="LiveId" clId="{64623A5A-D93E-4906-A6AC-D3810FE9E535}" dt="2022-10-03T00:22:51.135" v="1164" actId="20577"/>
        <pc:sldMkLst>
          <pc:docMk/>
          <pc:sldMk cId="2699541241" sldId="322"/>
        </pc:sldMkLst>
        <pc:spChg chg="mod">
          <ac:chgData name="Allie Pfleger" userId="7701ca9aa713607d" providerId="LiveId" clId="{64623A5A-D93E-4906-A6AC-D3810FE9E535}" dt="2022-10-03T00:12:36.905" v="844" actId="404"/>
          <ac:spMkLst>
            <pc:docMk/>
            <pc:sldMk cId="2699541241" sldId="322"/>
            <ac:spMk id="5" creationId="{D457CB86-B894-26FD-7788-FA806722E745}"/>
          </ac:spMkLst>
        </pc:spChg>
        <pc:spChg chg="mod">
          <ac:chgData name="Allie Pfleger" userId="7701ca9aa713607d" providerId="LiveId" clId="{64623A5A-D93E-4906-A6AC-D3810FE9E535}" dt="2022-10-03T00:22:51.135" v="1164" actId="20577"/>
          <ac:spMkLst>
            <pc:docMk/>
            <pc:sldMk cId="2699541241" sldId="322"/>
            <ac:spMk id="6" creationId="{B6BEE2A3-9B22-D84C-2294-3FD7CAAB3FFC}"/>
          </ac:spMkLst>
        </pc:spChg>
        <pc:spChg chg="mod">
          <ac:chgData name="Allie Pfleger" userId="7701ca9aa713607d" providerId="LiveId" clId="{64623A5A-D93E-4906-A6AC-D3810FE9E535}" dt="2022-10-03T00:13:00.879" v="850" actId="1076"/>
          <ac:spMkLst>
            <pc:docMk/>
            <pc:sldMk cId="2699541241" sldId="322"/>
            <ac:spMk id="8" creationId="{BBFD8BFD-6BDF-81B9-12C3-AF81F95B96C0}"/>
          </ac:spMkLst>
        </pc:spChg>
        <pc:spChg chg="del">
          <ac:chgData name="Allie Pfleger" userId="7701ca9aa713607d" providerId="LiveId" clId="{64623A5A-D93E-4906-A6AC-D3810FE9E535}" dt="2022-10-03T00:12:31.924" v="842" actId="478"/>
          <ac:spMkLst>
            <pc:docMk/>
            <pc:sldMk cId="2699541241" sldId="322"/>
            <ac:spMk id="10" creationId="{2F98D4F6-668A-9810-209A-2EBCD950A1BF}"/>
          </ac:spMkLst>
        </pc:spChg>
      </pc:sldChg>
      <pc:sldChg chg="delSp modSp add del mod">
        <pc:chgData name="Allie Pfleger" userId="7701ca9aa713607d" providerId="LiveId" clId="{64623A5A-D93E-4906-A6AC-D3810FE9E535}" dt="2022-10-03T00:12:21.917" v="840" actId="47"/>
        <pc:sldMkLst>
          <pc:docMk/>
          <pc:sldMk cId="3433143616" sldId="322"/>
        </pc:sldMkLst>
        <pc:spChg chg="mod">
          <ac:chgData name="Allie Pfleger" userId="7701ca9aa713607d" providerId="LiveId" clId="{64623A5A-D93E-4906-A6AC-D3810FE9E535}" dt="2022-10-03T00:12:07.730" v="836" actId="6549"/>
          <ac:spMkLst>
            <pc:docMk/>
            <pc:sldMk cId="3433143616" sldId="322"/>
            <ac:spMk id="5" creationId="{D457CB86-B894-26FD-7788-FA806722E745}"/>
          </ac:spMkLst>
        </pc:spChg>
        <pc:spChg chg="del">
          <ac:chgData name="Allie Pfleger" userId="7701ca9aa713607d" providerId="LiveId" clId="{64623A5A-D93E-4906-A6AC-D3810FE9E535}" dt="2022-10-03T00:12:00.436" v="835" actId="478"/>
          <ac:spMkLst>
            <pc:docMk/>
            <pc:sldMk cId="3433143616" sldId="322"/>
            <ac:spMk id="10" creationId="{2F98D4F6-668A-9810-209A-2EBCD950A1BF}"/>
          </ac:spMkLst>
        </pc:spChg>
      </pc:sldChg>
      <pc:sldChg chg="modSp add">
        <pc:chgData name="Allie Pfleger" userId="7701ca9aa713607d" providerId="LiveId" clId="{64623A5A-D93E-4906-A6AC-D3810FE9E535}" dt="2022-10-03T00:23:13.768" v="1177" actId="20577"/>
        <pc:sldMkLst>
          <pc:docMk/>
          <pc:sldMk cId="2408137890" sldId="323"/>
        </pc:sldMkLst>
        <pc:spChg chg="mod">
          <ac:chgData name="Allie Pfleger" userId="7701ca9aa713607d" providerId="LiveId" clId="{64623A5A-D93E-4906-A6AC-D3810FE9E535}" dt="2022-10-03T00:23:13.768" v="1177" actId="20577"/>
          <ac:spMkLst>
            <pc:docMk/>
            <pc:sldMk cId="2408137890" sldId="323"/>
            <ac:spMk id="6" creationId="{B6BEE2A3-9B22-D84C-2294-3FD7CAAB3FFC}"/>
          </ac:spMkLst>
        </pc:spChg>
      </pc:sldChg>
      <pc:sldChg chg="modSp add">
        <pc:chgData name="Allie Pfleger" userId="7701ca9aa713607d" providerId="LiveId" clId="{64623A5A-D93E-4906-A6AC-D3810FE9E535}" dt="2022-10-03T00:23:19.779" v="1179" actId="20577"/>
        <pc:sldMkLst>
          <pc:docMk/>
          <pc:sldMk cId="3150371622" sldId="324"/>
        </pc:sldMkLst>
        <pc:spChg chg="mod">
          <ac:chgData name="Allie Pfleger" userId="7701ca9aa713607d" providerId="LiveId" clId="{64623A5A-D93E-4906-A6AC-D3810FE9E535}" dt="2022-10-03T00:23:19.779" v="1179" actId="20577"/>
          <ac:spMkLst>
            <pc:docMk/>
            <pc:sldMk cId="3150371622" sldId="324"/>
            <ac:spMk id="6" creationId="{B6BEE2A3-9B22-D84C-2294-3FD7CAAB3FFC}"/>
          </ac:spMkLst>
        </pc:spChg>
      </pc:sldChg>
      <pc:sldChg chg="modSp add">
        <pc:chgData name="Allie Pfleger" userId="7701ca9aa713607d" providerId="LiveId" clId="{64623A5A-D93E-4906-A6AC-D3810FE9E535}" dt="2022-10-03T00:23:24.861" v="1181" actId="20577"/>
        <pc:sldMkLst>
          <pc:docMk/>
          <pc:sldMk cId="3256499737" sldId="325"/>
        </pc:sldMkLst>
        <pc:spChg chg="mod">
          <ac:chgData name="Allie Pfleger" userId="7701ca9aa713607d" providerId="LiveId" clId="{64623A5A-D93E-4906-A6AC-D3810FE9E535}" dt="2022-10-03T00:23:24.861" v="1181" actId="20577"/>
          <ac:spMkLst>
            <pc:docMk/>
            <pc:sldMk cId="3256499737" sldId="325"/>
            <ac:spMk id="6" creationId="{B6BEE2A3-9B22-D84C-2294-3FD7CAAB3FFC}"/>
          </ac:spMkLst>
        </pc:spChg>
      </pc:sldChg>
      <pc:sldChg chg="modSp add">
        <pc:chgData name="Allie Pfleger" userId="7701ca9aa713607d" providerId="LiveId" clId="{64623A5A-D93E-4906-A6AC-D3810FE9E535}" dt="2022-10-03T00:23:30.208" v="1183" actId="20577"/>
        <pc:sldMkLst>
          <pc:docMk/>
          <pc:sldMk cId="2344949587" sldId="326"/>
        </pc:sldMkLst>
        <pc:spChg chg="mod">
          <ac:chgData name="Allie Pfleger" userId="7701ca9aa713607d" providerId="LiveId" clId="{64623A5A-D93E-4906-A6AC-D3810FE9E535}" dt="2022-10-03T00:23:30.208" v="1183" actId="20577"/>
          <ac:spMkLst>
            <pc:docMk/>
            <pc:sldMk cId="2344949587" sldId="326"/>
            <ac:spMk id="6" creationId="{B6BEE2A3-9B22-D84C-2294-3FD7CAAB3FFC}"/>
          </ac:spMkLst>
        </pc:spChg>
      </pc:sldChg>
      <pc:sldChg chg="modSp add">
        <pc:chgData name="Allie Pfleger" userId="7701ca9aa713607d" providerId="LiveId" clId="{64623A5A-D93E-4906-A6AC-D3810FE9E535}" dt="2022-10-03T00:23:44.544" v="1185" actId="20577"/>
        <pc:sldMkLst>
          <pc:docMk/>
          <pc:sldMk cId="247871575" sldId="327"/>
        </pc:sldMkLst>
        <pc:spChg chg="mod">
          <ac:chgData name="Allie Pfleger" userId="7701ca9aa713607d" providerId="LiveId" clId="{64623A5A-D93E-4906-A6AC-D3810FE9E535}" dt="2022-10-03T00:23:44.544" v="1185" actId="20577"/>
          <ac:spMkLst>
            <pc:docMk/>
            <pc:sldMk cId="247871575" sldId="327"/>
            <ac:spMk id="6" creationId="{B6BEE2A3-9B22-D84C-2294-3FD7CAAB3FFC}"/>
          </ac:spMkLst>
        </pc:spChg>
      </pc:sldChg>
      <pc:sldChg chg="modSp add">
        <pc:chgData name="Allie Pfleger" userId="7701ca9aa713607d" providerId="LiveId" clId="{64623A5A-D93E-4906-A6AC-D3810FE9E535}" dt="2022-10-03T00:23:49.874" v="1187" actId="20577"/>
        <pc:sldMkLst>
          <pc:docMk/>
          <pc:sldMk cId="1664910646" sldId="328"/>
        </pc:sldMkLst>
        <pc:spChg chg="mod">
          <ac:chgData name="Allie Pfleger" userId="7701ca9aa713607d" providerId="LiveId" clId="{64623A5A-D93E-4906-A6AC-D3810FE9E535}" dt="2022-10-03T00:23:49.874" v="1187" actId="20577"/>
          <ac:spMkLst>
            <pc:docMk/>
            <pc:sldMk cId="1664910646" sldId="328"/>
            <ac:spMk id="6" creationId="{B6BEE2A3-9B22-D84C-2294-3FD7CAAB3FFC}"/>
          </ac:spMkLst>
        </pc:spChg>
      </pc:sldChg>
      <pc:sldChg chg="modSp add">
        <pc:chgData name="Allie Pfleger" userId="7701ca9aa713607d" providerId="LiveId" clId="{64623A5A-D93E-4906-A6AC-D3810FE9E535}" dt="2022-10-03T00:23:55.181" v="1189" actId="20577"/>
        <pc:sldMkLst>
          <pc:docMk/>
          <pc:sldMk cId="2071991101" sldId="329"/>
        </pc:sldMkLst>
        <pc:spChg chg="mod">
          <ac:chgData name="Allie Pfleger" userId="7701ca9aa713607d" providerId="LiveId" clId="{64623A5A-D93E-4906-A6AC-D3810FE9E535}" dt="2022-10-03T00:23:55.181" v="1189" actId="20577"/>
          <ac:spMkLst>
            <pc:docMk/>
            <pc:sldMk cId="2071991101" sldId="329"/>
            <ac:spMk id="6" creationId="{B6BEE2A3-9B22-D84C-2294-3FD7CAAB3FFC}"/>
          </ac:spMkLst>
        </pc:spChg>
      </pc:sldChg>
      <pc:sldChg chg="modSp add">
        <pc:chgData name="Allie Pfleger" userId="7701ca9aa713607d" providerId="LiveId" clId="{64623A5A-D93E-4906-A6AC-D3810FE9E535}" dt="2022-10-03T00:24:01.374" v="1191" actId="20577"/>
        <pc:sldMkLst>
          <pc:docMk/>
          <pc:sldMk cId="3422864306" sldId="330"/>
        </pc:sldMkLst>
        <pc:spChg chg="mod">
          <ac:chgData name="Allie Pfleger" userId="7701ca9aa713607d" providerId="LiveId" clId="{64623A5A-D93E-4906-A6AC-D3810FE9E535}" dt="2022-10-03T00:24:01.374" v="1191" actId="20577"/>
          <ac:spMkLst>
            <pc:docMk/>
            <pc:sldMk cId="3422864306" sldId="330"/>
            <ac:spMk id="6" creationId="{B6BEE2A3-9B22-D84C-2294-3FD7CAAB3FFC}"/>
          </ac:spMkLst>
        </pc:spChg>
      </pc:sldChg>
      <pc:sldChg chg="delSp add mod">
        <pc:chgData name="Allie Pfleger" userId="7701ca9aa713607d" providerId="LiveId" clId="{64623A5A-D93E-4906-A6AC-D3810FE9E535}" dt="2022-10-03T00:24:06.379" v="1193" actId="478"/>
        <pc:sldMkLst>
          <pc:docMk/>
          <pc:sldMk cId="2998080480" sldId="331"/>
        </pc:sldMkLst>
        <pc:spChg chg="del">
          <ac:chgData name="Allie Pfleger" userId="7701ca9aa713607d" providerId="LiveId" clId="{64623A5A-D93E-4906-A6AC-D3810FE9E535}" dt="2022-10-03T00:24:06.379" v="1193" actId="478"/>
          <ac:spMkLst>
            <pc:docMk/>
            <pc:sldMk cId="2998080480" sldId="331"/>
            <ac:spMk id="6" creationId="{B6BEE2A3-9B22-D84C-2294-3FD7CAAB3FFC}"/>
          </ac:spMkLst>
        </pc:spChg>
      </pc:sldChg>
      <pc:sldChg chg="modSp add mod">
        <pc:chgData name="Allie Pfleger" userId="7701ca9aa713607d" providerId="LiveId" clId="{64623A5A-D93E-4906-A6AC-D3810FE9E535}" dt="2022-10-03T00:24:31.825" v="1220" actId="20577"/>
        <pc:sldMkLst>
          <pc:docMk/>
          <pc:sldMk cId="2712625066" sldId="332"/>
        </pc:sldMkLst>
        <pc:spChg chg="mod">
          <ac:chgData name="Allie Pfleger" userId="7701ca9aa713607d" providerId="LiveId" clId="{64623A5A-D93E-4906-A6AC-D3810FE9E535}" dt="2022-10-03T00:24:31.825" v="1220" actId="20577"/>
          <ac:spMkLst>
            <pc:docMk/>
            <pc:sldMk cId="2712625066" sldId="332"/>
            <ac:spMk id="111" creationId="{00000000-0000-0000-0000-000000000000}"/>
          </ac:spMkLst>
        </pc:spChg>
      </pc:sldChg>
      <pc:sldChg chg="addSp delSp modSp new mod modClrScheme chgLayout">
        <pc:chgData name="Allie Pfleger" userId="7701ca9aa713607d" providerId="LiveId" clId="{64623A5A-D93E-4906-A6AC-D3810FE9E535}" dt="2022-10-03T02:14:24.322" v="2094" actId="20577"/>
        <pc:sldMkLst>
          <pc:docMk/>
          <pc:sldMk cId="726763666" sldId="333"/>
        </pc:sldMkLst>
        <pc:spChg chg="del mod ord">
          <ac:chgData name="Allie Pfleger" userId="7701ca9aa713607d" providerId="LiveId" clId="{64623A5A-D93E-4906-A6AC-D3810FE9E535}" dt="2022-10-03T00:24:58.675" v="1223" actId="700"/>
          <ac:spMkLst>
            <pc:docMk/>
            <pc:sldMk cId="726763666" sldId="333"/>
            <ac:spMk id="2" creationId="{189E73A8-A773-0C8B-8419-51450B658EC2}"/>
          </ac:spMkLst>
        </pc:spChg>
        <pc:spChg chg="add mod ord">
          <ac:chgData name="Allie Pfleger" userId="7701ca9aa713607d" providerId="LiveId" clId="{64623A5A-D93E-4906-A6AC-D3810FE9E535}" dt="2022-10-03T00:25:01.673" v="1227" actId="20577"/>
          <ac:spMkLst>
            <pc:docMk/>
            <pc:sldMk cId="726763666" sldId="333"/>
            <ac:spMk id="3" creationId="{FA7C49EA-BE30-393C-6B23-092F5F8D7E2F}"/>
          </ac:spMkLst>
        </pc:spChg>
        <pc:spChg chg="add mod ord">
          <ac:chgData name="Allie Pfleger" userId="7701ca9aa713607d" providerId="LiveId" clId="{64623A5A-D93E-4906-A6AC-D3810FE9E535}" dt="2022-10-03T02:14:24.322" v="2094" actId="20577"/>
          <ac:spMkLst>
            <pc:docMk/>
            <pc:sldMk cId="726763666" sldId="333"/>
            <ac:spMk id="4" creationId="{41D0DB5E-B4D9-1D22-67B7-54EEF93594EF}"/>
          </ac:spMkLst>
        </pc:spChg>
      </pc:sldChg>
      <pc:sldChg chg="addSp delSp modSp add mod">
        <pc:chgData name="Allie Pfleger" userId="7701ca9aa713607d" providerId="LiveId" clId="{64623A5A-D93E-4906-A6AC-D3810FE9E535}" dt="2022-10-03T02:16:16.082" v="2136" actId="113"/>
        <pc:sldMkLst>
          <pc:docMk/>
          <pc:sldMk cId="2939023462" sldId="334"/>
        </pc:sldMkLst>
        <pc:spChg chg="mod">
          <ac:chgData name="Allie Pfleger" userId="7701ca9aa713607d" providerId="LiveId" clId="{64623A5A-D93E-4906-A6AC-D3810FE9E535}" dt="2022-10-03T00:27:24.743" v="1693" actId="20577"/>
          <ac:spMkLst>
            <pc:docMk/>
            <pc:sldMk cId="2939023462" sldId="334"/>
            <ac:spMk id="3" creationId="{FA7C49EA-BE30-393C-6B23-092F5F8D7E2F}"/>
          </ac:spMkLst>
        </pc:spChg>
        <pc:spChg chg="del mod">
          <ac:chgData name="Allie Pfleger" userId="7701ca9aa713607d" providerId="LiveId" clId="{64623A5A-D93E-4906-A6AC-D3810FE9E535}" dt="2022-10-03T02:14:39.760" v="2095" actId="478"/>
          <ac:spMkLst>
            <pc:docMk/>
            <pc:sldMk cId="2939023462" sldId="334"/>
            <ac:spMk id="4" creationId="{41D0DB5E-B4D9-1D22-67B7-54EEF93594EF}"/>
          </ac:spMkLst>
        </pc:spChg>
        <pc:spChg chg="add del mod">
          <ac:chgData name="Allie Pfleger" userId="7701ca9aa713607d" providerId="LiveId" clId="{64623A5A-D93E-4906-A6AC-D3810FE9E535}" dt="2022-10-03T02:16:16.082" v="2136" actId="113"/>
          <ac:spMkLst>
            <pc:docMk/>
            <pc:sldMk cId="2939023462" sldId="334"/>
            <ac:spMk id="5" creationId="{D7CC0D71-A37C-9A35-B2BB-6D066015B099}"/>
          </ac:spMkLst>
        </pc:spChg>
        <pc:spChg chg="add del mod">
          <ac:chgData name="Allie Pfleger" userId="7701ca9aa713607d" providerId="LiveId" clId="{64623A5A-D93E-4906-A6AC-D3810FE9E535}" dt="2022-10-03T02:14:42.755" v="2098"/>
          <ac:spMkLst>
            <pc:docMk/>
            <pc:sldMk cId="2939023462" sldId="334"/>
            <ac:spMk id="6" creationId="{A08CC9B5-C813-3D3E-26C1-541CF784F52E}"/>
          </ac:spMkLst>
        </pc:spChg>
        <pc:spChg chg="add del mod">
          <ac:chgData name="Allie Pfleger" userId="7701ca9aa713607d" providerId="LiveId" clId="{64623A5A-D93E-4906-A6AC-D3810FE9E535}" dt="2022-10-03T02:14:52.753" v="2100"/>
          <ac:spMkLst>
            <pc:docMk/>
            <pc:sldMk cId="2939023462" sldId="334"/>
            <ac:spMk id="7" creationId="{29C094E5-BD44-DAC1-2E2B-353CA3874CD7}"/>
          </ac:spMkLst>
        </pc:spChg>
      </pc:sldChg>
      <pc:sldChg chg="addSp delSp modSp add mod">
        <pc:chgData name="Allie Pfleger" userId="7701ca9aa713607d" providerId="LiveId" clId="{64623A5A-D93E-4906-A6AC-D3810FE9E535}" dt="2022-10-03T02:23:38.772" v="2178" actId="207"/>
        <pc:sldMkLst>
          <pc:docMk/>
          <pc:sldMk cId="4294689599" sldId="335"/>
        </pc:sldMkLst>
        <pc:spChg chg="mod">
          <ac:chgData name="Allie Pfleger" userId="7701ca9aa713607d" providerId="LiveId" clId="{64623A5A-D93E-4906-A6AC-D3810FE9E535}" dt="2022-10-03T00:28:16.410" v="1773" actId="20577"/>
          <ac:spMkLst>
            <pc:docMk/>
            <pc:sldMk cId="4294689599" sldId="335"/>
            <ac:spMk id="2" creationId="{6A491155-224A-BECE-21BE-E50EB40ED800}"/>
          </ac:spMkLst>
        </pc:spChg>
        <pc:spChg chg="add mod">
          <ac:chgData name="Allie Pfleger" userId="7701ca9aa713607d" providerId="LiveId" clId="{64623A5A-D93E-4906-A6AC-D3810FE9E535}" dt="2022-10-03T02:20:49.906" v="2165" actId="1076"/>
          <ac:spMkLst>
            <pc:docMk/>
            <pc:sldMk cId="4294689599" sldId="335"/>
            <ac:spMk id="3" creationId="{E2289A30-A21C-A553-3323-599C5755B9B7}"/>
          </ac:spMkLst>
        </pc:spChg>
        <pc:spChg chg="add mod">
          <ac:chgData name="Allie Pfleger" userId="7701ca9aa713607d" providerId="LiveId" clId="{64623A5A-D93E-4906-A6AC-D3810FE9E535}" dt="2022-10-03T02:23:38.772" v="2178" actId="207"/>
          <ac:spMkLst>
            <pc:docMk/>
            <pc:sldMk cId="4294689599" sldId="335"/>
            <ac:spMk id="4" creationId="{62888D20-8BB1-1411-6875-90D3B6D87C91}"/>
          </ac:spMkLst>
        </pc:spChg>
        <pc:spChg chg="mod">
          <ac:chgData name="Allie Pfleger" userId="7701ca9aa713607d" providerId="LiveId" clId="{64623A5A-D93E-4906-A6AC-D3810FE9E535}" dt="2022-10-03T00:32:48.369" v="1839" actId="1076"/>
          <ac:spMkLst>
            <pc:docMk/>
            <pc:sldMk cId="4294689599" sldId="335"/>
            <ac:spMk id="5" creationId="{D457CB86-B894-26FD-7788-FA806722E745}"/>
          </ac:spMkLst>
        </pc:spChg>
        <pc:spChg chg="del">
          <ac:chgData name="Allie Pfleger" userId="7701ca9aa713607d" providerId="LiveId" clId="{64623A5A-D93E-4906-A6AC-D3810FE9E535}" dt="2022-10-03T00:28:24.949" v="1774" actId="478"/>
          <ac:spMkLst>
            <pc:docMk/>
            <pc:sldMk cId="4294689599" sldId="335"/>
            <ac:spMk id="6" creationId="{B6BEE2A3-9B22-D84C-2294-3FD7CAAB3FFC}"/>
          </ac:spMkLst>
        </pc:spChg>
        <pc:spChg chg="add mod">
          <ac:chgData name="Allie Pfleger" userId="7701ca9aa713607d" providerId="LiveId" clId="{64623A5A-D93E-4906-A6AC-D3810FE9E535}" dt="2022-10-03T02:18:20.757" v="2149" actId="1076"/>
          <ac:spMkLst>
            <pc:docMk/>
            <pc:sldMk cId="4294689599" sldId="335"/>
            <ac:spMk id="7" creationId="{32F7A985-44E9-1232-E90A-4CF0F3ECF586}"/>
          </ac:spMkLst>
        </pc:spChg>
        <pc:spChg chg="del">
          <ac:chgData name="Allie Pfleger" userId="7701ca9aa713607d" providerId="LiveId" clId="{64623A5A-D93E-4906-A6AC-D3810FE9E535}" dt="2022-10-03T00:28:40.873" v="1778" actId="478"/>
          <ac:spMkLst>
            <pc:docMk/>
            <pc:sldMk cId="4294689599" sldId="335"/>
            <ac:spMk id="8" creationId="{BBFD8BFD-6BDF-81B9-12C3-AF81F95B96C0}"/>
          </ac:spMkLst>
        </pc:spChg>
        <pc:spChg chg="add mod">
          <ac:chgData name="Allie Pfleger" userId="7701ca9aa713607d" providerId="LiveId" clId="{64623A5A-D93E-4906-A6AC-D3810FE9E535}" dt="2022-10-03T00:33:39.633" v="1851" actId="1076"/>
          <ac:spMkLst>
            <pc:docMk/>
            <pc:sldMk cId="4294689599" sldId="335"/>
            <ac:spMk id="9" creationId="{D2F95A25-C5E8-4B82-6328-9930AE892918}"/>
          </ac:spMkLst>
        </pc:spChg>
        <pc:spChg chg="del">
          <ac:chgData name="Allie Pfleger" userId="7701ca9aa713607d" providerId="LiveId" clId="{64623A5A-D93E-4906-A6AC-D3810FE9E535}" dt="2022-10-03T00:28:28.793" v="1776" actId="478"/>
          <ac:spMkLst>
            <pc:docMk/>
            <pc:sldMk cId="4294689599" sldId="335"/>
            <ac:spMk id="10" creationId="{2F98D4F6-668A-9810-209A-2EBCD950A1BF}"/>
          </ac:spMkLst>
        </pc:spChg>
        <pc:spChg chg="add mod">
          <ac:chgData name="Allie Pfleger" userId="7701ca9aa713607d" providerId="LiveId" clId="{64623A5A-D93E-4906-A6AC-D3810FE9E535}" dt="2022-10-03T00:33:39.633" v="1851" actId="1076"/>
          <ac:spMkLst>
            <pc:docMk/>
            <pc:sldMk cId="4294689599" sldId="335"/>
            <ac:spMk id="11" creationId="{1A95E883-B3E5-F6E8-F969-55FD68AD784B}"/>
          </ac:spMkLst>
        </pc:spChg>
        <pc:spChg chg="add mod">
          <ac:chgData name="Allie Pfleger" userId="7701ca9aa713607d" providerId="LiveId" clId="{64623A5A-D93E-4906-A6AC-D3810FE9E535}" dt="2022-10-03T02:17:54.494" v="2148" actId="1076"/>
          <ac:spMkLst>
            <pc:docMk/>
            <pc:sldMk cId="4294689599" sldId="335"/>
            <ac:spMk id="12" creationId="{8560977E-F123-1E56-9A74-B46E80903F07}"/>
          </ac:spMkLst>
        </pc:spChg>
        <pc:spChg chg="add mod">
          <ac:chgData name="Allie Pfleger" userId="7701ca9aa713607d" providerId="LiveId" clId="{64623A5A-D93E-4906-A6AC-D3810FE9E535}" dt="2022-10-03T00:33:44.361" v="1852" actId="1076"/>
          <ac:spMkLst>
            <pc:docMk/>
            <pc:sldMk cId="4294689599" sldId="335"/>
            <ac:spMk id="13" creationId="{CB5A84B6-A61A-A604-0EDA-47ABD31868B8}"/>
          </ac:spMkLst>
        </pc:spChg>
        <pc:spChg chg="add mod">
          <ac:chgData name="Allie Pfleger" userId="7701ca9aa713607d" providerId="LiveId" clId="{64623A5A-D93E-4906-A6AC-D3810FE9E535}" dt="2022-10-03T02:20:14.018" v="2158" actId="1076"/>
          <ac:spMkLst>
            <pc:docMk/>
            <pc:sldMk cId="4294689599" sldId="335"/>
            <ac:spMk id="14" creationId="{1C72E1F8-5A86-62ED-A9AF-3EE872DBC6E4}"/>
          </ac:spMkLst>
        </pc:spChg>
        <pc:spChg chg="add mod">
          <ac:chgData name="Allie Pfleger" userId="7701ca9aa713607d" providerId="LiveId" clId="{64623A5A-D93E-4906-A6AC-D3810FE9E535}" dt="2022-10-03T02:18:23.582" v="2150" actId="1076"/>
          <ac:spMkLst>
            <pc:docMk/>
            <pc:sldMk cId="4294689599" sldId="335"/>
            <ac:spMk id="15" creationId="{F4AE2D2C-104A-7188-0AC3-D8C2A9AEEC52}"/>
          </ac:spMkLst>
        </pc:spChg>
        <pc:cxnChg chg="add del mod">
          <ac:chgData name="Allie Pfleger" userId="7701ca9aa713607d" providerId="LiveId" clId="{64623A5A-D93E-4906-A6AC-D3810FE9E535}" dt="2022-10-03T00:36:41.305" v="1855" actId="11529"/>
          <ac:cxnSpMkLst>
            <pc:docMk/>
            <pc:sldMk cId="4294689599" sldId="335"/>
            <ac:cxnSpMk id="17" creationId="{C86D0D6D-91B9-4B95-A2D6-1579E251508C}"/>
          </ac:cxnSpMkLst>
        </pc:cxnChg>
        <pc:cxnChg chg="add del mod">
          <ac:chgData name="Allie Pfleger" userId="7701ca9aa713607d" providerId="LiveId" clId="{64623A5A-D93E-4906-A6AC-D3810FE9E535}" dt="2022-10-03T00:37:05.158" v="1860" actId="11529"/>
          <ac:cxnSpMkLst>
            <pc:docMk/>
            <pc:sldMk cId="4294689599" sldId="335"/>
            <ac:cxnSpMk id="19" creationId="{34B679BC-E59D-526A-337E-381E17C480C8}"/>
          </ac:cxnSpMkLst>
        </pc:cxnChg>
        <pc:cxnChg chg="add mod">
          <ac:chgData name="Allie Pfleger" userId="7701ca9aa713607d" providerId="LiveId" clId="{64623A5A-D93E-4906-A6AC-D3810FE9E535}" dt="2022-10-03T02:21:26.107" v="2168" actId="692"/>
          <ac:cxnSpMkLst>
            <pc:docMk/>
            <pc:sldMk cId="4294689599" sldId="335"/>
            <ac:cxnSpMk id="21" creationId="{755963ED-B2EA-ACC3-0590-EDD40024A636}"/>
          </ac:cxnSpMkLst>
        </pc:cxnChg>
        <pc:cxnChg chg="add mod">
          <ac:chgData name="Allie Pfleger" userId="7701ca9aa713607d" providerId="LiveId" clId="{64623A5A-D93E-4906-A6AC-D3810FE9E535}" dt="2022-10-03T02:21:30.355" v="2169" actId="692"/>
          <ac:cxnSpMkLst>
            <pc:docMk/>
            <pc:sldMk cId="4294689599" sldId="335"/>
            <ac:cxnSpMk id="23" creationId="{B21493AB-3061-1E22-FD68-B08E53F2D031}"/>
          </ac:cxnSpMkLst>
        </pc:cxnChg>
        <pc:cxnChg chg="add mod">
          <ac:chgData name="Allie Pfleger" userId="7701ca9aa713607d" providerId="LiveId" clId="{64623A5A-D93E-4906-A6AC-D3810FE9E535}" dt="2022-10-03T02:21:33.824" v="2170" actId="692"/>
          <ac:cxnSpMkLst>
            <pc:docMk/>
            <pc:sldMk cId="4294689599" sldId="335"/>
            <ac:cxnSpMk id="25" creationId="{447937D0-BD73-AC23-1E37-2131C023A887}"/>
          </ac:cxnSpMkLst>
        </pc:cxnChg>
        <pc:cxnChg chg="add mod">
          <ac:chgData name="Allie Pfleger" userId="7701ca9aa713607d" providerId="LiveId" clId="{64623A5A-D93E-4906-A6AC-D3810FE9E535}" dt="2022-10-03T02:21:37.223" v="2171" actId="692"/>
          <ac:cxnSpMkLst>
            <pc:docMk/>
            <pc:sldMk cId="4294689599" sldId="335"/>
            <ac:cxnSpMk id="27" creationId="{362166DE-4286-7E21-A846-87702AC1D487}"/>
          </ac:cxnSpMkLst>
        </pc:cxnChg>
        <pc:cxnChg chg="add del mod">
          <ac:chgData name="Allie Pfleger" userId="7701ca9aa713607d" providerId="LiveId" clId="{64623A5A-D93E-4906-A6AC-D3810FE9E535}" dt="2022-10-03T00:38:39.757" v="1875" actId="478"/>
          <ac:cxnSpMkLst>
            <pc:docMk/>
            <pc:sldMk cId="4294689599" sldId="335"/>
            <ac:cxnSpMk id="29" creationId="{BC013905-CADE-6F2E-AEE0-37E6C9C9F376}"/>
          </ac:cxnSpMkLst>
        </pc:cxnChg>
        <pc:cxnChg chg="add mod">
          <ac:chgData name="Allie Pfleger" userId="7701ca9aa713607d" providerId="LiveId" clId="{64623A5A-D93E-4906-A6AC-D3810FE9E535}" dt="2022-10-03T02:21:42.740" v="2173" actId="692"/>
          <ac:cxnSpMkLst>
            <pc:docMk/>
            <pc:sldMk cId="4294689599" sldId="335"/>
            <ac:cxnSpMk id="31" creationId="{3EE81EEC-E8BC-73E1-BE73-586DC8B1930B}"/>
          </ac:cxnSpMkLst>
        </pc:cxnChg>
        <pc:cxnChg chg="add del mod">
          <ac:chgData name="Allie Pfleger" userId="7701ca9aa713607d" providerId="LiveId" clId="{64623A5A-D93E-4906-A6AC-D3810FE9E535}" dt="2022-10-03T00:38:41.070" v="1876" actId="478"/>
          <ac:cxnSpMkLst>
            <pc:docMk/>
            <pc:sldMk cId="4294689599" sldId="335"/>
            <ac:cxnSpMk id="33" creationId="{B13D4E8E-69AE-4B05-CAE1-3E7517E88258}"/>
          </ac:cxnSpMkLst>
        </pc:cxnChg>
        <pc:cxnChg chg="add del mod">
          <ac:chgData name="Allie Pfleger" userId="7701ca9aa713607d" providerId="LiveId" clId="{64623A5A-D93E-4906-A6AC-D3810FE9E535}" dt="2022-10-03T00:39:28.320" v="1882" actId="11529"/>
          <ac:cxnSpMkLst>
            <pc:docMk/>
            <pc:sldMk cId="4294689599" sldId="335"/>
            <ac:cxnSpMk id="36" creationId="{E9CE3038-E03B-C9D8-C97D-0F84BA37AA78}"/>
          </ac:cxnSpMkLst>
        </pc:cxnChg>
        <pc:cxnChg chg="add del mod">
          <ac:chgData name="Allie Pfleger" userId="7701ca9aa713607d" providerId="LiveId" clId="{64623A5A-D93E-4906-A6AC-D3810FE9E535}" dt="2022-10-03T00:39:51.919" v="1884" actId="11529"/>
          <ac:cxnSpMkLst>
            <pc:docMk/>
            <pc:sldMk cId="4294689599" sldId="335"/>
            <ac:cxnSpMk id="39" creationId="{2181CC37-9BC6-808F-D181-F4DAB8635C86}"/>
          </ac:cxnSpMkLst>
        </pc:cxnChg>
        <pc:cxnChg chg="add del mod">
          <ac:chgData name="Allie Pfleger" userId="7701ca9aa713607d" providerId="LiveId" clId="{64623A5A-D93E-4906-A6AC-D3810FE9E535}" dt="2022-10-03T00:40:11.200" v="1888" actId="11529"/>
          <ac:cxnSpMkLst>
            <pc:docMk/>
            <pc:sldMk cId="4294689599" sldId="335"/>
            <ac:cxnSpMk id="41" creationId="{36EE5A4A-6D8C-7396-905B-93F532C135CE}"/>
          </ac:cxnSpMkLst>
        </pc:cxnChg>
        <pc:cxnChg chg="add mod">
          <ac:chgData name="Allie Pfleger" userId="7701ca9aa713607d" providerId="LiveId" clId="{64623A5A-D93E-4906-A6AC-D3810FE9E535}" dt="2022-10-03T02:21:40.090" v="2172" actId="692"/>
          <ac:cxnSpMkLst>
            <pc:docMk/>
            <pc:sldMk cId="4294689599" sldId="335"/>
            <ac:cxnSpMk id="44" creationId="{2D9F036C-1AE1-059C-8210-F5CE93BB04AE}"/>
          </ac:cxnSpMkLst>
        </pc:cxnChg>
        <pc:cxnChg chg="add mod">
          <ac:chgData name="Allie Pfleger" userId="7701ca9aa713607d" providerId="LiveId" clId="{64623A5A-D93E-4906-A6AC-D3810FE9E535}" dt="2022-10-03T02:21:45.850" v="2174" actId="692"/>
          <ac:cxnSpMkLst>
            <pc:docMk/>
            <pc:sldMk cId="4294689599" sldId="335"/>
            <ac:cxnSpMk id="46" creationId="{CC7E24CB-3A8A-4ADE-C090-5E2727393D1B}"/>
          </ac:cxnSpMkLst>
        </pc:cxnChg>
        <pc:cxnChg chg="add mod">
          <ac:chgData name="Allie Pfleger" userId="7701ca9aa713607d" providerId="LiveId" clId="{64623A5A-D93E-4906-A6AC-D3810FE9E535}" dt="2022-10-03T02:21:48.620" v="2175" actId="692"/>
          <ac:cxnSpMkLst>
            <pc:docMk/>
            <pc:sldMk cId="4294689599" sldId="335"/>
            <ac:cxnSpMk id="48" creationId="{1383D512-321C-37BB-990A-B4FFA64ED3FA}"/>
          </ac:cxnSpMkLst>
        </pc:cxnChg>
        <pc:cxnChg chg="add mod">
          <ac:chgData name="Allie Pfleger" userId="7701ca9aa713607d" providerId="LiveId" clId="{64623A5A-D93E-4906-A6AC-D3810FE9E535}" dt="2022-10-03T02:21:52.901" v="2176" actId="692"/>
          <ac:cxnSpMkLst>
            <pc:docMk/>
            <pc:sldMk cId="4294689599" sldId="335"/>
            <ac:cxnSpMk id="50" creationId="{DED9E9BB-3B22-3762-5F30-598DE1DBC244}"/>
          </ac:cxnSpMkLst>
        </pc:cxnChg>
        <pc:cxnChg chg="add mod">
          <ac:chgData name="Allie Pfleger" userId="7701ca9aa713607d" providerId="LiveId" clId="{64623A5A-D93E-4906-A6AC-D3810FE9E535}" dt="2022-10-03T02:21:56.582" v="2177" actId="692"/>
          <ac:cxnSpMkLst>
            <pc:docMk/>
            <pc:sldMk cId="4294689599" sldId="335"/>
            <ac:cxnSpMk id="53" creationId="{1413502C-DA4E-CF50-A7A0-F984F17EE7DB}"/>
          </ac:cxnSpMkLst>
        </pc:cxnChg>
      </pc:sldChg>
    </pc:docChg>
  </pc:docChgLst>
  <pc:docChgLst>
    <pc:chgData name="Allie Pfleger" userId="7701ca9aa713607d" providerId="LiveId" clId="{35872F6E-1734-4D1D-B342-5E6D2F7C4C45}"/>
    <pc:docChg chg="custSel addSld modSld">
      <pc:chgData name="Allie Pfleger" userId="7701ca9aa713607d" providerId="LiveId" clId="{35872F6E-1734-4D1D-B342-5E6D2F7C4C45}" dt="2022-10-03T23:01:15.861" v="134" actId="1582"/>
      <pc:docMkLst>
        <pc:docMk/>
      </pc:docMkLst>
      <pc:sldChg chg="modSp mod">
        <pc:chgData name="Allie Pfleger" userId="7701ca9aa713607d" providerId="LiveId" clId="{35872F6E-1734-4D1D-B342-5E6D2F7C4C45}" dt="2022-10-03T22:49:36.843" v="18" actId="20577"/>
        <pc:sldMkLst>
          <pc:docMk/>
          <pc:sldMk cId="2084633147" sldId="314"/>
        </pc:sldMkLst>
        <pc:spChg chg="mod">
          <ac:chgData name="Allie Pfleger" userId="7701ca9aa713607d" providerId="LiveId" clId="{35872F6E-1734-4D1D-B342-5E6D2F7C4C45}" dt="2022-10-03T22:48:53.192" v="1" actId="20577"/>
          <ac:spMkLst>
            <pc:docMk/>
            <pc:sldMk cId="2084633147" sldId="314"/>
            <ac:spMk id="4" creationId="{F195F0D5-F9BB-C05C-55B2-ADFAE05F08BB}"/>
          </ac:spMkLst>
        </pc:spChg>
        <pc:spChg chg="mod">
          <ac:chgData name="Allie Pfleger" userId="7701ca9aa713607d" providerId="LiveId" clId="{35872F6E-1734-4D1D-B342-5E6D2F7C4C45}" dt="2022-10-03T22:49:36.843" v="18" actId="20577"/>
          <ac:spMkLst>
            <pc:docMk/>
            <pc:sldMk cId="2084633147" sldId="314"/>
            <ac:spMk id="5" creationId="{C419559E-BC6B-F314-EF98-FFEA019D0FD3}"/>
          </ac:spMkLst>
        </pc:spChg>
      </pc:sldChg>
      <pc:sldChg chg="modSp mod">
        <pc:chgData name="Allie Pfleger" userId="7701ca9aa713607d" providerId="LiveId" clId="{35872F6E-1734-4D1D-B342-5E6D2F7C4C45}" dt="2022-10-03T22:49:44.939" v="19" actId="20577"/>
        <pc:sldMkLst>
          <pc:docMk/>
          <pc:sldMk cId="0" sldId="315"/>
        </pc:sldMkLst>
        <pc:spChg chg="mod">
          <ac:chgData name="Allie Pfleger" userId="7701ca9aa713607d" providerId="LiveId" clId="{35872F6E-1734-4D1D-B342-5E6D2F7C4C45}" dt="2022-10-03T22:49:44.939" v="19" actId="20577"/>
          <ac:spMkLst>
            <pc:docMk/>
            <pc:sldMk cId="0" sldId="315"/>
            <ac:spMk id="111" creationId="{00000000-0000-0000-0000-000000000000}"/>
          </ac:spMkLst>
        </pc:spChg>
      </pc:sldChg>
      <pc:sldChg chg="addSp delSp modSp mod">
        <pc:chgData name="Allie Pfleger" userId="7701ca9aa713607d" providerId="LiveId" clId="{35872F6E-1734-4D1D-B342-5E6D2F7C4C45}" dt="2022-10-03T22:58:54.245" v="111" actId="14100"/>
        <pc:sldMkLst>
          <pc:docMk/>
          <pc:sldMk cId="4294689599" sldId="335"/>
        </pc:sldMkLst>
        <pc:spChg chg="del">
          <ac:chgData name="Allie Pfleger" userId="7701ca9aa713607d" providerId="LiveId" clId="{35872F6E-1734-4D1D-B342-5E6D2F7C4C45}" dt="2022-10-03T22:51:19.746" v="23" actId="478"/>
          <ac:spMkLst>
            <pc:docMk/>
            <pc:sldMk cId="4294689599" sldId="335"/>
            <ac:spMk id="3" creationId="{E2289A30-A21C-A553-3323-599C5755B9B7}"/>
          </ac:spMkLst>
        </pc:spChg>
        <pc:spChg chg="mod">
          <ac:chgData name="Allie Pfleger" userId="7701ca9aa713607d" providerId="LiveId" clId="{35872F6E-1734-4D1D-B342-5E6D2F7C4C45}" dt="2022-10-03T22:54:54.499" v="63" actId="1076"/>
          <ac:spMkLst>
            <pc:docMk/>
            <pc:sldMk cId="4294689599" sldId="335"/>
            <ac:spMk id="4" creationId="{62888D20-8BB1-1411-6875-90D3B6D87C91}"/>
          </ac:spMkLst>
        </pc:spChg>
        <pc:spChg chg="del">
          <ac:chgData name="Allie Pfleger" userId="7701ca9aa713607d" providerId="LiveId" clId="{35872F6E-1734-4D1D-B342-5E6D2F7C4C45}" dt="2022-10-03T22:51:11.509" v="20" actId="478"/>
          <ac:spMkLst>
            <pc:docMk/>
            <pc:sldMk cId="4294689599" sldId="335"/>
            <ac:spMk id="5" creationId="{D457CB86-B894-26FD-7788-FA806722E745}"/>
          </ac:spMkLst>
        </pc:spChg>
        <pc:spChg chg="del">
          <ac:chgData name="Allie Pfleger" userId="7701ca9aa713607d" providerId="LiveId" clId="{35872F6E-1734-4D1D-B342-5E6D2F7C4C45}" dt="2022-10-03T22:51:16.763" v="22" actId="478"/>
          <ac:spMkLst>
            <pc:docMk/>
            <pc:sldMk cId="4294689599" sldId="335"/>
            <ac:spMk id="6" creationId="{4B432B42-0294-5D7C-CFA9-FBFEA2542D8C}"/>
          </ac:spMkLst>
        </pc:spChg>
        <pc:spChg chg="mod">
          <ac:chgData name="Allie Pfleger" userId="7701ca9aa713607d" providerId="LiveId" clId="{35872F6E-1734-4D1D-B342-5E6D2F7C4C45}" dt="2022-10-03T22:55:26.547" v="73" actId="1076"/>
          <ac:spMkLst>
            <pc:docMk/>
            <pc:sldMk cId="4294689599" sldId="335"/>
            <ac:spMk id="7" creationId="{32F7A985-44E9-1232-E90A-4CF0F3ECF586}"/>
          </ac:spMkLst>
        </pc:spChg>
        <pc:spChg chg="mod">
          <ac:chgData name="Allie Pfleger" userId="7701ca9aa713607d" providerId="LiveId" clId="{35872F6E-1734-4D1D-B342-5E6D2F7C4C45}" dt="2022-10-03T22:55:31.662" v="75" actId="1076"/>
          <ac:spMkLst>
            <pc:docMk/>
            <pc:sldMk cId="4294689599" sldId="335"/>
            <ac:spMk id="9" creationId="{D2F95A25-C5E8-4B82-6328-9930AE892918}"/>
          </ac:spMkLst>
        </pc:spChg>
        <pc:spChg chg="add del mod">
          <ac:chgData name="Allie Pfleger" userId="7701ca9aa713607d" providerId="LiveId" clId="{35872F6E-1734-4D1D-B342-5E6D2F7C4C45}" dt="2022-10-03T22:51:13.975" v="21" actId="478"/>
          <ac:spMkLst>
            <pc:docMk/>
            <pc:sldMk cId="4294689599" sldId="335"/>
            <ac:spMk id="10" creationId="{0BA5AF5D-8E2E-FC0C-F822-DF1E922ABC25}"/>
          </ac:spMkLst>
        </pc:spChg>
        <pc:spChg chg="mod">
          <ac:chgData name="Allie Pfleger" userId="7701ca9aa713607d" providerId="LiveId" clId="{35872F6E-1734-4D1D-B342-5E6D2F7C4C45}" dt="2022-10-03T22:58:06.469" v="99" actId="1076"/>
          <ac:spMkLst>
            <pc:docMk/>
            <pc:sldMk cId="4294689599" sldId="335"/>
            <ac:spMk id="11" creationId="{1A95E883-B3E5-F6E8-F969-55FD68AD784B}"/>
          </ac:spMkLst>
        </pc:spChg>
        <pc:spChg chg="mod">
          <ac:chgData name="Allie Pfleger" userId="7701ca9aa713607d" providerId="LiveId" clId="{35872F6E-1734-4D1D-B342-5E6D2F7C4C45}" dt="2022-10-03T22:58:51.147" v="110" actId="1076"/>
          <ac:spMkLst>
            <pc:docMk/>
            <pc:sldMk cId="4294689599" sldId="335"/>
            <ac:spMk id="12" creationId="{8560977E-F123-1E56-9A74-B46E80903F07}"/>
          </ac:spMkLst>
        </pc:spChg>
        <pc:spChg chg="mod">
          <ac:chgData name="Allie Pfleger" userId="7701ca9aa713607d" providerId="LiveId" clId="{35872F6E-1734-4D1D-B342-5E6D2F7C4C45}" dt="2022-10-03T22:58:31.128" v="104" actId="1076"/>
          <ac:spMkLst>
            <pc:docMk/>
            <pc:sldMk cId="4294689599" sldId="335"/>
            <ac:spMk id="13" creationId="{CB5A84B6-A61A-A604-0EDA-47ABD31868B8}"/>
          </ac:spMkLst>
        </pc:spChg>
        <pc:spChg chg="del mod">
          <ac:chgData name="Allie Pfleger" userId="7701ca9aa713607d" providerId="LiveId" clId="{35872F6E-1734-4D1D-B342-5E6D2F7C4C45}" dt="2022-10-03T22:58:40.627" v="108" actId="478"/>
          <ac:spMkLst>
            <pc:docMk/>
            <pc:sldMk cId="4294689599" sldId="335"/>
            <ac:spMk id="14" creationId="{1C72E1F8-5A86-62ED-A9AF-3EE872DBC6E4}"/>
          </ac:spMkLst>
        </pc:spChg>
        <pc:spChg chg="del">
          <ac:chgData name="Allie Pfleger" userId="7701ca9aa713607d" providerId="LiveId" clId="{35872F6E-1734-4D1D-B342-5E6D2F7C4C45}" dt="2022-10-03T22:54:47.431" v="61" actId="478"/>
          <ac:spMkLst>
            <pc:docMk/>
            <pc:sldMk cId="4294689599" sldId="335"/>
            <ac:spMk id="15" creationId="{F4AE2D2C-104A-7188-0AC3-D8C2A9AEEC52}"/>
          </ac:spMkLst>
        </pc:spChg>
        <pc:cxnChg chg="mod">
          <ac:chgData name="Allie Pfleger" userId="7701ca9aa713607d" providerId="LiveId" clId="{35872F6E-1734-4D1D-B342-5E6D2F7C4C45}" dt="2022-10-03T22:56:29.108" v="83"/>
          <ac:cxnSpMkLst>
            <pc:docMk/>
            <pc:sldMk cId="4294689599" sldId="335"/>
            <ac:cxnSpMk id="21" creationId="{755963ED-B2EA-ACC3-0590-EDD40024A636}"/>
          </ac:cxnSpMkLst>
        </pc:cxnChg>
        <pc:cxnChg chg="mod">
          <ac:chgData name="Allie Pfleger" userId="7701ca9aa713607d" providerId="LiveId" clId="{35872F6E-1734-4D1D-B342-5E6D2F7C4C45}" dt="2022-10-03T22:56:42.378" v="85"/>
          <ac:cxnSpMkLst>
            <pc:docMk/>
            <pc:sldMk cId="4294689599" sldId="335"/>
            <ac:cxnSpMk id="23" creationId="{B21493AB-3061-1E22-FD68-B08E53F2D031}"/>
          </ac:cxnSpMkLst>
        </pc:cxnChg>
        <pc:cxnChg chg="mod">
          <ac:chgData name="Allie Pfleger" userId="7701ca9aa713607d" providerId="LiveId" clId="{35872F6E-1734-4D1D-B342-5E6D2F7C4C45}" dt="2022-10-03T22:58:06.469" v="99" actId="1076"/>
          <ac:cxnSpMkLst>
            <pc:docMk/>
            <pc:sldMk cId="4294689599" sldId="335"/>
            <ac:cxnSpMk id="25" creationId="{447937D0-BD73-AC23-1E37-2131C023A887}"/>
          </ac:cxnSpMkLst>
        </pc:cxnChg>
        <pc:cxnChg chg="mod">
          <ac:chgData name="Allie Pfleger" userId="7701ca9aa713607d" providerId="LiveId" clId="{35872F6E-1734-4D1D-B342-5E6D2F7C4C45}" dt="2022-10-03T22:58:31.128" v="104" actId="1076"/>
          <ac:cxnSpMkLst>
            <pc:docMk/>
            <pc:sldMk cId="4294689599" sldId="335"/>
            <ac:cxnSpMk id="27" creationId="{362166DE-4286-7E21-A846-87702AC1D487}"/>
          </ac:cxnSpMkLst>
        </pc:cxnChg>
        <pc:cxnChg chg="mod">
          <ac:chgData name="Allie Pfleger" userId="7701ca9aa713607d" providerId="LiveId" clId="{35872F6E-1734-4D1D-B342-5E6D2F7C4C45}" dt="2022-10-03T22:58:31.128" v="104" actId="1076"/>
          <ac:cxnSpMkLst>
            <pc:docMk/>
            <pc:sldMk cId="4294689599" sldId="335"/>
            <ac:cxnSpMk id="31" creationId="{3EE81EEC-E8BC-73E1-BE73-586DC8B1930B}"/>
          </ac:cxnSpMkLst>
        </pc:cxnChg>
        <pc:cxnChg chg="del mod">
          <ac:chgData name="Allie Pfleger" userId="7701ca9aa713607d" providerId="LiveId" clId="{35872F6E-1734-4D1D-B342-5E6D2F7C4C45}" dt="2022-10-03T22:54:50.251" v="62" actId="478"/>
          <ac:cxnSpMkLst>
            <pc:docMk/>
            <pc:sldMk cId="4294689599" sldId="335"/>
            <ac:cxnSpMk id="44" creationId="{2D9F036C-1AE1-059C-8210-F5CE93BB04AE}"/>
          </ac:cxnSpMkLst>
        </pc:cxnChg>
        <pc:cxnChg chg="mod">
          <ac:chgData name="Allie Pfleger" userId="7701ca9aa713607d" providerId="LiveId" clId="{35872F6E-1734-4D1D-B342-5E6D2F7C4C45}" dt="2022-10-03T22:58:31.128" v="104" actId="1076"/>
          <ac:cxnSpMkLst>
            <pc:docMk/>
            <pc:sldMk cId="4294689599" sldId="335"/>
            <ac:cxnSpMk id="46" creationId="{CC7E24CB-3A8A-4ADE-C090-5E2727393D1B}"/>
          </ac:cxnSpMkLst>
        </pc:cxnChg>
        <pc:cxnChg chg="del mod">
          <ac:chgData name="Allie Pfleger" userId="7701ca9aa713607d" providerId="LiveId" clId="{35872F6E-1734-4D1D-B342-5E6D2F7C4C45}" dt="2022-10-03T22:58:36.181" v="106" actId="478"/>
          <ac:cxnSpMkLst>
            <pc:docMk/>
            <pc:sldMk cId="4294689599" sldId="335"/>
            <ac:cxnSpMk id="48" creationId="{1383D512-321C-37BB-990A-B4FFA64ED3FA}"/>
          </ac:cxnSpMkLst>
        </pc:cxnChg>
        <pc:cxnChg chg="mod">
          <ac:chgData name="Allie Pfleger" userId="7701ca9aa713607d" providerId="LiveId" clId="{35872F6E-1734-4D1D-B342-5E6D2F7C4C45}" dt="2022-10-03T22:58:54.245" v="111" actId="14100"/>
          <ac:cxnSpMkLst>
            <pc:docMk/>
            <pc:sldMk cId="4294689599" sldId="335"/>
            <ac:cxnSpMk id="50" creationId="{DED9E9BB-3B22-3762-5F30-598DE1DBC244}"/>
          </ac:cxnSpMkLst>
        </pc:cxnChg>
        <pc:cxnChg chg="del mod">
          <ac:chgData name="Allie Pfleger" userId="7701ca9aa713607d" providerId="LiveId" clId="{35872F6E-1734-4D1D-B342-5E6D2F7C4C45}" dt="2022-10-03T22:52:20.599" v="35" actId="478"/>
          <ac:cxnSpMkLst>
            <pc:docMk/>
            <pc:sldMk cId="4294689599" sldId="335"/>
            <ac:cxnSpMk id="53" creationId="{1413502C-DA4E-CF50-A7A0-F984F17EE7DB}"/>
          </ac:cxnSpMkLst>
        </pc:cxnChg>
      </pc:sldChg>
      <pc:sldChg chg="modSp add mod">
        <pc:chgData name="Allie Pfleger" userId="7701ca9aa713607d" providerId="LiveId" clId="{35872F6E-1734-4D1D-B342-5E6D2F7C4C45}" dt="2022-10-03T23:01:15.861" v="134" actId="1582"/>
        <pc:sldMkLst>
          <pc:docMk/>
          <pc:sldMk cId="3826255578" sldId="381"/>
        </pc:sldMkLst>
        <pc:spChg chg="mod">
          <ac:chgData name="Allie Pfleger" userId="7701ca9aa713607d" providerId="LiveId" clId="{35872F6E-1734-4D1D-B342-5E6D2F7C4C45}" dt="2022-10-03T22:59:28.481" v="114" actId="1582"/>
          <ac:spMkLst>
            <pc:docMk/>
            <pc:sldMk cId="3826255578" sldId="381"/>
            <ac:spMk id="4" creationId="{62888D20-8BB1-1411-6875-90D3B6D87C91}"/>
          </ac:spMkLst>
        </pc:spChg>
        <pc:spChg chg="mod">
          <ac:chgData name="Allie Pfleger" userId="7701ca9aa713607d" providerId="LiveId" clId="{35872F6E-1734-4D1D-B342-5E6D2F7C4C45}" dt="2022-10-03T22:59:45.300" v="118" actId="1582"/>
          <ac:spMkLst>
            <pc:docMk/>
            <pc:sldMk cId="3826255578" sldId="381"/>
            <ac:spMk id="7" creationId="{32F7A985-44E9-1232-E90A-4CF0F3ECF586}"/>
          </ac:spMkLst>
        </pc:spChg>
        <pc:spChg chg="mod">
          <ac:chgData name="Allie Pfleger" userId="7701ca9aa713607d" providerId="LiveId" clId="{35872F6E-1734-4D1D-B342-5E6D2F7C4C45}" dt="2022-10-03T23:01:15.861" v="134" actId="1582"/>
          <ac:spMkLst>
            <pc:docMk/>
            <pc:sldMk cId="3826255578" sldId="381"/>
            <ac:spMk id="9" creationId="{D2F95A25-C5E8-4B82-6328-9930AE892918}"/>
          </ac:spMkLst>
        </pc:spChg>
        <pc:spChg chg="mod">
          <ac:chgData name="Allie Pfleger" userId="7701ca9aa713607d" providerId="LiveId" clId="{35872F6E-1734-4D1D-B342-5E6D2F7C4C45}" dt="2022-10-03T23:00:09.051" v="122" actId="1582"/>
          <ac:spMkLst>
            <pc:docMk/>
            <pc:sldMk cId="3826255578" sldId="381"/>
            <ac:spMk id="11" creationId="{1A95E883-B3E5-F6E8-F969-55FD68AD784B}"/>
          </ac:spMkLst>
        </pc:spChg>
        <pc:spChg chg="mod">
          <ac:chgData name="Allie Pfleger" userId="7701ca9aa713607d" providerId="LiveId" clId="{35872F6E-1734-4D1D-B342-5E6D2F7C4C45}" dt="2022-10-03T23:00:25.181" v="126" actId="1582"/>
          <ac:spMkLst>
            <pc:docMk/>
            <pc:sldMk cId="3826255578" sldId="381"/>
            <ac:spMk id="12" creationId="{8560977E-F123-1E56-9A74-B46E80903F07}"/>
          </ac:spMkLst>
        </pc:spChg>
        <pc:spChg chg="mod">
          <ac:chgData name="Allie Pfleger" userId="7701ca9aa713607d" providerId="LiveId" clId="{35872F6E-1734-4D1D-B342-5E6D2F7C4C45}" dt="2022-10-03T23:00:50.084" v="128" actId="1582"/>
          <ac:spMkLst>
            <pc:docMk/>
            <pc:sldMk cId="3826255578" sldId="381"/>
            <ac:spMk id="13" creationId="{CB5A84B6-A61A-A604-0EDA-47ABD31868B8}"/>
          </ac:spMkLst>
        </pc:spChg>
        <pc:cxnChg chg="mod">
          <ac:chgData name="Allie Pfleger" userId="7701ca9aa713607d" providerId="LiveId" clId="{35872F6E-1734-4D1D-B342-5E6D2F7C4C45}" dt="2022-10-03T22:59:37.632" v="116" actId="1582"/>
          <ac:cxnSpMkLst>
            <pc:docMk/>
            <pc:sldMk cId="3826255578" sldId="381"/>
            <ac:cxnSpMk id="21" creationId="{755963ED-B2EA-ACC3-0590-EDD40024A636}"/>
          </ac:cxnSpMkLst>
        </pc:cxnChg>
        <pc:cxnChg chg="mod">
          <ac:chgData name="Allie Pfleger" userId="7701ca9aa713607d" providerId="LiveId" clId="{35872F6E-1734-4D1D-B342-5E6D2F7C4C45}" dt="2022-10-03T22:59:57.940" v="120" actId="1582"/>
          <ac:cxnSpMkLst>
            <pc:docMk/>
            <pc:sldMk cId="3826255578" sldId="381"/>
            <ac:cxnSpMk id="25" creationId="{447937D0-BD73-AC23-1E37-2131C023A887}"/>
          </ac:cxnSpMkLst>
        </pc:cxnChg>
        <pc:cxnChg chg="mod">
          <ac:chgData name="Allie Pfleger" userId="7701ca9aa713607d" providerId="LiveId" clId="{35872F6E-1734-4D1D-B342-5E6D2F7C4C45}" dt="2022-10-03T23:01:09.166" v="132" actId="1582"/>
          <ac:cxnSpMkLst>
            <pc:docMk/>
            <pc:sldMk cId="3826255578" sldId="381"/>
            <ac:cxnSpMk id="31" creationId="{3EE81EEC-E8BC-73E1-BE73-586DC8B1930B}"/>
          </ac:cxnSpMkLst>
        </pc:cxnChg>
        <pc:cxnChg chg="mod">
          <ac:chgData name="Allie Pfleger" userId="7701ca9aa713607d" providerId="LiveId" clId="{35872F6E-1734-4D1D-B342-5E6D2F7C4C45}" dt="2022-10-03T23:01:01.031" v="130" actId="208"/>
          <ac:cxnSpMkLst>
            <pc:docMk/>
            <pc:sldMk cId="3826255578" sldId="381"/>
            <ac:cxnSpMk id="46" creationId="{CC7E24CB-3A8A-4ADE-C090-5E2727393D1B}"/>
          </ac:cxnSpMkLst>
        </pc:cxnChg>
        <pc:cxnChg chg="mod">
          <ac:chgData name="Allie Pfleger" userId="7701ca9aa713607d" providerId="LiveId" clId="{35872F6E-1734-4D1D-B342-5E6D2F7C4C45}" dt="2022-10-03T23:00:17.675" v="124" actId="1582"/>
          <ac:cxnSpMkLst>
            <pc:docMk/>
            <pc:sldMk cId="3826255578" sldId="381"/>
            <ac:cxnSpMk id="50" creationId="{DED9E9BB-3B22-3762-5F30-598DE1DBC244}"/>
          </ac:cxnSpMkLst>
        </pc:cxnChg>
      </pc:sldChg>
    </pc:docChg>
  </pc:docChgLst>
  <pc:docChgLst>
    <pc:chgData name="Allie Pfleger" userId="7701ca9aa713607d" providerId="LiveId" clId="{EF687F6D-7DB6-4989-9E71-EA9C3135B2F1}"/>
    <pc:docChg chg="undo custSel delSld modSld modSection">
      <pc:chgData name="Allie Pfleger" userId="7701ca9aa713607d" providerId="LiveId" clId="{EF687F6D-7DB6-4989-9E71-EA9C3135B2F1}" dt="2022-10-27T04:24:26.510" v="195"/>
      <pc:docMkLst>
        <pc:docMk/>
      </pc:docMkLst>
      <pc:sldChg chg="del">
        <pc:chgData name="Allie Pfleger" userId="7701ca9aa713607d" providerId="LiveId" clId="{EF687F6D-7DB6-4989-9E71-EA9C3135B2F1}" dt="2022-10-27T04:16:21.775" v="38" actId="47"/>
        <pc:sldMkLst>
          <pc:docMk/>
          <pc:sldMk cId="390985512" sldId="449"/>
        </pc:sldMkLst>
      </pc:sldChg>
      <pc:sldChg chg="modSp">
        <pc:chgData name="Allie Pfleger" userId="7701ca9aa713607d" providerId="LiveId" clId="{EF687F6D-7DB6-4989-9E71-EA9C3135B2F1}" dt="2022-10-27T04:15:23.128" v="36" actId="20577"/>
        <pc:sldMkLst>
          <pc:docMk/>
          <pc:sldMk cId="3381201507" sldId="451"/>
        </pc:sldMkLst>
        <pc:spChg chg="mod">
          <ac:chgData name="Allie Pfleger" userId="7701ca9aa713607d" providerId="LiveId" clId="{EF687F6D-7DB6-4989-9E71-EA9C3135B2F1}" dt="2022-10-27T04:15:23.128" v="36" actId="20577"/>
          <ac:spMkLst>
            <pc:docMk/>
            <pc:sldMk cId="3381201507" sldId="451"/>
            <ac:spMk id="4" creationId="{4C573422-7545-1DED-E95E-87D8BA489FFC}"/>
          </ac:spMkLst>
        </pc:spChg>
      </pc:sldChg>
      <pc:sldChg chg="modSp mod">
        <pc:chgData name="Allie Pfleger" userId="7701ca9aa713607d" providerId="LiveId" clId="{EF687F6D-7DB6-4989-9E71-EA9C3135B2F1}" dt="2022-10-27T04:24:26.510" v="195"/>
        <pc:sldMkLst>
          <pc:docMk/>
          <pc:sldMk cId="1541406077" sldId="471"/>
        </pc:sldMkLst>
        <pc:spChg chg="mod">
          <ac:chgData name="Allie Pfleger" userId="7701ca9aa713607d" providerId="LiveId" clId="{EF687F6D-7DB6-4989-9E71-EA9C3135B2F1}" dt="2022-10-27T04:17:46.555" v="74" actId="1076"/>
          <ac:spMkLst>
            <pc:docMk/>
            <pc:sldMk cId="1541406077" sldId="471"/>
            <ac:spMk id="3" creationId="{714E8F8E-0237-C91D-E4B9-D4BB69AFA996}"/>
          </ac:spMkLst>
        </pc:spChg>
        <pc:spChg chg="mod">
          <ac:chgData name="Allie Pfleger" userId="7701ca9aa713607d" providerId="LiveId" clId="{EF687F6D-7DB6-4989-9E71-EA9C3135B2F1}" dt="2022-10-27T04:24:26.510" v="195"/>
          <ac:spMkLst>
            <pc:docMk/>
            <pc:sldMk cId="1541406077" sldId="471"/>
            <ac:spMk id="4" creationId="{BA9AB7F2-C785-4940-EACA-D31A676FA986}"/>
          </ac:spMkLst>
        </pc:spChg>
      </pc:sldChg>
      <pc:sldChg chg="delSp mod">
        <pc:chgData name="Allie Pfleger" userId="7701ca9aa713607d" providerId="LiveId" clId="{EF687F6D-7DB6-4989-9E71-EA9C3135B2F1}" dt="2022-10-27T04:15:48.456" v="37" actId="478"/>
        <pc:sldMkLst>
          <pc:docMk/>
          <pc:sldMk cId="3405718460" sldId="472"/>
        </pc:sldMkLst>
        <pc:spChg chg="del">
          <ac:chgData name="Allie Pfleger" userId="7701ca9aa713607d" providerId="LiveId" clId="{EF687F6D-7DB6-4989-9E71-EA9C3135B2F1}" dt="2022-10-27T04:15:48.456" v="37" actId="478"/>
          <ac:spMkLst>
            <pc:docMk/>
            <pc:sldMk cId="3405718460" sldId="472"/>
            <ac:spMk id="4" creationId="{46EF7A2B-A259-63B4-3178-6C5CBBDC226C}"/>
          </ac:spMkLst>
        </pc:spChg>
      </pc:sldChg>
    </pc:docChg>
  </pc:docChgLst>
  <pc:docChgLst>
    <pc:chgData name="Allie Pfleger" userId="7701ca9aa713607d" providerId="LiveId" clId="{DB1A4352-6B54-4DAE-BD5A-DD9C72B496D4}"/>
    <pc:docChg chg="undo custSel addSld delSld modSld sldOrd delMainMaster modSection">
      <pc:chgData name="Allie Pfleger" userId="7701ca9aa713607d" providerId="LiveId" clId="{DB1A4352-6B54-4DAE-BD5A-DD9C72B496D4}" dt="2022-10-03T08:00:09.713" v="796" actId="20577"/>
      <pc:docMkLst>
        <pc:docMk/>
      </pc:docMkLst>
      <pc:sldChg chg="del">
        <pc:chgData name="Allie Pfleger" userId="7701ca9aa713607d" providerId="LiveId" clId="{DB1A4352-6B54-4DAE-BD5A-DD9C72B496D4}" dt="2022-10-03T04:38:10.699" v="0" actId="47"/>
        <pc:sldMkLst>
          <pc:docMk/>
          <pc:sldMk cId="0" sldId="275"/>
        </pc:sldMkLst>
      </pc:sldChg>
      <pc:sldChg chg="modSp del mod ord">
        <pc:chgData name="Allie Pfleger" userId="7701ca9aa713607d" providerId="LiveId" clId="{DB1A4352-6B54-4DAE-BD5A-DD9C72B496D4}" dt="2022-10-03T04:39:37.728" v="16" actId="47"/>
        <pc:sldMkLst>
          <pc:docMk/>
          <pc:sldMk cId="0" sldId="276"/>
        </pc:sldMkLst>
        <pc:spChg chg="mod">
          <ac:chgData name="Allie Pfleger" userId="7701ca9aa713607d" providerId="LiveId" clId="{DB1A4352-6B54-4DAE-BD5A-DD9C72B496D4}" dt="2022-10-03T04:38:40.642" v="8" actId="1076"/>
          <ac:spMkLst>
            <pc:docMk/>
            <pc:sldMk cId="0" sldId="276"/>
            <ac:spMk id="238" creationId="{00000000-0000-0000-0000-000000000000}"/>
          </ac:spMkLst>
        </pc:spChg>
      </pc:sldChg>
      <pc:sldChg chg="del">
        <pc:chgData name="Allie Pfleger" userId="7701ca9aa713607d" providerId="LiveId" clId="{DB1A4352-6B54-4DAE-BD5A-DD9C72B496D4}" dt="2022-10-03T04:41:20.489" v="35" actId="47"/>
        <pc:sldMkLst>
          <pc:docMk/>
          <pc:sldMk cId="0" sldId="277"/>
        </pc:sldMkLst>
      </pc:sldChg>
      <pc:sldChg chg="del">
        <pc:chgData name="Allie Pfleger" userId="7701ca9aa713607d" providerId="LiveId" clId="{DB1A4352-6B54-4DAE-BD5A-DD9C72B496D4}" dt="2022-10-03T04:41:50.868" v="41" actId="47"/>
        <pc:sldMkLst>
          <pc:docMk/>
          <pc:sldMk cId="0" sldId="278"/>
        </pc:sldMkLst>
      </pc:sldChg>
      <pc:sldChg chg="del">
        <pc:chgData name="Allie Pfleger" userId="7701ca9aa713607d" providerId="LiveId" clId="{DB1A4352-6B54-4DAE-BD5A-DD9C72B496D4}" dt="2022-10-03T04:43:17.845" v="55" actId="47"/>
        <pc:sldMkLst>
          <pc:docMk/>
          <pc:sldMk cId="0" sldId="279"/>
        </pc:sldMkLst>
      </pc:sldChg>
      <pc:sldChg chg="del">
        <pc:chgData name="Allie Pfleger" userId="7701ca9aa713607d" providerId="LiveId" clId="{DB1A4352-6B54-4DAE-BD5A-DD9C72B496D4}" dt="2022-10-03T04:44:25.376" v="70" actId="47"/>
        <pc:sldMkLst>
          <pc:docMk/>
          <pc:sldMk cId="0" sldId="280"/>
        </pc:sldMkLst>
      </pc:sldChg>
      <pc:sldChg chg="del">
        <pc:chgData name="Allie Pfleger" userId="7701ca9aa713607d" providerId="LiveId" clId="{DB1A4352-6B54-4DAE-BD5A-DD9C72B496D4}" dt="2022-10-03T04:45:23.074" v="84" actId="47"/>
        <pc:sldMkLst>
          <pc:docMk/>
          <pc:sldMk cId="0" sldId="281"/>
        </pc:sldMkLst>
      </pc:sldChg>
      <pc:sldChg chg="del">
        <pc:chgData name="Allie Pfleger" userId="7701ca9aa713607d" providerId="LiveId" clId="{DB1A4352-6B54-4DAE-BD5A-DD9C72B496D4}" dt="2022-10-03T04:45:58.093" v="91" actId="47"/>
        <pc:sldMkLst>
          <pc:docMk/>
          <pc:sldMk cId="0" sldId="282"/>
        </pc:sldMkLst>
      </pc:sldChg>
      <pc:sldChg chg="del">
        <pc:chgData name="Allie Pfleger" userId="7701ca9aa713607d" providerId="LiveId" clId="{DB1A4352-6B54-4DAE-BD5A-DD9C72B496D4}" dt="2022-10-03T07:07:33.697" v="96" actId="47"/>
        <pc:sldMkLst>
          <pc:docMk/>
          <pc:sldMk cId="0" sldId="283"/>
        </pc:sldMkLst>
      </pc:sldChg>
      <pc:sldChg chg="del">
        <pc:chgData name="Allie Pfleger" userId="7701ca9aa713607d" providerId="LiveId" clId="{DB1A4352-6B54-4DAE-BD5A-DD9C72B496D4}" dt="2022-10-03T07:09:05.513" v="112" actId="47"/>
        <pc:sldMkLst>
          <pc:docMk/>
          <pc:sldMk cId="0" sldId="284"/>
        </pc:sldMkLst>
      </pc:sldChg>
      <pc:sldChg chg="del">
        <pc:chgData name="Allie Pfleger" userId="7701ca9aa713607d" providerId="LiveId" clId="{DB1A4352-6B54-4DAE-BD5A-DD9C72B496D4}" dt="2022-10-03T07:10:19.513" v="130" actId="47"/>
        <pc:sldMkLst>
          <pc:docMk/>
          <pc:sldMk cId="0" sldId="285"/>
        </pc:sldMkLst>
      </pc:sldChg>
      <pc:sldChg chg="del">
        <pc:chgData name="Allie Pfleger" userId="7701ca9aa713607d" providerId="LiveId" clId="{DB1A4352-6B54-4DAE-BD5A-DD9C72B496D4}" dt="2022-10-03T07:11:04.402" v="139" actId="47"/>
        <pc:sldMkLst>
          <pc:docMk/>
          <pc:sldMk cId="0" sldId="286"/>
        </pc:sldMkLst>
      </pc:sldChg>
      <pc:sldChg chg="del">
        <pc:chgData name="Allie Pfleger" userId="7701ca9aa713607d" providerId="LiveId" clId="{DB1A4352-6B54-4DAE-BD5A-DD9C72B496D4}" dt="2022-10-03T07:11:26.514" v="147" actId="47"/>
        <pc:sldMkLst>
          <pc:docMk/>
          <pc:sldMk cId="0" sldId="287"/>
        </pc:sldMkLst>
      </pc:sldChg>
      <pc:sldChg chg="del">
        <pc:chgData name="Allie Pfleger" userId="7701ca9aa713607d" providerId="LiveId" clId="{DB1A4352-6B54-4DAE-BD5A-DD9C72B496D4}" dt="2022-10-03T07:12:23.512" v="158" actId="47"/>
        <pc:sldMkLst>
          <pc:docMk/>
          <pc:sldMk cId="0" sldId="288"/>
        </pc:sldMkLst>
      </pc:sldChg>
      <pc:sldChg chg="del">
        <pc:chgData name="Allie Pfleger" userId="7701ca9aa713607d" providerId="LiveId" clId="{DB1A4352-6B54-4DAE-BD5A-DD9C72B496D4}" dt="2022-10-03T07:13:15.508" v="167" actId="47"/>
        <pc:sldMkLst>
          <pc:docMk/>
          <pc:sldMk cId="0" sldId="289"/>
        </pc:sldMkLst>
      </pc:sldChg>
      <pc:sldChg chg="del">
        <pc:chgData name="Allie Pfleger" userId="7701ca9aa713607d" providerId="LiveId" clId="{DB1A4352-6B54-4DAE-BD5A-DD9C72B496D4}" dt="2022-10-03T07:14:46.394" v="184" actId="47"/>
        <pc:sldMkLst>
          <pc:docMk/>
          <pc:sldMk cId="0" sldId="290"/>
        </pc:sldMkLst>
      </pc:sldChg>
      <pc:sldChg chg="del">
        <pc:chgData name="Allie Pfleger" userId="7701ca9aa713607d" providerId="LiveId" clId="{DB1A4352-6B54-4DAE-BD5A-DD9C72B496D4}" dt="2022-10-03T07:14:47.476" v="185" actId="47"/>
        <pc:sldMkLst>
          <pc:docMk/>
          <pc:sldMk cId="0" sldId="291"/>
        </pc:sldMkLst>
      </pc:sldChg>
      <pc:sldChg chg="del">
        <pc:chgData name="Allie Pfleger" userId="7701ca9aa713607d" providerId="LiveId" clId="{DB1A4352-6B54-4DAE-BD5A-DD9C72B496D4}" dt="2022-10-03T07:15:45.863" v="194" actId="47"/>
        <pc:sldMkLst>
          <pc:docMk/>
          <pc:sldMk cId="0" sldId="292"/>
        </pc:sldMkLst>
      </pc:sldChg>
      <pc:sldChg chg="del">
        <pc:chgData name="Allie Pfleger" userId="7701ca9aa713607d" providerId="LiveId" clId="{DB1A4352-6B54-4DAE-BD5A-DD9C72B496D4}" dt="2022-10-03T07:15:47.163" v="195" actId="47"/>
        <pc:sldMkLst>
          <pc:docMk/>
          <pc:sldMk cId="0" sldId="293"/>
        </pc:sldMkLst>
      </pc:sldChg>
      <pc:sldChg chg="del">
        <pc:chgData name="Allie Pfleger" userId="7701ca9aa713607d" providerId="LiveId" clId="{DB1A4352-6B54-4DAE-BD5A-DD9C72B496D4}" dt="2022-10-03T07:20:46.814" v="233" actId="47"/>
        <pc:sldMkLst>
          <pc:docMk/>
          <pc:sldMk cId="0" sldId="294"/>
        </pc:sldMkLst>
      </pc:sldChg>
      <pc:sldChg chg="del">
        <pc:chgData name="Allie Pfleger" userId="7701ca9aa713607d" providerId="LiveId" clId="{DB1A4352-6B54-4DAE-BD5A-DD9C72B496D4}" dt="2022-10-03T07:20:47.528" v="234" actId="47"/>
        <pc:sldMkLst>
          <pc:docMk/>
          <pc:sldMk cId="0" sldId="295"/>
        </pc:sldMkLst>
      </pc:sldChg>
      <pc:sldChg chg="del">
        <pc:chgData name="Allie Pfleger" userId="7701ca9aa713607d" providerId="LiveId" clId="{DB1A4352-6B54-4DAE-BD5A-DD9C72B496D4}" dt="2022-10-03T07:20:48.225" v="235" actId="47"/>
        <pc:sldMkLst>
          <pc:docMk/>
          <pc:sldMk cId="0" sldId="296"/>
        </pc:sldMkLst>
      </pc:sldChg>
      <pc:sldChg chg="del">
        <pc:chgData name="Allie Pfleger" userId="7701ca9aa713607d" providerId="LiveId" clId="{DB1A4352-6B54-4DAE-BD5A-DD9C72B496D4}" dt="2022-10-03T07:20:48.931" v="236" actId="47"/>
        <pc:sldMkLst>
          <pc:docMk/>
          <pc:sldMk cId="0" sldId="297"/>
        </pc:sldMkLst>
      </pc:sldChg>
      <pc:sldChg chg="del">
        <pc:chgData name="Allie Pfleger" userId="7701ca9aa713607d" providerId="LiveId" clId="{DB1A4352-6B54-4DAE-BD5A-DD9C72B496D4}" dt="2022-10-03T07:20:49.809" v="237" actId="47"/>
        <pc:sldMkLst>
          <pc:docMk/>
          <pc:sldMk cId="0" sldId="298"/>
        </pc:sldMkLst>
      </pc:sldChg>
      <pc:sldChg chg="del">
        <pc:chgData name="Allie Pfleger" userId="7701ca9aa713607d" providerId="LiveId" clId="{DB1A4352-6B54-4DAE-BD5A-DD9C72B496D4}" dt="2022-10-03T07:20:50.637" v="238" actId="47"/>
        <pc:sldMkLst>
          <pc:docMk/>
          <pc:sldMk cId="0" sldId="299"/>
        </pc:sldMkLst>
      </pc:sldChg>
      <pc:sldChg chg="del">
        <pc:chgData name="Allie Pfleger" userId="7701ca9aa713607d" providerId="LiveId" clId="{DB1A4352-6B54-4DAE-BD5A-DD9C72B496D4}" dt="2022-10-03T07:21:59.131" v="259" actId="47"/>
        <pc:sldMkLst>
          <pc:docMk/>
          <pc:sldMk cId="0" sldId="300"/>
        </pc:sldMkLst>
      </pc:sldChg>
      <pc:sldChg chg="del">
        <pc:chgData name="Allie Pfleger" userId="7701ca9aa713607d" providerId="LiveId" clId="{DB1A4352-6B54-4DAE-BD5A-DD9C72B496D4}" dt="2022-10-03T07:22:45.991" v="310" actId="47"/>
        <pc:sldMkLst>
          <pc:docMk/>
          <pc:sldMk cId="0" sldId="301"/>
        </pc:sldMkLst>
      </pc:sldChg>
      <pc:sldChg chg="del">
        <pc:chgData name="Allie Pfleger" userId="7701ca9aa713607d" providerId="LiveId" clId="{DB1A4352-6B54-4DAE-BD5A-DD9C72B496D4}" dt="2022-10-03T07:27:09.310" v="368" actId="47"/>
        <pc:sldMkLst>
          <pc:docMk/>
          <pc:sldMk cId="0" sldId="302"/>
        </pc:sldMkLst>
      </pc:sldChg>
      <pc:sldChg chg="del">
        <pc:chgData name="Allie Pfleger" userId="7701ca9aa713607d" providerId="LiveId" clId="{DB1A4352-6B54-4DAE-BD5A-DD9C72B496D4}" dt="2022-10-03T07:27:38.470" v="375" actId="47"/>
        <pc:sldMkLst>
          <pc:docMk/>
          <pc:sldMk cId="0" sldId="303"/>
        </pc:sldMkLst>
      </pc:sldChg>
      <pc:sldChg chg="del">
        <pc:chgData name="Allie Pfleger" userId="7701ca9aa713607d" providerId="LiveId" clId="{DB1A4352-6B54-4DAE-BD5A-DD9C72B496D4}" dt="2022-10-03T07:28:03.819" v="380" actId="47"/>
        <pc:sldMkLst>
          <pc:docMk/>
          <pc:sldMk cId="0" sldId="304"/>
        </pc:sldMkLst>
      </pc:sldChg>
      <pc:sldChg chg="del">
        <pc:chgData name="Allie Pfleger" userId="7701ca9aa713607d" providerId="LiveId" clId="{DB1A4352-6B54-4DAE-BD5A-DD9C72B496D4}" dt="2022-10-03T07:28:16.038" v="382" actId="47"/>
        <pc:sldMkLst>
          <pc:docMk/>
          <pc:sldMk cId="0" sldId="305"/>
        </pc:sldMkLst>
      </pc:sldChg>
      <pc:sldChg chg="del">
        <pc:chgData name="Allie Pfleger" userId="7701ca9aa713607d" providerId="LiveId" clId="{DB1A4352-6B54-4DAE-BD5A-DD9C72B496D4}" dt="2022-10-03T07:32:16.737" v="405" actId="47"/>
        <pc:sldMkLst>
          <pc:docMk/>
          <pc:sldMk cId="0" sldId="306"/>
        </pc:sldMkLst>
      </pc:sldChg>
      <pc:sldChg chg="del">
        <pc:chgData name="Allie Pfleger" userId="7701ca9aa713607d" providerId="LiveId" clId="{DB1A4352-6B54-4DAE-BD5A-DD9C72B496D4}" dt="2022-10-03T07:48:53.468" v="593" actId="47"/>
        <pc:sldMkLst>
          <pc:docMk/>
          <pc:sldMk cId="0" sldId="307"/>
        </pc:sldMkLst>
      </pc:sldChg>
      <pc:sldChg chg="del">
        <pc:chgData name="Allie Pfleger" userId="7701ca9aa713607d" providerId="LiveId" clId="{DB1A4352-6B54-4DAE-BD5A-DD9C72B496D4}" dt="2022-10-03T07:48:55.455" v="594" actId="47"/>
        <pc:sldMkLst>
          <pc:docMk/>
          <pc:sldMk cId="0" sldId="308"/>
        </pc:sldMkLst>
      </pc:sldChg>
      <pc:sldChg chg="del">
        <pc:chgData name="Allie Pfleger" userId="7701ca9aa713607d" providerId="LiveId" clId="{DB1A4352-6B54-4DAE-BD5A-DD9C72B496D4}" dt="2022-10-03T07:49:31.494" v="609" actId="47"/>
        <pc:sldMkLst>
          <pc:docMk/>
          <pc:sldMk cId="0" sldId="309"/>
        </pc:sldMkLst>
      </pc:sldChg>
      <pc:sldChg chg="del">
        <pc:chgData name="Allie Pfleger" userId="7701ca9aa713607d" providerId="LiveId" clId="{DB1A4352-6B54-4DAE-BD5A-DD9C72B496D4}" dt="2022-10-03T07:49:54.739" v="611" actId="47"/>
        <pc:sldMkLst>
          <pc:docMk/>
          <pc:sldMk cId="0" sldId="310"/>
        </pc:sldMkLst>
      </pc:sldChg>
      <pc:sldChg chg="del">
        <pc:chgData name="Allie Pfleger" userId="7701ca9aa713607d" providerId="LiveId" clId="{DB1A4352-6B54-4DAE-BD5A-DD9C72B496D4}" dt="2022-10-03T07:50:15.980" v="630" actId="47"/>
        <pc:sldMkLst>
          <pc:docMk/>
          <pc:sldMk cId="0" sldId="311"/>
        </pc:sldMkLst>
      </pc:sldChg>
      <pc:sldChg chg="del">
        <pc:chgData name="Allie Pfleger" userId="7701ca9aa713607d" providerId="LiveId" clId="{DB1A4352-6B54-4DAE-BD5A-DD9C72B496D4}" dt="2022-10-03T07:50:32.204" v="632" actId="47"/>
        <pc:sldMkLst>
          <pc:docMk/>
          <pc:sldMk cId="0" sldId="312"/>
        </pc:sldMkLst>
      </pc:sldChg>
      <pc:sldChg chg="del">
        <pc:chgData name="Allie Pfleger" userId="7701ca9aa713607d" providerId="LiveId" clId="{DB1A4352-6B54-4DAE-BD5A-DD9C72B496D4}" dt="2022-10-03T07:51:34.225" v="655" actId="47"/>
        <pc:sldMkLst>
          <pc:docMk/>
          <pc:sldMk cId="0" sldId="313"/>
        </pc:sldMkLst>
      </pc:sldChg>
      <pc:sldChg chg="modSp mod">
        <pc:chgData name="Allie Pfleger" userId="7701ca9aa713607d" providerId="LiveId" clId="{DB1A4352-6B54-4DAE-BD5A-DD9C72B496D4}" dt="2022-10-03T07:28:47.573" v="384" actId="207"/>
        <pc:sldMkLst>
          <pc:docMk/>
          <pc:sldMk cId="705529731" sldId="321"/>
        </pc:sldMkLst>
        <pc:spChg chg="mod">
          <ac:chgData name="Allie Pfleger" userId="7701ca9aa713607d" providerId="LiveId" clId="{DB1A4352-6B54-4DAE-BD5A-DD9C72B496D4}" dt="2022-10-03T07:28:47.573" v="384" actId="207"/>
          <ac:spMkLst>
            <pc:docMk/>
            <pc:sldMk cId="705529731" sldId="321"/>
            <ac:spMk id="6" creationId="{B6BEE2A3-9B22-D84C-2294-3FD7CAAB3FFC}"/>
          </ac:spMkLst>
        </pc:spChg>
      </pc:sldChg>
      <pc:sldChg chg="modSp">
        <pc:chgData name="Allie Pfleger" userId="7701ca9aa713607d" providerId="LiveId" clId="{DB1A4352-6B54-4DAE-BD5A-DD9C72B496D4}" dt="2022-10-03T07:29:03.544" v="385" actId="207"/>
        <pc:sldMkLst>
          <pc:docMk/>
          <pc:sldMk cId="2699541241" sldId="322"/>
        </pc:sldMkLst>
        <pc:spChg chg="mod">
          <ac:chgData name="Allie Pfleger" userId="7701ca9aa713607d" providerId="LiveId" clId="{DB1A4352-6B54-4DAE-BD5A-DD9C72B496D4}" dt="2022-10-03T07:29:03.544" v="385" actId="207"/>
          <ac:spMkLst>
            <pc:docMk/>
            <pc:sldMk cId="2699541241" sldId="322"/>
            <ac:spMk id="6" creationId="{B6BEE2A3-9B22-D84C-2294-3FD7CAAB3FFC}"/>
          </ac:spMkLst>
        </pc:spChg>
      </pc:sldChg>
      <pc:sldChg chg="addSp modSp mod">
        <pc:chgData name="Allie Pfleger" userId="7701ca9aa713607d" providerId="LiveId" clId="{DB1A4352-6B54-4DAE-BD5A-DD9C72B496D4}" dt="2022-10-03T08:00:09.713" v="796" actId="20577"/>
        <pc:sldMkLst>
          <pc:docMk/>
          <pc:sldMk cId="4294689599" sldId="335"/>
        </pc:sldMkLst>
        <pc:spChg chg="mod">
          <ac:chgData name="Allie Pfleger" userId="7701ca9aa713607d" providerId="LiveId" clId="{DB1A4352-6B54-4DAE-BD5A-DD9C72B496D4}" dt="2022-10-03T07:59:14.416" v="698" actId="1076"/>
          <ac:spMkLst>
            <pc:docMk/>
            <pc:sldMk cId="4294689599" sldId="335"/>
            <ac:spMk id="3" creationId="{E2289A30-A21C-A553-3323-599C5755B9B7}"/>
          </ac:spMkLst>
        </pc:spChg>
        <pc:spChg chg="add mod">
          <ac:chgData name="Allie Pfleger" userId="7701ca9aa713607d" providerId="LiveId" clId="{DB1A4352-6B54-4DAE-BD5A-DD9C72B496D4}" dt="2022-10-03T08:00:09.713" v="796" actId="20577"/>
          <ac:spMkLst>
            <pc:docMk/>
            <pc:sldMk cId="4294689599" sldId="335"/>
            <ac:spMk id="6" creationId="{4B432B42-0294-5D7C-CFA9-FBFEA2542D8C}"/>
          </ac:spMkLst>
        </pc:spChg>
      </pc:sldChg>
      <pc:sldChg chg="addSp delSp modSp add mod">
        <pc:chgData name="Allie Pfleger" userId="7701ca9aa713607d" providerId="LiveId" clId="{DB1A4352-6B54-4DAE-BD5A-DD9C72B496D4}" dt="2022-10-03T04:39:34.165" v="15" actId="1076"/>
        <pc:sldMkLst>
          <pc:docMk/>
          <pc:sldMk cId="2336512785" sldId="336"/>
        </pc:sldMkLst>
        <pc:spChg chg="del">
          <ac:chgData name="Allie Pfleger" userId="7701ca9aa713607d" providerId="LiveId" clId="{DB1A4352-6B54-4DAE-BD5A-DD9C72B496D4}" dt="2022-10-03T04:38:21.414" v="2" actId="478"/>
          <ac:spMkLst>
            <pc:docMk/>
            <pc:sldMk cId="2336512785" sldId="336"/>
            <ac:spMk id="3" creationId="{E2289A30-A21C-A553-3323-599C5755B9B7}"/>
          </ac:spMkLst>
        </pc:spChg>
        <pc:spChg chg="mod">
          <ac:chgData name="Allie Pfleger" userId="7701ca9aa713607d" providerId="LiveId" clId="{DB1A4352-6B54-4DAE-BD5A-DD9C72B496D4}" dt="2022-10-03T04:39:17.542" v="13" actId="1582"/>
          <ac:spMkLst>
            <pc:docMk/>
            <pc:sldMk cId="2336512785" sldId="336"/>
            <ac:spMk id="4" creationId="{62888D20-8BB1-1411-6875-90D3B6D87C91}"/>
          </ac:spMkLst>
        </pc:spChg>
        <pc:spChg chg="add mod">
          <ac:chgData name="Allie Pfleger" userId="7701ca9aa713607d" providerId="LiveId" clId="{DB1A4352-6B54-4DAE-BD5A-DD9C72B496D4}" dt="2022-10-03T04:38:59.915" v="11" actId="1076"/>
          <ac:spMkLst>
            <pc:docMk/>
            <pc:sldMk cId="2336512785" sldId="336"/>
            <ac:spMk id="6" creationId="{C7EE8B56-9A1B-E989-9124-38B4EE3D7E90}"/>
          </ac:spMkLst>
        </pc:spChg>
        <pc:spChg chg="add mod">
          <ac:chgData name="Allie Pfleger" userId="7701ca9aa713607d" providerId="LiveId" clId="{DB1A4352-6B54-4DAE-BD5A-DD9C72B496D4}" dt="2022-10-03T04:38:59.915" v="11" actId="1076"/>
          <ac:spMkLst>
            <pc:docMk/>
            <pc:sldMk cId="2336512785" sldId="336"/>
            <ac:spMk id="8" creationId="{87A08AE8-0242-9B0A-1F01-1AA6D59061EA}"/>
          </ac:spMkLst>
        </pc:spChg>
        <pc:spChg chg="add mod">
          <ac:chgData name="Allie Pfleger" userId="7701ca9aa713607d" providerId="LiveId" clId="{DB1A4352-6B54-4DAE-BD5A-DD9C72B496D4}" dt="2022-10-03T04:39:34.165" v="15" actId="1076"/>
          <ac:spMkLst>
            <pc:docMk/>
            <pc:sldMk cId="2336512785" sldId="336"/>
            <ac:spMk id="10" creationId="{751BAE5B-1991-62C8-7925-D3B91FB16182}"/>
          </ac:spMkLst>
        </pc:spChg>
      </pc:sldChg>
      <pc:sldChg chg="addSp modSp add mod">
        <pc:chgData name="Allie Pfleger" userId="7701ca9aa713607d" providerId="LiveId" clId="{DB1A4352-6B54-4DAE-BD5A-DD9C72B496D4}" dt="2022-10-03T04:40:56.763" v="33" actId="1582"/>
        <pc:sldMkLst>
          <pc:docMk/>
          <pc:sldMk cId="29426715" sldId="337"/>
        </pc:sldMkLst>
        <pc:spChg chg="add mod">
          <ac:chgData name="Allie Pfleger" userId="7701ca9aa713607d" providerId="LiveId" clId="{DB1A4352-6B54-4DAE-BD5A-DD9C72B496D4}" dt="2022-10-03T04:40:06.803" v="21" actId="20577"/>
          <ac:spMkLst>
            <pc:docMk/>
            <pc:sldMk cId="29426715" sldId="337"/>
            <ac:spMk id="3" creationId="{9F266BF3-ABF2-84C0-EA3C-F77B9B907B27}"/>
          </ac:spMkLst>
        </pc:spChg>
        <pc:spChg chg="mod">
          <ac:chgData name="Allie Pfleger" userId="7701ca9aa713607d" providerId="LiveId" clId="{DB1A4352-6B54-4DAE-BD5A-DD9C72B496D4}" dt="2022-10-03T04:40:10.942" v="23" actId="20577"/>
          <ac:spMkLst>
            <pc:docMk/>
            <pc:sldMk cId="29426715" sldId="337"/>
            <ac:spMk id="6" creationId="{C7EE8B56-9A1B-E989-9124-38B4EE3D7E90}"/>
          </ac:spMkLst>
        </pc:spChg>
        <pc:spChg chg="mod">
          <ac:chgData name="Allie Pfleger" userId="7701ca9aa713607d" providerId="LiveId" clId="{DB1A4352-6B54-4DAE-BD5A-DD9C72B496D4}" dt="2022-10-03T04:40:56.763" v="33" actId="1582"/>
          <ac:spMkLst>
            <pc:docMk/>
            <pc:sldMk cId="29426715" sldId="337"/>
            <ac:spMk id="7" creationId="{32F7A985-44E9-1232-E90A-4CF0F3ECF586}"/>
          </ac:spMkLst>
        </pc:spChg>
        <pc:spChg chg="mod">
          <ac:chgData name="Allie Pfleger" userId="7701ca9aa713607d" providerId="LiveId" clId="{DB1A4352-6B54-4DAE-BD5A-DD9C72B496D4}" dt="2022-10-03T04:40:16.649" v="25" actId="20577"/>
          <ac:spMkLst>
            <pc:docMk/>
            <pc:sldMk cId="29426715" sldId="337"/>
            <ac:spMk id="8" creationId="{87A08AE8-0242-9B0A-1F01-1AA6D59061EA}"/>
          </ac:spMkLst>
        </pc:spChg>
        <pc:spChg chg="add mod">
          <ac:chgData name="Allie Pfleger" userId="7701ca9aa713607d" providerId="LiveId" clId="{DB1A4352-6B54-4DAE-BD5A-DD9C72B496D4}" dt="2022-10-03T04:40:40.436" v="29" actId="1076"/>
          <ac:spMkLst>
            <pc:docMk/>
            <pc:sldMk cId="29426715" sldId="337"/>
            <ac:spMk id="16" creationId="{598DFD6B-9AD1-7AAD-C77A-7502EC905F5A}"/>
          </ac:spMkLst>
        </pc:spChg>
        <pc:cxnChg chg="mod">
          <ac:chgData name="Allie Pfleger" userId="7701ca9aa713607d" providerId="LiveId" clId="{DB1A4352-6B54-4DAE-BD5A-DD9C72B496D4}" dt="2022-10-03T04:40:48.155" v="31" actId="1582"/>
          <ac:cxnSpMkLst>
            <pc:docMk/>
            <pc:sldMk cId="29426715" sldId="337"/>
            <ac:cxnSpMk id="21" creationId="{755963ED-B2EA-ACC3-0590-EDD40024A636}"/>
          </ac:cxnSpMkLst>
        </pc:cxnChg>
      </pc:sldChg>
      <pc:sldChg chg="delSp modSp add mod">
        <pc:chgData name="Allie Pfleger" userId="7701ca9aa713607d" providerId="LiveId" clId="{DB1A4352-6B54-4DAE-BD5A-DD9C72B496D4}" dt="2022-10-03T04:41:38.952" v="40" actId="478"/>
        <pc:sldMkLst>
          <pc:docMk/>
          <pc:sldMk cId="3961355590" sldId="338"/>
        </pc:sldMkLst>
        <pc:spChg chg="del">
          <ac:chgData name="Allie Pfleger" userId="7701ca9aa713607d" providerId="LiveId" clId="{DB1A4352-6B54-4DAE-BD5A-DD9C72B496D4}" dt="2022-10-03T04:41:38.952" v="40" actId="478"/>
          <ac:spMkLst>
            <pc:docMk/>
            <pc:sldMk cId="3961355590" sldId="338"/>
            <ac:spMk id="3" creationId="{9F266BF3-ABF2-84C0-EA3C-F77B9B907B27}"/>
          </ac:spMkLst>
        </pc:spChg>
        <pc:spChg chg="mod">
          <ac:chgData name="Allie Pfleger" userId="7701ca9aa713607d" providerId="LiveId" clId="{DB1A4352-6B54-4DAE-BD5A-DD9C72B496D4}" dt="2022-10-03T04:41:29.884" v="38" actId="20577"/>
          <ac:spMkLst>
            <pc:docMk/>
            <pc:sldMk cId="3961355590" sldId="338"/>
            <ac:spMk id="8" creationId="{87A08AE8-0242-9B0A-1F01-1AA6D59061EA}"/>
          </ac:spMkLst>
        </pc:spChg>
        <pc:spChg chg="mod">
          <ac:chgData name="Allie Pfleger" userId="7701ca9aa713607d" providerId="LiveId" clId="{DB1A4352-6B54-4DAE-BD5A-DD9C72B496D4}" dt="2022-10-03T04:41:26.210" v="36" actId="20577"/>
          <ac:spMkLst>
            <pc:docMk/>
            <pc:sldMk cId="3961355590" sldId="338"/>
            <ac:spMk id="16" creationId="{598DFD6B-9AD1-7AAD-C77A-7502EC905F5A}"/>
          </ac:spMkLst>
        </pc:spChg>
      </pc:sldChg>
      <pc:sldChg chg="addSp modSp add mod">
        <pc:chgData name="Allie Pfleger" userId="7701ca9aa713607d" providerId="LiveId" clId="{DB1A4352-6B54-4DAE-BD5A-DD9C72B496D4}" dt="2022-10-03T04:42:45.746" v="53" actId="1582"/>
        <pc:sldMkLst>
          <pc:docMk/>
          <pc:sldMk cId="3304686539" sldId="339"/>
        </pc:sldMkLst>
        <pc:spChg chg="mod">
          <ac:chgData name="Allie Pfleger" userId="7701ca9aa713607d" providerId="LiveId" clId="{DB1A4352-6B54-4DAE-BD5A-DD9C72B496D4}" dt="2022-10-03T04:41:59.778" v="42" actId="20577"/>
          <ac:spMkLst>
            <pc:docMk/>
            <pc:sldMk cId="3304686539" sldId="339"/>
            <ac:spMk id="3" creationId="{9F266BF3-ABF2-84C0-EA3C-F77B9B907B27}"/>
          </ac:spMkLst>
        </pc:spChg>
        <pc:spChg chg="mod">
          <ac:chgData name="Allie Pfleger" userId="7701ca9aa713607d" providerId="LiveId" clId="{DB1A4352-6B54-4DAE-BD5A-DD9C72B496D4}" dt="2022-10-03T04:42:16.920" v="47" actId="20577"/>
          <ac:spMkLst>
            <pc:docMk/>
            <pc:sldMk cId="3304686539" sldId="339"/>
            <ac:spMk id="6" creationId="{C7EE8B56-9A1B-E989-9124-38B4EE3D7E90}"/>
          </ac:spMkLst>
        </pc:spChg>
        <pc:spChg chg="mod">
          <ac:chgData name="Allie Pfleger" userId="7701ca9aa713607d" providerId="LiveId" clId="{DB1A4352-6B54-4DAE-BD5A-DD9C72B496D4}" dt="2022-10-03T04:42:24.177" v="49" actId="20577"/>
          <ac:spMkLst>
            <pc:docMk/>
            <pc:sldMk cId="3304686539" sldId="339"/>
            <ac:spMk id="8" creationId="{87A08AE8-0242-9B0A-1F01-1AA6D59061EA}"/>
          </ac:spMkLst>
        </pc:spChg>
        <pc:spChg chg="mod">
          <ac:chgData name="Allie Pfleger" userId="7701ca9aa713607d" providerId="LiveId" clId="{DB1A4352-6B54-4DAE-BD5A-DD9C72B496D4}" dt="2022-10-03T04:42:36.591" v="51" actId="1582"/>
          <ac:spMkLst>
            <pc:docMk/>
            <pc:sldMk cId="3304686539" sldId="339"/>
            <ac:spMk id="9" creationId="{D2F95A25-C5E8-4B82-6328-9930AE892918}"/>
          </ac:spMkLst>
        </pc:spChg>
        <pc:spChg chg="add mod">
          <ac:chgData name="Allie Pfleger" userId="7701ca9aa713607d" providerId="LiveId" clId="{DB1A4352-6B54-4DAE-BD5A-DD9C72B496D4}" dt="2022-10-03T04:42:10.800" v="45" actId="20577"/>
          <ac:spMkLst>
            <pc:docMk/>
            <pc:sldMk cId="3304686539" sldId="339"/>
            <ac:spMk id="17" creationId="{73463398-53A1-149C-1FFA-E1A7C092D421}"/>
          </ac:spMkLst>
        </pc:spChg>
        <pc:cxnChg chg="mod">
          <ac:chgData name="Allie Pfleger" userId="7701ca9aa713607d" providerId="LiveId" clId="{DB1A4352-6B54-4DAE-BD5A-DD9C72B496D4}" dt="2022-10-03T04:42:45.746" v="53" actId="1582"/>
          <ac:cxnSpMkLst>
            <pc:docMk/>
            <pc:sldMk cId="3304686539" sldId="339"/>
            <ac:cxnSpMk id="23" creationId="{B21493AB-3061-1E22-FD68-B08E53F2D031}"/>
          </ac:cxnSpMkLst>
        </pc:cxnChg>
      </pc:sldChg>
      <pc:sldChg chg="addSp modSp add mod">
        <pc:chgData name="Allie Pfleger" userId="7701ca9aa713607d" providerId="LiveId" clId="{DB1A4352-6B54-4DAE-BD5A-DD9C72B496D4}" dt="2022-10-03T04:44:00.257" v="68" actId="1582"/>
        <pc:sldMkLst>
          <pc:docMk/>
          <pc:sldMk cId="4011901513" sldId="340"/>
        </pc:sldMkLst>
        <pc:spChg chg="mod">
          <ac:chgData name="Allie Pfleger" userId="7701ca9aa713607d" providerId="LiveId" clId="{DB1A4352-6B54-4DAE-BD5A-DD9C72B496D4}" dt="2022-10-03T04:43:38.045" v="60" actId="20577"/>
          <ac:spMkLst>
            <pc:docMk/>
            <pc:sldMk cId="4011901513" sldId="340"/>
            <ac:spMk id="3" creationId="{9F266BF3-ABF2-84C0-EA3C-F77B9B907B27}"/>
          </ac:spMkLst>
        </pc:spChg>
        <pc:spChg chg="mod">
          <ac:chgData name="Allie Pfleger" userId="7701ca9aa713607d" providerId="LiveId" clId="{DB1A4352-6B54-4DAE-BD5A-DD9C72B496D4}" dt="2022-10-03T04:43:41.049" v="62" actId="20577"/>
          <ac:spMkLst>
            <pc:docMk/>
            <pc:sldMk cId="4011901513" sldId="340"/>
            <ac:spMk id="6" creationId="{C7EE8B56-9A1B-E989-9124-38B4EE3D7E90}"/>
          </ac:spMkLst>
        </pc:spChg>
        <pc:spChg chg="mod">
          <ac:chgData name="Allie Pfleger" userId="7701ca9aa713607d" providerId="LiveId" clId="{DB1A4352-6B54-4DAE-BD5A-DD9C72B496D4}" dt="2022-10-03T04:43:44.758" v="64" actId="20577"/>
          <ac:spMkLst>
            <pc:docMk/>
            <pc:sldMk cId="4011901513" sldId="340"/>
            <ac:spMk id="8" creationId="{87A08AE8-0242-9B0A-1F01-1AA6D59061EA}"/>
          </ac:spMkLst>
        </pc:spChg>
        <pc:spChg chg="mod">
          <ac:chgData name="Allie Pfleger" userId="7701ca9aa713607d" providerId="LiveId" clId="{DB1A4352-6B54-4DAE-BD5A-DD9C72B496D4}" dt="2022-10-03T04:43:53.052" v="66" actId="1582"/>
          <ac:spMkLst>
            <pc:docMk/>
            <pc:sldMk cId="4011901513" sldId="340"/>
            <ac:spMk id="11" creationId="{1A95E883-B3E5-F6E8-F969-55FD68AD784B}"/>
          </ac:spMkLst>
        </pc:spChg>
        <pc:spChg chg="add mod">
          <ac:chgData name="Allie Pfleger" userId="7701ca9aa713607d" providerId="LiveId" clId="{DB1A4352-6B54-4DAE-BD5A-DD9C72B496D4}" dt="2022-10-03T04:43:33.523" v="58" actId="20577"/>
          <ac:spMkLst>
            <pc:docMk/>
            <pc:sldMk cId="4011901513" sldId="340"/>
            <ac:spMk id="18" creationId="{B4DC8C09-BE01-1516-3E94-8F8F82043F5B}"/>
          </ac:spMkLst>
        </pc:spChg>
        <pc:cxnChg chg="mod">
          <ac:chgData name="Allie Pfleger" userId="7701ca9aa713607d" providerId="LiveId" clId="{DB1A4352-6B54-4DAE-BD5A-DD9C72B496D4}" dt="2022-10-03T04:44:00.257" v="68" actId="1582"/>
          <ac:cxnSpMkLst>
            <pc:docMk/>
            <pc:sldMk cId="4011901513" sldId="340"/>
            <ac:cxnSpMk id="27" creationId="{362166DE-4286-7E21-A846-87702AC1D487}"/>
          </ac:cxnSpMkLst>
        </pc:cxnChg>
      </pc:sldChg>
      <pc:sldChg chg="addSp modSp add mod">
        <pc:chgData name="Allie Pfleger" userId="7701ca9aa713607d" providerId="LiveId" clId="{DB1A4352-6B54-4DAE-BD5A-DD9C72B496D4}" dt="2022-10-03T04:45:13.540" v="83" actId="1582"/>
        <pc:sldMkLst>
          <pc:docMk/>
          <pc:sldMk cId="2558851832" sldId="341"/>
        </pc:sldMkLst>
        <pc:spChg chg="mod">
          <ac:chgData name="Allie Pfleger" userId="7701ca9aa713607d" providerId="LiveId" clId="{DB1A4352-6B54-4DAE-BD5A-DD9C72B496D4}" dt="2022-10-03T04:44:33.835" v="72" actId="20577"/>
          <ac:spMkLst>
            <pc:docMk/>
            <pc:sldMk cId="2558851832" sldId="341"/>
            <ac:spMk id="3" creationId="{9F266BF3-ABF2-84C0-EA3C-F77B9B907B27}"/>
          </ac:spMkLst>
        </pc:spChg>
        <pc:spChg chg="mod">
          <ac:chgData name="Allie Pfleger" userId="7701ca9aa713607d" providerId="LiveId" clId="{DB1A4352-6B54-4DAE-BD5A-DD9C72B496D4}" dt="2022-10-03T04:44:36.703" v="74" actId="20577"/>
          <ac:spMkLst>
            <pc:docMk/>
            <pc:sldMk cId="2558851832" sldId="341"/>
            <ac:spMk id="6" creationId="{C7EE8B56-9A1B-E989-9124-38B4EE3D7E90}"/>
          </ac:spMkLst>
        </pc:spChg>
        <pc:spChg chg="mod">
          <ac:chgData name="Allie Pfleger" userId="7701ca9aa713607d" providerId="LiveId" clId="{DB1A4352-6B54-4DAE-BD5A-DD9C72B496D4}" dt="2022-10-03T04:44:40.192" v="76" actId="20577"/>
          <ac:spMkLst>
            <pc:docMk/>
            <pc:sldMk cId="2558851832" sldId="341"/>
            <ac:spMk id="8" creationId="{87A08AE8-0242-9B0A-1F01-1AA6D59061EA}"/>
          </ac:spMkLst>
        </pc:spChg>
        <pc:spChg chg="mod">
          <ac:chgData name="Allie Pfleger" userId="7701ca9aa713607d" providerId="LiveId" clId="{DB1A4352-6B54-4DAE-BD5A-DD9C72B496D4}" dt="2022-10-03T04:45:13.540" v="83" actId="1582"/>
          <ac:spMkLst>
            <pc:docMk/>
            <pc:sldMk cId="2558851832" sldId="341"/>
            <ac:spMk id="14" creationId="{1C72E1F8-5A86-62ED-A9AF-3EE872DBC6E4}"/>
          </ac:spMkLst>
        </pc:spChg>
        <pc:spChg chg="add mod">
          <ac:chgData name="Allie Pfleger" userId="7701ca9aa713607d" providerId="LiveId" clId="{DB1A4352-6B54-4DAE-BD5A-DD9C72B496D4}" dt="2022-10-03T04:44:51.225" v="79" actId="20577"/>
          <ac:spMkLst>
            <pc:docMk/>
            <pc:sldMk cId="2558851832" sldId="341"/>
            <ac:spMk id="19" creationId="{58C4F6B9-1006-8EBB-D3A9-1DD5017953B8}"/>
          </ac:spMkLst>
        </pc:spChg>
        <pc:cxnChg chg="mod">
          <ac:chgData name="Allie Pfleger" userId="7701ca9aa713607d" providerId="LiveId" clId="{DB1A4352-6B54-4DAE-BD5A-DD9C72B496D4}" dt="2022-10-03T04:45:04.852" v="81" actId="1582"/>
          <ac:cxnSpMkLst>
            <pc:docMk/>
            <pc:sldMk cId="2558851832" sldId="341"/>
            <ac:cxnSpMk id="50" creationId="{DED9E9BB-3B22-3762-5F30-598DE1DBC244}"/>
          </ac:cxnSpMkLst>
        </pc:cxnChg>
      </pc:sldChg>
      <pc:sldChg chg="delSp modSp add mod">
        <pc:chgData name="Allie Pfleger" userId="7701ca9aa713607d" providerId="LiveId" clId="{DB1A4352-6B54-4DAE-BD5A-DD9C72B496D4}" dt="2022-10-03T04:45:50.842" v="90" actId="478"/>
        <pc:sldMkLst>
          <pc:docMk/>
          <pc:sldMk cId="3205454335" sldId="342"/>
        </pc:sldMkLst>
        <pc:spChg chg="del">
          <ac:chgData name="Allie Pfleger" userId="7701ca9aa713607d" providerId="LiveId" clId="{DB1A4352-6B54-4DAE-BD5A-DD9C72B496D4}" dt="2022-10-03T04:45:50.842" v="90" actId="478"/>
          <ac:spMkLst>
            <pc:docMk/>
            <pc:sldMk cId="3205454335" sldId="342"/>
            <ac:spMk id="3" creationId="{9F266BF3-ABF2-84C0-EA3C-F77B9B907B27}"/>
          </ac:spMkLst>
        </pc:spChg>
        <pc:spChg chg="mod">
          <ac:chgData name="Allie Pfleger" userId="7701ca9aa713607d" providerId="LiveId" clId="{DB1A4352-6B54-4DAE-BD5A-DD9C72B496D4}" dt="2022-10-03T04:45:34.392" v="88" actId="20577"/>
          <ac:spMkLst>
            <pc:docMk/>
            <pc:sldMk cId="3205454335" sldId="342"/>
            <ac:spMk id="8" creationId="{87A08AE8-0242-9B0A-1F01-1AA6D59061EA}"/>
          </ac:spMkLst>
        </pc:spChg>
        <pc:spChg chg="mod">
          <ac:chgData name="Allie Pfleger" userId="7701ca9aa713607d" providerId="LiveId" clId="{DB1A4352-6B54-4DAE-BD5A-DD9C72B496D4}" dt="2022-10-03T04:45:30.776" v="87" actId="20577"/>
          <ac:spMkLst>
            <pc:docMk/>
            <pc:sldMk cId="3205454335" sldId="342"/>
            <ac:spMk id="19" creationId="{58C4F6B9-1006-8EBB-D3A9-1DD5017953B8}"/>
          </ac:spMkLst>
        </pc:spChg>
      </pc:sldChg>
      <pc:sldChg chg="delSp modSp add mod">
        <pc:chgData name="Allie Pfleger" userId="7701ca9aa713607d" providerId="LiveId" clId="{DB1A4352-6B54-4DAE-BD5A-DD9C72B496D4}" dt="2022-10-03T04:46:28.574" v="95" actId="478"/>
        <pc:sldMkLst>
          <pc:docMk/>
          <pc:sldMk cId="3153715008" sldId="343"/>
        </pc:sldMkLst>
        <pc:spChg chg="del">
          <ac:chgData name="Allie Pfleger" userId="7701ca9aa713607d" providerId="LiveId" clId="{DB1A4352-6B54-4DAE-BD5A-DD9C72B496D4}" dt="2022-10-03T04:46:28.574" v="95" actId="478"/>
          <ac:spMkLst>
            <pc:docMk/>
            <pc:sldMk cId="3153715008" sldId="343"/>
            <ac:spMk id="3" creationId="{9F266BF3-ABF2-84C0-EA3C-F77B9B907B27}"/>
          </ac:spMkLst>
        </pc:spChg>
        <pc:spChg chg="mod">
          <ac:chgData name="Allie Pfleger" userId="7701ca9aa713607d" providerId="LiveId" clId="{DB1A4352-6B54-4DAE-BD5A-DD9C72B496D4}" dt="2022-10-03T04:46:09.412" v="93" actId="20577"/>
          <ac:spMkLst>
            <pc:docMk/>
            <pc:sldMk cId="3153715008" sldId="343"/>
            <ac:spMk id="8" creationId="{87A08AE8-0242-9B0A-1F01-1AA6D59061EA}"/>
          </ac:spMkLst>
        </pc:spChg>
        <pc:spChg chg="mod">
          <ac:chgData name="Allie Pfleger" userId="7701ca9aa713607d" providerId="LiveId" clId="{DB1A4352-6B54-4DAE-BD5A-DD9C72B496D4}" dt="2022-10-03T04:46:05.483" v="92" actId="20577"/>
          <ac:spMkLst>
            <pc:docMk/>
            <pc:sldMk cId="3153715008" sldId="343"/>
            <ac:spMk id="18" creationId="{B4DC8C09-BE01-1516-3E94-8F8F82043F5B}"/>
          </ac:spMkLst>
        </pc:spChg>
      </pc:sldChg>
      <pc:sldChg chg="addSp modSp add mod">
        <pc:chgData name="Allie Pfleger" userId="7701ca9aa713607d" providerId="LiveId" clId="{DB1A4352-6B54-4DAE-BD5A-DD9C72B496D4}" dt="2022-10-03T07:08:40.450" v="111" actId="20577"/>
        <pc:sldMkLst>
          <pc:docMk/>
          <pc:sldMk cId="1380577176" sldId="344"/>
        </pc:sldMkLst>
        <pc:spChg chg="mod">
          <ac:chgData name="Allie Pfleger" userId="7701ca9aa713607d" providerId="LiveId" clId="{DB1A4352-6B54-4DAE-BD5A-DD9C72B496D4}" dt="2022-10-03T07:08:30.428" v="105" actId="20577"/>
          <ac:spMkLst>
            <pc:docMk/>
            <pc:sldMk cId="1380577176" sldId="344"/>
            <ac:spMk id="3" creationId="{9F266BF3-ABF2-84C0-EA3C-F77B9B907B27}"/>
          </ac:spMkLst>
        </pc:spChg>
        <pc:spChg chg="mod">
          <ac:chgData name="Allie Pfleger" userId="7701ca9aa713607d" providerId="LiveId" clId="{DB1A4352-6B54-4DAE-BD5A-DD9C72B496D4}" dt="2022-10-03T07:08:35.046" v="109" actId="20577"/>
          <ac:spMkLst>
            <pc:docMk/>
            <pc:sldMk cId="1380577176" sldId="344"/>
            <ac:spMk id="6" creationId="{C7EE8B56-9A1B-E989-9124-38B4EE3D7E90}"/>
          </ac:spMkLst>
        </pc:spChg>
        <pc:spChg chg="mod">
          <ac:chgData name="Allie Pfleger" userId="7701ca9aa713607d" providerId="LiveId" clId="{DB1A4352-6B54-4DAE-BD5A-DD9C72B496D4}" dt="2022-10-03T07:08:40.450" v="111" actId="20577"/>
          <ac:spMkLst>
            <pc:docMk/>
            <pc:sldMk cId="1380577176" sldId="344"/>
            <ac:spMk id="8" creationId="{87A08AE8-0242-9B0A-1F01-1AA6D59061EA}"/>
          </ac:spMkLst>
        </pc:spChg>
        <pc:spChg chg="mod">
          <ac:chgData name="Allie Pfleger" userId="7701ca9aa713607d" providerId="LiveId" clId="{DB1A4352-6B54-4DAE-BD5A-DD9C72B496D4}" dt="2022-10-03T07:08:23.726" v="103" actId="1582"/>
          <ac:spMkLst>
            <pc:docMk/>
            <pc:sldMk cId="1380577176" sldId="344"/>
            <ac:spMk id="13" creationId="{CB5A84B6-A61A-A604-0EDA-47ABD31868B8}"/>
          </ac:spMkLst>
        </pc:spChg>
        <pc:spChg chg="add mod">
          <ac:chgData name="Allie Pfleger" userId="7701ca9aa713607d" providerId="LiveId" clId="{DB1A4352-6B54-4DAE-BD5A-DD9C72B496D4}" dt="2022-10-03T07:07:58.982" v="99" actId="20577"/>
          <ac:spMkLst>
            <pc:docMk/>
            <pc:sldMk cId="1380577176" sldId="344"/>
            <ac:spMk id="20" creationId="{3CF80F27-B86F-DCB8-775A-A7731A813589}"/>
          </ac:spMkLst>
        </pc:spChg>
        <pc:cxnChg chg="mod">
          <ac:chgData name="Allie Pfleger" userId="7701ca9aa713607d" providerId="LiveId" clId="{DB1A4352-6B54-4DAE-BD5A-DD9C72B496D4}" dt="2022-10-03T07:08:14.126" v="101" actId="1582"/>
          <ac:cxnSpMkLst>
            <pc:docMk/>
            <pc:sldMk cId="1380577176" sldId="344"/>
            <ac:cxnSpMk id="31" creationId="{3EE81EEC-E8BC-73E1-BE73-586DC8B1930B}"/>
          </ac:cxnSpMkLst>
        </pc:cxnChg>
      </pc:sldChg>
      <pc:sldChg chg="addSp modSp add mod">
        <pc:chgData name="Allie Pfleger" userId="7701ca9aa713607d" providerId="LiveId" clId="{DB1A4352-6B54-4DAE-BD5A-DD9C72B496D4}" dt="2022-10-03T07:10:02.188" v="129" actId="1582"/>
        <pc:sldMkLst>
          <pc:docMk/>
          <pc:sldMk cId="892562293" sldId="345"/>
        </pc:sldMkLst>
        <pc:spChg chg="mod">
          <ac:chgData name="Allie Pfleger" userId="7701ca9aa713607d" providerId="LiveId" clId="{DB1A4352-6B54-4DAE-BD5A-DD9C72B496D4}" dt="2022-10-03T07:09:34.320" v="121" actId="20577"/>
          <ac:spMkLst>
            <pc:docMk/>
            <pc:sldMk cId="892562293" sldId="345"/>
            <ac:spMk id="3" creationId="{9F266BF3-ABF2-84C0-EA3C-F77B9B907B27}"/>
          </ac:spMkLst>
        </pc:spChg>
        <pc:spChg chg="mod">
          <ac:chgData name="Allie Pfleger" userId="7701ca9aa713607d" providerId="LiveId" clId="{DB1A4352-6B54-4DAE-BD5A-DD9C72B496D4}" dt="2022-10-03T07:09:38.652" v="123" actId="20577"/>
          <ac:spMkLst>
            <pc:docMk/>
            <pc:sldMk cId="892562293" sldId="345"/>
            <ac:spMk id="6" creationId="{C7EE8B56-9A1B-E989-9124-38B4EE3D7E90}"/>
          </ac:spMkLst>
        </pc:spChg>
        <pc:spChg chg="mod">
          <ac:chgData name="Allie Pfleger" userId="7701ca9aa713607d" providerId="LiveId" clId="{DB1A4352-6B54-4DAE-BD5A-DD9C72B496D4}" dt="2022-10-03T07:09:43.639" v="125" actId="20577"/>
          <ac:spMkLst>
            <pc:docMk/>
            <pc:sldMk cId="892562293" sldId="345"/>
            <ac:spMk id="8" creationId="{87A08AE8-0242-9B0A-1F01-1AA6D59061EA}"/>
          </ac:spMkLst>
        </pc:spChg>
        <pc:spChg chg="mod">
          <ac:chgData name="Allie Pfleger" userId="7701ca9aa713607d" providerId="LiveId" clId="{DB1A4352-6B54-4DAE-BD5A-DD9C72B496D4}" dt="2022-10-03T07:10:02.188" v="129" actId="1582"/>
          <ac:spMkLst>
            <pc:docMk/>
            <pc:sldMk cId="892562293" sldId="345"/>
            <ac:spMk id="12" creationId="{8560977E-F123-1E56-9A74-B46E80903F07}"/>
          </ac:spMkLst>
        </pc:spChg>
        <pc:spChg chg="add mod">
          <ac:chgData name="Allie Pfleger" userId="7701ca9aa713607d" providerId="LiveId" clId="{DB1A4352-6B54-4DAE-BD5A-DD9C72B496D4}" dt="2022-10-03T07:09:27.655" v="119" actId="20577"/>
          <ac:spMkLst>
            <pc:docMk/>
            <pc:sldMk cId="892562293" sldId="345"/>
            <ac:spMk id="22" creationId="{8184EE81-BC5B-E770-584B-56AB7FED79D1}"/>
          </ac:spMkLst>
        </pc:spChg>
        <pc:cxnChg chg="mod">
          <ac:chgData name="Allie Pfleger" userId="7701ca9aa713607d" providerId="LiveId" clId="{DB1A4352-6B54-4DAE-BD5A-DD9C72B496D4}" dt="2022-10-03T07:09:52.311" v="127" actId="1582"/>
          <ac:cxnSpMkLst>
            <pc:docMk/>
            <pc:sldMk cId="892562293" sldId="345"/>
            <ac:cxnSpMk id="46" creationId="{CC7E24CB-3A8A-4ADE-C090-5E2727393D1B}"/>
          </ac:cxnSpMkLst>
        </pc:cxnChg>
      </pc:sldChg>
      <pc:sldChg chg="delSp modSp add mod">
        <pc:chgData name="Allie Pfleger" userId="7701ca9aa713607d" providerId="LiveId" clId="{DB1A4352-6B54-4DAE-BD5A-DD9C72B496D4}" dt="2022-10-03T07:10:49.049" v="138" actId="478"/>
        <pc:sldMkLst>
          <pc:docMk/>
          <pc:sldMk cId="1518376596" sldId="346"/>
        </pc:sldMkLst>
        <pc:spChg chg="del">
          <ac:chgData name="Allie Pfleger" userId="7701ca9aa713607d" providerId="LiveId" clId="{DB1A4352-6B54-4DAE-BD5A-DD9C72B496D4}" dt="2022-10-03T07:10:49.049" v="138" actId="478"/>
          <ac:spMkLst>
            <pc:docMk/>
            <pc:sldMk cId="1518376596" sldId="346"/>
            <ac:spMk id="3" creationId="{9F266BF3-ABF2-84C0-EA3C-F77B9B907B27}"/>
          </ac:spMkLst>
        </pc:spChg>
        <pc:spChg chg="mod">
          <ac:chgData name="Allie Pfleger" userId="7701ca9aa713607d" providerId="LiveId" clId="{DB1A4352-6B54-4DAE-BD5A-DD9C72B496D4}" dt="2022-10-03T07:10:33.971" v="136" actId="20577"/>
          <ac:spMkLst>
            <pc:docMk/>
            <pc:sldMk cId="1518376596" sldId="346"/>
            <ac:spMk id="8" creationId="{87A08AE8-0242-9B0A-1F01-1AA6D59061EA}"/>
          </ac:spMkLst>
        </pc:spChg>
        <pc:spChg chg="mod">
          <ac:chgData name="Allie Pfleger" userId="7701ca9aa713607d" providerId="LiveId" clId="{DB1A4352-6B54-4DAE-BD5A-DD9C72B496D4}" dt="2022-10-03T07:10:30.863" v="134" actId="20577"/>
          <ac:spMkLst>
            <pc:docMk/>
            <pc:sldMk cId="1518376596" sldId="346"/>
            <ac:spMk id="22" creationId="{8184EE81-BC5B-E770-584B-56AB7FED79D1}"/>
          </ac:spMkLst>
        </pc:spChg>
      </pc:sldChg>
      <pc:sldChg chg="delSp modSp add mod">
        <pc:chgData name="Allie Pfleger" userId="7701ca9aa713607d" providerId="LiveId" clId="{DB1A4352-6B54-4DAE-BD5A-DD9C72B496D4}" dt="2022-10-03T07:11:44.419" v="150" actId="20577"/>
        <pc:sldMkLst>
          <pc:docMk/>
          <pc:sldMk cId="2309291441" sldId="347"/>
        </pc:sldMkLst>
        <pc:spChg chg="del">
          <ac:chgData name="Allie Pfleger" userId="7701ca9aa713607d" providerId="LiveId" clId="{DB1A4352-6B54-4DAE-BD5A-DD9C72B496D4}" dt="2022-10-03T07:11:22.284" v="146" actId="478"/>
          <ac:spMkLst>
            <pc:docMk/>
            <pc:sldMk cId="2309291441" sldId="347"/>
            <ac:spMk id="3" creationId="{9F266BF3-ABF2-84C0-EA3C-F77B9B907B27}"/>
          </ac:spMkLst>
        </pc:spChg>
        <pc:spChg chg="mod">
          <ac:chgData name="Allie Pfleger" userId="7701ca9aa713607d" providerId="LiveId" clId="{DB1A4352-6B54-4DAE-BD5A-DD9C72B496D4}" dt="2022-10-03T07:11:14.801" v="144" actId="20577"/>
          <ac:spMkLst>
            <pc:docMk/>
            <pc:sldMk cId="2309291441" sldId="347"/>
            <ac:spMk id="8" creationId="{87A08AE8-0242-9B0A-1F01-1AA6D59061EA}"/>
          </ac:spMkLst>
        </pc:spChg>
        <pc:spChg chg="mod">
          <ac:chgData name="Allie Pfleger" userId="7701ca9aa713607d" providerId="LiveId" clId="{DB1A4352-6B54-4DAE-BD5A-DD9C72B496D4}" dt="2022-10-03T07:11:44.419" v="150" actId="20577"/>
          <ac:spMkLst>
            <pc:docMk/>
            <pc:sldMk cId="2309291441" sldId="347"/>
            <ac:spMk id="17" creationId="{73463398-53A1-149C-1FFA-E1A7C092D421}"/>
          </ac:spMkLst>
        </pc:spChg>
        <pc:spChg chg="mod">
          <ac:chgData name="Allie Pfleger" userId="7701ca9aa713607d" providerId="LiveId" clId="{DB1A4352-6B54-4DAE-BD5A-DD9C72B496D4}" dt="2022-10-03T07:11:08.819" v="142" actId="20577"/>
          <ac:spMkLst>
            <pc:docMk/>
            <pc:sldMk cId="2309291441" sldId="347"/>
            <ac:spMk id="20" creationId="{3CF80F27-B86F-DCB8-775A-A7731A813589}"/>
          </ac:spMkLst>
        </pc:spChg>
      </pc:sldChg>
      <pc:sldChg chg="delSp modSp add mod">
        <pc:chgData name="Allie Pfleger" userId="7701ca9aa713607d" providerId="LiveId" clId="{DB1A4352-6B54-4DAE-BD5A-DD9C72B496D4}" dt="2022-10-03T07:12:14.994" v="157" actId="478"/>
        <pc:sldMkLst>
          <pc:docMk/>
          <pc:sldMk cId="1884040170" sldId="348"/>
        </pc:sldMkLst>
        <pc:spChg chg="del">
          <ac:chgData name="Allie Pfleger" userId="7701ca9aa713607d" providerId="LiveId" clId="{DB1A4352-6B54-4DAE-BD5A-DD9C72B496D4}" dt="2022-10-03T07:12:14.994" v="157" actId="478"/>
          <ac:spMkLst>
            <pc:docMk/>
            <pc:sldMk cId="1884040170" sldId="348"/>
            <ac:spMk id="3" creationId="{9F266BF3-ABF2-84C0-EA3C-F77B9B907B27}"/>
          </ac:spMkLst>
        </pc:spChg>
        <pc:spChg chg="mod">
          <ac:chgData name="Allie Pfleger" userId="7701ca9aa713607d" providerId="LiveId" clId="{DB1A4352-6B54-4DAE-BD5A-DD9C72B496D4}" dt="2022-10-03T07:12:03.420" v="155" actId="20577"/>
          <ac:spMkLst>
            <pc:docMk/>
            <pc:sldMk cId="1884040170" sldId="348"/>
            <ac:spMk id="8" creationId="{87A08AE8-0242-9B0A-1F01-1AA6D59061EA}"/>
          </ac:spMkLst>
        </pc:spChg>
        <pc:spChg chg="mod">
          <ac:chgData name="Allie Pfleger" userId="7701ca9aa713607d" providerId="LiveId" clId="{DB1A4352-6B54-4DAE-BD5A-DD9C72B496D4}" dt="2022-10-03T07:11:54.433" v="153" actId="6549"/>
          <ac:spMkLst>
            <pc:docMk/>
            <pc:sldMk cId="1884040170" sldId="348"/>
            <ac:spMk id="17" creationId="{73463398-53A1-149C-1FFA-E1A7C092D421}"/>
          </ac:spMkLst>
        </pc:spChg>
      </pc:sldChg>
      <pc:sldChg chg="delSp modSp add mod">
        <pc:chgData name="Allie Pfleger" userId="7701ca9aa713607d" providerId="LiveId" clId="{DB1A4352-6B54-4DAE-BD5A-DD9C72B496D4}" dt="2022-10-03T07:13:06.115" v="166" actId="478"/>
        <pc:sldMkLst>
          <pc:docMk/>
          <pc:sldMk cId="4226089771" sldId="349"/>
        </pc:sldMkLst>
        <pc:spChg chg="del">
          <ac:chgData name="Allie Pfleger" userId="7701ca9aa713607d" providerId="LiveId" clId="{DB1A4352-6B54-4DAE-BD5A-DD9C72B496D4}" dt="2022-10-03T07:13:06.115" v="166" actId="478"/>
          <ac:spMkLst>
            <pc:docMk/>
            <pc:sldMk cId="4226089771" sldId="349"/>
            <ac:spMk id="3" creationId="{9F266BF3-ABF2-84C0-EA3C-F77B9B907B27}"/>
          </ac:spMkLst>
        </pc:spChg>
        <pc:spChg chg="mod">
          <ac:chgData name="Allie Pfleger" userId="7701ca9aa713607d" providerId="LiveId" clId="{DB1A4352-6B54-4DAE-BD5A-DD9C72B496D4}" dt="2022-10-03T07:12:36.691" v="162" actId="20577"/>
          <ac:spMkLst>
            <pc:docMk/>
            <pc:sldMk cId="4226089771" sldId="349"/>
            <ac:spMk id="8" creationId="{87A08AE8-0242-9B0A-1F01-1AA6D59061EA}"/>
          </ac:spMkLst>
        </pc:spChg>
        <pc:spChg chg="mod">
          <ac:chgData name="Allie Pfleger" userId="7701ca9aa713607d" providerId="LiveId" clId="{DB1A4352-6B54-4DAE-BD5A-DD9C72B496D4}" dt="2022-10-03T07:12:33.273" v="161" actId="20577"/>
          <ac:spMkLst>
            <pc:docMk/>
            <pc:sldMk cId="4226089771" sldId="349"/>
            <ac:spMk id="10" creationId="{751BAE5B-1991-62C8-7925-D3B91FB16182}"/>
          </ac:spMkLst>
        </pc:spChg>
      </pc:sldChg>
      <pc:sldChg chg="add del">
        <pc:chgData name="Allie Pfleger" userId="7701ca9aa713607d" providerId="LiveId" clId="{DB1A4352-6B54-4DAE-BD5A-DD9C72B496D4}" dt="2022-10-03T07:12:59.221" v="164"/>
        <pc:sldMkLst>
          <pc:docMk/>
          <pc:sldMk cId="1943201529" sldId="350"/>
        </pc:sldMkLst>
      </pc:sldChg>
      <pc:sldChg chg="addSp delSp modSp add mod">
        <pc:chgData name="Allie Pfleger" userId="7701ca9aa713607d" providerId="LiveId" clId="{DB1A4352-6B54-4DAE-BD5A-DD9C72B496D4}" dt="2022-10-03T07:14:09.483" v="178" actId="1582"/>
        <pc:sldMkLst>
          <pc:docMk/>
          <pc:sldMk cId="3558516253" sldId="350"/>
        </pc:sldMkLst>
        <pc:spChg chg="del">
          <ac:chgData name="Allie Pfleger" userId="7701ca9aa713607d" providerId="LiveId" clId="{DB1A4352-6B54-4DAE-BD5A-DD9C72B496D4}" dt="2022-10-03T07:13:29.502" v="168" actId="478"/>
          <ac:spMkLst>
            <pc:docMk/>
            <pc:sldMk cId="3558516253" sldId="350"/>
            <ac:spMk id="3" creationId="{9F266BF3-ABF2-84C0-EA3C-F77B9B907B27}"/>
          </ac:spMkLst>
        </pc:spChg>
        <pc:spChg chg="mod">
          <ac:chgData name="Allie Pfleger" userId="7701ca9aa713607d" providerId="LiveId" clId="{DB1A4352-6B54-4DAE-BD5A-DD9C72B496D4}" dt="2022-10-03T07:13:35.673" v="170" actId="20577"/>
          <ac:spMkLst>
            <pc:docMk/>
            <pc:sldMk cId="3558516253" sldId="350"/>
            <ac:spMk id="6" creationId="{C7EE8B56-9A1B-E989-9124-38B4EE3D7E90}"/>
          </ac:spMkLst>
        </pc:spChg>
        <pc:spChg chg="mod">
          <ac:chgData name="Allie Pfleger" userId="7701ca9aa713607d" providerId="LiveId" clId="{DB1A4352-6B54-4DAE-BD5A-DD9C72B496D4}" dt="2022-10-03T07:13:34.147" v="169" actId="20577"/>
          <ac:spMkLst>
            <pc:docMk/>
            <pc:sldMk cId="3558516253" sldId="350"/>
            <ac:spMk id="8" creationId="{87A08AE8-0242-9B0A-1F01-1AA6D59061EA}"/>
          </ac:spMkLst>
        </pc:spChg>
        <pc:spChg chg="mod">
          <ac:chgData name="Allie Pfleger" userId="7701ca9aa713607d" providerId="LiveId" clId="{DB1A4352-6B54-4DAE-BD5A-DD9C72B496D4}" dt="2022-10-03T07:14:09.483" v="178" actId="1582"/>
          <ac:spMkLst>
            <pc:docMk/>
            <pc:sldMk cId="3558516253" sldId="350"/>
            <ac:spMk id="15" creationId="{F4AE2D2C-104A-7188-0AC3-D8C2A9AEEC52}"/>
          </ac:spMkLst>
        </pc:spChg>
        <pc:spChg chg="add mod">
          <ac:chgData name="Allie Pfleger" userId="7701ca9aa713607d" providerId="LiveId" clId="{DB1A4352-6B54-4DAE-BD5A-DD9C72B496D4}" dt="2022-10-03T07:13:58.956" v="176" actId="1076"/>
          <ac:spMkLst>
            <pc:docMk/>
            <pc:sldMk cId="3558516253" sldId="350"/>
            <ac:spMk id="24" creationId="{3699513C-6286-2E95-7A21-BAF0E9E6EC70}"/>
          </ac:spMkLst>
        </pc:spChg>
      </pc:sldChg>
      <pc:sldChg chg="modSp add mod">
        <pc:chgData name="Allie Pfleger" userId="7701ca9aa713607d" providerId="LiveId" clId="{DB1A4352-6B54-4DAE-BD5A-DD9C72B496D4}" dt="2022-10-03T07:14:37.651" v="183" actId="20577"/>
        <pc:sldMkLst>
          <pc:docMk/>
          <pc:sldMk cId="2911835638" sldId="351"/>
        </pc:sldMkLst>
        <pc:spChg chg="mod">
          <ac:chgData name="Allie Pfleger" userId="7701ca9aa713607d" providerId="LiveId" clId="{DB1A4352-6B54-4DAE-BD5A-DD9C72B496D4}" dt="2022-10-03T07:14:37.651" v="183" actId="20577"/>
          <ac:spMkLst>
            <pc:docMk/>
            <pc:sldMk cId="2911835638" sldId="351"/>
            <ac:spMk id="8" creationId="{87A08AE8-0242-9B0A-1F01-1AA6D59061EA}"/>
          </ac:spMkLst>
        </pc:spChg>
        <pc:spChg chg="mod">
          <ac:chgData name="Allie Pfleger" userId="7701ca9aa713607d" providerId="LiveId" clId="{DB1A4352-6B54-4DAE-BD5A-DD9C72B496D4}" dt="2022-10-03T07:14:35.251" v="182" actId="20577"/>
          <ac:spMkLst>
            <pc:docMk/>
            <pc:sldMk cId="2911835638" sldId="351"/>
            <ac:spMk id="24" creationId="{3699513C-6286-2E95-7A21-BAF0E9E6EC70}"/>
          </ac:spMkLst>
        </pc:spChg>
      </pc:sldChg>
      <pc:sldChg chg="addSp delSp modSp add mod">
        <pc:chgData name="Allie Pfleger" userId="7701ca9aa713607d" providerId="LiveId" clId="{DB1A4352-6B54-4DAE-BD5A-DD9C72B496D4}" dt="2022-10-03T07:15:36.054" v="193" actId="20577"/>
        <pc:sldMkLst>
          <pc:docMk/>
          <pc:sldMk cId="3969035821" sldId="352"/>
        </pc:sldMkLst>
        <pc:spChg chg="add mod">
          <ac:chgData name="Allie Pfleger" userId="7701ca9aa713607d" providerId="LiveId" clId="{DB1A4352-6B54-4DAE-BD5A-DD9C72B496D4}" dt="2022-10-03T07:15:36.054" v="193" actId="20577"/>
          <ac:spMkLst>
            <pc:docMk/>
            <pc:sldMk cId="3969035821" sldId="352"/>
            <ac:spMk id="3" creationId="{0635E104-613F-24F7-D513-D2D85C90D245}"/>
          </ac:spMkLst>
        </pc:spChg>
        <pc:spChg chg="del">
          <ac:chgData name="Allie Pfleger" userId="7701ca9aa713607d" providerId="LiveId" clId="{DB1A4352-6B54-4DAE-BD5A-DD9C72B496D4}" dt="2022-10-03T07:14:56.344" v="187" actId="478"/>
          <ac:spMkLst>
            <pc:docMk/>
            <pc:sldMk cId="3969035821" sldId="352"/>
            <ac:spMk id="6" creationId="{C7EE8B56-9A1B-E989-9124-38B4EE3D7E90}"/>
          </ac:spMkLst>
        </pc:spChg>
        <pc:spChg chg="del">
          <ac:chgData name="Allie Pfleger" userId="7701ca9aa713607d" providerId="LiveId" clId="{DB1A4352-6B54-4DAE-BD5A-DD9C72B496D4}" dt="2022-10-03T07:14:57.552" v="188" actId="478"/>
          <ac:spMkLst>
            <pc:docMk/>
            <pc:sldMk cId="3969035821" sldId="352"/>
            <ac:spMk id="8" creationId="{87A08AE8-0242-9B0A-1F01-1AA6D59061EA}"/>
          </ac:spMkLst>
        </pc:spChg>
      </pc:sldChg>
      <pc:sldChg chg="add">
        <pc:chgData name="Allie Pfleger" userId="7701ca9aa713607d" providerId="LiveId" clId="{DB1A4352-6B54-4DAE-BD5A-DD9C72B496D4}" dt="2022-10-03T07:15:31.603" v="192"/>
        <pc:sldMkLst>
          <pc:docMk/>
          <pc:sldMk cId="1196671023" sldId="353"/>
        </pc:sldMkLst>
      </pc:sldChg>
      <pc:sldChg chg="addSp delSp modSp add mod">
        <pc:chgData name="Allie Pfleger" userId="7701ca9aa713607d" providerId="LiveId" clId="{DB1A4352-6B54-4DAE-BD5A-DD9C72B496D4}" dt="2022-10-03T07:18:02.209" v="213" actId="207"/>
        <pc:sldMkLst>
          <pc:docMk/>
          <pc:sldMk cId="2596421074" sldId="354"/>
        </pc:sldMkLst>
        <pc:spChg chg="del">
          <ac:chgData name="Allie Pfleger" userId="7701ca9aa713607d" providerId="LiveId" clId="{DB1A4352-6B54-4DAE-BD5A-DD9C72B496D4}" dt="2022-10-03T07:16:03.308" v="197" actId="478"/>
          <ac:spMkLst>
            <pc:docMk/>
            <pc:sldMk cId="2596421074" sldId="354"/>
            <ac:spMk id="3" creationId="{0635E104-613F-24F7-D513-D2D85C90D245}"/>
          </ac:spMkLst>
        </pc:spChg>
        <pc:spChg chg="add mod">
          <ac:chgData name="Allie Pfleger" userId="7701ca9aa713607d" providerId="LiveId" clId="{DB1A4352-6B54-4DAE-BD5A-DD9C72B496D4}" dt="2022-10-03T07:18:02.209" v="213" actId="207"/>
          <ac:spMkLst>
            <pc:docMk/>
            <pc:sldMk cId="2596421074" sldId="354"/>
            <ac:spMk id="6" creationId="{36273A1B-E554-9017-C57B-416B10FC605D}"/>
          </ac:spMkLst>
        </pc:spChg>
        <pc:cxnChg chg="mod">
          <ac:chgData name="Allie Pfleger" userId="7701ca9aa713607d" providerId="LiveId" clId="{DB1A4352-6B54-4DAE-BD5A-DD9C72B496D4}" dt="2022-10-03T07:17:56.350" v="212" actId="1582"/>
          <ac:cxnSpMkLst>
            <pc:docMk/>
            <pc:sldMk cId="2596421074" sldId="354"/>
            <ac:cxnSpMk id="53" creationId="{1413502C-DA4E-CF50-A7A0-F984F17EE7DB}"/>
          </ac:cxnSpMkLst>
        </pc:cxnChg>
      </pc:sldChg>
      <pc:sldChg chg="modSp add mod">
        <pc:chgData name="Allie Pfleger" userId="7701ca9aa713607d" providerId="LiveId" clId="{DB1A4352-6B54-4DAE-BD5A-DD9C72B496D4}" dt="2022-10-03T07:21:12.172" v="240" actId="1582"/>
        <pc:sldMkLst>
          <pc:docMk/>
          <pc:sldMk cId="3771483206" sldId="355"/>
        </pc:sldMkLst>
        <pc:spChg chg="mod">
          <ac:chgData name="Allie Pfleger" userId="7701ca9aa713607d" providerId="LiveId" clId="{DB1A4352-6B54-4DAE-BD5A-DD9C72B496D4}" dt="2022-10-03T07:19:33.884" v="223" actId="207"/>
          <ac:spMkLst>
            <pc:docMk/>
            <pc:sldMk cId="3771483206" sldId="355"/>
            <ac:spMk id="6" creationId="{36273A1B-E554-9017-C57B-416B10FC605D}"/>
          </ac:spMkLst>
        </pc:spChg>
        <pc:cxnChg chg="mod">
          <ac:chgData name="Allie Pfleger" userId="7701ca9aa713607d" providerId="LiveId" clId="{DB1A4352-6B54-4DAE-BD5A-DD9C72B496D4}" dt="2022-10-03T07:19:28.030" v="222" actId="1582"/>
          <ac:cxnSpMkLst>
            <pc:docMk/>
            <pc:sldMk cId="3771483206" sldId="355"/>
            <ac:cxnSpMk id="25" creationId="{447937D0-BD73-AC23-1E37-2131C023A887}"/>
          </ac:cxnSpMkLst>
        </pc:cxnChg>
        <pc:cxnChg chg="mod">
          <ac:chgData name="Allie Pfleger" userId="7701ca9aa713607d" providerId="LiveId" clId="{DB1A4352-6B54-4DAE-BD5A-DD9C72B496D4}" dt="2022-10-03T07:21:12.172" v="240" actId="1582"/>
          <ac:cxnSpMkLst>
            <pc:docMk/>
            <pc:sldMk cId="3771483206" sldId="355"/>
            <ac:cxnSpMk id="44" creationId="{2D9F036C-1AE1-059C-8210-F5CE93BB04AE}"/>
          </ac:cxnSpMkLst>
        </pc:cxnChg>
      </pc:sldChg>
      <pc:sldChg chg="modSp add mod">
        <pc:chgData name="Allie Pfleger" userId="7701ca9aa713607d" providerId="LiveId" clId="{DB1A4352-6B54-4DAE-BD5A-DD9C72B496D4}" dt="2022-10-03T07:30:18.656" v="388" actId="113"/>
        <pc:sldMkLst>
          <pc:docMk/>
          <pc:sldMk cId="1496717784" sldId="356"/>
        </pc:sldMkLst>
        <pc:spChg chg="mod">
          <ac:chgData name="Allie Pfleger" userId="7701ca9aa713607d" providerId="LiveId" clId="{DB1A4352-6B54-4DAE-BD5A-DD9C72B496D4}" dt="2022-10-03T07:30:18.656" v="388" actId="113"/>
          <ac:spMkLst>
            <pc:docMk/>
            <pc:sldMk cId="1496717784" sldId="356"/>
            <ac:spMk id="6" creationId="{36273A1B-E554-9017-C57B-416B10FC605D}"/>
          </ac:spMkLst>
        </pc:spChg>
        <pc:cxnChg chg="mod">
          <ac:chgData name="Allie Pfleger" userId="7701ca9aa713607d" providerId="LiveId" clId="{DB1A4352-6B54-4DAE-BD5A-DD9C72B496D4}" dt="2022-10-03T07:20:24.405" v="230" actId="208"/>
          <ac:cxnSpMkLst>
            <pc:docMk/>
            <pc:sldMk cId="1496717784" sldId="356"/>
            <ac:cxnSpMk id="48" creationId="{1383D512-321C-37BB-990A-B4FFA64ED3FA}"/>
          </ac:cxnSpMkLst>
        </pc:cxnChg>
      </pc:sldChg>
      <pc:sldChg chg="modSp add mod">
        <pc:chgData name="Allie Pfleger" userId="7701ca9aa713607d" providerId="LiveId" clId="{DB1A4352-6B54-4DAE-BD5A-DD9C72B496D4}" dt="2022-10-03T07:18:27.115" v="218" actId="208"/>
        <pc:sldMkLst>
          <pc:docMk/>
          <pc:sldMk cId="3665405106" sldId="357"/>
        </pc:sldMkLst>
        <pc:spChg chg="mod">
          <ac:chgData name="Allie Pfleger" userId="7701ca9aa713607d" providerId="LiveId" clId="{DB1A4352-6B54-4DAE-BD5A-DD9C72B496D4}" dt="2022-10-03T07:18:12.964" v="216" actId="20577"/>
          <ac:spMkLst>
            <pc:docMk/>
            <pc:sldMk cId="3665405106" sldId="357"/>
            <ac:spMk id="6" creationId="{36273A1B-E554-9017-C57B-416B10FC605D}"/>
          </ac:spMkLst>
        </pc:spChg>
        <pc:cxnChg chg="mod">
          <ac:chgData name="Allie Pfleger" userId="7701ca9aa713607d" providerId="LiveId" clId="{DB1A4352-6B54-4DAE-BD5A-DD9C72B496D4}" dt="2022-10-03T07:18:27.115" v="218" actId="208"/>
          <ac:cxnSpMkLst>
            <pc:docMk/>
            <pc:sldMk cId="3665405106" sldId="357"/>
            <ac:cxnSpMk id="53" creationId="{1413502C-DA4E-CF50-A7A0-F984F17EE7DB}"/>
          </ac:cxnSpMkLst>
        </pc:cxnChg>
      </pc:sldChg>
      <pc:sldChg chg="modSp add mod">
        <pc:chgData name="Allie Pfleger" userId="7701ca9aa713607d" providerId="LiveId" clId="{DB1A4352-6B54-4DAE-BD5A-DD9C72B496D4}" dt="2022-10-03T07:19:40.926" v="224" actId="207"/>
        <pc:sldMkLst>
          <pc:docMk/>
          <pc:sldMk cId="1295733176" sldId="358"/>
        </pc:sldMkLst>
        <pc:spChg chg="mod">
          <ac:chgData name="Allie Pfleger" userId="7701ca9aa713607d" providerId="LiveId" clId="{DB1A4352-6B54-4DAE-BD5A-DD9C72B496D4}" dt="2022-10-03T07:19:40.926" v="224" actId="207"/>
          <ac:spMkLst>
            <pc:docMk/>
            <pc:sldMk cId="1295733176" sldId="358"/>
            <ac:spMk id="6" creationId="{36273A1B-E554-9017-C57B-416B10FC605D}"/>
          </ac:spMkLst>
        </pc:spChg>
      </pc:sldChg>
      <pc:sldChg chg="modSp add mod">
        <pc:chgData name="Allie Pfleger" userId="7701ca9aa713607d" providerId="LiveId" clId="{DB1A4352-6B54-4DAE-BD5A-DD9C72B496D4}" dt="2022-10-03T07:30:15.199" v="387" actId="113"/>
        <pc:sldMkLst>
          <pc:docMk/>
          <pc:sldMk cId="3978612963" sldId="359"/>
        </pc:sldMkLst>
        <pc:spChg chg="mod">
          <ac:chgData name="Allie Pfleger" userId="7701ca9aa713607d" providerId="LiveId" clId="{DB1A4352-6B54-4DAE-BD5A-DD9C72B496D4}" dt="2022-10-03T07:30:15.199" v="387" actId="113"/>
          <ac:spMkLst>
            <pc:docMk/>
            <pc:sldMk cId="3978612963" sldId="359"/>
            <ac:spMk id="6" creationId="{36273A1B-E554-9017-C57B-416B10FC605D}"/>
          </ac:spMkLst>
        </pc:spChg>
      </pc:sldChg>
      <pc:sldChg chg="addSp modSp new mod modClrScheme chgLayout">
        <pc:chgData name="Allie Pfleger" userId="7701ca9aa713607d" providerId="LiveId" clId="{DB1A4352-6B54-4DAE-BD5A-DD9C72B496D4}" dt="2022-10-03T07:21:55.715" v="258" actId="20577"/>
        <pc:sldMkLst>
          <pc:docMk/>
          <pc:sldMk cId="2469132876" sldId="360"/>
        </pc:sldMkLst>
        <pc:spChg chg="add mod">
          <ac:chgData name="Allie Pfleger" userId="7701ca9aa713607d" providerId="LiveId" clId="{DB1A4352-6B54-4DAE-BD5A-DD9C72B496D4}" dt="2022-10-03T07:21:55.715" v="258" actId="20577"/>
          <ac:spMkLst>
            <pc:docMk/>
            <pc:sldMk cId="2469132876" sldId="360"/>
            <ac:spMk id="2" creationId="{DE97EB01-8DC6-DAAD-D818-015AEA096C98}"/>
          </ac:spMkLst>
        </pc:spChg>
      </pc:sldChg>
      <pc:sldChg chg="add del">
        <pc:chgData name="Allie Pfleger" userId="7701ca9aa713607d" providerId="LiveId" clId="{DB1A4352-6B54-4DAE-BD5A-DD9C72B496D4}" dt="2022-10-03T07:21:43.020" v="242"/>
        <pc:sldMkLst>
          <pc:docMk/>
          <pc:sldMk cId="3242399707" sldId="360"/>
        </pc:sldMkLst>
      </pc:sldChg>
      <pc:sldChg chg="addSp delSp modSp new mod modClrScheme chgLayout">
        <pc:chgData name="Allie Pfleger" userId="7701ca9aa713607d" providerId="LiveId" clId="{DB1A4352-6B54-4DAE-BD5A-DD9C72B496D4}" dt="2022-10-03T07:26:58.083" v="367" actId="113"/>
        <pc:sldMkLst>
          <pc:docMk/>
          <pc:sldMk cId="4005613369" sldId="361"/>
        </pc:sldMkLst>
        <pc:spChg chg="del mod ord">
          <ac:chgData name="Allie Pfleger" userId="7701ca9aa713607d" providerId="LiveId" clId="{DB1A4352-6B54-4DAE-BD5A-DD9C72B496D4}" dt="2022-10-03T07:22:12.044" v="261" actId="700"/>
          <ac:spMkLst>
            <pc:docMk/>
            <pc:sldMk cId="4005613369" sldId="361"/>
            <ac:spMk id="2" creationId="{D03CEFA7-609F-DE61-456F-501347683B81}"/>
          </ac:spMkLst>
        </pc:spChg>
        <pc:spChg chg="add mod ord">
          <ac:chgData name="Allie Pfleger" userId="7701ca9aa713607d" providerId="LiveId" clId="{DB1A4352-6B54-4DAE-BD5A-DD9C72B496D4}" dt="2022-10-03T07:22:24.793" v="308" actId="20577"/>
          <ac:spMkLst>
            <pc:docMk/>
            <pc:sldMk cId="4005613369" sldId="361"/>
            <ac:spMk id="3" creationId="{65437680-48CC-F1A8-B245-3738328785AC}"/>
          </ac:spMkLst>
        </pc:spChg>
        <pc:spChg chg="add mod ord">
          <ac:chgData name="Allie Pfleger" userId="7701ca9aa713607d" providerId="LiveId" clId="{DB1A4352-6B54-4DAE-BD5A-DD9C72B496D4}" dt="2022-10-03T07:26:58.083" v="367" actId="113"/>
          <ac:spMkLst>
            <pc:docMk/>
            <pc:sldMk cId="4005613369" sldId="361"/>
            <ac:spMk id="4" creationId="{F2C3933D-B04B-D1A9-7D9E-45AEBC439FE8}"/>
          </ac:spMkLst>
        </pc:spChg>
      </pc:sldChg>
      <pc:sldChg chg="addSp delSp modSp add mod">
        <pc:chgData name="Allie Pfleger" userId="7701ca9aa713607d" providerId="LiveId" clId="{DB1A4352-6B54-4DAE-BD5A-DD9C72B496D4}" dt="2022-10-03T07:30:33.610" v="389" actId="207"/>
        <pc:sldMkLst>
          <pc:docMk/>
          <pc:sldMk cId="1514826349" sldId="362"/>
        </pc:sldMkLst>
        <pc:spChg chg="mod">
          <ac:chgData name="Allie Pfleger" userId="7701ca9aa713607d" providerId="LiveId" clId="{DB1A4352-6B54-4DAE-BD5A-DD9C72B496D4}" dt="2022-10-03T07:23:31.574" v="326" actId="20577"/>
          <ac:spMkLst>
            <pc:docMk/>
            <pc:sldMk cId="1514826349" sldId="362"/>
            <ac:spMk id="2" creationId="{6A491155-224A-BECE-21BE-E50EB40ED800}"/>
          </ac:spMkLst>
        </pc:spChg>
        <pc:spChg chg="add mod">
          <ac:chgData name="Allie Pfleger" userId="7701ca9aa713607d" providerId="LiveId" clId="{DB1A4352-6B54-4DAE-BD5A-DD9C72B496D4}" dt="2022-10-03T07:30:33.610" v="389" actId="207"/>
          <ac:spMkLst>
            <pc:docMk/>
            <pc:sldMk cId="1514826349" sldId="362"/>
            <ac:spMk id="3" creationId="{05CE81D9-2E10-0E9D-089C-391763DD4DB1}"/>
          </ac:spMkLst>
        </pc:spChg>
        <pc:spChg chg="del">
          <ac:chgData name="Allie Pfleger" userId="7701ca9aa713607d" providerId="LiveId" clId="{DB1A4352-6B54-4DAE-BD5A-DD9C72B496D4}" dt="2022-10-03T07:23:40.466" v="328" actId="478"/>
          <ac:spMkLst>
            <pc:docMk/>
            <pc:sldMk cId="1514826349" sldId="362"/>
            <ac:spMk id="3" creationId="{E2289A30-A21C-A553-3323-599C5755B9B7}"/>
          </ac:spMkLst>
        </pc:spChg>
        <pc:spChg chg="del">
          <ac:chgData name="Allie Pfleger" userId="7701ca9aa713607d" providerId="LiveId" clId="{DB1A4352-6B54-4DAE-BD5A-DD9C72B496D4}" dt="2022-10-03T07:23:38.597" v="327" actId="478"/>
          <ac:spMkLst>
            <pc:docMk/>
            <pc:sldMk cId="1514826349" sldId="362"/>
            <ac:spMk id="4" creationId="{62888D20-8BB1-1411-6875-90D3B6D87C91}"/>
          </ac:spMkLst>
        </pc:spChg>
        <pc:spChg chg="mod">
          <ac:chgData name="Allie Pfleger" userId="7701ca9aa713607d" providerId="LiveId" clId="{DB1A4352-6B54-4DAE-BD5A-DD9C72B496D4}" dt="2022-10-03T07:24:49.835" v="351" actId="20577"/>
          <ac:spMkLst>
            <pc:docMk/>
            <pc:sldMk cId="1514826349" sldId="362"/>
            <ac:spMk id="5" creationId="{D457CB86-B894-26FD-7788-FA806722E745}"/>
          </ac:spMkLst>
        </pc:spChg>
        <pc:spChg chg="del">
          <ac:chgData name="Allie Pfleger" userId="7701ca9aa713607d" providerId="LiveId" clId="{DB1A4352-6B54-4DAE-BD5A-DD9C72B496D4}" dt="2022-10-03T07:23:38.597" v="327" actId="478"/>
          <ac:spMkLst>
            <pc:docMk/>
            <pc:sldMk cId="1514826349" sldId="362"/>
            <ac:spMk id="7" creationId="{32F7A985-44E9-1232-E90A-4CF0F3ECF586}"/>
          </ac:spMkLst>
        </pc:spChg>
        <pc:spChg chg="del">
          <ac:chgData name="Allie Pfleger" userId="7701ca9aa713607d" providerId="LiveId" clId="{DB1A4352-6B54-4DAE-BD5A-DD9C72B496D4}" dt="2022-10-03T07:23:38.597" v="327" actId="478"/>
          <ac:spMkLst>
            <pc:docMk/>
            <pc:sldMk cId="1514826349" sldId="362"/>
            <ac:spMk id="9" creationId="{D2F95A25-C5E8-4B82-6328-9930AE892918}"/>
          </ac:spMkLst>
        </pc:spChg>
        <pc:spChg chg="del">
          <ac:chgData name="Allie Pfleger" userId="7701ca9aa713607d" providerId="LiveId" clId="{DB1A4352-6B54-4DAE-BD5A-DD9C72B496D4}" dt="2022-10-03T07:23:38.597" v="327" actId="478"/>
          <ac:spMkLst>
            <pc:docMk/>
            <pc:sldMk cId="1514826349" sldId="362"/>
            <ac:spMk id="11" creationId="{1A95E883-B3E5-F6E8-F969-55FD68AD784B}"/>
          </ac:spMkLst>
        </pc:spChg>
        <pc:spChg chg="del">
          <ac:chgData name="Allie Pfleger" userId="7701ca9aa713607d" providerId="LiveId" clId="{DB1A4352-6B54-4DAE-BD5A-DD9C72B496D4}" dt="2022-10-03T07:23:38.597" v="327" actId="478"/>
          <ac:spMkLst>
            <pc:docMk/>
            <pc:sldMk cId="1514826349" sldId="362"/>
            <ac:spMk id="12" creationId="{8560977E-F123-1E56-9A74-B46E80903F07}"/>
          </ac:spMkLst>
        </pc:spChg>
        <pc:spChg chg="del">
          <ac:chgData name="Allie Pfleger" userId="7701ca9aa713607d" providerId="LiveId" clId="{DB1A4352-6B54-4DAE-BD5A-DD9C72B496D4}" dt="2022-10-03T07:23:38.597" v="327" actId="478"/>
          <ac:spMkLst>
            <pc:docMk/>
            <pc:sldMk cId="1514826349" sldId="362"/>
            <ac:spMk id="13" creationId="{CB5A84B6-A61A-A604-0EDA-47ABD31868B8}"/>
          </ac:spMkLst>
        </pc:spChg>
        <pc:spChg chg="del">
          <ac:chgData name="Allie Pfleger" userId="7701ca9aa713607d" providerId="LiveId" clId="{DB1A4352-6B54-4DAE-BD5A-DD9C72B496D4}" dt="2022-10-03T07:23:38.597" v="327" actId="478"/>
          <ac:spMkLst>
            <pc:docMk/>
            <pc:sldMk cId="1514826349" sldId="362"/>
            <ac:spMk id="14" creationId="{1C72E1F8-5A86-62ED-A9AF-3EE872DBC6E4}"/>
          </ac:spMkLst>
        </pc:spChg>
        <pc:spChg chg="del">
          <ac:chgData name="Allie Pfleger" userId="7701ca9aa713607d" providerId="LiveId" clId="{DB1A4352-6B54-4DAE-BD5A-DD9C72B496D4}" dt="2022-10-03T07:23:38.597" v="327" actId="478"/>
          <ac:spMkLst>
            <pc:docMk/>
            <pc:sldMk cId="1514826349" sldId="362"/>
            <ac:spMk id="15" creationId="{F4AE2D2C-104A-7188-0AC3-D8C2A9AEEC52}"/>
          </ac:spMkLst>
        </pc:spChg>
        <pc:cxnChg chg="del mod">
          <ac:chgData name="Allie Pfleger" userId="7701ca9aa713607d" providerId="LiveId" clId="{DB1A4352-6B54-4DAE-BD5A-DD9C72B496D4}" dt="2022-10-03T07:23:38.597" v="327" actId="478"/>
          <ac:cxnSpMkLst>
            <pc:docMk/>
            <pc:sldMk cId="1514826349" sldId="362"/>
            <ac:cxnSpMk id="21" creationId="{755963ED-B2EA-ACC3-0590-EDD40024A636}"/>
          </ac:cxnSpMkLst>
        </pc:cxnChg>
        <pc:cxnChg chg="del mod">
          <ac:chgData name="Allie Pfleger" userId="7701ca9aa713607d" providerId="LiveId" clId="{DB1A4352-6B54-4DAE-BD5A-DD9C72B496D4}" dt="2022-10-03T07:23:38.597" v="327" actId="478"/>
          <ac:cxnSpMkLst>
            <pc:docMk/>
            <pc:sldMk cId="1514826349" sldId="362"/>
            <ac:cxnSpMk id="23" creationId="{B21493AB-3061-1E22-FD68-B08E53F2D031}"/>
          </ac:cxnSpMkLst>
        </pc:cxnChg>
        <pc:cxnChg chg="del mod">
          <ac:chgData name="Allie Pfleger" userId="7701ca9aa713607d" providerId="LiveId" clId="{DB1A4352-6B54-4DAE-BD5A-DD9C72B496D4}" dt="2022-10-03T07:23:38.597" v="327" actId="478"/>
          <ac:cxnSpMkLst>
            <pc:docMk/>
            <pc:sldMk cId="1514826349" sldId="362"/>
            <ac:cxnSpMk id="25" creationId="{447937D0-BD73-AC23-1E37-2131C023A887}"/>
          </ac:cxnSpMkLst>
        </pc:cxnChg>
        <pc:cxnChg chg="del mod">
          <ac:chgData name="Allie Pfleger" userId="7701ca9aa713607d" providerId="LiveId" clId="{DB1A4352-6B54-4DAE-BD5A-DD9C72B496D4}" dt="2022-10-03T07:23:38.597" v="327" actId="478"/>
          <ac:cxnSpMkLst>
            <pc:docMk/>
            <pc:sldMk cId="1514826349" sldId="362"/>
            <ac:cxnSpMk id="27" creationId="{362166DE-4286-7E21-A846-87702AC1D487}"/>
          </ac:cxnSpMkLst>
        </pc:cxnChg>
        <pc:cxnChg chg="del mod">
          <ac:chgData name="Allie Pfleger" userId="7701ca9aa713607d" providerId="LiveId" clId="{DB1A4352-6B54-4DAE-BD5A-DD9C72B496D4}" dt="2022-10-03T07:23:38.597" v="327" actId="478"/>
          <ac:cxnSpMkLst>
            <pc:docMk/>
            <pc:sldMk cId="1514826349" sldId="362"/>
            <ac:cxnSpMk id="31" creationId="{3EE81EEC-E8BC-73E1-BE73-586DC8B1930B}"/>
          </ac:cxnSpMkLst>
        </pc:cxnChg>
        <pc:cxnChg chg="del mod">
          <ac:chgData name="Allie Pfleger" userId="7701ca9aa713607d" providerId="LiveId" clId="{DB1A4352-6B54-4DAE-BD5A-DD9C72B496D4}" dt="2022-10-03T07:23:38.597" v="327" actId="478"/>
          <ac:cxnSpMkLst>
            <pc:docMk/>
            <pc:sldMk cId="1514826349" sldId="362"/>
            <ac:cxnSpMk id="44" creationId="{2D9F036C-1AE1-059C-8210-F5CE93BB04AE}"/>
          </ac:cxnSpMkLst>
        </pc:cxnChg>
        <pc:cxnChg chg="del mod">
          <ac:chgData name="Allie Pfleger" userId="7701ca9aa713607d" providerId="LiveId" clId="{DB1A4352-6B54-4DAE-BD5A-DD9C72B496D4}" dt="2022-10-03T07:23:38.597" v="327" actId="478"/>
          <ac:cxnSpMkLst>
            <pc:docMk/>
            <pc:sldMk cId="1514826349" sldId="362"/>
            <ac:cxnSpMk id="46" creationId="{CC7E24CB-3A8A-4ADE-C090-5E2727393D1B}"/>
          </ac:cxnSpMkLst>
        </pc:cxnChg>
        <pc:cxnChg chg="del mod">
          <ac:chgData name="Allie Pfleger" userId="7701ca9aa713607d" providerId="LiveId" clId="{DB1A4352-6B54-4DAE-BD5A-DD9C72B496D4}" dt="2022-10-03T07:23:38.597" v="327" actId="478"/>
          <ac:cxnSpMkLst>
            <pc:docMk/>
            <pc:sldMk cId="1514826349" sldId="362"/>
            <ac:cxnSpMk id="48" creationId="{1383D512-321C-37BB-990A-B4FFA64ED3FA}"/>
          </ac:cxnSpMkLst>
        </pc:cxnChg>
        <pc:cxnChg chg="del mod">
          <ac:chgData name="Allie Pfleger" userId="7701ca9aa713607d" providerId="LiveId" clId="{DB1A4352-6B54-4DAE-BD5A-DD9C72B496D4}" dt="2022-10-03T07:23:38.597" v="327" actId="478"/>
          <ac:cxnSpMkLst>
            <pc:docMk/>
            <pc:sldMk cId="1514826349" sldId="362"/>
            <ac:cxnSpMk id="50" creationId="{DED9E9BB-3B22-3762-5F30-598DE1DBC244}"/>
          </ac:cxnSpMkLst>
        </pc:cxnChg>
        <pc:cxnChg chg="del mod">
          <ac:chgData name="Allie Pfleger" userId="7701ca9aa713607d" providerId="LiveId" clId="{DB1A4352-6B54-4DAE-BD5A-DD9C72B496D4}" dt="2022-10-03T07:23:38.597" v="327" actId="478"/>
          <ac:cxnSpMkLst>
            <pc:docMk/>
            <pc:sldMk cId="1514826349" sldId="362"/>
            <ac:cxnSpMk id="53" creationId="{1413502C-DA4E-CF50-A7A0-F984F17EE7DB}"/>
          </ac:cxnSpMkLst>
        </pc:cxnChg>
      </pc:sldChg>
      <pc:sldChg chg="delSp modSp add mod">
        <pc:chgData name="Allie Pfleger" userId="7701ca9aa713607d" providerId="LiveId" clId="{DB1A4352-6B54-4DAE-BD5A-DD9C72B496D4}" dt="2022-10-03T07:27:31.366" v="374" actId="6549"/>
        <pc:sldMkLst>
          <pc:docMk/>
          <pc:sldMk cId="2562694840" sldId="363"/>
        </pc:sldMkLst>
        <pc:spChg chg="del">
          <ac:chgData name="Allie Pfleger" userId="7701ca9aa713607d" providerId="LiveId" clId="{DB1A4352-6B54-4DAE-BD5A-DD9C72B496D4}" dt="2022-10-03T07:27:19.906" v="370" actId="478"/>
          <ac:spMkLst>
            <pc:docMk/>
            <pc:sldMk cId="2562694840" sldId="363"/>
            <ac:spMk id="3" creationId="{05CE81D9-2E10-0E9D-089C-391763DD4DB1}"/>
          </ac:spMkLst>
        </pc:spChg>
        <pc:spChg chg="mod">
          <ac:chgData name="Allie Pfleger" userId="7701ca9aa713607d" providerId="LiveId" clId="{DB1A4352-6B54-4DAE-BD5A-DD9C72B496D4}" dt="2022-10-03T07:27:31.366" v="374" actId="6549"/>
          <ac:spMkLst>
            <pc:docMk/>
            <pc:sldMk cId="2562694840" sldId="363"/>
            <ac:spMk id="5" creationId="{D457CB86-B894-26FD-7788-FA806722E745}"/>
          </ac:spMkLst>
        </pc:spChg>
      </pc:sldChg>
      <pc:sldChg chg="addSp modSp add mod">
        <pc:chgData name="Allie Pfleger" userId="7701ca9aa713607d" providerId="LiveId" clId="{DB1A4352-6B54-4DAE-BD5A-DD9C72B496D4}" dt="2022-10-03T07:27:53.462" v="378" actId="1076"/>
        <pc:sldMkLst>
          <pc:docMk/>
          <pc:sldMk cId="1705248760" sldId="364"/>
        </pc:sldMkLst>
        <pc:spChg chg="add mod">
          <ac:chgData name="Allie Pfleger" userId="7701ca9aa713607d" providerId="LiveId" clId="{DB1A4352-6B54-4DAE-BD5A-DD9C72B496D4}" dt="2022-10-03T07:27:53.462" v="378" actId="1076"/>
          <ac:spMkLst>
            <pc:docMk/>
            <pc:sldMk cId="1705248760" sldId="364"/>
            <ac:spMk id="3" creationId="{F99370CE-7DEB-51D2-6A9C-AFF60FC7B95E}"/>
          </ac:spMkLst>
        </pc:spChg>
      </pc:sldChg>
      <pc:sldChg chg="modSp add mod">
        <pc:chgData name="Allie Pfleger" userId="7701ca9aa713607d" providerId="LiveId" clId="{DB1A4352-6B54-4DAE-BD5A-DD9C72B496D4}" dt="2022-10-03T07:53:18.218" v="659" actId="207"/>
        <pc:sldMkLst>
          <pc:docMk/>
          <pc:sldMk cId="372257132" sldId="365"/>
        </pc:sldMkLst>
        <pc:spChg chg="mod">
          <ac:chgData name="Allie Pfleger" userId="7701ca9aa713607d" providerId="LiveId" clId="{DB1A4352-6B54-4DAE-BD5A-DD9C72B496D4}" dt="2022-10-03T07:53:18.218" v="659" actId="207"/>
          <ac:spMkLst>
            <pc:docMk/>
            <pc:sldMk cId="372257132" sldId="365"/>
            <ac:spMk id="3" creationId="{F99370CE-7DEB-51D2-6A9C-AFF60FC7B95E}"/>
          </ac:spMkLst>
        </pc:spChg>
      </pc:sldChg>
      <pc:sldChg chg="add del">
        <pc:chgData name="Allie Pfleger" userId="7701ca9aa713607d" providerId="LiveId" clId="{DB1A4352-6B54-4DAE-BD5A-DD9C72B496D4}" dt="2022-10-03T07:32:20.094" v="406" actId="47"/>
        <pc:sldMkLst>
          <pc:docMk/>
          <pc:sldMk cId="3986382989" sldId="366"/>
        </pc:sldMkLst>
      </pc:sldChg>
      <pc:sldChg chg="modSp add mod">
        <pc:chgData name="Allie Pfleger" userId="7701ca9aa713607d" providerId="LiveId" clId="{DB1A4352-6B54-4DAE-BD5A-DD9C72B496D4}" dt="2022-10-03T07:57:22.165" v="697" actId="20577"/>
        <pc:sldMkLst>
          <pc:docMk/>
          <pc:sldMk cId="382922559" sldId="367"/>
        </pc:sldMkLst>
        <pc:spChg chg="mod">
          <ac:chgData name="Allie Pfleger" userId="7701ca9aa713607d" providerId="LiveId" clId="{DB1A4352-6B54-4DAE-BD5A-DD9C72B496D4}" dt="2022-10-03T07:57:22.165" v="697" actId="20577"/>
          <ac:spMkLst>
            <pc:docMk/>
            <pc:sldMk cId="382922559" sldId="367"/>
            <ac:spMk id="5" creationId="{D457CB86-B894-26FD-7788-FA806722E745}"/>
          </ac:spMkLst>
        </pc:spChg>
      </pc:sldChg>
      <pc:sldChg chg="addSp modSp add mod">
        <pc:chgData name="Allie Pfleger" userId="7701ca9aa713607d" providerId="LiveId" clId="{DB1A4352-6B54-4DAE-BD5A-DD9C72B496D4}" dt="2022-10-03T07:57:11.556" v="695" actId="20577"/>
        <pc:sldMkLst>
          <pc:docMk/>
          <pc:sldMk cId="3940433530" sldId="368"/>
        </pc:sldMkLst>
        <pc:spChg chg="add mod">
          <ac:chgData name="Allie Pfleger" userId="7701ca9aa713607d" providerId="LiveId" clId="{DB1A4352-6B54-4DAE-BD5A-DD9C72B496D4}" dt="2022-10-03T07:31:56.510" v="402" actId="207"/>
          <ac:spMkLst>
            <pc:docMk/>
            <pc:sldMk cId="3940433530" sldId="368"/>
            <ac:spMk id="3" creationId="{E6103976-8742-D1B6-7909-984AC83358CA}"/>
          </ac:spMkLst>
        </pc:spChg>
        <pc:spChg chg="mod">
          <ac:chgData name="Allie Pfleger" userId="7701ca9aa713607d" providerId="LiveId" clId="{DB1A4352-6B54-4DAE-BD5A-DD9C72B496D4}" dt="2022-10-03T07:57:11.556" v="695" actId="20577"/>
          <ac:spMkLst>
            <pc:docMk/>
            <pc:sldMk cId="3940433530" sldId="368"/>
            <ac:spMk id="5" creationId="{D457CB86-B894-26FD-7788-FA806722E745}"/>
          </ac:spMkLst>
        </pc:spChg>
      </pc:sldChg>
      <pc:sldChg chg="modSp add mod">
        <pc:chgData name="Allie Pfleger" userId="7701ca9aa713607d" providerId="LiveId" clId="{DB1A4352-6B54-4DAE-BD5A-DD9C72B496D4}" dt="2022-10-03T07:57:17.473" v="696" actId="20577"/>
        <pc:sldMkLst>
          <pc:docMk/>
          <pc:sldMk cId="2532516279" sldId="369"/>
        </pc:sldMkLst>
        <pc:spChg chg="mod">
          <ac:chgData name="Allie Pfleger" userId="7701ca9aa713607d" providerId="LiveId" clId="{DB1A4352-6B54-4DAE-BD5A-DD9C72B496D4}" dt="2022-10-03T07:32:03.434" v="404" actId="20577"/>
          <ac:spMkLst>
            <pc:docMk/>
            <pc:sldMk cId="2532516279" sldId="369"/>
            <ac:spMk id="3" creationId="{E6103976-8742-D1B6-7909-984AC83358CA}"/>
          </ac:spMkLst>
        </pc:spChg>
        <pc:spChg chg="mod">
          <ac:chgData name="Allie Pfleger" userId="7701ca9aa713607d" providerId="LiveId" clId="{DB1A4352-6B54-4DAE-BD5A-DD9C72B496D4}" dt="2022-10-03T07:57:17.473" v="696" actId="20577"/>
          <ac:spMkLst>
            <pc:docMk/>
            <pc:sldMk cId="2532516279" sldId="369"/>
            <ac:spMk id="5" creationId="{D457CB86-B894-26FD-7788-FA806722E745}"/>
          </ac:spMkLst>
        </pc:spChg>
      </pc:sldChg>
      <pc:sldChg chg="addSp modSp add mod">
        <pc:chgData name="Allie Pfleger" userId="7701ca9aa713607d" providerId="LiveId" clId="{DB1A4352-6B54-4DAE-BD5A-DD9C72B496D4}" dt="2022-10-03T07:56:39.783" v="689" actId="20577"/>
        <pc:sldMkLst>
          <pc:docMk/>
          <pc:sldMk cId="2368384243" sldId="370"/>
        </pc:sldMkLst>
        <pc:spChg chg="add mod">
          <ac:chgData name="Allie Pfleger" userId="7701ca9aa713607d" providerId="LiveId" clId="{DB1A4352-6B54-4DAE-BD5A-DD9C72B496D4}" dt="2022-10-03T07:45:05.604" v="576" actId="20577"/>
          <ac:spMkLst>
            <pc:docMk/>
            <pc:sldMk cId="2368384243" sldId="370"/>
            <ac:spMk id="4" creationId="{C5D0EE99-A8CD-BDBD-E4F8-22A708704A24}"/>
          </ac:spMkLst>
        </pc:spChg>
        <pc:spChg chg="mod">
          <ac:chgData name="Allie Pfleger" userId="7701ca9aa713607d" providerId="LiveId" clId="{DB1A4352-6B54-4DAE-BD5A-DD9C72B496D4}" dt="2022-10-03T07:56:39.783" v="689" actId="20577"/>
          <ac:spMkLst>
            <pc:docMk/>
            <pc:sldMk cId="2368384243" sldId="370"/>
            <ac:spMk id="5" creationId="{D457CB86-B894-26FD-7788-FA806722E745}"/>
          </ac:spMkLst>
        </pc:spChg>
        <pc:spChg chg="add mod">
          <ac:chgData name="Allie Pfleger" userId="7701ca9aa713607d" providerId="LiveId" clId="{DB1A4352-6B54-4DAE-BD5A-DD9C72B496D4}" dt="2022-10-03T07:43:11.828" v="555" actId="20577"/>
          <ac:spMkLst>
            <pc:docMk/>
            <pc:sldMk cId="2368384243" sldId="370"/>
            <ac:spMk id="6" creationId="{14FB038E-68C3-074F-D00F-A89BC9DA74D9}"/>
          </ac:spMkLst>
        </pc:spChg>
      </pc:sldChg>
      <pc:sldChg chg="modSp add">
        <pc:chgData name="Allie Pfleger" userId="7701ca9aa713607d" providerId="LiveId" clId="{DB1A4352-6B54-4DAE-BD5A-DD9C72B496D4}" dt="2022-10-03T07:56:43.908" v="690" actId="20577"/>
        <pc:sldMkLst>
          <pc:docMk/>
          <pc:sldMk cId="1479195769" sldId="371"/>
        </pc:sldMkLst>
        <pc:spChg chg="mod">
          <ac:chgData name="Allie Pfleger" userId="7701ca9aa713607d" providerId="LiveId" clId="{DB1A4352-6B54-4DAE-BD5A-DD9C72B496D4}" dt="2022-10-03T07:45:22.589" v="582" actId="20577"/>
          <ac:spMkLst>
            <pc:docMk/>
            <pc:sldMk cId="1479195769" sldId="371"/>
            <ac:spMk id="4" creationId="{C5D0EE99-A8CD-BDBD-E4F8-22A708704A24}"/>
          </ac:spMkLst>
        </pc:spChg>
        <pc:spChg chg="mod">
          <ac:chgData name="Allie Pfleger" userId="7701ca9aa713607d" providerId="LiveId" clId="{DB1A4352-6B54-4DAE-BD5A-DD9C72B496D4}" dt="2022-10-03T07:56:43.908" v="690" actId="20577"/>
          <ac:spMkLst>
            <pc:docMk/>
            <pc:sldMk cId="1479195769" sldId="371"/>
            <ac:spMk id="5" creationId="{D457CB86-B894-26FD-7788-FA806722E745}"/>
          </ac:spMkLst>
        </pc:spChg>
        <pc:spChg chg="mod">
          <ac:chgData name="Allie Pfleger" userId="7701ca9aa713607d" providerId="LiveId" clId="{DB1A4352-6B54-4DAE-BD5A-DD9C72B496D4}" dt="2022-10-03T07:43:37.904" v="557" actId="20577"/>
          <ac:spMkLst>
            <pc:docMk/>
            <pc:sldMk cId="1479195769" sldId="371"/>
            <ac:spMk id="6" creationId="{14FB038E-68C3-074F-D00F-A89BC9DA74D9}"/>
          </ac:spMkLst>
        </pc:spChg>
      </pc:sldChg>
      <pc:sldChg chg="modSp add">
        <pc:chgData name="Allie Pfleger" userId="7701ca9aa713607d" providerId="LiveId" clId="{DB1A4352-6B54-4DAE-BD5A-DD9C72B496D4}" dt="2022-10-03T07:56:50.742" v="691" actId="20577"/>
        <pc:sldMkLst>
          <pc:docMk/>
          <pc:sldMk cId="1773066357" sldId="372"/>
        </pc:sldMkLst>
        <pc:spChg chg="mod">
          <ac:chgData name="Allie Pfleger" userId="7701ca9aa713607d" providerId="LiveId" clId="{DB1A4352-6B54-4DAE-BD5A-DD9C72B496D4}" dt="2022-10-03T07:45:34.512" v="588" actId="20577"/>
          <ac:spMkLst>
            <pc:docMk/>
            <pc:sldMk cId="1773066357" sldId="372"/>
            <ac:spMk id="4" creationId="{C5D0EE99-A8CD-BDBD-E4F8-22A708704A24}"/>
          </ac:spMkLst>
        </pc:spChg>
        <pc:spChg chg="mod">
          <ac:chgData name="Allie Pfleger" userId="7701ca9aa713607d" providerId="LiveId" clId="{DB1A4352-6B54-4DAE-BD5A-DD9C72B496D4}" dt="2022-10-03T07:56:50.742" v="691" actId="20577"/>
          <ac:spMkLst>
            <pc:docMk/>
            <pc:sldMk cId="1773066357" sldId="372"/>
            <ac:spMk id="5" creationId="{D457CB86-B894-26FD-7788-FA806722E745}"/>
          </ac:spMkLst>
        </pc:spChg>
        <pc:spChg chg="mod">
          <ac:chgData name="Allie Pfleger" userId="7701ca9aa713607d" providerId="LiveId" clId="{DB1A4352-6B54-4DAE-BD5A-DD9C72B496D4}" dt="2022-10-03T07:43:44.185" v="559" actId="20577"/>
          <ac:spMkLst>
            <pc:docMk/>
            <pc:sldMk cId="1773066357" sldId="372"/>
            <ac:spMk id="6" creationId="{14FB038E-68C3-074F-D00F-A89BC9DA74D9}"/>
          </ac:spMkLst>
        </pc:spChg>
      </pc:sldChg>
      <pc:sldChg chg="delSp modSp add mod">
        <pc:chgData name="Allie Pfleger" userId="7701ca9aa713607d" providerId="LiveId" clId="{DB1A4352-6B54-4DAE-BD5A-DD9C72B496D4}" dt="2022-10-03T07:56:59.275" v="692" actId="20577"/>
        <pc:sldMkLst>
          <pc:docMk/>
          <pc:sldMk cId="1343760351" sldId="373"/>
        </pc:sldMkLst>
        <pc:spChg chg="mod">
          <ac:chgData name="Allie Pfleger" userId="7701ca9aa713607d" providerId="LiveId" clId="{DB1A4352-6B54-4DAE-BD5A-DD9C72B496D4}" dt="2022-10-03T07:44:42.628" v="568" actId="20577"/>
          <ac:spMkLst>
            <pc:docMk/>
            <pc:sldMk cId="1343760351" sldId="373"/>
            <ac:spMk id="4" creationId="{C5D0EE99-A8CD-BDBD-E4F8-22A708704A24}"/>
          </ac:spMkLst>
        </pc:spChg>
        <pc:spChg chg="mod">
          <ac:chgData name="Allie Pfleger" userId="7701ca9aa713607d" providerId="LiveId" clId="{DB1A4352-6B54-4DAE-BD5A-DD9C72B496D4}" dt="2022-10-03T07:56:59.275" v="692" actId="20577"/>
          <ac:spMkLst>
            <pc:docMk/>
            <pc:sldMk cId="1343760351" sldId="373"/>
            <ac:spMk id="5" creationId="{D457CB86-B894-26FD-7788-FA806722E745}"/>
          </ac:spMkLst>
        </pc:spChg>
        <pc:spChg chg="del">
          <ac:chgData name="Allie Pfleger" userId="7701ca9aa713607d" providerId="LiveId" clId="{DB1A4352-6B54-4DAE-BD5A-DD9C72B496D4}" dt="2022-10-03T07:45:48.227" v="589" actId="478"/>
          <ac:spMkLst>
            <pc:docMk/>
            <pc:sldMk cId="1343760351" sldId="373"/>
            <ac:spMk id="6" creationId="{14FB038E-68C3-074F-D00F-A89BC9DA74D9}"/>
          </ac:spMkLst>
        </pc:spChg>
      </pc:sldChg>
      <pc:sldChg chg="delSp modSp add mod">
        <pc:chgData name="Allie Pfleger" userId="7701ca9aa713607d" providerId="LiveId" clId="{DB1A4352-6B54-4DAE-BD5A-DD9C72B496D4}" dt="2022-10-03T07:57:03.493" v="693" actId="20577"/>
        <pc:sldMkLst>
          <pc:docMk/>
          <pc:sldMk cId="567214283" sldId="374"/>
        </pc:sldMkLst>
        <pc:spChg chg="mod">
          <ac:chgData name="Allie Pfleger" userId="7701ca9aa713607d" providerId="LiveId" clId="{DB1A4352-6B54-4DAE-BD5A-DD9C72B496D4}" dt="2022-10-03T07:46:02.082" v="592" actId="6549"/>
          <ac:spMkLst>
            <pc:docMk/>
            <pc:sldMk cId="567214283" sldId="374"/>
            <ac:spMk id="4" creationId="{C5D0EE99-A8CD-BDBD-E4F8-22A708704A24}"/>
          </ac:spMkLst>
        </pc:spChg>
        <pc:spChg chg="mod">
          <ac:chgData name="Allie Pfleger" userId="7701ca9aa713607d" providerId="LiveId" clId="{DB1A4352-6B54-4DAE-BD5A-DD9C72B496D4}" dt="2022-10-03T07:57:03.493" v="693" actId="20577"/>
          <ac:spMkLst>
            <pc:docMk/>
            <pc:sldMk cId="567214283" sldId="374"/>
            <ac:spMk id="5" creationId="{D457CB86-B894-26FD-7788-FA806722E745}"/>
          </ac:spMkLst>
        </pc:spChg>
        <pc:spChg chg="del">
          <ac:chgData name="Allie Pfleger" userId="7701ca9aa713607d" providerId="LiveId" clId="{DB1A4352-6B54-4DAE-BD5A-DD9C72B496D4}" dt="2022-10-03T07:45:58.161" v="591" actId="478"/>
          <ac:spMkLst>
            <pc:docMk/>
            <pc:sldMk cId="567214283" sldId="374"/>
            <ac:spMk id="6" creationId="{14FB038E-68C3-074F-D00F-A89BC9DA74D9}"/>
          </ac:spMkLst>
        </pc:spChg>
      </pc:sldChg>
      <pc:sldChg chg="modSp add mod">
        <pc:chgData name="Allie Pfleger" userId="7701ca9aa713607d" providerId="LiveId" clId="{DB1A4352-6B54-4DAE-BD5A-DD9C72B496D4}" dt="2022-10-03T07:56:34.315" v="688" actId="20577"/>
        <pc:sldMkLst>
          <pc:docMk/>
          <pc:sldMk cId="3630174549" sldId="375"/>
        </pc:sldMkLst>
        <pc:spChg chg="mod">
          <ac:chgData name="Allie Pfleger" userId="7701ca9aa713607d" providerId="LiveId" clId="{DB1A4352-6B54-4DAE-BD5A-DD9C72B496D4}" dt="2022-10-03T07:49:22.722" v="607" actId="20577"/>
          <ac:spMkLst>
            <pc:docMk/>
            <pc:sldMk cId="3630174549" sldId="375"/>
            <ac:spMk id="4" creationId="{C5D0EE99-A8CD-BDBD-E4F8-22A708704A24}"/>
          </ac:spMkLst>
        </pc:spChg>
        <pc:spChg chg="mod">
          <ac:chgData name="Allie Pfleger" userId="7701ca9aa713607d" providerId="LiveId" clId="{DB1A4352-6B54-4DAE-BD5A-DD9C72B496D4}" dt="2022-10-03T07:56:34.315" v="688" actId="20577"/>
          <ac:spMkLst>
            <pc:docMk/>
            <pc:sldMk cId="3630174549" sldId="375"/>
            <ac:spMk id="5" creationId="{D457CB86-B894-26FD-7788-FA806722E745}"/>
          </ac:spMkLst>
        </pc:spChg>
      </pc:sldChg>
      <pc:sldChg chg="modSp add mod">
        <pc:chgData name="Allie Pfleger" userId="7701ca9aa713607d" providerId="LiveId" clId="{DB1A4352-6B54-4DAE-BD5A-DD9C72B496D4}" dt="2022-10-03T07:56:30.529" v="687" actId="20577"/>
        <pc:sldMkLst>
          <pc:docMk/>
          <pc:sldMk cId="1936447226" sldId="376"/>
        </pc:sldMkLst>
        <pc:spChg chg="mod">
          <ac:chgData name="Allie Pfleger" userId="7701ca9aa713607d" providerId="LiveId" clId="{DB1A4352-6B54-4DAE-BD5A-DD9C72B496D4}" dt="2022-10-03T07:54:55.228" v="671"/>
          <ac:spMkLst>
            <pc:docMk/>
            <pc:sldMk cId="1936447226" sldId="376"/>
            <ac:spMk id="4" creationId="{C5D0EE99-A8CD-BDBD-E4F8-22A708704A24}"/>
          </ac:spMkLst>
        </pc:spChg>
        <pc:spChg chg="mod">
          <ac:chgData name="Allie Pfleger" userId="7701ca9aa713607d" providerId="LiveId" clId="{DB1A4352-6B54-4DAE-BD5A-DD9C72B496D4}" dt="2022-10-03T07:56:30.529" v="687" actId="20577"/>
          <ac:spMkLst>
            <pc:docMk/>
            <pc:sldMk cId="1936447226" sldId="376"/>
            <ac:spMk id="5" creationId="{D457CB86-B894-26FD-7788-FA806722E745}"/>
          </ac:spMkLst>
        </pc:spChg>
      </pc:sldChg>
      <pc:sldChg chg="modSp add mod">
        <pc:chgData name="Allie Pfleger" userId="7701ca9aa713607d" providerId="LiveId" clId="{DB1A4352-6B54-4DAE-BD5A-DD9C72B496D4}" dt="2022-10-03T07:56:26.122" v="686" actId="20577"/>
        <pc:sldMkLst>
          <pc:docMk/>
          <pc:sldMk cId="3131249062" sldId="377"/>
        </pc:sldMkLst>
        <pc:spChg chg="mod">
          <ac:chgData name="Allie Pfleger" userId="7701ca9aa713607d" providerId="LiveId" clId="{DB1A4352-6B54-4DAE-BD5A-DD9C72B496D4}" dt="2022-10-03T07:50:09.016" v="628" actId="20577"/>
          <ac:spMkLst>
            <pc:docMk/>
            <pc:sldMk cId="3131249062" sldId="377"/>
            <ac:spMk id="4" creationId="{C5D0EE99-A8CD-BDBD-E4F8-22A708704A24}"/>
          </ac:spMkLst>
        </pc:spChg>
        <pc:spChg chg="mod">
          <ac:chgData name="Allie Pfleger" userId="7701ca9aa713607d" providerId="LiveId" clId="{DB1A4352-6B54-4DAE-BD5A-DD9C72B496D4}" dt="2022-10-03T07:56:26.122" v="686" actId="20577"/>
          <ac:spMkLst>
            <pc:docMk/>
            <pc:sldMk cId="3131249062" sldId="377"/>
            <ac:spMk id="5" creationId="{D457CB86-B894-26FD-7788-FA806722E745}"/>
          </ac:spMkLst>
        </pc:spChg>
      </pc:sldChg>
      <pc:sldChg chg="modSp add mod">
        <pc:chgData name="Allie Pfleger" userId="7701ca9aa713607d" providerId="LiveId" clId="{DB1A4352-6B54-4DAE-BD5A-DD9C72B496D4}" dt="2022-10-03T07:56:19.202" v="685" actId="20577"/>
        <pc:sldMkLst>
          <pc:docMk/>
          <pc:sldMk cId="2570522869" sldId="378"/>
        </pc:sldMkLst>
        <pc:spChg chg="mod">
          <ac:chgData name="Allie Pfleger" userId="7701ca9aa713607d" providerId="LiveId" clId="{DB1A4352-6B54-4DAE-BD5A-DD9C72B496D4}" dt="2022-10-03T07:55:33.362" v="684" actId="20577"/>
          <ac:spMkLst>
            <pc:docMk/>
            <pc:sldMk cId="2570522869" sldId="378"/>
            <ac:spMk id="4" creationId="{C5D0EE99-A8CD-BDBD-E4F8-22A708704A24}"/>
          </ac:spMkLst>
        </pc:spChg>
        <pc:spChg chg="mod">
          <ac:chgData name="Allie Pfleger" userId="7701ca9aa713607d" providerId="LiveId" clId="{DB1A4352-6B54-4DAE-BD5A-DD9C72B496D4}" dt="2022-10-03T07:56:19.202" v="685" actId="20577"/>
          <ac:spMkLst>
            <pc:docMk/>
            <pc:sldMk cId="2570522869" sldId="378"/>
            <ac:spMk id="5" creationId="{D457CB86-B894-26FD-7788-FA806722E745}"/>
          </ac:spMkLst>
        </pc:spChg>
      </pc:sldChg>
      <pc:sldChg chg="addSp modSp new mod modClrScheme chgLayout">
        <pc:chgData name="Allie Pfleger" userId="7701ca9aa713607d" providerId="LiveId" clId="{DB1A4352-6B54-4DAE-BD5A-DD9C72B496D4}" dt="2022-10-03T07:51:30.403" v="654" actId="20577"/>
        <pc:sldMkLst>
          <pc:docMk/>
          <pc:sldMk cId="4255309600" sldId="379"/>
        </pc:sldMkLst>
        <pc:spChg chg="add mod">
          <ac:chgData name="Allie Pfleger" userId="7701ca9aa713607d" providerId="LiveId" clId="{DB1A4352-6B54-4DAE-BD5A-DD9C72B496D4}" dt="2022-10-03T07:51:30.403" v="654" actId="20577"/>
          <ac:spMkLst>
            <pc:docMk/>
            <pc:sldMk cId="4255309600" sldId="379"/>
            <ac:spMk id="2" creationId="{2C58B6EA-1B42-06FD-715A-3BA7E2EB4F3A}"/>
          </ac:spMkLst>
        </pc:spChg>
        <pc:spChg chg="add mod">
          <ac:chgData name="Allie Pfleger" userId="7701ca9aa713607d" providerId="LiveId" clId="{DB1A4352-6B54-4DAE-BD5A-DD9C72B496D4}" dt="2022-10-03T07:51:23.337" v="635"/>
          <ac:spMkLst>
            <pc:docMk/>
            <pc:sldMk cId="4255309600" sldId="379"/>
            <ac:spMk id="3" creationId="{A9F2599B-EB0D-9A39-C0EB-4705F2350AED}"/>
          </ac:spMkLst>
        </pc:spChg>
      </pc:sldChg>
      <pc:sldChg chg="delSp modSp add mod">
        <pc:chgData name="Allie Pfleger" userId="7701ca9aa713607d" providerId="LiveId" clId="{DB1A4352-6B54-4DAE-BD5A-DD9C72B496D4}" dt="2022-10-03T07:57:07.331" v="694" actId="20577"/>
        <pc:sldMkLst>
          <pc:docMk/>
          <pc:sldMk cId="3336609022" sldId="380"/>
        </pc:sldMkLst>
        <pc:spChg chg="del">
          <ac:chgData name="Allie Pfleger" userId="7701ca9aa713607d" providerId="LiveId" clId="{DB1A4352-6B54-4DAE-BD5A-DD9C72B496D4}" dt="2022-10-03T07:52:01.752" v="657" actId="478"/>
          <ac:spMkLst>
            <pc:docMk/>
            <pc:sldMk cId="3336609022" sldId="380"/>
            <ac:spMk id="4" creationId="{C5D0EE99-A8CD-BDBD-E4F8-22A708704A24}"/>
          </ac:spMkLst>
        </pc:spChg>
        <pc:spChg chg="mod">
          <ac:chgData name="Allie Pfleger" userId="7701ca9aa713607d" providerId="LiveId" clId="{DB1A4352-6B54-4DAE-BD5A-DD9C72B496D4}" dt="2022-10-03T07:57:07.331" v="694" actId="20577"/>
          <ac:spMkLst>
            <pc:docMk/>
            <pc:sldMk cId="3336609022" sldId="380"/>
            <ac:spMk id="5" creationId="{D457CB86-B894-26FD-7788-FA806722E745}"/>
          </ac:spMkLst>
        </pc:spChg>
      </pc:sldChg>
      <pc:sldMasterChg chg="del delSldLayout">
        <pc:chgData name="Allie Pfleger" userId="7701ca9aa713607d" providerId="LiveId" clId="{DB1A4352-6B54-4DAE-BD5A-DD9C72B496D4}" dt="2022-10-03T07:51:34.225" v="655" actId="47"/>
        <pc:sldMasterMkLst>
          <pc:docMk/>
          <pc:sldMasterMk cId="0" sldId="2147483672"/>
        </pc:sldMasterMkLst>
        <pc:sldLayoutChg chg="del">
          <pc:chgData name="Allie Pfleger" userId="7701ca9aa713607d" providerId="LiveId" clId="{DB1A4352-6B54-4DAE-BD5A-DD9C72B496D4}" dt="2022-10-03T07:51:34.225" v="655" actId="47"/>
          <pc:sldLayoutMkLst>
            <pc:docMk/>
            <pc:sldMasterMk cId="0" sldId="2147483672"/>
            <pc:sldLayoutMk cId="0" sldId="2147483659"/>
          </pc:sldLayoutMkLst>
        </pc:sldLayoutChg>
        <pc:sldLayoutChg chg="del">
          <pc:chgData name="Allie Pfleger" userId="7701ca9aa713607d" providerId="LiveId" clId="{DB1A4352-6B54-4DAE-BD5A-DD9C72B496D4}" dt="2022-10-03T07:51:34.225" v="655" actId="47"/>
          <pc:sldLayoutMkLst>
            <pc:docMk/>
            <pc:sldMasterMk cId="0" sldId="2147483672"/>
            <pc:sldLayoutMk cId="0" sldId="2147483661"/>
          </pc:sldLayoutMkLst>
        </pc:sldLayoutChg>
        <pc:sldLayoutChg chg="del">
          <pc:chgData name="Allie Pfleger" userId="7701ca9aa713607d" providerId="LiveId" clId="{DB1A4352-6B54-4DAE-BD5A-DD9C72B496D4}" dt="2022-10-03T07:51:34.225" v="655" actId="47"/>
          <pc:sldLayoutMkLst>
            <pc:docMk/>
            <pc:sldMasterMk cId="0" sldId="2147483672"/>
            <pc:sldLayoutMk cId="0" sldId="2147483662"/>
          </pc:sldLayoutMkLst>
        </pc:sldLayoutChg>
        <pc:sldLayoutChg chg="del">
          <pc:chgData name="Allie Pfleger" userId="7701ca9aa713607d" providerId="LiveId" clId="{DB1A4352-6B54-4DAE-BD5A-DD9C72B496D4}" dt="2022-10-03T07:51:34.225" v="655" actId="47"/>
          <pc:sldLayoutMkLst>
            <pc:docMk/>
            <pc:sldMasterMk cId="0" sldId="2147483672"/>
            <pc:sldLayoutMk cId="0" sldId="2147483663"/>
          </pc:sldLayoutMkLst>
        </pc:sldLayoutChg>
        <pc:sldLayoutChg chg="del">
          <pc:chgData name="Allie Pfleger" userId="7701ca9aa713607d" providerId="LiveId" clId="{DB1A4352-6B54-4DAE-BD5A-DD9C72B496D4}" dt="2022-10-03T07:51:34.225" v="655" actId="47"/>
          <pc:sldLayoutMkLst>
            <pc:docMk/>
            <pc:sldMasterMk cId="0" sldId="2147483672"/>
            <pc:sldLayoutMk cId="0" sldId="2147483664"/>
          </pc:sldLayoutMkLst>
        </pc:sldLayoutChg>
        <pc:sldLayoutChg chg="del">
          <pc:chgData name="Allie Pfleger" userId="7701ca9aa713607d" providerId="LiveId" clId="{DB1A4352-6B54-4DAE-BD5A-DD9C72B496D4}" dt="2022-10-03T07:51:34.225" v="655" actId="47"/>
          <pc:sldLayoutMkLst>
            <pc:docMk/>
            <pc:sldMasterMk cId="0" sldId="2147483672"/>
            <pc:sldLayoutMk cId="0" sldId="2147483665"/>
          </pc:sldLayoutMkLst>
        </pc:sldLayoutChg>
        <pc:sldLayoutChg chg="del">
          <pc:chgData name="Allie Pfleger" userId="7701ca9aa713607d" providerId="LiveId" clId="{DB1A4352-6B54-4DAE-BD5A-DD9C72B496D4}" dt="2022-10-03T07:51:34.225" v="655" actId="47"/>
          <pc:sldLayoutMkLst>
            <pc:docMk/>
            <pc:sldMasterMk cId="0" sldId="2147483672"/>
            <pc:sldLayoutMk cId="0" sldId="2147483666"/>
          </pc:sldLayoutMkLst>
        </pc:sldLayoutChg>
        <pc:sldLayoutChg chg="del">
          <pc:chgData name="Allie Pfleger" userId="7701ca9aa713607d" providerId="LiveId" clId="{DB1A4352-6B54-4DAE-BD5A-DD9C72B496D4}" dt="2022-10-03T07:51:34.225" v="655" actId="47"/>
          <pc:sldLayoutMkLst>
            <pc:docMk/>
            <pc:sldMasterMk cId="0" sldId="2147483672"/>
            <pc:sldLayoutMk cId="0" sldId="2147483667"/>
          </pc:sldLayoutMkLst>
        </pc:sldLayoutChg>
        <pc:sldLayoutChg chg="del">
          <pc:chgData name="Allie Pfleger" userId="7701ca9aa713607d" providerId="LiveId" clId="{DB1A4352-6B54-4DAE-BD5A-DD9C72B496D4}" dt="2022-10-03T07:51:34.225" v="655" actId="47"/>
          <pc:sldLayoutMkLst>
            <pc:docMk/>
            <pc:sldMasterMk cId="0" sldId="2147483672"/>
            <pc:sldLayoutMk cId="0" sldId="2147483668"/>
          </pc:sldLayoutMkLst>
        </pc:sldLayoutChg>
        <pc:sldLayoutChg chg="del">
          <pc:chgData name="Allie Pfleger" userId="7701ca9aa713607d" providerId="LiveId" clId="{DB1A4352-6B54-4DAE-BD5A-DD9C72B496D4}" dt="2022-10-03T07:51:34.225" v="655" actId="47"/>
          <pc:sldLayoutMkLst>
            <pc:docMk/>
            <pc:sldMasterMk cId="0" sldId="2147483672"/>
            <pc:sldLayoutMk cId="0" sldId="2147483669"/>
          </pc:sldLayoutMkLst>
        </pc:sldLayoutChg>
        <pc:sldLayoutChg chg="del">
          <pc:chgData name="Allie Pfleger" userId="7701ca9aa713607d" providerId="LiveId" clId="{DB1A4352-6B54-4DAE-BD5A-DD9C72B496D4}" dt="2022-10-03T07:50:32.204" v="632" actId="47"/>
          <pc:sldLayoutMkLst>
            <pc:docMk/>
            <pc:sldMasterMk cId="0" sldId="2147483672"/>
            <pc:sldLayoutMk cId="0" sldId="2147483670"/>
          </pc:sldLayoutMkLst>
        </pc:sldLayoutChg>
      </pc:sldMasterChg>
    </pc:docChg>
  </pc:docChgLst>
  <pc:docChgLst>
    <pc:chgData name="Allie Pfleger" userId="7701ca9aa713607d" providerId="LiveId" clId="{71E99C0D-D949-419D-B119-4C6E0DDE0749}"/>
    <pc:docChg chg="undo redo custSel addSld delSld modSld sldOrd addSection delSection modSection">
      <pc:chgData name="Allie Pfleger" userId="7701ca9aa713607d" providerId="LiveId" clId="{71E99C0D-D949-419D-B119-4C6E0DDE0749}" dt="2022-10-12T04:18:44.452" v="8312" actId="20577"/>
      <pc:docMkLst>
        <pc:docMk/>
      </pc:docMkLst>
      <pc:sldChg chg="modSp mod modNotesTx">
        <pc:chgData name="Allie Pfleger" userId="7701ca9aa713607d" providerId="LiveId" clId="{71E99C0D-D949-419D-B119-4C6E0DDE0749}" dt="2022-10-10T19:39:14.487" v="2194" actId="255"/>
        <pc:sldMkLst>
          <pc:docMk/>
          <pc:sldMk cId="0" sldId="315"/>
        </pc:sldMkLst>
        <pc:spChg chg="mod">
          <ac:chgData name="Allie Pfleger" userId="7701ca9aa713607d" providerId="LiveId" clId="{71E99C0D-D949-419D-B119-4C6E0DDE0749}" dt="2022-10-10T19:39:14.487" v="2194" actId="255"/>
          <ac:spMkLst>
            <pc:docMk/>
            <pc:sldMk cId="0" sldId="315"/>
            <ac:spMk id="111" creationId="{00000000-0000-0000-0000-000000000000}"/>
          </ac:spMkLst>
        </pc:spChg>
      </pc:sldChg>
      <pc:sldChg chg="modSp mod">
        <pc:chgData name="Allie Pfleger" userId="7701ca9aa713607d" providerId="LiveId" clId="{71E99C0D-D949-419D-B119-4C6E0DDE0749}" dt="2022-10-11T21:52:24.880" v="7599" actId="20577"/>
        <pc:sldMkLst>
          <pc:docMk/>
          <pc:sldMk cId="2235408715" sldId="316"/>
        </pc:sldMkLst>
        <pc:spChg chg="mod">
          <ac:chgData name="Allie Pfleger" userId="7701ca9aa713607d" providerId="LiveId" clId="{71E99C0D-D949-419D-B119-4C6E0DDE0749}" dt="2022-10-11T21:52:24.880" v="7599" actId="20577"/>
          <ac:spMkLst>
            <pc:docMk/>
            <pc:sldMk cId="2235408715" sldId="316"/>
            <ac:spMk id="3" creationId="{40357285-116C-D9E9-8114-1A4EC2B59A7E}"/>
          </ac:spMkLst>
        </pc:spChg>
      </pc:sldChg>
      <pc:sldChg chg="modSp mod modNotesTx">
        <pc:chgData name="Allie Pfleger" userId="7701ca9aa713607d" providerId="LiveId" clId="{71E99C0D-D949-419D-B119-4C6E0DDE0749}" dt="2022-10-10T22:17:54.557" v="5701" actId="20577"/>
        <pc:sldMkLst>
          <pc:docMk/>
          <pc:sldMk cId="1891048965" sldId="317"/>
        </pc:sldMkLst>
        <pc:spChg chg="mod">
          <ac:chgData name="Allie Pfleger" userId="7701ca9aa713607d" providerId="LiveId" clId="{71E99C0D-D949-419D-B119-4C6E0DDE0749}" dt="2022-10-10T19:39:20.940" v="2195" actId="255"/>
          <ac:spMkLst>
            <pc:docMk/>
            <pc:sldMk cId="1891048965" sldId="317"/>
            <ac:spMk id="111" creationId="{00000000-0000-0000-0000-000000000000}"/>
          </ac:spMkLst>
        </pc:spChg>
      </pc:sldChg>
      <pc:sldChg chg="modSp del mod">
        <pc:chgData name="Allie Pfleger" userId="7701ca9aa713607d" providerId="LiveId" clId="{71E99C0D-D949-419D-B119-4C6E0DDE0749}" dt="2022-10-10T19:05:09.566" v="1160" actId="47"/>
        <pc:sldMkLst>
          <pc:docMk/>
          <pc:sldMk cId="1880349108" sldId="318"/>
        </pc:sldMkLst>
        <pc:spChg chg="mod">
          <ac:chgData name="Allie Pfleger" userId="7701ca9aa713607d" providerId="LiveId" clId="{71E99C0D-D949-419D-B119-4C6E0DDE0749}" dt="2022-10-10T19:00:10.806" v="226" actId="20577"/>
          <ac:spMkLst>
            <pc:docMk/>
            <pc:sldMk cId="1880349108" sldId="318"/>
            <ac:spMk id="2" creationId="{6A491155-224A-BECE-21BE-E50EB40ED800}"/>
          </ac:spMkLst>
        </pc:spChg>
        <pc:spChg chg="mod">
          <ac:chgData name="Allie Pfleger" userId="7701ca9aa713607d" providerId="LiveId" clId="{71E99C0D-D949-419D-B119-4C6E0DDE0749}" dt="2022-10-10T19:00:15.637" v="229" actId="5793"/>
          <ac:spMkLst>
            <pc:docMk/>
            <pc:sldMk cId="1880349108" sldId="318"/>
            <ac:spMk id="3" creationId="{0417D5D2-C1F7-5FA5-0368-6326B91E97AD}"/>
          </ac:spMkLst>
        </pc:spChg>
      </pc:sldChg>
      <pc:sldChg chg="del">
        <pc:chgData name="Allie Pfleger" userId="7701ca9aa713607d" providerId="LiveId" clId="{71E99C0D-D949-419D-B119-4C6E0DDE0749}" dt="2022-10-10T19:08:01.183" v="1425" actId="47"/>
        <pc:sldMkLst>
          <pc:docMk/>
          <pc:sldMk cId="1692348163" sldId="320"/>
        </pc:sldMkLst>
      </pc:sldChg>
      <pc:sldChg chg="del">
        <pc:chgData name="Allie Pfleger" userId="7701ca9aa713607d" providerId="LiveId" clId="{71E99C0D-D949-419D-B119-4C6E0DDE0749}" dt="2022-10-10T19:43:50.766" v="2371" actId="18676"/>
        <pc:sldMkLst>
          <pc:docMk/>
          <pc:sldMk cId="705529731" sldId="321"/>
        </pc:sldMkLst>
      </pc:sldChg>
      <pc:sldChg chg="del">
        <pc:chgData name="Allie Pfleger" userId="7701ca9aa713607d" providerId="LiveId" clId="{71E99C0D-D949-419D-B119-4C6E0DDE0749}" dt="2022-10-10T19:08:18.749" v="1445" actId="47"/>
        <pc:sldMkLst>
          <pc:docMk/>
          <pc:sldMk cId="2699541241" sldId="322"/>
        </pc:sldMkLst>
      </pc:sldChg>
      <pc:sldChg chg="del">
        <pc:chgData name="Allie Pfleger" userId="7701ca9aa713607d" providerId="LiveId" clId="{71E99C0D-D949-419D-B119-4C6E0DDE0749}" dt="2022-10-10T19:43:50.766" v="2371" actId="18676"/>
        <pc:sldMkLst>
          <pc:docMk/>
          <pc:sldMk cId="2408137890" sldId="323"/>
        </pc:sldMkLst>
      </pc:sldChg>
      <pc:sldChg chg="del">
        <pc:chgData name="Allie Pfleger" userId="7701ca9aa713607d" providerId="LiveId" clId="{71E99C0D-D949-419D-B119-4C6E0DDE0749}" dt="2022-10-10T19:43:50.766" v="2371" actId="18676"/>
        <pc:sldMkLst>
          <pc:docMk/>
          <pc:sldMk cId="3150371622" sldId="324"/>
        </pc:sldMkLst>
      </pc:sldChg>
      <pc:sldChg chg="del">
        <pc:chgData name="Allie Pfleger" userId="7701ca9aa713607d" providerId="LiveId" clId="{71E99C0D-D949-419D-B119-4C6E0DDE0749}" dt="2022-10-10T19:43:50.766" v="2371" actId="18676"/>
        <pc:sldMkLst>
          <pc:docMk/>
          <pc:sldMk cId="3256499737" sldId="325"/>
        </pc:sldMkLst>
      </pc:sldChg>
      <pc:sldChg chg="del">
        <pc:chgData name="Allie Pfleger" userId="7701ca9aa713607d" providerId="LiveId" clId="{71E99C0D-D949-419D-B119-4C6E0DDE0749}" dt="2022-10-10T19:43:50.766" v="2371" actId="18676"/>
        <pc:sldMkLst>
          <pc:docMk/>
          <pc:sldMk cId="2344949587" sldId="326"/>
        </pc:sldMkLst>
      </pc:sldChg>
      <pc:sldChg chg="del">
        <pc:chgData name="Allie Pfleger" userId="7701ca9aa713607d" providerId="LiveId" clId="{71E99C0D-D949-419D-B119-4C6E0DDE0749}" dt="2022-10-10T19:43:50.766" v="2371" actId="18676"/>
        <pc:sldMkLst>
          <pc:docMk/>
          <pc:sldMk cId="247871575" sldId="327"/>
        </pc:sldMkLst>
      </pc:sldChg>
      <pc:sldChg chg="del">
        <pc:chgData name="Allie Pfleger" userId="7701ca9aa713607d" providerId="LiveId" clId="{71E99C0D-D949-419D-B119-4C6E0DDE0749}" dt="2022-10-10T19:43:50.766" v="2371" actId="18676"/>
        <pc:sldMkLst>
          <pc:docMk/>
          <pc:sldMk cId="1664910646" sldId="328"/>
        </pc:sldMkLst>
      </pc:sldChg>
      <pc:sldChg chg="del">
        <pc:chgData name="Allie Pfleger" userId="7701ca9aa713607d" providerId="LiveId" clId="{71E99C0D-D949-419D-B119-4C6E0DDE0749}" dt="2022-10-10T19:43:50.766" v="2371" actId="18676"/>
        <pc:sldMkLst>
          <pc:docMk/>
          <pc:sldMk cId="2071991101" sldId="329"/>
        </pc:sldMkLst>
      </pc:sldChg>
      <pc:sldChg chg="del">
        <pc:chgData name="Allie Pfleger" userId="7701ca9aa713607d" providerId="LiveId" clId="{71E99C0D-D949-419D-B119-4C6E0DDE0749}" dt="2022-10-10T19:43:50.766" v="2371" actId="18676"/>
        <pc:sldMkLst>
          <pc:docMk/>
          <pc:sldMk cId="3422864306" sldId="330"/>
        </pc:sldMkLst>
      </pc:sldChg>
      <pc:sldChg chg="del">
        <pc:chgData name="Allie Pfleger" userId="7701ca9aa713607d" providerId="LiveId" clId="{71E99C0D-D949-419D-B119-4C6E0DDE0749}" dt="2022-10-10T19:43:50.766" v="2371" actId="18676"/>
        <pc:sldMkLst>
          <pc:docMk/>
          <pc:sldMk cId="2998080480" sldId="331"/>
        </pc:sldMkLst>
      </pc:sldChg>
      <pc:sldChg chg="del">
        <pc:chgData name="Allie Pfleger" userId="7701ca9aa713607d" providerId="LiveId" clId="{71E99C0D-D949-419D-B119-4C6E0DDE0749}" dt="2022-10-10T19:08:06.617" v="1426" actId="47"/>
        <pc:sldMkLst>
          <pc:docMk/>
          <pc:sldMk cId="2712625066" sldId="332"/>
        </pc:sldMkLst>
      </pc:sldChg>
      <pc:sldChg chg="del">
        <pc:chgData name="Allie Pfleger" userId="7701ca9aa713607d" providerId="LiveId" clId="{71E99C0D-D949-419D-B119-4C6E0DDE0749}" dt="2022-10-10T19:08:07.642" v="1427" actId="47"/>
        <pc:sldMkLst>
          <pc:docMk/>
          <pc:sldMk cId="726763666" sldId="333"/>
        </pc:sldMkLst>
      </pc:sldChg>
      <pc:sldChg chg="del">
        <pc:chgData name="Allie Pfleger" userId="7701ca9aa713607d" providerId="LiveId" clId="{71E99C0D-D949-419D-B119-4C6E0DDE0749}" dt="2022-10-10T19:08:08.260" v="1428" actId="47"/>
        <pc:sldMkLst>
          <pc:docMk/>
          <pc:sldMk cId="2939023462" sldId="334"/>
        </pc:sldMkLst>
      </pc:sldChg>
      <pc:sldChg chg="del">
        <pc:chgData name="Allie Pfleger" userId="7701ca9aa713607d" providerId="LiveId" clId="{71E99C0D-D949-419D-B119-4C6E0DDE0749}" dt="2022-10-10T19:08:08.611" v="1429" actId="47"/>
        <pc:sldMkLst>
          <pc:docMk/>
          <pc:sldMk cId="4294689599" sldId="335"/>
        </pc:sldMkLst>
      </pc:sldChg>
      <pc:sldChg chg="del">
        <pc:chgData name="Allie Pfleger" userId="7701ca9aa713607d" providerId="LiveId" clId="{71E99C0D-D949-419D-B119-4C6E0DDE0749}" dt="2022-10-10T19:08:09.329" v="1431" actId="47"/>
        <pc:sldMkLst>
          <pc:docMk/>
          <pc:sldMk cId="2336512785" sldId="336"/>
        </pc:sldMkLst>
      </pc:sldChg>
      <pc:sldChg chg="del">
        <pc:chgData name="Allie Pfleger" userId="7701ca9aa713607d" providerId="LiveId" clId="{71E99C0D-D949-419D-B119-4C6E0DDE0749}" dt="2022-10-10T19:08:09.788" v="1432" actId="47"/>
        <pc:sldMkLst>
          <pc:docMk/>
          <pc:sldMk cId="29426715" sldId="337"/>
        </pc:sldMkLst>
      </pc:sldChg>
      <pc:sldChg chg="del">
        <pc:chgData name="Allie Pfleger" userId="7701ca9aa713607d" providerId="LiveId" clId="{71E99C0D-D949-419D-B119-4C6E0DDE0749}" dt="2022-10-10T19:08:10.192" v="1433" actId="47"/>
        <pc:sldMkLst>
          <pc:docMk/>
          <pc:sldMk cId="3961355590" sldId="338"/>
        </pc:sldMkLst>
      </pc:sldChg>
      <pc:sldChg chg="del">
        <pc:chgData name="Allie Pfleger" userId="7701ca9aa713607d" providerId="LiveId" clId="{71E99C0D-D949-419D-B119-4C6E0DDE0749}" dt="2022-10-10T19:08:10.622" v="1434" actId="47"/>
        <pc:sldMkLst>
          <pc:docMk/>
          <pc:sldMk cId="3304686539" sldId="339"/>
        </pc:sldMkLst>
      </pc:sldChg>
      <pc:sldChg chg="del">
        <pc:chgData name="Allie Pfleger" userId="7701ca9aa713607d" providerId="LiveId" clId="{71E99C0D-D949-419D-B119-4C6E0DDE0749}" dt="2022-10-10T19:08:10.989" v="1435" actId="47"/>
        <pc:sldMkLst>
          <pc:docMk/>
          <pc:sldMk cId="4011901513" sldId="340"/>
        </pc:sldMkLst>
      </pc:sldChg>
      <pc:sldChg chg="del">
        <pc:chgData name="Allie Pfleger" userId="7701ca9aa713607d" providerId="LiveId" clId="{71E99C0D-D949-419D-B119-4C6E0DDE0749}" dt="2022-10-10T19:08:11.361" v="1436" actId="47"/>
        <pc:sldMkLst>
          <pc:docMk/>
          <pc:sldMk cId="2558851832" sldId="341"/>
        </pc:sldMkLst>
      </pc:sldChg>
      <pc:sldChg chg="del">
        <pc:chgData name="Allie Pfleger" userId="7701ca9aa713607d" providerId="LiveId" clId="{71E99C0D-D949-419D-B119-4C6E0DDE0749}" dt="2022-10-10T19:08:11.756" v="1437" actId="47"/>
        <pc:sldMkLst>
          <pc:docMk/>
          <pc:sldMk cId="3205454335" sldId="342"/>
        </pc:sldMkLst>
      </pc:sldChg>
      <pc:sldChg chg="del">
        <pc:chgData name="Allie Pfleger" userId="7701ca9aa713607d" providerId="LiveId" clId="{71E99C0D-D949-419D-B119-4C6E0DDE0749}" dt="2022-10-10T19:08:12.237" v="1438" actId="47"/>
        <pc:sldMkLst>
          <pc:docMk/>
          <pc:sldMk cId="3153715008" sldId="343"/>
        </pc:sldMkLst>
      </pc:sldChg>
      <pc:sldChg chg="del">
        <pc:chgData name="Allie Pfleger" userId="7701ca9aa713607d" providerId="LiveId" clId="{71E99C0D-D949-419D-B119-4C6E0DDE0749}" dt="2022-10-10T19:08:12.849" v="1439" actId="47"/>
        <pc:sldMkLst>
          <pc:docMk/>
          <pc:sldMk cId="1380577176" sldId="344"/>
        </pc:sldMkLst>
      </pc:sldChg>
      <pc:sldChg chg="del">
        <pc:chgData name="Allie Pfleger" userId="7701ca9aa713607d" providerId="LiveId" clId="{71E99C0D-D949-419D-B119-4C6E0DDE0749}" dt="2022-10-10T19:08:13.285" v="1440" actId="47"/>
        <pc:sldMkLst>
          <pc:docMk/>
          <pc:sldMk cId="892562293" sldId="345"/>
        </pc:sldMkLst>
      </pc:sldChg>
      <pc:sldChg chg="del">
        <pc:chgData name="Allie Pfleger" userId="7701ca9aa713607d" providerId="LiveId" clId="{71E99C0D-D949-419D-B119-4C6E0DDE0749}" dt="2022-10-10T19:08:13.659" v="1441" actId="47"/>
        <pc:sldMkLst>
          <pc:docMk/>
          <pc:sldMk cId="1518376596" sldId="346"/>
        </pc:sldMkLst>
      </pc:sldChg>
      <pc:sldChg chg="del">
        <pc:chgData name="Allie Pfleger" userId="7701ca9aa713607d" providerId="LiveId" clId="{71E99C0D-D949-419D-B119-4C6E0DDE0749}" dt="2022-10-10T19:08:14.185" v="1442" actId="47"/>
        <pc:sldMkLst>
          <pc:docMk/>
          <pc:sldMk cId="2309291441" sldId="347"/>
        </pc:sldMkLst>
      </pc:sldChg>
      <pc:sldChg chg="del">
        <pc:chgData name="Allie Pfleger" userId="7701ca9aa713607d" providerId="LiveId" clId="{71E99C0D-D949-419D-B119-4C6E0DDE0749}" dt="2022-10-10T19:08:15.778" v="1443" actId="47"/>
        <pc:sldMkLst>
          <pc:docMk/>
          <pc:sldMk cId="1884040170" sldId="348"/>
        </pc:sldMkLst>
      </pc:sldChg>
      <pc:sldChg chg="del">
        <pc:chgData name="Allie Pfleger" userId="7701ca9aa713607d" providerId="LiveId" clId="{71E99C0D-D949-419D-B119-4C6E0DDE0749}" dt="2022-10-10T19:08:16.407" v="1444" actId="47"/>
        <pc:sldMkLst>
          <pc:docMk/>
          <pc:sldMk cId="4226089771" sldId="349"/>
        </pc:sldMkLst>
      </pc:sldChg>
      <pc:sldChg chg="del">
        <pc:chgData name="Allie Pfleger" userId="7701ca9aa713607d" providerId="LiveId" clId="{71E99C0D-D949-419D-B119-4C6E0DDE0749}" dt="2022-10-10T19:08:19.285" v="1446" actId="47"/>
        <pc:sldMkLst>
          <pc:docMk/>
          <pc:sldMk cId="3558516253" sldId="350"/>
        </pc:sldMkLst>
      </pc:sldChg>
      <pc:sldChg chg="del">
        <pc:chgData name="Allie Pfleger" userId="7701ca9aa713607d" providerId="LiveId" clId="{71E99C0D-D949-419D-B119-4C6E0DDE0749}" dt="2022-10-10T19:08:24.842" v="1447" actId="18676"/>
        <pc:sldMkLst>
          <pc:docMk/>
          <pc:sldMk cId="2911835638" sldId="351"/>
        </pc:sldMkLst>
      </pc:sldChg>
      <pc:sldChg chg="del">
        <pc:chgData name="Allie Pfleger" userId="7701ca9aa713607d" providerId="LiveId" clId="{71E99C0D-D949-419D-B119-4C6E0DDE0749}" dt="2022-10-10T19:08:24.842" v="1447" actId="18676"/>
        <pc:sldMkLst>
          <pc:docMk/>
          <pc:sldMk cId="3969035821" sldId="352"/>
        </pc:sldMkLst>
      </pc:sldChg>
      <pc:sldChg chg="del">
        <pc:chgData name="Allie Pfleger" userId="7701ca9aa713607d" providerId="LiveId" clId="{71E99C0D-D949-419D-B119-4C6E0DDE0749}" dt="2022-10-10T19:08:24.842" v="1447" actId="18676"/>
        <pc:sldMkLst>
          <pc:docMk/>
          <pc:sldMk cId="1196671023" sldId="353"/>
        </pc:sldMkLst>
      </pc:sldChg>
      <pc:sldChg chg="del">
        <pc:chgData name="Allie Pfleger" userId="7701ca9aa713607d" providerId="LiveId" clId="{71E99C0D-D949-419D-B119-4C6E0DDE0749}" dt="2022-10-10T19:08:24.842" v="1447" actId="18676"/>
        <pc:sldMkLst>
          <pc:docMk/>
          <pc:sldMk cId="2596421074" sldId="354"/>
        </pc:sldMkLst>
      </pc:sldChg>
      <pc:sldChg chg="del">
        <pc:chgData name="Allie Pfleger" userId="7701ca9aa713607d" providerId="LiveId" clId="{71E99C0D-D949-419D-B119-4C6E0DDE0749}" dt="2022-10-10T19:08:24.842" v="1447" actId="18676"/>
        <pc:sldMkLst>
          <pc:docMk/>
          <pc:sldMk cId="3771483206" sldId="355"/>
        </pc:sldMkLst>
      </pc:sldChg>
      <pc:sldChg chg="del">
        <pc:chgData name="Allie Pfleger" userId="7701ca9aa713607d" providerId="LiveId" clId="{71E99C0D-D949-419D-B119-4C6E0DDE0749}" dt="2022-10-10T19:08:24.842" v="1447" actId="18676"/>
        <pc:sldMkLst>
          <pc:docMk/>
          <pc:sldMk cId="1496717784" sldId="356"/>
        </pc:sldMkLst>
      </pc:sldChg>
      <pc:sldChg chg="del">
        <pc:chgData name="Allie Pfleger" userId="7701ca9aa713607d" providerId="LiveId" clId="{71E99C0D-D949-419D-B119-4C6E0DDE0749}" dt="2022-10-10T19:08:24.842" v="1447" actId="18676"/>
        <pc:sldMkLst>
          <pc:docMk/>
          <pc:sldMk cId="3665405106" sldId="357"/>
        </pc:sldMkLst>
      </pc:sldChg>
      <pc:sldChg chg="del">
        <pc:chgData name="Allie Pfleger" userId="7701ca9aa713607d" providerId="LiveId" clId="{71E99C0D-D949-419D-B119-4C6E0DDE0749}" dt="2022-10-10T19:08:24.842" v="1447" actId="18676"/>
        <pc:sldMkLst>
          <pc:docMk/>
          <pc:sldMk cId="1295733176" sldId="358"/>
        </pc:sldMkLst>
      </pc:sldChg>
      <pc:sldChg chg="del">
        <pc:chgData name="Allie Pfleger" userId="7701ca9aa713607d" providerId="LiveId" clId="{71E99C0D-D949-419D-B119-4C6E0DDE0749}" dt="2022-10-10T19:08:24.842" v="1447" actId="18676"/>
        <pc:sldMkLst>
          <pc:docMk/>
          <pc:sldMk cId="3978612963" sldId="359"/>
        </pc:sldMkLst>
      </pc:sldChg>
      <pc:sldChg chg="del">
        <pc:chgData name="Allie Pfleger" userId="7701ca9aa713607d" providerId="LiveId" clId="{71E99C0D-D949-419D-B119-4C6E0DDE0749}" dt="2022-10-10T19:08:35.785" v="1448" actId="18676"/>
        <pc:sldMkLst>
          <pc:docMk/>
          <pc:sldMk cId="2469132876" sldId="360"/>
        </pc:sldMkLst>
      </pc:sldChg>
      <pc:sldChg chg="del">
        <pc:chgData name="Allie Pfleger" userId="7701ca9aa713607d" providerId="LiveId" clId="{71E99C0D-D949-419D-B119-4C6E0DDE0749}" dt="2022-10-10T19:08:35.785" v="1448" actId="18676"/>
        <pc:sldMkLst>
          <pc:docMk/>
          <pc:sldMk cId="4005613369" sldId="361"/>
        </pc:sldMkLst>
      </pc:sldChg>
      <pc:sldChg chg="del">
        <pc:chgData name="Allie Pfleger" userId="7701ca9aa713607d" providerId="LiveId" clId="{71E99C0D-D949-419D-B119-4C6E0DDE0749}" dt="2022-10-10T19:08:35.785" v="1448" actId="18676"/>
        <pc:sldMkLst>
          <pc:docMk/>
          <pc:sldMk cId="1514826349" sldId="362"/>
        </pc:sldMkLst>
      </pc:sldChg>
      <pc:sldChg chg="del">
        <pc:chgData name="Allie Pfleger" userId="7701ca9aa713607d" providerId="LiveId" clId="{71E99C0D-D949-419D-B119-4C6E0DDE0749}" dt="2022-10-10T19:08:35.785" v="1448" actId="18676"/>
        <pc:sldMkLst>
          <pc:docMk/>
          <pc:sldMk cId="2562694840" sldId="363"/>
        </pc:sldMkLst>
      </pc:sldChg>
      <pc:sldChg chg="del">
        <pc:chgData name="Allie Pfleger" userId="7701ca9aa713607d" providerId="LiveId" clId="{71E99C0D-D949-419D-B119-4C6E0DDE0749}" dt="2022-10-10T19:08:35.785" v="1448" actId="18676"/>
        <pc:sldMkLst>
          <pc:docMk/>
          <pc:sldMk cId="1705248760" sldId="364"/>
        </pc:sldMkLst>
      </pc:sldChg>
      <pc:sldChg chg="del">
        <pc:chgData name="Allie Pfleger" userId="7701ca9aa713607d" providerId="LiveId" clId="{71E99C0D-D949-419D-B119-4C6E0DDE0749}" dt="2022-10-10T19:08:35.785" v="1448" actId="18676"/>
        <pc:sldMkLst>
          <pc:docMk/>
          <pc:sldMk cId="372257132" sldId="365"/>
        </pc:sldMkLst>
      </pc:sldChg>
      <pc:sldChg chg="del">
        <pc:chgData name="Allie Pfleger" userId="7701ca9aa713607d" providerId="LiveId" clId="{71E99C0D-D949-419D-B119-4C6E0DDE0749}" dt="2022-10-10T19:08:35.785" v="1448" actId="18676"/>
        <pc:sldMkLst>
          <pc:docMk/>
          <pc:sldMk cId="382922559" sldId="367"/>
        </pc:sldMkLst>
      </pc:sldChg>
      <pc:sldChg chg="del">
        <pc:chgData name="Allie Pfleger" userId="7701ca9aa713607d" providerId="LiveId" clId="{71E99C0D-D949-419D-B119-4C6E0DDE0749}" dt="2022-10-10T19:08:35.785" v="1448" actId="18676"/>
        <pc:sldMkLst>
          <pc:docMk/>
          <pc:sldMk cId="3940433530" sldId="368"/>
        </pc:sldMkLst>
      </pc:sldChg>
      <pc:sldChg chg="del">
        <pc:chgData name="Allie Pfleger" userId="7701ca9aa713607d" providerId="LiveId" clId="{71E99C0D-D949-419D-B119-4C6E0DDE0749}" dt="2022-10-10T19:08:35.785" v="1448" actId="18676"/>
        <pc:sldMkLst>
          <pc:docMk/>
          <pc:sldMk cId="2532516279" sldId="369"/>
        </pc:sldMkLst>
      </pc:sldChg>
      <pc:sldChg chg="del">
        <pc:chgData name="Allie Pfleger" userId="7701ca9aa713607d" providerId="LiveId" clId="{71E99C0D-D949-419D-B119-4C6E0DDE0749}" dt="2022-10-10T19:08:35.785" v="1448" actId="18676"/>
        <pc:sldMkLst>
          <pc:docMk/>
          <pc:sldMk cId="2368384243" sldId="370"/>
        </pc:sldMkLst>
      </pc:sldChg>
      <pc:sldChg chg="del">
        <pc:chgData name="Allie Pfleger" userId="7701ca9aa713607d" providerId="LiveId" clId="{71E99C0D-D949-419D-B119-4C6E0DDE0749}" dt="2022-10-10T19:08:35.785" v="1448" actId="18676"/>
        <pc:sldMkLst>
          <pc:docMk/>
          <pc:sldMk cId="1479195769" sldId="371"/>
        </pc:sldMkLst>
      </pc:sldChg>
      <pc:sldChg chg="del">
        <pc:chgData name="Allie Pfleger" userId="7701ca9aa713607d" providerId="LiveId" clId="{71E99C0D-D949-419D-B119-4C6E0DDE0749}" dt="2022-10-10T19:08:35.785" v="1448" actId="18676"/>
        <pc:sldMkLst>
          <pc:docMk/>
          <pc:sldMk cId="1773066357" sldId="372"/>
        </pc:sldMkLst>
      </pc:sldChg>
      <pc:sldChg chg="del">
        <pc:chgData name="Allie Pfleger" userId="7701ca9aa713607d" providerId="LiveId" clId="{71E99C0D-D949-419D-B119-4C6E0DDE0749}" dt="2022-10-10T19:08:35.785" v="1448" actId="18676"/>
        <pc:sldMkLst>
          <pc:docMk/>
          <pc:sldMk cId="1343760351" sldId="373"/>
        </pc:sldMkLst>
      </pc:sldChg>
      <pc:sldChg chg="del">
        <pc:chgData name="Allie Pfleger" userId="7701ca9aa713607d" providerId="LiveId" clId="{71E99C0D-D949-419D-B119-4C6E0DDE0749}" dt="2022-10-10T19:08:35.785" v="1448" actId="18676"/>
        <pc:sldMkLst>
          <pc:docMk/>
          <pc:sldMk cId="567214283" sldId="374"/>
        </pc:sldMkLst>
      </pc:sldChg>
      <pc:sldChg chg="del">
        <pc:chgData name="Allie Pfleger" userId="7701ca9aa713607d" providerId="LiveId" clId="{71E99C0D-D949-419D-B119-4C6E0DDE0749}" dt="2022-10-10T19:08:35.785" v="1448" actId="18676"/>
        <pc:sldMkLst>
          <pc:docMk/>
          <pc:sldMk cId="3630174549" sldId="375"/>
        </pc:sldMkLst>
      </pc:sldChg>
      <pc:sldChg chg="del">
        <pc:chgData name="Allie Pfleger" userId="7701ca9aa713607d" providerId="LiveId" clId="{71E99C0D-D949-419D-B119-4C6E0DDE0749}" dt="2022-10-10T19:08:35.785" v="1448" actId="18676"/>
        <pc:sldMkLst>
          <pc:docMk/>
          <pc:sldMk cId="1936447226" sldId="376"/>
        </pc:sldMkLst>
      </pc:sldChg>
      <pc:sldChg chg="del">
        <pc:chgData name="Allie Pfleger" userId="7701ca9aa713607d" providerId="LiveId" clId="{71E99C0D-D949-419D-B119-4C6E0DDE0749}" dt="2022-10-10T19:08:35.785" v="1448" actId="18676"/>
        <pc:sldMkLst>
          <pc:docMk/>
          <pc:sldMk cId="3131249062" sldId="377"/>
        </pc:sldMkLst>
      </pc:sldChg>
      <pc:sldChg chg="del">
        <pc:chgData name="Allie Pfleger" userId="7701ca9aa713607d" providerId="LiveId" clId="{71E99C0D-D949-419D-B119-4C6E0DDE0749}" dt="2022-10-10T19:08:35.785" v="1448" actId="18676"/>
        <pc:sldMkLst>
          <pc:docMk/>
          <pc:sldMk cId="2570522869" sldId="378"/>
        </pc:sldMkLst>
      </pc:sldChg>
      <pc:sldChg chg="del">
        <pc:chgData name="Allie Pfleger" userId="7701ca9aa713607d" providerId="LiveId" clId="{71E99C0D-D949-419D-B119-4C6E0DDE0749}" dt="2022-10-10T19:08:35.785" v="1448" actId="18676"/>
        <pc:sldMkLst>
          <pc:docMk/>
          <pc:sldMk cId="3336609022" sldId="380"/>
        </pc:sldMkLst>
      </pc:sldChg>
      <pc:sldChg chg="del">
        <pc:chgData name="Allie Pfleger" userId="7701ca9aa713607d" providerId="LiveId" clId="{71E99C0D-D949-419D-B119-4C6E0DDE0749}" dt="2022-10-10T19:08:08.954" v="1430" actId="47"/>
        <pc:sldMkLst>
          <pc:docMk/>
          <pc:sldMk cId="3826255578" sldId="381"/>
        </pc:sldMkLst>
      </pc:sldChg>
      <pc:sldChg chg="addSp delSp modSp new mod modClrScheme chgLayout">
        <pc:chgData name="Allie Pfleger" userId="7701ca9aa713607d" providerId="LiveId" clId="{71E99C0D-D949-419D-B119-4C6E0DDE0749}" dt="2022-10-10T19:05:04.683" v="1159" actId="20577"/>
        <pc:sldMkLst>
          <pc:docMk/>
          <pc:sldMk cId="681783591" sldId="382"/>
        </pc:sldMkLst>
        <pc:spChg chg="add del mod ord">
          <ac:chgData name="Allie Pfleger" userId="7701ca9aa713607d" providerId="LiveId" clId="{71E99C0D-D949-419D-B119-4C6E0DDE0749}" dt="2022-10-10T19:00:38.199" v="234" actId="700"/>
          <ac:spMkLst>
            <pc:docMk/>
            <pc:sldMk cId="681783591" sldId="382"/>
            <ac:spMk id="2" creationId="{0E4A689A-9CE5-990A-A0CC-165B0A83A915}"/>
          </ac:spMkLst>
        </pc:spChg>
        <pc:spChg chg="add del mod ord">
          <ac:chgData name="Allie Pfleger" userId="7701ca9aa713607d" providerId="LiveId" clId="{71E99C0D-D949-419D-B119-4C6E0DDE0749}" dt="2022-10-10T19:00:30.277" v="233" actId="700"/>
          <ac:spMkLst>
            <pc:docMk/>
            <pc:sldMk cId="681783591" sldId="382"/>
            <ac:spMk id="3" creationId="{62284087-C964-3334-8CB7-C5FA14878BE0}"/>
          </ac:spMkLst>
        </pc:spChg>
        <pc:spChg chg="add del mod ord">
          <ac:chgData name="Allie Pfleger" userId="7701ca9aa713607d" providerId="LiveId" clId="{71E99C0D-D949-419D-B119-4C6E0DDE0749}" dt="2022-10-10T19:00:30.277" v="233" actId="700"/>
          <ac:spMkLst>
            <pc:docMk/>
            <pc:sldMk cId="681783591" sldId="382"/>
            <ac:spMk id="4" creationId="{137F2C0F-FCFC-E0E7-2AE6-7A1D85DB4A7F}"/>
          </ac:spMkLst>
        </pc:spChg>
        <pc:spChg chg="add mod ord">
          <ac:chgData name="Allie Pfleger" userId="7701ca9aa713607d" providerId="LiveId" clId="{71E99C0D-D949-419D-B119-4C6E0DDE0749}" dt="2022-10-10T19:00:47.874" v="256" actId="20577"/>
          <ac:spMkLst>
            <pc:docMk/>
            <pc:sldMk cId="681783591" sldId="382"/>
            <ac:spMk id="5" creationId="{BC933AF3-2C9D-E2D7-E802-2A8F14B0D2E2}"/>
          </ac:spMkLst>
        </pc:spChg>
        <pc:spChg chg="add mod ord">
          <ac:chgData name="Allie Pfleger" userId="7701ca9aa713607d" providerId="LiveId" clId="{71E99C0D-D949-419D-B119-4C6E0DDE0749}" dt="2022-10-10T19:05:04.683" v="1159" actId="20577"/>
          <ac:spMkLst>
            <pc:docMk/>
            <pc:sldMk cId="681783591" sldId="382"/>
            <ac:spMk id="6" creationId="{BECDCE37-2355-B3F9-4538-8A8697D9ED4F}"/>
          </ac:spMkLst>
        </pc:spChg>
      </pc:sldChg>
      <pc:sldChg chg="modSp new mod">
        <pc:chgData name="Allie Pfleger" userId="7701ca9aa713607d" providerId="LiveId" clId="{71E99C0D-D949-419D-B119-4C6E0DDE0749}" dt="2022-10-10T19:13:44.149" v="1768" actId="20577"/>
        <pc:sldMkLst>
          <pc:docMk/>
          <pc:sldMk cId="1248814983" sldId="383"/>
        </pc:sldMkLst>
        <pc:spChg chg="mod">
          <ac:chgData name="Allie Pfleger" userId="7701ca9aa713607d" providerId="LiveId" clId="{71E99C0D-D949-419D-B119-4C6E0DDE0749}" dt="2022-10-10T19:05:28.281" v="1175" actId="20577"/>
          <ac:spMkLst>
            <pc:docMk/>
            <pc:sldMk cId="1248814983" sldId="383"/>
            <ac:spMk id="2" creationId="{7966711D-1C07-ED95-BBB2-5F0139A0A7ED}"/>
          </ac:spMkLst>
        </pc:spChg>
        <pc:spChg chg="mod">
          <ac:chgData name="Allie Pfleger" userId="7701ca9aa713607d" providerId="LiveId" clId="{71E99C0D-D949-419D-B119-4C6E0DDE0749}" dt="2022-10-10T19:13:44.149" v="1768" actId="20577"/>
          <ac:spMkLst>
            <pc:docMk/>
            <pc:sldMk cId="1248814983" sldId="383"/>
            <ac:spMk id="3" creationId="{815E63B7-CC55-BDB7-1332-D2479E1DA011}"/>
          </ac:spMkLst>
        </pc:spChg>
      </pc:sldChg>
      <pc:sldChg chg="addSp delSp modSp new mod modClrScheme chgLayout modNotesTx">
        <pc:chgData name="Allie Pfleger" userId="7701ca9aa713607d" providerId="LiveId" clId="{71E99C0D-D949-419D-B119-4C6E0DDE0749}" dt="2022-10-10T19:38:23.067" v="2193" actId="5793"/>
        <pc:sldMkLst>
          <pc:docMk/>
          <pc:sldMk cId="945326898" sldId="384"/>
        </pc:sldMkLst>
        <pc:spChg chg="del mod ord">
          <ac:chgData name="Allie Pfleger" userId="7701ca9aa713607d" providerId="LiveId" clId="{71E99C0D-D949-419D-B119-4C6E0DDE0749}" dt="2022-10-10T19:08:50.301" v="1450" actId="700"/>
          <ac:spMkLst>
            <pc:docMk/>
            <pc:sldMk cId="945326898" sldId="384"/>
            <ac:spMk id="2" creationId="{80760E05-1EAE-023C-F4A4-E09E0C1586E4}"/>
          </ac:spMkLst>
        </pc:spChg>
        <pc:spChg chg="del mod ord">
          <ac:chgData name="Allie Pfleger" userId="7701ca9aa713607d" providerId="LiveId" clId="{71E99C0D-D949-419D-B119-4C6E0DDE0749}" dt="2022-10-10T19:08:50.301" v="1450" actId="700"/>
          <ac:spMkLst>
            <pc:docMk/>
            <pc:sldMk cId="945326898" sldId="384"/>
            <ac:spMk id="3" creationId="{937B86E2-DC74-24BD-C128-0D7887671EAB}"/>
          </ac:spMkLst>
        </pc:spChg>
        <pc:spChg chg="add del mod ord">
          <ac:chgData name="Allie Pfleger" userId="7701ca9aa713607d" providerId="LiveId" clId="{71E99C0D-D949-419D-B119-4C6E0DDE0749}" dt="2022-10-10T19:08:54.357" v="1451" actId="700"/>
          <ac:spMkLst>
            <pc:docMk/>
            <pc:sldMk cId="945326898" sldId="384"/>
            <ac:spMk id="4" creationId="{15F08219-7475-AA0C-EF47-18CC772E79F8}"/>
          </ac:spMkLst>
        </pc:spChg>
        <pc:spChg chg="add del mod ord">
          <ac:chgData name="Allie Pfleger" userId="7701ca9aa713607d" providerId="LiveId" clId="{71E99C0D-D949-419D-B119-4C6E0DDE0749}" dt="2022-10-10T19:08:54.357" v="1451" actId="700"/>
          <ac:spMkLst>
            <pc:docMk/>
            <pc:sldMk cId="945326898" sldId="384"/>
            <ac:spMk id="5" creationId="{64C91599-AC01-61A6-7C3F-FA604865D324}"/>
          </ac:spMkLst>
        </pc:spChg>
        <pc:spChg chg="add mod ord">
          <ac:chgData name="Allie Pfleger" userId="7701ca9aa713607d" providerId="LiveId" clId="{71E99C0D-D949-419D-B119-4C6E0DDE0749}" dt="2022-10-10T19:09:09.649" v="1485" actId="20577"/>
          <ac:spMkLst>
            <pc:docMk/>
            <pc:sldMk cId="945326898" sldId="384"/>
            <ac:spMk id="6" creationId="{EC8BA5E0-1029-3E20-C453-0634DE9D0524}"/>
          </ac:spMkLst>
        </pc:spChg>
      </pc:sldChg>
      <pc:sldChg chg="addSp delSp modSp new mod chgLayout modNotesTx">
        <pc:chgData name="Allie Pfleger" userId="7701ca9aa713607d" providerId="LiveId" clId="{71E99C0D-D949-419D-B119-4C6E0DDE0749}" dt="2022-10-10T19:55:48.823" v="2750" actId="20577"/>
        <pc:sldMkLst>
          <pc:docMk/>
          <pc:sldMk cId="2965659528" sldId="385"/>
        </pc:sldMkLst>
        <pc:spChg chg="del">
          <ac:chgData name="Allie Pfleger" userId="7701ca9aa713607d" providerId="LiveId" clId="{71E99C0D-D949-419D-B119-4C6E0DDE0749}" dt="2022-10-10T19:09:36.233" v="1491" actId="700"/>
          <ac:spMkLst>
            <pc:docMk/>
            <pc:sldMk cId="2965659528" sldId="385"/>
            <ac:spMk id="2" creationId="{F28676FA-1D4F-A3FB-40C2-500FCD8F9BB2}"/>
          </ac:spMkLst>
        </pc:spChg>
        <pc:spChg chg="add mod ord">
          <ac:chgData name="Allie Pfleger" userId="7701ca9aa713607d" providerId="LiveId" clId="{71E99C0D-D949-419D-B119-4C6E0DDE0749}" dt="2022-10-10T19:09:44.681" v="1511" actId="20577"/>
          <ac:spMkLst>
            <pc:docMk/>
            <pc:sldMk cId="2965659528" sldId="385"/>
            <ac:spMk id="3" creationId="{D50A17D1-FE6E-8ED6-C993-1491DE368FBE}"/>
          </ac:spMkLst>
        </pc:spChg>
      </pc:sldChg>
      <pc:sldChg chg="addSp delSp modSp new mod modClrScheme chgLayout">
        <pc:chgData name="Allie Pfleger" userId="7701ca9aa713607d" providerId="LiveId" clId="{71E99C0D-D949-419D-B119-4C6E0DDE0749}" dt="2022-10-10T21:53:53.067" v="3357" actId="113"/>
        <pc:sldMkLst>
          <pc:docMk/>
          <pc:sldMk cId="3654869473" sldId="386"/>
        </pc:sldMkLst>
        <pc:spChg chg="del mod ord">
          <ac:chgData name="Allie Pfleger" userId="7701ca9aa713607d" providerId="LiveId" clId="{71E99C0D-D949-419D-B119-4C6E0DDE0749}" dt="2022-10-10T19:09:55.246" v="1513" actId="700"/>
          <ac:spMkLst>
            <pc:docMk/>
            <pc:sldMk cId="3654869473" sldId="386"/>
            <ac:spMk id="2" creationId="{95593D4F-A062-FC42-2065-14F8602D0020}"/>
          </ac:spMkLst>
        </pc:spChg>
        <pc:spChg chg="add mod ord">
          <ac:chgData name="Allie Pfleger" userId="7701ca9aa713607d" providerId="LiveId" clId="{71E99C0D-D949-419D-B119-4C6E0DDE0749}" dt="2022-10-10T19:32:42.476" v="1907" actId="20577"/>
          <ac:spMkLst>
            <pc:docMk/>
            <pc:sldMk cId="3654869473" sldId="386"/>
            <ac:spMk id="3" creationId="{77242698-441E-0F30-F192-01677ABA54D0}"/>
          </ac:spMkLst>
        </pc:spChg>
        <pc:spChg chg="add mod ord">
          <ac:chgData name="Allie Pfleger" userId="7701ca9aa713607d" providerId="LiveId" clId="{71E99C0D-D949-419D-B119-4C6E0DDE0749}" dt="2022-10-10T21:53:53.067" v="3357" actId="113"/>
          <ac:spMkLst>
            <pc:docMk/>
            <pc:sldMk cId="3654869473" sldId="386"/>
            <ac:spMk id="4" creationId="{EAAA43C9-C88B-DEDF-0C52-FFB81329C2BC}"/>
          </ac:spMkLst>
        </pc:spChg>
      </pc:sldChg>
      <pc:sldChg chg="modSp new mod modNotesTx">
        <pc:chgData name="Allie Pfleger" userId="7701ca9aa713607d" providerId="LiveId" clId="{71E99C0D-D949-419D-B119-4C6E0DDE0749}" dt="2022-10-10T22:18:12.429" v="5702" actId="5793"/>
        <pc:sldMkLst>
          <pc:docMk/>
          <pc:sldMk cId="1710384449" sldId="387"/>
        </pc:sldMkLst>
        <pc:spChg chg="mod">
          <ac:chgData name="Allie Pfleger" userId="7701ca9aa713607d" providerId="LiveId" clId="{71E99C0D-D949-419D-B119-4C6E0DDE0749}" dt="2022-10-10T19:10:30.132" v="1566" actId="20577"/>
          <ac:spMkLst>
            <pc:docMk/>
            <pc:sldMk cId="1710384449" sldId="387"/>
            <ac:spMk id="2" creationId="{E2B6235C-5B84-1F14-1B40-143720A2630B}"/>
          </ac:spMkLst>
        </pc:spChg>
      </pc:sldChg>
      <pc:sldChg chg="addSp delSp modSp new mod modClrScheme chgLayout modNotesTx">
        <pc:chgData name="Allie Pfleger" userId="7701ca9aa713607d" providerId="LiveId" clId="{71E99C0D-D949-419D-B119-4C6E0DDE0749}" dt="2022-10-10T19:54:55.336" v="2734" actId="20577"/>
        <pc:sldMkLst>
          <pc:docMk/>
          <pc:sldMk cId="1327010097" sldId="388"/>
        </pc:sldMkLst>
        <pc:spChg chg="del mod ord">
          <ac:chgData name="Allie Pfleger" userId="7701ca9aa713607d" providerId="LiveId" clId="{71E99C0D-D949-419D-B119-4C6E0DDE0749}" dt="2022-10-10T19:10:09.500" v="1519" actId="700"/>
          <ac:spMkLst>
            <pc:docMk/>
            <pc:sldMk cId="1327010097" sldId="388"/>
            <ac:spMk id="2" creationId="{0EB2E212-2099-F583-A519-D133D9065967}"/>
          </ac:spMkLst>
        </pc:spChg>
        <pc:spChg chg="add mod ord">
          <ac:chgData name="Allie Pfleger" userId="7701ca9aa713607d" providerId="LiveId" clId="{71E99C0D-D949-419D-B119-4C6E0DDE0749}" dt="2022-10-10T19:45:54.394" v="2510" actId="20577"/>
          <ac:spMkLst>
            <pc:docMk/>
            <pc:sldMk cId="1327010097" sldId="388"/>
            <ac:spMk id="3" creationId="{83DC80AF-7605-F39C-C1B6-CFDF9DA97BFA}"/>
          </ac:spMkLst>
        </pc:spChg>
        <pc:spChg chg="add mod ord">
          <ac:chgData name="Allie Pfleger" userId="7701ca9aa713607d" providerId="LiveId" clId="{71E99C0D-D949-419D-B119-4C6E0DDE0749}" dt="2022-10-10T19:47:46.091" v="2534" actId="27636"/>
          <ac:spMkLst>
            <pc:docMk/>
            <pc:sldMk cId="1327010097" sldId="388"/>
            <ac:spMk id="4" creationId="{8AA90DDA-E375-8B74-5298-67717879B083}"/>
          </ac:spMkLst>
        </pc:spChg>
      </pc:sldChg>
      <pc:sldChg chg="modSp new mod modNotesTx">
        <pc:chgData name="Allie Pfleger" userId="7701ca9aa713607d" providerId="LiveId" clId="{71E99C0D-D949-419D-B119-4C6E0DDE0749}" dt="2022-10-10T21:54:32.059" v="3422" actId="20577"/>
        <pc:sldMkLst>
          <pc:docMk/>
          <pc:sldMk cId="3914323552" sldId="389"/>
        </pc:sldMkLst>
        <pc:spChg chg="mod">
          <ac:chgData name="Allie Pfleger" userId="7701ca9aa713607d" providerId="LiveId" clId="{71E99C0D-D949-419D-B119-4C6E0DDE0749}" dt="2022-10-10T19:11:56.250" v="1630" actId="255"/>
          <ac:spMkLst>
            <pc:docMk/>
            <pc:sldMk cId="3914323552" sldId="389"/>
            <ac:spMk id="2" creationId="{F4CC96CF-D91B-BB0E-FE1C-502450AAA998}"/>
          </ac:spMkLst>
        </pc:spChg>
      </pc:sldChg>
      <pc:sldChg chg="addSp delSp modSp new mod modClrScheme chgLayout">
        <pc:chgData name="Allie Pfleger" userId="7701ca9aa713607d" providerId="LiveId" clId="{71E99C0D-D949-419D-B119-4C6E0DDE0749}" dt="2022-10-10T19:54:03.373" v="2622" actId="207"/>
        <pc:sldMkLst>
          <pc:docMk/>
          <pc:sldMk cId="1033413711" sldId="390"/>
        </pc:sldMkLst>
        <pc:spChg chg="del mod ord">
          <ac:chgData name="Allie Pfleger" userId="7701ca9aa713607d" providerId="LiveId" clId="{71E99C0D-D949-419D-B119-4C6E0DDE0749}" dt="2022-10-10T19:10:58.500" v="1569" actId="700"/>
          <ac:spMkLst>
            <pc:docMk/>
            <pc:sldMk cId="1033413711" sldId="390"/>
            <ac:spMk id="2" creationId="{E392F32E-E955-D624-92FC-7676B312A043}"/>
          </ac:spMkLst>
        </pc:spChg>
        <pc:spChg chg="add mod ord">
          <ac:chgData name="Allie Pfleger" userId="7701ca9aa713607d" providerId="LiveId" clId="{71E99C0D-D949-419D-B119-4C6E0DDE0749}" dt="2022-10-10T19:53:08.424" v="2595" actId="20577"/>
          <ac:spMkLst>
            <pc:docMk/>
            <pc:sldMk cId="1033413711" sldId="390"/>
            <ac:spMk id="3" creationId="{9D3F4436-F7CF-AA52-0A9D-824F1F0335AD}"/>
          </ac:spMkLst>
        </pc:spChg>
        <pc:spChg chg="add mod ord">
          <ac:chgData name="Allie Pfleger" userId="7701ca9aa713607d" providerId="LiveId" clId="{71E99C0D-D949-419D-B119-4C6E0DDE0749}" dt="2022-10-10T19:54:03.373" v="2622" actId="207"/>
          <ac:spMkLst>
            <pc:docMk/>
            <pc:sldMk cId="1033413711" sldId="390"/>
            <ac:spMk id="4" creationId="{D80F2126-340C-5A8E-A90E-4F10914A5EED}"/>
          </ac:spMkLst>
        </pc:spChg>
      </pc:sldChg>
      <pc:sldChg chg="modSp new mod modNotesTx">
        <pc:chgData name="Allie Pfleger" userId="7701ca9aa713607d" providerId="LiveId" clId="{71E99C0D-D949-419D-B119-4C6E0DDE0749}" dt="2022-10-10T22:16:46.637" v="5681" actId="20577"/>
        <pc:sldMkLst>
          <pc:docMk/>
          <pc:sldMk cId="1112226768" sldId="391"/>
        </pc:sldMkLst>
        <pc:spChg chg="mod">
          <ac:chgData name="Allie Pfleger" userId="7701ca9aa713607d" providerId="LiveId" clId="{71E99C0D-D949-419D-B119-4C6E0DDE0749}" dt="2022-10-10T19:13:08.033" v="1670" actId="20577"/>
          <ac:spMkLst>
            <pc:docMk/>
            <pc:sldMk cId="1112226768" sldId="391"/>
            <ac:spMk id="2" creationId="{50F419E7-0A5B-FF1F-6003-9CB34D93FB50}"/>
          </ac:spMkLst>
        </pc:spChg>
      </pc:sldChg>
      <pc:sldChg chg="addSp delSp modSp new mod modClrScheme chgLayout">
        <pc:chgData name="Allie Pfleger" userId="7701ca9aa713607d" providerId="LiveId" clId="{71E99C0D-D949-419D-B119-4C6E0DDE0749}" dt="2022-10-10T22:18:41.158" v="5704" actId="207"/>
        <pc:sldMkLst>
          <pc:docMk/>
          <pc:sldMk cId="1434768389" sldId="392"/>
        </pc:sldMkLst>
        <pc:spChg chg="del mod ord">
          <ac:chgData name="Allie Pfleger" userId="7701ca9aa713607d" providerId="LiveId" clId="{71E99C0D-D949-419D-B119-4C6E0DDE0749}" dt="2022-10-10T19:11:26.815" v="1577" actId="700"/>
          <ac:spMkLst>
            <pc:docMk/>
            <pc:sldMk cId="1434768389" sldId="392"/>
            <ac:spMk id="2" creationId="{391B7125-C004-F7BA-17C0-A2670BE2C780}"/>
          </ac:spMkLst>
        </pc:spChg>
        <pc:spChg chg="add mod ord">
          <ac:chgData name="Allie Pfleger" userId="7701ca9aa713607d" providerId="LiveId" clId="{71E99C0D-D949-419D-B119-4C6E0DDE0749}" dt="2022-10-10T21:56:47.553" v="3557" actId="20577"/>
          <ac:spMkLst>
            <pc:docMk/>
            <pc:sldMk cId="1434768389" sldId="392"/>
            <ac:spMk id="3" creationId="{F52AB4BF-348D-DAD1-182B-D2973B98F0C5}"/>
          </ac:spMkLst>
        </pc:spChg>
        <pc:spChg chg="add mod ord">
          <ac:chgData name="Allie Pfleger" userId="7701ca9aa713607d" providerId="LiveId" clId="{71E99C0D-D949-419D-B119-4C6E0DDE0749}" dt="2022-10-10T22:18:41.158" v="5704" actId="207"/>
          <ac:spMkLst>
            <pc:docMk/>
            <pc:sldMk cId="1434768389" sldId="392"/>
            <ac:spMk id="4" creationId="{70568AEC-814C-99AE-5955-259B6F6E6D71}"/>
          </ac:spMkLst>
        </pc:spChg>
      </pc:sldChg>
      <pc:sldChg chg="modSp new mod modNotesTx">
        <pc:chgData name="Allie Pfleger" userId="7701ca9aa713607d" providerId="LiveId" clId="{71E99C0D-D949-419D-B119-4C6E0DDE0749}" dt="2022-10-10T22:17:11.005" v="5698" actId="20577"/>
        <pc:sldMkLst>
          <pc:docMk/>
          <pc:sldMk cId="1322811871" sldId="393"/>
        </pc:sldMkLst>
        <pc:spChg chg="mod">
          <ac:chgData name="Allie Pfleger" userId="7701ca9aa713607d" providerId="LiveId" clId="{71E99C0D-D949-419D-B119-4C6E0DDE0749}" dt="2022-10-10T19:13:19.783" v="1703" actId="20577"/>
          <ac:spMkLst>
            <pc:docMk/>
            <pc:sldMk cId="1322811871" sldId="393"/>
            <ac:spMk id="2" creationId="{E1228E62-0BC3-D867-BF5C-44B0A9876334}"/>
          </ac:spMkLst>
        </pc:spChg>
      </pc:sldChg>
      <pc:sldChg chg="addSp delSp modSp new mod modClrScheme chgLayout">
        <pc:chgData name="Allie Pfleger" userId="7701ca9aa713607d" providerId="LiveId" clId="{71E99C0D-D949-419D-B119-4C6E0DDE0749}" dt="2022-10-10T22:15:52.775" v="5562" actId="20577"/>
        <pc:sldMkLst>
          <pc:docMk/>
          <pc:sldMk cId="390062140" sldId="394"/>
        </pc:sldMkLst>
        <pc:spChg chg="del mod ord">
          <ac:chgData name="Allie Pfleger" userId="7701ca9aa713607d" providerId="LiveId" clId="{71E99C0D-D949-419D-B119-4C6E0DDE0749}" dt="2022-10-10T19:12:21.904" v="1635" actId="700"/>
          <ac:spMkLst>
            <pc:docMk/>
            <pc:sldMk cId="390062140" sldId="394"/>
            <ac:spMk id="2" creationId="{579642F8-4A2C-0028-408D-7ABD33E45924}"/>
          </ac:spMkLst>
        </pc:spChg>
        <pc:spChg chg="add mod ord">
          <ac:chgData name="Allie Pfleger" userId="7701ca9aa713607d" providerId="LiveId" clId="{71E99C0D-D949-419D-B119-4C6E0DDE0749}" dt="2022-10-10T22:12:46.007" v="4907" actId="20577"/>
          <ac:spMkLst>
            <pc:docMk/>
            <pc:sldMk cId="390062140" sldId="394"/>
            <ac:spMk id="3" creationId="{72C310A4-FB4A-51A9-6667-98E76492085C}"/>
          </ac:spMkLst>
        </pc:spChg>
        <pc:spChg chg="add mod ord">
          <ac:chgData name="Allie Pfleger" userId="7701ca9aa713607d" providerId="LiveId" clId="{71E99C0D-D949-419D-B119-4C6E0DDE0749}" dt="2022-10-10T22:15:52.775" v="5562" actId="20577"/>
          <ac:spMkLst>
            <pc:docMk/>
            <pc:sldMk cId="390062140" sldId="394"/>
            <ac:spMk id="4" creationId="{BB5E5A0F-1A95-0A7F-3ACC-88E9676F62FE}"/>
          </ac:spMkLst>
        </pc:spChg>
      </pc:sldChg>
      <pc:sldChg chg="modSp new mod modNotesTx">
        <pc:chgData name="Allie Pfleger" userId="7701ca9aa713607d" providerId="LiveId" clId="{71E99C0D-D949-419D-B119-4C6E0DDE0749}" dt="2022-10-10T22:17:04.795" v="5684"/>
        <pc:sldMkLst>
          <pc:docMk/>
          <pc:sldMk cId="1060962691" sldId="395"/>
        </pc:sldMkLst>
        <pc:spChg chg="mod">
          <ac:chgData name="Allie Pfleger" userId="7701ca9aa713607d" providerId="LiveId" clId="{71E99C0D-D949-419D-B119-4C6E0DDE0749}" dt="2022-10-10T19:13:36.104" v="1767" actId="20577"/>
          <ac:spMkLst>
            <pc:docMk/>
            <pc:sldMk cId="1060962691" sldId="395"/>
            <ac:spMk id="2" creationId="{3671BDF7-15CF-0476-5978-8298A5D40498}"/>
          </ac:spMkLst>
        </pc:spChg>
      </pc:sldChg>
      <pc:sldChg chg="addSp delSp modSp new mod modClrScheme chgLayout">
        <pc:chgData name="Allie Pfleger" userId="7701ca9aa713607d" providerId="LiveId" clId="{71E99C0D-D949-419D-B119-4C6E0DDE0749}" dt="2022-10-10T22:42:49.978" v="6737" actId="20577"/>
        <pc:sldMkLst>
          <pc:docMk/>
          <pc:sldMk cId="1406101310" sldId="396"/>
        </pc:sldMkLst>
        <pc:spChg chg="del mod ord">
          <ac:chgData name="Allie Pfleger" userId="7701ca9aa713607d" providerId="LiveId" clId="{71E99C0D-D949-419D-B119-4C6E0DDE0749}" dt="2022-10-10T19:12:38.674" v="1641" actId="700"/>
          <ac:spMkLst>
            <pc:docMk/>
            <pc:sldMk cId="1406101310" sldId="396"/>
            <ac:spMk id="2" creationId="{B5B3DBB5-97D4-CC3E-A348-CBF4DA4DB300}"/>
          </ac:spMkLst>
        </pc:spChg>
        <pc:spChg chg="add mod ord">
          <ac:chgData name="Allie Pfleger" userId="7701ca9aa713607d" providerId="LiveId" clId="{71E99C0D-D949-419D-B119-4C6E0DDE0749}" dt="2022-10-10T22:37:00.378" v="6045" actId="20577"/>
          <ac:spMkLst>
            <pc:docMk/>
            <pc:sldMk cId="1406101310" sldId="396"/>
            <ac:spMk id="3" creationId="{3578775A-3F80-0EB1-07E5-32F8E93E6D5C}"/>
          </ac:spMkLst>
        </pc:spChg>
        <pc:spChg chg="add mod ord">
          <ac:chgData name="Allie Pfleger" userId="7701ca9aa713607d" providerId="LiveId" clId="{71E99C0D-D949-419D-B119-4C6E0DDE0749}" dt="2022-10-10T22:42:49.978" v="6737" actId="20577"/>
          <ac:spMkLst>
            <pc:docMk/>
            <pc:sldMk cId="1406101310" sldId="396"/>
            <ac:spMk id="4" creationId="{3BBFA69A-3B19-07CC-407E-6A923DF7564B}"/>
          </ac:spMkLst>
        </pc:spChg>
      </pc:sldChg>
      <pc:sldChg chg="addSp delSp modSp new mod modClrScheme chgLayout">
        <pc:chgData name="Allie Pfleger" userId="7701ca9aa713607d" providerId="LiveId" clId="{71E99C0D-D949-419D-B119-4C6E0DDE0749}" dt="2022-10-10T23:03:03.918" v="7487" actId="20577"/>
        <pc:sldMkLst>
          <pc:docMk/>
          <pc:sldMk cId="4098920376" sldId="397"/>
        </pc:sldMkLst>
        <pc:spChg chg="del mod ord">
          <ac:chgData name="Allie Pfleger" userId="7701ca9aa713607d" providerId="LiveId" clId="{71E99C0D-D949-419D-B119-4C6E0DDE0749}" dt="2022-10-10T19:12:44.349" v="1644" actId="700"/>
          <ac:spMkLst>
            <pc:docMk/>
            <pc:sldMk cId="4098920376" sldId="397"/>
            <ac:spMk id="2" creationId="{A06FE086-CD11-3603-246E-92426C035B7D}"/>
          </ac:spMkLst>
        </pc:spChg>
        <pc:spChg chg="add mod ord">
          <ac:chgData name="Allie Pfleger" userId="7701ca9aa713607d" providerId="LiveId" clId="{71E99C0D-D949-419D-B119-4C6E0DDE0749}" dt="2022-10-10T23:02:16.775" v="7466" actId="5793"/>
          <ac:spMkLst>
            <pc:docMk/>
            <pc:sldMk cId="4098920376" sldId="397"/>
            <ac:spMk id="3" creationId="{E6A5EE38-A135-4393-36E6-0348058FEFE7}"/>
          </ac:spMkLst>
        </pc:spChg>
        <pc:spChg chg="add mod ord">
          <ac:chgData name="Allie Pfleger" userId="7701ca9aa713607d" providerId="LiveId" clId="{71E99C0D-D949-419D-B119-4C6E0DDE0749}" dt="2022-10-10T23:03:03.918" v="7487" actId="20577"/>
          <ac:spMkLst>
            <pc:docMk/>
            <pc:sldMk cId="4098920376" sldId="397"/>
            <ac:spMk id="4" creationId="{89BF708D-06C5-85C8-129B-D1690D261936}"/>
          </ac:spMkLst>
        </pc:spChg>
      </pc:sldChg>
      <pc:sldChg chg="addSp delSp modSp new mod ord modNotesTx">
        <pc:chgData name="Allie Pfleger" userId="7701ca9aa713607d" providerId="LiveId" clId="{71E99C0D-D949-419D-B119-4C6E0DDE0749}" dt="2022-10-11T21:55:58.564" v="7644" actId="2711"/>
        <pc:sldMkLst>
          <pc:docMk/>
          <pc:sldMk cId="3856435500" sldId="398"/>
        </pc:sldMkLst>
        <pc:spChg chg="mod">
          <ac:chgData name="Allie Pfleger" userId="7701ca9aa713607d" providerId="LiveId" clId="{71E99C0D-D949-419D-B119-4C6E0DDE0749}" dt="2022-10-11T21:52:44.271" v="7604" actId="20577"/>
          <ac:spMkLst>
            <pc:docMk/>
            <pc:sldMk cId="3856435500" sldId="398"/>
            <ac:spMk id="2" creationId="{645646C8-7FA2-3B4D-D7A9-8583D091B473}"/>
          </ac:spMkLst>
        </pc:spChg>
        <pc:spChg chg="mod">
          <ac:chgData name="Allie Pfleger" userId="7701ca9aa713607d" providerId="LiveId" clId="{71E99C0D-D949-419D-B119-4C6E0DDE0749}" dt="2022-10-11T21:55:58.564" v="7644" actId="2711"/>
          <ac:spMkLst>
            <pc:docMk/>
            <pc:sldMk cId="3856435500" sldId="398"/>
            <ac:spMk id="3" creationId="{714E8F8E-0237-C91D-E4B9-D4BB69AFA996}"/>
          </ac:spMkLst>
        </pc:spChg>
        <pc:spChg chg="add del mod">
          <ac:chgData name="Allie Pfleger" userId="7701ca9aa713607d" providerId="LiveId" clId="{71E99C0D-D949-419D-B119-4C6E0DDE0749}" dt="2022-10-10T21:59:58.193" v="4015" actId="478"/>
          <ac:spMkLst>
            <pc:docMk/>
            <pc:sldMk cId="3856435500" sldId="398"/>
            <ac:spMk id="4" creationId="{E782447C-20DA-68CC-AE31-97DA00A2C7C8}"/>
          </ac:spMkLst>
        </pc:spChg>
      </pc:sldChg>
      <pc:sldChg chg="modSp new mod">
        <pc:chgData name="Allie Pfleger" userId="7701ca9aa713607d" providerId="LiveId" clId="{71E99C0D-D949-419D-B119-4C6E0DDE0749}" dt="2022-10-10T19:35:55.467" v="1977" actId="207"/>
        <pc:sldMkLst>
          <pc:docMk/>
          <pc:sldMk cId="503375607" sldId="399"/>
        </pc:sldMkLst>
        <pc:spChg chg="mod">
          <ac:chgData name="Allie Pfleger" userId="7701ca9aa713607d" providerId="LiveId" clId="{71E99C0D-D949-419D-B119-4C6E0DDE0749}" dt="2022-10-10T19:34:37.101" v="1954" actId="20577"/>
          <ac:spMkLst>
            <pc:docMk/>
            <pc:sldMk cId="503375607" sldId="399"/>
            <ac:spMk id="2" creationId="{B260AD5D-74B1-F015-52C7-15890FB09A2C}"/>
          </ac:spMkLst>
        </pc:spChg>
        <pc:spChg chg="mod">
          <ac:chgData name="Allie Pfleger" userId="7701ca9aa713607d" providerId="LiveId" clId="{71E99C0D-D949-419D-B119-4C6E0DDE0749}" dt="2022-10-10T19:35:55.467" v="1977" actId="207"/>
          <ac:spMkLst>
            <pc:docMk/>
            <pc:sldMk cId="503375607" sldId="399"/>
            <ac:spMk id="3" creationId="{E47B7597-98B9-8B54-D390-A26CBCB4B5E5}"/>
          </ac:spMkLst>
        </pc:spChg>
      </pc:sldChg>
      <pc:sldChg chg="modSp add del mod ord">
        <pc:chgData name="Allie Pfleger" userId="7701ca9aa713607d" providerId="LiveId" clId="{71E99C0D-D949-419D-B119-4C6E0DDE0749}" dt="2022-10-10T19:17:57.156" v="1871" actId="47"/>
        <pc:sldMkLst>
          <pc:docMk/>
          <pc:sldMk cId="1962081185" sldId="399"/>
        </pc:sldMkLst>
        <pc:spChg chg="mod">
          <ac:chgData name="Allie Pfleger" userId="7701ca9aa713607d" providerId="LiveId" clId="{71E99C0D-D949-419D-B119-4C6E0DDE0749}" dt="2022-10-10T19:15:05.376" v="1829" actId="27636"/>
          <ac:spMkLst>
            <pc:docMk/>
            <pc:sldMk cId="1962081185" sldId="399"/>
            <ac:spMk id="3" creationId="{714E8F8E-0237-C91D-E4B9-D4BB69AFA996}"/>
          </ac:spMkLst>
        </pc:spChg>
      </pc:sldChg>
      <pc:sldChg chg="addSp modSp add mod">
        <pc:chgData name="Allie Pfleger" userId="7701ca9aa713607d" providerId="LiveId" clId="{71E99C0D-D949-419D-B119-4C6E0DDE0749}" dt="2022-10-11T21:59:02.308" v="7690"/>
        <pc:sldMkLst>
          <pc:docMk/>
          <pc:sldMk cId="2499340607" sldId="400"/>
        </pc:sldMkLst>
        <pc:spChg chg="mod">
          <ac:chgData name="Allie Pfleger" userId="7701ca9aa713607d" providerId="LiveId" clId="{71E99C0D-D949-419D-B119-4C6E0DDE0749}" dt="2022-10-11T21:59:02.308" v="7690"/>
          <ac:spMkLst>
            <pc:docMk/>
            <pc:sldMk cId="2499340607" sldId="400"/>
            <ac:spMk id="2" creationId="{645646C8-7FA2-3B4D-D7A9-8583D091B473}"/>
          </ac:spMkLst>
        </pc:spChg>
        <pc:spChg chg="mod">
          <ac:chgData name="Allie Pfleger" userId="7701ca9aa713607d" providerId="LiveId" clId="{71E99C0D-D949-419D-B119-4C6E0DDE0749}" dt="2022-10-10T19:36:42.899" v="1983" actId="20577"/>
          <ac:spMkLst>
            <pc:docMk/>
            <pc:sldMk cId="2499340607" sldId="400"/>
            <ac:spMk id="3" creationId="{714E8F8E-0237-C91D-E4B9-D4BB69AFA996}"/>
          </ac:spMkLst>
        </pc:spChg>
        <pc:spChg chg="add mod">
          <ac:chgData name="Allie Pfleger" userId="7701ca9aa713607d" providerId="LiveId" clId="{71E99C0D-D949-419D-B119-4C6E0DDE0749}" dt="2022-10-11T21:57:09.850" v="7661"/>
          <ac:spMkLst>
            <pc:docMk/>
            <pc:sldMk cId="2499340607" sldId="400"/>
            <ac:spMk id="4" creationId="{B543EAD7-0200-723A-F508-560C6F72910C}"/>
          </ac:spMkLst>
        </pc:spChg>
        <pc:spChg chg="add mod">
          <ac:chgData name="Allie Pfleger" userId="7701ca9aa713607d" providerId="LiveId" clId="{71E99C0D-D949-419D-B119-4C6E0DDE0749}" dt="2022-10-11T21:57:34.855" v="7666" actId="2711"/>
          <ac:spMkLst>
            <pc:docMk/>
            <pc:sldMk cId="2499340607" sldId="400"/>
            <ac:spMk id="5" creationId="{C40349E7-75EB-8F2A-515E-8F4B588A38F6}"/>
          </ac:spMkLst>
        </pc:spChg>
        <pc:spChg chg="add mod">
          <ac:chgData name="Allie Pfleger" userId="7701ca9aa713607d" providerId="LiveId" clId="{71E99C0D-D949-419D-B119-4C6E0DDE0749}" dt="2022-10-11T21:57:40.175" v="7667"/>
          <ac:spMkLst>
            <pc:docMk/>
            <pc:sldMk cId="2499340607" sldId="400"/>
            <ac:spMk id="6" creationId="{84A8F042-B51A-D1F4-0DD5-33D9354A155C}"/>
          </ac:spMkLst>
        </pc:spChg>
        <pc:spChg chg="add mod">
          <ac:chgData name="Allie Pfleger" userId="7701ca9aa713607d" providerId="LiveId" clId="{71E99C0D-D949-419D-B119-4C6E0DDE0749}" dt="2022-10-11T21:58:00.347" v="7670" actId="20577"/>
          <ac:spMkLst>
            <pc:docMk/>
            <pc:sldMk cId="2499340607" sldId="400"/>
            <ac:spMk id="7" creationId="{9C2347F0-3970-F27F-C81D-1CE6A85D846C}"/>
          </ac:spMkLst>
        </pc:spChg>
      </pc:sldChg>
      <pc:sldChg chg="delSp modSp add del mod">
        <pc:chgData name="Allie Pfleger" userId="7701ca9aa713607d" providerId="LiveId" clId="{71E99C0D-D949-419D-B119-4C6E0DDE0749}" dt="2022-10-11T21:57:07.007" v="7660" actId="47"/>
        <pc:sldMkLst>
          <pc:docMk/>
          <pc:sldMk cId="2113309981" sldId="401"/>
        </pc:sldMkLst>
        <pc:spChg chg="mod">
          <ac:chgData name="Allie Pfleger" userId="7701ca9aa713607d" providerId="LiveId" clId="{71E99C0D-D949-419D-B119-4C6E0DDE0749}" dt="2022-10-10T22:00:18.353" v="4026" actId="20577"/>
          <ac:spMkLst>
            <pc:docMk/>
            <pc:sldMk cId="2113309981" sldId="401"/>
            <ac:spMk id="2" creationId="{645646C8-7FA2-3B4D-D7A9-8583D091B473}"/>
          </ac:spMkLst>
        </pc:spChg>
        <pc:spChg chg="del">
          <ac:chgData name="Allie Pfleger" userId="7701ca9aa713607d" providerId="LiveId" clId="{71E99C0D-D949-419D-B119-4C6E0DDE0749}" dt="2022-10-10T19:43:04.772" v="2357" actId="478"/>
          <ac:spMkLst>
            <pc:docMk/>
            <pc:sldMk cId="2113309981" sldId="401"/>
            <ac:spMk id="7" creationId="{9C2347F0-3970-F27F-C81D-1CE6A85D846C}"/>
          </ac:spMkLst>
        </pc:spChg>
      </pc:sldChg>
      <pc:sldChg chg="add del">
        <pc:chgData name="Allie Pfleger" userId="7701ca9aa713607d" providerId="LiveId" clId="{71E99C0D-D949-419D-B119-4C6E0DDE0749}" dt="2022-10-10T19:43:01.806" v="2355"/>
        <pc:sldMkLst>
          <pc:docMk/>
          <pc:sldMk cId="3856483454" sldId="401"/>
        </pc:sldMkLst>
      </pc:sldChg>
      <pc:sldChg chg="delSp modSp add del mod">
        <pc:chgData name="Allie Pfleger" userId="7701ca9aa713607d" providerId="LiveId" clId="{71E99C0D-D949-419D-B119-4C6E0DDE0749}" dt="2022-10-11T21:57:06.095" v="7659" actId="47"/>
        <pc:sldMkLst>
          <pc:docMk/>
          <pc:sldMk cId="4128608795" sldId="402"/>
        </pc:sldMkLst>
        <pc:spChg chg="mod">
          <ac:chgData name="Allie Pfleger" userId="7701ca9aa713607d" providerId="LiveId" clId="{71E99C0D-D949-419D-B119-4C6E0DDE0749}" dt="2022-10-10T22:00:15.256" v="4024" actId="20577"/>
          <ac:spMkLst>
            <pc:docMk/>
            <pc:sldMk cId="4128608795" sldId="402"/>
            <ac:spMk id="2" creationId="{645646C8-7FA2-3B4D-D7A9-8583D091B473}"/>
          </ac:spMkLst>
        </pc:spChg>
        <pc:spChg chg="del">
          <ac:chgData name="Allie Pfleger" userId="7701ca9aa713607d" providerId="LiveId" clId="{71E99C0D-D949-419D-B119-4C6E0DDE0749}" dt="2022-10-10T19:43:11.242" v="2360" actId="478"/>
          <ac:spMkLst>
            <pc:docMk/>
            <pc:sldMk cId="4128608795" sldId="402"/>
            <ac:spMk id="6" creationId="{84A8F042-B51A-D1F4-0DD5-33D9354A155C}"/>
          </ac:spMkLst>
        </pc:spChg>
        <pc:spChg chg="del">
          <ac:chgData name="Allie Pfleger" userId="7701ca9aa713607d" providerId="LiveId" clId="{71E99C0D-D949-419D-B119-4C6E0DDE0749}" dt="2022-10-10T19:43:09.268" v="2359" actId="478"/>
          <ac:spMkLst>
            <pc:docMk/>
            <pc:sldMk cId="4128608795" sldId="402"/>
            <ac:spMk id="7" creationId="{9C2347F0-3970-F27F-C81D-1CE6A85D846C}"/>
          </ac:spMkLst>
        </pc:spChg>
      </pc:sldChg>
      <pc:sldChg chg="delSp modSp add del mod">
        <pc:chgData name="Allie Pfleger" userId="7701ca9aa713607d" providerId="LiveId" clId="{71E99C0D-D949-419D-B119-4C6E0DDE0749}" dt="2022-10-11T21:57:05.092" v="7658" actId="47"/>
        <pc:sldMkLst>
          <pc:docMk/>
          <pc:sldMk cId="3457184038" sldId="403"/>
        </pc:sldMkLst>
        <pc:spChg chg="mod">
          <ac:chgData name="Allie Pfleger" userId="7701ca9aa713607d" providerId="LiveId" clId="{71E99C0D-D949-419D-B119-4C6E0DDE0749}" dt="2022-10-10T22:00:11.274" v="4022" actId="20577"/>
          <ac:spMkLst>
            <pc:docMk/>
            <pc:sldMk cId="3457184038" sldId="403"/>
            <ac:spMk id="2" creationId="{645646C8-7FA2-3B4D-D7A9-8583D091B473}"/>
          </ac:spMkLst>
        </pc:spChg>
        <pc:spChg chg="mod">
          <ac:chgData name="Allie Pfleger" userId="7701ca9aa713607d" providerId="LiveId" clId="{71E99C0D-D949-419D-B119-4C6E0DDE0749}" dt="2022-10-11T21:56:55.850" v="7657" actId="313"/>
          <ac:spMkLst>
            <pc:docMk/>
            <pc:sldMk cId="3457184038" sldId="403"/>
            <ac:spMk id="4" creationId="{B543EAD7-0200-723A-F508-560C6F72910C}"/>
          </ac:spMkLst>
        </pc:spChg>
        <pc:spChg chg="del">
          <ac:chgData name="Allie Pfleger" userId="7701ca9aa713607d" providerId="LiveId" clId="{71E99C0D-D949-419D-B119-4C6E0DDE0749}" dt="2022-10-10T19:43:18.194" v="2364" actId="478"/>
          <ac:spMkLst>
            <pc:docMk/>
            <pc:sldMk cId="3457184038" sldId="403"/>
            <ac:spMk id="5" creationId="{C40349E7-75EB-8F2A-515E-8F4B588A38F6}"/>
          </ac:spMkLst>
        </pc:spChg>
        <pc:spChg chg="del">
          <ac:chgData name="Allie Pfleger" userId="7701ca9aa713607d" providerId="LiveId" clId="{71E99C0D-D949-419D-B119-4C6E0DDE0749}" dt="2022-10-10T19:43:17.337" v="2363" actId="478"/>
          <ac:spMkLst>
            <pc:docMk/>
            <pc:sldMk cId="3457184038" sldId="403"/>
            <ac:spMk id="6" creationId="{84A8F042-B51A-D1F4-0DD5-33D9354A155C}"/>
          </ac:spMkLst>
        </pc:spChg>
        <pc:spChg chg="del">
          <ac:chgData name="Allie Pfleger" userId="7701ca9aa713607d" providerId="LiveId" clId="{71E99C0D-D949-419D-B119-4C6E0DDE0749}" dt="2022-10-10T19:43:15.747" v="2362" actId="478"/>
          <ac:spMkLst>
            <pc:docMk/>
            <pc:sldMk cId="3457184038" sldId="403"/>
            <ac:spMk id="7" creationId="{9C2347F0-3970-F27F-C81D-1CE6A85D846C}"/>
          </ac:spMkLst>
        </pc:spChg>
      </pc:sldChg>
      <pc:sldChg chg="addSp delSp modSp add mod">
        <pc:chgData name="Allie Pfleger" userId="7701ca9aa713607d" providerId="LiveId" clId="{71E99C0D-D949-419D-B119-4C6E0DDE0749}" dt="2022-10-11T21:56:22.839" v="7649" actId="20577"/>
        <pc:sldMkLst>
          <pc:docMk/>
          <pc:sldMk cId="2714155616" sldId="404"/>
        </pc:sldMkLst>
        <pc:spChg chg="mod">
          <ac:chgData name="Allie Pfleger" userId="7701ca9aa713607d" providerId="LiveId" clId="{71E99C0D-D949-419D-B119-4C6E0DDE0749}" dt="2022-10-11T21:56:22.839" v="7649" actId="20577"/>
          <ac:spMkLst>
            <pc:docMk/>
            <pc:sldMk cId="2714155616" sldId="404"/>
            <ac:spMk id="2" creationId="{645646C8-7FA2-3B4D-D7A9-8583D091B473}"/>
          </ac:spMkLst>
        </pc:spChg>
        <pc:spChg chg="del">
          <ac:chgData name="Allie Pfleger" userId="7701ca9aa713607d" providerId="LiveId" clId="{71E99C0D-D949-419D-B119-4C6E0DDE0749}" dt="2022-10-10T19:43:26.850" v="2370" actId="478"/>
          <ac:spMkLst>
            <pc:docMk/>
            <pc:sldMk cId="2714155616" sldId="404"/>
            <ac:spMk id="4" creationId="{B543EAD7-0200-723A-F508-560C6F72910C}"/>
          </ac:spMkLst>
        </pc:spChg>
        <pc:spChg chg="del">
          <ac:chgData name="Allie Pfleger" userId="7701ca9aa713607d" providerId="LiveId" clId="{71E99C0D-D949-419D-B119-4C6E0DDE0749}" dt="2022-10-10T19:43:25.818" v="2369" actId="478"/>
          <ac:spMkLst>
            <pc:docMk/>
            <pc:sldMk cId="2714155616" sldId="404"/>
            <ac:spMk id="5" creationId="{C40349E7-75EB-8F2A-515E-8F4B588A38F6}"/>
          </ac:spMkLst>
        </pc:spChg>
        <pc:spChg chg="del">
          <ac:chgData name="Allie Pfleger" userId="7701ca9aa713607d" providerId="LiveId" clId="{71E99C0D-D949-419D-B119-4C6E0DDE0749}" dt="2022-10-10T19:43:24.865" v="2368" actId="478"/>
          <ac:spMkLst>
            <pc:docMk/>
            <pc:sldMk cId="2714155616" sldId="404"/>
            <ac:spMk id="6" creationId="{84A8F042-B51A-D1F4-0DD5-33D9354A155C}"/>
          </ac:spMkLst>
        </pc:spChg>
        <pc:spChg chg="del mod">
          <ac:chgData name="Allie Pfleger" userId="7701ca9aa713607d" providerId="LiveId" clId="{71E99C0D-D949-419D-B119-4C6E0DDE0749}" dt="2022-10-10T19:43:23.794" v="2367" actId="478"/>
          <ac:spMkLst>
            <pc:docMk/>
            <pc:sldMk cId="2714155616" sldId="404"/>
            <ac:spMk id="7" creationId="{9C2347F0-3970-F27F-C81D-1CE6A85D846C}"/>
          </ac:spMkLst>
        </pc:spChg>
        <pc:spChg chg="add mod">
          <ac:chgData name="Allie Pfleger" userId="7701ca9aa713607d" providerId="LiveId" clId="{71E99C0D-D949-419D-B119-4C6E0DDE0749}" dt="2022-10-10T22:00:00.269" v="4016"/>
          <ac:spMkLst>
            <pc:docMk/>
            <pc:sldMk cId="2714155616" sldId="404"/>
            <ac:spMk id="8" creationId="{36C83BD8-087A-63EA-0AF9-D1253C9873B4}"/>
          </ac:spMkLst>
        </pc:spChg>
      </pc:sldChg>
      <pc:sldChg chg="delSp modSp add mod ord modNotesTx">
        <pc:chgData name="Allie Pfleger" userId="7701ca9aa713607d" providerId="LiveId" clId="{71E99C0D-D949-419D-B119-4C6E0DDE0749}" dt="2022-10-12T04:18:44.452" v="8312" actId="20577"/>
        <pc:sldMkLst>
          <pc:docMk/>
          <pc:sldMk cId="144325026" sldId="405"/>
        </pc:sldMkLst>
        <pc:spChg chg="mod">
          <ac:chgData name="Allie Pfleger" userId="7701ca9aa713607d" providerId="LiveId" clId="{71E99C0D-D949-419D-B119-4C6E0DDE0749}" dt="2022-10-11T21:59:23.901" v="7705" actId="20577"/>
          <ac:spMkLst>
            <pc:docMk/>
            <pc:sldMk cId="144325026" sldId="405"/>
            <ac:spMk id="2" creationId="{645646C8-7FA2-3B4D-D7A9-8583D091B473}"/>
          </ac:spMkLst>
        </pc:spChg>
        <pc:spChg chg="mod">
          <ac:chgData name="Allie Pfleger" userId="7701ca9aa713607d" providerId="LiveId" clId="{71E99C0D-D949-419D-B119-4C6E0DDE0749}" dt="2022-10-10T19:48:31.190" v="2544" actId="403"/>
          <ac:spMkLst>
            <pc:docMk/>
            <pc:sldMk cId="144325026" sldId="405"/>
            <ac:spMk id="3" creationId="{714E8F8E-0237-C91D-E4B9-D4BB69AFA996}"/>
          </ac:spMkLst>
        </pc:spChg>
        <pc:spChg chg="del">
          <ac:chgData name="Allie Pfleger" userId="7701ca9aa713607d" providerId="LiveId" clId="{71E99C0D-D949-419D-B119-4C6E0DDE0749}" dt="2022-10-10T19:48:17.393" v="2539" actId="478"/>
          <ac:spMkLst>
            <pc:docMk/>
            <pc:sldMk cId="144325026" sldId="405"/>
            <ac:spMk id="4" creationId="{B543EAD7-0200-723A-F508-560C6F72910C}"/>
          </ac:spMkLst>
        </pc:spChg>
        <pc:spChg chg="del">
          <ac:chgData name="Allie Pfleger" userId="7701ca9aa713607d" providerId="LiveId" clId="{71E99C0D-D949-419D-B119-4C6E0DDE0749}" dt="2022-10-10T19:48:18.809" v="2540" actId="478"/>
          <ac:spMkLst>
            <pc:docMk/>
            <pc:sldMk cId="144325026" sldId="405"/>
            <ac:spMk id="5" creationId="{C40349E7-75EB-8F2A-515E-8F4B588A38F6}"/>
          </ac:spMkLst>
        </pc:spChg>
        <pc:spChg chg="del">
          <ac:chgData name="Allie Pfleger" userId="7701ca9aa713607d" providerId="LiveId" clId="{71E99C0D-D949-419D-B119-4C6E0DDE0749}" dt="2022-10-10T19:48:20.393" v="2541" actId="478"/>
          <ac:spMkLst>
            <pc:docMk/>
            <pc:sldMk cId="144325026" sldId="405"/>
            <ac:spMk id="6" creationId="{84A8F042-B51A-D1F4-0DD5-33D9354A155C}"/>
          </ac:spMkLst>
        </pc:spChg>
        <pc:spChg chg="mod">
          <ac:chgData name="Allie Pfleger" userId="7701ca9aa713607d" providerId="LiveId" clId="{71E99C0D-D949-419D-B119-4C6E0DDE0749}" dt="2022-10-12T04:18:44.452" v="8312" actId="20577"/>
          <ac:spMkLst>
            <pc:docMk/>
            <pc:sldMk cId="144325026" sldId="405"/>
            <ac:spMk id="7" creationId="{9C2347F0-3970-F27F-C81D-1CE6A85D846C}"/>
          </ac:spMkLst>
        </pc:spChg>
      </pc:sldChg>
      <pc:sldChg chg="addSp delSp modSp add mod modNotesTx">
        <pc:chgData name="Allie Pfleger" userId="7701ca9aa713607d" providerId="LiveId" clId="{71E99C0D-D949-419D-B119-4C6E0DDE0749}" dt="2022-10-11T21:59:09.427" v="7695" actId="20577"/>
        <pc:sldMkLst>
          <pc:docMk/>
          <pc:sldMk cId="371594700" sldId="406"/>
        </pc:sldMkLst>
        <pc:spChg chg="mod">
          <ac:chgData name="Allie Pfleger" userId="7701ca9aa713607d" providerId="LiveId" clId="{71E99C0D-D949-419D-B119-4C6E0DDE0749}" dt="2022-10-11T21:59:09.427" v="7695" actId="20577"/>
          <ac:spMkLst>
            <pc:docMk/>
            <pc:sldMk cId="371594700" sldId="406"/>
            <ac:spMk id="2" creationId="{645646C8-7FA2-3B4D-D7A9-8583D091B473}"/>
          </ac:spMkLst>
        </pc:spChg>
        <pc:spChg chg="add mod">
          <ac:chgData name="Allie Pfleger" userId="7701ca9aa713607d" providerId="LiveId" clId="{71E99C0D-D949-419D-B119-4C6E0DDE0749}" dt="2022-10-10T21:59:29.602" v="4014" actId="20577"/>
          <ac:spMkLst>
            <pc:docMk/>
            <pc:sldMk cId="371594700" sldId="406"/>
            <ac:spMk id="4" creationId="{A7E38F59-40AE-9E82-BE47-A6DE994BDFBD}"/>
          </ac:spMkLst>
        </pc:spChg>
        <pc:spChg chg="del">
          <ac:chgData name="Allie Pfleger" userId="7701ca9aa713607d" providerId="LiveId" clId="{71E99C0D-D949-419D-B119-4C6E0DDE0749}" dt="2022-10-10T19:57:29.881" v="2837" actId="478"/>
          <ac:spMkLst>
            <pc:docMk/>
            <pc:sldMk cId="371594700" sldId="406"/>
            <ac:spMk id="7" creationId="{9C2347F0-3970-F27F-C81D-1CE6A85D846C}"/>
          </ac:spMkLst>
        </pc:spChg>
      </pc:sldChg>
      <pc:sldChg chg="modSp add mod">
        <pc:chgData name="Allie Pfleger" userId="7701ca9aa713607d" providerId="LiveId" clId="{71E99C0D-D949-419D-B119-4C6E0DDE0749}" dt="2022-10-10T22:19:44.317" v="5732" actId="20577"/>
        <pc:sldMkLst>
          <pc:docMk/>
          <pc:sldMk cId="2036467967" sldId="407"/>
        </pc:sldMkLst>
        <pc:spChg chg="mod">
          <ac:chgData name="Allie Pfleger" userId="7701ca9aa713607d" providerId="LiveId" clId="{71E99C0D-D949-419D-B119-4C6E0DDE0749}" dt="2022-10-10T21:57:15.050" v="3640" actId="20577"/>
          <ac:spMkLst>
            <pc:docMk/>
            <pc:sldMk cId="2036467967" sldId="407"/>
            <ac:spMk id="3" creationId="{F52AB4BF-348D-DAD1-182B-D2973B98F0C5}"/>
          </ac:spMkLst>
        </pc:spChg>
        <pc:spChg chg="mod">
          <ac:chgData name="Allie Pfleger" userId="7701ca9aa713607d" providerId="LiveId" clId="{71E99C0D-D949-419D-B119-4C6E0DDE0749}" dt="2022-10-10T22:19:44.317" v="5732" actId="20577"/>
          <ac:spMkLst>
            <pc:docMk/>
            <pc:sldMk cId="2036467967" sldId="407"/>
            <ac:spMk id="4" creationId="{70568AEC-814C-99AE-5955-259B6F6E6D71}"/>
          </ac:spMkLst>
        </pc:spChg>
      </pc:sldChg>
      <pc:sldChg chg="modSp add mod">
        <pc:chgData name="Allie Pfleger" userId="7701ca9aa713607d" providerId="LiveId" clId="{71E99C0D-D949-419D-B119-4C6E0DDE0749}" dt="2022-10-11T22:02:26.591" v="7825" actId="20577"/>
        <pc:sldMkLst>
          <pc:docMk/>
          <pc:sldMk cId="1496003062" sldId="408"/>
        </pc:sldMkLst>
        <pc:spChg chg="mod">
          <ac:chgData name="Allie Pfleger" userId="7701ca9aa713607d" providerId="LiveId" clId="{71E99C0D-D949-419D-B119-4C6E0DDE0749}" dt="2022-10-11T22:02:26.591" v="7825" actId="20577"/>
          <ac:spMkLst>
            <pc:docMk/>
            <pc:sldMk cId="1496003062" sldId="408"/>
            <ac:spMk id="2" creationId="{645646C8-7FA2-3B4D-D7A9-8583D091B473}"/>
          </ac:spMkLst>
        </pc:spChg>
        <pc:spChg chg="mod">
          <ac:chgData name="Allie Pfleger" userId="7701ca9aa713607d" providerId="LiveId" clId="{71E99C0D-D949-419D-B119-4C6E0DDE0749}" dt="2022-10-10T21:59:17.625" v="3996" actId="20577"/>
          <ac:spMkLst>
            <pc:docMk/>
            <pc:sldMk cId="1496003062" sldId="408"/>
            <ac:spMk id="3" creationId="{714E8F8E-0237-C91D-E4B9-D4BB69AFA996}"/>
          </ac:spMkLst>
        </pc:spChg>
        <pc:spChg chg="mod">
          <ac:chgData name="Allie Pfleger" userId="7701ca9aa713607d" providerId="LiveId" clId="{71E99C0D-D949-419D-B119-4C6E0DDE0749}" dt="2022-10-10T22:07:15.216" v="4393" actId="20577"/>
          <ac:spMkLst>
            <pc:docMk/>
            <pc:sldMk cId="1496003062" sldId="408"/>
            <ac:spMk id="4" creationId="{A7E38F59-40AE-9E82-BE47-A6DE994BDFBD}"/>
          </ac:spMkLst>
        </pc:spChg>
      </pc:sldChg>
      <pc:sldChg chg="addSp delSp modSp add mod">
        <pc:chgData name="Allie Pfleger" userId="7701ca9aa713607d" providerId="LiveId" clId="{71E99C0D-D949-419D-B119-4C6E0DDE0749}" dt="2022-10-11T22:05:14.934" v="7883"/>
        <pc:sldMkLst>
          <pc:docMk/>
          <pc:sldMk cId="638615927" sldId="409"/>
        </pc:sldMkLst>
        <pc:spChg chg="mod">
          <ac:chgData name="Allie Pfleger" userId="7701ca9aa713607d" providerId="LiveId" clId="{71E99C0D-D949-419D-B119-4C6E0DDE0749}" dt="2022-10-11T22:02:43.590" v="7845" actId="20577"/>
          <ac:spMkLst>
            <pc:docMk/>
            <pc:sldMk cId="638615927" sldId="409"/>
            <ac:spMk id="2" creationId="{645646C8-7FA2-3B4D-D7A9-8583D091B473}"/>
          </ac:spMkLst>
        </pc:spChg>
        <pc:spChg chg="del">
          <ac:chgData name="Allie Pfleger" userId="7701ca9aa713607d" providerId="LiveId" clId="{71E99C0D-D949-419D-B119-4C6E0DDE0749}" dt="2022-10-10T22:01:26.764" v="4098" actId="478"/>
          <ac:spMkLst>
            <pc:docMk/>
            <pc:sldMk cId="638615927" sldId="409"/>
            <ac:spMk id="3" creationId="{714E8F8E-0237-C91D-E4B9-D4BB69AFA996}"/>
          </ac:spMkLst>
        </pc:spChg>
        <pc:spChg chg="add del mod">
          <ac:chgData name="Allie Pfleger" userId="7701ca9aa713607d" providerId="LiveId" clId="{71E99C0D-D949-419D-B119-4C6E0DDE0749}" dt="2022-10-10T22:01:31.698" v="4101" actId="478"/>
          <ac:spMkLst>
            <pc:docMk/>
            <pc:sldMk cId="638615927" sldId="409"/>
            <ac:spMk id="5" creationId="{BCB9335D-A7E9-2379-95D5-0F322F7644D3}"/>
          </ac:spMkLst>
        </pc:spChg>
        <pc:spChg chg="add del mod">
          <ac:chgData name="Allie Pfleger" userId="7701ca9aa713607d" providerId="LiveId" clId="{71E99C0D-D949-419D-B119-4C6E0DDE0749}" dt="2022-10-10T22:01:28.419" v="4100"/>
          <ac:spMkLst>
            <pc:docMk/>
            <pc:sldMk cId="638615927" sldId="409"/>
            <ac:spMk id="6" creationId="{9458212E-F3C7-868C-7B22-6359E3E5DAFC}"/>
          </ac:spMkLst>
        </pc:spChg>
        <pc:spChg chg="mod">
          <ac:chgData name="Allie Pfleger" userId="7701ca9aa713607d" providerId="LiveId" clId="{71E99C0D-D949-419D-B119-4C6E0DDE0749}" dt="2022-10-11T22:05:14.934" v="7883"/>
          <ac:spMkLst>
            <pc:docMk/>
            <pc:sldMk cId="638615927" sldId="409"/>
            <ac:spMk id="7" creationId="{9C2347F0-3970-F27F-C81D-1CE6A85D846C}"/>
          </ac:spMkLst>
        </pc:spChg>
        <pc:spChg chg="add mod">
          <ac:chgData name="Allie Pfleger" userId="7701ca9aa713607d" providerId="LiveId" clId="{71E99C0D-D949-419D-B119-4C6E0DDE0749}" dt="2022-10-10T22:02:31.450" v="4115" actId="14100"/>
          <ac:spMkLst>
            <pc:docMk/>
            <pc:sldMk cId="638615927" sldId="409"/>
            <ac:spMk id="8" creationId="{67582F18-9312-AACB-CA58-5DA186580DED}"/>
          </ac:spMkLst>
        </pc:spChg>
      </pc:sldChg>
      <pc:sldChg chg="modSp add del mod ord">
        <pc:chgData name="Allie Pfleger" userId="7701ca9aa713607d" providerId="LiveId" clId="{71E99C0D-D949-419D-B119-4C6E0DDE0749}" dt="2022-10-11T22:13:24.057" v="7938" actId="47"/>
        <pc:sldMkLst>
          <pc:docMk/>
          <pc:sldMk cId="2348914670" sldId="410"/>
        </pc:sldMkLst>
        <pc:spChg chg="mod">
          <ac:chgData name="Allie Pfleger" userId="7701ca9aa713607d" providerId="LiveId" clId="{71E99C0D-D949-419D-B119-4C6E0DDE0749}" dt="2022-10-10T22:09:26.104" v="4725" actId="20577"/>
          <ac:spMkLst>
            <pc:docMk/>
            <pc:sldMk cId="2348914670" sldId="410"/>
            <ac:spMk id="2" creationId="{645646C8-7FA2-3B4D-D7A9-8583D091B473}"/>
          </ac:spMkLst>
        </pc:spChg>
        <pc:spChg chg="mod">
          <ac:chgData name="Allie Pfleger" userId="7701ca9aa713607d" providerId="LiveId" clId="{71E99C0D-D949-419D-B119-4C6E0DDE0749}" dt="2022-10-10T22:05:20.858" v="4218" actId="255"/>
          <ac:spMkLst>
            <pc:docMk/>
            <pc:sldMk cId="2348914670" sldId="410"/>
            <ac:spMk id="7" creationId="{9C2347F0-3970-F27F-C81D-1CE6A85D846C}"/>
          </ac:spMkLst>
        </pc:spChg>
      </pc:sldChg>
      <pc:sldChg chg="modSp add mod ord">
        <pc:chgData name="Allie Pfleger" userId="7701ca9aa713607d" providerId="LiveId" clId="{71E99C0D-D949-419D-B119-4C6E0DDE0749}" dt="2022-10-10T22:38:47.994" v="6199"/>
        <pc:sldMkLst>
          <pc:docMk/>
          <pc:sldMk cId="207095199" sldId="411"/>
        </pc:sldMkLst>
        <pc:spChg chg="mod">
          <ac:chgData name="Allie Pfleger" userId="7701ca9aa713607d" providerId="LiveId" clId="{71E99C0D-D949-419D-B119-4C6E0DDE0749}" dt="2022-10-10T22:08:18.569" v="4451" actId="20577"/>
          <ac:spMkLst>
            <pc:docMk/>
            <pc:sldMk cId="207095199" sldId="411"/>
            <ac:spMk id="3" creationId="{F52AB4BF-348D-DAD1-182B-D2973B98F0C5}"/>
          </ac:spMkLst>
        </pc:spChg>
        <pc:spChg chg="mod">
          <ac:chgData name="Allie Pfleger" userId="7701ca9aa713607d" providerId="LiveId" clId="{71E99C0D-D949-419D-B119-4C6E0DDE0749}" dt="2022-10-10T22:12:09.563" v="4871" actId="20577"/>
          <ac:spMkLst>
            <pc:docMk/>
            <pc:sldMk cId="207095199" sldId="411"/>
            <ac:spMk id="4" creationId="{70568AEC-814C-99AE-5955-259B6F6E6D71}"/>
          </ac:spMkLst>
        </pc:spChg>
      </pc:sldChg>
      <pc:sldChg chg="add del">
        <pc:chgData name="Allie Pfleger" userId="7701ca9aa713607d" providerId="LiveId" clId="{71E99C0D-D949-419D-B119-4C6E0DDE0749}" dt="2022-10-10T22:04:07.066" v="4144"/>
        <pc:sldMkLst>
          <pc:docMk/>
          <pc:sldMk cId="3953411084" sldId="411"/>
        </pc:sldMkLst>
      </pc:sldChg>
      <pc:sldChg chg="modSp add mod modNotesTx">
        <pc:chgData name="Allie Pfleger" userId="7701ca9aa713607d" providerId="LiveId" clId="{71E99C0D-D949-419D-B119-4C6E0DDE0749}" dt="2022-10-11T22:13:09.468" v="7937" actId="20577"/>
        <pc:sldMkLst>
          <pc:docMk/>
          <pc:sldMk cId="1541903935" sldId="412"/>
        </pc:sldMkLst>
        <pc:spChg chg="mod">
          <ac:chgData name="Allie Pfleger" userId="7701ca9aa713607d" providerId="LiveId" clId="{71E99C0D-D949-419D-B119-4C6E0DDE0749}" dt="2022-10-11T22:13:09.468" v="7937" actId="20577"/>
          <ac:spMkLst>
            <pc:docMk/>
            <pc:sldMk cId="1541903935" sldId="412"/>
            <ac:spMk id="2" creationId="{645646C8-7FA2-3B4D-D7A9-8583D091B473}"/>
          </ac:spMkLst>
        </pc:spChg>
        <pc:spChg chg="mod">
          <ac:chgData name="Allie Pfleger" userId="7701ca9aa713607d" providerId="LiveId" clId="{71E99C0D-D949-419D-B119-4C6E0DDE0749}" dt="2022-10-11T22:13:03.237" v="7932" actId="20577"/>
          <ac:spMkLst>
            <pc:docMk/>
            <pc:sldMk cId="1541903935" sldId="412"/>
            <ac:spMk id="7" creationId="{9C2347F0-3970-F27F-C81D-1CE6A85D846C}"/>
          </ac:spMkLst>
        </pc:spChg>
        <pc:spChg chg="mod">
          <ac:chgData name="Allie Pfleger" userId="7701ca9aa713607d" providerId="LiveId" clId="{71E99C0D-D949-419D-B119-4C6E0DDE0749}" dt="2022-10-11T22:12:52.197" v="7929" actId="113"/>
          <ac:spMkLst>
            <pc:docMk/>
            <pc:sldMk cId="1541903935" sldId="412"/>
            <ac:spMk id="8" creationId="{67582F18-9312-AACB-CA58-5DA186580DED}"/>
          </ac:spMkLst>
        </pc:spChg>
      </pc:sldChg>
      <pc:sldChg chg="delSp modSp add mod modNotesTx">
        <pc:chgData name="Allie Pfleger" userId="7701ca9aa713607d" providerId="LiveId" clId="{71E99C0D-D949-419D-B119-4C6E0DDE0749}" dt="2022-10-11T22:02:35.796" v="7840" actId="20577"/>
        <pc:sldMkLst>
          <pc:docMk/>
          <pc:sldMk cId="1252551200" sldId="413"/>
        </pc:sldMkLst>
        <pc:spChg chg="mod">
          <ac:chgData name="Allie Pfleger" userId="7701ca9aa713607d" providerId="LiveId" clId="{71E99C0D-D949-419D-B119-4C6E0DDE0749}" dt="2022-10-11T22:02:35.796" v="7840" actId="20577"/>
          <ac:spMkLst>
            <pc:docMk/>
            <pc:sldMk cId="1252551200" sldId="413"/>
            <ac:spMk id="2" creationId="{645646C8-7FA2-3B4D-D7A9-8583D091B473}"/>
          </ac:spMkLst>
        </pc:spChg>
        <pc:spChg chg="del">
          <ac:chgData name="Allie Pfleger" userId="7701ca9aa713607d" providerId="LiveId" clId="{71E99C0D-D949-419D-B119-4C6E0DDE0749}" dt="2022-10-10T22:37:56.321" v="6047" actId="478"/>
          <ac:spMkLst>
            <pc:docMk/>
            <pc:sldMk cId="1252551200" sldId="413"/>
            <ac:spMk id="7" creationId="{9C2347F0-3970-F27F-C81D-1CE6A85D846C}"/>
          </ac:spMkLst>
        </pc:spChg>
      </pc:sldChg>
      <pc:sldChg chg="modSp add mod">
        <pc:chgData name="Allie Pfleger" userId="7701ca9aa713607d" providerId="LiveId" clId="{71E99C0D-D949-419D-B119-4C6E0DDE0749}" dt="2022-10-11T22:17:30.555" v="8138" actId="20577"/>
        <pc:sldMkLst>
          <pc:docMk/>
          <pc:sldMk cId="2964501351" sldId="414"/>
        </pc:sldMkLst>
        <pc:spChg chg="mod">
          <ac:chgData name="Allie Pfleger" userId="7701ca9aa713607d" providerId="LiveId" clId="{71E99C0D-D949-419D-B119-4C6E0DDE0749}" dt="2022-10-11T22:17:30.555" v="8138" actId="20577"/>
          <ac:spMkLst>
            <pc:docMk/>
            <pc:sldMk cId="2964501351" sldId="414"/>
            <ac:spMk id="2" creationId="{645646C8-7FA2-3B4D-D7A9-8583D091B473}"/>
          </ac:spMkLst>
        </pc:spChg>
        <pc:spChg chg="mod">
          <ac:chgData name="Allie Pfleger" userId="7701ca9aa713607d" providerId="LiveId" clId="{71E99C0D-D949-419D-B119-4C6E0DDE0749}" dt="2022-10-10T22:43:23.624" v="6740"/>
          <ac:spMkLst>
            <pc:docMk/>
            <pc:sldMk cId="2964501351" sldId="414"/>
            <ac:spMk id="3" creationId="{714E8F8E-0237-C91D-E4B9-D4BB69AFA996}"/>
          </ac:spMkLst>
        </pc:spChg>
        <pc:spChg chg="mod">
          <ac:chgData name="Allie Pfleger" userId="7701ca9aa713607d" providerId="LiveId" clId="{71E99C0D-D949-419D-B119-4C6E0DDE0749}" dt="2022-10-10T22:43:44.145" v="6814" actId="20577"/>
          <ac:spMkLst>
            <pc:docMk/>
            <pc:sldMk cId="2964501351" sldId="414"/>
            <ac:spMk id="4" creationId="{A7E38F59-40AE-9E82-BE47-A6DE994BDFBD}"/>
          </ac:spMkLst>
        </pc:spChg>
      </pc:sldChg>
      <pc:sldChg chg="delSp modSp add mod modNotesTx">
        <pc:chgData name="Allie Pfleger" userId="7701ca9aa713607d" providerId="LiveId" clId="{71E99C0D-D949-419D-B119-4C6E0DDE0749}" dt="2022-10-11T21:59:18.550" v="7700" actId="20577"/>
        <pc:sldMkLst>
          <pc:docMk/>
          <pc:sldMk cId="3692210509" sldId="415"/>
        </pc:sldMkLst>
        <pc:spChg chg="mod">
          <ac:chgData name="Allie Pfleger" userId="7701ca9aa713607d" providerId="LiveId" clId="{71E99C0D-D949-419D-B119-4C6E0DDE0749}" dt="2022-10-11T21:59:18.550" v="7700" actId="20577"/>
          <ac:spMkLst>
            <pc:docMk/>
            <pc:sldMk cId="3692210509" sldId="415"/>
            <ac:spMk id="2" creationId="{645646C8-7FA2-3B4D-D7A9-8583D091B473}"/>
          </ac:spMkLst>
        </pc:spChg>
        <pc:spChg chg="del">
          <ac:chgData name="Allie Pfleger" userId="7701ca9aa713607d" providerId="LiveId" clId="{71E99C0D-D949-419D-B119-4C6E0DDE0749}" dt="2022-10-10T22:44:02.505" v="6816" actId="478"/>
          <ac:spMkLst>
            <pc:docMk/>
            <pc:sldMk cId="3692210509" sldId="415"/>
            <ac:spMk id="4" creationId="{A7E38F59-40AE-9E82-BE47-A6DE994BDFBD}"/>
          </ac:spMkLst>
        </pc:spChg>
      </pc:sldChg>
      <pc:sldChg chg="delSp modSp add mod">
        <pc:chgData name="Allie Pfleger" userId="7701ca9aa713607d" providerId="LiveId" clId="{71E99C0D-D949-419D-B119-4C6E0DDE0749}" dt="2022-10-11T21:58:48.046" v="7686" actId="20577"/>
        <pc:sldMkLst>
          <pc:docMk/>
          <pc:sldMk cId="27499453" sldId="416"/>
        </pc:sldMkLst>
        <pc:spChg chg="mod">
          <ac:chgData name="Allie Pfleger" userId="7701ca9aa713607d" providerId="LiveId" clId="{71E99C0D-D949-419D-B119-4C6E0DDE0749}" dt="2022-10-11T21:58:48.046" v="7686" actId="20577"/>
          <ac:spMkLst>
            <pc:docMk/>
            <pc:sldMk cId="27499453" sldId="416"/>
            <ac:spMk id="2" creationId="{645646C8-7FA2-3B4D-D7A9-8583D091B473}"/>
          </ac:spMkLst>
        </pc:spChg>
        <pc:spChg chg="del">
          <ac:chgData name="Allie Pfleger" userId="7701ca9aa713607d" providerId="LiveId" clId="{71E99C0D-D949-419D-B119-4C6E0DDE0749}" dt="2022-10-10T22:44:56.257" v="6986" actId="478"/>
          <ac:spMkLst>
            <pc:docMk/>
            <pc:sldMk cId="27499453" sldId="416"/>
            <ac:spMk id="4" creationId="{B543EAD7-0200-723A-F508-560C6F72910C}"/>
          </ac:spMkLst>
        </pc:spChg>
      </pc:sldChg>
      <pc:sldChg chg="addSp delSp modSp add del mod ord">
        <pc:chgData name="Allie Pfleger" userId="7701ca9aa713607d" providerId="LiveId" clId="{71E99C0D-D949-419D-B119-4C6E0DDE0749}" dt="2022-10-11T22:17:35.935" v="8139" actId="47"/>
        <pc:sldMkLst>
          <pc:docMk/>
          <pc:sldMk cId="526019513" sldId="417"/>
        </pc:sldMkLst>
        <pc:spChg chg="del">
          <ac:chgData name="Allie Pfleger" userId="7701ca9aa713607d" providerId="LiveId" clId="{71E99C0D-D949-419D-B119-4C6E0DDE0749}" dt="2022-10-10T22:45:53.323" v="6992" actId="478"/>
          <ac:spMkLst>
            <pc:docMk/>
            <pc:sldMk cId="526019513" sldId="417"/>
            <ac:spMk id="3" creationId="{714E8F8E-0237-C91D-E4B9-D4BB69AFA996}"/>
          </ac:spMkLst>
        </pc:spChg>
        <pc:spChg chg="del">
          <ac:chgData name="Allie Pfleger" userId="7701ca9aa713607d" providerId="LiveId" clId="{71E99C0D-D949-419D-B119-4C6E0DDE0749}" dt="2022-10-10T22:45:29.753" v="6988" actId="478"/>
          <ac:spMkLst>
            <pc:docMk/>
            <pc:sldMk cId="526019513" sldId="417"/>
            <ac:spMk id="4" creationId="{A7E38F59-40AE-9E82-BE47-A6DE994BDFBD}"/>
          </ac:spMkLst>
        </pc:spChg>
        <pc:spChg chg="add mod">
          <ac:chgData name="Allie Pfleger" userId="7701ca9aa713607d" providerId="LiveId" clId="{71E99C0D-D949-419D-B119-4C6E0DDE0749}" dt="2022-10-10T23:00:35.398" v="7094" actId="20577"/>
          <ac:spMkLst>
            <pc:docMk/>
            <pc:sldMk cId="526019513" sldId="417"/>
            <ac:spMk id="5" creationId="{09B3DFC6-A391-F452-B4B6-374A10D45197}"/>
          </ac:spMkLst>
        </pc:spChg>
        <pc:spChg chg="add del mod">
          <ac:chgData name="Allie Pfleger" userId="7701ca9aa713607d" providerId="LiveId" clId="{71E99C0D-D949-419D-B119-4C6E0DDE0749}" dt="2022-10-10T22:45:55.056" v="6993" actId="478"/>
          <ac:spMkLst>
            <pc:docMk/>
            <pc:sldMk cId="526019513" sldId="417"/>
            <ac:spMk id="7" creationId="{4C0357FE-1C0F-A455-EF91-6B537BF7C106}"/>
          </ac:spMkLst>
        </pc:spChg>
      </pc:sldChg>
      <pc:sldChg chg="modSp add mod modNotesTx">
        <pc:chgData name="Allie Pfleger" userId="7701ca9aa713607d" providerId="LiveId" clId="{71E99C0D-D949-419D-B119-4C6E0DDE0749}" dt="2022-10-12T04:11:47.127" v="8179"/>
        <pc:sldMkLst>
          <pc:docMk/>
          <pc:sldMk cId="3019862895" sldId="418"/>
        </pc:sldMkLst>
        <pc:spChg chg="mod">
          <ac:chgData name="Allie Pfleger" userId="7701ca9aa713607d" providerId="LiveId" clId="{71E99C0D-D949-419D-B119-4C6E0DDE0749}" dt="2022-10-11T22:17:40.610" v="8144" actId="20577"/>
          <ac:spMkLst>
            <pc:docMk/>
            <pc:sldMk cId="3019862895" sldId="418"/>
            <ac:spMk id="2" creationId="{645646C8-7FA2-3B4D-D7A9-8583D091B473}"/>
          </ac:spMkLst>
        </pc:spChg>
        <pc:spChg chg="mod">
          <ac:chgData name="Allie Pfleger" userId="7701ca9aa713607d" providerId="LiveId" clId="{71E99C0D-D949-419D-B119-4C6E0DDE0749}" dt="2022-10-12T04:11:47.127" v="8179"/>
          <ac:spMkLst>
            <pc:docMk/>
            <pc:sldMk cId="3019862895" sldId="418"/>
            <ac:spMk id="5" creationId="{09B3DFC6-A391-F452-B4B6-374A10D45197}"/>
          </ac:spMkLst>
        </pc:spChg>
      </pc:sldChg>
      <pc:sldChg chg="delSp modSp add mod">
        <pc:chgData name="Allie Pfleger" userId="7701ca9aa713607d" providerId="LiveId" clId="{71E99C0D-D949-419D-B119-4C6E0DDE0749}" dt="2022-10-12T04:14:35.407" v="8227" actId="20577"/>
        <pc:sldMkLst>
          <pc:docMk/>
          <pc:sldMk cId="2666383083" sldId="419"/>
        </pc:sldMkLst>
        <pc:spChg chg="mod">
          <ac:chgData name="Allie Pfleger" userId="7701ca9aa713607d" providerId="LiveId" clId="{71E99C0D-D949-419D-B119-4C6E0DDE0749}" dt="2022-10-12T04:14:22.626" v="8225" actId="20577"/>
          <ac:spMkLst>
            <pc:docMk/>
            <pc:sldMk cId="2666383083" sldId="419"/>
            <ac:spMk id="2" creationId="{645646C8-7FA2-3B4D-D7A9-8583D091B473}"/>
          </ac:spMkLst>
        </pc:spChg>
        <pc:spChg chg="mod">
          <ac:chgData name="Allie Pfleger" userId="7701ca9aa713607d" providerId="LiveId" clId="{71E99C0D-D949-419D-B119-4C6E0DDE0749}" dt="2022-10-12T04:14:35.407" v="8227" actId="20577"/>
          <ac:spMkLst>
            <pc:docMk/>
            <pc:sldMk cId="2666383083" sldId="419"/>
            <ac:spMk id="3" creationId="{714E8F8E-0237-C91D-E4B9-D4BB69AFA996}"/>
          </ac:spMkLst>
        </pc:spChg>
        <pc:spChg chg="del">
          <ac:chgData name="Allie Pfleger" userId="7701ca9aa713607d" providerId="LiveId" clId="{71E99C0D-D949-419D-B119-4C6E0DDE0749}" dt="2022-10-10T23:03:38.333" v="7493" actId="478"/>
          <ac:spMkLst>
            <pc:docMk/>
            <pc:sldMk cId="2666383083" sldId="419"/>
            <ac:spMk id="4" creationId="{A7E38F59-40AE-9E82-BE47-A6DE994BDFBD}"/>
          </ac:spMkLst>
        </pc:spChg>
      </pc:sldChg>
      <pc:sldChg chg="addSp modSp add del mod">
        <pc:chgData name="Allie Pfleger" userId="7701ca9aa713607d" providerId="LiveId" clId="{71E99C0D-D949-419D-B119-4C6E0DDE0749}" dt="2022-10-12T04:15:10.042" v="8233" actId="47"/>
        <pc:sldMkLst>
          <pc:docMk/>
          <pc:sldMk cId="366900561" sldId="420"/>
        </pc:sldMkLst>
        <pc:spChg chg="mod">
          <ac:chgData name="Allie Pfleger" userId="7701ca9aa713607d" providerId="LiveId" clId="{71E99C0D-D949-419D-B119-4C6E0DDE0749}" dt="2022-10-10T23:05:56.270" v="7544" actId="20577"/>
          <ac:spMkLst>
            <pc:docMk/>
            <pc:sldMk cId="366900561" sldId="420"/>
            <ac:spMk id="3" creationId="{714E8F8E-0237-C91D-E4B9-D4BB69AFA996}"/>
          </ac:spMkLst>
        </pc:spChg>
        <pc:spChg chg="add mod">
          <ac:chgData name="Allie Pfleger" userId="7701ca9aa713607d" providerId="LiveId" clId="{71E99C0D-D949-419D-B119-4C6E0DDE0749}" dt="2022-10-12T04:15:02.881" v="8231"/>
          <ac:spMkLst>
            <pc:docMk/>
            <pc:sldMk cId="366900561" sldId="420"/>
            <ac:spMk id="4" creationId="{B4B8AA2E-9B68-9D85-4DAE-6E89EC50E669}"/>
          </ac:spMkLst>
        </pc:spChg>
      </pc:sldChg>
      <pc:sldChg chg="delSp modSp add mod">
        <pc:chgData name="Allie Pfleger" userId="7701ca9aa713607d" providerId="LiveId" clId="{71E99C0D-D949-419D-B119-4C6E0DDE0749}" dt="2022-10-11T21:58:59.444" v="7689"/>
        <pc:sldMkLst>
          <pc:docMk/>
          <pc:sldMk cId="3004601340" sldId="421"/>
        </pc:sldMkLst>
        <pc:spChg chg="mod">
          <ac:chgData name="Allie Pfleger" userId="7701ca9aa713607d" providerId="LiveId" clId="{71E99C0D-D949-419D-B119-4C6E0DDE0749}" dt="2022-10-11T21:58:59.444" v="7689"/>
          <ac:spMkLst>
            <pc:docMk/>
            <pc:sldMk cId="3004601340" sldId="421"/>
            <ac:spMk id="2" creationId="{645646C8-7FA2-3B4D-D7A9-8583D091B473}"/>
          </ac:spMkLst>
        </pc:spChg>
        <pc:spChg chg="del">
          <ac:chgData name="Allie Pfleger" userId="7701ca9aa713607d" providerId="LiveId" clId="{71E99C0D-D949-419D-B119-4C6E0DDE0749}" dt="2022-10-11T21:58:11.631" v="7672" actId="478"/>
          <ac:spMkLst>
            <pc:docMk/>
            <pc:sldMk cId="3004601340" sldId="421"/>
            <ac:spMk id="7" creationId="{9C2347F0-3970-F27F-C81D-1CE6A85D846C}"/>
          </ac:spMkLst>
        </pc:spChg>
      </pc:sldChg>
      <pc:sldChg chg="delSp modSp add mod">
        <pc:chgData name="Allie Pfleger" userId="7701ca9aa713607d" providerId="LiveId" clId="{71E99C0D-D949-419D-B119-4C6E0DDE0749}" dt="2022-10-11T21:58:56.412" v="7688"/>
        <pc:sldMkLst>
          <pc:docMk/>
          <pc:sldMk cId="3620241647" sldId="422"/>
        </pc:sldMkLst>
        <pc:spChg chg="mod">
          <ac:chgData name="Allie Pfleger" userId="7701ca9aa713607d" providerId="LiveId" clId="{71E99C0D-D949-419D-B119-4C6E0DDE0749}" dt="2022-10-11T21:58:56.412" v="7688"/>
          <ac:spMkLst>
            <pc:docMk/>
            <pc:sldMk cId="3620241647" sldId="422"/>
            <ac:spMk id="2" creationId="{645646C8-7FA2-3B4D-D7A9-8583D091B473}"/>
          </ac:spMkLst>
        </pc:spChg>
        <pc:spChg chg="del">
          <ac:chgData name="Allie Pfleger" userId="7701ca9aa713607d" providerId="LiveId" clId="{71E99C0D-D949-419D-B119-4C6E0DDE0749}" dt="2022-10-11T21:58:17.676" v="7675" actId="478"/>
          <ac:spMkLst>
            <pc:docMk/>
            <pc:sldMk cId="3620241647" sldId="422"/>
            <ac:spMk id="6" creationId="{84A8F042-B51A-D1F4-0DD5-33D9354A155C}"/>
          </ac:spMkLst>
        </pc:spChg>
        <pc:spChg chg="del">
          <ac:chgData name="Allie Pfleger" userId="7701ca9aa713607d" providerId="LiveId" clId="{71E99C0D-D949-419D-B119-4C6E0DDE0749}" dt="2022-10-11T21:58:15.647" v="7674" actId="478"/>
          <ac:spMkLst>
            <pc:docMk/>
            <pc:sldMk cId="3620241647" sldId="422"/>
            <ac:spMk id="7" creationId="{9C2347F0-3970-F27F-C81D-1CE6A85D846C}"/>
          </ac:spMkLst>
        </pc:spChg>
      </pc:sldChg>
      <pc:sldChg chg="delSp modSp add mod">
        <pc:chgData name="Allie Pfleger" userId="7701ca9aa713607d" providerId="LiveId" clId="{71E99C0D-D949-419D-B119-4C6E0DDE0749}" dt="2022-10-11T21:58:53.437" v="7687"/>
        <pc:sldMkLst>
          <pc:docMk/>
          <pc:sldMk cId="3117748243" sldId="423"/>
        </pc:sldMkLst>
        <pc:spChg chg="mod">
          <ac:chgData name="Allie Pfleger" userId="7701ca9aa713607d" providerId="LiveId" clId="{71E99C0D-D949-419D-B119-4C6E0DDE0749}" dt="2022-10-11T21:58:53.437" v="7687"/>
          <ac:spMkLst>
            <pc:docMk/>
            <pc:sldMk cId="3117748243" sldId="423"/>
            <ac:spMk id="2" creationId="{645646C8-7FA2-3B4D-D7A9-8583D091B473}"/>
          </ac:spMkLst>
        </pc:spChg>
        <pc:spChg chg="del">
          <ac:chgData name="Allie Pfleger" userId="7701ca9aa713607d" providerId="LiveId" clId="{71E99C0D-D949-419D-B119-4C6E0DDE0749}" dt="2022-10-11T21:58:25.348" v="7679" actId="478"/>
          <ac:spMkLst>
            <pc:docMk/>
            <pc:sldMk cId="3117748243" sldId="423"/>
            <ac:spMk id="5" creationId="{C40349E7-75EB-8F2A-515E-8F4B588A38F6}"/>
          </ac:spMkLst>
        </pc:spChg>
        <pc:spChg chg="del">
          <ac:chgData name="Allie Pfleger" userId="7701ca9aa713607d" providerId="LiveId" clId="{71E99C0D-D949-419D-B119-4C6E0DDE0749}" dt="2022-10-11T21:58:23.943" v="7678" actId="478"/>
          <ac:spMkLst>
            <pc:docMk/>
            <pc:sldMk cId="3117748243" sldId="423"/>
            <ac:spMk id="6" creationId="{84A8F042-B51A-D1F4-0DD5-33D9354A155C}"/>
          </ac:spMkLst>
        </pc:spChg>
        <pc:spChg chg="del">
          <ac:chgData name="Allie Pfleger" userId="7701ca9aa713607d" providerId="LiveId" clId="{71E99C0D-D949-419D-B119-4C6E0DDE0749}" dt="2022-10-11T21:58:22.919" v="7677" actId="478"/>
          <ac:spMkLst>
            <pc:docMk/>
            <pc:sldMk cId="3117748243" sldId="423"/>
            <ac:spMk id="7" creationId="{9C2347F0-3970-F27F-C81D-1CE6A85D846C}"/>
          </ac:spMkLst>
        </pc:spChg>
      </pc:sldChg>
      <pc:sldChg chg="add del">
        <pc:chgData name="Allie Pfleger" userId="7701ca9aa713607d" providerId="LiveId" clId="{71E99C0D-D949-419D-B119-4C6E0DDE0749}" dt="2022-10-11T21:58:32.408" v="7681"/>
        <pc:sldMkLst>
          <pc:docMk/>
          <pc:sldMk cId="758546166" sldId="424"/>
        </pc:sldMkLst>
      </pc:sldChg>
      <pc:sldChg chg="modSp add mod">
        <pc:chgData name="Allie Pfleger" userId="7701ca9aa713607d" providerId="LiveId" clId="{71E99C0D-D949-419D-B119-4C6E0DDE0749}" dt="2022-10-11T22:17:05.869" v="8133"/>
        <pc:sldMkLst>
          <pc:docMk/>
          <pc:sldMk cId="1345786613" sldId="424"/>
        </pc:sldMkLst>
        <pc:spChg chg="mod">
          <ac:chgData name="Allie Pfleger" userId="7701ca9aa713607d" providerId="LiveId" clId="{71E99C0D-D949-419D-B119-4C6E0DDE0749}" dt="2022-10-11T22:17:05.869" v="8133"/>
          <ac:spMkLst>
            <pc:docMk/>
            <pc:sldMk cId="1345786613" sldId="424"/>
            <ac:spMk id="7" creationId="{9C2347F0-3970-F27F-C81D-1CE6A85D846C}"/>
          </ac:spMkLst>
        </pc:spChg>
      </pc:sldChg>
      <pc:sldChg chg="modSp add mod">
        <pc:chgData name="Allie Pfleger" userId="7701ca9aa713607d" providerId="LiveId" clId="{71E99C0D-D949-419D-B119-4C6E0DDE0749}" dt="2022-10-12T04:14:12.237" v="8221" actId="2711"/>
        <pc:sldMkLst>
          <pc:docMk/>
          <pc:sldMk cId="2809870678" sldId="425"/>
        </pc:sldMkLst>
        <pc:spChg chg="mod">
          <ac:chgData name="Allie Pfleger" userId="7701ca9aa713607d" providerId="LiveId" clId="{71E99C0D-D949-419D-B119-4C6E0DDE0749}" dt="2022-10-12T04:14:12.237" v="8221" actId="2711"/>
          <ac:spMkLst>
            <pc:docMk/>
            <pc:sldMk cId="2809870678" sldId="425"/>
            <ac:spMk id="5" creationId="{09B3DFC6-A391-F452-B4B6-374A10D45197}"/>
          </ac:spMkLst>
        </pc:spChg>
      </pc:sldChg>
      <pc:sldChg chg="addSp modSp add mod">
        <pc:chgData name="Allie Pfleger" userId="7701ca9aa713607d" providerId="LiveId" clId="{71E99C0D-D949-419D-B119-4C6E0DDE0749}" dt="2022-10-12T04:16:38.915" v="8305"/>
        <pc:sldMkLst>
          <pc:docMk/>
          <pc:sldMk cId="57354065" sldId="426"/>
        </pc:sldMkLst>
        <pc:spChg chg="add mod">
          <ac:chgData name="Allie Pfleger" userId="7701ca9aa713607d" providerId="LiveId" clId="{71E99C0D-D949-419D-B119-4C6E0DDE0749}" dt="2022-10-12T04:16:38.915" v="8305"/>
          <ac:spMkLst>
            <pc:docMk/>
            <pc:sldMk cId="57354065" sldId="426"/>
            <ac:spMk id="4" creationId="{2B6FCDD5-6ED1-E694-7C6C-326912403422}"/>
          </ac:spMkLst>
        </pc:spChg>
      </pc:sldChg>
    </pc:docChg>
  </pc:docChgLst>
  <pc:docChgLst>
    <pc:chgData name="Allie Pfleger" userId="7701ca9aa713607d" providerId="LiveId" clId="{FEDE9E09-5600-4206-917B-5BCD6AAF201C}"/>
    <pc:docChg chg="custSel addSld modSld">
      <pc:chgData name="Allie Pfleger" userId="7701ca9aa713607d" providerId="LiveId" clId="{FEDE9E09-5600-4206-917B-5BCD6AAF201C}" dt="2023-02-01T23:17:49.935" v="439" actId="20577"/>
      <pc:docMkLst>
        <pc:docMk/>
      </pc:docMkLst>
      <pc:sldChg chg="modSp mod">
        <pc:chgData name="Allie Pfleger" userId="7701ca9aa713607d" providerId="LiveId" clId="{FEDE9E09-5600-4206-917B-5BCD6AAF201C}" dt="2023-02-01T22:34:07.657" v="104" actId="20577"/>
        <pc:sldMkLst>
          <pc:docMk/>
          <pc:sldMk cId="2235408715" sldId="316"/>
        </pc:sldMkLst>
        <pc:spChg chg="mod">
          <ac:chgData name="Allie Pfleger" userId="7701ca9aa713607d" providerId="LiveId" clId="{FEDE9E09-5600-4206-917B-5BCD6AAF201C}" dt="2023-02-01T22:34:07.657" v="104" actId="20577"/>
          <ac:spMkLst>
            <pc:docMk/>
            <pc:sldMk cId="2235408715" sldId="316"/>
            <ac:spMk id="3" creationId="{40357285-116C-D9E9-8114-1A4EC2B59A7E}"/>
          </ac:spMkLst>
        </pc:spChg>
      </pc:sldChg>
      <pc:sldChg chg="delSp mod modNotesTx">
        <pc:chgData name="Allie Pfleger" userId="7701ca9aa713607d" providerId="LiveId" clId="{FEDE9E09-5600-4206-917B-5BCD6AAF201C}" dt="2023-02-01T22:37:22.536" v="114" actId="20577"/>
        <pc:sldMkLst>
          <pc:docMk/>
          <pc:sldMk cId="2714155616" sldId="404"/>
        </pc:sldMkLst>
        <pc:spChg chg="del">
          <ac:chgData name="Allie Pfleger" userId="7701ca9aa713607d" providerId="LiveId" clId="{FEDE9E09-5600-4206-917B-5BCD6AAF201C}" dt="2023-02-01T22:37:18.210" v="113" actId="478"/>
          <ac:spMkLst>
            <pc:docMk/>
            <pc:sldMk cId="2714155616" sldId="404"/>
            <ac:spMk id="8" creationId="{36C83BD8-087A-63EA-0AF9-D1253C9873B4}"/>
          </ac:spMkLst>
        </pc:spChg>
      </pc:sldChg>
      <pc:sldChg chg="modSp mod">
        <pc:chgData name="Allie Pfleger" userId="7701ca9aa713607d" providerId="LiveId" clId="{FEDE9E09-5600-4206-917B-5BCD6AAF201C}" dt="2023-02-01T22:35:10.559" v="112" actId="207"/>
        <pc:sldMkLst>
          <pc:docMk/>
          <pc:sldMk cId="2194305507" sldId="447"/>
        </pc:sldMkLst>
        <pc:spChg chg="mod">
          <ac:chgData name="Allie Pfleger" userId="7701ca9aa713607d" providerId="LiveId" clId="{FEDE9E09-5600-4206-917B-5BCD6AAF201C}" dt="2023-02-01T22:35:10.559" v="112" actId="207"/>
          <ac:spMkLst>
            <pc:docMk/>
            <pc:sldMk cId="2194305507" sldId="447"/>
            <ac:spMk id="3" creationId="{8B4A796D-C3E2-16AA-2CFA-DD75AF1D8189}"/>
          </ac:spMkLst>
        </pc:spChg>
      </pc:sldChg>
      <pc:sldChg chg="delSp mod">
        <pc:chgData name="Allie Pfleger" userId="7701ca9aa713607d" providerId="LiveId" clId="{FEDE9E09-5600-4206-917B-5BCD6AAF201C}" dt="2023-02-01T22:40:01.275" v="116" actId="478"/>
        <pc:sldMkLst>
          <pc:docMk/>
          <pc:sldMk cId="4199189478" sldId="465"/>
        </pc:sldMkLst>
        <pc:spChg chg="del">
          <ac:chgData name="Allie Pfleger" userId="7701ca9aa713607d" providerId="LiveId" clId="{FEDE9E09-5600-4206-917B-5BCD6AAF201C}" dt="2023-02-01T22:40:01.275" v="116" actId="478"/>
          <ac:spMkLst>
            <pc:docMk/>
            <pc:sldMk cId="4199189478" sldId="465"/>
            <ac:spMk id="5" creationId="{65BBF3DB-9355-EB04-5D82-4F0D17173A56}"/>
          </ac:spMkLst>
        </pc:spChg>
      </pc:sldChg>
      <pc:sldChg chg="modSp mod">
        <pc:chgData name="Allie Pfleger" userId="7701ca9aa713607d" providerId="LiveId" clId="{FEDE9E09-5600-4206-917B-5BCD6AAF201C}" dt="2023-02-01T23:17:49.935" v="439" actId="20577"/>
        <pc:sldMkLst>
          <pc:docMk/>
          <pc:sldMk cId="1541406077" sldId="471"/>
        </pc:sldMkLst>
        <pc:spChg chg="mod">
          <ac:chgData name="Allie Pfleger" userId="7701ca9aa713607d" providerId="LiveId" clId="{FEDE9E09-5600-4206-917B-5BCD6AAF201C}" dt="2023-02-01T22:38:10.736" v="115" actId="5793"/>
          <ac:spMkLst>
            <pc:docMk/>
            <pc:sldMk cId="1541406077" sldId="471"/>
            <ac:spMk id="3" creationId="{714E8F8E-0237-C91D-E4B9-D4BB69AFA996}"/>
          </ac:spMkLst>
        </pc:spChg>
        <pc:spChg chg="mod">
          <ac:chgData name="Allie Pfleger" userId="7701ca9aa713607d" providerId="LiveId" clId="{FEDE9E09-5600-4206-917B-5BCD6AAF201C}" dt="2023-02-01T23:17:49.935" v="439" actId="20577"/>
          <ac:spMkLst>
            <pc:docMk/>
            <pc:sldMk cId="1541406077" sldId="471"/>
            <ac:spMk id="4" creationId="{BA9AB7F2-C785-4940-EACA-D31A676FA986}"/>
          </ac:spMkLst>
        </pc:spChg>
      </pc:sldChg>
      <pc:sldChg chg="modSp add mod">
        <pc:chgData name="Allie Pfleger" userId="7701ca9aa713607d" providerId="LiveId" clId="{FEDE9E09-5600-4206-917B-5BCD6AAF201C}" dt="2023-02-01T22:52:20.492" v="428" actId="403"/>
        <pc:sldMkLst>
          <pc:docMk/>
          <pc:sldMk cId="2022613514" sldId="483"/>
        </pc:sldMkLst>
        <pc:spChg chg="mod">
          <ac:chgData name="Allie Pfleger" userId="7701ca9aa713607d" providerId="LiveId" clId="{FEDE9E09-5600-4206-917B-5BCD6AAF201C}" dt="2023-02-01T22:52:20.492" v="428" actId="403"/>
          <ac:spMkLst>
            <pc:docMk/>
            <pc:sldMk cId="2022613514" sldId="483"/>
            <ac:spMk id="3" creationId="{714E8F8E-0237-C91D-E4B9-D4BB69AFA996}"/>
          </ac:spMkLst>
        </pc:spChg>
      </pc:sldChg>
    </pc:docChg>
  </pc:docChgLst>
  <pc:docChgLst>
    <pc:chgData name="Allie Pfleger" userId="7701ca9aa713607d" providerId="LiveId" clId="{938E4843-FE71-45FC-9CAD-785CDB93D3E8}"/>
    <pc:docChg chg="custSel modSld">
      <pc:chgData name="Allie Pfleger" userId="7701ca9aa713607d" providerId="LiveId" clId="{938E4843-FE71-45FC-9CAD-785CDB93D3E8}" dt="2022-10-26T22:23:44.489" v="210" actId="20577"/>
      <pc:docMkLst>
        <pc:docMk/>
      </pc:docMkLst>
      <pc:sldChg chg="modSp">
        <pc:chgData name="Allie Pfleger" userId="7701ca9aa713607d" providerId="LiveId" clId="{938E4843-FE71-45FC-9CAD-785CDB93D3E8}" dt="2022-10-26T22:23:44.489" v="210" actId="20577"/>
        <pc:sldMkLst>
          <pc:docMk/>
          <pc:sldMk cId="3381201507" sldId="451"/>
        </pc:sldMkLst>
        <pc:spChg chg="mod">
          <ac:chgData name="Allie Pfleger" userId="7701ca9aa713607d" providerId="LiveId" clId="{938E4843-FE71-45FC-9CAD-785CDB93D3E8}" dt="2022-10-26T22:23:44.489" v="210" actId="20577"/>
          <ac:spMkLst>
            <pc:docMk/>
            <pc:sldMk cId="3381201507" sldId="451"/>
            <ac:spMk id="4" creationId="{4C573422-7545-1DED-E95E-87D8BA489FFC}"/>
          </ac:spMkLst>
        </pc:spChg>
      </pc:sldChg>
      <pc:sldChg chg="modSp mod">
        <pc:chgData name="Allie Pfleger" userId="7701ca9aa713607d" providerId="LiveId" clId="{938E4843-FE71-45FC-9CAD-785CDB93D3E8}" dt="2022-10-26T22:17:05.987" v="207" actId="20577"/>
        <pc:sldMkLst>
          <pc:docMk/>
          <pc:sldMk cId="1541406077" sldId="471"/>
        </pc:sldMkLst>
        <pc:spChg chg="mod">
          <ac:chgData name="Allie Pfleger" userId="7701ca9aa713607d" providerId="LiveId" clId="{938E4843-FE71-45FC-9CAD-785CDB93D3E8}" dt="2022-10-26T22:17:05.987" v="207" actId="20577"/>
          <ac:spMkLst>
            <pc:docMk/>
            <pc:sldMk cId="1541406077" sldId="471"/>
            <ac:spMk id="4" creationId="{BA9AB7F2-C785-4940-EACA-D31A676FA986}"/>
          </ac:spMkLst>
        </pc:spChg>
      </pc:sldChg>
    </pc:docChg>
  </pc:docChgLst>
  <pc:docChgLst>
    <pc:chgData name="Allie Pfleger" userId="7701ca9aa713607d" providerId="LiveId" clId="{B2A6E56E-FA14-463E-BBF2-5F308943337E}"/>
    <pc:docChg chg="undo custSel addSld delSld modSld sldOrd">
      <pc:chgData name="Allie Pfleger" userId="7701ca9aa713607d" providerId="LiveId" clId="{B2A6E56E-FA14-463E-BBF2-5F308943337E}" dt="2022-09-26T22:17:12.736" v="151" actId="255"/>
      <pc:docMkLst>
        <pc:docMk/>
      </pc:docMkLst>
      <pc:sldChg chg="del modNotes">
        <pc:chgData name="Allie Pfleger" userId="7701ca9aa713607d" providerId="LiveId" clId="{B2A6E56E-FA14-463E-BBF2-5F308943337E}" dt="2022-09-26T22:01:01.275" v="40" actId="47"/>
        <pc:sldMkLst>
          <pc:docMk/>
          <pc:sldMk cId="0" sldId="256"/>
        </pc:sldMkLst>
      </pc:sldChg>
      <pc:sldChg chg="del modNotes">
        <pc:chgData name="Allie Pfleger" userId="7701ca9aa713607d" providerId="LiveId" clId="{B2A6E56E-FA14-463E-BBF2-5F308943337E}" dt="2022-09-26T22:01:28.767" v="42" actId="47"/>
        <pc:sldMkLst>
          <pc:docMk/>
          <pc:sldMk cId="0" sldId="257"/>
        </pc:sldMkLst>
      </pc:sldChg>
      <pc:sldChg chg="del">
        <pc:chgData name="Allie Pfleger" userId="7701ca9aa713607d" providerId="LiveId" clId="{B2A6E56E-FA14-463E-BBF2-5F308943337E}" dt="2022-09-26T22:02:17.252" v="48" actId="47"/>
        <pc:sldMkLst>
          <pc:docMk/>
          <pc:sldMk cId="0" sldId="258"/>
        </pc:sldMkLst>
      </pc:sldChg>
      <pc:sldChg chg="del">
        <pc:chgData name="Allie Pfleger" userId="7701ca9aa713607d" providerId="LiveId" clId="{B2A6E56E-FA14-463E-BBF2-5F308943337E}" dt="2022-09-26T22:02:32.401" v="59" actId="47"/>
        <pc:sldMkLst>
          <pc:docMk/>
          <pc:sldMk cId="0" sldId="259"/>
        </pc:sldMkLst>
      </pc:sldChg>
      <pc:sldChg chg="del">
        <pc:chgData name="Allie Pfleger" userId="7701ca9aa713607d" providerId="LiveId" clId="{B2A6E56E-FA14-463E-BBF2-5F308943337E}" dt="2022-09-26T22:05:31.695" v="113" actId="47"/>
        <pc:sldMkLst>
          <pc:docMk/>
          <pc:sldMk cId="0" sldId="260"/>
        </pc:sldMkLst>
      </pc:sldChg>
      <pc:sldChg chg="del">
        <pc:chgData name="Allie Pfleger" userId="7701ca9aa713607d" providerId="LiveId" clId="{B2A6E56E-FA14-463E-BBF2-5F308943337E}" dt="2022-09-26T22:06:53.833" v="147" actId="47"/>
        <pc:sldMkLst>
          <pc:docMk/>
          <pc:sldMk cId="0" sldId="261"/>
        </pc:sldMkLst>
      </pc:sldChg>
      <pc:sldChg chg="addSp delSp modSp new mod modClrScheme chgLayout">
        <pc:chgData name="Allie Pfleger" userId="7701ca9aa713607d" providerId="LiveId" clId="{B2A6E56E-FA14-463E-BBF2-5F308943337E}" dt="2022-09-26T22:00:56.673" v="39" actId="20577"/>
        <pc:sldMkLst>
          <pc:docMk/>
          <pc:sldMk cId="2084633147" sldId="314"/>
        </pc:sldMkLst>
        <pc:spChg chg="del mod ord">
          <ac:chgData name="Allie Pfleger" userId="7701ca9aa713607d" providerId="LiveId" clId="{B2A6E56E-FA14-463E-BBF2-5F308943337E}" dt="2022-09-26T22:00:19.418" v="2" actId="700"/>
          <ac:spMkLst>
            <pc:docMk/>
            <pc:sldMk cId="2084633147" sldId="314"/>
            <ac:spMk id="2" creationId="{167FE2F8-2F30-0A88-FD57-4ECF744A4641}"/>
          </ac:spMkLst>
        </pc:spChg>
        <pc:spChg chg="del mod ord">
          <ac:chgData name="Allie Pfleger" userId="7701ca9aa713607d" providerId="LiveId" clId="{B2A6E56E-FA14-463E-BBF2-5F308943337E}" dt="2022-09-26T22:00:19.418" v="2" actId="700"/>
          <ac:spMkLst>
            <pc:docMk/>
            <pc:sldMk cId="2084633147" sldId="314"/>
            <ac:spMk id="3" creationId="{FADF7A7E-884F-CD96-5A51-D54735ACE98F}"/>
          </ac:spMkLst>
        </pc:spChg>
        <pc:spChg chg="add mod ord">
          <ac:chgData name="Allie Pfleger" userId="7701ca9aa713607d" providerId="LiveId" clId="{B2A6E56E-FA14-463E-BBF2-5F308943337E}" dt="2022-09-26T22:00:31.419" v="27" actId="20577"/>
          <ac:spMkLst>
            <pc:docMk/>
            <pc:sldMk cId="2084633147" sldId="314"/>
            <ac:spMk id="4" creationId="{F195F0D5-F9BB-C05C-55B2-ADFAE05F08BB}"/>
          </ac:spMkLst>
        </pc:spChg>
        <pc:spChg chg="add mod ord">
          <ac:chgData name="Allie Pfleger" userId="7701ca9aa713607d" providerId="LiveId" clId="{B2A6E56E-FA14-463E-BBF2-5F308943337E}" dt="2022-09-26T22:00:56.673" v="39" actId="20577"/>
          <ac:spMkLst>
            <pc:docMk/>
            <pc:sldMk cId="2084633147" sldId="314"/>
            <ac:spMk id="5" creationId="{C419559E-BC6B-F314-EF98-FFEA019D0FD3}"/>
          </ac:spMkLst>
        </pc:spChg>
      </pc:sldChg>
      <pc:sldChg chg="add">
        <pc:chgData name="Allie Pfleger" userId="7701ca9aa713607d" providerId="LiveId" clId="{B2A6E56E-FA14-463E-BBF2-5F308943337E}" dt="2022-09-26T22:01:27.036" v="41"/>
        <pc:sldMkLst>
          <pc:docMk/>
          <pc:sldMk cId="0" sldId="315"/>
        </pc:sldMkLst>
      </pc:sldChg>
      <pc:sldChg chg="modSp add mod">
        <pc:chgData name="Allie Pfleger" userId="7701ca9aa713607d" providerId="LiveId" clId="{B2A6E56E-FA14-463E-BBF2-5F308943337E}" dt="2022-09-26T22:02:12.214" v="47" actId="5793"/>
        <pc:sldMkLst>
          <pc:docMk/>
          <pc:sldMk cId="2235408715" sldId="316"/>
        </pc:sldMkLst>
        <pc:spChg chg="mod">
          <ac:chgData name="Allie Pfleger" userId="7701ca9aa713607d" providerId="LiveId" clId="{B2A6E56E-FA14-463E-BBF2-5F308943337E}" dt="2022-09-26T22:02:12.214" v="47" actId="5793"/>
          <ac:spMkLst>
            <pc:docMk/>
            <pc:sldMk cId="2235408715" sldId="316"/>
            <ac:spMk id="3" creationId="{40357285-116C-D9E9-8114-1A4EC2B59A7E}"/>
          </ac:spMkLst>
        </pc:spChg>
      </pc:sldChg>
      <pc:sldChg chg="modSp add mod">
        <pc:chgData name="Allie Pfleger" userId="7701ca9aa713607d" providerId="LiveId" clId="{B2A6E56E-FA14-463E-BBF2-5F308943337E}" dt="2022-09-26T22:02:29.617" v="58" actId="20577"/>
        <pc:sldMkLst>
          <pc:docMk/>
          <pc:sldMk cId="1891048965" sldId="317"/>
        </pc:sldMkLst>
        <pc:spChg chg="mod">
          <ac:chgData name="Allie Pfleger" userId="7701ca9aa713607d" providerId="LiveId" clId="{B2A6E56E-FA14-463E-BBF2-5F308943337E}" dt="2022-09-26T22:02:29.617" v="58" actId="20577"/>
          <ac:spMkLst>
            <pc:docMk/>
            <pc:sldMk cId="1891048965" sldId="317"/>
            <ac:spMk id="111" creationId="{00000000-0000-0000-0000-000000000000}"/>
          </ac:spMkLst>
        </pc:spChg>
      </pc:sldChg>
      <pc:sldChg chg="modSp add mod">
        <pc:chgData name="Allie Pfleger" userId="7701ca9aa713607d" providerId="LiveId" clId="{B2A6E56E-FA14-463E-BBF2-5F308943337E}" dt="2022-09-26T22:05:20.168" v="112" actId="20577"/>
        <pc:sldMkLst>
          <pc:docMk/>
          <pc:sldMk cId="1880349108" sldId="318"/>
        </pc:sldMkLst>
        <pc:spChg chg="mod">
          <ac:chgData name="Allie Pfleger" userId="7701ca9aa713607d" providerId="LiveId" clId="{B2A6E56E-FA14-463E-BBF2-5F308943337E}" dt="2022-09-26T22:03:04.284" v="74" actId="20577"/>
          <ac:spMkLst>
            <pc:docMk/>
            <pc:sldMk cId="1880349108" sldId="318"/>
            <ac:spMk id="2" creationId="{6A491155-224A-BECE-21BE-E50EB40ED800}"/>
          </ac:spMkLst>
        </pc:spChg>
        <pc:spChg chg="mod">
          <ac:chgData name="Allie Pfleger" userId="7701ca9aa713607d" providerId="LiveId" clId="{B2A6E56E-FA14-463E-BBF2-5F308943337E}" dt="2022-09-26T22:05:20.168" v="112" actId="20577"/>
          <ac:spMkLst>
            <pc:docMk/>
            <pc:sldMk cId="1880349108" sldId="318"/>
            <ac:spMk id="3" creationId="{0417D5D2-C1F7-5FA5-0368-6326B91E97AD}"/>
          </ac:spMkLst>
        </pc:spChg>
      </pc:sldChg>
      <pc:sldChg chg="modSp add del mod ord">
        <pc:chgData name="Allie Pfleger" userId="7701ca9aa713607d" providerId="LiveId" clId="{B2A6E56E-FA14-463E-BBF2-5F308943337E}" dt="2022-09-26T22:05:52.478" v="117" actId="47"/>
        <pc:sldMkLst>
          <pc:docMk/>
          <pc:sldMk cId="2040984222" sldId="319"/>
        </pc:sldMkLst>
        <pc:spChg chg="mod">
          <ac:chgData name="Allie Pfleger" userId="7701ca9aa713607d" providerId="LiveId" clId="{B2A6E56E-FA14-463E-BBF2-5F308943337E}" dt="2022-09-26T22:03:08.221" v="76" actId="27636"/>
          <ac:spMkLst>
            <pc:docMk/>
            <pc:sldMk cId="2040984222" sldId="319"/>
            <ac:spMk id="2" creationId="{6A491155-224A-BECE-21BE-E50EB40ED800}"/>
          </ac:spMkLst>
        </pc:spChg>
      </pc:sldChg>
      <pc:sldChg chg="modSp add mod">
        <pc:chgData name="Allie Pfleger" userId="7701ca9aa713607d" providerId="LiveId" clId="{B2A6E56E-FA14-463E-BBF2-5F308943337E}" dt="2022-09-26T22:17:12.736" v="151" actId="255"/>
        <pc:sldMkLst>
          <pc:docMk/>
          <pc:sldMk cId="1692348163" sldId="320"/>
        </pc:sldMkLst>
        <pc:spChg chg="mod">
          <ac:chgData name="Allie Pfleger" userId="7701ca9aa713607d" providerId="LiveId" clId="{B2A6E56E-FA14-463E-BBF2-5F308943337E}" dt="2022-09-26T22:06:02.107" v="137" actId="20577"/>
          <ac:spMkLst>
            <pc:docMk/>
            <pc:sldMk cId="1692348163" sldId="320"/>
            <ac:spMk id="2" creationId="{6A491155-224A-BECE-21BE-E50EB40ED800}"/>
          </ac:spMkLst>
        </pc:spChg>
        <pc:spChg chg="mod">
          <ac:chgData name="Allie Pfleger" userId="7701ca9aa713607d" providerId="LiveId" clId="{B2A6E56E-FA14-463E-BBF2-5F308943337E}" dt="2022-09-26T22:17:12.736" v="151" actId="255"/>
          <ac:spMkLst>
            <pc:docMk/>
            <pc:sldMk cId="1692348163" sldId="320"/>
            <ac:spMk id="3" creationId="{0417D5D2-C1F7-5FA5-0368-6326B91E97AD}"/>
          </ac:spMkLst>
        </pc:spChg>
      </pc:sldChg>
      <pc:sldMasterChg chg="delSldLayout">
        <pc:chgData name="Allie Pfleger" userId="7701ca9aa713607d" providerId="LiveId" clId="{B2A6E56E-FA14-463E-BBF2-5F308943337E}" dt="2022-09-26T22:05:52.478" v="117" actId="47"/>
        <pc:sldMasterMkLst>
          <pc:docMk/>
          <pc:sldMasterMk cId="0" sldId="2147483672"/>
        </pc:sldMasterMkLst>
        <pc:sldLayoutChg chg="del">
          <pc:chgData name="Allie Pfleger" userId="7701ca9aa713607d" providerId="LiveId" clId="{B2A6E56E-FA14-463E-BBF2-5F308943337E}" dt="2022-09-26T22:02:17.252" v="48" actId="47"/>
          <pc:sldLayoutMkLst>
            <pc:docMk/>
            <pc:sldMasterMk cId="0" sldId="2147483672"/>
            <pc:sldLayoutMk cId="0" sldId="2147483660"/>
          </pc:sldLayoutMkLst>
        </pc:sldLayoutChg>
        <pc:sldLayoutChg chg="del">
          <pc:chgData name="Allie Pfleger" userId="7701ca9aa713607d" providerId="LiveId" clId="{B2A6E56E-FA14-463E-BBF2-5F308943337E}" dt="2022-09-26T22:05:52.478" v="117" actId="47"/>
          <pc:sldLayoutMkLst>
            <pc:docMk/>
            <pc:sldMasterMk cId="0" sldId="2147483672"/>
            <pc:sldLayoutMk cId="2119256223" sldId="2147483685"/>
          </pc:sldLayoutMkLst>
        </pc:sldLayoutChg>
      </pc:sldMasterChg>
      <pc:sldMasterChg chg="delSldLayout">
        <pc:chgData name="Allie Pfleger" userId="7701ca9aa713607d" providerId="LiveId" clId="{B2A6E56E-FA14-463E-BBF2-5F308943337E}" dt="2022-09-26T22:01:28.767" v="42" actId="47"/>
        <pc:sldMasterMkLst>
          <pc:docMk/>
          <pc:sldMasterMk cId="396431724" sldId="2147483673"/>
        </pc:sldMasterMkLst>
        <pc:sldLayoutChg chg="del">
          <pc:chgData name="Allie Pfleger" userId="7701ca9aa713607d" providerId="LiveId" clId="{B2A6E56E-FA14-463E-BBF2-5F308943337E}" dt="2022-09-26T22:01:28.767" v="42" actId="47"/>
          <pc:sldLayoutMkLst>
            <pc:docMk/>
            <pc:sldMasterMk cId="396431724" sldId="2147483673"/>
            <pc:sldLayoutMk cId="2523420502" sldId="214748368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37be2e0bd6_0_2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dirty="0"/>
              <a:t>Administrivia ~2 mins</a:t>
            </a:r>
            <a:endParaRPr dirty="0"/>
          </a:p>
        </p:txBody>
      </p:sp>
      <p:sp>
        <p:nvSpPr>
          <p:cNvPr id="109" name="Google Shape;109;g137be2e0bd6_0_2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37be2e0bd6_0_2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dirty="0"/>
              <a:t>~5 min intro</a:t>
            </a:r>
            <a:endParaRPr dirty="0"/>
          </a:p>
        </p:txBody>
      </p:sp>
      <p:sp>
        <p:nvSpPr>
          <p:cNvPr id="109" name="Google Shape;109;g137be2e0bd6_0_2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23461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dirty="0"/>
              <a:t>~5 mins</a:t>
            </a:r>
          </a:p>
        </p:txBody>
      </p:sp>
    </p:spTree>
    <p:extLst>
      <p:ext uri="{BB962C8B-B14F-4D97-AF65-F5344CB8AC3E}">
        <p14:creationId xmlns:p14="http://schemas.microsoft.com/office/powerpoint/2010/main" val="59711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7"/>
          <p:cNvSpPr txBox="1">
            <a:spLocks noGrp="1"/>
          </p:cNvSpPr>
          <p:nvPr>
            <p:ph type="title"/>
          </p:nvPr>
        </p:nvSpPr>
        <p:spPr>
          <a:xfrm>
            <a:off x="485875" y="426720"/>
            <a:ext cx="8183700" cy="1164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4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8" name="Google Shape;18;p1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9" name="Google Shape;19;p17"/>
          <p:cNvSpPr txBox="1">
            <a:spLocks noGrp="1"/>
          </p:cNvSpPr>
          <p:nvPr>
            <p:ph type="subTitle" idx="1"/>
          </p:nvPr>
        </p:nvSpPr>
        <p:spPr>
          <a:xfrm>
            <a:off x="485875" y="3083888"/>
            <a:ext cx="8183700" cy="86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8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933140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7" name="Google Shape;67;p2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8146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3955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 preserve="1">
  <p:cSld name="1_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7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8" name="Google Shape;18;p1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subTitle" idx="1"/>
          </p:nvPr>
        </p:nvSpPr>
        <p:spPr>
          <a:xfrm>
            <a:off x="485875" y="3083888"/>
            <a:ext cx="8183700" cy="86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7111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>
  <p:cSld name="1_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7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75058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ts val="1800"/>
              <a:buChar char="●"/>
              <a:defRPr>
                <a:solidFill>
                  <a:schemeClr val="tx2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Google Shape;23;p1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606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preserve="1">
  <p:cSld name="1_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3" name="Google Shape;22;p18">
            <a:extLst>
              <a:ext uri="{FF2B5EF4-FFF2-40B4-BE49-F238E27FC236}">
                <a16:creationId xmlns:a16="http://schemas.microsoft.com/office/drawing/2014/main" id="{041592D7-81D6-1AA4-D3E1-697EB4BB86F1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>
            <a:off x="311699" y="1152475"/>
            <a:ext cx="4173215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ts val="1800"/>
              <a:buChar char="●"/>
              <a:defRPr>
                <a:solidFill>
                  <a:schemeClr val="tx2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Google Shape;22;p18">
            <a:extLst>
              <a:ext uri="{FF2B5EF4-FFF2-40B4-BE49-F238E27FC236}">
                <a16:creationId xmlns:a16="http://schemas.microsoft.com/office/drawing/2014/main" id="{BDD46E82-00E6-2209-E938-0F4A74AB8B53}"/>
              </a:ext>
            </a:extLst>
          </p:cNvPr>
          <p:cNvSpPr txBox="1">
            <a:spLocks noGrp="1"/>
          </p:cNvSpPr>
          <p:nvPr>
            <p:ph type="body" idx="15"/>
          </p:nvPr>
        </p:nvSpPr>
        <p:spPr>
          <a:xfrm>
            <a:off x="4659087" y="1152475"/>
            <a:ext cx="4173215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ts val="1800"/>
              <a:buChar char="●"/>
              <a:defRPr>
                <a:solidFill>
                  <a:schemeClr val="tx2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792886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preserve="1">
  <p:cSld name="1_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" name="Google Shape;22;p18">
            <a:extLst>
              <a:ext uri="{FF2B5EF4-FFF2-40B4-BE49-F238E27FC236}">
                <a16:creationId xmlns:a16="http://schemas.microsoft.com/office/drawing/2014/main" id="{041592D7-81D6-1AA4-D3E1-697EB4BB86F1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>
            <a:off x="311699" y="1152475"/>
            <a:ext cx="4173215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ts val="1800"/>
              <a:buFont typeface="+mj-lt"/>
              <a:buAutoNum type="alphaLcParenR"/>
              <a:defRPr>
                <a:solidFill>
                  <a:schemeClr val="tx2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Google Shape;22;p18">
            <a:extLst>
              <a:ext uri="{FF2B5EF4-FFF2-40B4-BE49-F238E27FC236}">
                <a16:creationId xmlns:a16="http://schemas.microsoft.com/office/drawing/2014/main" id="{BDD46E82-00E6-2209-E938-0F4A74AB8B53}"/>
              </a:ext>
            </a:extLst>
          </p:cNvPr>
          <p:cNvSpPr txBox="1">
            <a:spLocks noGrp="1"/>
          </p:cNvSpPr>
          <p:nvPr>
            <p:ph type="body" idx="15"/>
          </p:nvPr>
        </p:nvSpPr>
        <p:spPr>
          <a:xfrm>
            <a:off x="4659087" y="1152475"/>
            <a:ext cx="4173215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114300" lvl="0" indent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ts val="1800"/>
              <a:buNone/>
              <a:defRPr>
                <a:solidFill>
                  <a:schemeClr val="accent2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190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 preserve="1">
  <p:cSld name="1_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114300" lvl="0" indent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ts val="1800"/>
              <a:buNone/>
              <a:defRPr b="1">
                <a:solidFill>
                  <a:schemeClr val="accent3"/>
                </a:solidFill>
                <a:latin typeface="Source Code Pro" panose="020B0509030403020204" pitchFamily="49" charset="0"/>
                <a:ea typeface="Source Code Pro" panose="020B0509030403020204" pitchFamily="49" charset="0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Google Shape;23;p1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682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preserve="1">
  <p:cSld name="1_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" name="Google Shape;22;p18">
            <a:extLst>
              <a:ext uri="{FF2B5EF4-FFF2-40B4-BE49-F238E27FC236}">
                <a16:creationId xmlns:a16="http://schemas.microsoft.com/office/drawing/2014/main" id="{041592D7-81D6-1AA4-D3E1-697EB4BB86F1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>
            <a:off x="311699" y="1152475"/>
            <a:ext cx="4173215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114300" lvl="0" indent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ts val="1800"/>
              <a:buNone/>
              <a:defRPr b="1">
                <a:solidFill>
                  <a:schemeClr val="accent3"/>
                </a:solidFill>
                <a:latin typeface="Source Code Pro" panose="020B0509030403020204" pitchFamily="49" charset="0"/>
                <a:ea typeface="Source Code Pro" panose="020B0509030403020204" pitchFamily="49" charset="0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Google Shape;22;p18">
            <a:extLst>
              <a:ext uri="{FF2B5EF4-FFF2-40B4-BE49-F238E27FC236}">
                <a16:creationId xmlns:a16="http://schemas.microsoft.com/office/drawing/2014/main" id="{BDD46E82-00E6-2209-E938-0F4A74AB8B53}"/>
              </a:ext>
            </a:extLst>
          </p:cNvPr>
          <p:cNvSpPr txBox="1">
            <a:spLocks noGrp="1"/>
          </p:cNvSpPr>
          <p:nvPr>
            <p:ph type="body" idx="15"/>
          </p:nvPr>
        </p:nvSpPr>
        <p:spPr>
          <a:xfrm>
            <a:off x="4659087" y="1152475"/>
            <a:ext cx="4173215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ts val="1800"/>
              <a:buChar char="●"/>
              <a:defRPr>
                <a:solidFill>
                  <a:schemeClr val="tx2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327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9315F7-CA91-04E6-19F6-41A92EC56C55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CDAB10E-F124-265F-8BF3-43078CD2A6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142306"/>
              </p:ext>
            </p:extLst>
          </p:nvPr>
        </p:nvGraphicFramePr>
        <p:xfrm>
          <a:off x="312557" y="1863905"/>
          <a:ext cx="3999044" cy="1993540"/>
        </p:xfrm>
        <a:graphic>
          <a:graphicData uri="http://schemas.openxmlformats.org/drawingml/2006/table">
            <a:tbl>
              <a:tblPr firstRow="1"/>
              <a:tblGrid>
                <a:gridCol w="999761">
                  <a:extLst>
                    <a:ext uri="{9D8B030D-6E8A-4147-A177-3AD203B41FA5}">
                      <a16:colId xmlns:a16="http://schemas.microsoft.com/office/drawing/2014/main" val="78087362"/>
                    </a:ext>
                  </a:extLst>
                </a:gridCol>
                <a:gridCol w="999761">
                  <a:extLst>
                    <a:ext uri="{9D8B030D-6E8A-4147-A177-3AD203B41FA5}">
                      <a16:colId xmlns:a16="http://schemas.microsoft.com/office/drawing/2014/main" val="3122919584"/>
                    </a:ext>
                  </a:extLst>
                </a:gridCol>
                <a:gridCol w="999761">
                  <a:extLst>
                    <a:ext uri="{9D8B030D-6E8A-4147-A177-3AD203B41FA5}">
                      <a16:colId xmlns:a16="http://schemas.microsoft.com/office/drawing/2014/main" val="3074147335"/>
                    </a:ext>
                  </a:extLst>
                </a:gridCol>
                <a:gridCol w="999761">
                  <a:extLst>
                    <a:ext uri="{9D8B030D-6E8A-4147-A177-3AD203B41FA5}">
                      <a16:colId xmlns:a16="http://schemas.microsoft.com/office/drawing/2014/main" val="2906008278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  <a:latin typeface="Raleway" pitchFamily="2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  <a:latin typeface="Raleway" pitchFamily="2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  <a:latin typeface="Raleway" pitchFamily="2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  <a:latin typeface="Raleway" pitchFamily="2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085639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6457945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653565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225758"/>
                  </a:ext>
                </a:extLst>
              </a:tr>
            </a:tbl>
          </a:graphicData>
        </a:graphic>
      </p:graphicFrame>
      <p:sp>
        <p:nvSpPr>
          <p:cNvPr id="6" name="Google Shape;21;p18">
            <a:extLst>
              <a:ext uri="{FF2B5EF4-FFF2-40B4-BE49-F238E27FC236}">
                <a16:creationId xmlns:a16="http://schemas.microsoft.com/office/drawing/2014/main" id="{6A4678DB-24FE-AF7D-CB86-CAD7A9EA483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" name="Google Shape;22;p18">
            <a:extLst>
              <a:ext uri="{FF2B5EF4-FFF2-40B4-BE49-F238E27FC236}">
                <a16:creationId xmlns:a16="http://schemas.microsoft.com/office/drawing/2014/main" id="{867381C4-A322-02C9-1DA1-D62843A5A40C}"/>
              </a:ext>
            </a:extLst>
          </p:cNvPr>
          <p:cNvSpPr txBox="1">
            <a:spLocks noGrp="1"/>
          </p:cNvSpPr>
          <p:nvPr>
            <p:ph type="body" idx="15"/>
          </p:nvPr>
        </p:nvSpPr>
        <p:spPr>
          <a:xfrm>
            <a:off x="4659087" y="1152475"/>
            <a:ext cx="4173215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ts val="1800"/>
              <a:buChar char="●"/>
              <a:defRPr>
                <a:solidFill>
                  <a:schemeClr val="tx2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29783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6D0359-C26F-8303-FC3E-E85746C3E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A90C4-5061-D204-A1E3-66AC67CCA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B5255-7E8C-8982-FA06-315ACC32D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643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Raleway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Courier New" panose="02070309020205020404" pitchFamily="49" charset="0"/>
        <a:buChar char="o"/>
        <a:defRPr sz="1600" kern="1200">
          <a:solidFill>
            <a:schemeClr val="tx2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Courier New" panose="02070309020205020404" pitchFamily="49" charset="0"/>
        <a:buChar char="o"/>
        <a:defRPr sz="1600" kern="1200">
          <a:solidFill>
            <a:schemeClr val="tx2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95F0D5-F9BB-C05C-55B2-ADFAE05F0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421 Section 10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419559E-BC6B-F314-EF98-FFEA019D0F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P, NP, Reductions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33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31567D-D934-4891-9537-019461371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700" dirty="0"/>
              <a:t>Strong Independent Set</a:t>
            </a:r>
            <a:endParaRPr lang="zh-CN" altLang="en-US" sz="2700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1A34B3A-EBC9-46A1-9E78-0286F80751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l">
              <a:buNone/>
            </a:pPr>
            <a:r>
              <a:rPr lang="en-US" altLang="zh-CN" b="0" i="0" dirty="0">
                <a:solidFill>
                  <a:srgbClr val="0D0D0D"/>
                </a:solidFill>
                <a:effectLst/>
                <a:latin typeface="Söhne"/>
              </a:rPr>
              <a:t>The following is a version of the Independent Set Problem. You are given a graph G=(V,E) and an integer k. For this problem, we will call a set I in V strongly independent if, for any two nodes v, u in l, the edge (v, u) does not belong to E, and there is also no path of two edges from u to v, that is, there is no node w such that both (u, w) in E and (w, v) in E. The Strongly Independent Set Problem is to decide whether G has a strongly independent set of size at least k.</a:t>
            </a:r>
          </a:p>
          <a:p>
            <a:pPr marL="114300" indent="0" algn="l">
              <a:buNone/>
            </a:pPr>
            <a:r>
              <a:rPr lang="en-US" altLang="zh-CN" b="0" i="0" dirty="0">
                <a:solidFill>
                  <a:srgbClr val="0D0D0D"/>
                </a:solidFill>
                <a:effectLst/>
                <a:latin typeface="Söhne"/>
              </a:rPr>
              <a:t>Prove that the Strongly Independent Set Problem is NP-complete.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95737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451FA8-4420-45C4-ADC6-6813E2062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Independent Set!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5361B97-1E5D-44FA-87EE-F80C4F6B47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One very simple intuition is adding a vertex between each edges (</a:t>
            </a:r>
            <a:r>
              <a:rPr lang="en-US" altLang="zh-CN" dirty="0" err="1"/>
              <a:t>u,v</a:t>
            </a:r>
            <a:r>
              <a:rPr lang="en-US" altLang="zh-CN" dirty="0"/>
              <a:t>) to (</a:t>
            </a:r>
            <a:r>
              <a:rPr lang="en-US" altLang="zh-CN" dirty="0" err="1"/>
              <a:t>u,w</a:t>
            </a:r>
            <a:r>
              <a:rPr lang="en-US" altLang="zh-CN" dirty="0"/>
              <a:t>),(</a:t>
            </a:r>
            <a:r>
              <a:rPr lang="en-US" altLang="zh-CN" dirty="0" err="1"/>
              <a:t>w,v</a:t>
            </a:r>
            <a:r>
              <a:rPr lang="en-US" altLang="zh-CN" dirty="0"/>
              <a:t>), so distance 1 becomes distance 2 now.</a:t>
            </a:r>
          </a:p>
          <a:p>
            <a:r>
              <a:rPr lang="en-US" altLang="zh-CN" dirty="0"/>
              <a:t>But how can we avoid choosing the added in our solution?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266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C3B059-E4BC-422C-BDB8-AD8FA186C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占位符 2">
                <a:extLst>
                  <a:ext uri="{FF2B5EF4-FFF2-40B4-BE49-F238E27FC236}">
                    <a16:creationId xmlns:a16="http://schemas.microsoft.com/office/drawing/2014/main" id="{DE89FFD9-8012-4B97-99C5-4999BD094FAA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We can add edges to all pair of new vertex. After doing this, the distance from a new vertex to any vertex is less than 2! So if we choose one from the new vertices, we can’t choose any other vertex.</a:t>
                </a:r>
              </a:p>
              <a:p>
                <a:r>
                  <a:rPr lang="en-US" altLang="zh-CN" dirty="0"/>
                  <a:t>At the same time, the pair of original vertices that have distance more than 2 will still be more than 2. </a:t>
                </a:r>
              </a:p>
              <a:p>
                <a:endParaRPr lang="en-US" altLang="zh-CN" dirty="0"/>
              </a:p>
              <a:p>
                <a:r>
                  <a:rPr lang="en-US" altLang="zh-CN" dirty="0">
                    <a:solidFill>
                      <a:srgbClr val="202122"/>
                    </a:solidFill>
                    <a:latin typeface="Arial" panose="020B0604020202020204" pitchFamily="34" charset="0"/>
                  </a:rPr>
                  <a:t>Now we show independent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CN" b="0" dirty="0">
                    <a:solidFill>
                      <a:srgbClr val="202122"/>
                    </a:solidFill>
                    <a:latin typeface="Arial" panose="020B0604020202020204" pitchFamily="34" charset="0"/>
                  </a:rPr>
                  <a:t> strong </a:t>
                </a:r>
                <a:r>
                  <a:rPr lang="en-US" altLang="zh-CN" dirty="0">
                    <a:solidFill>
                      <a:srgbClr val="202122"/>
                    </a:solidFill>
                    <a:latin typeface="Arial" panose="020B0604020202020204" pitchFamily="34" charset="0"/>
                  </a:rPr>
                  <a:t>independent set</a:t>
                </a:r>
                <a:endParaRPr lang="en-US" altLang="zh-CN" b="0" dirty="0">
                  <a:solidFill>
                    <a:srgbClr val="202122"/>
                  </a:solidFill>
                  <a:latin typeface="Arial" panose="020B0604020202020204" pitchFamily="34" charset="0"/>
                </a:endParaRP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文本占位符 2">
                <a:extLst>
                  <a:ext uri="{FF2B5EF4-FFF2-40B4-BE49-F238E27FC236}">
                    <a16:creationId xmlns:a16="http://schemas.microsoft.com/office/drawing/2014/main" id="{DE89FFD9-8012-4B97-99C5-4999BD094F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1938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8B6EA-1B42-06FD-715A-3BA7E2EB4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F2599B-EB0D-9A39-C0EB-4705F2350A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Thanks for coming to section this week!</a:t>
            </a:r>
          </a:p>
          <a:p>
            <a:r>
              <a:rPr lang="en-US" dirty="0"/>
              <a:t>Any 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09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7"/>
          <p:cNvSpPr txBox="1">
            <a:spLocks noGrp="1"/>
          </p:cNvSpPr>
          <p:nvPr>
            <p:ph type="title"/>
          </p:nvPr>
        </p:nvSpPr>
        <p:spPr/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800"/>
              <a:buFont typeface="Quattrocento Sans"/>
              <a:buNone/>
            </a:pPr>
            <a:r>
              <a:rPr lang="en-US" dirty="0"/>
              <a:t>Administrivia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14FE6-A5DA-94F7-0C52-75C507DEF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Announcements &amp; Reminders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57285-116C-D9E9-8114-1A4EC2B59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860589"/>
          </a:xfrm>
        </p:spPr>
        <p:txBody>
          <a:bodyPr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</a:pPr>
            <a:r>
              <a:rPr lang="en-US" altLang="zh-CN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Last Homework!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</a:pPr>
            <a:r>
              <a:rPr lang="en-US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Due Friday!</a:t>
            </a:r>
          </a:p>
          <a:p>
            <a:pPr>
              <a:buClr>
                <a:schemeClr val="dk1"/>
              </a:buClr>
              <a:buFont typeface="Source Sans Pro"/>
              <a:buChar char="●"/>
            </a:pPr>
            <a:r>
              <a:rPr lang="en-US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Final Exam on </a:t>
            </a:r>
            <a:r>
              <a:rPr lang="en-US" altLang="zh-CN" b="1" i="0" dirty="0">
                <a:solidFill>
                  <a:srgbClr val="483982"/>
                </a:solidFill>
                <a:effectLst/>
                <a:latin typeface="Trebuchet"/>
              </a:rPr>
              <a:t>Monday, March 11, 2:30-4:20 PM!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</a:pPr>
            <a:r>
              <a:rPr lang="en-US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Sample exams on course website!</a:t>
            </a:r>
          </a:p>
        </p:txBody>
      </p:sp>
    </p:spTree>
    <p:extLst>
      <p:ext uri="{BB962C8B-B14F-4D97-AF65-F5344CB8AC3E}">
        <p14:creationId xmlns:p14="http://schemas.microsoft.com/office/powerpoint/2010/main" val="2235408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7"/>
          <p:cNvSpPr txBox="1">
            <a:spLocks noGrp="1"/>
          </p:cNvSpPr>
          <p:nvPr>
            <p:ph type="title"/>
          </p:nvPr>
        </p:nvSpPr>
        <p:spPr/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800"/>
              <a:buFont typeface="Quattrocento Sans"/>
              <a:buNone/>
            </a:pPr>
            <a:r>
              <a:rPr lang="en-US" altLang="zh-CN" dirty="0"/>
              <a:t>NP-Completeness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048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C3CF49-998F-4398-A450-017EECB85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Precedence graph construction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占位符 2">
                <a:extLst>
                  <a:ext uri="{FF2B5EF4-FFF2-40B4-BE49-F238E27FC236}">
                    <a16:creationId xmlns:a16="http://schemas.microsoft.com/office/drawing/2014/main" id="{9438F39F-19EE-4CF5-A1B5-72692C0B3B3D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A problem X is NP-complete if </a:t>
                </a:r>
              </a:p>
              <a:p>
                <a:r>
                  <a:rPr lang="en-US" altLang="zh-CN" dirty="0"/>
                  <a:t>1. X is in NP </a:t>
                </a:r>
              </a:p>
              <a:p>
                <a:r>
                  <a:rPr lang="en-US" altLang="zh-CN" dirty="0"/>
                  <a:t>2. For every Y in NP,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CN" b="0" dirty="0"/>
                  <a:t> X</a:t>
                </a:r>
              </a:p>
              <a:p>
                <a:endParaRPr lang="en-US" altLang="zh-CN" dirty="0"/>
              </a:p>
              <a:p>
                <a:r>
                  <a:rPr lang="en-US" altLang="zh-CN" dirty="0"/>
                  <a:t>X is a “hardest” problem in NP</a:t>
                </a:r>
              </a:p>
              <a:p>
                <a:endParaRPr lang="en-US" altLang="zh-CN" dirty="0"/>
              </a:p>
              <a:p>
                <a:r>
                  <a:rPr lang="en-US" altLang="zh-CN" dirty="0">
                    <a:solidFill>
                      <a:schemeClr val="accent1">
                        <a:lumMod val="75000"/>
                      </a:schemeClr>
                    </a:solidFill>
                  </a:rPr>
                  <a:t>If X is NP-Complete, Z is in NP and 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CN" b="0" dirty="0">
                    <a:solidFill>
                      <a:schemeClr val="accent1">
                        <a:lumMod val="75000"/>
                      </a:schemeClr>
                    </a:solidFill>
                  </a:rPr>
                  <a:t> Z. </a:t>
                </a:r>
                <a:r>
                  <a:rPr lang="en-US" altLang="zh-CN" dirty="0">
                    <a:solidFill>
                      <a:schemeClr val="accent1">
                        <a:lumMod val="75000"/>
                      </a:schemeClr>
                    </a:solidFill>
                  </a:rPr>
                  <a:t>Then Z is NP-Complete</a:t>
                </a:r>
                <a:endParaRPr lang="en-US" altLang="zh-CN" b="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文本占位符 2">
                <a:extLst>
                  <a:ext uri="{FF2B5EF4-FFF2-40B4-BE49-F238E27FC236}">
                    <a16:creationId xmlns:a16="http://schemas.microsoft.com/office/drawing/2014/main" id="{9438F39F-19EE-4CF5-A1B5-72692C0B3B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6830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F444AE-2329-48EB-8E21-65261114F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Important NPC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7CFD4CB-4414-4434-B642-035994F133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The Circuit Satisfiability Problem</a:t>
            </a:r>
          </a:p>
          <a:p>
            <a:r>
              <a:rPr lang="en-US" altLang="zh-CN" dirty="0"/>
              <a:t>3 SAT</a:t>
            </a:r>
          </a:p>
          <a:p>
            <a:r>
              <a:rPr lang="en-US" altLang="zh-CN" dirty="0"/>
              <a:t>Independent Set</a:t>
            </a:r>
          </a:p>
          <a:p>
            <a:r>
              <a:rPr lang="en-US" altLang="zh-CN" dirty="0"/>
              <a:t>Vertex Cover</a:t>
            </a:r>
          </a:p>
          <a:p>
            <a:r>
              <a:rPr lang="en-US" altLang="zh-CN" dirty="0"/>
              <a:t>Integer Programming</a:t>
            </a:r>
          </a:p>
          <a:p>
            <a:r>
              <a:rPr lang="en-US" altLang="zh-CN" dirty="0"/>
              <a:t>Hamiltonian Circuit</a:t>
            </a:r>
          </a:p>
          <a:p>
            <a:r>
              <a:rPr lang="en-US" altLang="zh-CN" dirty="0"/>
              <a:t>Graph Coloring</a:t>
            </a:r>
          </a:p>
          <a:p>
            <a:r>
              <a:rPr lang="en-US" altLang="zh-CN" dirty="0"/>
              <a:t>Subset sum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013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C8BA5E0-1029-3E20-C453-0634DE9D0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Reductions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26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E78ECC-7127-4ED3-B37D-070820379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700" dirty="0"/>
              <a:t>Efficient Recruiting Problem</a:t>
            </a:r>
            <a:endParaRPr lang="zh-CN" altLang="en-US" sz="2700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A5700E8-CDF9-4431-BF41-AA851D02C0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35000"/>
              </a:lnSpc>
            </a:pPr>
            <a:r>
              <a:rPr lang="en-US" altLang="zh-CN" dirty="0"/>
              <a:t>Suppose you’re helping to organize a summer sports camp, and the following problem comes up. The camp is supposed to have at least one counselor who’s skilled at each of the n sports covered by the camp (baseball, volleyball, and so on). They have received job applications from m potential counselors. For each of the n sports, there is some subset of the m applicants qualified in that sport. The question is: For a given number k &lt; m, is it possible to hire at most k of the counselors and have at least one counselor qualified in each of the n sports?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7645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5136D4-4388-4DCC-B2A9-AF21975F8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Vertex Cover!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占位符 2">
                <a:extLst>
                  <a:ext uri="{FF2B5EF4-FFF2-40B4-BE49-F238E27FC236}">
                    <a16:creationId xmlns:a16="http://schemas.microsoft.com/office/drawing/2014/main" id="{C516CD5C-0888-41A0-8A21-4CC50C171CB8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zh-CN" dirty="0">
                    <a:solidFill>
                      <a:srgbClr val="202122"/>
                    </a:solidFill>
                    <a:latin typeface="Arial" panose="020B0604020202020204" pitchFamily="34" charset="0"/>
                  </a:rPr>
                  <a:t>Consider the definition of vertex cover:</a:t>
                </a:r>
              </a:p>
              <a:p>
                <a:r>
                  <a:rPr lang="en-US" altLang="zh-CN" dirty="0">
                    <a:solidFill>
                      <a:srgbClr val="202122"/>
                    </a:solidFill>
                    <a:latin typeface="Arial" panose="020B0604020202020204" pitchFamily="34" charset="0"/>
                  </a:rPr>
                  <a:t>A set of vertices that includes at least one endpoint of every edge of the </a:t>
                </a:r>
                <a:r>
                  <a:rPr lang="en-US" altLang="zh-CN" b="0" i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</a:rPr>
                  <a:t>graph</a:t>
                </a:r>
              </a:p>
              <a:p>
                <a:endParaRPr lang="en-US" altLang="zh-CN" dirty="0">
                  <a:solidFill>
                    <a:srgbClr val="202122"/>
                  </a:solidFill>
                  <a:latin typeface="Arial" panose="020B0604020202020204" pitchFamily="34" charset="0"/>
                </a:endParaRPr>
              </a:p>
              <a:p>
                <a:r>
                  <a:rPr lang="en-US" altLang="zh-CN" dirty="0">
                    <a:solidFill>
                      <a:srgbClr val="202122"/>
                    </a:solidFill>
                    <a:latin typeface="Arial" panose="020B0604020202020204" pitchFamily="34" charset="0"/>
                  </a:rPr>
                  <a:t>Each edge is a sport</a:t>
                </a:r>
              </a:p>
              <a:p>
                <a:r>
                  <a:rPr lang="en-US" altLang="zh-CN" dirty="0">
                    <a:solidFill>
                      <a:srgbClr val="202122"/>
                    </a:solidFill>
                    <a:latin typeface="Arial" panose="020B0604020202020204" pitchFamily="34" charset="0"/>
                  </a:rPr>
                  <a:t>Each vertex is a coach</a:t>
                </a:r>
              </a:p>
              <a:p>
                <a:r>
                  <a:rPr lang="en-US" altLang="zh-CN" dirty="0">
                    <a:solidFill>
                      <a:srgbClr val="202122"/>
                    </a:solidFill>
                    <a:latin typeface="Arial" panose="020B0604020202020204" pitchFamily="34" charset="0"/>
                  </a:rPr>
                  <a:t>The</a:t>
                </a:r>
                <a:r>
                  <a:rPr lang="zh-CN" altLang="en-US" dirty="0">
                    <a:solidFill>
                      <a:srgbClr val="202122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zh-CN" dirty="0">
                    <a:solidFill>
                      <a:srgbClr val="202122"/>
                    </a:solidFill>
                    <a:latin typeface="Arial" panose="020B0604020202020204" pitchFamily="34" charset="0"/>
                  </a:rPr>
                  <a:t>sport</a:t>
                </a:r>
                <a:r>
                  <a:rPr lang="zh-CN" altLang="en-US" dirty="0">
                    <a:solidFill>
                      <a:srgbClr val="202122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zh-CN" dirty="0">
                    <a:solidFill>
                      <a:srgbClr val="202122"/>
                    </a:solidFill>
                    <a:latin typeface="Arial" panose="020B0604020202020204" pitchFamily="34" charset="0"/>
                  </a:rPr>
                  <a:t>represented by the edge has its 2 vertices as only 2 candidates.</a:t>
                </a:r>
              </a:p>
              <a:p>
                <a:endParaRPr lang="en-US" altLang="zh-CN" dirty="0">
                  <a:solidFill>
                    <a:srgbClr val="202122"/>
                  </a:solidFill>
                  <a:latin typeface="Arial" panose="020B0604020202020204" pitchFamily="34" charset="0"/>
                </a:endParaRPr>
              </a:p>
              <a:p>
                <a:r>
                  <a:rPr lang="en-US" altLang="zh-CN" dirty="0">
                    <a:solidFill>
                      <a:srgbClr val="202122"/>
                    </a:solidFill>
                    <a:latin typeface="Arial" panose="020B0604020202020204" pitchFamily="34" charset="0"/>
                  </a:rPr>
                  <a:t>Now we show vertex cover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CN" b="0" dirty="0">
                    <a:solidFill>
                      <a:srgbClr val="202122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zh-CN" dirty="0"/>
                  <a:t>Efficient Recruiting Problem</a:t>
                </a:r>
                <a:endParaRPr lang="en-US" altLang="zh-CN" b="0" dirty="0">
                  <a:solidFill>
                    <a:srgbClr val="202122"/>
                  </a:solidFill>
                  <a:latin typeface="Arial" panose="020B0604020202020204" pitchFamily="34" charset="0"/>
                </a:endParaRPr>
              </a:p>
              <a:p>
                <a:endParaRPr lang="en-US" altLang="zh-CN" dirty="0">
                  <a:solidFill>
                    <a:srgbClr val="202122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文本占位符 2">
                <a:extLst>
                  <a:ext uri="{FF2B5EF4-FFF2-40B4-BE49-F238E27FC236}">
                    <a16:creationId xmlns:a16="http://schemas.microsoft.com/office/drawing/2014/main" id="{C516CD5C-0888-41A0-8A21-4CC50C171C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r="-6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3179794"/>
      </p:ext>
    </p:extLst>
  </p:cSld>
  <p:clrMapOvr>
    <a:masterClrMapping/>
  </p:clrMapOvr>
</p:sld>
</file>

<file path=ppt/theme/theme1.xml><?xml version="1.0" encoding="utf-8"?>
<a:theme xmlns:a="http://schemas.openxmlformats.org/drawingml/2006/main" name="uw-slides">
  <a:themeElements>
    <a:clrScheme name="Custom 6">
      <a:dk1>
        <a:srgbClr val="000000"/>
      </a:dk1>
      <a:lt1>
        <a:srgbClr val="FFFFFF"/>
      </a:lt1>
      <a:dk2>
        <a:srgbClr val="333333"/>
      </a:dk2>
      <a:lt2>
        <a:srgbClr val="154DBD"/>
      </a:lt2>
      <a:accent1>
        <a:srgbClr val="D50CEA"/>
      </a:accent1>
      <a:accent2>
        <a:srgbClr val="5E2B97"/>
      </a:accent2>
      <a:accent3>
        <a:srgbClr val="0B975E"/>
      </a:accent3>
      <a:accent4>
        <a:srgbClr val="BB5D23"/>
      </a:accent4>
      <a:accent5>
        <a:srgbClr val="EDC709"/>
      </a:accent5>
      <a:accent6>
        <a:srgbClr val="A3A3A3"/>
      </a:accent6>
      <a:hlink>
        <a:srgbClr val="D63236"/>
      </a:hlink>
      <a:folHlink>
        <a:srgbClr val="A3212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w-slides" id="{0D97CF38-E52B-4851-A69D-7EE004AC6267}" vid="{68DEA4A6-4387-4F6D-8395-4017875E5F2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11660</TotalTime>
  <Words>584</Words>
  <Application>Microsoft Macintosh PowerPoint</Application>
  <PresentationFormat>On-screen Show (16:9)</PresentationFormat>
  <Paragraphs>55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Source Code Pro</vt:lpstr>
      <vt:lpstr>Raleway</vt:lpstr>
      <vt:lpstr>Source Sans Pro</vt:lpstr>
      <vt:lpstr>Trebuchet</vt:lpstr>
      <vt:lpstr>Cambria Math</vt:lpstr>
      <vt:lpstr>Quattrocento Sans</vt:lpstr>
      <vt:lpstr>Courier New</vt:lpstr>
      <vt:lpstr>Söhne</vt:lpstr>
      <vt:lpstr>Arial</vt:lpstr>
      <vt:lpstr>uw-slides</vt:lpstr>
      <vt:lpstr>CSE 421 Section 10</vt:lpstr>
      <vt:lpstr>Administrivia</vt:lpstr>
      <vt:lpstr>Announcements &amp; Reminders</vt:lpstr>
      <vt:lpstr>NP-Completeness</vt:lpstr>
      <vt:lpstr>Precedence graph construction</vt:lpstr>
      <vt:lpstr>Important NPC</vt:lpstr>
      <vt:lpstr>Reductions</vt:lpstr>
      <vt:lpstr>Efficient Recruiting Problem</vt:lpstr>
      <vt:lpstr>Vertex Cover!</vt:lpstr>
      <vt:lpstr>Strong Independent Set</vt:lpstr>
      <vt:lpstr>Independent Set!</vt:lpstr>
      <vt:lpstr>PowerPoint Presentation</vt:lpstr>
      <vt:lpstr>That’s All, Folks!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421 Section 2</dc:title>
  <cp:lastModifiedBy>Zhaoyang Tian</cp:lastModifiedBy>
  <cp:revision>34</cp:revision>
  <dcterms:modified xsi:type="dcterms:W3CDTF">2024-03-07T21:21:45Z</dcterms:modified>
</cp:coreProperties>
</file>