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73"/>
  </p:notesMasterIdLst>
  <p:sldIdLst>
    <p:sldId id="314" r:id="rId2"/>
    <p:sldId id="315" r:id="rId3"/>
    <p:sldId id="316" r:id="rId4"/>
    <p:sldId id="360" r:id="rId5"/>
    <p:sldId id="383" r:id="rId6"/>
    <p:sldId id="384" r:id="rId7"/>
    <p:sldId id="361" r:id="rId8"/>
    <p:sldId id="317" r:id="rId9"/>
    <p:sldId id="318" r:id="rId10"/>
    <p:sldId id="408" r:id="rId11"/>
    <p:sldId id="320" r:id="rId12"/>
    <p:sldId id="321" r:id="rId13"/>
    <p:sldId id="331" r:id="rId14"/>
    <p:sldId id="330" r:id="rId15"/>
    <p:sldId id="329" r:id="rId16"/>
    <p:sldId id="327" r:id="rId17"/>
    <p:sldId id="326" r:id="rId18"/>
    <p:sldId id="325" r:id="rId19"/>
    <p:sldId id="324" r:id="rId20"/>
    <p:sldId id="323" r:id="rId21"/>
    <p:sldId id="322" r:id="rId22"/>
    <p:sldId id="410" r:id="rId23"/>
    <p:sldId id="409" r:id="rId24"/>
    <p:sldId id="413" r:id="rId25"/>
    <p:sldId id="411" r:id="rId26"/>
    <p:sldId id="412" r:id="rId27"/>
    <p:sldId id="414" r:id="rId28"/>
    <p:sldId id="423" r:id="rId29"/>
    <p:sldId id="417" r:id="rId30"/>
    <p:sldId id="418" r:id="rId31"/>
    <p:sldId id="419" r:id="rId32"/>
    <p:sldId id="415" r:id="rId33"/>
    <p:sldId id="416" r:id="rId34"/>
    <p:sldId id="420" r:id="rId35"/>
    <p:sldId id="421" r:id="rId36"/>
    <p:sldId id="422" r:id="rId37"/>
    <p:sldId id="424" r:id="rId38"/>
    <p:sldId id="362" r:id="rId39"/>
    <p:sldId id="363" r:id="rId40"/>
    <p:sldId id="364" r:id="rId41"/>
    <p:sldId id="365" r:id="rId42"/>
    <p:sldId id="369" r:id="rId43"/>
    <p:sldId id="404" r:id="rId44"/>
    <p:sldId id="368" r:id="rId45"/>
    <p:sldId id="390" r:id="rId46"/>
    <p:sldId id="389" r:id="rId47"/>
    <p:sldId id="388" r:id="rId48"/>
    <p:sldId id="387" r:id="rId49"/>
    <p:sldId id="380" r:id="rId50"/>
    <p:sldId id="386" r:id="rId51"/>
    <p:sldId id="374" r:id="rId52"/>
    <p:sldId id="373" r:id="rId53"/>
    <p:sldId id="372" r:id="rId54"/>
    <p:sldId id="371" r:id="rId55"/>
    <p:sldId id="370" r:id="rId56"/>
    <p:sldId id="375" r:id="rId57"/>
    <p:sldId id="376" r:id="rId58"/>
    <p:sldId id="377" r:id="rId59"/>
    <p:sldId id="378" r:id="rId60"/>
    <p:sldId id="309" r:id="rId61"/>
    <p:sldId id="310" r:id="rId62"/>
    <p:sldId id="407" r:id="rId63"/>
    <p:sldId id="406" r:id="rId64"/>
    <p:sldId id="397" r:id="rId65"/>
    <p:sldId id="394" r:id="rId66"/>
    <p:sldId id="393" r:id="rId67"/>
    <p:sldId id="402" r:id="rId68"/>
    <p:sldId id="401" r:id="rId69"/>
    <p:sldId id="400" r:id="rId70"/>
    <p:sldId id="403" r:id="rId71"/>
    <p:sldId id="379" r:id="rId72"/>
  </p:sldIdLst>
  <p:sldSz cx="9144000" cy="5143500" type="screen16x9"/>
  <p:notesSz cx="6858000" cy="9144000"/>
  <p:embeddedFontLst>
    <p:embeddedFont>
      <p:font typeface="Cambria Math" panose="02040503050406030204" pitchFamily="18" charset="0"/>
      <p:regular r:id="rId74"/>
    </p:embeddedFont>
    <p:embeddedFont>
      <p:font typeface="Quattrocento Sans" panose="020B0502050000020003" pitchFamily="34" charset="0"/>
      <p:regular r:id="rId75"/>
      <p:bold r:id="rId76"/>
      <p:italic r:id="rId77"/>
      <p:boldItalic r:id="rId78"/>
    </p:embeddedFont>
    <p:embeddedFont>
      <p:font typeface="Raleway" pitchFamily="2" charset="0"/>
      <p:regular r:id="rId79"/>
      <p:bold r:id="rId80"/>
      <p:italic r:id="rId81"/>
      <p:boldItalic r:id="rId82"/>
    </p:embeddedFont>
    <p:embeddedFont>
      <p:font typeface="Source Code Pro" panose="020B0509030403020204" pitchFamily="49" charset="0"/>
      <p:regular r:id="rId83"/>
      <p:bold r:id="rId84"/>
      <p:italic r:id="rId85"/>
      <p:boldItalic r:id="rId86"/>
    </p:embeddedFont>
    <p:embeddedFont>
      <p:font typeface="Source Sans Pro" panose="020B0503030403020204" pitchFamily="34" charset="0"/>
      <p:regular r:id="rId87"/>
      <p:bold r:id="rId88"/>
      <p:italic r:id="rId89"/>
      <p:boldItalic r:id="rId9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Intro" id="{0E7C38F9-7328-4282-BB73-1DAEE652B665}">
          <p14:sldIdLst>
            <p14:sldId id="314"/>
          </p14:sldIdLst>
        </p14:section>
        <p14:section name="Administrivia" id="{DB8782F1-9770-4122-AE1A-57C954F4EE1B}">
          <p14:sldIdLst>
            <p14:sldId id="315"/>
            <p14:sldId id="316"/>
          </p14:sldIdLst>
        </p14:section>
        <p14:section name="Graph Modeling" id="{7EBF6664-BDA1-41B0-B79B-5BC8CF8AC531}">
          <p14:sldIdLst>
            <p14:sldId id="360"/>
            <p14:sldId id="383"/>
            <p14:sldId id="384"/>
            <p14:sldId id="361"/>
          </p14:sldIdLst>
        </p14:section>
        <p14:section name="Big-O" id="{1C7869E8-F8D6-48B7-AB08-B9215DB03AF3}">
          <p14:sldIdLst>
            <p14:sldId id="317"/>
            <p14:sldId id="318"/>
            <p14:sldId id="408"/>
            <p14:sldId id="320"/>
            <p14:sldId id="321"/>
            <p14:sldId id="331"/>
            <p14:sldId id="330"/>
            <p14:sldId id="329"/>
            <p14:sldId id="327"/>
            <p14:sldId id="326"/>
            <p14:sldId id="325"/>
            <p14:sldId id="324"/>
            <p14:sldId id="323"/>
            <p14:sldId id="322"/>
            <p14:sldId id="410"/>
            <p14:sldId id="409"/>
            <p14:sldId id="413"/>
            <p14:sldId id="411"/>
            <p14:sldId id="412"/>
            <p14:sldId id="414"/>
            <p14:sldId id="423"/>
            <p14:sldId id="417"/>
            <p14:sldId id="418"/>
            <p14:sldId id="419"/>
            <p14:sldId id="415"/>
            <p14:sldId id="416"/>
            <p14:sldId id="420"/>
            <p14:sldId id="421"/>
            <p14:sldId id="422"/>
            <p14:sldId id="424"/>
            <p14:sldId id="362"/>
            <p14:sldId id="363"/>
            <p14:sldId id="364"/>
            <p14:sldId id="365"/>
            <p14:sldId id="369"/>
            <p14:sldId id="404"/>
            <p14:sldId id="368"/>
            <p14:sldId id="390"/>
            <p14:sldId id="389"/>
            <p14:sldId id="388"/>
            <p14:sldId id="387"/>
            <p14:sldId id="380"/>
            <p14:sldId id="386"/>
            <p14:sldId id="374"/>
            <p14:sldId id="373"/>
            <p14:sldId id="372"/>
            <p14:sldId id="371"/>
            <p14:sldId id="370"/>
            <p14:sldId id="375"/>
            <p14:sldId id="376"/>
            <p14:sldId id="377"/>
            <p14:sldId id="378"/>
            <p14:sldId id="309"/>
            <p14:sldId id="310"/>
            <p14:sldId id="407"/>
            <p14:sldId id="406"/>
            <p14:sldId id="397"/>
            <p14:sldId id="394"/>
            <p14:sldId id="393"/>
            <p14:sldId id="402"/>
            <p14:sldId id="401"/>
            <p14:sldId id="400"/>
            <p14:sldId id="403"/>
          </p14:sldIdLst>
        </p14:section>
        <p14:section name="Outro" id="{330896F7-469A-4CE7-9D9A-D1928C68B4F2}">
          <p14:sldIdLst>
            <p14:sldId id="37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45" autoAdjust="0"/>
    <p:restoredTop sz="94660"/>
  </p:normalViewPr>
  <p:slideViewPr>
    <p:cSldViewPr snapToGrid="0">
      <p:cViewPr varScale="1">
        <p:scale>
          <a:sx n="103" d="100"/>
          <a:sy n="103" d="100"/>
        </p:scale>
        <p:origin x="931" y="77"/>
      </p:cViewPr>
      <p:guideLst>
        <p:guide orient="horz" pos="1620"/>
        <p:guide pos="2880"/>
      </p:guideLst>
    </p:cSldViewPr>
  </p:slideViewPr>
  <p:notesTextViewPr>
    <p:cViewPr>
      <p:scale>
        <a:sx n="1" d="1"/>
        <a:sy n="1" d="1"/>
      </p:scale>
      <p:origin x="0" y="0"/>
    </p:cViewPr>
  </p:notesTextViewPr>
  <p:sorterViewPr>
    <p:cViewPr>
      <p:scale>
        <a:sx n="100" d="100"/>
        <a:sy n="100" d="100"/>
      </p:scale>
      <p:origin x="0" y="-396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1.fntdata"/><Relationship Id="rId89" Type="http://schemas.openxmlformats.org/officeDocument/2006/relationships/font" Target="fonts/font16.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fntdata"/><Relationship Id="rId79" Type="http://schemas.openxmlformats.org/officeDocument/2006/relationships/font" Target="fonts/font6.fntdata"/><Relationship Id="rId5" Type="http://schemas.openxmlformats.org/officeDocument/2006/relationships/slide" Target="slides/slide4.xml"/><Relationship Id="rId90" Type="http://schemas.openxmlformats.org/officeDocument/2006/relationships/font" Target="fonts/font17.fntdata"/><Relationship Id="rId95" Type="http://schemas.microsoft.com/office/2016/11/relationships/changesInfo" Target="changesInfos/changesInfo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7.fntdata"/><Relationship Id="rId85" Type="http://schemas.openxmlformats.org/officeDocument/2006/relationships/font" Target="fonts/font12.fntdata"/><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2.fntdata"/><Relationship Id="rId83" Type="http://schemas.openxmlformats.org/officeDocument/2006/relationships/font" Target="fonts/font10.fntdata"/><Relationship Id="rId88" Type="http://schemas.openxmlformats.org/officeDocument/2006/relationships/font" Target="fonts/font15.fntdata"/><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font" Target="fonts/font5.fntdata"/><Relationship Id="rId81" Type="http://schemas.openxmlformats.org/officeDocument/2006/relationships/font" Target="fonts/font8.fntdata"/><Relationship Id="rId86" Type="http://schemas.openxmlformats.org/officeDocument/2006/relationships/font" Target="fonts/font13.fntdata"/><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3.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4.fntdata"/><Relationship Id="rId61" Type="http://schemas.openxmlformats.org/officeDocument/2006/relationships/slide" Target="slides/slide60.xml"/><Relationship Id="rId82" Type="http://schemas.openxmlformats.org/officeDocument/2006/relationships/font" Target="fonts/font9.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ie Pfleger" userId="7701ca9aa713607d" providerId="LiveId" clId="{5A39AA16-1C61-46C7-A913-C2F9F630AAE4}"/>
    <pc:docChg chg="undo custSel delSld modSld sldOrd modSection">
      <pc:chgData name="Allie Pfleger" userId="7701ca9aa713607d" providerId="LiveId" clId="{5A39AA16-1C61-46C7-A913-C2F9F630AAE4}" dt="2023-01-06T18:50:35.572" v="11"/>
      <pc:docMkLst>
        <pc:docMk/>
      </pc:docMkLst>
      <pc:sldChg chg="ord">
        <pc:chgData name="Allie Pfleger" userId="7701ca9aa713607d" providerId="LiveId" clId="{5A39AA16-1C61-46C7-A913-C2F9F630AAE4}" dt="2023-01-06T18:41:58.993" v="1"/>
        <pc:sldMkLst>
          <pc:docMk/>
          <pc:sldMk cId="2395616183" sldId="309"/>
        </pc:sldMkLst>
      </pc:sldChg>
      <pc:sldChg chg="ord">
        <pc:chgData name="Allie Pfleger" userId="7701ca9aa713607d" providerId="LiveId" clId="{5A39AA16-1C61-46C7-A913-C2F9F630AAE4}" dt="2023-01-06T18:41:58.993" v="1"/>
        <pc:sldMkLst>
          <pc:docMk/>
          <pc:sldMk cId="3888197254" sldId="310"/>
        </pc:sldMkLst>
      </pc:sldChg>
      <pc:sldChg chg="ord">
        <pc:chgData name="Allie Pfleger" userId="7701ca9aa713607d" providerId="LiveId" clId="{5A39AA16-1C61-46C7-A913-C2F9F630AAE4}" dt="2023-01-06T18:42:03.489" v="3"/>
        <pc:sldMkLst>
          <pc:docMk/>
          <pc:sldMk cId="1891048965" sldId="317"/>
        </pc:sldMkLst>
      </pc:sldChg>
      <pc:sldChg chg="ord">
        <pc:chgData name="Allie Pfleger" userId="7701ca9aa713607d" providerId="LiveId" clId="{5A39AA16-1C61-46C7-A913-C2F9F630AAE4}" dt="2023-01-06T18:42:03.489" v="3"/>
        <pc:sldMkLst>
          <pc:docMk/>
          <pc:sldMk cId="1880349108" sldId="318"/>
        </pc:sldMkLst>
      </pc:sldChg>
      <pc:sldChg chg="ord">
        <pc:chgData name="Allie Pfleger" userId="7701ca9aa713607d" providerId="LiveId" clId="{5A39AA16-1C61-46C7-A913-C2F9F630AAE4}" dt="2023-01-06T18:42:03.489" v="3"/>
        <pc:sldMkLst>
          <pc:docMk/>
          <pc:sldMk cId="1692348163" sldId="320"/>
        </pc:sldMkLst>
      </pc:sldChg>
      <pc:sldChg chg="ord">
        <pc:chgData name="Allie Pfleger" userId="7701ca9aa713607d" providerId="LiveId" clId="{5A39AA16-1C61-46C7-A913-C2F9F630AAE4}" dt="2023-01-06T18:42:03.489" v="3"/>
        <pc:sldMkLst>
          <pc:docMk/>
          <pc:sldMk cId="705529731" sldId="321"/>
        </pc:sldMkLst>
      </pc:sldChg>
      <pc:sldChg chg="ord">
        <pc:chgData name="Allie Pfleger" userId="7701ca9aa713607d" providerId="LiveId" clId="{5A39AA16-1C61-46C7-A913-C2F9F630AAE4}" dt="2023-01-06T18:42:03.489" v="3"/>
        <pc:sldMkLst>
          <pc:docMk/>
          <pc:sldMk cId="2699541241" sldId="322"/>
        </pc:sldMkLst>
      </pc:sldChg>
      <pc:sldChg chg="ord">
        <pc:chgData name="Allie Pfleger" userId="7701ca9aa713607d" providerId="LiveId" clId="{5A39AA16-1C61-46C7-A913-C2F9F630AAE4}" dt="2023-01-06T18:42:03.489" v="3"/>
        <pc:sldMkLst>
          <pc:docMk/>
          <pc:sldMk cId="2408137890" sldId="323"/>
        </pc:sldMkLst>
      </pc:sldChg>
      <pc:sldChg chg="ord">
        <pc:chgData name="Allie Pfleger" userId="7701ca9aa713607d" providerId="LiveId" clId="{5A39AA16-1C61-46C7-A913-C2F9F630AAE4}" dt="2023-01-06T18:42:03.489" v="3"/>
        <pc:sldMkLst>
          <pc:docMk/>
          <pc:sldMk cId="3150371622" sldId="324"/>
        </pc:sldMkLst>
      </pc:sldChg>
      <pc:sldChg chg="ord">
        <pc:chgData name="Allie Pfleger" userId="7701ca9aa713607d" providerId="LiveId" clId="{5A39AA16-1C61-46C7-A913-C2F9F630AAE4}" dt="2023-01-06T18:42:03.489" v="3"/>
        <pc:sldMkLst>
          <pc:docMk/>
          <pc:sldMk cId="3256499737" sldId="325"/>
        </pc:sldMkLst>
      </pc:sldChg>
      <pc:sldChg chg="ord">
        <pc:chgData name="Allie Pfleger" userId="7701ca9aa713607d" providerId="LiveId" clId="{5A39AA16-1C61-46C7-A913-C2F9F630AAE4}" dt="2023-01-06T18:42:03.489" v="3"/>
        <pc:sldMkLst>
          <pc:docMk/>
          <pc:sldMk cId="2344949587" sldId="326"/>
        </pc:sldMkLst>
      </pc:sldChg>
      <pc:sldChg chg="ord">
        <pc:chgData name="Allie Pfleger" userId="7701ca9aa713607d" providerId="LiveId" clId="{5A39AA16-1C61-46C7-A913-C2F9F630AAE4}" dt="2023-01-06T18:42:03.489" v="3"/>
        <pc:sldMkLst>
          <pc:docMk/>
          <pc:sldMk cId="247871575" sldId="327"/>
        </pc:sldMkLst>
      </pc:sldChg>
      <pc:sldChg chg="ord">
        <pc:chgData name="Allie Pfleger" userId="7701ca9aa713607d" providerId="LiveId" clId="{5A39AA16-1C61-46C7-A913-C2F9F630AAE4}" dt="2023-01-06T18:42:03.489" v="3"/>
        <pc:sldMkLst>
          <pc:docMk/>
          <pc:sldMk cId="1664910646" sldId="328"/>
        </pc:sldMkLst>
      </pc:sldChg>
      <pc:sldChg chg="ord">
        <pc:chgData name="Allie Pfleger" userId="7701ca9aa713607d" providerId="LiveId" clId="{5A39AA16-1C61-46C7-A913-C2F9F630AAE4}" dt="2023-01-06T18:42:03.489" v="3"/>
        <pc:sldMkLst>
          <pc:docMk/>
          <pc:sldMk cId="2071991101" sldId="329"/>
        </pc:sldMkLst>
      </pc:sldChg>
      <pc:sldChg chg="ord">
        <pc:chgData name="Allie Pfleger" userId="7701ca9aa713607d" providerId="LiveId" clId="{5A39AA16-1C61-46C7-A913-C2F9F630AAE4}" dt="2023-01-06T18:42:03.489" v="3"/>
        <pc:sldMkLst>
          <pc:docMk/>
          <pc:sldMk cId="3422864306" sldId="330"/>
        </pc:sldMkLst>
      </pc:sldChg>
      <pc:sldChg chg="ord">
        <pc:chgData name="Allie Pfleger" userId="7701ca9aa713607d" providerId="LiveId" clId="{5A39AA16-1C61-46C7-A913-C2F9F630AAE4}" dt="2023-01-06T18:42:03.489" v="3"/>
        <pc:sldMkLst>
          <pc:docMk/>
          <pc:sldMk cId="2998080480" sldId="331"/>
        </pc:sldMkLst>
      </pc:sldChg>
      <pc:sldChg chg="addSp modSp mod">
        <pc:chgData name="Allie Pfleger" userId="7701ca9aa713607d" providerId="LiveId" clId="{5A39AA16-1C61-46C7-A913-C2F9F630AAE4}" dt="2023-01-06T18:50:35.572" v="11"/>
        <pc:sldMkLst>
          <pc:docMk/>
          <pc:sldMk cId="3940433530" sldId="368"/>
        </pc:sldMkLst>
        <pc:spChg chg="mod">
          <ac:chgData name="Allie Pfleger" userId="7701ca9aa713607d" providerId="LiveId" clId="{5A39AA16-1C61-46C7-A913-C2F9F630AAE4}" dt="2023-01-06T18:50:31.367" v="10" actId="20577"/>
          <ac:spMkLst>
            <pc:docMk/>
            <pc:sldMk cId="3940433530" sldId="368"/>
            <ac:spMk id="3" creationId="{E6103976-8742-D1B6-7909-984AC83358CA}"/>
          </ac:spMkLst>
        </pc:spChg>
        <pc:spChg chg="add mod">
          <ac:chgData name="Allie Pfleger" userId="7701ca9aa713607d" providerId="LiveId" clId="{5A39AA16-1C61-46C7-A913-C2F9F630AAE4}" dt="2023-01-06T18:50:35.572" v="11"/>
          <ac:spMkLst>
            <pc:docMk/>
            <pc:sldMk cId="3940433530" sldId="368"/>
            <ac:spMk id="4" creationId="{0B3EA9C4-6B40-5DF4-BD87-C000F9741399}"/>
          </ac:spMkLst>
        </pc:spChg>
      </pc:sldChg>
      <pc:sldChg chg="del ord">
        <pc:chgData name="Allie Pfleger" userId="7701ca9aa713607d" providerId="LiveId" clId="{5A39AA16-1C61-46C7-A913-C2F9F630AAE4}" dt="2023-01-06T18:49:46.521" v="5" actId="47"/>
        <pc:sldMkLst>
          <pc:docMk/>
          <pc:sldMk cId="1563833882" sldId="392"/>
        </pc:sldMkLst>
      </pc:sldChg>
      <pc:sldChg chg="ord">
        <pc:chgData name="Allie Pfleger" userId="7701ca9aa713607d" providerId="LiveId" clId="{5A39AA16-1C61-46C7-A913-C2F9F630AAE4}" dt="2023-01-06T18:41:58.993" v="1"/>
        <pc:sldMkLst>
          <pc:docMk/>
          <pc:sldMk cId="2997146562" sldId="393"/>
        </pc:sldMkLst>
      </pc:sldChg>
      <pc:sldChg chg="modSp mod ord">
        <pc:chgData name="Allie Pfleger" userId="7701ca9aa713607d" providerId="LiveId" clId="{5A39AA16-1C61-46C7-A913-C2F9F630AAE4}" dt="2023-01-06T18:50:09.709" v="6" actId="113"/>
        <pc:sldMkLst>
          <pc:docMk/>
          <pc:sldMk cId="2015621886" sldId="394"/>
        </pc:sldMkLst>
        <pc:spChg chg="mod">
          <ac:chgData name="Allie Pfleger" userId="7701ca9aa713607d" providerId="LiveId" clId="{5A39AA16-1C61-46C7-A913-C2F9F630AAE4}" dt="2023-01-06T18:50:09.709" v="6" actId="113"/>
          <ac:spMkLst>
            <pc:docMk/>
            <pc:sldMk cId="2015621886" sldId="394"/>
            <ac:spMk id="4" creationId="{7E49DAAE-A468-30E0-A039-BDE96E2607C4}"/>
          </ac:spMkLst>
        </pc:spChg>
      </pc:sldChg>
      <pc:sldChg chg="del ord">
        <pc:chgData name="Allie Pfleger" userId="7701ca9aa713607d" providerId="LiveId" clId="{5A39AA16-1C61-46C7-A913-C2F9F630AAE4}" dt="2023-01-06T18:44:45.781" v="4" actId="47"/>
        <pc:sldMkLst>
          <pc:docMk/>
          <pc:sldMk cId="201987499" sldId="396"/>
        </pc:sldMkLst>
      </pc:sldChg>
      <pc:sldChg chg="ord">
        <pc:chgData name="Allie Pfleger" userId="7701ca9aa713607d" providerId="LiveId" clId="{5A39AA16-1C61-46C7-A913-C2F9F630AAE4}" dt="2023-01-06T18:41:58.993" v="1"/>
        <pc:sldMkLst>
          <pc:docMk/>
          <pc:sldMk cId="3310162203" sldId="397"/>
        </pc:sldMkLst>
      </pc:sldChg>
      <pc:sldChg chg="ord">
        <pc:chgData name="Allie Pfleger" userId="7701ca9aa713607d" providerId="LiveId" clId="{5A39AA16-1C61-46C7-A913-C2F9F630AAE4}" dt="2023-01-06T18:41:58.993" v="1"/>
        <pc:sldMkLst>
          <pc:docMk/>
          <pc:sldMk cId="3063362141" sldId="398"/>
        </pc:sldMkLst>
      </pc:sldChg>
      <pc:sldChg chg="ord">
        <pc:chgData name="Allie Pfleger" userId="7701ca9aa713607d" providerId="LiveId" clId="{5A39AA16-1C61-46C7-A913-C2F9F630AAE4}" dt="2023-01-06T18:41:58.993" v="1"/>
        <pc:sldMkLst>
          <pc:docMk/>
          <pc:sldMk cId="132861858" sldId="399"/>
        </pc:sldMkLst>
      </pc:sldChg>
      <pc:sldChg chg="ord">
        <pc:chgData name="Allie Pfleger" userId="7701ca9aa713607d" providerId="LiveId" clId="{5A39AA16-1C61-46C7-A913-C2F9F630AAE4}" dt="2023-01-06T18:41:58.993" v="1"/>
        <pc:sldMkLst>
          <pc:docMk/>
          <pc:sldMk cId="3854525828" sldId="400"/>
        </pc:sldMkLst>
      </pc:sldChg>
      <pc:sldChg chg="ord">
        <pc:chgData name="Allie Pfleger" userId="7701ca9aa713607d" providerId="LiveId" clId="{5A39AA16-1C61-46C7-A913-C2F9F630AAE4}" dt="2023-01-06T18:41:58.993" v="1"/>
        <pc:sldMkLst>
          <pc:docMk/>
          <pc:sldMk cId="2519250997" sldId="401"/>
        </pc:sldMkLst>
      </pc:sldChg>
      <pc:sldChg chg="ord">
        <pc:chgData name="Allie Pfleger" userId="7701ca9aa713607d" providerId="LiveId" clId="{5A39AA16-1C61-46C7-A913-C2F9F630AAE4}" dt="2023-01-06T18:41:58.993" v="1"/>
        <pc:sldMkLst>
          <pc:docMk/>
          <pc:sldMk cId="1153657233" sldId="402"/>
        </pc:sldMkLst>
      </pc:sldChg>
      <pc:sldChg chg="ord">
        <pc:chgData name="Allie Pfleger" userId="7701ca9aa713607d" providerId="LiveId" clId="{5A39AA16-1C61-46C7-A913-C2F9F630AAE4}" dt="2023-01-06T18:41:58.993" v="1"/>
        <pc:sldMkLst>
          <pc:docMk/>
          <pc:sldMk cId="3342143561" sldId="403"/>
        </pc:sldMkLst>
      </pc:sldChg>
    </pc:docChg>
  </pc:docChgLst>
  <pc:docChgLst>
    <pc:chgData name="Allie Pfleger" userId="7701ca9aa713607d" providerId="LiveId" clId="{64623A5A-D93E-4906-A6AC-D3810FE9E535}"/>
    <pc:docChg chg="undo custSel addSld delSld modSld addSection modSection">
      <pc:chgData name="Allie Pfleger" userId="7701ca9aa713607d" providerId="LiveId" clId="{64623A5A-D93E-4906-A6AC-D3810FE9E535}" dt="2022-10-03T02:23:38.772" v="2178" actId="207"/>
      <pc:docMkLst>
        <pc:docMk/>
      </pc:docMkLst>
      <pc:sldChg chg="del">
        <pc:chgData name="Allie Pfleger" userId="7701ca9aa713607d" providerId="LiveId" clId="{64623A5A-D93E-4906-A6AC-D3810FE9E535}" dt="2022-10-03T00:22:58.962" v="1165" actId="47"/>
        <pc:sldMkLst>
          <pc:docMk/>
          <pc:sldMk cId="0" sldId="262"/>
        </pc:sldMkLst>
      </pc:sldChg>
      <pc:sldChg chg="del">
        <pc:chgData name="Allie Pfleger" userId="7701ca9aa713607d" providerId="LiveId" clId="{64623A5A-D93E-4906-A6AC-D3810FE9E535}" dt="2022-10-03T00:22:59.687" v="1166" actId="47"/>
        <pc:sldMkLst>
          <pc:docMk/>
          <pc:sldMk cId="0" sldId="263"/>
        </pc:sldMkLst>
      </pc:sldChg>
      <pc:sldChg chg="del">
        <pc:chgData name="Allie Pfleger" userId="7701ca9aa713607d" providerId="LiveId" clId="{64623A5A-D93E-4906-A6AC-D3810FE9E535}" dt="2022-10-03T00:23:00.511" v="1167" actId="47"/>
        <pc:sldMkLst>
          <pc:docMk/>
          <pc:sldMk cId="0" sldId="264"/>
        </pc:sldMkLst>
      </pc:sldChg>
      <pc:sldChg chg="del">
        <pc:chgData name="Allie Pfleger" userId="7701ca9aa713607d" providerId="LiveId" clId="{64623A5A-D93E-4906-A6AC-D3810FE9E535}" dt="2022-10-03T00:23:01.105" v="1168" actId="47"/>
        <pc:sldMkLst>
          <pc:docMk/>
          <pc:sldMk cId="0" sldId="265"/>
        </pc:sldMkLst>
      </pc:sldChg>
      <pc:sldChg chg="del">
        <pc:chgData name="Allie Pfleger" userId="7701ca9aa713607d" providerId="LiveId" clId="{64623A5A-D93E-4906-A6AC-D3810FE9E535}" dt="2022-10-03T00:23:01.666" v="1169" actId="47"/>
        <pc:sldMkLst>
          <pc:docMk/>
          <pc:sldMk cId="0" sldId="266"/>
        </pc:sldMkLst>
      </pc:sldChg>
      <pc:sldChg chg="del">
        <pc:chgData name="Allie Pfleger" userId="7701ca9aa713607d" providerId="LiveId" clId="{64623A5A-D93E-4906-A6AC-D3810FE9E535}" dt="2022-10-03T00:23:02.136" v="1170" actId="47"/>
        <pc:sldMkLst>
          <pc:docMk/>
          <pc:sldMk cId="0" sldId="267"/>
        </pc:sldMkLst>
      </pc:sldChg>
      <pc:sldChg chg="del">
        <pc:chgData name="Allie Pfleger" userId="7701ca9aa713607d" providerId="LiveId" clId="{64623A5A-D93E-4906-A6AC-D3810FE9E535}" dt="2022-10-03T00:23:02.612" v="1171" actId="47"/>
        <pc:sldMkLst>
          <pc:docMk/>
          <pc:sldMk cId="0" sldId="268"/>
        </pc:sldMkLst>
      </pc:sldChg>
      <pc:sldChg chg="del">
        <pc:chgData name="Allie Pfleger" userId="7701ca9aa713607d" providerId="LiveId" clId="{64623A5A-D93E-4906-A6AC-D3810FE9E535}" dt="2022-10-03T00:23:03.044" v="1172" actId="47"/>
        <pc:sldMkLst>
          <pc:docMk/>
          <pc:sldMk cId="0" sldId="269"/>
        </pc:sldMkLst>
      </pc:sldChg>
      <pc:sldChg chg="del">
        <pc:chgData name="Allie Pfleger" userId="7701ca9aa713607d" providerId="LiveId" clId="{64623A5A-D93E-4906-A6AC-D3810FE9E535}" dt="2022-10-03T00:23:03.563" v="1173" actId="47"/>
        <pc:sldMkLst>
          <pc:docMk/>
          <pc:sldMk cId="0" sldId="270"/>
        </pc:sldMkLst>
      </pc:sldChg>
      <pc:sldChg chg="del">
        <pc:chgData name="Allie Pfleger" userId="7701ca9aa713607d" providerId="LiveId" clId="{64623A5A-D93E-4906-A6AC-D3810FE9E535}" dt="2022-10-03T00:23:03.933" v="1174" actId="47"/>
        <pc:sldMkLst>
          <pc:docMk/>
          <pc:sldMk cId="0" sldId="271"/>
        </pc:sldMkLst>
      </pc:sldChg>
      <pc:sldChg chg="del">
        <pc:chgData name="Allie Pfleger" userId="7701ca9aa713607d" providerId="LiveId" clId="{64623A5A-D93E-4906-A6AC-D3810FE9E535}" dt="2022-10-03T00:23:04.378" v="1175" actId="47"/>
        <pc:sldMkLst>
          <pc:docMk/>
          <pc:sldMk cId="0" sldId="272"/>
        </pc:sldMkLst>
      </pc:sldChg>
      <pc:sldChg chg="del">
        <pc:chgData name="Allie Pfleger" userId="7701ca9aa713607d" providerId="LiveId" clId="{64623A5A-D93E-4906-A6AC-D3810FE9E535}" dt="2022-10-03T00:24:34.162" v="1221" actId="47"/>
        <pc:sldMkLst>
          <pc:docMk/>
          <pc:sldMk cId="0" sldId="273"/>
        </pc:sldMkLst>
      </pc:sldChg>
      <pc:sldChg chg="del">
        <pc:chgData name="Allie Pfleger" userId="7701ca9aa713607d" providerId="LiveId" clId="{64623A5A-D93E-4906-A6AC-D3810FE9E535}" dt="2022-10-03T00:27:49.147" v="1755" actId="47"/>
        <pc:sldMkLst>
          <pc:docMk/>
          <pc:sldMk cId="0" sldId="274"/>
        </pc:sldMkLst>
      </pc:sldChg>
      <pc:sldChg chg="modSp mod">
        <pc:chgData name="Allie Pfleger" userId="7701ca9aa713607d" providerId="LiveId" clId="{64623A5A-D93E-4906-A6AC-D3810FE9E535}" dt="2022-10-02T18:46:05.999" v="296" actId="20577"/>
        <pc:sldMkLst>
          <pc:docMk/>
          <pc:sldMk cId="2235408715" sldId="316"/>
        </pc:sldMkLst>
        <pc:spChg chg="mod">
          <ac:chgData name="Allie Pfleger" userId="7701ca9aa713607d" providerId="LiveId" clId="{64623A5A-D93E-4906-A6AC-D3810FE9E535}" dt="2022-10-02T18:46:05.999" v="296" actId="20577"/>
          <ac:spMkLst>
            <pc:docMk/>
            <pc:sldMk cId="2235408715" sldId="316"/>
            <ac:spMk id="3" creationId="{40357285-116C-D9E9-8114-1A4EC2B59A7E}"/>
          </ac:spMkLst>
        </pc:spChg>
      </pc:sldChg>
      <pc:sldChg chg="modSp mod">
        <pc:chgData name="Allie Pfleger" userId="7701ca9aa713607d" providerId="LiveId" clId="{64623A5A-D93E-4906-A6AC-D3810FE9E535}" dt="2022-10-03T00:15:23.700" v="919" actId="207"/>
        <pc:sldMkLst>
          <pc:docMk/>
          <pc:sldMk cId="1880349108" sldId="318"/>
        </pc:sldMkLst>
        <pc:spChg chg="mod">
          <ac:chgData name="Allie Pfleger" userId="7701ca9aa713607d" providerId="LiveId" clId="{64623A5A-D93E-4906-A6AC-D3810FE9E535}" dt="2022-10-03T00:15:23.700" v="919" actId="207"/>
          <ac:spMkLst>
            <pc:docMk/>
            <pc:sldMk cId="1880349108" sldId="318"/>
            <ac:spMk id="3" creationId="{0417D5D2-C1F7-5FA5-0368-6326B91E97AD}"/>
          </ac:spMkLst>
        </pc:spChg>
      </pc:sldChg>
      <pc:sldChg chg="modSp mod modNotes">
        <pc:chgData name="Allie Pfleger" userId="7701ca9aa713607d" providerId="LiveId" clId="{64623A5A-D93E-4906-A6AC-D3810FE9E535}" dt="2022-10-03T00:14:57.244" v="912" actId="207"/>
        <pc:sldMkLst>
          <pc:docMk/>
          <pc:sldMk cId="1692348163" sldId="320"/>
        </pc:sldMkLst>
        <pc:spChg chg="mod">
          <ac:chgData name="Allie Pfleger" userId="7701ca9aa713607d" providerId="LiveId" clId="{64623A5A-D93E-4906-A6AC-D3810FE9E535}" dt="2022-10-03T00:14:57.244" v="912" actId="207"/>
          <ac:spMkLst>
            <pc:docMk/>
            <pc:sldMk cId="1692348163" sldId="320"/>
            <ac:spMk id="3" creationId="{0417D5D2-C1F7-5FA5-0368-6326B91E97AD}"/>
          </ac:spMkLst>
        </pc:spChg>
      </pc:sldChg>
      <pc:sldChg chg="addSp delSp modSp add mod">
        <pc:chgData name="Allie Pfleger" userId="7701ca9aa713607d" providerId="LiveId" clId="{64623A5A-D93E-4906-A6AC-D3810FE9E535}" dt="2022-10-03T00:14:32.365" v="906" actId="207"/>
        <pc:sldMkLst>
          <pc:docMk/>
          <pc:sldMk cId="705529731" sldId="321"/>
        </pc:sldMkLst>
        <pc:spChg chg="mod">
          <ac:chgData name="Allie Pfleger" userId="7701ca9aa713607d" providerId="LiveId" clId="{64623A5A-D93E-4906-A6AC-D3810FE9E535}" dt="2022-10-02T23:57:12.758" v="576" actId="20577"/>
          <ac:spMkLst>
            <pc:docMk/>
            <pc:sldMk cId="705529731" sldId="321"/>
            <ac:spMk id="2" creationId="{6A491155-224A-BECE-21BE-E50EB40ED800}"/>
          </ac:spMkLst>
        </pc:spChg>
        <pc:spChg chg="add del">
          <ac:chgData name="Allie Pfleger" userId="7701ca9aa713607d" providerId="LiveId" clId="{64623A5A-D93E-4906-A6AC-D3810FE9E535}" dt="2022-10-02T23:58:00.535" v="583" actId="22"/>
          <ac:spMkLst>
            <pc:docMk/>
            <pc:sldMk cId="705529731" sldId="321"/>
            <ac:spMk id="4" creationId="{6C9D1F14-9B9A-A945-3E81-10152F12FBD1}"/>
          </ac:spMkLst>
        </pc:spChg>
        <pc:spChg chg="mod">
          <ac:chgData name="Allie Pfleger" userId="7701ca9aa713607d" providerId="LiveId" clId="{64623A5A-D93E-4906-A6AC-D3810FE9E535}" dt="2022-10-03T00:12:10.972" v="837" actId="6549"/>
          <ac:spMkLst>
            <pc:docMk/>
            <pc:sldMk cId="705529731" sldId="321"/>
            <ac:spMk id="5" creationId="{D457CB86-B894-26FD-7788-FA806722E745}"/>
          </ac:spMkLst>
        </pc:spChg>
        <pc:spChg chg="mod">
          <ac:chgData name="Allie Pfleger" userId="7701ca9aa713607d" providerId="LiveId" clId="{64623A5A-D93E-4906-A6AC-D3810FE9E535}" dt="2022-10-03T00:10:51.673" v="833" actId="1076"/>
          <ac:spMkLst>
            <pc:docMk/>
            <pc:sldMk cId="705529731" sldId="321"/>
            <ac:spMk id="6" creationId="{B6BEE2A3-9B22-D84C-2294-3FD7CAAB3FFC}"/>
          </ac:spMkLst>
        </pc:spChg>
        <pc:spChg chg="add mod">
          <ac:chgData name="Allie Pfleger" userId="7701ca9aa713607d" providerId="LiveId" clId="{64623A5A-D93E-4906-A6AC-D3810FE9E535}" dt="2022-10-03T00:12:14.295" v="838" actId="1076"/>
          <ac:spMkLst>
            <pc:docMk/>
            <pc:sldMk cId="705529731" sldId="321"/>
            <ac:spMk id="8" creationId="{BBFD8BFD-6BDF-81B9-12C3-AF81F95B96C0}"/>
          </ac:spMkLst>
        </pc:spChg>
        <pc:spChg chg="add mod">
          <ac:chgData name="Allie Pfleger" userId="7701ca9aa713607d" providerId="LiveId" clId="{64623A5A-D93E-4906-A6AC-D3810FE9E535}" dt="2022-10-03T00:14:32.365" v="906" actId="207"/>
          <ac:spMkLst>
            <pc:docMk/>
            <pc:sldMk cId="705529731" sldId="321"/>
            <ac:spMk id="10" creationId="{2F98D4F6-668A-9810-209A-2EBCD950A1BF}"/>
          </ac:spMkLst>
        </pc:spChg>
      </pc:sldChg>
      <pc:sldChg chg="delSp modSp add mod">
        <pc:chgData name="Allie Pfleger" userId="7701ca9aa713607d" providerId="LiveId" clId="{64623A5A-D93E-4906-A6AC-D3810FE9E535}" dt="2022-10-03T00:22:51.135" v="1164" actId="20577"/>
        <pc:sldMkLst>
          <pc:docMk/>
          <pc:sldMk cId="2699541241" sldId="322"/>
        </pc:sldMkLst>
        <pc:spChg chg="mod">
          <ac:chgData name="Allie Pfleger" userId="7701ca9aa713607d" providerId="LiveId" clId="{64623A5A-D93E-4906-A6AC-D3810FE9E535}" dt="2022-10-03T00:12:36.905" v="844" actId="404"/>
          <ac:spMkLst>
            <pc:docMk/>
            <pc:sldMk cId="2699541241" sldId="322"/>
            <ac:spMk id="5" creationId="{D457CB86-B894-26FD-7788-FA806722E745}"/>
          </ac:spMkLst>
        </pc:spChg>
        <pc:spChg chg="mod">
          <ac:chgData name="Allie Pfleger" userId="7701ca9aa713607d" providerId="LiveId" clId="{64623A5A-D93E-4906-A6AC-D3810FE9E535}" dt="2022-10-03T00:22:51.135" v="1164" actId="20577"/>
          <ac:spMkLst>
            <pc:docMk/>
            <pc:sldMk cId="2699541241" sldId="322"/>
            <ac:spMk id="6" creationId="{B6BEE2A3-9B22-D84C-2294-3FD7CAAB3FFC}"/>
          </ac:spMkLst>
        </pc:spChg>
        <pc:spChg chg="mod">
          <ac:chgData name="Allie Pfleger" userId="7701ca9aa713607d" providerId="LiveId" clId="{64623A5A-D93E-4906-A6AC-D3810FE9E535}" dt="2022-10-03T00:13:00.879" v="850" actId="1076"/>
          <ac:spMkLst>
            <pc:docMk/>
            <pc:sldMk cId="2699541241" sldId="322"/>
            <ac:spMk id="8" creationId="{BBFD8BFD-6BDF-81B9-12C3-AF81F95B96C0}"/>
          </ac:spMkLst>
        </pc:spChg>
        <pc:spChg chg="del">
          <ac:chgData name="Allie Pfleger" userId="7701ca9aa713607d" providerId="LiveId" clId="{64623A5A-D93E-4906-A6AC-D3810FE9E535}" dt="2022-10-03T00:12:31.924" v="842" actId="478"/>
          <ac:spMkLst>
            <pc:docMk/>
            <pc:sldMk cId="2699541241" sldId="322"/>
            <ac:spMk id="10" creationId="{2F98D4F6-668A-9810-209A-2EBCD950A1BF}"/>
          </ac:spMkLst>
        </pc:spChg>
      </pc:sldChg>
      <pc:sldChg chg="delSp modSp add del mod">
        <pc:chgData name="Allie Pfleger" userId="7701ca9aa713607d" providerId="LiveId" clId="{64623A5A-D93E-4906-A6AC-D3810FE9E535}" dt="2022-10-03T00:12:21.917" v="840" actId="47"/>
        <pc:sldMkLst>
          <pc:docMk/>
          <pc:sldMk cId="3433143616" sldId="322"/>
        </pc:sldMkLst>
        <pc:spChg chg="mod">
          <ac:chgData name="Allie Pfleger" userId="7701ca9aa713607d" providerId="LiveId" clId="{64623A5A-D93E-4906-A6AC-D3810FE9E535}" dt="2022-10-03T00:12:07.730" v="836" actId="6549"/>
          <ac:spMkLst>
            <pc:docMk/>
            <pc:sldMk cId="3433143616" sldId="322"/>
            <ac:spMk id="5" creationId="{D457CB86-B894-26FD-7788-FA806722E745}"/>
          </ac:spMkLst>
        </pc:spChg>
        <pc:spChg chg="del">
          <ac:chgData name="Allie Pfleger" userId="7701ca9aa713607d" providerId="LiveId" clId="{64623A5A-D93E-4906-A6AC-D3810FE9E535}" dt="2022-10-03T00:12:00.436" v="835" actId="478"/>
          <ac:spMkLst>
            <pc:docMk/>
            <pc:sldMk cId="3433143616" sldId="322"/>
            <ac:spMk id="10" creationId="{2F98D4F6-668A-9810-209A-2EBCD950A1BF}"/>
          </ac:spMkLst>
        </pc:spChg>
      </pc:sldChg>
      <pc:sldChg chg="modSp add">
        <pc:chgData name="Allie Pfleger" userId="7701ca9aa713607d" providerId="LiveId" clId="{64623A5A-D93E-4906-A6AC-D3810FE9E535}" dt="2022-10-03T00:23:13.768" v="1177" actId="20577"/>
        <pc:sldMkLst>
          <pc:docMk/>
          <pc:sldMk cId="2408137890" sldId="323"/>
        </pc:sldMkLst>
        <pc:spChg chg="mod">
          <ac:chgData name="Allie Pfleger" userId="7701ca9aa713607d" providerId="LiveId" clId="{64623A5A-D93E-4906-A6AC-D3810FE9E535}" dt="2022-10-03T00:23:13.768" v="1177" actId="20577"/>
          <ac:spMkLst>
            <pc:docMk/>
            <pc:sldMk cId="2408137890" sldId="323"/>
            <ac:spMk id="6" creationId="{B6BEE2A3-9B22-D84C-2294-3FD7CAAB3FFC}"/>
          </ac:spMkLst>
        </pc:spChg>
      </pc:sldChg>
      <pc:sldChg chg="modSp add">
        <pc:chgData name="Allie Pfleger" userId="7701ca9aa713607d" providerId="LiveId" clId="{64623A5A-D93E-4906-A6AC-D3810FE9E535}" dt="2022-10-03T00:23:19.779" v="1179" actId="20577"/>
        <pc:sldMkLst>
          <pc:docMk/>
          <pc:sldMk cId="3150371622" sldId="324"/>
        </pc:sldMkLst>
        <pc:spChg chg="mod">
          <ac:chgData name="Allie Pfleger" userId="7701ca9aa713607d" providerId="LiveId" clId="{64623A5A-D93E-4906-A6AC-D3810FE9E535}" dt="2022-10-03T00:23:19.779" v="1179" actId="20577"/>
          <ac:spMkLst>
            <pc:docMk/>
            <pc:sldMk cId="3150371622" sldId="324"/>
            <ac:spMk id="6" creationId="{B6BEE2A3-9B22-D84C-2294-3FD7CAAB3FFC}"/>
          </ac:spMkLst>
        </pc:spChg>
      </pc:sldChg>
      <pc:sldChg chg="modSp add">
        <pc:chgData name="Allie Pfleger" userId="7701ca9aa713607d" providerId="LiveId" clId="{64623A5A-D93E-4906-A6AC-D3810FE9E535}" dt="2022-10-03T00:23:24.861" v="1181" actId="20577"/>
        <pc:sldMkLst>
          <pc:docMk/>
          <pc:sldMk cId="3256499737" sldId="325"/>
        </pc:sldMkLst>
        <pc:spChg chg="mod">
          <ac:chgData name="Allie Pfleger" userId="7701ca9aa713607d" providerId="LiveId" clId="{64623A5A-D93E-4906-A6AC-D3810FE9E535}" dt="2022-10-03T00:23:24.861" v="1181" actId="20577"/>
          <ac:spMkLst>
            <pc:docMk/>
            <pc:sldMk cId="3256499737" sldId="325"/>
            <ac:spMk id="6" creationId="{B6BEE2A3-9B22-D84C-2294-3FD7CAAB3FFC}"/>
          </ac:spMkLst>
        </pc:spChg>
      </pc:sldChg>
      <pc:sldChg chg="modSp add">
        <pc:chgData name="Allie Pfleger" userId="7701ca9aa713607d" providerId="LiveId" clId="{64623A5A-D93E-4906-A6AC-D3810FE9E535}" dt="2022-10-03T00:23:30.208" v="1183" actId="20577"/>
        <pc:sldMkLst>
          <pc:docMk/>
          <pc:sldMk cId="2344949587" sldId="326"/>
        </pc:sldMkLst>
        <pc:spChg chg="mod">
          <ac:chgData name="Allie Pfleger" userId="7701ca9aa713607d" providerId="LiveId" clId="{64623A5A-D93E-4906-A6AC-D3810FE9E535}" dt="2022-10-03T00:23:30.208" v="1183" actId="20577"/>
          <ac:spMkLst>
            <pc:docMk/>
            <pc:sldMk cId="2344949587" sldId="326"/>
            <ac:spMk id="6" creationId="{B6BEE2A3-9B22-D84C-2294-3FD7CAAB3FFC}"/>
          </ac:spMkLst>
        </pc:spChg>
      </pc:sldChg>
      <pc:sldChg chg="modSp add">
        <pc:chgData name="Allie Pfleger" userId="7701ca9aa713607d" providerId="LiveId" clId="{64623A5A-D93E-4906-A6AC-D3810FE9E535}" dt="2022-10-03T00:23:44.544" v="1185" actId="20577"/>
        <pc:sldMkLst>
          <pc:docMk/>
          <pc:sldMk cId="247871575" sldId="327"/>
        </pc:sldMkLst>
        <pc:spChg chg="mod">
          <ac:chgData name="Allie Pfleger" userId="7701ca9aa713607d" providerId="LiveId" clId="{64623A5A-D93E-4906-A6AC-D3810FE9E535}" dt="2022-10-03T00:23:44.544" v="1185" actId="20577"/>
          <ac:spMkLst>
            <pc:docMk/>
            <pc:sldMk cId="247871575" sldId="327"/>
            <ac:spMk id="6" creationId="{B6BEE2A3-9B22-D84C-2294-3FD7CAAB3FFC}"/>
          </ac:spMkLst>
        </pc:spChg>
      </pc:sldChg>
      <pc:sldChg chg="modSp add">
        <pc:chgData name="Allie Pfleger" userId="7701ca9aa713607d" providerId="LiveId" clId="{64623A5A-D93E-4906-A6AC-D3810FE9E535}" dt="2022-10-03T00:23:49.874" v="1187" actId="20577"/>
        <pc:sldMkLst>
          <pc:docMk/>
          <pc:sldMk cId="1664910646" sldId="328"/>
        </pc:sldMkLst>
        <pc:spChg chg="mod">
          <ac:chgData name="Allie Pfleger" userId="7701ca9aa713607d" providerId="LiveId" clId="{64623A5A-D93E-4906-A6AC-D3810FE9E535}" dt="2022-10-03T00:23:49.874" v="1187" actId="20577"/>
          <ac:spMkLst>
            <pc:docMk/>
            <pc:sldMk cId="1664910646" sldId="328"/>
            <ac:spMk id="6" creationId="{B6BEE2A3-9B22-D84C-2294-3FD7CAAB3FFC}"/>
          </ac:spMkLst>
        </pc:spChg>
      </pc:sldChg>
      <pc:sldChg chg="modSp add">
        <pc:chgData name="Allie Pfleger" userId="7701ca9aa713607d" providerId="LiveId" clId="{64623A5A-D93E-4906-A6AC-D3810FE9E535}" dt="2022-10-03T00:23:55.181" v="1189" actId="20577"/>
        <pc:sldMkLst>
          <pc:docMk/>
          <pc:sldMk cId="2071991101" sldId="329"/>
        </pc:sldMkLst>
        <pc:spChg chg="mod">
          <ac:chgData name="Allie Pfleger" userId="7701ca9aa713607d" providerId="LiveId" clId="{64623A5A-D93E-4906-A6AC-D3810FE9E535}" dt="2022-10-03T00:23:55.181" v="1189" actId="20577"/>
          <ac:spMkLst>
            <pc:docMk/>
            <pc:sldMk cId="2071991101" sldId="329"/>
            <ac:spMk id="6" creationId="{B6BEE2A3-9B22-D84C-2294-3FD7CAAB3FFC}"/>
          </ac:spMkLst>
        </pc:spChg>
      </pc:sldChg>
      <pc:sldChg chg="modSp add">
        <pc:chgData name="Allie Pfleger" userId="7701ca9aa713607d" providerId="LiveId" clId="{64623A5A-D93E-4906-A6AC-D3810FE9E535}" dt="2022-10-03T00:24:01.374" v="1191" actId="20577"/>
        <pc:sldMkLst>
          <pc:docMk/>
          <pc:sldMk cId="3422864306" sldId="330"/>
        </pc:sldMkLst>
        <pc:spChg chg="mod">
          <ac:chgData name="Allie Pfleger" userId="7701ca9aa713607d" providerId="LiveId" clId="{64623A5A-D93E-4906-A6AC-D3810FE9E535}" dt="2022-10-03T00:24:01.374" v="1191" actId="20577"/>
          <ac:spMkLst>
            <pc:docMk/>
            <pc:sldMk cId="3422864306" sldId="330"/>
            <ac:spMk id="6" creationId="{B6BEE2A3-9B22-D84C-2294-3FD7CAAB3FFC}"/>
          </ac:spMkLst>
        </pc:spChg>
      </pc:sldChg>
      <pc:sldChg chg="delSp add mod">
        <pc:chgData name="Allie Pfleger" userId="7701ca9aa713607d" providerId="LiveId" clId="{64623A5A-D93E-4906-A6AC-D3810FE9E535}" dt="2022-10-03T00:24:06.379" v="1193" actId="478"/>
        <pc:sldMkLst>
          <pc:docMk/>
          <pc:sldMk cId="2998080480" sldId="331"/>
        </pc:sldMkLst>
        <pc:spChg chg="del">
          <ac:chgData name="Allie Pfleger" userId="7701ca9aa713607d" providerId="LiveId" clId="{64623A5A-D93E-4906-A6AC-D3810FE9E535}" dt="2022-10-03T00:24:06.379" v="1193" actId="478"/>
          <ac:spMkLst>
            <pc:docMk/>
            <pc:sldMk cId="2998080480" sldId="331"/>
            <ac:spMk id="6" creationId="{B6BEE2A3-9B22-D84C-2294-3FD7CAAB3FFC}"/>
          </ac:spMkLst>
        </pc:spChg>
      </pc:sldChg>
      <pc:sldChg chg="modSp add mod">
        <pc:chgData name="Allie Pfleger" userId="7701ca9aa713607d" providerId="LiveId" clId="{64623A5A-D93E-4906-A6AC-D3810FE9E535}" dt="2022-10-03T00:24:31.825" v="1220" actId="20577"/>
        <pc:sldMkLst>
          <pc:docMk/>
          <pc:sldMk cId="2712625066" sldId="332"/>
        </pc:sldMkLst>
        <pc:spChg chg="mod">
          <ac:chgData name="Allie Pfleger" userId="7701ca9aa713607d" providerId="LiveId" clId="{64623A5A-D93E-4906-A6AC-D3810FE9E535}" dt="2022-10-03T00:24:31.825" v="1220" actId="20577"/>
          <ac:spMkLst>
            <pc:docMk/>
            <pc:sldMk cId="2712625066" sldId="332"/>
            <ac:spMk id="111" creationId="{00000000-0000-0000-0000-000000000000}"/>
          </ac:spMkLst>
        </pc:spChg>
      </pc:sldChg>
      <pc:sldChg chg="addSp delSp modSp new mod modClrScheme chgLayout">
        <pc:chgData name="Allie Pfleger" userId="7701ca9aa713607d" providerId="LiveId" clId="{64623A5A-D93E-4906-A6AC-D3810FE9E535}" dt="2022-10-03T02:14:24.322" v="2094" actId="20577"/>
        <pc:sldMkLst>
          <pc:docMk/>
          <pc:sldMk cId="726763666" sldId="333"/>
        </pc:sldMkLst>
        <pc:spChg chg="del mod ord">
          <ac:chgData name="Allie Pfleger" userId="7701ca9aa713607d" providerId="LiveId" clId="{64623A5A-D93E-4906-A6AC-D3810FE9E535}" dt="2022-10-03T00:24:58.675" v="1223" actId="700"/>
          <ac:spMkLst>
            <pc:docMk/>
            <pc:sldMk cId="726763666" sldId="333"/>
            <ac:spMk id="2" creationId="{189E73A8-A773-0C8B-8419-51450B658EC2}"/>
          </ac:spMkLst>
        </pc:spChg>
        <pc:spChg chg="add mod ord">
          <ac:chgData name="Allie Pfleger" userId="7701ca9aa713607d" providerId="LiveId" clId="{64623A5A-D93E-4906-A6AC-D3810FE9E535}" dt="2022-10-03T00:25:01.673" v="1227" actId="20577"/>
          <ac:spMkLst>
            <pc:docMk/>
            <pc:sldMk cId="726763666" sldId="333"/>
            <ac:spMk id="3" creationId="{FA7C49EA-BE30-393C-6B23-092F5F8D7E2F}"/>
          </ac:spMkLst>
        </pc:spChg>
        <pc:spChg chg="add mod ord">
          <ac:chgData name="Allie Pfleger" userId="7701ca9aa713607d" providerId="LiveId" clId="{64623A5A-D93E-4906-A6AC-D3810FE9E535}" dt="2022-10-03T02:14:24.322" v="2094" actId="20577"/>
          <ac:spMkLst>
            <pc:docMk/>
            <pc:sldMk cId="726763666" sldId="333"/>
            <ac:spMk id="4" creationId="{41D0DB5E-B4D9-1D22-67B7-54EEF93594EF}"/>
          </ac:spMkLst>
        </pc:spChg>
      </pc:sldChg>
      <pc:sldChg chg="addSp delSp modSp add mod">
        <pc:chgData name="Allie Pfleger" userId="7701ca9aa713607d" providerId="LiveId" clId="{64623A5A-D93E-4906-A6AC-D3810FE9E535}" dt="2022-10-03T02:16:16.082" v="2136" actId="113"/>
        <pc:sldMkLst>
          <pc:docMk/>
          <pc:sldMk cId="2939023462" sldId="334"/>
        </pc:sldMkLst>
        <pc:spChg chg="mod">
          <ac:chgData name="Allie Pfleger" userId="7701ca9aa713607d" providerId="LiveId" clId="{64623A5A-D93E-4906-A6AC-D3810FE9E535}" dt="2022-10-03T00:27:24.743" v="1693" actId="20577"/>
          <ac:spMkLst>
            <pc:docMk/>
            <pc:sldMk cId="2939023462" sldId="334"/>
            <ac:spMk id="3" creationId="{FA7C49EA-BE30-393C-6B23-092F5F8D7E2F}"/>
          </ac:spMkLst>
        </pc:spChg>
        <pc:spChg chg="del mod">
          <ac:chgData name="Allie Pfleger" userId="7701ca9aa713607d" providerId="LiveId" clId="{64623A5A-D93E-4906-A6AC-D3810FE9E535}" dt="2022-10-03T02:14:39.760" v="2095" actId="478"/>
          <ac:spMkLst>
            <pc:docMk/>
            <pc:sldMk cId="2939023462" sldId="334"/>
            <ac:spMk id="4" creationId="{41D0DB5E-B4D9-1D22-67B7-54EEF93594EF}"/>
          </ac:spMkLst>
        </pc:spChg>
        <pc:spChg chg="add del mod">
          <ac:chgData name="Allie Pfleger" userId="7701ca9aa713607d" providerId="LiveId" clId="{64623A5A-D93E-4906-A6AC-D3810FE9E535}" dt="2022-10-03T02:16:16.082" v="2136" actId="113"/>
          <ac:spMkLst>
            <pc:docMk/>
            <pc:sldMk cId="2939023462" sldId="334"/>
            <ac:spMk id="5" creationId="{D7CC0D71-A37C-9A35-B2BB-6D066015B099}"/>
          </ac:spMkLst>
        </pc:spChg>
        <pc:spChg chg="add del mod">
          <ac:chgData name="Allie Pfleger" userId="7701ca9aa713607d" providerId="LiveId" clId="{64623A5A-D93E-4906-A6AC-D3810FE9E535}" dt="2022-10-03T02:14:42.755" v="2098"/>
          <ac:spMkLst>
            <pc:docMk/>
            <pc:sldMk cId="2939023462" sldId="334"/>
            <ac:spMk id="6" creationId="{A08CC9B5-C813-3D3E-26C1-541CF784F52E}"/>
          </ac:spMkLst>
        </pc:spChg>
        <pc:spChg chg="add del mod">
          <ac:chgData name="Allie Pfleger" userId="7701ca9aa713607d" providerId="LiveId" clId="{64623A5A-D93E-4906-A6AC-D3810FE9E535}" dt="2022-10-03T02:14:52.753" v="2100"/>
          <ac:spMkLst>
            <pc:docMk/>
            <pc:sldMk cId="2939023462" sldId="334"/>
            <ac:spMk id="7" creationId="{29C094E5-BD44-DAC1-2E2B-353CA3874CD7}"/>
          </ac:spMkLst>
        </pc:spChg>
      </pc:sldChg>
      <pc:sldChg chg="addSp delSp modSp add mod">
        <pc:chgData name="Allie Pfleger" userId="7701ca9aa713607d" providerId="LiveId" clId="{64623A5A-D93E-4906-A6AC-D3810FE9E535}" dt="2022-10-03T02:23:38.772" v="2178" actId="207"/>
        <pc:sldMkLst>
          <pc:docMk/>
          <pc:sldMk cId="4294689599" sldId="335"/>
        </pc:sldMkLst>
        <pc:spChg chg="mod">
          <ac:chgData name="Allie Pfleger" userId="7701ca9aa713607d" providerId="LiveId" clId="{64623A5A-D93E-4906-A6AC-D3810FE9E535}" dt="2022-10-03T00:28:16.410" v="1773" actId="20577"/>
          <ac:spMkLst>
            <pc:docMk/>
            <pc:sldMk cId="4294689599" sldId="335"/>
            <ac:spMk id="2" creationId="{6A491155-224A-BECE-21BE-E50EB40ED800}"/>
          </ac:spMkLst>
        </pc:spChg>
        <pc:spChg chg="add mod">
          <ac:chgData name="Allie Pfleger" userId="7701ca9aa713607d" providerId="LiveId" clId="{64623A5A-D93E-4906-A6AC-D3810FE9E535}" dt="2022-10-03T02:20:49.906" v="2165" actId="1076"/>
          <ac:spMkLst>
            <pc:docMk/>
            <pc:sldMk cId="4294689599" sldId="335"/>
            <ac:spMk id="3" creationId="{E2289A30-A21C-A553-3323-599C5755B9B7}"/>
          </ac:spMkLst>
        </pc:spChg>
        <pc:spChg chg="add mod">
          <ac:chgData name="Allie Pfleger" userId="7701ca9aa713607d" providerId="LiveId" clId="{64623A5A-D93E-4906-A6AC-D3810FE9E535}" dt="2022-10-03T02:23:38.772" v="2178" actId="207"/>
          <ac:spMkLst>
            <pc:docMk/>
            <pc:sldMk cId="4294689599" sldId="335"/>
            <ac:spMk id="4" creationId="{62888D20-8BB1-1411-6875-90D3B6D87C91}"/>
          </ac:spMkLst>
        </pc:spChg>
        <pc:spChg chg="mod">
          <ac:chgData name="Allie Pfleger" userId="7701ca9aa713607d" providerId="LiveId" clId="{64623A5A-D93E-4906-A6AC-D3810FE9E535}" dt="2022-10-03T00:32:48.369" v="1839" actId="1076"/>
          <ac:spMkLst>
            <pc:docMk/>
            <pc:sldMk cId="4294689599" sldId="335"/>
            <ac:spMk id="5" creationId="{D457CB86-B894-26FD-7788-FA806722E745}"/>
          </ac:spMkLst>
        </pc:spChg>
        <pc:spChg chg="del">
          <ac:chgData name="Allie Pfleger" userId="7701ca9aa713607d" providerId="LiveId" clId="{64623A5A-D93E-4906-A6AC-D3810FE9E535}" dt="2022-10-03T00:28:24.949" v="1774" actId="478"/>
          <ac:spMkLst>
            <pc:docMk/>
            <pc:sldMk cId="4294689599" sldId="335"/>
            <ac:spMk id="6" creationId="{B6BEE2A3-9B22-D84C-2294-3FD7CAAB3FFC}"/>
          </ac:spMkLst>
        </pc:spChg>
        <pc:spChg chg="add mod">
          <ac:chgData name="Allie Pfleger" userId="7701ca9aa713607d" providerId="LiveId" clId="{64623A5A-D93E-4906-A6AC-D3810FE9E535}" dt="2022-10-03T02:18:20.757" v="2149" actId="1076"/>
          <ac:spMkLst>
            <pc:docMk/>
            <pc:sldMk cId="4294689599" sldId="335"/>
            <ac:spMk id="7" creationId="{32F7A985-44E9-1232-E90A-4CF0F3ECF586}"/>
          </ac:spMkLst>
        </pc:spChg>
        <pc:spChg chg="del">
          <ac:chgData name="Allie Pfleger" userId="7701ca9aa713607d" providerId="LiveId" clId="{64623A5A-D93E-4906-A6AC-D3810FE9E535}" dt="2022-10-03T00:28:40.873" v="1778" actId="478"/>
          <ac:spMkLst>
            <pc:docMk/>
            <pc:sldMk cId="4294689599" sldId="335"/>
            <ac:spMk id="8" creationId="{BBFD8BFD-6BDF-81B9-12C3-AF81F95B96C0}"/>
          </ac:spMkLst>
        </pc:spChg>
        <pc:spChg chg="add mod">
          <ac:chgData name="Allie Pfleger" userId="7701ca9aa713607d" providerId="LiveId" clId="{64623A5A-D93E-4906-A6AC-D3810FE9E535}" dt="2022-10-03T00:33:39.633" v="1851" actId="1076"/>
          <ac:spMkLst>
            <pc:docMk/>
            <pc:sldMk cId="4294689599" sldId="335"/>
            <ac:spMk id="9" creationId="{D2F95A25-C5E8-4B82-6328-9930AE892918}"/>
          </ac:spMkLst>
        </pc:spChg>
        <pc:spChg chg="del">
          <ac:chgData name="Allie Pfleger" userId="7701ca9aa713607d" providerId="LiveId" clId="{64623A5A-D93E-4906-A6AC-D3810FE9E535}" dt="2022-10-03T00:28:28.793" v="1776" actId="478"/>
          <ac:spMkLst>
            <pc:docMk/>
            <pc:sldMk cId="4294689599" sldId="335"/>
            <ac:spMk id="10" creationId="{2F98D4F6-668A-9810-209A-2EBCD950A1BF}"/>
          </ac:spMkLst>
        </pc:spChg>
        <pc:spChg chg="add mod">
          <ac:chgData name="Allie Pfleger" userId="7701ca9aa713607d" providerId="LiveId" clId="{64623A5A-D93E-4906-A6AC-D3810FE9E535}" dt="2022-10-03T00:33:39.633" v="1851" actId="1076"/>
          <ac:spMkLst>
            <pc:docMk/>
            <pc:sldMk cId="4294689599" sldId="335"/>
            <ac:spMk id="11" creationId="{1A95E883-B3E5-F6E8-F969-55FD68AD784B}"/>
          </ac:spMkLst>
        </pc:spChg>
        <pc:spChg chg="add mod">
          <ac:chgData name="Allie Pfleger" userId="7701ca9aa713607d" providerId="LiveId" clId="{64623A5A-D93E-4906-A6AC-D3810FE9E535}" dt="2022-10-03T02:17:54.494" v="2148" actId="1076"/>
          <ac:spMkLst>
            <pc:docMk/>
            <pc:sldMk cId="4294689599" sldId="335"/>
            <ac:spMk id="12" creationId="{8560977E-F123-1E56-9A74-B46E80903F07}"/>
          </ac:spMkLst>
        </pc:spChg>
        <pc:spChg chg="add mod">
          <ac:chgData name="Allie Pfleger" userId="7701ca9aa713607d" providerId="LiveId" clId="{64623A5A-D93E-4906-A6AC-D3810FE9E535}" dt="2022-10-03T00:33:44.361" v="1852" actId="1076"/>
          <ac:spMkLst>
            <pc:docMk/>
            <pc:sldMk cId="4294689599" sldId="335"/>
            <ac:spMk id="13" creationId="{CB5A84B6-A61A-A604-0EDA-47ABD31868B8}"/>
          </ac:spMkLst>
        </pc:spChg>
        <pc:spChg chg="add mod">
          <ac:chgData name="Allie Pfleger" userId="7701ca9aa713607d" providerId="LiveId" clId="{64623A5A-D93E-4906-A6AC-D3810FE9E535}" dt="2022-10-03T02:20:14.018" v="2158" actId="1076"/>
          <ac:spMkLst>
            <pc:docMk/>
            <pc:sldMk cId="4294689599" sldId="335"/>
            <ac:spMk id="14" creationId="{1C72E1F8-5A86-62ED-A9AF-3EE872DBC6E4}"/>
          </ac:spMkLst>
        </pc:spChg>
        <pc:spChg chg="add mod">
          <ac:chgData name="Allie Pfleger" userId="7701ca9aa713607d" providerId="LiveId" clId="{64623A5A-D93E-4906-A6AC-D3810FE9E535}" dt="2022-10-03T02:18:23.582" v="2150" actId="1076"/>
          <ac:spMkLst>
            <pc:docMk/>
            <pc:sldMk cId="4294689599" sldId="335"/>
            <ac:spMk id="15" creationId="{F4AE2D2C-104A-7188-0AC3-D8C2A9AEEC52}"/>
          </ac:spMkLst>
        </pc:spChg>
        <pc:cxnChg chg="add del mod">
          <ac:chgData name="Allie Pfleger" userId="7701ca9aa713607d" providerId="LiveId" clId="{64623A5A-D93E-4906-A6AC-D3810FE9E535}" dt="2022-10-03T00:36:41.305" v="1855" actId="11529"/>
          <ac:cxnSpMkLst>
            <pc:docMk/>
            <pc:sldMk cId="4294689599" sldId="335"/>
            <ac:cxnSpMk id="17" creationId="{C86D0D6D-91B9-4B95-A2D6-1579E251508C}"/>
          </ac:cxnSpMkLst>
        </pc:cxnChg>
        <pc:cxnChg chg="add del mod">
          <ac:chgData name="Allie Pfleger" userId="7701ca9aa713607d" providerId="LiveId" clId="{64623A5A-D93E-4906-A6AC-D3810FE9E535}" dt="2022-10-03T00:37:05.158" v="1860" actId="11529"/>
          <ac:cxnSpMkLst>
            <pc:docMk/>
            <pc:sldMk cId="4294689599" sldId="335"/>
            <ac:cxnSpMk id="19" creationId="{34B679BC-E59D-526A-337E-381E17C480C8}"/>
          </ac:cxnSpMkLst>
        </pc:cxnChg>
        <pc:cxnChg chg="add mod">
          <ac:chgData name="Allie Pfleger" userId="7701ca9aa713607d" providerId="LiveId" clId="{64623A5A-D93E-4906-A6AC-D3810FE9E535}" dt="2022-10-03T02:21:26.107" v="2168" actId="692"/>
          <ac:cxnSpMkLst>
            <pc:docMk/>
            <pc:sldMk cId="4294689599" sldId="335"/>
            <ac:cxnSpMk id="21" creationId="{755963ED-B2EA-ACC3-0590-EDD40024A636}"/>
          </ac:cxnSpMkLst>
        </pc:cxnChg>
        <pc:cxnChg chg="add mod">
          <ac:chgData name="Allie Pfleger" userId="7701ca9aa713607d" providerId="LiveId" clId="{64623A5A-D93E-4906-A6AC-D3810FE9E535}" dt="2022-10-03T02:21:30.355" v="2169" actId="692"/>
          <ac:cxnSpMkLst>
            <pc:docMk/>
            <pc:sldMk cId="4294689599" sldId="335"/>
            <ac:cxnSpMk id="23" creationId="{B21493AB-3061-1E22-FD68-B08E53F2D031}"/>
          </ac:cxnSpMkLst>
        </pc:cxnChg>
        <pc:cxnChg chg="add mod">
          <ac:chgData name="Allie Pfleger" userId="7701ca9aa713607d" providerId="LiveId" clId="{64623A5A-D93E-4906-A6AC-D3810FE9E535}" dt="2022-10-03T02:21:33.824" v="2170" actId="692"/>
          <ac:cxnSpMkLst>
            <pc:docMk/>
            <pc:sldMk cId="4294689599" sldId="335"/>
            <ac:cxnSpMk id="25" creationId="{447937D0-BD73-AC23-1E37-2131C023A887}"/>
          </ac:cxnSpMkLst>
        </pc:cxnChg>
        <pc:cxnChg chg="add mod">
          <ac:chgData name="Allie Pfleger" userId="7701ca9aa713607d" providerId="LiveId" clId="{64623A5A-D93E-4906-A6AC-D3810FE9E535}" dt="2022-10-03T02:21:37.223" v="2171" actId="692"/>
          <ac:cxnSpMkLst>
            <pc:docMk/>
            <pc:sldMk cId="4294689599" sldId="335"/>
            <ac:cxnSpMk id="27" creationId="{362166DE-4286-7E21-A846-87702AC1D487}"/>
          </ac:cxnSpMkLst>
        </pc:cxnChg>
        <pc:cxnChg chg="add del mod">
          <ac:chgData name="Allie Pfleger" userId="7701ca9aa713607d" providerId="LiveId" clId="{64623A5A-D93E-4906-A6AC-D3810FE9E535}" dt="2022-10-03T00:38:39.757" v="1875" actId="478"/>
          <ac:cxnSpMkLst>
            <pc:docMk/>
            <pc:sldMk cId="4294689599" sldId="335"/>
            <ac:cxnSpMk id="29" creationId="{BC013905-CADE-6F2E-AEE0-37E6C9C9F376}"/>
          </ac:cxnSpMkLst>
        </pc:cxnChg>
        <pc:cxnChg chg="add mod">
          <ac:chgData name="Allie Pfleger" userId="7701ca9aa713607d" providerId="LiveId" clId="{64623A5A-D93E-4906-A6AC-D3810FE9E535}" dt="2022-10-03T02:21:42.740" v="2173" actId="692"/>
          <ac:cxnSpMkLst>
            <pc:docMk/>
            <pc:sldMk cId="4294689599" sldId="335"/>
            <ac:cxnSpMk id="31" creationId="{3EE81EEC-E8BC-73E1-BE73-586DC8B1930B}"/>
          </ac:cxnSpMkLst>
        </pc:cxnChg>
        <pc:cxnChg chg="add del mod">
          <ac:chgData name="Allie Pfleger" userId="7701ca9aa713607d" providerId="LiveId" clId="{64623A5A-D93E-4906-A6AC-D3810FE9E535}" dt="2022-10-03T00:38:41.070" v="1876" actId="478"/>
          <ac:cxnSpMkLst>
            <pc:docMk/>
            <pc:sldMk cId="4294689599" sldId="335"/>
            <ac:cxnSpMk id="33" creationId="{B13D4E8E-69AE-4B05-CAE1-3E7517E88258}"/>
          </ac:cxnSpMkLst>
        </pc:cxnChg>
        <pc:cxnChg chg="add del mod">
          <ac:chgData name="Allie Pfleger" userId="7701ca9aa713607d" providerId="LiveId" clId="{64623A5A-D93E-4906-A6AC-D3810FE9E535}" dt="2022-10-03T00:39:28.320" v="1882" actId="11529"/>
          <ac:cxnSpMkLst>
            <pc:docMk/>
            <pc:sldMk cId="4294689599" sldId="335"/>
            <ac:cxnSpMk id="36" creationId="{E9CE3038-E03B-C9D8-C97D-0F84BA37AA78}"/>
          </ac:cxnSpMkLst>
        </pc:cxnChg>
        <pc:cxnChg chg="add del mod">
          <ac:chgData name="Allie Pfleger" userId="7701ca9aa713607d" providerId="LiveId" clId="{64623A5A-D93E-4906-A6AC-D3810FE9E535}" dt="2022-10-03T00:39:51.919" v="1884" actId="11529"/>
          <ac:cxnSpMkLst>
            <pc:docMk/>
            <pc:sldMk cId="4294689599" sldId="335"/>
            <ac:cxnSpMk id="39" creationId="{2181CC37-9BC6-808F-D181-F4DAB8635C86}"/>
          </ac:cxnSpMkLst>
        </pc:cxnChg>
        <pc:cxnChg chg="add del mod">
          <ac:chgData name="Allie Pfleger" userId="7701ca9aa713607d" providerId="LiveId" clId="{64623A5A-D93E-4906-A6AC-D3810FE9E535}" dt="2022-10-03T00:40:11.200" v="1888" actId="11529"/>
          <ac:cxnSpMkLst>
            <pc:docMk/>
            <pc:sldMk cId="4294689599" sldId="335"/>
            <ac:cxnSpMk id="41" creationId="{36EE5A4A-6D8C-7396-905B-93F532C135CE}"/>
          </ac:cxnSpMkLst>
        </pc:cxnChg>
        <pc:cxnChg chg="add mod">
          <ac:chgData name="Allie Pfleger" userId="7701ca9aa713607d" providerId="LiveId" clId="{64623A5A-D93E-4906-A6AC-D3810FE9E535}" dt="2022-10-03T02:21:40.090" v="2172" actId="692"/>
          <ac:cxnSpMkLst>
            <pc:docMk/>
            <pc:sldMk cId="4294689599" sldId="335"/>
            <ac:cxnSpMk id="44" creationId="{2D9F036C-1AE1-059C-8210-F5CE93BB04AE}"/>
          </ac:cxnSpMkLst>
        </pc:cxnChg>
        <pc:cxnChg chg="add mod">
          <ac:chgData name="Allie Pfleger" userId="7701ca9aa713607d" providerId="LiveId" clId="{64623A5A-D93E-4906-A6AC-D3810FE9E535}" dt="2022-10-03T02:21:45.850" v="2174" actId="692"/>
          <ac:cxnSpMkLst>
            <pc:docMk/>
            <pc:sldMk cId="4294689599" sldId="335"/>
            <ac:cxnSpMk id="46" creationId="{CC7E24CB-3A8A-4ADE-C090-5E2727393D1B}"/>
          </ac:cxnSpMkLst>
        </pc:cxnChg>
        <pc:cxnChg chg="add mod">
          <ac:chgData name="Allie Pfleger" userId="7701ca9aa713607d" providerId="LiveId" clId="{64623A5A-D93E-4906-A6AC-D3810FE9E535}" dt="2022-10-03T02:21:48.620" v="2175" actId="692"/>
          <ac:cxnSpMkLst>
            <pc:docMk/>
            <pc:sldMk cId="4294689599" sldId="335"/>
            <ac:cxnSpMk id="48" creationId="{1383D512-321C-37BB-990A-B4FFA64ED3FA}"/>
          </ac:cxnSpMkLst>
        </pc:cxnChg>
        <pc:cxnChg chg="add mod">
          <ac:chgData name="Allie Pfleger" userId="7701ca9aa713607d" providerId="LiveId" clId="{64623A5A-D93E-4906-A6AC-D3810FE9E535}" dt="2022-10-03T02:21:52.901" v="2176" actId="692"/>
          <ac:cxnSpMkLst>
            <pc:docMk/>
            <pc:sldMk cId="4294689599" sldId="335"/>
            <ac:cxnSpMk id="50" creationId="{DED9E9BB-3B22-3762-5F30-598DE1DBC244}"/>
          </ac:cxnSpMkLst>
        </pc:cxnChg>
        <pc:cxnChg chg="add mod">
          <ac:chgData name="Allie Pfleger" userId="7701ca9aa713607d" providerId="LiveId" clId="{64623A5A-D93E-4906-A6AC-D3810FE9E535}" dt="2022-10-03T02:21:56.582" v="2177" actId="692"/>
          <ac:cxnSpMkLst>
            <pc:docMk/>
            <pc:sldMk cId="4294689599" sldId="335"/>
            <ac:cxnSpMk id="53" creationId="{1413502C-DA4E-CF50-A7A0-F984F17EE7DB}"/>
          </ac:cxnSpMkLst>
        </pc:cxnChg>
      </pc:sldChg>
    </pc:docChg>
  </pc:docChgLst>
  <pc:docChgLst>
    <pc:chgData name="Allie Pfleger" userId="7701ca9aa713607d" providerId="LiveId" clId="{DB1A4352-6B54-4DAE-BD5A-DD9C72B496D4}"/>
    <pc:docChg chg="undo custSel addSld delSld modSld sldOrd delMainMaster modSection">
      <pc:chgData name="Allie Pfleger" userId="7701ca9aa713607d" providerId="LiveId" clId="{DB1A4352-6B54-4DAE-BD5A-DD9C72B496D4}" dt="2022-10-06T18:50:04.157" v="4111"/>
      <pc:docMkLst>
        <pc:docMk/>
      </pc:docMkLst>
      <pc:sldChg chg="del">
        <pc:chgData name="Allie Pfleger" userId="7701ca9aa713607d" providerId="LiveId" clId="{DB1A4352-6B54-4DAE-BD5A-DD9C72B496D4}" dt="2022-10-03T04:38:10.699" v="0" actId="47"/>
        <pc:sldMkLst>
          <pc:docMk/>
          <pc:sldMk cId="0" sldId="275"/>
        </pc:sldMkLst>
      </pc:sldChg>
      <pc:sldChg chg="modSp del mod ord">
        <pc:chgData name="Allie Pfleger" userId="7701ca9aa713607d" providerId="LiveId" clId="{DB1A4352-6B54-4DAE-BD5A-DD9C72B496D4}" dt="2022-10-03T04:39:37.728" v="16" actId="47"/>
        <pc:sldMkLst>
          <pc:docMk/>
          <pc:sldMk cId="0" sldId="276"/>
        </pc:sldMkLst>
        <pc:spChg chg="mod">
          <ac:chgData name="Allie Pfleger" userId="7701ca9aa713607d" providerId="LiveId" clId="{DB1A4352-6B54-4DAE-BD5A-DD9C72B496D4}" dt="2022-10-03T04:38:40.642" v="8" actId="1076"/>
          <ac:spMkLst>
            <pc:docMk/>
            <pc:sldMk cId="0" sldId="276"/>
            <ac:spMk id="238" creationId="{00000000-0000-0000-0000-000000000000}"/>
          </ac:spMkLst>
        </pc:spChg>
      </pc:sldChg>
      <pc:sldChg chg="del">
        <pc:chgData name="Allie Pfleger" userId="7701ca9aa713607d" providerId="LiveId" clId="{DB1A4352-6B54-4DAE-BD5A-DD9C72B496D4}" dt="2022-10-03T04:41:20.489" v="35" actId="47"/>
        <pc:sldMkLst>
          <pc:docMk/>
          <pc:sldMk cId="0" sldId="277"/>
        </pc:sldMkLst>
      </pc:sldChg>
      <pc:sldChg chg="del">
        <pc:chgData name="Allie Pfleger" userId="7701ca9aa713607d" providerId="LiveId" clId="{DB1A4352-6B54-4DAE-BD5A-DD9C72B496D4}" dt="2022-10-03T04:41:50.868" v="41" actId="47"/>
        <pc:sldMkLst>
          <pc:docMk/>
          <pc:sldMk cId="0" sldId="278"/>
        </pc:sldMkLst>
      </pc:sldChg>
      <pc:sldChg chg="del">
        <pc:chgData name="Allie Pfleger" userId="7701ca9aa713607d" providerId="LiveId" clId="{DB1A4352-6B54-4DAE-BD5A-DD9C72B496D4}" dt="2022-10-03T04:43:17.845" v="55" actId="47"/>
        <pc:sldMkLst>
          <pc:docMk/>
          <pc:sldMk cId="0" sldId="279"/>
        </pc:sldMkLst>
      </pc:sldChg>
      <pc:sldChg chg="del">
        <pc:chgData name="Allie Pfleger" userId="7701ca9aa713607d" providerId="LiveId" clId="{DB1A4352-6B54-4DAE-BD5A-DD9C72B496D4}" dt="2022-10-03T04:44:25.376" v="70" actId="47"/>
        <pc:sldMkLst>
          <pc:docMk/>
          <pc:sldMk cId="0" sldId="280"/>
        </pc:sldMkLst>
      </pc:sldChg>
      <pc:sldChg chg="del">
        <pc:chgData name="Allie Pfleger" userId="7701ca9aa713607d" providerId="LiveId" clId="{DB1A4352-6B54-4DAE-BD5A-DD9C72B496D4}" dt="2022-10-03T04:45:23.074" v="84" actId="47"/>
        <pc:sldMkLst>
          <pc:docMk/>
          <pc:sldMk cId="0" sldId="281"/>
        </pc:sldMkLst>
      </pc:sldChg>
      <pc:sldChg chg="del">
        <pc:chgData name="Allie Pfleger" userId="7701ca9aa713607d" providerId="LiveId" clId="{DB1A4352-6B54-4DAE-BD5A-DD9C72B496D4}" dt="2022-10-03T04:45:58.093" v="91" actId="47"/>
        <pc:sldMkLst>
          <pc:docMk/>
          <pc:sldMk cId="0" sldId="282"/>
        </pc:sldMkLst>
      </pc:sldChg>
      <pc:sldChg chg="del">
        <pc:chgData name="Allie Pfleger" userId="7701ca9aa713607d" providerId="LiveId" clId="{DB1A4352-6B54-4DAE-BD5A-DD9C72B496D4}" dt="2022-10-03T07:07:33.697" v="96" actId="47"/>
        <pc:sldMkLst>
          <pc:docMk/>
          <pc:sldMk cId="0" sldId="283"/>
        </pc:sldMkLst>
      </pc:sldChg>
      <pc:sldChg chg="del">
        <pc:chgData name="Allie Pfleger" userId="7701ca9aa713607d" providerId="LiveId" clId="{DB1A4352-6B54-4DAE-BD5A-DD9C72B496D4}" dt="2022-10-03T07:09:05.513" v="112" actId="47"/>
        <pc:sldMkLst>
          <pc:docMk/>
          <pc:sldMk cId="0" sldId="284"/>
        </pc:sldMkLst>
      </pc:sldChg>
      <pc:sldChg chg="del">
        <pc:chgData name="Allie Pfleger" userId="7701ca9aa713607d" providerId="LiveId" clId="{DB1A4352-6B54-4DAE-BD5A-DD9C72B496D4}" dt="2022-10-03T07:10:19.513" v="130" actId="47"/>
        <pc:sldMkLst>
          <pc:docMk/>
          <pc:sldMk cId="0" sldId="285"/>
        </pc:sldMkLst>
      </pc:sldChg>
      <pc:sldChg chg="del">
        <pc:chgData name="Allie Pfleger" userId="7701ca9aa713607d" providerId="LiveId" clId="{DB1A4352-6B54-4DAE-BD5A-DD9C72B496D4}" dt="2022-10-03T07:11:04.402" v="139" actId="47"/>
        <pc:sldMkLst>
          <pc:docMk/>
          <pc:sldMk cId="0" sldId="286"/>
        </pc:sldMkLst>
      </pc:sldChg>
      <pc:sldChg chg="del">
        <pc:chgData name="Allie Pfleger" userId="7701ca9aa713607d" providerId="LiveId" clId="{DB1A4352-6B54-4DAE-BD5A-DD9C72B496D4}" dt="2022-10-03T07:11:26.514" v="147" actId="47"/>
        <pc:sldMkLst>
          <pc:docMk/>
          <pc:sldMk cId="0" sldId="287"/>
        </pc:sldMkLst>
      </pc:sldChg>
      <pc:sldChg chg="del">
        <pc:chgData name="Allie Pfleger" userId="7701ca9aa713607d" providerId="LiveId" clId="{DB1A4352-6B54-4DAE-BD5A-DD9C72B496D4}" dt="2022-10-03T07:12:23.512" v="158" actId="47"/>
        <pc:sldMkLst>
          <pc:docMk/>
          <pc:sldMk cId="0" sldId="288"/>
        </pc:sldMkLst>
      </pc:sldChg>
      <pc:sldChg chg="del">
        <pc:chgData name="Allie Pfleger" userId="7701ca9aa713607d" providerId="LiveId" clId="{DB1A4352-6B54-4DAE-BD5A-DD9C72B496D4}" dt="2022-10-03T07:13:15.508" v="167" actId="47"/>
        <pc:sldMkLst>
          <pc:docMk/>
          <pc:sldMk cId="0" sldId="289"/>
        </pc:sldMkLst>
      </pc:sldChg>
      <pc:sldChg chg="del">
        <pc:chgData name="Allie Pfleger" userId="7701ca9aa713607d" providerId="LiveId" clId="{DB1A4352-6B54-4DAE-BD5A-DD9C72B496D4}" dt="2022-10-03T07:14:46.394" v="184" actId="47"/>
        <pc:sldMkLst>
          <pc:docMk/>
          <pc:sldMk cId="0" sldId="290"/>
        </pc:sldMkLst>
      </pc:sldChg>
      <pc:sldChg chg="del">
        <pc:chgData name="Allie Pfleger" userId="7701ca9aa713607d" providerId="LiveId" clId="{DB1A4352-6B54-4DAE-BD5A-DD9C72B496D4}" dt="2022-10-03T07:14:47.476" v="185" actId="47"/>
        <pc:sldMkLst>
          <pc:docMk/>
          <pc:sldMk cId="0" sldId="291"/>
        </pc:sldMkLst>
      </pc:sldChg>
      <pc:sldChg chg="del">
        <pc:chgData name="Allie Pfleger" userId="7701ca9aa713607d" providerId="LiveId" clId="{DB1A4352-6B54-4DAE-BD5A-DD9C72B496D4}" dt="2022-10-03T07:15:45.863" v="194" actId="47"/>
        <pc:sldMkLst>
          <pc:docMk/>
          <pc:sldMk cId="0" sldId="292"/>
        </pc:sldMkLst>
      </pc:sldChg>
      <pc:sldChg chg="del">
        <pc:chgData name="Allie Pfleger" userId="7701ca9aa713607d" providerId="LiveId" clId="{DB1A4352-6B54-4DAE-BD5A-DD9C72B496D4}" dt="2022-10-03T07:15:47.163" v="195" actId="47"/>
        <pc:sldMkLst>
          <pc:docMk/>
          <pc:sldMk cId="0" sldId="293"/>
        </pc:sldMkLst>
      </pc:sldChg>
      <pc:sldChg chg="del">
        <pc:chgData name="Allie Pfleger" userId="7701ca9aa713607d" providerId="LiveId" clId="{DB1A4352-6B54-4DAE-BD5A-DD9C72B496D4}" dt="2022-10-03T07:20:46.814" v="233" actId="47"/>
        <pc:sldMkLst>
          <pc:docMk/>
          <pc:sldMk cId="0" sldId="294"/>
        </pc:sldMkLst>
      </pc:sldChg>
      <pc:sldChg chg="del">
        <pc:chgData name="Allie Pfleger" userId="7701ca9aa713607d" providerId="LiveId" clId="{DB1A4352-6B54-4DAE-BD5A-DD9C72B496D4}" dt="2022-10-03T07:20:47.528" v="234" actId="47"/>
        <pc:sldMkLst>
          <pc:docMk/>
          <pc:sldMk cId="3485205610" sldId="295"/>
        </pc:sldMkLst>
      </pc:sldChg>
      <pc:sldChg chg="del">
        <pc:chgData name="Allie Pfleger" userId="7701ca9aa713607d" providerId="LiveId" clId="{DB1A4352-6B54-4DAE-BD5A-DD9C72B496D4}" dt="2022-10-03T07:20:48.225" v="235" actId="47"/>
        <pc:sldMkLst>
          <pc:docMk/>
          <pc:sldMk cId="3083502141" sldId="296"/>
        </pc:sldMkLst>
      </pc:sldChg>
      <pc:sldChg chg="del">
        <pc:chgData name="Allie Pfleger" userId="7701ca9aa713607d" providerId="LiveId" clId="{DB1A4352-6B54-4DAE-BD5A-DD9C72B496D4}" dt="2022-10-03T07:20:48.931" v="236" actId="47"/>
        <pc:sldMkLst>
          <pc:docMk/>
          <pc:sldMk cId="3032254711" sldId="297"/>
        </pc:sldMkLst>
      </pc:sldChg>
      <pc:sldChg chg="del">
        <pc:chgData name="Allie Pfleger" userId="7701ca9aa713607d" providerId="LiveId" clId="{DB1A4352-6B54-4DAE-BD5A-DD9C72B496D4}" dt="2022-10-03T07:20:49.809" v="237" actId="47"/>
        <pc:sldMkLst>
          <pc:docMk/>
          <pc:sldMk cId="2767234945" sldId="298"/>
        </pc:sldMkLst>
      </pc:sldChg>
      <pc:sldChg chg="del">
        <pc:chgData name="Allie Pfleger" userId="7701ca9aa713607d" providerId="LiveId" clId="{DB1A4352-6B54-4DAE-BD5A-DD9C72B496D4}" dt="2022-10-03T07:20:50.637" v="238" actId="47"/>
        <pc:sldMkLst>
          <pc:docMk/>
          <pc:sldMk cId="2470514307" sldId="299"/>
        </pc:sldMkLst>
      </pc:sldChg>
      <pc:sldChg chg="del">
        <pc:chgData name="Allie Pfleger" userId="7701ca9aa713607d" providerId="LiveId" clId="{DB1A4352-6B54-4DAE-BD5A-DD9C72B496D4}" dt="2022-10-03T07:21:59.131" v="259" actId="47"/>
        <pc:sldMkLst>
          <pc:docMk/>
          <pc:sldMk cId="586283347" sldId="300"/>
        </pc:sldMkLst>
      </pc:sldChg>
      <pc:sldChg chg="del">
        <pc:chgData name="Allie Pfleger" userId="7701ca9aa713607d" providerId="LiveId" clId="{DB1A4352-6B54-4DAE-BD5A-DD9C72B496D4}" dt="2022-10-03T07:22:45.991" v="310" actId="47"/>
        <pc:sldMkLst>
          <pc:docMk/>
          <pc:sldMk cId="50788904" sldId="301"/>
        </pc:sldMkLst>
      </pc:sldChg>
      <pc:sldChg chg="del">
        <pc:chgData name="Allie Pfleger" userId="7701ca9aa713607d" providerId="LiveId" clId="{DB1A4352-6B54-4DAE-BD5A-DD9C72B496D4}" dt="2022-10-03T07:27:09.310" v="368" actId="47"/>
        <pc:sldMkLst>
          <pc:docMk/>
          <pc:sldMk cId="3662125605" sldId="302"/>
        </pc:sldMkLst>
      </pc:sldChg>
      <pc:sldChg chg="del">
        <pc:chgData name="Allie Pfleger" userId="7701ca9aa713607d" providerId="LiveId" clId="{DB1A4352-6B54-4DAE-BD5A-DD9C72B496D4}" dt="2022-10-03T07:27:38.470" v="375" actId="47"/>
        <pc:sldMkLst>
          <pc:docMk/>
          <pc:sldMk cId="2312906981" sldId="303"/>
        </pc:sldMkLst>
      </pc:sldChg>
      <pc:sldChg chg="del">
        <pc:chgData name="Allie Pfleger" userId="7701ca9aa713607d" providerId="LiveId" clId="{DB1A4352-6B54-4DAE-BD5A-DD9C72B496D4}" dt="2022-10-03T07:28:03.819" v="380" actId="47"/>
        <pc:sldMkLst>
          <pc:docMk/>
          <pc:sldMk cId="2545225623" sldId="304"/>
        </pc:sldMkLst>
      </pc:sldChg>
      <pc:sldChg chg="del">
        <pc:chgData name="Allie Pfleger" userId="7701ca9aa713607d" providerId="LiveId" clId="{DB1A4352-6B54-4DAE-BD5A-DD9C72B496D4}" dt="2022-10-03T07:28:16.038" v="382" actId="47"/>
        <pc:sldMkLst>
          <pc:docMk/>
          <pc:sldMk cId="2152061787" sldId="305"/>
        </pc:sldMkLst>
      </pc:sldChg>
      <pc:sldChg chg="del">
        <pc:chgData name="Allie Pfleger" userId="7701ca9aa713607d" providerId="LiveId" clId="{DB1A4352-6B54-4DAE-BD5A-DD9C72B496D4}" dt="2022-10-03T07:32:16.737" v="405" actId="47"/>
        <pc:sldMkLst>
          <pc:docMk/>
          <pc:sldMk cId="633255238" sldId="306"/>
        </pc:sldMkLst>
      </pc:sldChg>
      <pc:sldChg chg="del">
        <pc:chgData name="Allie Pfleger" userId="7701ca9aa713607d" providerId="LiveId" clId="{DB1A4352-6B54-4DAE-BD5A-DD9C72B496D4}" dt="2022-10-03T07:48:53.468" v="593" actId="47"/>
        <pc:sldMkLst>
          <pc:docMk/>
          <pc:sldMk cId="903904302" sldId="307"/>
        </pc:sldMkLst>
      </pc:sldChg>
      <pc:sldChg chg="del">
        <pc:chgData name="Allie Pfleger" userId="7701ca9aa713607d" providerId="LiveId" clId="{DB1A4352-6B54-4DAE-BD5A-DD9C72B496D4}" dt="2022-10-03T07:48:55.455" v="594" actId="47"/>
        <pc:sldMkLst>
          <pc:docMk/>
          <pc:sldMk cId="1922498196" sldId="308"/>
        </pc:sldMkLst>
      </pc:sldChg>
      <pc:sldChg chg="del">
        <pc:chgData name="Allie Pfleger" userId="7701ca9aa713607d" providerId="LiveId" clId="{DB1A4352-6B54-4DAE-BD5A-DD9C72B496D4}" dt="2022-10-03T07:49:31.494" v="609" actId="47"/>
        <pc:sldMkLst>
          <pc:docMk/>
          <pc:sldMk cId="2395616183" sldId="309"/>
        </pc:sldMkLst>
      </pc:sldChg>
      <pc:sldChg chg="del">
        <pc:chgData name="Allie Pfleger" userId="7701ca9aa713607d" providerId="LiveId" clId="{DB1A4352-6B54-4DAE-BD5A-DD9C72B496D4}" dt="2022-10-03T07:49:54.739" v="611" actId="47"/>
        <pc:sldMkLst>
          <pc:docMk/>
          <pc:sldMk cId="3888197254" sldId="310"/>
        </pc:sldMkLst>
      </pc:sldChg>
      <pc:sldChg chg="del">
        <pc:chgData name="Allie Pfleger" userId="7701ca9aa713607d" providerId="LiveId" clId="{DB1A4352-6B54-4DAE-BD5A-DD9C72B496D4}" dt="2022-10-03T07:50:15.980" v="630" actId="47"/>
        <pc:sldMkLst>
          <pc:docMk/>
          <pc:sldMk cId="2090809555" sldId="311"/>
        </pc:sldMkLst>
      </pc:sldChg>
      <pc:sldChg chg="del">
        <pc:chgData name="Allie Pfleger" userId="7701ca9aa713607d" providerId="LiveId" clId="{DB1A4352-6B54-4DAE-BD5A-DD9C72B496D4}" dt="2022-10-03T07:50:32.204" v="632" actId="47"/>
        <pc:sldMkLst>
          <pc:docMk/>
          <pc:sldMk cId="1158324148" sldId="312"/>
        </pc:sldMkLst>
      </pc:sldChg>
      <pc:sldChg chg="del">
        <pc:chgData name="Allie Pfleger" userId="7701ca9aa713607d" providerId="LiveId" clId="{DB1A4352-6B54-4DAE-BD5A-DD9C72B496D4}" dt="2022-10-03T07:51:34.225" v="655" actId="47"/>
        <pc:sldMkLst>
          <pc:docMk/>
          <pc:sldMk cId="373537532" sldId="313"/>
        </pc:sldMkLst>
      </pc:sldChg>
      <pc:sldChg chg="modSp mod">
        <pc:chgData name="Allie Pfleger" userId="7701ca9aa713607d" providerId="LiveId" clId="{DB1A4352-6B54-4DAE-BD5A-DD9C72B496D4}" dt="2022-10-03T22:50:41.845" v="797" actId="20577"/>
        <pc:sldMkLst>
          <pc:docMk/>
          <pc:sldMk cId="0" sldId="315"/>
        </pc:sldMkLst>
        <pc:spChg chg="mod">
          <ac:chgData name="Allie Pfleger" userId="7701ca9aa713607d" providerId="LiveId" clId="{DB1A4352-6B54-4DAE-BD5A-DD9C72B496D4}" dt="2022-10-03T22:50:41.845" v="797" actId="20577"/>
          <ac:spMkLst>
            <pc:docMk/>
            <pc:sldMk cId="0" sldId="315"/>
            <ac:spMk id="111" creationId="{00000000-0000-0000-0000-000000000000}"/>
          </ac:spMkLst>
        </pc:spChg>
      </pc:sldChg>
      <pc:sldChg chg="modSp mod">
        <pc:chgData name="Allie Pfleger" userId="7701ca9aa713607d" providerId="LiveId" clId="{DB1A4352-6B54-4DAE-BD5A-DD9C72B496D4}" dt="2022-10-06T02:05:19.770" v="801" actId="113"/>
        <pc:sldMkLst>
          <pc:docMk/>
          <pc:sldMk cId="2235408715" sldId="316"/>
        </pc:sldMkLst>
        <pc:spChg chg="mod">
          <ac:chgData name="Allie Pfleger" userId="7701ca9aa713607d" providerId="LiveId" clId="{DB1A4352-6B54-4DAE-BD5A-DD9C72B496D4}" dt="2022-10-06T02:05:19.770" v="801" actId="113"/>
          <ac:spMkLst>
            <pc:docMk/>
            <pc:sldMk cId="2235408715" sldId="316"/>
            <ac:spMk id="3" creationId="{40357285-116C-D9E9-8114-1A4EC2B59A7E}"/>
          </ac:spMkLst>
        </pc:spChg>
      </pc:sldChg>
      <pc:sldChg chg="addSp modSp mod">
        <pc:chgData name="Allie Pfleger" userId="7701ca9aa713607d" providerId="LiveId" clId="{DB1A4352-6B54-4DAE-BD5A-DD9C72B496D4}" dt="2022-10-06T02:11:34.796" v="902" actId="14100"/>
        <pc:sldMkLst>
          <pc:docMk/>
          <pc:sldMk cId="1880349108" sldId="318"/>
        </pc:sldMkLst>
        <pc:spChg chg="mod">
          <ac:chgData name="Allie Pfleger" userId="7701ca9aa713607d" providerId="LiveId" clId="{DB1A4352-6B54-4DAE-BD5A-DD9C72B496D4}" dt="2022-10-06T02:10:29.292" v="889" actId="404"/>
          <ac:spMkLst>
            <pc:docMk/>
            <pc:sldMk cId="1880349108" sldId="318"/>
            <ac:spMk id="3" creationId="{0417D5D2-C1F7-5FA5-0368-6326B91E97AD}"/>
          </ac:spMkLst>
        </pc:spChg>
        <pc:spChg chg="add mod">
          <ac:chgData name="Allie Pfleger" userId="7701ca9aa713607d" providerId="LiveId" clId="{DB1A4352-6B54-4DAE-BD5A-DD9C72B496D4}" dt="2022-10-06T02:11:34.796" v="902" actId="14100"/>
          <ac:spMkLst>
            <pc:docMk/>
            <pc:sldMk cId="1880349108" sldId="318"/>
            <ac:spMk id="4" creationId="{C1715D20-0E39-F0B3-84FB-8A5624D9463B}"/>
          </ac:spMkLst>
        </pc:spChg>
      </pc:sldChg>
      <pc:sldChg chg="modSp mod">
        <pc:chgData name="Allie Pfleger" userId="7701ca9aa713607d" providerId="LiveId" clId="{DB1A4352-6B54-4DAE-BD5A-DD9C72B496D4}" dt="2022-10-03T07:28:47.573" v="384" actId="207"/>
        <pc:sldMkLst>
          <pc:docMk/>
          <pc:sldMk cId="705529731" sldId="321"/>
        </pc:sldMkLst>
        <pc:spChg chg="mod">
          <ac:chgData name="Allie Pfleger" userId="7701ca9aa713607d" providerId="LiveId" clId="{DB1A4352-6B54-4DAE-BD5A-DD9C72B496D4}" dt="2022-10-03T07:28:47.573" v="384" actId="207"/>
          <ac:spMkLst>
            <pc:docMk/>
            <pc:sldMk cId="705529731" sldId="321"/>
            <ac:spMk id="6" creationId="{B6BEE2A3-9B22-D84C-2294-3FD7CAAB3FFC}"/>
          </ac:spMkLst>
        </pc:spChg>
      </pc:sldChg>
      <pc:sldChg chg="modSp">
        <pc:chgData name="Allie Pfleger" userId="7701ca9aa713607d" providerId="LiveId" clId="{DB1A4352-6B54-4DAE-BD5A-DD9C72B496D4}" dt="2022-10-03T07:29:03.544" v="385" actId="207"/>
        <pc:sldMkLst>
          <pc:docMk/>
          <pc:sldMk cId="2699541241" sldId="322"/>
        </pc:sldMkLst>
        <pc:spChg chg="mod">
          <ac:chgData name="Allie Pfleger" userId="7701ca9aa713607d" providerId="LiveId" clId="{DB1A4352-6B54-4DAE-BD5A-DD9C72B496D4}" dt="2022-10-03T07:29:03.544" v="385" actId="207"/>
          <ac:spMkLst>
            <pc:docMk/>
            <pc:sldMk cId="2699541241" sldId="322"/>
            <ac:spMk id="6" creationId="{B6BEE2A3-9B22-D84C-2294-3FD7CAAB3FFC}"/>
          </ac:spMkLst>
        </pc:spChg>
      </pc:sldChg>
      <pc:sldChg chg="modSp mod">
        <pc:chgData name="Allie Pfleger" userId="7701ca9aa713607d" providerId="LiveId" clId="{DB1A4352-6B54-4DAE-BD5A-DD9C72B496D4}" dt="2022-10-06T02:12:06.354" v="920" actId="20577"/>
        <pc:sldMkLst>
          <pc:docMk/>
          <pc:sldMk cId="2939023462" sldId="334"/>
        </pc:sldMkLst>
        <pc:spChg chg="mod">
          <ac:chgData name="Allie Pfleger" userId="7701ca9aa713607d" providerId="LiveId" clId="{DB1A4352-6B54-4DAE-BD5A-DD9C72B496D4}" dt="2022-10-06T02:12:06.354" v="920" actId="20577"/>
          <ac:spMkLst>
            <pc:docMk/>
            <pc:sldMk cId="2939023462" sldId="334"/>
            <ac:spMk id="3" creationId="{FA7C49EA-BE30-393C-6B23-092F5F8D7E2F}"/>
          </ac:spMkLst>
        </pc:spChg>
      </pc:sldChg>
      <pc:sldChg chg="addSp modSp mod">
        <pc:chgData name="Allie Pfleger" userId="7701ca9aa713607d" providerId="LiveId" clId="{DB1A4352-6B54-4DAE-BD5A-DD9C72B496D4}" dt="2022-10-03T08:00:09.713" v="796" actId="20577"/>
        <pc:sldMkLst>
          <pc:docMk/>
          <pc:sldMk cId="4294689599" sldId="335"/>
        </pc:sldMkLst>
        <pc:spChg chg="mod">
          <ac:chgData name="Allie Pfleger" userId="7701ca9aa713607d" providerId="LiveId" clId="{DB1A4352-6B54-4DAE-BD5A-DD9C72B496D4}" dt="2022-10-03T07:59:14.416" v="698" actId="1076"/>
          <ac:spMkLst>
            <pc:docMk/>
            <pc:sldMk cId="4294689599" sldId="335"/>
            <ac:spMk id="3" creationId="{E2289A30-A21C-A553-3323-599C5755B9B7}"/>
          </ac:spMkLst>
        </pc:spChg>
        <pc:spChg chg="add mod">
          <ac:chgData name="Allie Pfleger" userId="7701ca9aa713607d" providerId="LiveId" clId="{DB1A4352-6B54-4DAE-BD5A-DD9C72B496D4}" dt="2022-10-03T08:00:09.713" v="796" actId="20577"/>
          <ac:spMkLst>
            <pc:docMk/>
            <pc:sldMk cId="4294689599" sldId="335"/>
            <ac:spMk id="6" creationId="{4B432B42-0294-5D7C-CFA9-FBFEA2542D8C}"/>
          </ac:spMkLst>
        </pc:spChg>
      </pc:sldChg>
      <pc:sldChg chg="addSp delSp modSp add mod">
        <pc:chgData name="Allie Pfleger" userId="7701ca9aa713607d" providerId="LiveId" clId="{DB1A4352-6B54-4DAE-BD5A-DD9C72B496D4}" dt="2022-10-03T04:39:34.165" v="15" actId="1076"/>
        <pc:sldMkLst>
          <pc:docMk/>
          <pc:sldMk cId="2336512785" sldId="336"/>
        </pc:sldMkLst>
        <pc:spChg chg="del">
          <ac:chgData name="Allie Pfleger" userId="7701ca9aa713607d" providerId="LiveId" clId="{DB1A4352-6B54-4DAE-BD5A-DD9C72B496D4}" dt="2022-10-03T04:38:21.414" v="2" actId="478"/>
          <ac:spMkLst>
            <pc:docMk/>
            <pc:sldMk cId="2336512785" sldId="336"/>
            <ac:spMk id="3" creationId="{E2289A30-A21C-A553-3323-599C5755B9B7}"/>
          </ac:spMkLst>
        </pc:spChg>
        <pc:spChg chg="mod">
          <ac:chgData name="Allie Pfleger" userId="7701ca9aa713607d" providerId="LiveId" clId="{DB1A4352-6B54-4DAE-BD5A-DD9C72B496D4}" dt="2022-10-03T04:39:17.542" v="13" actId="1582"/>
          <ac:spMkLst>
            <pc:docMk/>
            <pc:sldMk cId="2336512785" sldId="336"/>
            <ac:spMk id="4" creationId="{62888D20-8BB1-1411-6875-90D3B6D87C91}"/>
          </ac:spMkLst>
        </pc:spChg>
        <pc:spChg chg="add mod">
          <ac:chgData name="Allie Pfleger" userId="7701ca9aa713607d" providerId="LiveId" clId="{DB1A4352-6B54-4DAE-BD5A-DD9C72B496D4}" dt="2022-10-03T04:38:59.915" v="11" actId="1076"/>
          <ac:spMkLst>
            <pc:docMk/>
            <pc:sldMk cId="2336512785" sldId="336"/>
            <ac:spMk id="6" creationId="{C7EE8B56-9A1B-E989-9124-38B4EE3D7E90}"/>
          </ac:spMkLst>
        </pc:spChg>
        <pc:spChg chg="add mod">
          <ac:chgData name="Allie Pfleger" userId="7701ca9aa713607d" providerId="LiveId" clId="{DB1A4352-6B54-4DAE-BD5A-DD9C72B496D4}" dt="2022-10-03T04:38:59.915" v="11" actId="1076"/>
          <ac:spMkLst>
            <pc:docMk/>
            <pc:sldMk cId="2336512785" sldId="336"/>
            <ac:spMk id="8" creationId="{87A08AE8-0242-9B0A-1F01-1AA6D59061EA}"/>
          </ac:spMkLst>
        </pc:spChg>
        <pc:spChg chg="add mod">
          <ac:chgData name="Allie Pfleger" userId="7701ca9aa713607d" providerId="LiveId" clId="{DB1A4352-6B54-4DAE-BD5A-DD9C72B496D4}" dt="2022-10-03T04:39:34.165" v="15" actId="1076"/>
          <ac:spMkLst>
            <pc:docMk/>
            <pc:sldMk cId="2336512785" sldId="336"/>
            <ac:spMk id="10" creationId="{751BAE5B-1991-62C8-7925-D3B91FB16182}"/>
          </ac:spMkLst>
        </pc:spChg>
      </pc:sldChg>
      <pc:sldChg chg="addSp modSp add mod">
        <pc:chgData name="Allie Pfleger" userId="7701ca9aa713607d" providerId="LiveId" clId="{DB1A4352-6B54-4DAE-BD5A-DD9C72B496D4}" dt="2022-10-03T04:40:56.763" v="33" actId="1582"/>
        <pc:sldMkLst>
          <pc:docMk/>
          <pc:sldMk cId="29426715" sldId="337"/>
        </pc:sldMkLst>
        <pc:spChg chg="add mod">
          <ac:chgData name="Allie Pfleger" userId="7701ca9aa713607d" providerId="LiveId" clId="{DB1A4352-6B54-4DAE-BD5A-DD9C72B496D4}" dt="2022-10-03T04:40:06.803" v="21" actId="20577"/>
          <ac:spMkLst>
            <pc:docMk/>
            <pc:sldMk cId="29426715" sldId="337"/>
            <ac:spMk id="3" creationId="{9F266BF3-ABF2-84C0-EA3C-F77B9B907B27}"/>
          </ac:spMkLst>
        </pc:spChg>
        <pc:spChg chg="mod">
          <ac:chgData name="Allie Pfleger" userId="7701ca9aa713607d" providerId="LiveId" clId="{DB1A4352-6B54-4DAE-BD5A-DD9C72B496D4}" dt="2022-10-03T04:40:10.942" v="23" actId="20577"/>
          <ac:spMkLst>
            <pc:docMk/>
            <pc:sldMk cId="29426715" sldId="337"/>
            <ac:spMk id="6" creationId="{C7EE8B56-9A1B-E989-9124-38B4EE3D7E90}"/>
          </ac:spMkLst>
        </pc:spChg>
        <pc:spChg chg="mod">
          <ac:chgData name="Allie Pfleger" userId="7701ca9aa713607d" providerId="LiveId" clId="{DB1A4352-6B54-4DAE-BD5A-DD9C72B496D4}" dt="2022-10-03T04:40:56.763" v="33" actId="1582"/>
          <ac:spMkLst>
            <pc:docMk/>
            <pc:sldMk cId="29426715" sldId="337"/>
            <ac:spMk id="7" creationId="{32F7A985-44E9-1232-E90A-4CF0F3ECF586}"/>
          </ac:spMkLst>
        </pc:spChg>
        <pc:spChg chg="mod">
          <ac:chgData name="Allie Pfleger" userId="7701ca9aa713607d" providerId="LiveId" clId="{DB1A4352-6B54-4DAE-BD5A-DD9C72B496D4}" dt="2022-10-03T04:40:16.649" v="25" actId="20577"/>
          <ac:spMkLst>
            <pc:docMk/>
            <pc:sldMk cId="29426715" sldId="337"/>
            <ac:spMk id="8" creationId="{87A08AE8-0242-9B0A-1F01-1AA6D59061EA}"/>
          </ac:spMkLst>
        </pc:spChg>
        <pc:spChg chg="add mod">
          <ac:chgData name="Allie Pfleger" userId="7701ca9aa713607d" providerId="LiveId" clId="{DB1A4352-6B54-4DAE-BD5A-DD9C72B496D4}" dt="2022-10-03T04:40:40.436" v="29" actId="1076"/>
          <ac:spMkLst>
            <pc:docMk/>
            <pc:sldMk cId="29426715" sldId="337"/>
            <ac:spMk id="16" creationId="{598DFD6B-9AD1-7AAD-C77A-7502EC905F5A}"/>
          </ac:spMkLst>
        </pc:spChg>
        <pc:cxnChg chg="mod">
          <ac:chgData name="Allie Pfleger" userId="7701ca9aa713607d" providerId="LiveId" clId="{DB1A4352-6B54-4DAE-BD5A-DD9C72B496D4}" dt="2022-10-03T04:40:48.155" v="31" actId="1582"/>
          <ac:cxnSpMkLst>
            <pc:docMk/>
            <pc:sldMk cId="29426715" sldId="337"/>
            <ac:cxnSpMk id="21" creationId="{755963ED-B2EA-ACC3-0590-EDD40024A636}"/>
          </ac:cxnSpMkLst>
        </pc:cxnChg>
      </pc:sldChg>
      <pc:sldChg chg="delSp modSp add mod">
        <pc:chgData name="Allie Pfleger" userId="7701ca9aa713607d" providerId="LiveId" clId="{DB1A4352-6B54-4DAE-BD5A-DD9C72B496D4}" dt="2022-10-03T04:41:38.952" v="40" actId="478"/>
        <pc:sldMkLst>
          <pc:docMk/>
          <pc:sldMk cId="3961355590" sldId="338"/>
        </pc:sldMkLst>
        <pc:spChg chg="del">
          <ac:chgData name="Allie Pfleger" userId="7701ca9aa713607d" providerId="LiveId" clId="{DB1A4352-6B54-4DAE-BD5A-DD9C72B496D4}" dt="2022-10-03T04:41:38.952" v="40" actId="478"/>
          <ac:spMkLst>
            <pc:docMk/>
            <pc:sldMk cId="3961355590" sldId="338"/>
            <ac:spMk id="3" creationId="{9F266BF3-ABF2-84C0-EA3C-F77B9B907B27}"/>
          </ac:spMkLst>
        </pc:spChg>
        <pc:spChg chg="mod">
          <ac:chgData name="Allie Pfleger" userId="7701ca9aa713607d" providerId="LiveId" clId="{DB1A4352-6B54-4DAE-BD5A-DD9C72B496D4}" dt="2022-10-03T04:41:29.884" v="38" actId="20577"/>
          <ac:spMkLst>
            <pc:docMk/>
            <pc:sldMk cId="3961355590" sldId="338"/>
            <ac:spMk id="8" creationId="{87A08AE8-0242-9B0A-1F01-1AA6D59061EA}"/>
          </ac:spMkLst>
        </pc:spChg>
        <pc:spChg chg="mod">
          <ac:chgData name="Allie Pfleger" userId="7701ca9aa713607d" providerId="LiveId" clId="{DB1A4352-6B54-4DAE-BD5A-DD9C72B496D4}" dt="2022-10-03T04:41:26.210" v="36" actId="20577"/>
          <ac:spMkLst>
            <pc:docMk/>
            <pc:sldMk cId="3961355590" sldId="338"/>
            <ac:spMk id="16" creationId="{598DFD6B-9AD1-7AAD-C77A-7502EC905F5A}"/>
          </ac:spMkLst>
        </pc:spChg>
      </pc:sldChg>
      <pc:sldChg chg="addSp modSp add mod">
        <pc:chgData name="Allie Pfleger" userId="7701ca9aa713607d" providerId="LiveId" clId="{DB1A4352-6B54-4DAE-BD5A-DD9C72B496D4}" dt="2022-10-03T04:42:45.746" v="53" actId="1582"/>
        <pc:sldMkLst>
          <pc:docMk/>
          <pc:sldMk cId="3304686539" sldId="339"/>
        </pc:sldMkLst>
        <pc:spChg chg="mod">
          <ac:chgData name="Allie Pfleger" userId="7701ca9aa713607d" providerId="LiveId" clId="{DB1A4352-6B54-4DAE-BD5A-DD9C72B496D4}" dt="2022-10-03T04:41:59.778" v="42" actId="20577"/>
          <ac:spMkLst>
            <pc:docMk/>
            <pc:sldMk cId="3304686539" sldId="339"/>
            <ac:spMk id="3" creationId="{9F266BF3-ABF2-84C0-EA3C-F77B9B907B27}"/>
          </ac:spMkLst>
        </pc:spChg>
        <pc:spChg chg="mod">
          <ac:chgData name="Allie Pfleger" userId="7701ca9aa713607d" providerId="LiveId" clId="{DB1A4352-6B54-4DAE-BD5A-DD9C72B496D4}" dt="2022-10-03T04:42:16.920" v="47" actId="20577"/>
          <ac:spMkLst>
            <pc:docMk/>
            <pc:sldMk cId="3304686539" sldId="339"/>
            <ac:spMk id="6" creationId="{C7EE8B56-9A1B-E989-9124-38B4EE3D7E90}"/>
          </ac:spMkLst>
        </pc:spChg>
        <pc:spChg chg="mod">
          <ac:chgData name="Allie Pfleger" userId="7701ca9aa713607d" providerId="LiveId" clId="{DB1A4352-6B54-4DAE-BD5A-DD9C72B496D4}" dt="2022-10-03T04:42:24.177" v="49" actId="20577"/>
          <ac:spMkLst>
            <pc:docMk/>
            <pc:sldMk cId="3304686539" sldId="339"/>
            <ac:spMk id="8" creationId="{87A08AE8-0242-9B0A-1F01-1AA6D59061EA}"/>
          </ac:spMkLst>
        </pc:spChg>
        <pc:spChg chg="mod">
          <ac:chgData name="Allie Pfleger" userId="7701ca9aa713607d" providerId="LiveId" clId="{DB1A4352-6B54-4DAE-BD5A-DD9C72B496D4}" dt="2022-10-03T04:42:36.591" v="51" actId="1582"/>
          <ac:spMkLst>
            <pc:docMk/>
            <pc:sldMk cId="3304686539" sldId="339"/>
            <ac:spMk id="9" creationId="{D2F95A25-C5E8-4B82-6328-9930AE892918}"/>
          </ac:spMkLst>
        </pc:spChg>
        <pc:spChg chg="add mod">
          <ac:chgData name="Allie Pfleger" userId="7701ca9aa713607d" providerId="LiveId" clId="{DB1A4352-6B54-4DAE-BD5A-DD9C72B496D4}" dt="2022-10-03T04:42:10.800" v="45" actId="20577"/>
          <ac:spMkLst>
            <pc:docMk/>
            <pc:sldMk cId="3304686539" sldId="339"/>
            <ac:spMk id="17" creationId="{73463398-53A1-149C-1FFA-E1A7C092D421}"/>
          </ac:spMkLst>
        </pc:spChg>
        <pc:cxnChg chg="mod">
          <ac:chgData name="Allie Pfleger" userId="7701ca9aa713607d" providerId="LiveId" clId="{DB1A4352-6B54-4DAE-BD5A-DD9C72B496D4}" dt="2022-10-03T04:42:45.746" v="53" actId="1582"/>
          <ac:cxnSpMkLst>
            <pc:docMk/>
            <pc:sldMk cId="3304686539" sldId="339"/>
            <ac:cxnSpMk id="23" creationId="{B21493AB-3061-1E22-FD68-B08E53F2D031}"/>
          </ac:cxnSpMkLst>
        </pc:cxnChg>
      </pc:sldChg>
      <pc:sldChg chg="addSp modSp add mod">
        <pc:chgData name="Allie Pfleger" userId="7701ca9aa713607d" providerId="LiveId" clId="{DB1A4352-6B54-4DAE-BD5A-DD9C72B496D4}" dt="2022-10-03T04:44:00.257" v="68" actId="1582"/>
        <pc:sldMkLst>
          <pc:docMk/>
          <pc:sldMk cId="4011901513" sldId="340"/>
        </pc:sldMkLst>
        <pc:spChg chg="mod">
          <ac:chgData name="Allie Pfleger" userId="7701ca9aa713607d" providerId="LiveId" clId="{DB1A4352-6B54-4DAE-BD5A-DD9C72B496D4}" dt="2022-10-03T04:43:38.045" v="60" actId="20577"/>
          <ac:spMkLst>
            <pc:docMk/>
            <pc:sldMk cId="4011901513" sldId="340"/>
            <ac:spMk id="3" creationId="{9F266BF3-ABF2-84C0-EA3C-F77B9B907B27}"/>
          </ac:spMkLst>
        </pc:spChg>
        <pc:spChg chg="mod">
          <ac:chgData name="Allie Pfleger" userId="7701ca9aa713607d" providerId="LiveId" clId="{DB1A4352-6B54-4DAE-BD5A-DD9C72B496D4}" dt="2022-10-03T04:43:41.049" v="62" actId="20577"/>
          <ac:spMkLst>
            <pc:docMk/>
            <pc:sldMk cId="4011901513" sldId="340"/>
            <ac:spMk id="6" creationId="{C7EE8B56-9A1B-E989-9124-38B4EE3D7E90}"/>
          </ac:spMkLst>
        </pc:spChg>
        <pc:spChg chg="mod">
          <ac:chgData name="Allie Pfleger" userId="7701ca9aa713607d" providerId="LiveId" clId="{DB1A4352-6B54-4DAE-BD5A-DD9C72B496D4}" dt="2022-10-03T04:43:44.758" v="64" actId="20577"/>
          <ac:spMkLst>
            <pc:docMk/>
            <pc:sldMk cId="4011901513" sldId="340"/>
            <ac:spMk id="8" creationId="{87A08AE8-0242-9B0A-1F01-1AA6D59061EA}"/>
          </ac:spMkLst>
        </pc:spChg>
        <pc:spChg chg="mod">
          <ac:chgData name="Allie Pfleger" userId="7701ca9aa713607d" providerId="LiveId" clId="{DB1A4352-6B54-4DAE-BD5A-DD9C72B496D4}" dt="2022-10-03T04:43:53.052" v="66" actId="1582"/>
          <ac:spMkLst>
            <pc:docMk/>
            <pc:sldMk cId="4011901513" sldId="340"/>
            <ac:spMk id="11" creationId="{1A95E883-B3E5-F6E8-F969-55FD68AD784B}"/>
          </ac:spMkLst>
        </pc:spChg>
        <pc:spChg chg="add mod">
          <ac:chgData name="Allie Pfleger" userId="7701ca9aa713607d" providerId="LiveId" clId="{DB1A4352-6B54-4DAE-BD5A-DD9C72B496D4}" dt="2022-10-03T04:43:33.523" v="58" actId="20577"/>
          <ac:spMkLst>
            <pc:docMk/>
            <pc:sldMk cId="4011901513" sldId="340"/>
            <ac:spMk id="18" creationId="{B4DC8C09-BE01-1516-3E94-8F8F82043F5B}"/>
          </ac:spMkLst>
        </pc:spChg>
        <pc:cxnChg chg="mod">
          <ac:chgData name="Allie Pfleger" userId="7701ca9aa713607d" providerId="LiveId" clId="{DB1A4352-6B54-4DAE-BD5A-DD9C72B496D4}" dt="2022-10-03T04:44:00.257" v="68" actId="1582"/>
          <ac:cxnSpMkLst>
            <pc:docMk/>
            <pc:sldMk cId="4011901513" sldId="340"/>
            <ac:cxnSpMk id="27" creationId="{362166DE-4286-7E21-A846-87702AC1D487}"/>
          </ac:cxnSpMkLst>
        </pc:cxnChg>
      </pc:sldChg>
      <pc:sldChg chg="addSp modSp add mod">
        <pc:chgData name="Allie Pfleger" userId="7701ca9aa713607d" providerId="LiveId" clId="{DB1A4352-6B54-4DAE-BD5A-DD9C72B496D4}" dt="2022-10-03T04:45:13.540" v="83" actId="1582"/>
        <pc:sldMkLst>
          <pc:docMk/>
          <pc:sldMk cId="2558851832" sldId="341"/>
        </pc:sldMkLst>
        <pc:spChg chg="mod">
          <ac:chgData name="Allie Pfleger" userId="7701ca9aa713607d" providerId="LiveId" clId="{DB1A4352-6B54-4DAE-BD5A-DD9C72B496D4}" dt="2022-10-03T04:44:33.835" v="72" actId="20577"/>
          <ac:spMkLst>
            <pc:docMk/>
            <pc:sldMk cId="2558851832" sldId="341"/>
            <ac:spMk id="3" creationId="{9F266BF3-ABF2-84C0-EA3C-F77B9B907B27}"/>
          </ac:spMkLst>
        </pc:spChg>
        <pc:spChg chg="mod">
          <ac:chgData name="Allie Pfleger" userId="7701ca9aa713607d" providerId="LiveId" clId="{DB1A4352-6B54-4DAE-BD5A-DD9C72B496D4}" dt="2022-10-03T04:44:36.703" v="74" actId="20577"/>
          <ac:spMkLst>
            <pc:docMk/>
            <pc:sldMk cId="2558851832" sldId="341"/>
            <ac:spMk id="6" creationId="{C7EE8B56-9A1B-E989-9124-38B4EE3D7E90}"/>
          </ac:spMkLst>
        </pc:spChg>
        <pc:spChg chg="mod">
          <ac:chgData name="Allie Pfleger" userId="7701ca9aa713607d" providerId="LiveId" clId="{DB1A4352-6B54-4DAE-BD5A-DD9C72B496D4}" dt="2022-10-03T04:44:40.192" v="76" actId="20577"/>
          <ac:spMkLst>
            <pc:docMk/>
            <pc:sldMk cId="2558851832" sldId="341"/>
            <ac:spMk id="8" creationId="{87A08AE8-0242-9B0A-1F01-1AA6D59061EA}"/>
          </ac:spMkLst>
        </pc:spChg>
        <pc:spChg chg="mod">
          <ac:chgData name="Allie Pfleger" userId="7701ca9aa713607d" providerId="LiveId" clId="{DB1A4352-6B54-4DAE-BD5A-DD9C72B496D4}" dt="2022-10-03T04:45:13.540" v="83" actId="1582"/>
          <ac:spMkLst>
            <pc:docMk/>
            <pc:sldMk cId="2558851832" sldId="341"/>
            <ac:spMk id="14" creationId="{1C72E1F8-5A86-62ED-A9AF-3EE872DBC6E4}"/>
          </ac:spMkLst>
        </pc:spChg>
        <pc:spChg chg="add mod">
          <ac:chgData name="Allie Pfleger" userId="7701ca9aa713607d" providerId="LiveId" clId="{DB1A4352-6B54-4DAE-BD5A-DD9C72B496D4}" dt="2022-10-03T04:44:51.225" v="79" actId="20577"/>
          <ac:spMkLst>
            <pc:docMk/>
            <pc:sldMk cId="2558851832" sldId="341"/>
            <ac:spMk id="19" creationId="{58C4F6B9-1006-8EBB-D3A9-1DD5017953B8}"/>
          </ac:spMkLst>
        </pc:spChg>
        <pc:cxnChg chg="mod">
          <ac:chgData name="Allie Pfleger" userId="7701ca9aa713607d" providerId="LiveId" clId="{DB1A4352-6B54-4DAE-BD5A-DD9C72B496D4}" dt="2022-10-03T04:45:04.852" v="81" actId="1582"/>
          <ac:cxnSpMkLst>
            <pc:docMk/>
            <pc:sldMk cId="2558851832" sldId="341"/>
            <ac:cxnSpMk id="50" creationId="{DED9E9BB-3B22-3762-5F30-598DE1DBC244}"/>
          </ac:cxnSpMkLst>
        </pc:cxnChg>
      </pc:sldChg>
      <pc:sldChg chg="delSp modSp add mod">
        <pc:chgData name="Allie Pfleger" userId="7701ca9aa713607d" providerId="LiveId" clId="{DB1A4352-6B54-4DAE-BD5A-DD9C72B496D4}" dt="2022-10-03T04:45:50.842" v="90" actId="478"/>
        <pc:sldMkLst>
          <pc:docMk/>
          <pc:sldMk cId="3205454335" sldId="342"/>
        </pc:sldMkLst>
        <pc:spChg chg="del">
          <ac:chgData name="Allie Pfleger" userId="7701ca9aa713607d" providerId="LiveId" clId="{DB1A4352-6B54-4DAE-BD5A-DD9C72B496D4}" dt="2022-10-03T04:45:50.842" v="90" actId="478"/>
          <ac:spMkLst>
            <pc:docMk/>
            <pc:sldMk cId="3205454335" sldId="342"/>
            <ac:spMk id="3" creationId="{9F266BF3-ABF2-84C0-EA3C-F77B9B907B27}"/>
          </ac:spMkLst>
        </pc:spChg>
        <pc:spChg chg="mod">
          <ac:chgData name="Allie Pfleger" userId="7701ca9aa713607d" providerId="LiveId" clId="{DB1A4352-6B54-4DAE-BD5A-DD9C72B496D4}" dt="2022-10-03T04:45:34.392" v="88" actId="20577"/>
          <ac:spMkLst>
            <pc:docMk/>
            <pc:sldMk cId="3205454335" sldId="342"/>
            <ac:spMk id="8" creationId="{87A08AE8-0242-9B0A-1F01-1AA6D59061EA}"/>
          </ac:spMkLst>
        </pc:spChg>
        <pc:spChg chg="mod">
          <ac:chgData name="Allie Pfleger" userId="7701ca9aa713607d" providerId="LiveId" clId="{DB1A4352-6B54-4DAE-BD5A-DD9C72B496D4}" dt="2022-10-03T04:45:30.776" v="87" actId="20577"/>
          <ac:spMkLst>
            <pc:docMk/>
            <pc:sldMk cId="3205454335" sldId="342"/>
            <ac:spMk id="19" creationId="{58C4F6B9-1006-8EBB-D3A9-1DD5017953B8}"/>
          </ac:spMkLst>
        </pc:spChg>
      </pc:sldChg>
      <pc:sldChg chg="delSp modSp add mod">
        <pc:chgData name="Allie Pfleger" userId="7701ca9aa713607d" providerId="LiveId" clId="{DB1A4352-6B54-4DAE-BD5A-DD9C72B496D4}" dt="2022-10-03T04:46:28.574" v="95" actId="478"/>
        <pc:sldMkLst>
          <pc:docMk/>
          <pc:sldMk cId="3153715008" sldId="343"/>
        </pc:sldMkLst>
        <pc:spChg chg="del">
          <ac:chgData name="Allie Pfleger" userId="7701ca9aa713607d" providerId="LiveId" clId="{DB1A4352-6B54-4DAE-BD5A-DD9C72B496D4}" dt="2022-10-03T04:46:28.574" v="95" actId="478"/>
          <ac:spMkLst>
            <pc:docMk/>
            <pc:sldMk cId="3153715008" sldId="343"/>
            <ac:spMk id="3" creationId="{9F266BF3-ABF2-84C0-EA3C-F77B9B907B27}"/>
          </ac:spMkLst>
        </pc:spChg>
        <pc:spChg chg="mod">
          <ac:chgData name="Allie Pfleger" userId="7701ca9aa713607d" providerId="LiveId" clId="{DB1A4352-6B54-4DAE-BD5A-DD9C72B496D4}" dt="2022-10-03T04:46:09.412" v="93" actId="20577"/>
          <ac:spMkLst>
            <pc:docMk/>
            <pc:sldMk cId="3153715008" sldId="343"/>
            <ac:spMk id="8" creationId="{87A08AE8-0242-9B0A-1F01-1AA6D59061EA}"/>
          </ac:spMkLst>
        </pc:spChg>
        <pc:spChg chg="mod">
          <ac:chgData name="Allie Pfleger" userId="7701ca9aa713607d" providerId="LiveId" clId="{DB1A4352-6B54-4DAE-BD5A-DD9C72B496D4}" dt="2022-10-03T04:46:05.483" v="92" actId="20577"/>
          <ac:spMkLst>
            <pc:docMk/>
            <pc:sldMk cId="3153715008" sldId="343"/>
            <ac:spMk id="18" creationId="{B4DC8C09-BE01-1516-3E94-8F8F82043F5B}"/>
          </ac:spMkLst>
        </pc:spChg>
      </pc:sldChg>
      <pc:sldChg chg="addSp modSp add mod">
        <pc:chgData name="Allie Pfleger" userId="7701ca9aa713607d" providerId="LiveId" clId="{DB1A4352-6B54-4DAE-BD5A-DD9C72B496D4}" dt="2022-10-03T07:08:40.450" v="111" actId="20577"/>
        <pc:sldMkLst>
          <pc:docMk/>
          <pc:sldMk cId="1380577176" sldId="344"/>
        </pc:sldMkLst>
        <pc:spChg chg="mod">
          <ac:chgData name="Allie Pfleger" userId="7701ca9aa713607d" providerId="LiveId" clId="{DB1A4352-6B54-4DAE-BD5A-DD9C72B496D4}" dt="2022-10-03T07:08:30.428" v="105" actId="20577"/>
          <ac:spMkLst>
            <pc:docMk/>
            <pc:sldMk cId="1380577176" sldId="344"/>
            <ac:spMk id="3" creationId="{9F266BF3-ABF2-84C0-EA3C-F77B9B907B27}"/>
          </ac:spMkLst>
        </pc:spChg>
        <pc:spChg chg="mod">
          <ac:chgData name="Allie Pfleger" userId="7701ca9aa713607d" providerId="LiveId" clId="{DB1A4352-6B54-4DAE-BD5A-DD9C72B496D4}" dt="2022-10-03T07:08:35.046" v="109" actId="20577"/>
          <ac:spMkLst>
            <pc:docMk/>
            <pc:sldMk cId="1380577176" sldId="344"/>
            <ac:spMk id="6" creationId="{C7EE8B56-9A1B-E989-9124-38B4EE3D7E90}"/>
          </ac:spMkLst>
        </pc:spChg>
        <pc:spChg chg="mod">
          <ac:chgData name="Allie Pfleger" userId="7701ca9aa713607d" providerId="LiveId" clId="{DB1A4352-6B54-4DAE-BD5A-DD9C72B496D4}" dt="2022-10-03T07:08:40.450" v="111" actId="20577"/>
          <ac:spMkLst>
            <pc:docMk/>
            <pc:sldMk cId="1380577176" sldId="344"/>
            <ac:spMk id="8" creationId="{87A08AE8-0242-9B0A-1F01-1AA6D59061EA}"/>
          </ac:spMkLst>
        </pc:spChg>
        <pc:spChg chg="mod">
          <ac:chgData name="Allie Pfleger" userId="7701ca9aa713607d" providerId="LiveId" clId="{DB1A4352-6B54-4DAE-BD5A-DD9C72B496D4}" dt="2022-10-03T07:08:23.726" v="103" actId="1582"/>
          <ac:spMkLst>
            <pc:docMk/>
            <pc:sldMk cId="1380577176" sldId="344"/>
            <ac:spMk id="13" creationId="{CB5A84B6-A61A-A604-0EDA-47ABD31868B8}"/>
          </ac:spMkLst>
        </pc:spChg>
        <pc:spChg chg="add mod">
          <ac:chgData name="Allie Pfleger" userId="7701ca9aa713607d" providerId="LiveId" clId="{DB1A4352-6B54-4DAE-BD5A-DD9C72B496D4}" dt="2022-10-03T07:07:58.982" v="99" actId="20577"/>
          <ac:spMkLst>
            <pc:docMk/>
            <pc:sldMk cId="1380577176" sldId="344"/>
            <ac:spMk id="20" creationId="{3CF80F27-B86F-DCB8-775A-A7731A813589}"/>
          </ac:spMkLst>
        </pc:spChg>
        <pc:cxnChg chg="mod">
          <ac:chgData name="Allie Pfleger" userId="7701ca9aa713607d" providerId="LiveId" clId="{DB1A4352-6B54-4DAE-BD5A-DD9C72B496D4}" dt="2022-10-03T07:08:14.126" v="101" actId="1582"/>
          <ac:cxnSpMkLst>
            <pc:docMk/>
            <pc:sldMk cId="1380577176" sldId="344"/>
            <ac:cxnSpMk id="31" creationId="{3EE81EEC-E8BC-73E1-BE73-586DC8B1930B}"/>
          </ac:cxnSpMkLst>
        </pc:cxnChg>
      </pc:sldChg>
      <pc:sldChg chg="addSp modSp add mod">
        <pc:chgData name="Allie Pfleger" userId="7701ca9aa713607d" providerId="LiveId" clId="{DB1A4352-6B54-4DAE-BD5A-DD9C72B496D4}" dt="2022-10-03T07:10:02.188" v="129" actId="1582"/>
        <pc:sldMkLst>
          <pc:docMk/>
          <pc:sldMk cId="892562293" sldId="345"/>
        </pc:sldMkLst>
        <pc:spChg chg="mod">
          <ac:chgData name="Allie Pfleger" userId="7701ca9aa713607d" providerId="LiveId" clId="{DB1A4352-6B54-4DAE-BD5A-DD9C72B496D4}" dt="2022-10-03T07:09:34.320" v="121" actId="20577"/>
          <ac:spMkLst>
            <pc:docMk/>
            <pc:sldMk cId="892562293" sldId="345"/>
            <ac:spMk id="3" creationId="{9F266BF3-ABF2-84C0-EA3C-F77B9B907B27}"/>
          </ac:spMkLst>
        </pc:spChg>
        <pc:spChg chg="mod">
          <ac:chgData name="Allie Pfleger" userId="7701ca9aa713607d" providerId="LiveId" clId="{DB1A4352-6B54-4DAE-BD5A-DD9C72B496D4}" dt="2022-10-03T07:09:38.652" v="123" actId="20577"/>
          <ac:spMkLst>
            <pc:docMk/>
            <pc:sldMk cId="892562293" sldId="345"/>
            <ac:spMk id="6" creationId="{C7EE8B56-9A1B-E989-9124-38B4EE3D7E90}"/>
          </ac:spMkLst>
        </pc:spChg>
        <pc:spChg chg="mod">
          <ac:chgData name="Allie Pfleger" userId="7701ca9aa713607d" providerId="LiveId" clId="{DB1A4352-6B54-4DAE-BD5A-DD9C72B496D4}" dt="2022-10-03T07:09:43.639" v="125" actId="20577"/>
          <ac:spMkLst>
            <pc:docMk/>
            <pc:sldMk cId="892562293" sldId="345"/>
            <ac:spMk id="8" creationId="{87A08AE8-0242-9B0A-1F01-1AA6D59061EA}"/>
          </ac:spMkLst>
        </pc:spChg>
        <pc:spChg chg="mod">
          <ac:chgData name="Allie Pfleger" userId="7701ca9aa713607d" providerId="LiveId" clId="{DB1A4352-6B54-4DAE-BD5A-DD9C72B496D4}" dt="2022-10-03T07:10:02.188" v="129" actId="1582"/>
          <ac:spMkLst>
            <pc:docMk/>
            <pc:sldMk cId="892562293" sldId="345"/>
            <ac:spMk id="12" creationId="{8560977E-F123-1E56-9A74-B46E80903F07}"/>
          </ac:spMkLst>
        </pc:spChg>
        <pc:spChg chg="add mod">
          <ac:chgData name="Allie Pfleger" userId="7701ca9aa713607d" providerId="LiveId" clId="{DB1A4352-6B54-4DAE-BD5A-DD9C72B496D4}" dt="2022-10-03T07:09:27.655" v="119" actId="20577"/>
          <ac:spMkLst>
            <pc:docMk/>
            <pc:sldMk cId="892562293" sldId="345"/>
            <ac:spMk id="22" creationId="{8184EE81-BC5B-E770-584B-56AB7FED79D1}"/>
          </ac:spMkLst>
        </pc:spChg>
        <pc:cxnChg chg="mod">
          <ac:chgData name="Allie Pfleger" userId="7701ca9aa713607d" providerId="LiveId" clId="{DB1A4352-6B54-4DAE-BD5A-DD9C72B496D4}" dt="2022-10-03T07:09:52.311" v="127" actId="1582"/>
          <ac:cxnSpMkLst>
            <pc:docMk/>
            <pc:sldMk cId="892562293" sldId="345"/>
            <ac:cxnSpMk id="46" creationId="{CC7E24CB-3A8A-4ADE-C090-5E2727393D1B}"/>
          </ac:cxnSpMkLst>
        </pc:cxnChg>
      </pc:sldChg>
      <pc:sldChg chg="delSp modSp add mod">
        <pc:chgData name="Allie Pfleger" userId="7701ca9aa713607d" providerId="LiveId" clId="{DB1A4352-6B54-4DAE-BD5A-DD9C72B496D4}" dt="2022-10-03T07:10:49.049" v="138" actId="478"/>
        <pc:sldMkLst>
          <pc:docMk/>
          <pc:sldMk cId="1518376596" sldId="346"/>
        </pc:sldMkLst>
        <pc:spChg chg="del">
          <ac:chgData name="Allie Pfleger" userId="7701ca9aa713607d" providerId="LiveId" clId="{DB1A4352-6B54-4DAE-BD5A-DD9C72B496D4}" dt="2022-10-03T07:10:49.049" v="138" actId="478"/>
          <ac:spMkLst>
            <pc:docMk/>
            <pc:sldMk cId="1518376596" sldId="346"/>
            <ac:spMk id="3" creationId="{9F266BF3-ABF2-84C0-EA3C-F77B9B907B27}"/>
          </ac:spMkLst>
        </pc:spChg>
        <pc:spChg chg="mod">
          <ac:chgData name="Allie Pfleger" userId="7701ca9aa713607d" providerId="LiveId" clId="{DB1A4352-6B54-4DAE-BD5A-DD9C72B496D4}" dt="2022-10-03T07:10:33.971" v="136" actId="20577"/>
          <ac:spMkLst>
            <pc:docMk/>
            <pc:sldMk cId="1518376596" sldId="346"/>
            <ac:spMk id="8" creationId="{87A08AE8-0242-9B0A-1F01-1AA6D59061EA}"/>
          </ac:spMkLst>
        </pc:spChg>
        <pc:spChg chg="mod">
          <ac:chgData name="Allie Pfleger" userId="7701ca9aa713607d" providerId="LiveId" clId="{DB1A4352-6B54-4DAE-BD5A-DD9C72B496D4}" dt="2022-10-03T07:10:30.863" v="134" actId="20577"/>
          <ac:spMkLst>
            <pc:docMk/>
            <pc:sldMk cId="1518376596" sldId="346"/>
            <ac:spMk id="22" creationId="{8184EE81-BC5B-E770-584B-56AB7FED79D1}"/>
          </ac:spMkLst>
        </pc:spChg>
      </pc:sldChg>
      <pc:sldChg chg="delSp modSp add mod">
        <pc:chgData name="Allie Pfleger" userId="7701ca9aa713607d" providerId="LiveId" clId="{DB1A4352-6B54-4DAE-BD5A-DD9C72B496D4}" dt="2022-10-03T07:11:44.419" v="150" actId="20577"/>
        <pc:sldMkLst>
          <pc:docMk/>
          <pc:sldMk cId="2309291441" sldId="347"/>
        </pc:sldMkLst>
        <pc:spChg chg="del">
          <ac:chgData name="Allie Pfleger" userId="7701ca9aa713607d" providerId="LiveId" clId="{DB1A4352-6B54-4DAE-BD5A-DD9C72B496D4}" dt="2022-10-03T07:11:22.284" v="146" actId="478"/>
          <ac:spMkLst>
            <pc:docMk/>
            <pc:sldMk cId="2309291441" sldId="347"/>
            <ac:spMk id="3" creationId="{9F266BF3-ABF2-84C0-EA3C-F77B9B907B27}"/>
          </ac:spMkLst>
        </pc:spChg>
        <pc:spChg chg="mod">
          <ac:chgData name="Allie Pfleger" userId="7701ca9aa713607d" providerId="LiveId" clId="{DB1A4352-6B54-4DAE-BD5A-DD9C72B496D4}" dt="2022-10-03T07:11:14.801" v="144" actId="20577"/>
          <ac:spMkLst>
            <pc:docMk/>
            <pc:sldMk cId="2309291441" sldId="347"/>
            <ac:spMk id="8" creationId="{87A08AE8-0242-9B0A-1F01-1AA6D59061EA}"/>
          </ac:spMkLst>
        </pc:spChg>
        <pc:spChg chg="mod">
          <ac:chgData name="Allie Pfleger" userId="7701ca9aa713607d" providerId="LiveId" clId="{DB1A4352-6B54-4DAE-BD5A-DD9C72B496D4}" dt="2022-10-03T07:11:44.419" v="150" actId="20577"/>
          <ac:spMkLst>
            <pc:docMk/>
            <pc:sldMk cId="2309291441" sldId="347"/>
            <ac:spMk id="17" creationId="{73463398-53A1-149C-1FFA-E1A7C092D421}"/>
          </ac:spMkLst>
        </pc:spChg>
        <pc:spChg chg="mod">
          <ac:chgData name="Allie Pfleger" userId="7701ca9aa713607d" providerId="LiveId" clId="{DB1A4352-6B54-4DAE-BD5A-DD9C72B496D4}" dt="2022-10-03T07:11:08.819" v="142" actId="20577"/>
          <ac:spMkLst>
            <pc:docMk/>
            <pc:sldMk cId="2309291441" sldId="347"/>
            <ac:spMk id="20" creationId="{3CF80F27-B86F-DCB8-775A-A7731A813589}"/>
          </ac:spMkLst>
        </pc:spChg>
      </pc:sldChg>
      <pc:sldChg chg="delSp modSp add mod">
        <pc:chgData name="Allie Pfleger" userId="7701ca9aa713607d" providerId="LiveId" clId="{DB1A4352-6B54-4DAE-BD5A-DD9C72B496D4}" dt="2022-10-03T07:12:14.994" v="157" actId="478"/>
        <pc:sldMkLst>
          <pc:docMk/>
          <pc:sldMk cId="1884040170" sldId="348"/>
        </pc:sldMkLst>
        <pc:spChg chg="del">
          <ac:chgData name="Allie Pfleger" userId="7701ca9aa713607d" providerId="LiveId" clId="{DB1A4352-6B54-4DAE-BD5A-DD9C72B496D4}" dt="2022-10-03T07:12:14.994" v="157" actId="478"/>
          <ac:spMkLst>
            <pc:docMk/>
            <pc:sldMk cId="1884040170" sldId="348"/>
            <ac:spMk id="3" creationId="{9F266BF3-ABF2-84C0-EA3C-F77B9B907B27}"/>
          </ac:spMkLst>
        </pc:spChg>
        <pc:spChg chg="mod">
          <ac:chgData name="Allie Pfleger" userId="7701ca9aa713607d" providerId="LiveId" clId="{DB1A4352-6B54-4DAE-BD5A-DD9C72B496D4}" dt="2022-10-03T07:12:03.420" v="155" actId="20577"/>
          <ac:spMkLst>
            <pc:docMk/>
            <pc:sldMk cId="1884040170" sldId="348"/>
            <ac:spMk id="8" creationId="{87A08AE8-0242-9B0A-1F01-1AA6D59061EA}"/>
          </ac:spMkLst>
        </pc:spChg>
        <pc:spChg chg="mod">
          <ac:chgData name="Allie Pfleger" userId="7701ca9aa713607d" providerId="LiveId" clId="{DB1A4352-6B54-4DAE-BD5A-DD9C72B496D4}" dt="2022-10-03T07:11:54.433" v="153" actId="6549"/>
          <ac:spMkLst>
            <pc:docMk/>
            <pc:sldMk cId="1884040170" sldId="348"/>
            <ac:spMk id="17" creationId="{73463398-53A1-149C-1FFA-E1A7C092D421}"/>
          </ac:spMkLst>
        </pc:spChg>
      </pc:sldChg>
      <pc:sldChg chg="delSp modSp add mod">
        <pc:chgData name="Allie Pfleger" userId="7701ca9aa713607d" providerId="LiveId" clId="{DB1A4352-6B54-4DAE-BD5A-DD9C72B496D4}" dt="2022-10-03T07:13:06.115" v="166" actId="478"/>
        <pc:sldMkLst>
          <pc:docMk/>
          <pc:sldMk cId="4226089771" sldId="349"/>
        </pc:sldMkLst>
        <pc:spChg chg="del">
          <ac:chgData name="Allie Pfleger" userId="7701ca9aa713607d" providerId="LiveId" clId="{DB1A4352-6B54-4DAE-BD5A-DD9C72B496D4}" dt="2022-10-03T07:13:06.115" v="166" actId="478"/>
          <ac:spMkLst>
            <pc:docMk/>
            <pc:sldMk cId="4226089771" sldId="349"/>
            <ac:spMk id="3" creationId="{9F266BF3-ABF2-84C0-EA3C-F77B9B907B27}"/>
          </ac:spMkLst>
        </pc:spChg>
        <pc:spChg chg="mod">
          <ac:chgData name="Allie Pfleger" userId="7701ca9aa713607d" providerId="LiveId" clId="{DB1A4352-6B54-4DAE-BD5A-DD9C72B496D4}" dt="2022-10-03T07:12:36.691" v="162" actId="20577"/>
          <ac:spMkLst>
            <pc:docMk/>
            <pc:sldMk cId="4226089771" sldId="349"/>
            <ac:spMk id="8" creationId="{87A08AE8-0242-9B0A-1F01-1AA6D59061EA}"/>
          </ac:spMkLst>
        </pc:spChg>
        <pc:spChg chg="mod">
          <ac:chgData name="Allie Pfleger" userId="7701ca9aa713607d" providerId="LiveId" clId="{DB1A4352-6B54-4DAE-BD5A-DD9C72B496D4}" dt="2022-10-03T07:12:33.273" v="161" actId="20577"/>
          <ac:spMkLst>
            <pc:docMk/>
            <pc:sldMk cId="4226089771" sldId="349"/>
            <ac:spMk id="10" creationId="{751BAE5B-1991-62C8-7925-D3B91FB16182}"/>
          </ac:spMkLst>
        </pc:spChg>
      </pc:sldChg>
      <pc:sldChg chg="add del">
        <pc:chgData name="Allie Pfleger" userId="7701ca9aa713607d" providerId="LiveId" clId="{DB1A4352-6B54-4DAE-BD5A-DD9C72B496D4}" dt="2022-10-03T07:12:59.221" v="164"/>
        <pc:sldMkLst>
          <pc:docMk/>
          <pc:sldMk cId="1943201529" sldId="350"/>
        </pc:sldMkLst>
      </pc:sldChg>
      <pc:sldChg chg="addSp delSp modSp add mod">
        <pc:chgData name="Allie Pfleger" userId="7701ca9aa713607d" providerId="LiveId" clId="{DB1A4352-6B54-4DAE-BD5A-DD9C72B496D4}" dt="2022-10-03T07:14:09.483" v="178" actId="1582"/>
        <pc:sldMkLst>
          <pc:docMk/>
          <pc:sldMk cId="3558516253" sldId="350"/>
        </pc:sldMkLst>
        <pc:spChg chg="del">
          <ac:chgData name="Allie Pfleger" userId="7701ca9aa713607d" providerId="LiveId" clId="{DB1A4352-6B54-4DAE-BD5A-DD9C72B496D4}" dt="2022-10-03T07:13:29.502" v="168" actId="478"/>
          <ac:spMkLst>
            <pc:docMk/>
            <pc:sldMk cId="3558516253" sldId="350"/>
            <ac:spMk id="3" creationId="{9F266BF3-ABF2-84C0-EA3C-F77B9B907B27}"/>
          </ac:spMkLst>
        </pc:spChg>
        <pc:spChg chg="mod">
          <ac:chgData name="Allie Pfleger" userId="7701ca9aa713607d" providerId="LiveId" clId="{DB1A4352-6B54-4DAE-BD5A-DD9C72B496D4}" dt="2022-10-03T07:13:35.673" v="170" actId="20577"/>
          <ac:spMkLst>
            <pc:docMk/>
            <pc:sldMk cId="3558516253" sldId="350"/>
            <ac:spMk id="6" creationId="{C7EE8B56-9A1B-E989-9124-38B4EE3D7E90}"/>
          </ac:spMkLst>
        </pc:spChg>
        <pc:spChg chg="mod">
          <ac:chgData name="Allie Pfleger" userId="7701ca9aa713607d" providerId="LiveId" clId="{DB1A4352-6B54-4DAE-BD5A-DD9C72B496D4}" dt="2022-10-03T07:13:34.147" v="169" actId="20577"/>
          <ac:spMkLst>
            <pc:docMk/>
            <pc:sldMk cId="3558516253" sldId="350"/>
            <ac:spMk id="8" creationId="{87A08AE8-0242-9B0A-1F01-1AA6D59061EA}"/>
          </ac:spMkLst>
        </pc:spChg>
        <pc:spChg chg="mod">
          <ac:chgData name="Allie Pfleger" userId="7701ca9aa713607d" providerId="LiveId" clId="{DB1A4352-6B54-4DAE-BD5A-DD9C72B496D4}" dt="2022-10-03T07:14:09.483" v="178" actId="1582"/>
          <ac:spMkLst>
            <pc:docMk/>
            <pc:sldMk cId="3558516253" sldId="350"/>
            <ac:spMk id="15" creationId="{F4AE2D2C-104A-7188-0AC3-D8C2A9AEEC52}"/>
          </ac:spMkLst>
        </pc:spChg>
        <pc:spChg chg="add mod">
          <ac:chgData name="Allie Pfleger" userId="7701ca9aa713607d" providerId="LiveId" clId="{DB1A4352-6B54-4DAE-BD5A-DD9C72B496D4}" dt="2022-10-03T07:13:58.956" v="176" actId="1076"/>
          <ac:spMkLst>
            <pc:docMk/>
            <pc:sldMk cId="3558516253" sldId="350"/>
            <ac:spMk id="24" creationId="{3699513C-6286-2E95-7A21-BAF0E9E6EC70}"/>
          </ac:spMkLst>
        </pc:spChg>
      </pc:sldChg>
      <pc:sldChg chg="modSp add mod">
        <pc:chgData name="Allie Pfleger" userId="7701ca9aa713607d" providerId="LiveId" clId="{DB1A4352-6B54-4DAE-BD5A-DD9C72B496D4}" dt="2022-10-03T07:14:37.651" v="183" actId="20577"/>
        <pc:sldMkLst>
          <pc:docMk/>
          <pc:sldMk cId="2911835638" sldId="351"/>
        </pc:sldMkLst>
        <pc:spChg chg="mod">
          <ac:chgData name="Allie Pfleger" userId="7701ca9aa713607d" providerId="LiveId" clId="{DB1A4352-6B54-4DAE-BD5A-DD9C72B496D4}" dt="2022-10-03T07:14:37.651" v="183" actId="20577"/>
          <ac:spMkLst>
            <pc:docMk/>
            <pc:sldMk cId="2911835638" sldId="351"/>
            <ac:spMk id="8" creationId="{87A08AE8-0242-9B0A-1F01-1AA6D59061EA}"/>
          </ac:spMkLst>
        </pc:spChg>
        <pc:spChg chg="mod">
          <ac:chgData name="Allie Pfleger" userId="7701ca9aa713607d" providerId="LiveId" clId="{DB1A4352-6B54-4DAE-BD5A-DD9C72B496D4}" dt="2022-10-03T07:14:35.251" v="182" actId="20577"/>
          <ac:spMkLst>
            <pc:docMk/>
            <pc:sldMk cId="2911835638" sldId="351"/>
            <ac:spMk id="24" creationId="{3699513C-6286-2E95-7A21-BAF0E9E6EC70}"/>
          </ac:spMkLst>
        </pc:spChg>
      </pc:sldChg>
      <pc:sldChg chg="addSp delSp modSp add mod">
        <pc:chgData name="Allie Pfleger" userId="7701ca9aa713607d" providerId="LiveId" clId="{DB1A4352-6B54-4DAE-BD5A-DD9C72B496D4}" dt="2022-10-06T02:28:11.561" v="1666" actId="207"/>
        <pc:sldMkLst>
          <pc:docMk/>
          <pc:sldMk cId="3969035821" sldId="352"/>
        </pc:sldMkLst>
        <pc:spChg chg="add mod">
          <ac:chgData name="Allie Pfleger" userId="7701ca9aa713607d" providerId="LiveId" clId="{DB1A4352-6B54-4DAE-BD5A-DD9C72B496D4}" dt="2022-10-06T02:28:11.561" v="1666" actId="207"/>
          <ac:spMkLst>
            <pc:docMk/>
            <pc:sldMk cId="3969035821" sldId="352"/>
            <ac:spMk id="3" creationId="{0635E104-613F-24F7-D513-D2D85C90D245}"/>
          </ac:spMkLst>
        </pc:spChg>
        <pc:spChg chg="del">
          <ac:chgData name="Allie Pfleger" userId="7701ca9aa713607d" providerId="LiveId" clId="{DB1A4352-6B54-4DAE-BD5A-DD9C72B496D4}" dt="2022-10-03T07:14:56.344" v="187" actId="478"/>
          <ac:spMkLst>
            <pc:docMk/>
            <pc:sldMk cId="3969035821" sldId="352"/>
            <ac:spMk id="6" creationId="{C7EE8B56-9A1B-E989-9124-38B4EE3D7E90}"/>
          </ac:spMkLst>
        </pc:spChg>
        <pc:spChg chg="del">
          <ac:chgData name="Allie Pfleger" userId="7701ca9aa713607d" providerId="LiveId" clId="{DB1A4352-6B54-4DAE-BD5A-DD9C72B496D4}" dt="2022-10-03T07:14:57.552" v="188" actId="478"/>
          <ac:spMkLst>
            <pc:docMk/>
            <pc:sldMk cId="3969035821" sldId="352"/>
            <ac:spMk id="8" creationId="{87A08AE8-0242-9B0A-1F01-1AA6D59061EA}"/>
          </ac:spMkLst>
        </pc:spChg>
      </pc:sldChg>
      <pc:sldChg chg="modSp add mod">
        <pc:chgData name="Allie Pfleger" userId="7701ca9aa713607d" providerId="LiveId" clId="{DB1A4352-6B54-4DAE-BD5A-DD9C72B496D4}" dt="2022-10-06T02:27:50.866" v="1659" actId="113"/>
        <pc:sldMkLst>
          <pc:docMk/>
          <pc:sldMk cId="1196671023" sldId="353"/>
        </pc:sldMkLst>
        <pc:spChg chg="mod">
          <ac:chgData name="Allie Pfleger" userId="7701ca9aa713607d" providerId="LiveId" clId="{DB1A4352-6B54-4DAE-BD5A-DD9C72B496D4}" dt="2022-10-06T02:27:50.866" v="1659" actId="113"/>
          <ac:spMkLst>
            <pc:docMk/>
            <pc:sldMk cId="1196671023" sldId="353"/>
            <ac:spMk id="3" creationId="{0635E104-613F-24F7-D513-D2D85C90D245}"/>
          </ac:spMkLst>
        </pc:spChg>
      </pc:sldChg>
      <pc:sldChg chg="addSp delSp modSp add mod ord">
        <pc:chgData name="Allie Pfleger" userId="7701ca9aa713607d" providerId="LiveId" clId="{DB1A4352-6B54-4DAE-BD5A-DD9C72B496D4}" dt="2022-10-06T02:30:38.126" v="1753" actId="113"/>
        <pc:sldMkLst>
          <pc:docMk/>
          <pc:sldMk cId="2596421074" sldId="354"/>
        </pc:sldMkLst>
        <pc:spChg chg="del">
          <ac:chgData name="Allie Pfleger" userId="7701ca9aa713607d" providerId="LiveId" clId="{DB1A4352-6B54-4DAE-BD5A-DD9C72B496D4}" dt="2022-10-03T07:16:03.308" v="197" actId="478"/>
          <ac:spMkLst>
            <pc:docMk/>
            <pc:sldMk cId="2596421074" sldId="354"/>
            <ac:spMk id="3" creationId="{0635E104-613F-24F7-D513-D2D85C90D245}"/>
          </ac:spMkLst>
        </pc:spChg>
        <pc:spChg chg="add mod">
          <ac:chgData name="Allie Pfleger" userId="7701ca9aa713607d" providerId="LiveId" clId="{DB1A4352-6B54-4DAE-BD5A-DD9C72B496D4}" dt="2022-10-06T02:30:38.126" v="1753" actId="113"/>
          <ac:spMkLst>
            <pc:docMk/>
            <pc:sldMk cId="2596421074" sldId="354"/>
            <ac:spMk id="6" creationId="{36273A1B-E554-9017-C57B-416B10FC605D}"/>
          </ac:spMkLst>
        </pc:spChg>
        <pc:cxnChg chg="mod">
          <ac:chgData name="Allie Pfleger" userId="7701ca9aa713607d" providerId="LiveId" clId="{DB1A4352-6B54-4DAE-BD5A-DD9C72B496D4}" dt="2022-10-06T02:25:28.723" v="1640" actId="1582"/>
          <ac:cxnSpMkLst>
            <pc:docMk/>
            <pc:sldMk cId="2596421074" sldId="354"/>
            <ac:cxnSpMk id="25" creationId="{447937D0-BD73-AC23-1E37-2131C023A887}"/>
          </ac:cxnSpMkLst>
        </pc:cxnChg>
        <pc:cxnChg chg="mod">
          <ac:chgData name="Allie Pfleger" userId="7701ca9aa713607d" providerId="LiveId" clId="{DB1A4352-6B54-4DAE-BD5A-DD9C72B496D4}" dt="2022-10-06T02:25:35.572" v="1642" actId="1582"/>
          <ac:cxnSpMkLst>
            <pc:docMk/>
            <pc:sldMk cId="2596421074" sldId="354"/>
            <ac:cxnSpMk id="44" creationId="{2D9F036C-1AE1-059C-8210-F5CE93BB04AE}"/>
          </ac:cxnSpMkLst>
        </pc:cxnChg>
        <pc:cxnChg chg="mod">
          <ac:chgData name="Allie Pfleger" userId="7701ca9aa713607d" providerId="LiveId" clId="{DB1A4352-6B54-4DAE-BD5A-DD9C72B496D4}" dt="2022-10-03T07:17:56.350" v="212" actId="1582"/>
          <ac:cxnSpMkLst>
            <pc:docMk/>
            <pc:sldMk cId="2596421074" sldId="354"/>
            <ac:cxnSpMk id="53" creationId="{1413502C-DA4E-CF50-A7A0-F984F17EE7DB}"/>
          </ac:cxnSpMkLst>
        </pc:cxnChg>
      </pc:sldChg>
      <pc:sldChg chg="modSp add mod">
        <pc:chgData name="Allie Pfleger" userId="7701ca9aa713607d" providerId="LiveId" clId="{DB1A4352-6B54-4DAE-BD5A-DD9C72B496D4}" dt="2022-10-06T02:29:21.628" v="1695" actId="14100"/>
        <pc:sldMkLst>
          <pc:docMk/>
          <pc:sldMk cId="3771483206" sldId="355"/>
        </pc:sldMkLst>
        <pc:spChg chg="mod">
          <ac:chgData name="Allie Pfleger" userId="7701ca9aa713607d" providerId="LiveId" clId="{DB1A4352-6B54-4DAE-BD5A-DD9C72B496D4}" dt="2022-10-06T02:29:21.628" v="1695" actId="14100"/>
          <ac:spMkLst>
            <pc:docMk/>
            <pc:sldMk cId="3771483206" sldId="355"/>
            <ac:spMk id="6" creationId="{36273A1B-E554-9017-C57B-416B10FC605D}"/>
          </ac:spMkLst>
        </pc:spChg>
        <pc:cxnChg chg="mod">
          <ac:chgData name="Allie Pfleger" userId="7701ca9aa713607d" providerId="LiveId" clId="{DB1A4352-6B54-4DAE-BD5A-DD9C72B496D4}" dt="2022-10-03T07:19:28.030" v="222" actId="1582"/>
          <ac:cxnSpMkLst>
            <pc:docMk/>
            <pc:sldMk cId="3771483206" sldId="355"/>
            <ac:cxnSpMk id="25" creationId="{447937D0-BD73-AC23-1E37-2131C023A887}"/>
          </ac:cxnSpMkLst>
        </pc:cxnChg>
        <pc:cxnChg chg="mod">
          <ac:chgData name="Allie Pfleger" userId="7701ca9aa713607d" providerId="LiveId" clId="{DB1A4352-6B54-4DAE-BD5A-DD9C72B496D4}" dt="2022-10-03T07:21:12.172" v="240" actId="1582"/>
          <ac:cxnSpMkLst>
            <pc:docMk/>
            <pc:sldMk cId="3771483206" sldId="355"/>
            <ac:cxnSpMk id="44" creationId="{2D9F036C-1AE1-059C-8210-F5CE93BB04AE}"/>
          </ac:cxnSpMkLst>
        </pc:cxnChg>
        <pc:cxnChg chg="mod">
          <ac:chgData name="Allie Pfleger" userId="7701ca9aa713607d" providerId="LiveId" clId="{DB1A4352-6B54-4DAE-BD5A-DD9C72B496D4}" dt="2022-10-06T02:24:58.586" v="1634" actId="208"/>
          <ac:cxnSpMkLst>
            <pc:docMk/>
            <pc:sldMk cId="3771483206" sldId="355"/>
            <ac:cxnSpMk id="53" creationId="{1413502C-DA4E-CF50-A7A0-F984F17EE7DB}"/>
          </ac:cxnSpMkLst>
        </pc:cxnChg>
      </pc:sldChg>
      <pc:sldChg chg="modSp add mod">
        <pc:chgData name="Allie Pfleger" userId="7701ca9aa713607d" providerId="LiveId" clId="{DB1A4352-6B54-4DAE-BD5A-DD9C72B496D4}" dt="2022-10-06T02:18:35.825" v="1062" actId="1582"/>
        <pc:sldMkLst>
          <pc:docMk/>
          <pc:sldMk cId="1496717784" sldId="356"/>
        </pc:sldMkLst>
        <pc:spChg chg="mod">
          <ac:chgData name="Allie Pfleger" userId="7701ca9aa713607d" providerId="LiveId" clId="{DB1A4352-6B54-4DAE-BD5A-DD9C72B496D4}" dt="2022-10-03T07:30:18.656" v="388" actId="113"/>
          <ac:spMkLst>
            <pc:docMk/>
            <pc:sldMk cId="1496717784" sldId="356"/>
            <ac:spMk id="6" creationId="{36273A1B-E554-9017-C57B-416B10FC605D}"/>
          </ac:spMkLst>
        </pc:spChg>
        <pc:cxnChg chg="mod">
          <ac:chgData name="Allie Pfleger" userId="7701ca9aa713607d" providerId="LiveId" clId="{DB1A4352-6B54-4DAE-BD5A-DD9C72B496D4}" dt="2022-10-06T02:18:35.825" v="1062" actId="1582"/>
          <ac:cxnSpMkLst>
            <pc:docMk/>
            <pc:sldMk cId="1496717784" sldId="356"/>
            <ac:cxnSpMk id="25" creationId="{447937D0-BD73-AC23-1E37-2131C023A887}"/>
          </ac:cxnSpMkLst>
        </pc:cxnChg>
        <pc:cxnChg chg="mod">
          <ac:chgData name="Allie Pfleger" userId="7701ca9aa713607d" providerId="LiveId" clId="{DB1A4352-6B54-4DAE-BD5A-DD9C72B496D4}" dt="2022-10-06T02:18:29.746" v="1060" actId="1582"/>
          <ac:cxnSpMkLst>
            <pc:docMk/>
            <pc:sldMk cId="1496717784" sldId="356"/>
            <ac:cxnSpMk id="44" creationId="{2D9F036C-1AE1-059C-8210-F5CE93BB04AE}"/>
          </ac:cxnSpMkLst>
        </pc:cxnChg>
        <pc:cxnChg chg="mod">
          <ac:chgData name="Allie Pfleger" userId="7701ca9aa713607d" providerId="LiveId" clId="{DB1A4352-6B54-4DAE-BD5A-DD9C72B496D4}" dt="2022-10-03T07:20:24.405" v="230" actId="208"/>
          <ac:cxnSpMkLst>
            <pc:docMk/>
            <pc:sldMk cId="1496717784" sldId="356"/>
            <ac:cxnSpMk id="48" creationId="{1383D512-321C-37BB-990A-B4FFA64ED3FA}"/>
          </ac:cxnSpMkLst>
        </pc:cxnChg>
        <pc:cxnChg chg="mod">
          <ac:chgData name="Allie Pfleger" userId="7701ca9aa713607d" providerId="LiveId" clId="{DB1A4352-6B54-4DAE-BD5A-DD9C72B496D4}" dt="2022-10-06T02:17:54.323" v="1054" actId="1582"/>
          <ac:cxnSpMkLst>
            <pc:docMk/>
            <pc:sldMk cId="1496717784" sldId="356"/>
            <ac:cxnSpMk id="53" creationId="{1413502C-DA4E-CF50-A7A0-F984F17EE7DB}"/>
          </ac:cxnSpMkLst>
        </pc:cxnChg>
      </pc:sldChg>
      <pc:sldChg chg="modSp add mod ord">
        <pc:chgData name="Allie Pfleger" userId="7701ca9aa713607d" providerId="LiveId" clId="{DB1A4352-6B54-4DAE-BD5A-DD9C72B496D4}" dt="2022-10-06T02:30:25.424" v="1752" actId="14100"/>
        <pc:sldMkLst>
          <pc:docMk/>
          <pc:sldMk cId="3665405106" sldId="357"/>
        </pc:sldMkLst>
        <pc:spChg chg="mod">
          <ac:chgData name="Allie Pfleger" userId="7701ca9aa713607d" providerId="LiveId" clId="{DB1A4352-6B54-4DAE-BD5A-DD9C72B496D4}" dt="2022-10-06T02:30:25.424" v="1752" actId="14100"/>
          <ac:spMkLst>
            <pc:docMk/>
            <pc:sldMk cId="3665405106" sldId="357"/>
            <ac:spMk id="6" creationId="{36273A1B-E554-9017-C57B-416B10FC605D}"/>
          </ac:spMkLst>
        </pc:spChg>
        <pc:cxnChg chg="mod">
          <ac:chgData name="Allie Pfleger" userId="7701ca9aa713607d" providerId="LiveId" clId="{DB1A4352-6B54-4DAE-BD5A-DD9C72B496D4}" dt="2022-10-06T02:25:06.480" v="1636" actId="1582"/>
          <ac:cxnSpMkLst>
            <pc:docMk/>
            <pc:sldMk cId="3665405106" sldId="357"/>
            <ac:cxnSpMk id="25" creationId="{447937D0-BD73-AC23-1E37-2131C023A887}"/>
          </ac:cxnSpMkLst>
        </pc:cxnChg>
        <pc:cxnChg chg="mod">
          <ac:chgData name="Allie Pfleger" userId="7701ca9aa713607d" providerId="LiveId" clId="{DB1A4352-6B54-4DAE-BD5A-DD9C72B496D4}" dt="2022-10-06T02:25:12.482" v="1638" actId="1582"/>
          <ac:cxnSpMkLst>
            <pc:docMk/>
            <pc:sldMk cId="3665405106" sldId="357"/>
            <ac:cxnSpMk id="44" creationId="{2D9F036C-1AE1-059C-8210-F5CE93BB04AE}"/>
          </ac:cxnSpMkLst>
        </pc:cxnChg>
        <pc:cxnChg chg="mod">
          <ac:chgData name="Allie Pfleger" userId="7701ca9aa713607d" providerId="LiveId" clId="{DB1A4352-6B54-4DAE-BD5A-DD9C72B496D4}" dt="2022-10-03T07:18:27.115" v="218" actId="208"/>
          <ac:cxnSpMkLst>
            <pc:docMk/>
            <pc:sldMk cId="3665405106" sldId="357"/>
            <ac:cxnSpMk id="53" creationId="{1413502C-DA4E-CF50-A7A0-F984F17EE7DB}"/>
          </ac:cxnSpMkLst>
        </pc:cxnChg>
      </pc:sldChg>
      <pc:sldChg chg="modSp add mod">
        <pc:chgData name="Allie Pfleger" userId="7701ca9aa713607d" providerId="LiveId" clId="{DB1A4352-6B54-4DAE-BD5A-DD9C72B496D4}" dt="2022-10-06T02:29:12.823" v="1693" actId="14100"/>
        <pc:sldMkLst>
          <pc:docMk/>
          <pc:sldMk cId="1295733176" sldId="358"/>
        </pc:sldMkLst>
        <pc:spChg chg="mod">
          <ac:chgData name="Allie Pfleger" userId="7701ca9aa713607d" providerId="LiveId" clId="{DB1A4352-6B54-4DAE-BD5A-DD9C72B496D4}" dt="2022-10-06T02:29:12.823" v="1693" actId="14100"/>
          <ac:spMkLst>
            <pc:docMk/>
            <pc:sldMk cId="1295733176" sldId="358"/>
            <ac:spMk id="6" creationId="{36273A1B-E554-9017-C57B-416B10FC605D}"/>
          </ac:spMkLst>
        </pc:spChg>
        <pc:cxnChg chg="mod">
          <ac:chgData name="Allie Pfleger" userId="7701ca9aa713607d" providerId="LiveId" clId="{DB1A4352-6B54-4DAE-BD5A-DD9C72B496D4}" dt="2022-10-06T02:24:46.274" v="1632" actId="1582"/>
          <ac:cxnSpMkLst>
            <pc:docMk/>
            <pc:sldMk cId="1295733176" sldId="358"/>
            <ac:cxnSpMk id="53" creationId="{1413502C-DA4E-CF50-A7A0-F984F17EE7DB}"/>
          </ac:cxnSpMkLst>
        </pc:cxnChg>
      </pc:sldChg>
      <pc:sldChg chg="modSp add mod">
        <pc:chgData name="Allie Pfleger" userId="7701ca9aa713607d" providerId="LiveId" clId="{DB1A4352-6B54-4DAE-BD5A-DD9C72B496D4}" dt="2022-10-06T02:31:54.297" v="1761" actId="14100"/>
        <pc:sldMkLst>
          <pc:docMk/>
          <pc:sldMk cId="3978612963" sldId="359"/>
        </pc:sldMkLst>
        <pc:spChg chg="mod">
          <ac:chgData name="Allie Pfleger" userId="7701ca9aa713607d" providerId="LiveId" clId="{DB1A4352-6B54-4DAE-BD5A-DD9C72B496D4}" dt="2022-10-06T02:31:54.297" v="1761" actId="14100"/>
          <ac:spMkLst>
            <pc:docMk/>
            <pc:sldMk cId="3978612963" sldId="359"/>
            <ac:spMk id="6" creationId="{36273A1B-E554-9017-C57B-416B10FC605D}"/>
          </ac:spMkLst>
        </pc:spChg>
        <pc:cxnChg chg="mod">
          <ac:chgData name="Allie Pfleger" userId="7701ca9aa713607d" providerId="LiveId" clId="{DB1A4352-6B54-4DAE-BD5A-DD9C72B496D4}" dt="2022-10-06T02:18:19.603" v="1058" actId="1582"/>
          <ac:cxnSpMkLst>
            <pc:docMk/>
            <pc:sldMk cId="3978612963" sldId="359"/>
            <ac:cxnSpMk id="25" creationId="{447937D0-BD73-AC23-1E37-2131C023A887}"/>
          </ac:cxnSpMkLst>
        </pc:cxnChg>
        <pc:cxnChg chg="mod">
          <ac:chgData name="Allie Pfleger" userId="7701ca9aa713607d" providerId="LiveId" clId="{DB1A4352-6B54-4DAE-BD5A-DD9C72B496D4}" dt="2022-10-06T02:18:12.513" v="1056" actId="1582"/>
          <ac:cxnSpMkLst>
            <pc:docMk/>
            <pc:sldMk cId="3978612963" sldId="359"/>
            <ac:cxnSpMk id="44" creationId="{2D9F036C-1AE1-059C-8210-F5CE93BB04AE}"/>
          </ac:cxnSpMkLst>
        </pc:cxnChg>
        <pc:cxnChg chg="mod">
          <ac:chgData name="Allie Pfleger" userId="7701ca9aa713607d" providerId="LiveId" clId="{DB1A4352-6B54-4DAE-BD5A-DD9C72B496D4}" dt="2022-10-06T02:17:30.615" v="1052" actId="1582"/>
          <ac:cxnSpMkLst>
            <pc:docMk/>
            <pc:sldMk cId="3978612963" sldId="359"/>
            <ac:cxnSpMk id="53" creationId="{1413502C-DA4E-CF50-A7A0-F984F17EE7DB}"/>
          </ac:cxnSpMkLst>
        </pc:cxnChg>
      </pc:sldChg>
      <pc:sldChg chg="addSp modSp new mod modClrScheme chgLayout">
        <pc:chgData name="Allie Pfleger" userId="7701ca9aa713607d" providerId="LiveId" clId="{DB1A4352-6B54-4DAE-BD5A-DD9C72B496D4}" dt="2022-10-03T07:21:55.715" v="258" actId="20577"/>
        <pc:sldMkLst>
          <pc:docMk/>
          <pc:sldMk cId="2469132876" sldId="360"/>
        </pc:sldMkLst>
        <pc:spChg chg="add mod">
          <ac:chgData name="Allie Pfleger" userId="7701ca9aa713607d" providerId="LiveId" clId="{DB1A4352-6B54-4DAE-BD5A-DD9C72B496D4}" dt="2022-10-03T07:21:55.715" v="258" actId="20577"/>
          <ac:spMkLst>
            <pc:docMk/>
            <pc:sldMk cId="2469132876" sldId="360"/>
            <ac:spMk id="2" creationId="{DE97EB01-8DC6-DAAD-D818-015AEA096C98}"/>
          </ac:spMkLst>
        </pc:spChg>
      </pc:sldChg>
      <pc:sldChg chg="add del">
        <pc:chgData name="Allie Pfleger" userId="7701ca9aa713607d" providerId="LiveId" clId="{DB1A4352-6B54-4DAE-BD5A-DD9C72B496D4}" dt="2022-10-03T07:21:43.020" v="242"/>
        <pc:sldMkLst>
          <pc:docMk/>
          <pc:sldMk cId="3242399707" sldId="360"/>
        </pc:sldMkLst>
      </pc:sldChg>
      <pc:sldChg chg="addSp delSp modSp new mod ord modClrScheme chgLayout">
        <pc:chgData name="Allie Pfleger" userId="7701ca9aa713607d" providerId="LiveId" clId="{DB1A4352-6B54-4DAE-BD5A-DD9C72B496D4}" dt="2022-10-06T03:22:30.678" v="2645"/>
        <pc:sldMkLst>
          <pc:docMk/>
          <pc:sldMk cId="4005613369" sldId="361"/>
        </pc:sldMkLst>
        <pc:spChg chg="del mod ord">
          <ac:chgData name="Allie Pfleger" userId="7701ca9aa713607d" providerId="LiveId" clId="{DB1A4352-6B54-4DAE-BD5A-DD9C72B496D4}" dt="2022-10-03T07:22:12.044" v="261" actId="700"/>
          <ac:spMkLst>
            <pc:docMk/>
            <pc:sldMk cId="4005613369" sldId="361"/>
            <ac:spMk id="2" creationId="{D03CEFA7-609F-DE61-456F-501347683B81}"/>
          </ac:spMkLst>
        </pc:spChg>
        <pc:spChg chg="add mod ord">
          <ac:chgData name="Allie Pfleger" userId="7701ca9aa713607d" providerId="LiveId" clId="{DB1A4352-6B54-4DAE-BD5A-DD9C72B496D4}" dt="2022-10-03T07:22:24.793" v="308" actId="20577"/>
          <ac:spMkLst>
            <pc:docMk/>
            <pc:sldMk cId="4005613369" sldId="361"/>
            <ac:spMk id="3" creationId="{65437680-48CC-F1A8-B245-3738328785AC}"/>
          </ac:spMkLst>
        </pc:spChg>
        <pc:spChg chg="add mod ord">
          <ac:chgData name="Allie Pfleger" userId="7701ca9aa713607d" providerId="LiveId" clId="{DB1A4352-6B54-4DAE-BD5A-DD9C72B496D4}" dt="2022-10-06T02:32:14.204" v="1763" actId="207"/>
          <ac:spMkLst>
            <pc:docMk/>
            <pc:sldMk cId="4005613369" sldId="361"/>
            <ac:spMk id="4" creationId="{F2C3933D-B04B-D1A9-7D9E-45AEBC439FE8}"/>
          </ac:spMkLst>
        </pc:spChg>
      </pc:sldChg>
      <pc:sldChg chg="addSp delSp modSp add mod">
        <pc:chgData name="Allie Pfleger" userId="7701ca9aa713607d" providerId="LiveId" clId="{DB1A4352-6B54-4DAE-BD5A-DD9C72B496D4}" dt="2022-10-03T07:30:33.610" v="389" actId="207"/>
        <pc:sldMkLst>
          <pc:docMk/>
          <pc:sldMk cId="1514826349" sldId="362"/>
        </pc:sldMkLst>
        <pc:spChg chg="mod">
          <ac:chgData name="Allie Pfleger" userId="7701ca9aa713607d" providerId="LiveId" clId="{DB1A4352-6B54-4DAE-BD5A-DD9C72B496D4}" dt="2022-10-03T07:23:31.574" v="326" actId="20577"/>
          <ac:spMkLst>
            <pc:docMk/>
            <pc:sldMk cId="1514826349" sldId="362"/>
            <ac:spMk id="2" creationId="{6A491155-224A-BECE-21BE-E50EB40ED800}"/>
          </ac:spMkLst>
        </pc:spChg>
        <pc:spChg chg="add mod">
          <ac:chgData name="Allie Pfleger" userId="7701ca9aa713607d" providerId="LiveId" clId="{DB1A4352-6B54-4DAE-BD5A-DD9C72B496D4}" dt="2022-10-03T07:30:33.610" v="389" actId="207"/>
          <ac:spMkLst>
            <pc:docMk/>
            <pc:sldMk cId="1514826349" sldId="362"/>
            <ac:spMk id="3" creationId="{05CE81D9-2E10-0E9D-089C-391763DD4DB1}"/>
          </ac:spMkLst>
        </pc:spChg>
        <pc:spChg chg="del">
          <ac:chgData name="Allie Pfleger" userId="7701ca9aa713607d" providerId="LiveId" clId="{DB1A4352-6B54-4DAE-BD5A-DD9C72B496D4}" dt="2022-10-03T07:23:40.466" v="328" actId="478"/>
          <ac:spMkLst>
            <pc:docMk/>
            <pc:sldMk cId="1514826349" sldId="362"/>
            <ac:spMk id="3" creationId="{E2289A30-A21C-A553-3323-599C5755B9B7}"/>
          </ac:spMkLst>
        </pc:spChg>
        <pc:spChg chg="del">
          <ac:chgData name="Allie Pfleger" userId="7701ca9aa713607d" providerId="LiveId" clId="{DB1A4352-6B54-4DAE-BD5A-DD9C72B496D4}" dt="2022-10-03T07:23:38.597" v="327" actId="478"/>
          <ac:spMkLst>
            <pc:docMk/>
            <pc:sldMk cId="1514826349" sldId="362"/>
            <ac:spMk id="4" creationId="{62888D20-8BB1-1411-6875-90D3B6D87C91}"/>
          </ac:spMkLst>
        </pc:spChg>
        <pc:spChg chg="mod">
          <ac:chgData name="Allie Pfleger" userId="7701ca9aa713607d" providerId="LiveId" clId="{DB1A4352-6B54-4DAE-BD5A-DD9C72B496D4}" dt="2022-10-03T07:24:49.835" v="351" actId="20577"/>
          <ac:spMkLst>
            <pc:docMk/>
            <pc:sldMk cId="1514826349" sldId="362"/>
            <ac:spMk id="5" creationId="{D457CB86-B894-26FD-7788-FA806722E745}"/>
          </ac:spMkLst>
        </pc:spChg>
        <pc:spChg chg="del">
          <ac:chgData name="Allie Pfleger" userId="7701ca9aa713607d" providerId="LiveId" clId="{DB1A4352-6B54-4DAE-BD5A-DD9C72B496D4}" dt="2022-10-03T07:23:38.597" v="327" actId="478"/>
          <ac:spMkLst>
            <pc:docMk/>
            <pc:sldMk cId="1514826349" sldId="362"/>
            <ac:spMk id="7" creationId="{32F7A985-44E9-1232-E90A-4CF0F3ECF586}"/>
          </ac:spMkLst>
        </pc:spChg>
        <pc:spChg chg="del">
          <ac:chgData name="Allie Pfleger" userId="7701ca9aa713607d" providerId="LiveId" clId="{DB1A4352-6B54-4DAE-BD5A-DD9C72B496D4}" dt="2022-10-03T07:23:38.597" v="327" actId="478"/>
          <ac:spMkLst>
            <pc:docMk/>
            <pc:sldMk cId="1514826349" sldId="362"/>
            <ac:spMk id="9" creationId="{D2F95A25-C5E8-4B82-6328-9930AE892918}"/>
          </ac:spMkLst>
        </pc:spChg>
        <pc:spChg chg="del">
          <ac:chgData name="Allie Pfleger" userId="7701ca9aa713607d" providerId="LiveId" clId="{DB1A4352-6B54-4DAE-BD5A-DD9C72B496D4}" dt="2022-10-03T07:23:38.597" v="327" actId="478"/>
          <ac:spMkLst>
            <pc:docMk/>
            <pc:sldMk cId="1514826349" sldId="362"/>
            <ac:spMk id="11" creationId="{1A95E883-B3E5-F6E8-F969-55FD68AD784B}"/>
          </ac:spMkLst>
        </pc:spChg>
        <pc:spChg chg="del">
          <ac:chgData name="Allie Pfleger" userId="7701ca9aa713607d" providerId="LiveId" clId="{DB1A4352-6B54-4DAE-BD5A-DD9C72B496D4}" dt="2022-10-03T07:23:38.597" v="327" actId="478"/>
          <ac:spMkLst>
            <pc:docMk/>
            <pc:sldMk cId="1514826349" sldId="362"/>
            <ac:spMk id="12" creationId="{8560977E-F123-1E56-9A74-B46E80903F07}"/>
          </ac:spMkLst>
        </pc:spChg>
        <pc:spChg chg="del">
          <ac:chgData name="Allie Pfleger" userId="7701ca9aa713607d" providerId="LiveId" clId="{DB1A4352-6B54-4DAE-BD5A-DD9C72B496D4}" dt="2022-10-03T07:23:38.597" v="327" actId="478"/>
          <ac:spMkLst>
            <pc:docMk/>
            <pc:sldMk cId="1514826349" sldId="362"/>
            <ac:spMk id="13" creationId="{CB5A84B6-A61A-A604-0EDA-47ABD31868B8}"/>
          </ac:spMkLst>
        </pc:spChg>
        <pc:spChg chg="del">
          <ac:chgData name="Allie Pfleger" userId="7701ca9aa713607d" providerId="LiveId" clId="{DB1A4352-6B54-4DAE-BD5A-DD9C72B496D4}" dt="2022-10-03T07:23:38.597" v="327" actId="478"/>
          <ac:spMkLst>
            <pc:docMk/>
            <pc:sldMk cId="1514826349" sldId="362"/>
            <ac:spMk id="14" creationId="{1C72E1F8-5A86-62ED-A9AF-3EE872DBC6E4}"/>
          </ac:spMkLst>
        </pc:spChg>
        <pc:spChg chg="del">
          <ac:chgData name="Allie Pfleger" userId="7701ca9aa713607d" providerId="LiveId" clId="{DB1A4352-6B54-4DAE-BD5A-DD9C72B496D4}" dt="2022-10-03T07:23:38.597" v="327" actId="478"/>
          <ac:spMkLst>
            <pc:docMk/>
            <pc:sldMk cId="1514826349" sldId="362"/>
            <ac:spMk id="15" creationId="{F4AE2D2C-104A-7188-0AC3-D8C2A9AEEC52}"/>
          </ac:spMkLst>
        </pc:spChg>
        <pc:cxnChg chg="del mod">
          <ac:chgData name="Allie Pfleger" userId="7701ca9aa713607d" providerId="LiveId" clId="{DB1A4352-6B54-4DAE-BD5A-DD9C72B496D4}" dt="2022-10-03T07:23:38.597" v="327" actId="478"/>
          <ac:cxnSpMkLst>
            <pc:docMk/>
            <pc:sldMk cId="1514826349" sldId="362"/>
            <ac:cxnSpMk id="21" creationId="{755963ED-B2EA-ACC3-0590-EDD40024A636}"/>
          </ac:cxnSpMkLst>
        </pc:cxnChg>
        <pc:cxnChg chg="del mod">
          <ac:chgData name="Allie Pfleger" userId="7701ca9aa713607d" providerId="LiveId" clId="{DB1A4352-6B54-4DAE-BD5A-DD9C72B496D4}" dt="2022-10-03T07:23:38.597" v="327" actId="478"/>
          <ac:cxnSpMkLst>
            <pc:docMk/>
            <pc:sldMk cId="1514826349" sldId="362"/>
            <ac:cxnSpMk id="23" creationId="{B21493AB-3061-1E22-FD68-B08E53F2D031}"/>
          </ac:cxnSpMkLst>
        </pc:cxnChg>
        <pc:cxnChg chg="del mod">
          <ac:chgData name="Allie Pfleger" userId="7701ca9aa713607d" providerId="LiveId" clId="{DB1A4352-6B54-4DAE-BD5A-DD9C72B496D4}" dt="2022-10-03T07:23:38.597" v="327" actId="478"/>
          <ac:cxnSpMkLst>
            <pc:docMk/>
            <pc:sldMk cId="1514826349" sldId="362"/>
            <ac:cxnSpMk id="25" creationId="{447937D0-BD73-AC23-1E37-2131C023A887}"/>
          </ac:cxnSpMkLst>
        </pc:cxnChg>
        <pc:cxnChg chg="del mod">
          <ac:chgData name="Allie Pfleger" userId="7701ca9aa713607d" providerId="LiveId" clId="{DB1A4352-6B54-4DAE-BD5A-DD9C72B496D4}" dt="2022-10-03T07:23:38.597" v="327" actId="478"/>
          <ac:cxnSpMkLst>
            <pc:docMk/>
            <pc:sldMk cId="1514826349" sldId="362"/>
            <ac:cxnSpMk id="27" creationId="{362166DE-4286-7E21-A846-87702AC1D487}"/>
          </ac:cxnSpMkLst>
        </pc:cxnChg>
        <pc:cxnChg chg="del mod">
          <ac:chgData name="Allie Pfleger" userId="7701ca9aa713607d" providerId="LiveId" clId="{DB1A4352-6B54-4DAE-BD5A-DD9C72B496D4}" dt="2022-10-03T07:23:38.597" v="327" actId="478"/>
          <ac:cxnSpMkLst>
            <pc:docMk/>
            <pc:sldMk cId="1514826349" sldId="362"/>
            <ac:cxnSpMk id="31" creationId="{3EE81EEC-E8BC-73E1-BE73-586DC8B1930B}"/>
          </ac:cxnSpMkLst>
        </pc:cxnChg>
        <pc:cxnChg chg="del mod">
          <ac:chgData name="Allie Pfleger" userId="7701ca9aa713607d" providerId="LiveId" clId="{DB1A4352-6B54-4DAE-BD5A-DD9C72B496D4}" dt="2022-10-03T07:23:38.597" v="327" actId="478"/>
          <ac:cxnSpMkLst>
            <pc:docMk/>
            <pc:sldMk cId="1514826349" sldId="362"/>
            <ac:cxnSpMk id="44" creationId="{2D9F036C-1AE1-059C-8210-F5CE93BB04AE}"/>
          </ac:cxnSpMkLst>
        </pc:cxnChg>
        <pc:cxnChg chg="del mod">
          <ac:chgData name="Allie Pfleger" userId="7701ca9aa713607d" providerId="LiveId" clId="{DB1A4352-6B54-4DAE-BD5A-DD9C72B496D4}" dt="2022-10-03T07:23:38.597" v="327" actId="478"/>
          <ac:cxnSpMkLst>
            <pc:docMk/>
            <pc:sldMk cId="1514826349" sldId="362"/>
            <ac:cxnSpMk id="46" creationId="{CC7E24CB-3A8A-4ADE-C090-5E2727393D1B}"/>
          </ac:cxnSpMkLst>
        </pc:cxnChg>
        <pc:cxnChg chg="del mod">
          <ac:chgData name="Allie Pfleger" userId="7701ca9aa713607d" providerId="LiveId" clId="{DB1A4352-6B54-4DAE-BD5A-DD9C72B496D4}" dt="2022-10-03T07:23:38.597" v="327" actId="478"/>
          <ac:cxnSpMkLst>
            <pc:docMk/>
            <pc:sldMk cId="1514826349" sldId="362"/>
            <ac:cxnSpMk id="48" creationId="{1383D512-321C-37BB-990A-B4FFA64ED3FA}"/>
          </ac:cxnSpMkLst>
        </pc:cxnChg>
        <pc:cxnChg chg="del mod">
          <ac:chgData name="Allie Pfleger" userId="7701ca9aa713607d" providerId="LiveId" clId="{DB1A4352-6B54-4DAE-BD5A-DD9C72B496D4}" dt="2022-10-03T07:23:38.597" v="327" actId="478"/>
          <ac:cxnSpMkLst>
            <pc:docMk/>
            <pc:sldMk cId="1514826349" sldId="362"/>
            <ac:cxnSpMk id="50" creationId="{DED9E9BB-3B22-3762-5F30-598DE1DBC244}"/>
          </ac:cxnSpMkLst>
        </pc:cxnChg>
        <pc:cxnChg chg="del mod">
          <ac:chgData name="Allie Pfleger" userId="7701ca9aa713607d" providerId="LiveId" clId="{DB1A4352-6B54-4DAE-BD5A-DD9C72B496D4}" dt="2022-10-03T07:23:38.597" v="327" actId="478"/>
          <ac:cxnSpMkLst>
            <pc:docMk/>
            <pc:sldMk cId="1514826349" sldId="362"/>
            <ac:cxnSpMk id="53" creationId="{1413502C-DA4E-CF50-A7A0-F984F17EE7DB}"/>
          </ac:cxnSpMkLst>
        </pc:cxnChg>
      </pc:sldChg>
      <pc:sldChg chg="delSp modSp add mod">
        <pc:chgData name="Allie Pfleger" userId="7701ca9aa713607d" providerId="LiveId" clId="{DB1A4352-6B54-4DAE-BD5A-DD9C72B496D4}" dt="2022-10-03T07:27:31.366" v="374" actId="6549"/>
        <pc:sldMkLst>
          <pc:docMk/>
          <pc:sldMk cId="2562694840" sldId="363"/>
        </pc:sldMkLst>
        <pc:spChg chg="del">
          <ac:chgData name="Allie Pfleger" userId="7701ca9aa713607d" providerId="LiveId" clId="{DB1A4352-6B54-4DAE-BD5A-DD9C72B496D4}" dt="2022-10-03T07:27:19.906" v="370" actId="478"/>
          <ac:spMkLst>
            <pc:docMk/>
            <pc:sldMk cId="2562694840" sldId="363"/>
            <ac:spMk id="3" creationId="{05CE81D9-2E10-0E9D-089C-391763DD4DB1}"/>
          </ac:spMkLst>
        </pc:spChg>
        <pc:spChg chg="mod">
          <ac:chgData name="Allie Pfleger" userId="7701ca9aa713607d" providerId="LiveId" clId="{DB1A4352-6B54-4DAE-BD5A-DD9C72B496D4}" dt="2022-10-03T07:27:31.366" v="374" actId="6549"/>
          <ac:spMkLst>
            <pc:docMk/>
            <pc:sldMk cId="2562694840" sldId="363"/>
            <ac:spMk id="5" creationId="{D457CB86-B894-26FD-7788-FA806722E745}"/>
          </ac:spMkLst>
        </pc:spChg>
      </pc:sldChg>
      <pc:sldChg chg="addSp modSp add mod">
        <pc:chgData name="Allie Pfleger" userId="7701ca9aa713607d" providerId="LiveId" clId="{DB1A4352-6B54-4DAE-BD5A-DD9C72B496D4}" dt="2022-10-03T07:27:53.462" v="378" actId="1076"/>
        <pc:sldMkLst>
          <pc:docMk/>
          <pc:sldMk cId="1705248760" sldId="364"/>
        </pc:sldMkLst>
        <pc:spChg chg="add mod">
          <ac:chgData name="Allie Pfleger" userId="7701ca9aa713607d" providerId="LiveId" clId="{DB1A4352-6B54-4DAE-BD5A-DD9C72B496D4}" dt="2022-10-03T07:27:53.462" v="378" actId="1076"/>
          <ac:spMkLst>
            <pc:docMk/>
            <pc:sldMk cId="1705248760" sldId="364"/>
            <ac:spMk id="3" creationId="{F99370CE-7DEB-51D2-6A9C-AFF60FC7B95E}"/>
          </ac:spMkLst>
        </pc:spChg>
      </pc:sldChg>
      <pc:sldChg chg="modSp add mod">
        <pc:chgData name="Allie Pfleger" userId="7701ca9aa713607d" providerId="LiveId" clId="{DB1A4352-6B54-4DAE-BD5A-DD9C72B496D4}" dt="2022-10-03T07:53:18.218" v="659" actId="207"/>
        <pc:sldMkLst>
          <pc:docMk/>
          <pc:sldMk cId="372257132" sldId="365"/>
        </pc:sldMkLst>
        <pc:spChg chg="mod">
          <ac:chgData name="Allie Pfleger" userId="7701ca9aa713607d" providerId="LiveId" clId="{DB1A4352-6B54-4DAE-BD5A-DD9C72B496D4}" dt="2022-10-03T07:53:18.218" v="659" actId="207"/>
          <ac:spMkLst>
            <pc:docMk/>
            <pc:sldMk cId="372257132" sldId="365"/>
            <ac:spMk id="3" creationId="{F99370CE-7DEB-51D2-6A9C-AFF60FC7B95E}"/>
          </ac:spMkLst>
        </pc:spChg>
      </pc:sldChg>
      <pc:sldChg chg="add del">
        <pc:chgData name="Allie Pfleger" userId="7701ca9aa713607d" providerId="LiveId" clId="{DB1A4352-6B54-4DAE-BD5A-DD9C72B496D4}" dt="2022-10-03T07:32:20.094" v="406" actId="47"/>
        <pc:sldMkLst>
          <pc:docMk/>
          <pc:sldMk cId="3986382989" sldId="366"/>
        </pc:sldMkLst>
      </pc:sldChg>
      <pc:sldChg chg="modSp add mod">
        <pc:chgData name="Allie Pfleger" userId="7701ca9aa713607d" providerId="LiveId" clId="{DB1A4352-6B54-4DAE-BD5A-DD9C72B496D4}" dt="2022-10-03T07:57:22.165" v="697" actId="20577"/>
        <pc:sldMkLst>
          <pc:docMk/>
          <pc:sldMk cId="382922559" sldId="367"/>
        </pc:sldMkLst>
        <pc:spChg chg="mod">
          <ac:chgData name="Allie Pfleger" userId="7701ca9aa713607d" providerId="LiveId" clId="{DB1A4352-6B54-4DAE-BD5A-DD9C72B496D4}" dt="2022-10-03T07:57:22.165" v="697" actId="20577"/>
          <ac:spMkLst>
            <pc:docMk/>
            <pc:sldMk cId="382922559" sldId="367"/>
            <ac:spMk id="5" creationId="{D457CB86-B894-26FD-7788-FA806722E745}"/>
          </ac:spMkLst>
        </pc:spChg>
      </pc:sldChg>
      <pc:sldChg chg="addSp modSp add mod">
        <pc:chgData name="Allie Pfleger" userId="7701ca9aa713607d" providerId="LiveId" clId="{DB1A4352-6B54-4DAE-BD5A-DD9C72B496D4}" dt="2022-10-06T03:23:25.205" v="2782" actId="20577"/>
        <pc:sldMkLst>
          <pc:docMk/>
          <pc:sldMk cId="3940433530" sldId="368"/>
        </pc:sldMkLst>
        <pc:spChg chg="add mod">
          <ac:chgData name="Allie Pfleger" userId="7701ca9aa713607d" providerId="LiveId" clId="{DB1A4352-6B54-4DAE-BD5A-DD9C72B496D4}" dt="2022-10-06T03:23:25.205" v="2782" actId="20577"/>
          <ac:spMkLst>
            <pc:docMk/>
            <pc:sldMk cId="3940433530" sldId="368"/>
            <ac:spMk id="3" creationId="{E6103976-8742-D1B6-7909-984AC83358CA}"/>
          </ac:spMkLst>
        </pc:spChg>
        <pc:spChg chg="mod">
          <ac:chgData name="Allie Pfleger" userId="7701ca9aa713607d" providerId="LiveId" clId="{DB1A4352-6B54-4DAE-BD5A-DD9C72B496D4}" dt="2022-10-03T07:57:11.556" v="695" actId="20577"/>
          <ac:spMkLst>
            <pc:docMk/>
            <pc:sldMk cId="3940433530" sldId="368"/>
            <ac:spMk id="5" creationId="{D457CB86-B894-26FD-7788-FA806722E745}"/>
          </ac:spMkLst>
        </pc:spChg>
      </pc:sldChg>
      <pc:sldChg chg="modSp add mod">
        <pc:chgData name="Allie Pfleger" userId="7701ca9aa713607d" providerId="LiveId" clId="{DB1A4352-6B54-4DAE-BD5A-DD9C72B496D4}" dt="2022-10-03T07:57:17.473" v="696" actId="20577"/>
        <pc:sldMkLst>
          <pc:docMk/>
          <pc:sldMk cId="2532516279" sldId="369"/>
        </pc:sldMkLst>
        <pc:spChg chg="mod">
          <ac:chgData name="Allie Pfleger" userId="7701ca9aa713607d" providerId="LiveId" clId="{DB1A4352-6B54-4DAE-BD5A-DD9C72B496D4}" dt="2022-10-03T07:32:03.434" v="404" actId="20577"/>
          <ac:spMkLst>
            <pc:docMk/>
            <pc:sldMk cId="2532516279" sldId="369"/>
            <ac:spMk id="3" creationId="{E6103976-8742-D1B6-7909-984AC83358CA}"/>
          </ac:spMkLst>
        </pc:spChg>
        <pc:spChg chg="mod">
          <ac:chgData name="Allie Pfleger" userId="7701ca9aa713607d" providerId="LiveId" clId="{DB1A4352-6B54-4DAE-BD5A-DD9C72B496D4}" dt="2022-10-03T07:57:17.473" v="696" actId="20577"/>
          <ac:spMkLst>
            <pc:docMk/>
            <pc:sldMk cId="2532516279" sldId="369"/>
            <ac:spMk id="5" creationId="{D457CB86-B894-26FD-7788-FA806722E745}"/>
          </ac:spMkLst>
        </pc:spChg>
      </pc:sldChg>
      <pc:sldChg chg="addSp modSp add mod">
        <pc:chgData name="Allie Pfleger" userId="7701ca9aa713607d" providerId="LiveId" clId="{DB1A4352-6B54-4DAE-BD5A-DD9C72B496D4}" dt="2022-10-06T18:50:04.157" v="4111"/>
        <pc:sldMkLst>
          <pc:docMk/>
          <pc:sldMk cId="2368384243" sldId="370"/>
        </pc:sldMkLst>
        <pc:spChg chg="add mod">
          <ac:chgData name="Allie Pfleger" userId="7701ca9aa713607d" providerId="LiveId" clId="{DB1A4352-6B54-4DAE-BD5A-DD9C72B496D4}" dt="2022-10-06T03:43:06.334" v="4009"/>
          <ac:spMkLst>
            <pc:docMk/>
            <pc:sldMk cId="2368384243" sldId="370"/>
            <ac:spMk id="4" creationId="{C5D0EE99-A8CD-BDBD-E4F8-22A708704A24}"/>
          </ac:spMkLst>
        </pc:spChg>
        <pc:spChg chg="mod">
          <ac:chgData name="Allie Pfleger" userId="7701ca9aa713607d" providerId="LiveId" clId="{DB1A4352-6B54-4DAE-BD5A-DD9C72B496D4}" dt="2022-10-03T07:56:39.783" v="689" actId="20577"/>
          <ac:spMkLst>
            <pc:docMk/>
            <pc:sldMk cId="2368384243" sldId="370"/>
            <ac:spMk id="5" creationId="{D457CB86-B894-26FD-7788-FA806722E745}"/>
          </ac:spMkLst>
        </pc:spChg>
        <pc:spChg chg="add mod">
          <ac:chgData name="Allie Pfleger" userId="7701ca9aa713607d" providerId="LiveId" clId="{DB1A4352-6B54-4DAE-BD5A-DD9C72B496D4}" dt="2022-10-06T18:50:04.157" v="4111"/>
          <ac:spMkLst>
            <pc:docMk/>
            <pc:sldMk cId="2368384243" sldId="370"/>
            <ac:spMk id="6" creationId="{14FB038E-68C3-074F-D00F-A89BC9DA74D9}"/>
          </ac:spMkLst>
        </pc:spChg>
      </pc:sldChg>
      <pc:sldChg chg="modSp add">
        <pc:chgData name="Allie Pfleger" userId="7701ca9aa713607d" providerId="LiveId" clId="{DB1A4352-6B54-4DAE-BD5A-DD9C72B496D4}" dt="2022-10-06T18:49:59.311" v="4110"/>
        <pc:sldMkLst>
          <pc:docMk/>
          <pc:sldMk cId="1479195769" sldId="371"/>
        </pc:sldMkLst>
        <pc:spChg chg="mod">
          <ac:chgData name="Allie Pfleger" userId="7701ca9aa713607d" providerId="LiveId" clId="{DB1A4352-6B54-4DAE-BD5A-DD9C72B496D4}" dt="2022-10-06T03:42:37.106" v="4005" actId="20577"/>
          <ac:spMkLst>
            <pc:docMk/>
            <pc:sldMk cId="1479195769" sldId="371"/>
            <ac:spMk id="4" creationId="{C5D0EE99-A8CD-BDBD-E4F8-22A708704A24}"/>
          </ac:spMkLst>
        </pc:spChg>
        <pc:spChg chg="mod">
          <ac:chgData name="Allie Pfleger" userId="7701ca9aa713607d" providerId="LiveId" clId="{DB1A4352-6B54-4DAE-BD5A-DD9C72B496D4}" dt="2022-10-03T07:56:43.908" v="690" actId="20577"/>
          <ac:spMkLst>
            <pc:docMk/>
            <pc:sldMk cId="1479195769" sldId="371"/>
            <ac:spMk id="5" creationId="{D457CB86-B894-26FD-7788-FA806722E745}"/>
          </ac:spMkLst>
        </pc:spChg>
        <pc:spChg chg="mod">
          <ac:chgData name="Allie Pfleger" userId="7701ca9aa713607d" providerId="LiveId" clId="{DB1A4352-6B54-4DAE-BD5A-DD9C72B496D4}" dt="2022-10-06T18:49:59.311" v="4110"/>
          <ac:spMkLst>
            <pc:docMk/>
            <pc:sldMk cId="1479195769" sldId="371"/>
            <ac:spMk id="6" creationId="{14FB038E-68C3-074F-D00F-A89BC9DA74D9}"/>
          </ac:spMkLst>
        </pc:spChg>
      </pc:sldChg>
      <pc:sldChg chg="modSp add">
        <pc:chgData name="Allie Pfleger" userId="7701ca9aa713607d" providerId="LiveId" clId="{DB1A4352-6B54-4DAE-BD5A-DD9C72B496D4}" dt="2022-10-06T18:49:45.065" v="4109" actId="20577"/>
        <pc:sldMkLst>
          <pc:docMk/>
          <pc:sldMk cId="1773066357" sldId="372"/>
        </pc:sldMkLst>
        <pc:spChg chg="mod">
          <ac:chgData name="Allie Pfleger" userId="7701ca9aa713607d" providerId="LiveId" clId="{DB1A4352-6B54-4DAE-BD5A-DD9C72B496D4}" dt="2022-10-06T03:42:21.912" v="4003" actId="20577"/>
          <ac:spMkLst>
            <pc:docMk/>
            <pc:sldMk cId="1773066357" sldId="372"/>
            <ac:spMk id="4" creationId="{C5D0EE99-A8CD-BDBD-E4F8-22A708704A24}"/>
          </ac:spMkLst>
        </pc:spChg>
        <pc:spChg chg="mod">
          <ac:chgData name="Allie Pfleger" userId="7701ca9aa713607d" providerId="LiveId" clId="{DB1A4352-6B54-4DAE-BD5A-DD9C72B496D4}" dt="2022-10-03T07:56:50.742" v="691" actId="20577"/>
          <ac:spMkLst>
            <pc:docMk/>
            <pc:sldMk cId="1773066357" sldId="372"/>
            <ac:spMk id="5" creationId="{D457CB86-B894-26FD-7788-FA806722E745}"/>
          </ac:spMkLst>
        </pc:spChg>
        <pc:spChg chg="mod">
          <ac:chgData name="Allie Pfleger" userId="7701ca9aa713607d" providerId="LiveId" clId="{DB1A4352-6B54-4DAE-BD5A-DD9C72B496D4}" dt="2022-10-06T18:49:45.065" v="4109" actId="20577"/>
          <ac:spMkLst>
            <pc:docMk/>
            <pc:sldMk cId="1773066357" sldId="372"/>
            <ac:spMk id="6" creationId="{14FB038E-68C3-074F-D00F-A89BC9DA74D9}"/>
          </ac:spMkLst>
        </pc:spChg>
      </pc:sldChg>
      <pc:sldChg chg="delSp modSp add mod">
        <pc:chgData name="Allie Pfleger" userId="7701ca9aa713607d" providerId="LiveId" clId="{DB1A4352-6B54-4DAE-BD5A-DD9C72B496D4}" dt="2022-10-06T03:43:26.091" v="4010" actId="20577"/>
        <pc:sldMkLst>
          <pc:docMk/>
          <pc:sldMk cId="1343760351" sldId="373"/>
        </pc:sldMkLst>
        <pc:spChg chg="mod">
          <ac:chgData name="Allie Pfleger" userId="7701ca9aa713607d" providerId="LiveId" clId="{DB1A4352-6B54-4DAE-BD5A-DD9C72B496D4}" dt="2022-10-06T03:43:26.091" v="4010" actId="20577"/>
          <ac:spMkLst>
            <pc:docMk/>
            <pc:sldMk cId="1343760351" sldId="373"/>
            <ac:spMk id="4" creationId="{C5D0EE99-A8CD-BDBD-E4F8-22A708704A24}"/>
          </ac:spMkLst>
        </pc:spChg>
        <pc:spChg chg="mod">
          <ac:chgData name="Allie Pfleger" userId="7701ca9aa713607d" providerId="LiveId" clId="{DB1A4352-6B54-4DAE-BD5A-DD9C72B496D4}" dt="2022-10-03T07:56:59.275" v="692" actId="20577"/>
          <ac:spMkLst>
            <pc:docMk/>
            <pc:sldMk cId="1343760351" sldId="373"/>
            <ac:spMk id="5" creationId="{D457CB86-B894-26FD-7788-FA806722E745}"/>
          </ac:spMkLst>
        </pc:spChg>
        <pc:spChg chg="del">
          <ac:chgData name="Allie Pfleger" userId="7701ca9aa713607d" providerId="LiveId" clId="{DB1A4352-6B54-4DAE-BD5A-DD9C72B496D4}" dt="2022-10-03T07:45:48.227" v="589" actId="478"/>
          <ac:spMkLst>
            <pc:docMk/>
            <pc:sldMk cId="1343760351" sldId="373"/>
            <ac:spMk id="6" creationId="{14FB038E-68C3-074F-D00F-A89BC9DA74D9}"/>
          </ac:spMkLst>
        </pc:spChg>
      </pc:sldChg>
      <pc:sldChg chg="delSp modSp add mod">
        <pc:chgData name="Allie Pfleger" userId="7701ca9aa713607d" providerId="LiveId" clId="{DB1A4352-6B54-4DAE-BD5A-DD9C72B496D4}" dt="2022-10-06T03:43:33.295" v="4012" actId="20577"/>
        <pc:sldMkLst>
          <pc:docMk/>
          <pc:sldMk cId="567214283" sldId="374"/>
        </pc:sldMkLst>
        <pc:spChg chg="mod">
          <ac:chgData name="Allie Pfleger" userId="7701ca9aa713607d" providerId="LiveId" clId="{DB1A4352-6B54-4DAE-BD5A-DD9C72B496D4}" dt="2022-10-06T03:43:33.295" v="4012" actId="20577"/>
          <ac:spMkLst>
            <pc:docMk/>
            <pc:sldMk cId="567214283" sldId="374"/>
            <ac:spMk id="4" creationId="{C5D0EE99-A8CD-BDBD-E4F8-22A708704A24}"/>
          </ac:spMkLst>
        </pc:spChg>
        <pc:spChg chg="mod">
          <ac:chgData name="Allie Pfleger" userId="7701ca9aa713607d" providerId="LiveId" clId="{DB1A4352-6B54-4DAE-BD5A-DD9C72B496D4}" dt="2022-10-03T07:57:03.493" v="693" actId="20577"/>
          <ac:spMkLst>
            <pc:docMk/>
            <pc:sldMk cId="567214283" sldId="374"/>
            <ac:spMk id="5" creationId="{D457CB86-B894-26FD-7788-FA806722E745}"/>
          </ac:spMkLst>
        </pc:spChg>
        <pc:spChg chg="del">
          <ac:chgData name="Allie Pfleger" userId="7701ca9aa713607d" providerId="LiveId" clId="{DB1A4352-6B54-4DAE-BD5A-DD9C72B496D4}" dt="2022-10-03T07:45:58.161" v="591" actId="478"/>
          <ac:spMkLst>
            <pc:docMk/>
            <pc:sldMk cId="567214283" sldId="374"/>
            <ac:spMk id="6" creationId="{14FB038E-68C3-074F-D00F-A89BC9DA74D9}"/>
          </ac:spMkLst>
        </pc:spChg>
      </pc:sldChg>
      <pc:sldChg chg="modSp add mod">
        <pc:chgData name="Allie Pfleger" userId="7701ca9aa713607d" providerId="LiveId" clId="{DB1A4352-6B54-4DAE-BD5A-DD9C72B496D4}" dt="2022-10-03T07:56:34.315" v="688" actId="20577"/>
        <pc:sldMkLst>
          <pc:docMk/>
          <pc:sldMk cId="3630174549" sldId="375"/>
        </pc:sldMkLst>
        <pc:spChg chg="mod">
          <ac:chgData name="Allie Pfleger" userId="7701ca9aa713607d" providerId="LiveId" clId="{DB1A4352-6B54-4DAE-BD5A-DD9C72B496D4}" dt="2022-10-03T07:49:22.722" v="607" actId="20577"/>
          <ac:spMkLst>
            <pc:docMk/>
            <pc:sldMk cId="3630174549" sldId="375"/>
            <ac:spMk id="4" creationId="{C5D0EE99-A8CD-BDBD-E4F8-22A708704A24}"/>
          </ac:spMkLst>
        </pc:spChg>
        <pc:spChg chg="mod">
          <ac:chgData name="Allie Pfleger" userId="7701ca9aa713607d" providerId="LiveId" clId="{DB1A4352-6B54-4DAE-BD5A-DD9C72B496D4}" dt="2022-10-03T07:56:34.315" v="688" actId="20577"/>
          <ac:spMkLst>
            <pc:docMk/>
            <pc:sldMk cId="3630174549" sldId="375"/>
            <ac:spMk id="5" creationId="{D457CB86-B894-26FD-7788-FA806722E745}"/>
          </ac:spMkLst>
        </pc:spChg>
      </pc:sldChg>
      <pc:sldChg chg="modSp add mod">
        <pc:chgData name="Allie Pfleger" userId="7701ca9aa713607d" providerId="LiveId" clId="{DB1A4352-6B54-4DAE-BD5A-DD9C72B496D4}" dt="2022-10-03T07:56:30.529" v="687" actId="20577"/>
        <pc:sldMkLst>
          <pc:docMk/>
          <pc:sldMk cId="1936447226" sldId="376"/>
        </pc:sldMkLst>
        <pc:spChg chg="mod">
          <ac:chgData name="Allie Pfleger" userId="7701ca9aa713607d" providerId="LiveId" clId="{DB1A4352-6B54-4DAE-BD5A-DD9C72B496D4}" dt="2022-10-03T07:54:55.228" v="671"/>
          <ac:spMkLst>
            <pc:docMk/>
            <pc:sldMk cId="1936447226" sldId="376"/>
            <ac:spMk id="4" creationId="{C5D0EE99-A8CD-BDBD-E4F8-22A708704A24}"/>
          </ac:spMkLst>
        </pc:spChg>
        <pc:spChg chg="mod">
          <ac:chgData name="Allie Pfleger" userId="7701ca9aa713607d" providerId="LiveId" clId="{DB1A4352-6B54-4DAE-BD5A-DD9C72B496D4}" dt="2022-10-03T07:56:30.529" v="687" actId="20577"/>
          <ac:spMkLst>
            <pc:docMk/>
            <pc:sldMk cId="1936447226" sldId="376"/>
            <ac:spMk id="5" creationId="{D457CB86-B894-26FD-7788-FA806722E745}"/>
          </ac:spMkLst>
        </pc:spChg>
      </pc:sldChg>
      <pc:sldChg chg="modSp add mod">
        <pc:chgData name="Allie Pfleger" userId="7701ca9aa713607d" providerId="LiveId" clId="{DB1A4352-6B54-4DAE-BD5A-DD9C72B496D4}" dt="2022-10-03T07:56:26.122" v="686" actId="20577"/>
        <pc:sldMkLst>
          <pc:docMk/>
          <pc:sldMk cId="3131249062" sldId="377"/>
        </pc:sldMkLst>
        <pc:spChg chg="mod">
          <ac:chgData name="Allie Pfleger" userId="7701ca9aa713607d" providerId="LiveId" clId="{DB1A4352-6B54-4DAE-BD5A-DD9C72B496D4}" dt="2022-10-03T07:50:09.016" v="628" actId="20577"/>
          <ac:spMkLst>
            <pc:docMk/>
            <pc:sldMk cId="3131249062" sldId="377"/>
            <ac:spMk id="4" creationId="{C5D0EE99-A8CD-BDBD-E4F8-22A708704A24}"/>
          </ac:spMkLst>
        </pc:spChg>
        <pc:spChg chg="mod">
          <ac:chgData name="Allie Pfleger" userId="7701ca9aa713607d" providerId="LiveId" clId="{DB1A4352-6B54-4DAE-BD5A-DD9C72B496D4}" dt="2022-10-03T07:56:26.122" v="686" actId="20577"/>
          <ac:spMkLst>
            <pc:docMk/>
            <pc:sldMk cId="3131249062" sldId="377"/>
            <ac:spMk id="5" creationId="{D457CB86-B894-26FD-7788-FA806722E745}"/>
          </ac:spMkLst>
        </pc:spChg>
      </pc:sldChg>
      <pc:sldChg chg="modSp add mod">
        <pc:chgData name="Allie Pfleger" userId="7701ca9aa713607d" providerId="LiveId" clId="{DB1A4352-6B54-4DAE-BD5A-DD9C72B496D4}" dt="2022-10-03T07:56:19.202" v="685" actId="20577"/>
        <pc:sldMkLst>
          <pc:docMk/>
          <pc:sldMk cId="2570522869" sldId="378"/>
        </pc:sldMkLst>
        <pc:spChg chg="mod">
          <ac:chgData name="Allie Pfleger" userId="7701ca9aa713607d" providerId="LiveId" clId="{DB1A4352-6B54-4DAE-BD5A-DD9C72B496D4}" dt="2022-10-03T07:55:33.362" v="684" actId="20577"/>
          <ac:spMkLst>
            <pc:docMk/>
            <pc:sldMk cId="2570522869" sldId="378"/>
            <ac:spMk id="4" creationId="{C5D0EE99-A8CD-BDBD-E4F8-22A708704A24}"/>
          </ac:spMkLst>
        </pc:spChg>
        <pc:spChg chg="mod">
          <ac:chgData name="Allie Pfleger" userId="7701ca9aa713607d" providerId="LiveId" clId="{DB1A4352-6B54-4DAE-BD5A-DD9C72B496D4}" dt="2022-10-03T07:56:19.202" v="685" actId="20577"/>
          <ac:spMkLst>
            <pc:docMk/>
            <pc:sldMk cId="2570522869" sldId="378"/>
            <ac:spMk id="5" creationId="{D457CB86-B894-26FD-7788-FA806722E745}"/>
          </ac:spMkLst>
        </pc:spChg>
      </pc:sldChg>
      <pc:sldChg chg="addSp modSp new mod modClrScheme chgLayout">
        <pc:chgData name="Allie Pfleger" userId="7701ca9aa713607d" providerId="LiveId" clId="{DB1A4352-6B54-4DAE-BD5A-DD9C72B496D4}" dt="2022-10-03T07:51:30.403" v="654" actId="20577"/>
        <pc:sldMkLst>
          <pc:docMk/>
          <pc:sldMk cId="4255309600" sldId="379"/>
        </pc:sldMkLst>
        <pc:spChg chg="add mod">
          <ac:chgData name="Allie Pfleger" userId="7701ca9aa713607d" providerId="LiveId" clId="{DB1A4352-6B54-4DAE-BD5A-DD9C72B496D4}" dt="2022-10-03T07:51:30.403" v="654" actId="20577"/>
          <ac:spMkLst>
            <pc:docMk/>
            <pc:sldMk cId="4255309600" sldId="379"/>
            <ac:spMk id="2" creationId="{2C58B6EA-1B42-06FD-715A-3BA7E2EB4F3A}"/>
          </ac:spMkLst>
        </pc:spChg>
        <pc:spChg chg="add mod">
          <ac:chgData name="Allie Pfleger" userId="7701ca9aa713607d" providerId="LiveId" clId="{DB1A4352-6B54-4DAE-BD5A-DD9C72B496D4}" dt="2022-10-03T07:51:23.337" v="635"/>
          <ac:spMkLst>
            <pc:docMk/>
            <pc:sldMk cId="4255309600" sldId="379"/>
            <ac:spMk id="3" creationId="{A9F2599B-EB0D-9A39-C0EB-4705F2350AED}"/>
          </ac:spMkLst>
        </pc:spChg>
      </pc:sldChg>
      <pc:sldChg chg="addSp delSp modSp add mod">
        <pc:chgData name="Allie Pfleger" userId="7701ca9aa713607d" providerId="LiveId" clId="{DB1A4352-6B54-4DAE-BD5A-DD9C72B496D4}" dt="2022-10-06T16:18:20.248" v="4101" actId="20577"/>
        <pc:sldMkLst>
          <pc:docMk/>
          <pc:sldMk cId="3336609022" sldId="380"/>
        </pc:sldMkLst>
        <pc:spChg chg="add del">
          <ac:chgData name="Allie Pfleger" userId="7701ca9aa713607d" providerId="LiveId" clId="{DB1A4352-6B54-4DAE-BD5A-DD9C72B496D4}" dt="2022-10-06T03:25:07.941" v="2789" actId="478"/>
          <ac:spMkLst>
            <pc:docMk/>
            <pc:sldMk cId="3336609022" sldId="380"/>
            <ac:spMk id="4" creationId="{8C5FF8DA-D9CB-5D66-3754-0CCD899822FF}"/>
          </ac:spMkLst>
        </pc:spChg>
        <pc:spChg chg="del">
          <ac:chgData name="Allie Pfleger" userId="7701ca9aa713607d" providerId="LiveId" clId="{DB1A4352-6B54-4DAE-BD5A-DD9C72B496D4}" dt="2022-10-03T07:52:01.752" v="657" actId="478"/>
          <ac:spMkLst>
            <pc:docMk/>
            <pc:sldMk cId="3336609022" sldId="380"/>
            <ac:spMk id="4" creationId="{C5D0EE99-A8CD-BDBD-E4F8-22A708704A24}"/>
          </ac:spMkLst>
        </pc:spChg>
        <pc:spChg chg="mod">
          <ac:chgData name="Allie Pfleger" userId="7701ca9aa713607d" providerId="LiveId" clId="{DB1A4352-6B54-4DAE-BD5A-DD9C72B496D4}" dt="2022-10-03T07:57:07.331" v="694" actId="20577"/>
          <ac:spMkLst>
            <pc:docMk/>
            <pc:sldMk cId="3336609022" sldId="380"/>
            <ac:spMk id="5" creationId="{D457CB86-B894-26FD-7788-FA806722E745}"/>
          </ac:spMkLst>
        </pc:spChg>
        <pc:spChg chg="add mod">
          <ac:chgData name="Allie Pfleger" userId="7701ca9aa713607d" providerId="LiveId" clId="{DB1A4352-6B54-4DAE-BD5A-DD9C72B496D4}" dt="2022-10-06T16:18:20.248" v="4101" actId="20577"/>
          <ac:spMkLst>
            <pc:docMk/>
            <pc:sldMk cId="3336609022" sldId="380"/>
            <ac:spMk id="6" creationId="{B7F7258C-B054-01FA-B0E1-080034BA4A82}"/>
          </ac:spMkLst>
        </pc:spChg>
      </pc:sldChg>
      <pc:sldChg chg="addSp modSp add mod">
        <pc:chgData name="Allie Pfleger" userId="7701ca9aa713607d" providerId="LiveId" clId="{DB1A4352-6B54-4DAE-BD5A-DD9C72B496D4}" dt="2022-10-06T02:20:22.270" v="1301" actId="113"/>
        <pc:sldMkLst>
          <pc:docMk/>
          <pc:sldMk cId="3475563951" sldId="381"/>
        </pc:sldMkLst>
        <pc:spChg chg="add mod">
          <ac:chgData name="Allie Pfleger" userId="7701ca9aa713607d" providerId="LiveId" clId="{DB1A4352-6B54-4DAE-BD5A-DD9C72B496D4}" dt="2022-10-06T02:15:39.165" v="1046" actId="1076"/>
          <ac:spMkLst>
            <pc:docMk/>
            <pc:sldMk cId="3475563951" sldId="381"/>
            <ac:spMk id="2" creationId="{6B4ED990-E15A-9313-153D-003731F2428D}"/>
          </ac:spMkLst>
        </pc:spChg>
        <pc:spChg chg="mod">
          <ac:chgData name="Allie Pfleger" userId="7701ca9aa713607d" providerId="LiveId" clId="{DB1A4352-6B54-4DAE-BD5A-DD9C72B496D4}" dt="2022-10-06T02:14:39.154" v="1031" actId="20577"/>
          <ac:spMkLst>
            <pc:docMk/>
            <pc:sldMk cId="3475563951" sldId="381"/>
            <ac:spMk id="3" creationId="{FA7C49EA-BE30-393C-6B23-092F5F8D7E2F}"/>
          </ac:spMkLst>
        </pc:spChg>
        <pc:spChg chg="add mod">
          <ac:chgData name="Allie Pfleger" userId="7701ca9aa713607d" providerId="LiveId" clId="{DB1A4352-6B54-4DAE-BD5A-DD9C72B496D4}" dt="2022-10-06T02:20:22.270" v="1301" actId="113"/>
          <ac:spMkLst>
            <pc:docMk/>
            <pc:sldMk cId="3475563951" sldId="381"/>
            <ac:spMk id="4" creationId="{CF75EF57-1AD1-7839-F10A-64B9D5F05FE1}"/>
          </ac:spMkLst>
        </pc:spChg>
        <pc:spChg chg="mod">
          <ac:chgData name="Allie Pfleger" userId="7701ca9aa713607d" providerId="LiveId" clId="{DB1A4352-6B54-4DAE-BD5A-DD9C72B496D4}" dt="2022-10-06T02:15:35.878" v="1045" actId="1076"/>
          <ac:spMkLst>
            <pc:docMk/>
            <pc:sldMk cId="3475563951" sldId="381"/>
            <ac:spMk id="5" creationId="{D7CC0D71-A37C-9A35-B2BB-6D066015B099}"/>
          </ac:spMkLst>
        </pc:spChg>
      </pc:sldChg>
      <pc:sldChg chg="modSp add mod">
        <pc:chgData name="Allie Pfleger" userId="7701ca9aa713607d" providerId="LiveId" clId="{DB1A4352-6B54-4DAE-BD5A-DD9C72B496D4}" dt="2022-10-06T02:28:48.424" v="1688" actId="20577"/>
        <pc:sldMkLst>
          <pc:docMk/>
          <pc:sldMk cId="1526899531" sldId="382"/>
        </pc:sldMkLst>
        <pc:spChg chg="mod">
          <ac:chgData name="Allie Pfleger" userId="7701ca9aa713607d" providerId="LiveId" clId="{DB1A4352-6B54-4DAE-BD5A-DD9C72B496D4}" dt="2022-10-06T02:21:12.647" v="1340" actId="20577"/>
          <ac:spMkLst>
            <pc:docMk/>
            <pc:sldMk cId="1526899531" sldId="382"/>
            <ac:spMk id="3" creationId="{FA7C49EA-BE30-393C-6B23-092F5F8D7E2F}"/>
          </ac:spMkLst>
        </pc:spChg>
        <pc:spChg chg="mod">
          <ac:chgData name="Allie Pfleger" userId="7701ca9aa713607d" providerId="LiveId" clId="{DB1A4352-6B54-4DAE-BD5A-DD9C72B496D4}" dt="2022-10-06T02:28:48.424" v="1688" actId="20577"/>
          <ac:spMkLst>
            <pc:docMk/>
            <pc:sldMk cId="1526899531" sldId="382"/>
            <ac:spMk id="4" creationId="{41D0DB5E-B4D9-1D22-67B7-54EEF93594EF}"/>
          </ac:spMkLst>
        </pc:spChg>
      </pc:sldChg>
      <pc:sldChg chg="modSp add mod">
        <pc:chgData name="Allie Pfleger" userId="7701ca9aa713607d" providerId="LiveId" clId="{DB1A4352-6B54-4DAE-BD5A-DD9C72B496D4}" dt="2022-10-06T03:30:19.009" v="2863" actId="20577"/>
        <pc:sldMkLst>
          <pc:docMk/>
          <pc:sldMk cId="1932510414" sldId="383"/>
        </pc:sldMkLst>
        <pc:spChg chg="mod">
          <ac:chgData name="Allie Pfleger" userId="7701ca9aa713607d" providerId="LiveId" clId="{DB1A4352-6B54-4DAE-BD5A-DD9C72B496D4}" dt="2022-10-06T02:32:35.427" v="1782" actId="20577"/>
          <ac:spMkLst>
            <pc:docMk/>
            <pc:sldMk cId="1932510414" sldId="383"/>
            <ac:spMk id="3" creationId="{65437680-48CC-F1A8-B245-3738328785AC}"/>
          </ac:spMkLst>
        </pc:spChg>
        <pc:spChg chg="mod">
          <ac:chgData name="Allie Pfleger" userId="7701ca9aa713607d" providerId="LiveId" clId="{DB1A4352-6B54-4DAE-BD5A-DD9C72B496D4}" dt="2022-10-06T03:30:19.009" v="2863" actId="20577"/>
          <ac:spMkLst>
            <pc:docMk/>
            <pc:sldMk cId="1932510414" sldId="383"/>
            <ac:spMk id="4" creationId="{F2C3933D-B04B-D1A9-7D9E-45AEBC439FE8}"/>
          </ac:spMkLst>
        </pc:spChg>
      </pc:sldChg>
      <pc:sldChg chg="modSp add mod">
        <pc:chgData name="Allie Pfleger" userId="7701ca9aa713607d" providerId="LiveId" clId="{DB1A4352-6B54-4DAE-BD5A-DD9C72B496D4}" dt="2022-10-06T03:22:02.641" v="2643" actId="207"/>
        <pc:sldMkLst>
          <pc:docMk/>
          <pc:sldMk cId="2258701522" sldId="384"/>
        </pc:sldMkLst>
        <pc:spChg chg="mod">
          <ac:chgData name="Allie Pfleger" userId="7701ca9aa713607d" providerId="LiveId" clId="{DB1A4352-6B54-4DAE-BD5A-DD9C72B496D4}" dt="2022-10-06T03:17:59.429" v="2580" actId="20577"/>
          <ac:spMkLst>
            <pc:docMk/>
            <pc:sldMk cId="2258701522" sldId="384"/>
            <ac:spMk id="3" creationId="{65437680-48CC-F1A8-B245-3738328785AC}"/>
          </ac:spMkLst>
        </pc:spChg>
        <pc:spChg chg="mod">
          <ac:chgData name="Allie Pfleger" userId="7701ca9aa713607d" providerId="LiveId" clId="{DB1A4352-6B54-4DAE-BD5A-DD9C72B496D4}" dt="2022-10-06T03:22:02.641" v="2643" actId="207"/>
          <ac:spMkLst>
            <pc:docMk/>
            <pc:sldMk cId="2258701522" sldId="384"/>
            <ac:spMk id="4" creationId="{F2C3933D-B04B-D1A9-7D9E-45AEBC439FE8}"/>
          </ac:spMkLst>
        </pc:spChg>
      </pc:sldChg>
      <pc:sldChg chg="add del">
        <pc:chgData name="Allie Pfleger" userId="7701ca9aa713607d" providerId="LiveId" clId="{DB1A4352-6B54-4DAE-BD5A-DD9C72B496D4}" dt="2022-10-06T03:38:06.275" v="3962" actId="47"/>
        <pc:sldMkLst>
          <pc:docMk/>
          <pc:sldMk cId="3302485019" sldId="385"/>
        </pc:sldMkLst>
      </pc:sldChg>
      <pc:sldChg chg="add">
        <pc:chgData name="Allie Pfleger" userId="7701ca9aa713607d" providerId="LiveId" clId="{DB1A4352-6B54-4DAE-BD5A-DD9C72B496D4}" dt="2022-10-06T03:24:23.578" v="2784"/>
        <pc:sldMkLst>
          <pc:docMk/>
          <pc:sldMk cId="3154134493" sldId="386"/>
        </pc:sldMkLst>
      </pc:sldChg>
      <pc:sldChg chg="modSp add mod">
        <pc:chgData name="Allie Pfleger" userId="7701ca9aa713607d" providerId="LiveId" clId="{DB1A4352-6B54-4DAE-BD5A-DD9C72B496D4}" dt="2022-10-06T16:17:21.195" v="4046"/>
        <pc:sldMkLst>
          <pc:docMk/>
          <pc:sldMk cId="3680551441" sldId="387"/>
        </pc:sldMkLst>
        <pc:spChg chg="mod">
          <ac:chgData name="Allie Pfleger" userId="7701ca9aa713607d" providerId="LiveId" clId="{DB1A4352-6B54-4DAE-BD5A-DD9C72B496D4}" dt="2022-10-06T16:17:21.195" v="4046"/>
          <ac:spMkLst>
            <pc:docMk/>
            <pc:sldMk cId="3680551441" sldId="387"/>
            <ac:spMk id="6" creationId="{B7F7258C-B054-01FA-B0E1-080034BA4A82}"/>
          </ac:spMkLst>
        </pc:spChg>
      </pc:sldChg>
      <pc:sldChg chg="modSp add mod">
        <pc:chgData name="Allie Pfleger" userId="7701ca9aa713607d" providerId="LiveId" clId="{DB1A4352-6B54-4DAE-BD5A-DD9C72B496D4}" dt="2022-10-06T03:39:13.869" v="3976" actId="20577"/>
        <pc:sldMkLst>
          <pc:docMk/>
          <pc:sldMk cId="3644894674" sldId="388"/>
        </pc:sldMkLst>
        <pc:spChg chg="mod">
          <ac:chgData name="Allie Pfleger" userId="7701ca9aa713607d" providerId="LiveId" clId="{DB1A4352-6B54-4DAE-BD5A-DD9C72B496D4}" dt="2022-10-06T03:39:13.869" v="3976" actId="20577"/>
          <ac:spMkLst>
            <pc:docMk/>
            <pc:sldMk cId="3644894674" sldId="388"/>
            <ac:spMk id="6" creationId="{B7F7258C-B054-01FA-B0E1-080034BA4A82}"/>
          </ac:spMkLst>
        </pc:spChg>
      </pc:sldChg>
      <pc:sldChg chg="modSp add mod">
        <pc:chgData name="Allie Pfleger" userId="7701ca9aa713607d" providerId="LiveId" clId="{DB1A4352-6B54-4DAE-BD5A-DD9C72B496D4}" dt="2022-10-06T03:39:22.745" v="3979" actId="20577"/>
        <pc:sldMkLst>
          <pc:docMk/>
          <pc:sldMk cId="392356210" sldId="389"/>
        </pc:sldMkLst>
        <pc:spChg chg="mod">
          <ac:chgData name="Allie Pfleger" userId="7701ca9aa713607d" providerId="LiveId" clId="{DB1A4352-6B54-4DAE-BD5A-DD9C72B496D4}" dt="2022-10-06T03:39:22.745" v="3979" actId="20577"/>
          <ac:spMkLst>
            <pc:docMk/>
            <pc:sldMk cId="392356210" sldId="389"/>
            <ac:spMk id="6" creationId="{B7F7258C-B054-01FA-B0E1-080034BA4A82}"/>
          </ac:spMkLst>
        </pc:spChg>
      </pc:sldChg>
      <pc:sldChg chg="modSp add mod">
        <pc:chgData name="Allie Pfleger" userId="7701ca9aa713607d" providerId="LiveId" clId="{DB1A4352-6B54-4DAE-BD5A-DD9C72B496D4}" dt="2022-10-06T03:39:30.125" v="3982" actId="20577"/>
        <pc:sldMkLst>
          <pc:docMk/>
          <pc:sldMk cId="2382913101" sldId="390"/>
        </pc:sldMkLst>
        <pc:spChg chg="mod">
          <ac:chgData name="Allie Pfleger" userId="7701ca9aa713607d" providerId="LiveId" clId="{DB1A4352-6B54-4DAE-BD5A-DD9C72B496D4}" dt="2022-10-06T03:39:30.125" v="3982" actId="20577"/>
          <ac:spMkLst>
            <pc:docMk/>
            <pc:sldMk cId="2382913101" sldId="390"/>
            <ac:spMk id="6" creationId="{B7F7258C-B054-01FA-B0E1-080034BA4A82}"/>
          </ac:spMkLst>
        </pc:spChg>
      </pc:sldChg>
      <pc:sldMasterChg chg="del delSldLayout">
        <pc:chgData name="Allie Pfleger" userId="7701ca9aa713607d" providerId="LiveId" clId="{DB1A4352-6B54-4DAE-BD5A-DD9C72B496D4}" dt="2022-10-03T07:51:34.225" v="655" actId="47"/>
        <pc:sldMasterMkLst>
          <pc:docMk/>
          <pc:sldMasterMk cId="0" sldId="2147483672"/>
        </pc:sldMasterMkLst>
        <pc:sldLayoutChg chg="del">
          <pc:chgData name="Allie Pfleger" userId="7701ca9aa713607d" providerId="LiveId" clId="{DB1A4352-6B54-4DAE-BD5A-DD9C72B496D4}" dt="2022-10-03T07:51:34.225" v="655" actId="47"/>
          <pc:sldLayoutMkLst>
            <pc:docMk/>
            <pc:sldMasterMk cId="0" sldId="2147483672"/>
            <pc:sldLayoutMk cId="0" sldId="2147483659"/>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1"/>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2"/>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3"/>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4"/>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5"/>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6"/>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7"/>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8"/>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9"/>
          </pc:sldLayoutMkLst>
        </pc:sldLayoutChg>
        <pc:sldLayoutChg chg="del">
          <pc:chgData name="Allie Pfleger" userId="7701ca9aa713607d" providerId="LiveId" clId="{DB1A4352-6B54-4DAE-BD5A-DD9C72B496D4}" dt="2022-10-03T07:50:32.204" v="632" actId="47"/>
          <pc:sldLayoutMkLst>
            <pc:docMk/>
            <pc:sldMasterMk cId="0" sldId="2147483672"/>
            <pc:sldLayoutMk cId="0" sldId="2147483670"/>
          </pc:sldLayoutMkLst>
        </pc:sldLayoutChg>
      </pc:sldMasterChg>
    </pc:docChg>
  </pc:docChgLst>
  <pc:docChgLst>
    <pc:chgData name="Allie Pfleger" userId="7701ca9aa713607d" providerId="LiveId" clId="{06421B6F-B98A-4586-9CA1-27525375A05C}"/>
    <pc:docChg chg="undo custSel addSld delSld modSld addSection delSection modSection">
      <pc:chgData name="Allie Pfleger" userId="7701ca9aa713607d" providerId="LiveId" clId="{06421B6F-B98A-4586-9CA1-27525375A05C}" dt="2023-01-08T22:48:47.372" v="1165" actId="20577"/>
      <pc:docMkLst>
        <pc:docMk/>
      </pc:docMkLst>
      <pc:sldChg chg="add">
        <pc:chgData name="Allie Pfleger" userId="7701ca9aa713607d" providerId="LiveId" clId="{06421B6F-B98A-4586-9CA1-27525375A05C}" dt="2023-01-03T06:46:19.435" v="2"/>
        <pc:sldMkLst>
          <pc:docMk/>
          <pc:sldMk cId="3485205610" sldId="295"/>
        </pc:sldMkLst>
      </pc:sldChg>
      <pc:sldChg chg="del">
        <pc:chgData name="Allie Pfleger" userId="7701ca9aa713607d" providerId="LiveId" clId="{06421B6F-B98A-4586-9CA1-27525375A05C}" dt="2023-01-03T17:11:36.356" v="4" actId="18676"/>
        <pc:sldMkLst>
          <pc:docMk/>
          <pc:sldMk cId="3083502141" sldId="296"/>
        </pc:sldMkLst>
      </pc:sldChg>
      <pc:sldChg chg="add">
        <pc:chgData name="Allie Pfleger" userId="7701ca9aa713607d" providerId="LiveId" clId="{06421B6F-B98A-4586-9CA1-27525375A05C}" dt="2023-01-03T06:46:19.435" v="2"/>
        <pc:sldMkLst>
          <pc:docMk/>
          <pc:sldMk cId="3032254711" sldId="297"/>
        </pc:sldMkLst>
      </pc:sldChg>
      <pc:sldChg chg="del">
        <pc:chgData name="Allie Pfleger" userId="7701ca9aa713607d" providerId="LiveId" clId="{06421B6F-B98A-4586-9CA1-27525375A05C}" dt="2023-01-03T17:11:36.356" v="4" actId="18676"/>
        <pc:sldMkLst>
          <pc:docMk/>
          <pc:sldMk cId="2767234945" sldId="298"/>
        </pc:sldMkLst>
      </pc:sldChg>
      <pc:sldChg chg="add">
        <pc:chgData name="Allie Pfleger" userId="7701ca9aa713607d" providerId="LiveId" clId="{06421B6F-B98A-4586-9CA1-27525375A05C}" dt="2023-01-03T06:46:19.435" v="2"/>
        <pc:sldMkLst>
          <pc:docMk/>
          <pc:sldMk cId="2470514307" sldId="299"/>
        </pc:sldMkLst>
      </pc:sldChg>
      <pc:sldChg chg="add">
        <pc:chgData name="Allie Pfleger" userId="7701ca9aa713607d" providerId="LiveId" clId="{06421B6F-B98A-4586-9CA1-27525375A05C}" dt="2023-01-03T06:46:19.435" v="2"/>
        <pc:sldMkLst>
          <pc:docMk/>
          <pc:sldMk cId="586283347" sldId="300"/>
        </pc:sldMkLst>
      </pc:sldChg>
      <pc:sldChg chg="add">
        <pc:chgData name="Allie Pfleger" userId="7701ca9aa713607d" providerId="LiveId" clId="{06421B6F-B98A-4586-9CA1-27525375A05C}" dt="2023-01-03T06:46:19.435" v="2"/>
        <pc:sldMkLst>
          <pc:docMk/>
          <pc:sldMk cId="50788904" sldId="301"/>
        </pc:sldMkLst>
      </pc:sldChg>
      <pc:sldChg chg="add">
        <pc:chgData name="Allie Pfleger" userId="7701ca9aa713607d" providerId="LiveId" clId="{06421B6F-B98A-4586-9CA1-27525375A05C}" dt="2023-01-03T06:46:19.435" v="2"/>
        <pc:sldMkLst>
          <pc:docMk/>
          <pc:sldMk cId="3662125605" sldId="302"/>
        </pc:sldMkLst>
      </pc:sldChg>
      <pc:sldChg chg="add">
        <pc:chgData name="Allie Pfleger" userId="7701ca9aa713607d" providerId="LiveId" clId="{06421B6F-B98A-4586-9CA1-27525375A05C}" dt="2023-01-03T06:46:19.435" v="2"/>
        <pc:sldMkLst>
          <pc:docMk/>
          <pc:sldMk cId="2312906981" sldId="303"/>
        </pc:sldMkLst>
      </pc:sldChg>
      <pc:sldChg chg="add">
        <pc:chgData name="Allie Pfleger" userId="7701ca9aa713607d" providerId="LiveId" clId="{06421B6F-B98A-4586-9CA1-27525375A05C}" dt="2023-01-03T06:46:19.435" v="2"/>
        <pc:sldMkLst>
          <pc:docMk/>
          <pc:sldMk cId="2545225623" sldId="304"/>
        </pc:sldMkLst>
      </pc:sldChg>
      <pc:sldChg chg="add">
        <pc:chgData name="Allie Pfleger" userId="7701ca9aa713607d" providerId="LiveId" clId="{06421B6F-B98A-4586-9CA1-27525375A05C}" dt="2023-01-03T06:46:19.435" v="2"/>
        <pc:sldMkLst>
          <pc:docMk/>
          <pc:sldMk cId="2152061787" sldId="305"/>
        </pc:sldMkLst>
      </pc:sldChg>
      <pc:sldChg chg="del">
        <pc:chgData name="Allie Pfleger" userId="7701ca9aa713607d" providerId="LiveId" clId="{06421B6F-B98A-4586-9CA1-27525375A05C}" dt="2023-01-03T17:11:36.356" v="4" actId="18676"/>
        <pc:sldMkLst>
          <pc:docMk/>
          <pc:sldMk cId="633255238" sldId="306"/>
        </pc:sldMkLst>
      </pc:sldChg>
      <pc:sldChg chg="del">
        <pc:chgData name="Allie Pfleger" userId="7701ca9aa713607d" providerId="LiveId" clId="{06421B6F-B98A-4586-9CA1-27525375A05C}" dt="2023-01-03T17:11:36.356" v="4" actId="18676"/>
        <pc:sldMkLst>
          <pc:docMk/>
          <pc:sldMk cId="903904302" sldId="307"/>
        </pc:sldMkLst>
      </pc:sldChg>
      <pc:sldChg chg="del">
        <pc:chgData name="Allie Pfleger" userId="7701ca9aa713607d" providerId="LiveId" clId="{06421B6F-B98A-4586-9CA1-27525375A05C}" dt="2023-01-03T17:11:36.356" v="4" actId="18676"/>
        <pc:sldMkLst>
          <pc:docMk/>
          <pc:sldMk cId="1922498196" sldId="308"/>
        </pc:sldMkLst>
      </pc:sldChg>
      <pc:sldChg chg="add">
        <pc:chgData name="Allie Pfleger" userId="7701ca9aa713607d" providerId="LiveId" clId="{06421B6F-B98A-4586-9CA1-27525375A05C}" dt="2023-01-03T17:11:56.640" v="5"/>
        <pc:sldMkLst>
          <pc:docMk/>
          <pc:sldMk cId="2395616183" sldId="309"/>
        </pc:sldMkLst>
      </pc:sldChg>
      <pc:sldChg chg="addSp delSp modSp mod">
        <pc:chgData name="Allie Pfleger" userId="7701ca9aa713607d" providerId="LiveId" clId="{06421B6F-B98A-4586-9CA1-27525375A05C}" dt="2023-01-05T07:55:31.889" v="760" actId="14100"/>
        <pc:sldMkLst>
          <pc:docMk/>
          <pc:sldMk cId="3888197254" sldId="310"/>
        </pc:sldMkLst>
        <pc:spChg chg="mod">
          <ac:chgData name="Allie Pfleger" userId="7701ca9aa713607d" providerId="LiveId" clId="{06421B6F-B98A-4586-9CA1-27525375A05C}" dt="2023-01-05T07:55:31.889" v="760" actId="14100"/>
          <ac:spMkLst>
            <pc:docMk/>
            <pc:sldMk cId="3888197254" sldId="310"/>
            <ac:spMk id="4" creationId="{EB60333F-FBC6-7A8F-37A9-DAB818C7B403}"/>
          </ac:spMkLst>
        </pc:spChg>
        <pc:spChg chg="add del">
          <ac:chgData name="Allie Pfleger" userId="7701ca9aa713607d" providerId="LiveId" clId="{06421B6F-B98A-4586-9CA1-27525375A05C}" dt="2023-01-05T07:34:29.664" v="427" actId="22"/>
          <ac:spMkLst>
            <pc:docMk/>
            <pc:sldMk cId="3888197254" sldId="310"/>
            <ac:spMk id="5" creationId="{D6EE3DDA-1D38-2E53-849B-8B0B519DA115}"/>
          </ac:spMkLst>
        </pc:spChg>
      </pc:sldChg>
      <pc:sldChg chg="add">
        <pc:chgData name="Allie Pfleger" userId="7701ca9aa713607d" providerId="LiveId" clId="{06421B6F-B98A-4586-9CA1-27525375A05C}" dt="2023-01-03T17:11:56.640" v="5"/>
        <pc:sldMkLst>
          <pc:docMk/>
          <pc:sldMk cId="2090809555" sldId="311"/>
        </pc:sldMkLst>
        <pc:spChg chg="mod">
          <ac:chgData name="Allie Pfleger" userId="7701ca9aa713607d" providerId="LiveId" clId="{06421B6F-B98A-4586-9CA1-27525375A05C}" dt="2023-01-05T07:56:04.626" v="763" actId="20577"/>
          <ac:spMkLst>
            <pc:docMk/>
            <pc:sldMk cId="2090809555" sldId="311"/>
            <ac:spMk id="2" creationId="{6A491155-224A-BECE-21BE-E50EB40ED800}"/>
          </ac:spMkLst>
        </pc:spChg>
        <pc:spChg chg="mod">
          <ac:chgData name="Allie Pfleger" userId="7701ca9aa713607d" providerId="LiveId" clId="{06421B6F-B98A-4586-9CA1-27525375A05C}" dt="2023-01-05T07:34:17.247" v="425" actId="20577"/>
          <ac:spMkLst>
            <pc:docMk/>
            <pc:sldMk cId="2090809555" sldId="311"/>
            <ac:spMk id="3" creationId="{0417D5D2-C1F7-5FA5-0368-6326B91E97AD}"/>
          </ac:spMkLst>
        </pc:spChg>
      </pc:sldChg>
      <pc:sldChg chg="add">
        <pc:chgData name="Allie Pfleger" userId="7701ca9aa713607d" providerId="LiveId" clId="{06421B6F-B98A-4586-9CA1-27525375A05C}" dt="2023-01-03T17:11:56.640" v="5"/>
        <pc:sldMkLst>
          <pc:docMk/>
          <pc:sldMk cId="1158324148" sldId="312"/>
        </pc:sldMkLst>
      </pc:sldChg>
      <pc:sldChg chg="modSp del mod">
        <pc:chgData name="Allie Pfleger" userId="7701ca9aa713607d" providerId="LiveId" clId="{06421B6F-B98A-4586-9CA1-27525375A05C}" dt="2023-01-05T08:10:28.551" v="1158" actId="47"/>
        <pc:sldMkLst>
          <pc:docMk/>
          <pc:sldMk cId="373537532" sldId="313"/>
        </pc:sldMkLst>
        <pc:spChg chg="mod">
          <ac:chgData name="Allie Pfleger" userId="7701ca9aa713607d" providerId="LiveId" clId="{06421B6F-B98A-4586-9CA1-27525375A05C}" dt="2023-01-05T07:35:48.746" v="496" actId="20577"/>
          <ac:spMkLst>
            <pc:docMk/>
            <pc:sldMk cId="373537532" sldId="313"/>
            <ac:spMk id="2" creationId="{6A491155-224A-BECE-21BE-E50EB40ED800}"/>
          </ac:spMkLst>
        </pc:spChg>
        <pc:spChg chg="mod">
          <ac:chgData name="Allie Pfleger" userId="7701ca9aa713607d" providerId="LiveId" clId="{06421B6F-B98A-4586-9CA1-27525375A05C}" dt="2023-01-05T07:35:42.585" v="495" actId="5793"/>
          <ac:spMkLst>
            <pc:docMk/>
            <pc:sldMk cId="373537532" sldId="313"/>
            <ac:spMk id="5" creationId="{BDFE6857-4560-CA62-99DE-E937CD583776}"/>
          </ac:spMkLst>
        </pc:spChg>
      </pc:sldChg>
      <pc:sldChg chg="modSp mod">
        <pc:chgData name="Allie Pfleger" userId="7701ca9aa713607d" providerId="LiveId" clId="{06421B6F-B98A-4586-9CA1-27525375A05C}" dt="2023-01-08T22:48:47.372" v="1165" actId="20577"/>
        <pc:sldMkLst>
          <pc:docMk/>
          <pc:sldMk cId="2235408715" sldId="316"/>
        </pc:sldMkLst>
        <pc:spChg chg="mod">
          <ac:chgData name="Allie Pfleger" userId="7701ca9aa713607d" providerId="LiveId" clId="{06421B6F-B98A-4586-9CA1-27525375A05C}" dt="2023-01-08T22:48:47.372" v="1165" actId="20577"/>
          <ac:spMkLst>
            <pc:docMk/>
            <pc:sldMk cId="2235408715" sldId="316"/>
            <ac:spMk id="3" creationId="{40357285-116C-D9E9-8114-1A4EC2B59A7E}"/>
          </ac:spMkLst>
        </pc:spChg>
      </pc:sldChg>
      <pc:sldChg chg="modSp mod">
        <pc:chgData name="Allie Pfleger" userId="7701ca9aa713607d" providerId="LiveId" clId="{06421B6F-B98A-4586-9CA1-27525375A05C}" dt="2023-01-05T07:47:46.586" v="660"/>
        <pc:sldMkLst>
          <pc:docMk/>
          <pc:sldMk cId="1880349108" sldId="318"/>
        </pc:sldMkLst>
        <pc:spChg chg="mod">
          <ac:chgData name="Allie Pfleger" userId="7701ca9aa713607d" providerId="LiveId" clId="{06421B6F-B98A-4586-9CA1-27525375A05C}" dt="2023-01-05T07:47:41.325" v="659" actId="20577"/>
          <ac:spMkLst>
            <pc:docMk/>
            <pc:sldMk cId="1880349108" sldId="318"/>
            <ac:spMk id="3" creationId="{0417D5D2-C1F7-5FA5-0368-6326B91E97AD}"/>
          </ac:spMkLst>
        </pc:spChg>
        <pc:spChg chg="mod">
          <ac:chgData name="Allie Pfleger" userId="7701ca9aa713607d" providerId="LiveId" clId="{06421B6F-B98A-4586-9CA1-27525375A05C}" dt="2023-01-05T07:47:46.586" v="660"/>
          <ac:spMkLst>
            <pc:docMk/>
            <pc:sldMk cId="1880349108" sldId="318"/>
            <ac:spMk id="4" creationId="{C1715D20-0E39-F0B3-84FB-8A5624D9463B}"/>
          </ac:spMkLst>
        </pc:spChg>
      </pc:sldChg>
      <pc:sldChg chg="modSp mod">
        <pc:chgData name="Allie Pfleger" userId="7701ca9aa713607d" providerId="LiveId" clId="{06421B6F-B98A-4586-9CA1-27525375A05C}" dt="2023-01-05T07:43:57.927" v="632" actId="12"/>
        <pc:sldMkLst>
          <pc:docMk/>
          <pc:sldMk cId="1692348163" sldId="320"/>
        </pc:sldMkLst>
        <pc:spChg chg="mod">
          <ac:chgData name="Allie Pfleger" userId="7701ca9aa713607d" providerId="LiveId" clId="{06421B6F-B98A-4586-9CA1-27525375A05C}" dt="2023-01-05T07:43:57.927" v="632" actId="12"/>
          <ac:spMkLst>
            <pc:docMk/>
            <pc:sldMk cId="1692348163" sldId="320"/>
            <ac:spMk id="3" creationId="{0417D5D2-C1F7-5FA5-0368-6326B91E97AD}"/>
          </ac:spMkLst>
        </pc:spChg>
      </pc:sldChg>
      <pc:sldChg chg="addSp delSp modSp mod">
        <pc:chgData name="Allie Pfleger" userId="7701ca9aa713607d" providerId="LiveId" clId="{06421B6F-B98A-4586-9CA1-27525375A05C}" dt="2023-01-05T07:48:33.734" v="669" actId="20577"/>
        <pc:sldMkLst>
          <pc:docMk/>
          <pc:sldMk cId="705529731" sldId="321"/>
        </pc:sldMkLst>
        <pc:spChg chg="add mod">
          <ac:chgData name="Allie Pfleger" userId="7701ca9aa713607d" providerId="LiveId" clId="{06421B6F-B98A-4586-9CA1-27525375A05C}" dt="2023-01-05T07:45:04.778" v="637"/>
          <ac:spMkLst>
            <pc:docMk/>
            <pc:sldMk cId="705529731" sldId="321"/>
            <ac:spMk id="3" creationId="{AC124466-1ECB-5CB7-ADA9-E28093BB77DE}"/>
          </ac:spMkLst>
        </pc:spChg>
        <pc:spChg chg="mod">
          <ac:chgData name="Allie Pfleger" userId="7701ca9aa713607d" providerId="LiveId" clId="{06421B6F-B98A-4586-9CA1-27525375A05C}" dt="2023-01-05T07:48:20.191" v="665"/>
          <ac:spMkLst>
            <pc:docMk/>
            <pc:sldMk cId="705529731" sldId="321"/>
            <ac:spMk id="5" creationId="{D457CB86-B894-26FD-7788-FA806722E745}"/>
          </ac:spMkLst>
        </pc:spChg>
        <pc:spChg chg="del">
          <ac:chgData name="Allie Pfleger" userId="7701ca9aa713607d" providerId="LiveId" clId="{06421B6F-B98A-4586-9CA1-27525375A05C}" dt="2023-01-05T07:45:03.899" v="636" actId="478"/>
          <ac:spMkLst>
            <pc:docMk/>
            <pc:sldMk cId="705529731" sldId="321"/>
            <ac:spMk id="6" creationId="{B6BEE2A3-9B22-D84C-2294-3FD7CAAB3FFC}"/>
          </ac:spMkLst>
        </pc:spChg>
        <pc:spChg chg="mod">
          <ac:chgData name="Allie Pfleger" userId="7701ca9aa713607d" providerId="LiveId" clId="{06421B6F-B98A-4586-9CA1-27525375A05C}" dt="2023-01-05T07:44:42.902" v="635" actId="207"/>
          <ac:spMkLst>
            <pc:docMk/>
            <pc:sldMk cId="705529731" sldId="321"/>
            <ac:spMk id="8" creationId="{BBFD8BFD-6BDF-81B9-12C3-AF81F95B96C0}"/>
          </ac:spMkLst>
        </pc:spChg>
        <pc:spChg chg="mod">
          <ac:chgData name="Allie Pfleger" userId="7701ca9aa713607d" providerId="LiveId" clId="{06421B6F-B98A-4586-9CA1-27525375A05C}" dt="2023-01-05T07:48:33.734" v="669" actId="20577"/>
          <ac:spMkLst>
            <pc:docMk/>
            <pc:sldMk cId="705529731" sldId="321"/>
            <ac:spMk id="10" creationId="{2F98D4F6-668A-9810-209A-2EBCD950A1BF}"/>
          </ac:spMkLst>
        </pc:spChg>
      </pc:sldChg>
      <pc:sldChg chg="modSp mod">
        <pc:chgData name="Allie Pfleger" userId="7701ca9aa713607d" providerId="LiveId" clId="{06421B6F-B98A-4586-9CA1-27525375A05C}" dt="2023-01-05T07:50:35.311" v="695" actId="14100"/>
        <pc:sldMkLst>
          <pc:docMk/>
          <pc:sldMk cId="2699541241" sldId="322"/>
        </pc:sldMkLst>
        <pc:spChg chg="mod">
          <ac:chgData name="Allie Pfleger" userId="7701ca9aa713607d" providerId="LiveId" clId="{06421B6F-B98A-4586-9CA1-27525375A05C}" dt="2023-01-05T07:50:35.311" v="695" actId="14100"/>
          <ac:spMkLst>
            <pc:docMk/>
            <pc:sldMk cId="2699541241" sldId="322"/>
            <ac:spMk id="5" creationId="{D457CB86-B894-26FD-7788-FA806722E745}"/>
          </ac:spMkLst>
        </pc:spChg>
        <pc:spChg chg="mod">
          <ac:chgData name="Allie Pfleger" userId="7701ca9aa713607d" providerId="LiveId" clId="{06421B6F-B98A-4586-9CA1-27525375A05C}" dt="2023-01-05T07:46:18.931" v="650" actId="207"/>
          <ac:spMkLst>
            <pc:docMk/>
            <pc:sldMk cId="2699541241" sldId="322"/>
            <ac:spMk id="8" creationId="{BBFD8BFD-6BDF-81B9-12C3-AF81F95B96C0}"/>
          </ac:spMkLst>
        </pc:spChg>
      </pc:sldChg>
      <pc:sldChg chg="modSp mod">
        <pc:chgData name="Allie Pfleger" userId="7701ca9aa713607d" providerId="LiveId" clId="{06421B6F-B98A-4586-9CA1-27525375A05C}" dt="2023-01-05T07:50:29.317" v="693" actId="14100"/>
        <pc:sldMkLst>
          <pc:docMk/>
          <pc:sldMk cId="2408137890" sldId="323"/>
        </pc:sldMkLst>
        <pc:spChg chg="mod">
          <ac:chgData name="Allie Pfleger" userId="7701ca9aa713607d" providerId="LiveId" clId="{06421B6F-B98A-4586-9CA1-27525375A05C}" dt="2023-01-05T07:50:29.317" v="693" actId="14100"/>
          <ac:spMkLst>
            <pc:docMk/>
            <pc:sldMk cId="2408137890" sldId="323"/>
            <ac:spMk id="5" creationId="{D457CB86-B894-26FD-7788-FA806722E745}"/>
          </ac:spMkLst>
        </pc:spChg>
        <pc:spChg chg="mod">
          <ac:chgData name="Allie Pfleger" userId="7701ca9aa713607d" providerId="LiveId" clId="{06421B6F-B98A-4586-9CA1-27525375A05C}" dt="2023-01-05T07:46:14.303" v="649" actId="207"/>
          <ac:spMkLst>
            <pc:docMk/>
            <pc:sldMk cId="2408137890" sldId="323"/>
            <ac:spMk id="8" creationId="{BBFD8BFD-6BDF-81B9-12C3-AF81F95B96C0}"/>
          </ac:spMkLst>
        </pc:spChg>
      </pc:sldChg>
      <pc:sldChg chg="modSp mod">
        <pc:chgData name="Allie Pfleger" userId="7701ca9aa713607d" providerId="LiveId" clId="{06421B6F-B98A-4586-9CA1-27525375A05C}" dt="2023-01-05T07:50:22.884" v="691" actId="14100"/>
        <pc:sldMkLst>
          <pc:docMk/>
          <pc:sldMk cId="3150371622" sldId="324"/>
        </pc:sldMkLst>
        <pc:spChg chg="mod">
          <ac:chgData name="Allie Pfleger" userId="7701ca9aa713607d" providerId="LiveId" clId="{06421B6F-B98A-4586-9CA1-27525375A05C}" dt="2023-01-05T07:50:22.884" v="691" actId="14100"/>
          <ac:spMkLst>
            <pc:docMk/>
            <pc:sldMk cId="3150371622" sldId="324"/>
            <ac:spMk id="5" creationId="{D457CB86-B894-26FD-7788-FA806722E745}"/>
          </ac:spMkLst>
        </pc:spChg>
        <pc:spChg chg="mod">
          <ac:chgData name="Allie Pfleger" userId="7701ca9aa713607d" providerId="LiveId" clId="{06421B6F-B98A-4586-9CA1-27525375A05C}" dt="2023-01-05T07:46:10.002" v="648" actId="207"/>
          <ac:spMkLst>
            <pc:docMk/>
            <pc:sldMk cId="3150371622" sldId="324"/>
            <ac:spMk id="8" creationId="{BBFD8BFD-6BDF-81B9-12C3-AF81F95B96C0}"/>
          </ac:spMkLst>
        </pc:spChg>
      </pc:sldChg>
      <pc:sldChg chg="modSp mod">
        <pc:chgData name="Allie Pfleger" userId="7701ca9aa713607d" providerId="LiveId" clId="{06421B6F-B98A-4586-9CA1-27525375A05C}" dt="2023-01-05T07:50:15.880" v="689" actId="14100"/>
        <pc:sldMkLst>
          <pc:docMk/>
          <pc:sldMk cId="3256499737" sldId="325"/>
        </pc:sldMkLst>
        <pc:spChg chg="mod">
          <ac:chgData name="Allie Pfleger" userId="7701ca9aa713607d" providerId="LiveId" clId="{06421B6F-B98A-4586-9CA1-27525375A05C}" dt="2023-01-05T07:50:15.880" v="689" actId="14100"/>
          <ac:spMkLst>
            <pc:docMk/>
            <pc:sldMk cId="3256499737" sldId="325"/>
            <ac:spMk id="5" creationId="{D457CB86-B894-26FD-7788-FA806722E745}"/>
          </ac:spMkLst>
        </pc:spChg>
        <pc:spChg chg="mod">
          <ac:chgData name="Allie Pfleger" userId="7701ca9aa713607d" providerId="LiveId" clId="{06421B6F-B98A-4586-9CA1-27525375A05C}" dt="2023-01-05T07:46:05.510" v="647" actId="207"/>
          <ac:spMkLst>
            <pc:docMk/>
            <pc:sldMk cId="3256499737" sldId="325"/>
            <ac:spMk id="8" creationId="{BBFD8BFD-6BDF-81B9-12C3-AF81F95B96C0}"/>
          </ac:spMkLst>
        </pc:spChg>
      </pc:sldChg>
      <pc:sldChg chg="modSp mod">
        <pc:chgData name="Allie Pfleger" userId="7701ca9aa713607d" providerId="LiveId" clId="{06421B6F-B98A-4586-9CA1-27525375A05C}" dt="2023-01-05T07:50:10.401" v="687" actId="14100"/>
        <pc:sldMkLst>
          <pc:docMk/>
          <pc:sldMk cId="2344949587" sldId="326"/>
        </pc:sldMkLst>
        <pc:spChg chg="mod">
          <ac:chgData name="Allie Pfleger" userId="7701ca9aa713607d" providerId="LiveId" clId="{06421B6F-B98A-4586-9CA1-27525375A05C}" dt="2023-01-05T07:50:10.401" v="687" actId="14100"/>
          <ac:spMkLst>
            <pc:docMk/>
            <pc:sldMk cId="2344949587" sldId="326"/>
            <ac:spMk id="5" creationId="{D457CB86-B894-26FD-7788-FA806722E745}"/>
          </ac:spMkLst>
        </pc:spChg>
        <pc:spChg chg="mod">
          <ac:chgData name="Allie Pfleger" userId="7701ca9aa713607d" providerId="LiveId" clId="{06421B6F-B98A-4586-9CA1-27525375A05C}" dt="2023-01-05T07:46:01.879" v="646" actId="207"/>
          <ac:spMkLst>
            <pc:docMk/>
            <pc:sldMk cId="2344949587" sldId="326"/>
            <ac:spMk id="8" creationId="{BBFD8BFD-6BDF-81B9-12C3-AF81F95B96C0}"/>
          </ac:spMkLst>
        </pc:spChg>
      </pc:sldChg>
      <pc:sldChg chg="modSp mod">
        <pc:chgData name="Allie Pfleger" userId="7701ca9aa713607d" providerId="LiveId" clId="{06421B6F-B98A-4586-9CA1-27525375A05C}" dt="2023-01-05T07:50:03.371" v="685" actId="14100"/>
        <pc:sldMkLst>
          <pc:docMk/>
          <pc:sldMk cId="247871575" sldId="327"/>
        </pc:sldMkLst>
        <pc:spChg chg="mod">
          <ac:chgData name="Allie Pfleger" userId="7701ca9aa713607d" providerId="LiveId" clId="{06421B6F-B98A-4586-9CA1-27525375A05C}" dt="2023-01-05T07:50:03.371" v="685" actId="14100"/>
          <ac:spMkLst>
            <pc:docMk/>
            <pc:sldMk cId="247871575" sldId="327"/>
            <ac:spMk id="5" creationId="{D457CB86-B894-26FD-7788-FA806722E745}"/>
          </ac:spMkLst>
        </pc:spChg>
        <pc:spChg chg="mod">
          <ac:chgData name="Allie Pfleger" userId="7701ca9aa713607d" providerId="LiveId" clId="{06421B6F-B98A-4586-9CA1-27525375A05C}" dt="2023-01-05T07:45:56.937" v="645" actId="207"/>
          <ac:spMkLst>
            <pc:docMk/>
            <pc:sldMk cId="247871575" sldId="327"/>
            <ac:spMk id="8" creationId="{BBFD8BFD-6BDF-81B9-12C3-AF81F95B96C0}"/>
          </ac:spMkLst>
        </pc:spChg>
      </pc:sldChg>
      <pc:sldChg chg="addSp delSp modSp mod">
        <pc:chgData name="Allie Pfleger" userId="7701ca9aa713607d" providerId="LiveId" clId="{06421B6F-B98A-4586-9CA1-27525375A05C}" dt="2023-01-05T07:49:50.427" v="683" actId="14100"/>
        <pc:sldMkLst>
          <pc:docMk/>
          <pc:sldMk cId="1664910646" sldId="328"/>
        </pc:sldMkLst>
        <pc:spChg chg="mod">
          <ac:chgData name="Allie Pfleger" userId="7701ca9aa713607d" providerId="LiveId" clId="{06421B6F-B98A-4586-9CA1-27525375A05C}" dt="2023-01-05T07:49:50.427" v="683" actId="14100"/>
          <ac:spMkLst>
            <pc:docMk/>
            <pc:sldMk cId="1664910646" sldId="328"/>
            <ac:spMk id="5" creationId="{D457CB86-B894-26FD-7788-FA806722E745}"/>
          </ac:spMkLst>
        </pc:spChg>
        <pc:spChg chg="add del mod">
          <ac:chgData name="Allie Pfleger" userId="7701ca9aa713607d" providerId="LiveId" clId="{06421B6F-B98A-4586-9CA1-27525375A05C}" dt="2023-01-05T07:45:44.689" v="644" actId="21"/>
          <ac:spMkLst>
            <pc:docMk/>
            <pc:sldMk cId="1664910646" sldId="328"/>
            <ac:spMk id="8" creationId="{BBFD8BFD-6BDF-81B9-12C3-AF81F95B96C0}"/>
          </ac:spMkLst>
        </pc:spChg>
      </pc:sldChg>
      <pc:sldChg chg="modSp mod">
        <pc:chgData name="Allie Pfleger" userId="7701ca9aa713607d" providerId="LiveId" clId="{06421B6F-B98A-4586-9CA1-27525375A05C}" dt="2023-01-05T07:49:43.835" v="681"/>
        <pc:sldMkLst>
          <pc:docMk/>
          <pc:sldMk cId="2071991101" sldId="329"/>
        </pc:sldMkLst>
        <pc:spChg chg="mod">
          <ac:chgData name="Allie Pfleger" userId="7701ca9aa713607d" providerId="LiveId" clId="{06421B6F-B98A-4586-9CA1-27525375A05C}" dt="2023-01-05T07:49:43.835" v="681"/>
          <ac:spMkLst>
            <pc:docMk/>
            <pc:sldMk cId="2071991101" sldId="329"/>
            <ac:spMk id="5" creationId="{D457CB86-B894-26FD-7788-FA806722E745}"/>
          </ac:spMkLst>
        </pc:spChg>
        <pc:spChg chg="mod">
          <ac:chgData name="Allie Pfleger" userId="7701ca9aa713607d" providerId="LiveId" clId="{06421B6F-B98A-4586-9CA1-27525375A05C}" dt="2023-01-05T07:45:18.420" v="638" actId="207"/>
          <ac:spMkLst>
            <pc:docMk/>
            <pc:sldMk cId="2071991101" sldId="329"/>
            <ac:spMk id="8" creationId="{BBFD8BFD-6BDF-81B9-12C3-AF81F95B96C0}"/>
          </ac:spMkLst>
        </pc:spChg>
      </pc:sldChg>
      <pc:sldChg chg="addSp delSp modSp mod">
        <pc:chgData name="Allie Pfleger" userId="7701ca9aa713607d" providerId="LiveId" clId="{06421B6F-B98A-4586-9CA1-27525375A05C}" dt="2023-01-05T07:49:38.974" v="680"/>
        <pc:sldMkLst>
          <pc:docMk/>
          <pc:sldMk cId="3422864306" sldId="330"/>
        </pc:sldMkLst>
        <pc:spChg chg="add del mod">
          <ac:chgData name="Allie Pfleger" userId="7701ca9aa713607d" providerId="LiveId" clId="{06421B6F-B98A-4586-9CA1-27525375A05C}" dt="2023-01-05T07:49:27.565" v="679" actId="478"/>
          <ac:spMkLst>
            <pc:docMk/>
            <pc:sldMk cId="3422864306" sldId="330"/>
            <ac:spMk id="4" creationId="{E26004F8-D62C-7CEA-6C84-AF70B4BA028C}"/>
          </ac:spMkLst>
        </pc:spChg>
        <pc:spChg chg="add del mod">
          <ac:chgData name="Allie Pfleger" userId="7701ca9aa713607d" providerId="LiveId" clId="{06421B6F-B98A-4586-9CA1-27525375A05C}" dt="2023-01-05T07:49:38.974" v="680"/>
          <ac:spMkLst>
            <pc:docMk/>
            <pc:sldMk cId="3422864306" sldId="330"/>
            <ac:spMk id="5" creationId="{D457CB86-B894-26FD-7788-FA806722E745}"/>
          </ac:spMkLst>
        </pc:spChg>
        <pc:spChg chg="mod">
          <ac:chgData name="Allie Pfleger" userId="7701ca9aa713607d" providerId="LiveId" clId="{06421B6F-B98A-4586-9CA1-27525375A05C}" dt="2023-01-05T07:45:23.435" v="639" actId="207"/>
          <ac:spMkLst>
            <pc:docMk/>
            <pc:sldMk cId="3422864306" sldId="330"/>
            <ac:spMk id="8" creationId="{BBFD8BFD-6BDF-81B9-12C3-AF81F95B96C0}"/>
          </ac:spMkLst>
        </pc:spChg>
      </pc:sldChg>
      <pc:sldChg chg="modSp mod">
        <pc:chgData name="Allie Pfleger" userId="7701ca9aa713607d" providerId="LiveId" clId="{06421B6F-B98A-4586-9CA1-27525375A05C}" dt="2023-01-05T07:49:15.186" v="677"/>
        <pc:sldMkLst>
          <pc:docMk/>
          <pc:sldMk cId="2998080480" sldId="331"/>
        </pc:sldMkLst>
        <pc:spChg chg="mod">
          <ac:chgData name="Allie Pfleger" userId="7701ca9aa713607d" providerId="LiveId" clId="{06421B6F-B98A-4586-9CA1-27525375A05C}" dt="2023-01-05T07:49:15.186" v="677"/>
          <ac:spMkLst>
            <pc:docMk/>
            <pc:sldMk cId="2998080480" sldId="331"/>
            <ac:spMk id="5" creationId="{D457CB86-B894-26FD-7788-FA806722E745}"/>
          </ac:spMkLst>
        </pc:spChg>
        <pc:spChg chg="mod">
          <ac:chgData name="Allie Pfleger" userId="7701ca9aa713607d" providerId="LiveId" clId="{06421B6F-B98A-4586-9CA1-27525375A05C}" dt="2023-01-05T07:45:33.127" v="641" actId="207"/>
          <ac:spMkLst>
            <pc:docMk/>
            <pc:sldMk cId="2998080480" sldId="331"/>
            <ac:spMk id="8" creationId="{BBFD8BFD-6BDF-81B9-12C3-AF81F95B96C0}"/>
          </ac:spMkLst>
        </pc:spChg>
      </pc:sldChg>
      <pc:sldChg chg="del">
        <pc:chgData name="Allie Pfleger" userId="7701ca9aa713607d" providerId="LiveId" clId="{06421B6F-B98A-4586-9CA1-27525375A05C}" dt="2023-01-05T07:10:51.663" v="44" actId="18676"/>
        <pc:sldMkLst>
          <pc:docMk/>
          <pc:sldMk cId="2712625066" sldId="332"/>
        </pc:sldMkLst>
      </pc:sldChg>
      <pc:sldChg chg="del">
        <pc:chgData name="Allie Pfleger" userId="7701ca9aa713607d" providerId="LiveId" clId="{06421B6F-B98A-4586-9CA1-27525375A05C}" dt="2023-01-05T07:10:51.663" v="44" actId="18676"/>
        <pc:sldMkLst>
          <pc:docMk/>
          <pc:sldMk cId="726763666" sldId="333"/>
        </pc:sldMkLst>
      </pc:sldChg>
      <pc:sldChg chg="del">
        <pc:chgData name="Allie Pfleger" userId="7701ca9aa713607d" providerId="LiveId" clId="{06421B6F-B98A-4586-9CA1-27525375A05C}" dt="2023-01-05T07:10:51.663" v="44" actId="18676"/>
        <pc:sldMkLst>
          <pc:docMk/>
          <pc:sldMk cId="2939023462" sldId="334"/>
        </pc:sldMkLst>
      </pc:sldChg>
      <pc:sldChg chg="del">
        <pc:chgData name="Allie Pfleger" userId="7701ca9aa713607d" providerId="LiveId" clId="{06421B6F-B98A-4586-9CA1-27525375A05C}" dt="2023-01-05T07:10:51.663" v="44" actId="18676"/>
        <pc:sldMkLst>
          <pc:docMk/>
          <pc:sldMk cId="4294689599" sldId="335"/>
        </pc:sldMkLst>
      </pc:sldChg>
      <pc:sldChg chg="del">
        <pc:chgData name="Allie Pfleger" userId="7701ca9aa713607d" providerId="LiveId" clId="{06421B6F-B98A-4586-9CA1-27525375A05C}" dt="2023-01-05T07:10:51.663" v="44" actId="18676"/>
        <pc:sldMkLst>
          <pc:docMk/>
          <pc:sldMk cId="2336512785" sldId="336"/>
        </pc:sldMkLst>
      </pc:sldChg>
      <pc:sldChg chg="del">
        <pc:chgData name="Allie Pfleger" userId="7701ca9aa713607d" providerId="LiveId" clId="{06421B6F-B98A-4586-9CA1-27525375A05C}" dt="2023-01-05T07:10:51.663" v="44" actId="18676"/>
        <pc:sldMkLst>
          <pc:docMk/>
          <pc:sldMk cId="29426715" sldId="337"/>
        </pc:sldMkLst>
      </pc:sldChg>
      <pc:sldChg chg="del">
        <pc:chgData name="Allie Pfleger" userId="7701ca9aa713607d" providerId="LiveId" clId="{06421B6F-B98A-4586-9CA1-27525375A05C}" dt="2023-01-05T07:10:51.663" v="44" actId="18676"/>
        <pc:sldMkLst>
          <pc:docMk/>
          <pc:sldMk cId="3961355590" sldId="338"/>
        </pc:sldMkLst>
      </pc:sldChg>
      <pc:sldChg chg="del">
        <pc:chgData name="Allie Pfleger" userId="7701ca9aa713607d" providerId="LiveId" clId="{06421B6F-B98A-4586-9CA1-27525375A05C}" dt="2023-01-05T07:10:51.663" v="44" actId="18676"/>
        <pc:sldMkLst>
          <pc:docMk/>
          <pc:sldMk cId="3304686539" sldId="339"/>
        </pc:sldMkLst>
      </pc:sldChg>
      <pc:sldChg chg="del">
        <pc:chgData name="Allie Pfleger" userId="7701ca9aa713607d" providerId="LiveId" clId="{06421B6F-B98A-4586-9CA1-27525375A05C}" dt="2023-01-05T07:10:51.663" v="44" actId="18676"/>
        <pc:sldMkLst>
          <pc:docMk/>
          <pc:sldMk cId="4011901513" sldId="340"/>
        </pc:sldMkLst>
      </pc:sldChg>
      <pc:sldChg chg="del">
        <pc:chgData name="Allie Pfleger" userId="7701ca9aa713607d" providerId="LiveId" clId="{06421B6F-B98A-4586-9CA1-27525375A05C}" dt="2023-01-05T07:10:51.663" v="44" actId="18676"/>
        <pc:sldMkLst>
          <pc:docMk/>
          <pc:sldMk cId="2558851832" sldId="341"/>
        </pc:sldMkLst>
      </pc:sldChg>
      <pc:sldChg chg="del">
        <pc:chgData name="Allie Pfleger" userId="7701ca9aa713607d" providerId="LiveId" clId="{06421B6F-B98A-4586-9CA1-27525375A05C}" dt="2023-01-05T07:10:51.663" v="44" actId="18676"/>
        <pc:sldMkLst>
          <pc:docMk/>
          <pc:sldMk cId="3205454335" sldId="342"/>
        </pc:sldMkLst>
      </pc:sldChg>
      <pc:sldChg chg="del">
        <pc:chgData name="Allie Pfleger" userId="7701ca9aa713607d" providerId="LiveId" clId="{06421B6F-B98A-4586-9CA1-27525375A05C}" dt="2023-01-05T07:10:51.663" v="44" actId="18676"/>
        <pc:sldMkLst>
          <pc:docMk/>
          <pc:sldMk cId="3153715008" sldId="343"/>
        </pc:sldMkLst>
      </pc:sldChg>
      <pc:sldChg chg="del">
        <pc:chgData name="Allie Pfleger" userId="7701ca9aa713607d" providerId="LiveId" clId="{06421B6F-B98A-4586-9CA1-27525375A05C}" dt="2023-01-05T07:10:51.663" v="44" actId="18676"/>
        <pc:sldMkLst>
          <pc:docMk/>
          <pc:sldMk cId="1380577176" sldId="344"/>
        </pc:sldMkLst>
      </pc:sldChg>
      <pc:sldChg chg="del">
        <pc:chgData name="Allie Pfleger" userId="7701ca9aa713607d" providerId="LiveId" clId="{06421B6F-B98A-4586-9CA1-27525375A05C}" dt="2023-01-05T07:10:51.663" v="44" actId="18676"/>
        <pc:sldMkLst>
          <pc:docMk/>
          <pc:sldMk cId="892562293" sldId="345"/>
        </pc:sldMkLst>
      </pc:sldChg>
      <pc:sldChg chg="del">
        <pc:chgData name="Allie Pfleger" userId="7701ca9aa713607d" providerId="LiveId" clId="{06421B6F-B98A-4586-9CA1-27525375A05C}" dt="2023-01-05T07:10:51.663" v="44" actId="18676"/>
        <pc:sldMkLst>
          <pc:docMk/>
          <pc:sldMk cId="1518376596" sldId="346"/>
        </pc:sldMkLst>
      </pc:sldChg>
      <pc:sldChg chg="del">
        <pc:chgData name="Allie Pfleger" userId="7701ca9aa713607d" providerId="LiveId" clId="{06421B6F-B98A-4586-9CA1-27525375A05C}" dt="2023-01-05T07:10:51.663" v="44" actId="18676"/>
        <pc:sldMkLst>
          <pc:docMk/>
          <pc:sldMk cId="2309291441" sldId="347"/>
        </pc:sldMkLst>
      </pc:sldChg>
      <pc:sldChg chg="del">
        <pc:chgData name="Allie Pfleger" userId="7701ca9aa713607d" providerId="LiveId" clId="{06421B6F-B98A-4586-9CA1-27525375A05C}" dt="2023-01-05T07:10:51.663" v="44" actId="18676"/>
        <pc:sldMkLst>
          <pc:docMk/>
          <pc:sldMk cId="1884040170" sldId="348"/>
        </pc:sldMkLst>
      </pc:sldChg>
      <pc:sldChg chg="del">
        <pc:chgData name="Allie Pfleger" userId="7701ca9aa713607d" providerId="LiveId" clId="{06421B6F-B98A-4586-9CA1-27525375A05C}" dt="2023-01-05T07:10:51.663" v="44" actId="18676"/>
        <pc:sldMkLst>
          <pc:docMk/>
          <pc:sldMk cId="4226089771" sldId="349"/>
        </pc:sldMkLst>
      </pc:sldChg>
      <pc:sldChg chg="del">
        <pc:chgData name="Allie Pfleger" userId="7701ca9aa713607d" providerId="LiveId" clId="{06421B6F-B98A-4586-9CA1-27525375A05C}" dt="2023-01-05T07:10:51.663" v="44" actId="18676"/>
        <pc:sldMkLst>
          <pc:docMk/>
          <pc:sldMk cId="3558516253" sldId="350"/>
        </pc:sldMkLst>
      </pc:sldChg>
      <pc:sldChg chg="del">
        <pc:chgData name="Allie Pfleger" userId="7701ca9aa713607d" providerId="LiveId" clId="{06421B6F-B98A-4586-9CA1-27525375A05C}" dt="2023-01-05T07:10:51.663" v="44" actId="18676"/>
        <pc:sldMkLst>
          <pc:docMk/>
          <pc:sldMk cId="2911835638" sldId="351"/>
        </pc:sldMkLst>
      </pc:sldChg>
      <pc:sldChg chg="del">
        <pc:chgData name="Allie Pfleger" userId="7701ca9aa713607d" providerId="LiveId" clId="{06421B6F-B98A-4586-9CA1-27525375A05C}" dt="2023-01-05T07:10:51.663" v="44" actId="18676"/>
        <pc:sldMkLst>
          <pc:docMk/>
          <pc:sldMk cId="3969035821" sldId="352"/>
        </pc:sldMkLst>
      </pc:sldChg>
      <pc:sldChg chg="del">
        <pc:chgData name="Allie Pfleger" userId="7701ca9aa713607d" providerId="LiveId" clId="{06421B6F-B98A-4586-9CA1-27525375A05C}" dt="2023-01-05T07:10:51.663" v="44" actId="18676"/>
        <pc:sldMkLst>
          <pc:docMk/>
          <pc:sldMk cId="1196671023" sldId="353"/>
        </pc:sldMkLst>
      </pc:sldChg>
      <pc:sldChg chg="del">
        <pc:chgData name="Allie Pfleger" userId="7701ca9aa713607d" providerId="LiveId" clId="{06421B6F-B98A-4586-9CA1-27525375A05C}" dt="2023-01-05T07:10:51.663" v="44" actId="18676"/>
        <pc:sldMkLst>
          <pc:docMk/>
          <pc:sldMk cId="2596421074" sldId="354"/>
        </pc:sldMkLst>
      </pc:sldChg>
      <pc:sldChg chg="del">
        <pc:chgData name="Allie Pfleger" userId="7701ca9aa713607d" providerId="LiveId" clId="{06421B6F-B98A-4586-9CA1-27525375A05C}" dt="2023-01-05T07:10:51.663" v="44" actId="18676"/>
        <pc:sldMkLst>
          <pc:docMk/>
          <pc:sldMk cId="3771483206" sldId="355"/>
        </pc:sldMkLst>
      </pc:sldChg>
      <pc:sldChg chg="del">
        <pc:chgData name="Allie Pfleger" userId="7701ca9aa713607d" providerId="LiveId" clId="{06421B6F-B98A-4586-9CA1-27525375A05C}" dt="2023-01-05T07:10:51.663" v="44" actId="18676"/>
        <pc:sldMkLst>
          <pc:docMk/>
          <pc:sldMk cId="1496717784" sldId="356"/>
        </pc:sldMkLst>
      </pc:sldChg>
      <pc:sldChg chg="del">
        <pc:chgData name="Allie Pfleger" userId="7701ca9aa713607d" providerId="LiveId" clId="{06421B6F-B98A-4586-9CA1-27525375A05C}" dt="2023-01-05T07:10:51.663" v="44" actId="18676"/>
        <pc:sldMkLst>
          <pc:docMk/>
          <pc:sldMk cId="3665405106" sldId="357"/>
        </pc:sldMkLst>
      </pc:sldChg>
      <pc:sldChg chg="del">
        <pc:chgData name="Allie Pfleger" userId="7701ca9aa713607d" providerId="LiveId" clId="{06421B6F-B98A-4586-9CA1-27525375A05C}" dt="2023-01-05T07:10:51.663" v="44" actId="18676"/>
        <pc:sldMkLst>
          <pc:docMk/>
          <pc:sldMk cId="1295733176" sldId="358"/>
        </pc:sldMkLst>
      </pc:sldChg>
      <pc:sldChg chg="del">
        <pc:chgData name="Allie Pfleger" userId="7701ca9aa713607d" providerId="LiveId" clId="{06421B6F-B98A-4586-9CA1-27525375A05C}" dt="2023-01-05T07:10:51.663" v="44" actId="18676"/>
        <pc:sldMkLst>
          <pc:docMk/>
          <pc:sldMk cId="3978612963" sldId="359"/>
        </pc:sldMkLst>
      </pc:sldChg>
      <pc:sldChg chg="modSp mod">
        <pc:chgData name="Allie Pfleger" userId="7701ca9aa713607d" providerId="LiveId" clId="{06421B6F-B98A-4586-9CA1-27525375A05C}" dt="2023-01-05T07:53:11.334" v="735" actId="14100"/>
        <pc:sldMkLst>
          <pc:docMk/>
          <pc:sldMk cId="4005613369" sldId="361"/>
        </pc:sldMkLst>
        <pc:spChg chg="mod">
          <ac:chgData name="Allie Pfleger" userId="7701ca9aa713607d" providerId="LiveId" clId="{06421B6F-B98A-4586-9CA1-27525375A05C}" dt="2023-01-05T07:53:11.334" v="735" actId="14100"/>
          <ac:spMkLst>
            <pc:docMk/>
            <pc:sldMk cId="4005613369" sldId="361"/>
            <ac:spMk id="4" creationId="{F2C3933D-B04B-D1A9-7D9E-45AEBC439FE8}"/>
          </ac:spMkLst>
        </pc:spChg>
      </pc:sldChg>
      <pc:sldChg chg="addSp delSp modSp mod">
        <pc:chgData name="Allie Pfleger" userId="7701ca9aa713607d" providerId="LiveId" clId="{06421B6F-B98A-4586-9CA1-27525375A05C}" dt="2023-01-05T07:53:15.846" v="736" actId="14100"/>
        <pc:sldMkLst>
          <pc:docMk/>
          <pc:sldMk cId="1514826349" sldId="362"/>
        </pc:sldMkLst>
        <pc:spChg chg="del">
          <ac:chgData name="Allie Pfleger" userId="7701ca9aa713607d" providerId="LiveId" clId="{06421B6F-B98A-4586-9CA1-27525375A05C}" dt="2023-01-05T07:40:37.806" v="604" actId="478"/>
          <ac:spMkLst>
            <pc:docMk/>
            <pc:sldMk cId="1514826349" sldId="362"/>
            <ac:spMk id="3" creationId="{05CE81D9-2E10-0E9D-089C-391763DD4DB1}"/>
          </ac:spMkLst>
        </pc:spChg>
        <pc:spChg chg="add mod">
          <ac:chgData name="Allie Pfleger" userId="7701ca9aa713607d" providerId="LiveId" clId="{06421B6F-B98A-4586-9CA1-27525375A05C}" dt="2023-01-05T07:40:46.888" v="607" actId="1076"/>
          <ac:spMkLst>
            <pc:docMk/>
            <pc:sldMk cId="1514826349" sldId="362"/>
            <ac:spMk id="4" creationId="{3B5CFB46-47BE-6C09-C7A8-E2FF31F78473}"/>
          </ac:spMkLst>
        </pc:spChg>
        <pc:spChg chg="mod">
          <ac:chgData name="Allie Pfleger" userId="7701ca9aa713607d" providerId="LiveId" clId="{06421B6F-B98A-4586-9CA1-27525375A05C}" dt="2023-01-05T07:53:15.846" v="736" actId="14100"/>
          <ac:spMkLst>
            <pc:docMk/>
            <pc:sldMk cId="1514826349" sldId="362"/>
            <ac:spMk id="5" creationId="{D457CB86-B894-26FD-7788-FA806722E745}"/>
          </ac:spMkLst>
        </pc:spChg>
      </pc:sldChg>
      <pc:sldChg chg="modSp mod">
        <pc:chgData name="Allie Pfleger" userId="7701ca9aa713607d" providerId="LiveId" clId="{06421B6F-B98A-4586-9CA1-27525375A05C}" dt="2023-01-05T07:53:19.759" v="737" actId="14100"/>
        <pc:sldMkLst>
          <pc:docMk/>
          <pc:sldMk cId="2562694840" sldId="363"/>
        </pc:sldMkLst>
        <pc:spChg chg="mod">
          <ac:chgData name="Allie Pfleger" userId="7701ca9aa713607d" providerId="LiveId" clId="{06421B6F-B98A-4586-9CA1-27525375A05C}" dt="2023-01-05T07:53:19.759" v="737" actId="14100"/>
          <ac:spMkLst>
            <pc:docMk/>
            <pc:sldMk cId="2562694840" sldId="363"/>
            <ac:spMk id="5" creationId="{D457CB86-B894-26FD-7788-FA806722E745}"/>
          </ac:spMkLst>
        </pc:spChg>
      </pc:sldChg>
      <pc:sldChg chg="modSp mod">
        <pc:chgData name="Allie Pfleger" userId="7701ca9aa713607d" providerId="LiveId" clId="{06421B6F-B98A-4586-9CA1-27525375A05C}" dt="2023-01-05T07:53:23.023" v="738" actId="14100"/>
        <pc:sldMkLst>
          <pc:docMk/>
          <pc:sldMk cId="1705248760" sldId="364"/>
        </pc:sldMkLst>
        <pc:spChg chg="mod">
          <ac:chgData name="Allie Pfleger" userId="7701ca9aa713607d" providerId="LiveId" clId="{06421B6F-B98A-4586-9CA1-27525375A05C}" dt="2023-01-05T07:53:23.023" v="738" actId="14100"/>
          <ac:spMkLst>
            <pc:docMk/>
            <pc:sldMk cId="1705248760" sldId="364"/>
            <ac:spMk id="5" creationId="{D457CB86-B894-26FD-7788-FA806722E745}"/>
          </ac:spMkLst>
        </pc:spChg>
      </pc:sldChg>
      <pc:sldChg chg="modSp mod">
        <pc:chgData name="Allie Pfleger" userId="7701ca9aa713607d" providerId="LiveId" clId="{06421B6F-B98A-4586-9CA1-27525375A05C}" dt="2023-01-05T07:53:27.709" v="739" actId="14100"/>
        <pc:sldMkLst>
          <pc:docMk/>
          <pc:sldMk cId="372257132" sldId="365"/>
        </pc:sldMkLst>
        <pc:spChg chg="mod">
          <ac:chgData name="Allie Pfleger" userId="7701ca9aa713607d" providerId="LiveId" clId="{06421B6F-B98A-4586-9CA1-27525375A05C}" dt="2023-01-05T07:53:27.709" v="739" actId="14100"/>
          <ac:spMkLst>
            <pc:docMk/>
            <pc:sldMk cId="372257132" sldId="365"/>
            <ac:spMk id="5" creationId="{D457CB86-B894-26FD-7788-FA806722E745}"/>
          </ac:spMkLst>
        </pc:spChg>
      </pc:sldChg>
      <pc:sldChg chg="modSp mod">
        <pc:chgData name="Allie Pfleger" userId="7701ca9aa713607d" providerId="LiveId" clId="{06421B6F-B98A-4586-9CA1-27525375A05C}" dt="2023-01-05T07:53:32.280" v="740" actId="14100"/>
        <pc:sldMkLst>
          <pc:docMk/>
          <pc:sldMk cId="382922559" sldId="367"/>
        </pc:sldMkLst>
        <pc:spChg chg="mod">
          <ac:chgData name="Allie Pfleger" userId="7701ca9aa713607d" providerId="LiveId" clId="{06421B6F-B98A-4586-9CA1-27525375A05C}" dt="2023-01-05T07:53:32.280" v="740" actId="14100"/>
          <ac:spMkLst>
            <pc:docMk/>
            <pc:sldMk cId="382922559" sldId="367"/>
            <ac:spMk id="5" creationId="{D457CB86-B894-26FD-7788-FA806722E745}"/>
          </ac:spMkLst>
        </pc:spChg>
      </pc:sldChg>
      <pc:sldChg chg="modSp mod">
        <pc:chgData name="Allie Pfleger" userId="7701ca9aa713607d" providerId="LiveId" clId="{06421B6F-B98A-4586-9CA1-27525375A05C}" dt="2023-01-05T07:53:52.307" v="742" actId="14100"/>
        <pc:sldMkLst>
          <pc:docMk/>
          <pc:sldMk cId="3940433530" sldId="368"/>
        </pc:sldMkLst>
        <pc:spChg chg="mod">
          <ac:chgData name="Allie Pfleger" userId="7701ca9aa713607d" providerId="LiveId" clId="{06421B6F-B98A-4586-9CA1-27525375A05C}" dt="2023-01-05T07:07:27.005" v="10" actId="207"/>
          <ac:spMkLst>
            <pc:docMk/>
            <pc:sldMk cId="3940433530" sldId="368"/>
            <ac:spMk id="3" creationId="{E6103976-8742-D1B6-7909-984AC83358CA}"/>
          </ac:spMkLst>
        </pc:spChg>
        <pc:spChg chg="mod">
          <ac:chgData name="Allie Pfleger" userId="7701ca9aa713607d" providerId="LiveId" clId="{06421B6F-B98A-4586-9CA1-27525375A05C}" dt="2023-01-05T07:53:52.307" v="742" actId="14100"/>
          <ac:spMkLst>
            <pc:docMk/>
            <pc:sldMk cId="3940433530" sldId="368"/>
            <ac:spMk id="5" creationId="{D457CB86-B894-26FD-7788-FA806722E745}"/>
          </ac:spMkLst>
        </pc:spChg>
      </pc:sldChg>
      <pc:sldChg chg="modSp mod">
        <pc:chgData name="Allie Pfleger" userId="7701ca9aa713607d" providerId="LiveId" clId="{06421B6F-B98A-4586-9CA1-27525375A05C}" dt="2023-01-05T07:53:42.273" v="741" actId="14100"/>
        <pc:sldMkLst>
          <pc:docMk/>
          <pc:sldMk cId="2532516279" sldId="369"/>
        </pc:sldMkLst>
        <pc:spChg chg="mod">
          <ac:chgData name="Allie Pfleger" userId="7701ca9aa713607d" providerId="LiveId" clId="{06421B6F-B98A-4586-9CA1-27525375A05C}" dt="2023-01-05T07:07:24.263" v="9" actId="207"/>
          <ac:spMkLst>
            <pc:docMk/>
            <pc:sldMk cId="2532516279" sldId="369"/>
            <ac:spMk id="3" creationId="{E6103976-8742-D1B6-7909-984AC83358CA}"/>
          </ac:spMkLst>
        </pc:spChg>
        <pc:spChg chg="mod">
          <ac:chgData name="Allie Pfleger" userId="7701ca9aa713607d" providerId="LiveId" clId="{06421B6F-B98A-4586-9CA1-27525375A05C}" dt="2023-01-05T07:53:42.273" v="741" actId="14100"/>
          <ac:spMkLst>
            <pc:docMk/>
            <pc:sldMk cId="2532516279" sldId="369"/>
            <ac:spMk id="5" creationId="{D457CB86-B894-26FD-7788-FA806722E745}"/>
          </ac:spMkLst>
        </pc:spChg>
      </pc:sldChg>
      <pc:sldChg chg="modSp mod">
        <pc:chgData name="Allie Pfleger" userId="7701ca9aa713607d" providerId="LiveId" clId="{06421B6F-B98A-4586-9CA1-27525375A05C}" dt="2023-01-05T07:54:55.147" v="753" actId="14100"/>
        <pc:sldMkLst>
          <pc:docMk/>
          <pc:sldMk cId="2368384243" sldId="370"/>
        </pc:sldMkLst>
        <pc:spChg chg="mod">
          <ac:chgData name="Allie Pfleger" userId="7701ca9aa713607d" providerId="LiveId" clId="{06421B6F-B98A-4586-9CA1-27525375A05C}" dt="2023-01-05T07:37:40.062" v="503" actId="20577"/>
          <ac:spMkLst>
            <pc:docMk/>
            <pc:sldMk cId="2368384243" sldId="370"/>
            <ac:spMk id="4" creationId="{C5D0EE99-A8CD-BDBD-E4F8-22A708704A24}"/>
          </ac:spMkLst>
        </pc:spChg>
        <pc:spChg chg="mod">
          <ac:chgData name="Allie Pfleger" userId="7701ca9aa713607d" providerId="LiveId" clId="{06421B6F-B98A-4586-9CA1-27525375A05C}" dt="2023-01-05T07:54:55.147" v="753" actId="14100"/>
          <ac:spMkLst>
            <pc:docMk/>
            <pc:sldMk cId="2368384243" sldId="370"/>
            <ac:spMk id="5" creationId="{D457CB86-B894-26FD-7788-FA806722E745}"/>
          </ac:spMkLst>
        </pc:spChg>
        <pc:spChg chg="mod">
          <ac:chgData name="Allie Pfleger" userId="7701ca9aa713607d" providerId="LiveId" clId="{06421B6F-B98A-4586-9CA1-27525375A05C}" dt="2023-01-05T07:09:47.024" v="43" actId="20577"/>
          <ac:spMkLst>
            <pc:docMk/>
            <pc:sldMk cId="2368384243" sldId="370"/>
            <ac:spMk id="6" creationId="{14FB038E-68C3-074F-D00F-A89BC9DA74D9}"/>
          </ac:spMkLst>
        </pc:spChg>
      </pc:sldChg>
      <pc:sldChg chg="modSp mod">
        <pc:chgData name="Allie Pfleger" userId="7701ca9aa713607d" providerId="LiveId" clId="{06421B6F-B98A-4586-9CA1-27525375A05C}" dt="2023-01-05T07:54:48.952" v="752" actId="14100"/>
        <pc:sldMkLst>
          <pc:docMk/>
          <pc:sldMk cId="1479195769" sldId="371"/>
        </pc:sldMkLst>
        <pc:spChg chg="mod">
          <ac:chgData name="Allie Pfleger" userId="7701ca9aa713607d" providerId="LiveId" clId="{06421B6F-B98A-4586-9CA1-27525375A05C}" dt="2023-01-05T07:54:48.952" v="752" actId="14100"/>
          <ac:spMkLst>
            <pc:docMk/>
            <pc:sldMk cId="1479195769" sldId="371"/>
            <ac:spMk id="5" creationId="{D457CB86-B894-26FD-7788-FA806722E745}"/>
          </ac:spMkLst>
        </pc:spChg>
        <pc:spChg chg="mod">
          <ac:chgData name="Allie Pfleger" userId="7701ca9aa713607d" providerId="LiveId" clId="{06421B6F-B98A-4586-9CA1-27525375A05C}" dt="2023-01-05T07:09:35.086" v="42" actId="20577"/>
          <ac:spMkLst>
            <pc:docMk/>
            <pc:sldMk cId="1479195769" sldId="371"/>
            <ac:spMk id="6" creationId="{14FB038E-68C3-074F-D00F-A89BC9DA74D9}"/>
          </ac:spMkLst>
        </pc:spChg>
      </pc:sldChg>
      <pc:sldChg chg="modSp mod">
        <pc:chgData name="Allie Pfleger" userId="7701ca9aa713607d" providerId="LiveId" clId="{06421B6F-B98A-4586-9CA1-27525375A05C}" dt="2023-01-05T07:54:43.845" v="751" actId="14100"/>
        <pc:sldMkLst>
          <pc:docMk/>
          <pc:sldMk cId="1773066357" sldId="372"/>
        </pc:sldMkLst>
        <pc:spChg chg="mod">
          <ac:chgData name="Allie Pfleger" userId="7701ca9aa713607d" providerId="LiveId" clId="{06421B6F-B98A-4586-9CA1-27525375A05C}" dt="2023-01-05T07:37:53.995" v="505" actId="20577"/>
          <ac:spMkLst>
            <pc:docMk/>
            <pc:sldMk cId="1773066357" sldId="372"/>
            <ac:spMk id="4" creationId="{C5D0EE99-A8CD-BDBD-E4F8-22A708704A24}"/>
          </ac:spMkLst>
        </pc:spChg>
        <pc:spChg chg="mod">
          <ac:chgData name="Allie Pfleger" userId="7701ca9aa713607d" providerId="LiveId" clId="{06421B6F-B98A-4586-9CA1-27525375A05C}" dt="2023-01-05T07:54:43.845" v="751" actId="14100"/>
          <ac:spMkLst>
            <pc:docMk/>
            <pc:sldMk cId="1773066357" sldId="372"/>
            <ac:spMk id="5" creationId="{D457CB86-B894-26FD-7788-FA806722E745}"/>
          </ac:spMkLst>
        </pc:spChg>
      </pc:sldChg>
      <pc:sldChg chg="modSp mod">
        <pc:chgData name="Allie Pfleger" userId="7701ca9aa713607d" providerId="LiveId" clId="{06421B6F-B98A-4586-9CA1-27525375A05C}" dt="2023-01-05T07:54:31.271" v="749" actId="14100"/>
        <pc:sldMkLst>
          <pc:docMk/>
          <pc:sldMk cId="1343760351" sldId="373"/>
        </pc:sldMkLst>
        <pc:spChg chg="mod">
          <ac:chgData name="Allie Pfleger" userId="7701ca9aa713607d" providerId="LiveId" clId="{06421B6F-B98A-4586-9CA1-27525375A05C}" dt="2023-01-05T07:54:31.271" v="749" actId="14100"/>
          <ac:spMkLst>
            <pc:docMk/>
            <pc:sldMk cId="1343760351" sldId="373"/>
            <ac:spMk id="5" creationId="{D457CB86-B894-26FD-7788-FA806722E745}"/>
          </ac:spMkLst>
        </pc:spChg>
      </pc:sldChg>
      <pc:sldChg chg="modSp mod">
        <pc:chgData name="Allie Pfleger" userId="7701ca9aa713607d" providerId="LiveId" clId="{06421B6F-B98A-4586-9CA1-27525375A05C}" dt="2023-01-05T07:54:26.627" v="748" actId="14100"/>
        <pc:sldMkLst>
          <pc:docMk/>
          <pc:sldMk cId="567214283" sldId="374"/>
        </pc:sldMkLst>
        <pc:spChg chg="mod">
          <ac:chgData name="Allie Pfleger" userId="7701ca9aa713607d" providerId="LiveId" clId="{06421B6F-B98A-4586-9CA1-27525375A05C}" dt="2023-01-05T07:54:26.627" v="748" actId="14100"/>
          <ac:spMkLst>
            <pc:docMk/>
            <pc:sldMk cId="567214283" sldId="374"/>
            <ac:spMk id="5" creationId="{D457CB86-B894-26FD-7788-FA806722E745}"/>
          </ac:spMkLst>
        </pc:spChg>
      </pc:sldChg>
      <pc:sldChg chg="modSp mod">
        <pc:chgData name="Allie Pfleger" userId="7701ca9aa713607d" providerId="LiveId" clId="{06421B6F-B98A-4586-9CA1-27525375A05C}" dt="2023-01-05T07:55:03.613" v="754" actId="14100"/>
        <pc:sldMkLst>
          <pc:docMk/>
          <pc:sldMk cId="3630174549" sldId="375"/>
        </pc:sldMkLst>
        <pc:spChg chg="mod">
          <ac:chgData name="Allie Pfleger" userId="7701ca9aa713607d" providerId="LiveId" clId="{06421B6F-B98A-4586-9CA1-27525375A05C}" dt="2023-01-05T07:55:03.613" v="754" actId="14100"/>
          <ac:spMkLst>
            <pc:docMk/>
            <pc:sldMk cId="3630174549" sldId="375"/>
            <ac:spMk id="5" creationId="{D457CB86-B894-26FD-7788-FA806722E745}"/>
          </ac:spMkLst>
        </pc:spChg>
      </pc:sldChg>
      <pc:sldChg chg="modSp mod">
        <pc:chgData name="Allie Pfleger" userId="7701ca9aa713607d" providerId="LiveId" clId="{06421B6F-B98A-4586-9CA1-27525375A05C}" dt="2023-01-05T07:55:10.287" v="756" actId="14100"/>
        <pc:sldMkLst>
          <pc:docMk/>
          <pc:sldMk cId="1936447226" sldId="376"/>
        </pc:sldMkLst>
        <pc:spChg chg="mod">
          <ac:chgData name="Allie Pfleger" userId="7701ca9aa713607d" providerId="LiveId" clId="{06421B6F-B98A-4586-9CA1-27525375A05C}" dt="2023-01-05T07:55:10.287" v="756" actId="14100"/>
          <ac:spMkLst>
            <pc:docMk/>
            <pc:sldMk cId="1936447226" sldId="376"/>
            <ac:spMk id="5" creationId="{D457CB86-B894-26FD-7788-FA806722E745}"/>
          </ac:spMkLst>
        </pc:spChg>
      </pc:sldChg>
      <pc:sldChg chg="modSp mod">
        <pc:chgData name="Allie Pfleger" userId="7701ca9aa713607d" providerId="LiveId" clId="{06421B6F-B98A-4586-9CA1-27525375A05C}" dt="2023-01-05T07:55:15.457" v="757" actId="14100"/>
        <pc:sldMkLst>
          <pc:docMk/>
          <pc:sldMk cId="3131249062" sldId="377"/>
        </pc:sldMkLst>
        <pc:spChg chg="mod">
          <ac:chgData name="Allie Pfleger" userId="7701ca9aa713607d" providerId="LiveId" clId="{06421B6F-B98A-4586-9CA1-27525375A05C}" dt="2023-01-05T07:55:15.457" v="757" actId="14100"/>
          <ac:spMkLst>
            <pc:docMk/>
            <pc:sldMk cId="3131249062" sldId="377"/>
            <ac:spMk id="5" creationId="{D457CB86-B894-26FD-7788-FA806722E745}"/>
          </ac:spMkLst>
        </pc:spChg>
      </pc:sldChg>
      <pc:sldChg chg="modSp mod">
        <pc:chgData name="Allie Pfleger" userId="7701ca9aa713607d" providerId="LiveId" clId="{06421B6F-B98A-4586-9CA1-27525375A05C}" dt="2023-01-05T07:55:21.300" v="759" actId="14100"/>
        <pc:sldMkLst>
          <pc:docMk/>
          <pc:sldMk cId="2570522869" sldId="378"/>
        </pc:sldMkLst>
        <pc:spChg chg="mod">
          <ac:chgData name="Allie Pfleger" userId="7701ca9aa713607d" providerId="LiveId" clId="{06421B6F-B98A-4586-9CA1-27525375A05C}" dt="2023-01-05T07:55:21.300" v="759" actId="14100"/>
          <ac:spMkLst>
            <pc:docMk/>
            <pc:sldMk cId="2570522869" sldId="378"/>
            <ac:spMk id="5" creationId="{D457CB86-B894-26FD-7788-FA806722E745}"/>
          </ac:spMkLst>
        </pc:spChg>
      </pc:sldChg>
      <pc:sldChg chg="modSp mod">
        <pc:chgData name="Allie Pfleger" userId="7701ca9aa713607d" providerId="LiveId" clId="{06421B6F-B98A-4586-9CA1-27525375A05C}" dt="2023-01-05T17:01:31.979" v="1161" actId="14100"/>
        <pc:sldMkLst>
          <pc:docMk/>
          <pc:sldMk cId="3336609022" sldId="380"/>
        </pc:sldMkLst>
        <pc:spChg chg="mod">
          <ac:chgData name="Allie Pfleger" userId="7701ca9aa713607d" providerId="LiveId" clId="{06421B6F-B98A-4586-9CA1-27525375A05C}" dt="2023-01-05T17:01:31.979" v="1161" actId="14100"/>
          <ac:spMkLst>
            <pc:docMk/>
            <pc:sldMk cId="3336609022" sldId="380"/>
            <ac:spMk id="5" creationId="{D457CB86-B894-26FD-7788-FA806722E745}"/>
          </ac:spMkLst>
        </pc:spChg>
        <pc:spChg chg="mod">
          <ac:chgData name="Allie Pfleger" userId="7701ca9aa713607d" providerId="LiveId" clId="{06421B6F-B98A-4586-9CA1-27525375A05C}" dt="2023-01-05T07:08:21.712" v="34" actId="20577"/>
          <ac:spMkLst>
            <pc:docMk/>
            <pc:sldMk cId="3336609022" sldId="380"/>
            <ac:spMk id="6" creationId="{B7F7258C-B054-01FA-B0E1-080034BA4A82}"/>
          </ac:spMkLst>
        </pc:spChg>
      </pc:sldChg>
      <pc:sldChg chg="del">
        <pc:chgData name="Allie Pfleger" userId="7701ca9aa713607d" providerId="LiveId" clId="{06421B6F-B98A-4586-9CA1-27525375A05C}" dt="2023-01-05T07:10:51.663" v="44" actId="18676"/>
        <pc:sldMkLst>
          <pc:docMk/>
          <pc:sldMk cId="3475563951" sldId="381"/>
        </pc:sldMkLst>
      </pc:sldChg>
      <pc:sldChg chg="del">
        <pc:chgData name="Allie Pfleger" userId="7701ca9aa713607d" providerId="LiveId" clId="{06421B6F-B98A-4586-9CA1-27525375A05C}" dt="2023-01-05T07:10:51.663" v="44" actId="18676"/>
        <pc:sldMkLst>
          <pc:docMk/>
          <pc:sldMk cId="1526899531" sldId="382"/>
        </pc:sldMkLst>
      </pc:sldChg>
      <pc:sldChg chg="modSp mod">
        <pc:chgData name="Allie Pfleger" userId="7701ca9aa713607d" providerId="LiveId" clId="{06421B6F-B98A-4586-9CA1-27525375A05C}" dt="2023-01-05T07:51:00.148" v="698" actId="207"/>
        <pc:sldMkLst>
          <pc:docMk/>
          <pc:sldMk cId="1932510414" sldId="383"/>
        </pc:sldMkLst>
        <pc:spChg chg="mod">
          <ac:chgData name="Allie Pfleger" userId="7701ca9aa713607d" providerId="LiveId" clId="{06421B6F-B98A-4586-9CA1-27525375A05C}" dt="2023-01-05T07:51:00.148" v="698" actId="207"/>
          <ac:spMkLst>
            <pc:docMk/>
            <pc:sldMk cId="1932510414" sldId="383"/>
            <ac:spMk id="4" creationId="{F2C3933D-B04B-D1A9-7D9E-45AEBC439FE8}"/>
          </ac:spMkLst>
        </pc:spChg>
      </pc:sldChg>
      <pc:sldChg chg="modSp mod">
        <pc:chgData name="Allie Pfleger" userId="7701ca9aa713607d" providerId="LiveId" clId="{06421B6F-B98A-4586-9CA1-27525375A05C}" dt="2023-01-05T07:53:06.827" v="734" actId="27636"/>
        <pc:sldMkLst>
          <pc:docMk/>
          <pc:sldMk cId="2258701522" sldId="384"/>
        </pc:sldMkLst>
        <pc:spChg chg="mod">
          <ac:chgData name="Allie Pfleger" userId="7701ca9aa713607d" providerId="LiveId" clId="{06421B6F-B98A-4586-9CA1-27525375A05C}" dt="2023-01-05T07:53:06.827" v="734" actId="27636"/>
          <ac:spMkLst>
            <pc:docMk/>
            <pc:sldMk cId="2258701522" sldId="384"/>
            <ac:spMk id="4" creationId="{F2C3933D-B04B-D1A9-7D9E-45AEBC439FE8}"/>
          </ac:spMkLst>
        </pc:spChg>
      </pc:sldChg>
      <pc:sldChg chg="modSp mod">
        <pc:chgData name="Allie Pfleger" userId="7701ca9aa713607d" providerId="LiveId" clId="{06421B6F-B98A-4586-9CA1-27525375A05C}" dt="2023-01-05T07:54:22.311" v="747" actId="14100"/>
        <pc:sldMkLst>
          <pc:docMk/>
          <pc:sldMk cId="3154134493" sldId="386"/>
        </pc:sldMkLst>
        <pc:spChg chg="mod">
          <ac:chgData name="Allie Pfleger" userId="7701ca9aa713607d" providerId="LiveId" clId="{06421B6F-B98A-4586-9CA1-27525375A05C}" dt="2023-01-05T07:54:22.311" v="747" actId="14100"/>
          <ac:spMkLst>
            <pc:docMk/>
            <pc:sldMk cId="3154134493" sldId="386"/>
            <ac:spMk id="5" creationId="{D457CB86-B894-26FD-7788-FA806722E745}"/>
          </ac:spMkLst>
        </pc:spChg>
      </pc:sldChg>
      <pc:sldChg chg="modSp mod">
        <pc:chgData name="Allie Pfleger" userId="7701ca9aa713607d" providerId="LiveId" clId="{06421B6F-B98A-4586-9CA1-27525375A05C}" dt="2023-01-05T07:54:16.729" v="746" actId="14100"/>
        <pc:sldMkLst>
          <pc:docMk/>
          <pc:sldMk cId="3680551441" sldId="387"/>
        </pc:sldMkLst>
        <pc:spChg chg="mod">
          <ac:chgData name="Allie Pfleger" userId="7701ca9aa713607d" providerId="LiveId" clId="{06421B6F-B98A-4586-9CA1-27525375A05C}" dt="2023-01-05T07:54:16.729" v="746" actId="14100"/>
          <ac:spMkLst>
            <pc:docMk/>
            <pc:sldMk cId="3680551441" sldId="387"/>
            <ac:spMk id="5" creationId="{D457CB86-B894-26FD-7788-FA806722E745}"/>
          </ac:spMkLst>
        </pc:spChg>
      </pc:sldChg>
      <pc:sldChg chg="modSp mod">
        <pc:chgData name="Allie Pfleger" userId="7701ca9aa713607d" providerId="LiveId" clId="{06421B6F-B98A-4586-9CA1-27525375A05C}" dt="2023-01-05T07:54:11.067" v="745" actId="14100"/>
        <pc:sldMkLst>
          <pc:docMk/>
          <pc:sldMk cId="3644894674" sldId="388"/>
        </pc:sldMkLst>
        <pc:spChg chg="mod">
          <ac:chgData name="Allie Pfleger" userId="7701ca9aa713607d" providerId="LiveId" clId="{06421B6F-B98A-4586-9CA1-27525375A05C}" dt="2023-01-05T07:54:11.067" v="745" actId="14100"/>
          <ac:spMkLst>
            <pc:docMk/>
            <pc:sldMk cId="3644894674" sldId="388"/>
            <ac:spMk id="5" creationId="{D457CB86-B894-26FD-7788-FA806722E745}"/>
          </ac:spMkLst>
        </pc:spChg>
      </pc:sldChg>
      <pc:sldChg chg="modSp mod">
        <pc:chgData name="Allie Pfleger" userId="7701ca9aa713607d" providerId="LiveId" clId="{06421B6F-B98A-4586-9CA1-27525375A05C}" dt="2023-01-05T07:54:03.391" v="744" actId="14100"/>
        <pc:sldMkLst>
          <pc:docMk/>
          <pc:sldMk cId="392356210" sldId="389"/>
        </pc:sldMkLst>
        <pc:spChg chg="mod">
          <ac:chgData name="Allie Pfleger" userId="7701ca9aa713607d" providerId="LiveId" clId="{06421B6F-B98A-4586-9CA1-27525375A05C}" dt="2023-01-05T07:54:03.391" v="744" actId="14100"/>
          <ac:spMkLst>
            <pc:docMk/>
            <pc:sldMk cId="392356210" sldId="389"/>
            <ac:spMk id="5" creationId="{D457CB86-B894-26FD-7788-FA806722E745}"/>
          </ac:spMkLst>
        </pc:spChg>
      </pc:sldChg>
      <pc:sldChg chg="modSp mod">
        <pc:chgData name="Allie Pfleger" userId="7701ca9aa713607d" providerId="LiveId" clId="{06421B6F-B98A-4586-9CA1-27525375A05C}" dt="2023-01-05T07:53:57.154" v="743" actId="14100"/>
        <pc:sldMkLst>
          <pc:docMk/>
          <pc:sldMk cId="2382913101" sldId="390"/>
        </pc:sldMkLst>
        <pc:spChg chg="mod">
          <ac:chgData name="Allie Pfleger" userId="7701ca9aa713607d" providerId="LiveId" clId="{06421B6F-B98A-4586-9CA1-27525375A05C}" dt="2023-01-05T07:53:57.154" v="743" actId="14100"/>
          <ac:spMkLst>
            <pc:docMk/>
            <pc:sldMk cId="2382913101" sldId="390"/>
            <ac:spMk id="5" creationId="{D457CB86-B894-26FD-7788-FA806722E745}"/>
          </ac:spMkLst>
        </pc:spChg>
      </pc:sldChg>
      <pc:sldChg chg="add del">
        <pc:chgData name="Allie Pfleger" userId="7701ca9aa713607d" providerId="LiveId" clId="{06421B6F-B98A-4586-9CA1-27525375A05C}" dt="2023-01-05T08:10:30.583" v="1159" actId="47"/>
        <pc:sldMkLst>
          <pc:docMk/>
          <pc:sldMk cId="128399849" sldId="391"/>
        </pc:sldMkLst>
      </pc:sldChg>
      <pc:sldChg chg="addSp delSp modSp add mod">
        <pc:chgData name="Allie Pfleger" userId="7701ca9aa713607d" providerId="LiveId" clId="{06421B6F-B98A-4586-9CA1-27525375A05C}" dt="2023-01-05T08:05:33.490" v="1094" actId="478"/>
        <pc:sldMkLst>
          <pc:docMk/>
          <pc:sldMk cId="1563833882" sldId="392"/>
        </pc:sldMkLst>
        <pc:spChg chg="mod">
          <ac:chgData name="Allie Pfleger" userId="7701ca9aa713607d" providerId="LiveId" clId="{06421B6F-B98A-4586-9CA1-27525375A05C}" dt="2023-01-05T07:34:38.090" v="429" actId="20577"/>
          <ac:spMkLst>
            <pc:docMk/>
            <pc:sldMk cId="1563833882" sldId="392"/>
            <ac:spMk id="2" creationId="{6A491155-224A-BECE-21BE-E50EB40ED800}"/>
          </ac:spMkLst>
        </pc:spChg>
        <pc:spChg chg="mod">
          <ac:chgData name="Allie Pfleger" userId="7701ca9aa713607d" providerId="LiveId" clId="{06421B6F-B98A-4586-9CA1-27525375A05C}" dt="2023-01-05T07:55:36.512" v="761" actId="14100"/>
          <ac:spMkLst>
            <pc:docMk/>
            <pc:sldMk cId="1563833882" sldId="392"/>
            <ac:spMk id="3" creationId="{0417D5D2-C1F7-5FA5-0368-6326B91E97AD}"/>
          </ac:spMkLst>
        </pc:spChg>
        <pc:spChg chg="add del mod">
          <ac:chgData name="Allie Pfleger" userId="7701ca9aa713607d" providerId="LiveId" clId="{06421B6F-B98A-4586-9CA1-27525375A05C}" dt="2023-01-05T08:05:33.490" v="1094" actId="478"/>
          <ac:spMkLst>
            <pc:docMk/>
            <pc:sldMk cId="1563833882" sldId="392"/>
            <ac:spMk id="4" creationId="{7E49DAAE-A468-30E0-A039-BDE96E2607C4}"/>
          </ac:spMkLst>
        </pc:spChg>
      </pc:sldChg>
      <pc:sldChg chg="modSp add">
        <pc:chgData name="Allie Pfleger" userId="7701ca9aa713607d" providerId="LiveId" clId="{06421B6F-B98A-4586-9CA1-27525375A05C}" dt="2023-01-05T07:37:01.482" v="502" actId="20577"/>
        <pc:sldMkLst>
          <pc:docMk/>
          <pc:sldMk cId="2997146562" sldId="393"/>
        </pc:sldMkLst>
        <pc:spChg chg="mod">
          <ac:chgData name="Allie Pfleger" userId="7701ca9aa713607d" providerId="LiveId" clId="{06421B6F-B98A-4586-9CA1-27525375A05C}" dt="2023-01-05T07:37:01.482" v="502" actId="20577"/>
          <ac:spMkLst>
            <pc:docMk/>
            <pc:sldMk cId="2997146562" sldId="393"/>
            <ac:spMk id="5" creationId="{BDFE6857-4560-CA62-99DE-E937CD583776}"/>
          </ac:spMkLst>
        </pc:spChg>
      </pc:sldChg>
      <pc:sldChg chg="modSp add mod">
        <pc:chgData name="Allie Pfleger" userId="7701ca9aa713607d" providerId="LiveId" clId="{06421B6F-B98A-4586-9CA1-27525375A05C}" dt="2023-01-05T08:00:47.753" v="866" actId="6549"/>
        <pc:sldMkLst>
          <pc:docMk/>
          <pc:sldMk cId="2015621886" sldId="394"/>
        </pc:sldMkLst>
        <pc:spChg chg="mod">
          <ac:chgData name="Allie Pfleger" userId="7701ca9aa713607d" providerId="LiveId" clId="{06421B6F-B98A-4586-9CA1-27525375A05C}" dt="2023-01-05T07:57:27.100" v="818" actId="255"/>
          <ac:spMkLst>
            <pc:docMk/>
            <pc:sldMk cId="2015621886" sldId="394"/>
            <ac:spMk id="3" creationId="{0417D5D2-C1F7-5FA5-0368-6326B91E97AD}"/>
          </ac:spMkLst>
        </pc:spChg>
        <pc:spChg chg="mod">
          <ac:chgData name="Allie Pfleger" userId="7701ca9aa713607d" providerId="LiveId" clId="{06421B6F-B98A-4586-9CA1-27525375A05C}" dt="2023-01-05T08:00:47.753" v="866" actId="6549"/>
          <ac:spMkLst>
            <pc:docMk/>
            <pc:sldMk cId="2015621886" sldId="394"/>
            <ac:spMk id="4" creationId="{7E49DAAE-A468-30E0-A039-BDE96E2607C4}"/>
          </ac:spMkLst>
        </pc:spChg>
      </pc:sldChg>
      <pc:sldChg chg="delSp add del mod">
        <pc:chgData name="Allie Pfleger" userId="7701ca9aa713607d" providerId="LiveId" clId="{06421B6F-B98A-4586-9CA1-27525375A05C}" dt="2023-01-05T08:05:42.134" v="1095" actId="47"/>
        <pc:sldMkLst>
          <pc:docMk/>
          <pc:sldMk cId="895433332" sldId="395"/>
        </pc:sldMkLst>
        <pc:spChg chg="del">
          <ac:chgData name="Allie Pfleger" userId="7701ca9aa713607d" providerId="LiveId" clId="{06421B6F-B98A-4586-9CA1-27525375A05C}" dt="2023-01-05T08:01:00.648" v="868" actId="478"/>
          <ac:spMkLst>
            <pc:docMk/>
            <pc:sldMk cId="895433332" sldId="395"/>
            <ac:spMk id="4" creationId="{7E49DAAE-A468-30E0-A039-BDE96E2607C4}"/>
          </ac:spMkLst>
        </pc:spChg>
      </pc:sldChg>
      <pc:sldChg chg="modSp add mod">
        <pc:chgData name="Allie Pfleger" userId="7701ca9aa713607d" providerId="LiveId" clId="{06421B6F-B98A-4586-9CA1-27525375A05C}" dt="2023-01-05T08:07:17.820" v="1101" actId="11"/>
        <pc:sldMkLst>
          <pc:docMk/>
          <pc:sldMk cId="201987499" sldId="396"/>
        </pc:sldMkLst>
        <pc:spChg chg="mod">
          <ac:chgData name="Allie Pfleger" userId="7701ca9aa713607d" providerId="LiveId" clId="{06421B6F-B98A-4586-9CA1-27525375A05C}" dt="2023-01-05T08:07:17.820" v="1101" actId="11"/>
          <ac:spMkLst>
            <pc:docMk/>
            <pc:sldMk cId="201987499" sldId="396"/>
            <ac:spMk id="3" creationId="{0417D5D2-C1F7-5FA5-0368-6326B91E97AD}"/>
          </ac:spMkLst>
        </pc:spChg>
      </pc:sldChg>
      <pc:sldChg chg="modSp add mod">
        <pc:chgData name="Allie Pfleger" userId="7701ca9aa713607d" providerId="LiveId" clId="{06421B6F-B98A-4586-9CA1-27525375A05C}" dt="2023-01-05T08:04:33.636" v="1093" actId="20577"/>
        <pc:sldMkLst>
          <pc:docMk/>
          <pc:sldMk cId="3310162203" sldId="397"/>
        </pc:sldMkLst>
        <pc:spChg chg="mod">
          <ac:chgData name="Allie Pfleger" userId="7701ca9aa713607d" providerId="LiveId" clId="{06421B6F-B98A-4586-9CA1-27525375A05C}" dt="2023-01-05T08:04:33.636" v="1093" actId="20577"/>
          <ac:spMkLst>
            <pc:docMk/>
            <pc:sldMk cId="3310162203" sldId="397"/>
            <ac:spMk id="4" creationId="{7E49DAAE-A468-30E0-A039-BDE96E2607C4}"/>
          </ac:spMkLst>
        </pc:spChg>
      </pc:sldChg>
      <pc:sldChg chg="modSp add mod">
        <pc:chgData name="Allie Pfleger" userId="7701ca9aa713607d" providerId="LiveId" clId="{06421B6F-B98A-4586-9CA1-27525375A05C}" dt="2023-01-05T08:06:12.393" v="1100"/>
        <pc:sldMkLst>
          <pc:docMk/>
          <pc:sldMk cId="3063362141" sldId="398"/>
        </pc:sldMkLst>
        <pc:spChg chg="mod">
          <ac:chgData name="Allie Pfleger" userId="7701ca9aa713607d" providerId="LiveId" clId="{06421B6F-B98A-4586-9CA1-27525375A05C}" dt="2023-01-05T08:06:12.393" v="1100"/>
          <ac:spMkLst>
            <pc:docMk/>
            <pc:sldMk cId="3063362141" sldId="398"/>
            <ac:spMk id="4" creationId="{7E49DAAE-A468-30E0-A039-BDE96E2607C4}"/>
          </ac:spMkLst>
        </pc:spChg>
      </pc:sldChg>
      <pc:sldChg chg="modSp add mod">
        <pc:chgData name="Allie Pfleger" userId="7701ca9aa713607d" providerId="LiveId" clId="{06421B6F-B98A-4586-9CA1-27525375A05C}" dt="2023-01-05T08:06:02.512" v="1099" actId="20577"/>
        <pc:sldMkLst>
          <pc:docMk/>
          <pc:sldMk cId="132861858" sldId="399"/>
        </pc:sldMkLst>
        <pc:spChg chg="mod">
          <ac:chgData name="Allie Pfleger" userId="7701ca9aa713607d" providerId="LiveId" clId="{06421B6F-B98A-4586-9CA1-27525375A05C}" dt="2023-01-05T08:06:02.512" v="1099" actId="20577"/>
          <ac:spMkLst>
            <pc:docMk/>
            <pc:sldMk cId="132861858" sldId="399"/>
            <ac:spMk id="4" creationId="{7E49DAAE-A468-30E0-A039-BDE96E2607C4}"/>
          </ac:spMkLst>
        </pc:spChg>
      </pc:sldChg>
      <pc:sldChg chg="addSp modSp add mod">
        <pc:chgData name="Allie Pfleger" userId="7701ca9aa713607d" providerId="LiveId" clId="{06421B6F-B98A-4586-9CA1-27525375A05C}" dt="2023-01-05T08:09:00.301" v="1145" actId="20577"/>
        <pc:sldMkLst>
          <pc:docMk/>
          <pc:sldMk cId="3854525828" sldId="400"/>
        </pc:sldMkLst>
        <pc:spChg chg="add mod">
          <ac:chgData name="Allie Pfleger" userId="7701ca9aa713607d" providerId="LiveId" clId="{06421B6F-B98A-4586-9CA1-27525375A05C}" dt="2023-01-05T08:09:00.301" v="1145" actId="20577"/>
          <ac:spMkLst>
            <pc:docMk/>
            <pc:sldMk cId="3854525828" sldId="400"/>
            <ac:spMk id="4" creationId="{669FD762-89F1-2DB8-FABE-6D3601F4198F}"/>
          </ac:spMkLst>
        </pc:spChg>
      </pc:sldChg>
      <pc:sldChg chg="modSp add mod">
        <pc:chgData name="Allie Pfleger" userId="7701ca9aa713607d" providerId="LiveId" clId="{06421B6F-B98A-4586-9CA1-27525375A05C}" dt="2023-01-05T08:09:11.615" v="1147" actId="20577"/>
        <pc:sldMkLst>
          <pc:docMk/>
          <pc:sldMk cId="2519250997" sldId="401"/>
        </pc:sldMkLst>
        <pc:spChg chg="mod">
          <ac:chgData name="Allie Pfleger" userId="7701ca9aa713607d" providerId="LiveId" clId="{06421B6F-B98A-4586-9CA1-27525375A05C}" dt="2023-01-05T08:09:11.615" v="1147" actId="20577"/>
          <ac:spMkLst>
            <pc:docMk/>
            <pc:sldMk cId="2519250997" sldId="401"/>
            <ac:spMk id="4" creationId="{669FD762-89F1-2DB8-FABE-6D3601F4198F}"/>
          </ac:spMkLst>
        </pc:spChg>
      </pc:sldChg>
      <pc:sldChg chg="modSp add mod">
        <pc:chgData name="Allie Pfleger" userId="7701ca9aa713607d" providerId="LiveId" clId="{06421B6F-B98A-4586-9CA1-27525375A05C}" dt="2023-01-05T08:09:16.495" v="1149" actId="20577"/>
        <pc:sldMkLst>
          <pc:docMk/>
          <pc:sldMk cId="1153657233" sldId="402"/>
        </pc:sldMkLst>
        <pc:spChg chg="mod">
          <ac:chgData name="Allie Pfleger" userId="7701ca9aa713607d" providerId="LiveId" clId="{06421B6F-B98A-4586-9CA1-27525375A05C}" dt="2023-01-05T08:09:16.495" v="1149" actId="20577"/>
          <ac:spMkLst>
            <pc:docMk/>
            <pc:sldMk cId="1153657233" sldId="402"/>
            <ac:spMk id="4" creationId="{669FD762-89F1-2DB8-FABE-6D3601F4198F}"/>
          </ac:spMkLst>
        </pc:spChg>
      </pc:sldChg>
      <pc:sldChg chg="modSp add mod">
        <pc:chgData name="Allie Pfleger" userId="7701ca9aa713607d" providerId="LiveId" clId="{06421B6F-B98A-4586-9CA1-27525375A05C}" dt="2023-01-05T08:10:25.119" v="1157"/>
        <pc:sldMkLst>
          <pc:docMk/>
          <pc:sldMk cId="3342143561" sldId="403"/>
        </pc:sldMkLst>
        <pc:spChg chg="mod">
          <ac:chgData name="Allie Pfleger" userId="7701ca9aa713607d" providerId="LiveId" clId="{06421B6F-B98A-4586-9CA1-27525375A05C}" dt="2023-01-05T08:10:25.119" v="1157"/>
          <ac:spMkLst>
            <pc:docMk/>
            <pc:sldMk cId="3342143561" sldId="403"/>
            <ac:spMk id="4" creationId="{669FD762-89F1-2DB8-FABE-6D3601F4198F}"/>
          </ac:spMkLst>
        </pc:spChg>
      </pc:sldChg>
    </pc:docChg>
  </pc:docChgLst>
  <pc:docChgLst>
    <pc:chgData name="Allie Pfleger" userId="7701ca9aa713607d" providerId="LiveId" clId="{B2A6E56E-FA14-463E-BBF2-5F308943337E}"/>
    <pc:docChg chg="undo custSel addSld delSld modSld sldOrd">
      <pc:chgData name="Allie Pfleger" userId="7701ca9aa713607d" providerId="LiveId" clId="{B2A6E56E-FA14-463E-BBF2-5F308943337E}" dt="2022-09-26T22:17:12.736" v="151" actId="255"/>
      <pc:docMkLst>
        <pc:docMk/>
      </pc:docMkLst>
      <pc:sldChg chg="del modNotes">
        <pc:chgData name="Allie Pfleger" userId="7701ca9aa713607d" providerId="LiveId" clId="{B2A6E56E-FA14-463E-BBF2-5F308943337E}" dt="2022-09-26T22:01:01.275" v="40" actId="47"/>
        <pc:sldMkLst>
          <pc:docMk/>
          <pc:sldMk cId="0" sldId="256"/>
        </pc:sldMkLst>
      </pc:sldChg>
      <pc:sldChg chg="del modNotes">
        <pc:chgData name="Allie Pfleger" userId="7701ca9aa713607d" providerId="LiveId" clId="{B2A6E56E-FA14-463E-BBF2-5F308943337E}" dt="2022-09-26T22:01:28.767" v="42" actId="47"/>
        <pc:sldMkLst>
          <pc:docMk/>
          <pc:sldMk cId="0" sldId="257"/>
        </pc:sldMkLst>
      </pc:sldChg>
      <pc:sldChg chg="del">
        <pc:chgData name="Allie Pfleger" userId="7701ca9aa713607d" providerId="LiveId" clId="{B2A6E56E-FA14-463E-BBF2-5F308943337E}" dt="2022-09-26T22:02:17.252" v="48" actId="47"/>
        <pc:sldMkLst>
          <pc:docMk/>
          <pc:sldMk cId="0" sldId="258"/>
        </pc:sldMkLst>
      </pc:sldChg>
      <pc:sldChg chg="del">
        <pc:chgData name="Allie Pfleger" userId="7701ca9aa713607d" providerId="LiveId" clId="{B2A6E56E-FA14-463E-BBF2-5F308943337E}" dt="2022-09-26T22:02:32.401" v="59" actId="47"/>
        <pc:sldMkLst>
          <pc:docMk/>
          <pc:sldMk cId="0" sldId="259"/>
        </pc:sldMkLst>
      </pc:sldChg>
      <pc:sldChg chg="del">
        <pc:chgData name="Allie Pfleger" userId="7701ca9aa713607d" providerId="LiveId" clId="{B2A6E56E-FA14-463E-BBF2-5F308943337E}" dt="2022-09-26T22:05:31.695" v="113" actId="47"/>
        <pc:sldMkLst>
          <pc:docMk/>
          <pc:sldMk cId="0" sldId="260"/>
        </pc:sldMkLst>
      </pc:sldChg>
      <pc:sldChg chg="del">
        <pc:chgData name="Allie Pfleger" userId="7701ca9aa713607d" providerId="LiveId" clId="{B2A6E56E-FA14-463E-BBF2-5F308943337E}" dt="2022-09-26T22:06:53.833" v="147" actId="47"/>
        <pc:sldMkLst>
          <pc:docMk/>
          <pc:sldMk cId="0" sldId="261"/>
        </pc:sldMkLst>
      </pc:sldChg>
      <pc:sldChg chg="addSp delSp modSp new mod modClrScheme chgLayout">
        <pc:chgData name="Allie Pfleger" userId="7701ca9aa713607d" providerId="LiveId" clId="{B2A6E56E-FA14-463E-BBF2-5F308943337E}" dt="2022-09-26T22:00:56.673" v="39" actId="20577"/>
        <pc:sldMkLst>
          <pc:docMk/>
          <pc:sldMk cId="2084633147" sldId="314"/>
        </pc:sldMkLst>
        <pc:spChg chg="del mod ord">
          <ac:chgData name="Allie Pfleger" userId="7701ca9aa713607d" providerId="LiveId" clId="{B2A6E56E-FA14-463E-BBF2-5F308943337E}" dt="2022-09-26T22:00:19.418" v="2" actId="700"/>
          <ac:spMkLst>
            <pc:docMk/>
            <pc:sldMk cId="2084633147" sldId="314"/>
            <ac:spMk id="2" creationId="{167FE2F8-2F30-0A88-FD57-4ECF744A4641}"/>
          </ac:spMkLst>
        </pc:spChg>
        <pc:spChg chg="del mod ord">
          <ac:chgData name="Allie Pfleger" userId="7701ca9aa713607d" providerId="LiveId" clId="{B2A6E56E-FA14-463E-BBF2-5F308943337E}" dt="2022-09-26T22:00:19.418" v="2" actId="700"/>
          <ac:spMkLst>
            <pc:docMk/>
            <pc:sldMk cId="2084633147" sldId="314"/>
            <ac:spMk id="3" creationId="{FADF7A7E-884F-CD96-5A51-D54735ACE98F}"/>
          </ac:spMkLst>
        </pc:spChg>
        <pc:spChg chg="add mod ord">
          <ac:chgData name="Allie Pfleger" userId="7701ca9aa713607d" providerId="LiveId" clId="{B2A6E56E-FA14-463E-BBF2-5F308943337E}" dt="2022-09-26T22:00:31.419" v="27" actId="20577"/>
          <ac:spMkLst>
            <pc:docMk/>
            <pc:sldMk cId="2084633147" sldId="314"/>
            <ac:spMk id="4" creationId="{F195F0D5-F9BB-C05C-55B2-ADFAE05F08BB}"/>
          </ac:spMkLst>
        </pc:spChg>
        <pc:spChg chg="add mod ord">
          <ac:chgData name="Allie Pfleger" userId="7701ca9aa713607d" providerId="LiveId" clId="{B2A6E56E-FA14-463E-BBF2-5F308943337E}" dt="2022-09-26T22:00:56.673" v="39" actId="20577"/>
          <ac:spMkLst>
            <pc:docMk/>
            <pc:sldMk cId="2084633147" sldId="314"/>
            <ac:spMk id="5" creationId="{C419559E-BC6B-F314-EF98-FFEA019D0FD3}"/>
          </ac:spMkLst>
        </pc:spChg>
      </pc:sldChg>
      <pc:sldChg chg="add">
        <pc:chgData name="Allie Pfleger" userId="7701ca9aa713607d" providerId="LiveId" clId="{B2A6E56E-FA14-463E-BBF2-5F308943337E}" dt="2022-09-26T22:01:27.036" v="41"/>
        <pc:sldMkLst>
          <pc:docMk/>
          <pc:sldMk cId="0" sldId="315"/>
        </pc:sldMkLst>
      </pc:sldChg>
      <pc:sldChg chg="modSp add mod">
        <pc:chgData name="Allie Pfleger" userId="7701ca9aa713607d" providerId="LiveId" clId="{B2A6E56E-FA14-463E-BBF2-5F308943337E}" dt="2022-09-26T22:02:12.214" v="47" actId="5793"/>
        <pc:sldMkLst>
          <pc:docMk/>
          <pc:sldMk cId="2235408715" sldId="316"/>
        </pc:sldMkLst>
        <pc:spChg chg="mod">
          <ac:chgData name="Allie Pfleger" userId="7701ca9aa713607d" providerId="LiveId" clId="{B2A6E56E-FA14-463E-BBF2-5F308943337E}" dt="2022-09-26T22:02:12.214" v="47" actId="5793"/>
          <ac:spMkLst>
            <pc:docMk/>
            <pc:sldMk cId="2235408715" sldId="316"/>
            <ac:spMk id="3" creationId="{40357285-116C-D9E9-8114-1A4EC2B59A7E}"/>
          </ac:spMkLst>
        </pc:spChg>
      </pc:sldChg>
      <pc:sldChg chg="modSp add mod">
        <pc:chgData name="Allie Pfleger" userId="7701ca9aa713607d" providerId="LiveId" clId="{B2A6E56E-FA14-463E-BBF2-5F308943337E}" dt="2022-09-26T22:02:29.617" v="58" actId="20577"/>
        <pc:sldMkLst>
          <pc:docMk/>
          <pc:sldMk cId="1891048965" sldId="317"/>
        </pc:sldMkLst>
        <pc:spChg chg="mod">
          <ac:chgData name="Allie Pfleger" userId="7701ca9aa713607d" providerId="LiveId" clId="{B2A6E56E-FA14-463E-BBF2-5F308943337E}" dt="2022-09-26T22:02:29.617" v="58" actId="20577"/>
          <ac:spMkLst>
            <pc:docMk/>
            <pc:sldMk cId="1891048965" sldId="317"/>
            <ac:spMk id="111" creationId="{00000000-0000-0000-0000-000000000000}"/>
          </ac:spMkLst>
        </pc:spChg>
      </pc:sldChg>
      <pc:sldChg chg="modSp add mod">
        <pc:chgData name="Allie Pfleger" userId="7701ca9aa713607d" providerId="LiveId" clId="{B2A6E56E-FA14-463E-BBF2-5F308943337E}" dt="2022-09-26T22:05:20.168" v="112" actId="20577"/>
        <pc:sldMkLst>
          <pc:docMk/>
          <pc:sldMk cId="1880349108" sldId="318"/>
        </pc:sldMkLst>
        <pc:spChg chg="mod">
          <ac:chgData name="Allie Pfleger" userId="7701ca9aa713607d" providerId="LiveId" clId="{B2A6E56E-FA14-463E-BBF2-5F308943337E}" dt="2022-09-26T22:03:04.284" v="74" actId="20577"/>
          <ac:spMkLst>
            <pc:docMk/>
            <pc:sldMk cId="1880349108" sldId="318"/>
            <ac:spMk id="2" creationId="{6A491155-224A-BECE-21BE-E50EB40ED800}"/>
          </ac:spMkLst>
        </pc:spChg>
        <pc:spChg chg="mod">
          <ac:chgData name="Allie Pfleger" userId="7701ca9aa713607d" providerId="LiveId" clId="{B2A6E56E-FA14-463E-BBF2-5F308943337E}" dt="2022-09-26T22:05:20.168" v="112" actId="20577"/>
          <ac:spMkLst>
            <pc:docMk/>
            <pc:sldMk cId="1880349108" sldId="318"/>
            <ac:spMk id="3" creationId="{0417D5D2-C1F7-5FA5-0368-6326B91E97AD}"/>
          </ac:spMkLst>
        </pc:spChg>
      </pc:sldChg>
      <pc:sldChg chg="modSp add del mod ord">
        <pc:chgData name="Allie Pfleger" userId="7701ca9aa713607d" providerId="LiveId" clId="{B2A6E56E-FA14-463E-BBF2-5F308943337E}" dt="2022-09-26T22:05:52.478" v="117" actId="47"/>
        <pc:sldMkLst>
          <pc:docMk/>
          <pc:sldMk cId="2040984222" sldId="319"/>
        </pc:sldMkLst>
        <pc:spChg chg="mod">
          <ac:chgData name="Allie Pfleger" userId="7701ca9aa713607d" providerId="LiveId" clId="{B2A6E56E-FA14-463E-BBF2-5F308943337E}" dt="2022-09-26T22:03:08.221" v="76" actId="27636"/>
          <ac:spMkLst>
            <pc:docMk/>
            <pc:sldMk cId="2040984222" sldId="319"/>
            <ac:spMk id="2" creationId="{6A491155-224A-BECE-21BE-E50EB40ED800}"/>
          </ac:spMkLst>
        </pc:spChg>
      </pc:sldChg>
      <pc:sldChg chg="modSp add mod">
        <pc:chgData name="Allie Pfleger" userId="7701ca9aa713607d" providerId="LiveId" clId="{B2A6E56E-FA14-463E-BBF2-5F308943337E}" dt="2022-09-26T22:17:12.736" v="151" actId="255"/>
        <pc:sldMkLst>
          <pc:docMk/>
          <pc:sldMk cId="1692348163" sldId="320"/>
        </pc:sldMkLst>
        <pc:spChg chg="mod">
          <ac:chgData name="Allie Pfleger" userId="7701ca9aa713607d" providerId="LiveId" clId="{B2A6E56E-FA14-463E-BBF2-5F308943337E}" dt="2022-09-26T22:06:02.107" v="137" actId="20577"/>
          <ac:spMkLst>
            <pc:docMk/>
            <pc:sldMk cId="1692348163" sldId="320"/>
            <ac:spMk id="2" creationId="{6A491155-224A-BECE-21BE-E50EB40ED800}"/>
          </ac:spMkLst>
        </pc:spChg>
        <pc:spChg chg="mod">
          <ac:chgData name="Allie Pfleger" userId="7701ca9aa713607d" providerId="LiveId" clId="{B2A6E56E-FA14-463E-BBF2-5F308943337E}" dt="2022-09-26T22:17:12.736" v="151" actId="255"/>
          <ac:spMkLst>
            <pc:docMk/>
            <pc:sldMk cId="1692348163" sldId="320"/>
            <ac:spMk id="3" creationId="{0417D5D2-C1F7-5FA5-0368-6326B91E97AD}"/>
          </ac:spMkLst>
        </pc:spChg>
      </pc:sldChg>
      <pc:sldMasterChg chg="delSldLayout">
        <pc:chgData name="Allie Pfleger" userId="7701ca9aa713607d" providerId="LiveId" clId="{B2A6E56E-FA14-463E-BBF2-5F308943337E}" dt="2022-09-26T22:05:52.478" v="117" actId="47"/>
        <pc:sldMasterMkLst>
          <pc:docMk/>
          <pc:sldMasterMk cId="0" sldId="2147483672"/>
        </pc:sldMasterMkLst>
        <pc:sldLayoutChg chg="del">
          <pc:chgData name="Allie Pfleger" userId="7701ca9aa713607d" providerId="LiveId" clId="{B2A6E56E-FA14-463E-BBF2-5F308943337E}" dt="2022-09-26T22:02:17.252" v="48" actId="47"/>
          <pc:sldLayoutMkLst>
            <pc:docMk/>
            <pc:sldMasterMk cId="0" sldId="2147483672"/>
            <pc:sldLayoutMk cId="0" sldId="2147483660"/>
          </pc:sldLayoutMkLst>
        </pc:sldLayoutChg>
        <pc:sldLayoutChg chg="del">
          <pc:chgData name="Allie Pfleger" userId="7701ca9aa713607d" providerId="LiveId" clId="{B2A6E56E-FA14-463E-BBF2-5F308943337E}" dt="2022-09-26T22:05:52.478" v="117" actId="47"/>
          <pc:sldLayoutMkLst>
            <pc:docMk/>
            <pc:sldMasterMk cId="0" sldId="2147483672"/>
            <pc:sldLayoutMk cId="2119256223" sldId="2147483685"/>
          </pc:sldLayoutMkLst>
        </pc:sldLayoutChg>
      </pc:sldMasterChg>
      <pc:sldMasterChg chg="delSldLayout">
        <pc:chgData name="Allie Pfleger" userId="7701ca9aa713607d" providerId="LiveId" clId="{B2A6E56E-FA14-463E-BBF2-5F308943337E}" dt="2022-09-26T22:01:28.767" v="42" actId="47"/>
        <pc:sldMasterMkLst>
          <pc:docMk/>
          <pc:sldMasterMk cId="396431724" sldId="2147483673"/>
        </pc:sldMasterMkLst>
        <pc:sldLayoutChg chg="del">
          <pc:chgData name="Allie Pfleger" userId="7701ca9aa713607d" providerId="LiveId" clId="{B2A6E56E-FA14-463E-BBF2-5F308943337E}" dt="2022-09-26T22:01:28.767" v="42" actId="47"/>
          <pc:sldLayoutMkLst>
            <pc:docMk/>
            <pc:sldMasterMk cId="396431724" sldId="2147483673"/>
            <pc:sldLayoutMk cId="2523420502" sldId="214748368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37be2e0bd6_0_2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g137be2e0bd6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37be2e0bd6_0_2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g137be2e0bd6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23461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3788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37be2e0bd6_0_2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g137be2e0bd6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31963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77903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Google Shape;16;p17"/>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7"/>
          <p:cNvSpPr txBox="1">
            <a:spLocks noGrp="1"/>
          </p:cNvSpPr>
          <p:nvPr>
            <p:ph type="title"/>
          </p:nvPr>
        </p:nvSpPr>
        <p:spPr>
          <a:xfrm>
            <a:off x="485875" y="426720"/>
            <a:ext cx="8183700" cy="1164742"/>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400"/>
              <a:buNone/>
              <a:defRPr sz="4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r>
              <a:rPr lang="en-US"/>
              <a:t>Click to edit Master title style</a:t>
            </a:r>
            <a:endParaRPr dirty="0"/>
          </a:p>
        </p:txBody>
      </p:sp>
      <p:sp>
        <p:nvSpPr>
          <p:cNvPr id="18" name="Google Shape;18;p1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
        <p:nvSpPr>
          <p:cNvPr id="19" name="Google Shape;19;p17"/>
          <p:cNvSpPr txBox="1">
            <a:spLocks noGrp="1"/>
          </p:cNvSpPr>
          <p:nvPr>
            <p:ph type="subTitle" idx="1"/>
          </p:nvPr>
        </p:nvSpPr>
        <p:spPr>
          <a:xfrm>
            <a:off x="485875" y="3083888"/>
            <a:ext cx="8183700" cy="861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000"/>
              <a:buNone/>
              <a:defRPr sz="2800" b="1">
                <a:solidFill>
                  <a:schemeClr val="lt1"/>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r>
              <a:rPr lang="en-US"/>
              <a:t>Click to edit Master subtitle style</a:t>
            </a:r>
            <a:endParaRPr dirty="0"/>
          </a:p>
        </p:txBody>
      </p:sp>
    </p:spTree>
    <p:extLst>
      <p:ext uri="{BB962C8B-B14F-4D97-AF65-F5344CB8AC3E}">
        <p14:creationId xmlns:p14="http://schemas.microsoft.com/office/powerpoint/2010/main" val="135933140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5"/>
        <p:cNvGrpSpPr/>
        <p:nvPr/>
      </p:nvGrpSpPr>
      <p:grpSpPr>
        <a:xfrm>
          <a:off x="0" y="0"/>
          <a:ext cx="0" cy="0"/>
          <a:chOff x="0" y="0"/>
          <a:chExt cx="0" cy="0"/>
        </a:xfrm>
      </p:grpSpPr>
      <p:sp>
        <p:nvSpPr>
          <p:cNvPr id="66" name="Google Shape;66;p29"/>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dirty="0"/>
          </a:p>
        </p:txBody>
      </p:sp>
      <p:sp>
        <p:nvSpPr>
          <p:cNvPr id="67" name="Google Shape;67;p2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81468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3955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reserve="1">
  <p:cSld name="1_Section header">
    <p:spTree>
      <p:nvGrpSpPr>
        <p:cNvPr id="1" name="Shape 15"/>
        <p:cNvGrpSpPr/>
        <p:nvPr/>
      </p:nvGrpSpPr>
      <p:grpSpPr>
        <a:xfrm>
          <a:off x="0" y="0"/>
          <a:ext cx="0" cy="0"/>
          <a:chOff x="0" y="0"/>
          <a:chExt cx="0" cy="0"/>
        </a:xfrm>
      </p:grpSpPr>
      <p:sp>
        <p:nvSpPr>
          <p:cNvPr id="16" name="Google Shape;16;p17"/>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7"/>
          <p:cNvSpPr txBox="1">
            <a:spLocks noGrp="1"/>
          </p:cNvSpPr>
          <p:nvPr>
            <p:ph type="title"/>
          </p:nvPr>
        </p:nvSpPr>
        <p:spPr>
          <a:xfrm>
            <a:off x="485875" y="1714500"/>
            <a:ext cx="8183700" cy="78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400"/>
              <a:buNone/>
              <a:defRPr sz="3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r>
              <a:rPr lang="en-US"/>
              <a:t>Click to edit Master title style</a:t>
            </a:r>
            <a:endParaRPr dirty="0"/>
          </a:p>
        </p:txBody>
      </p:sp>
      <p:sp>
        <p:nvSpPr>
          <p:cNvPr id="18" name="Google Shape;18;p1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19" name="Google Shape;19;p17"/>
          <p:cNvSpPr txBox="1">
            <a:spLocks noGrp="1"/>
          </p:cNvSpPr>
          <p:nvPr>
            <p:ph type="subTitle" idx="1"/>
          </p:nvPr>
        </p:nvSpPr>
        <p:spPr>
          <a:xfrm>
            <a:off x="485875" y="3083888"/>
            <a:ext cx="8183700" cy="861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000"/>
              <a:buNone/>
              <a:defRPr sz="2000" b="1">
                <a:solidFill>
                  <a:schemeClr val="lt1"/>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r>
              <a:rPr lang="en-US"/>
              <a:t>Click to edit Master subtitle style</a:t>
            </a:r>
            <a:endParaRPr/>
          </a:p>
        </p:txBody>
      </p:sp>
    </p:spTree>
    <p:extLst>
      <p:ext uri="{BB962C8B-B14F-4D97-AF65-F5344CB8AC3E}">
        <p14:creationId xmlns:p14="http://schemas.microsoft.com/office/powerpoint/2010/main" val="871115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p:cSld name="1_Section header">
    <p:spTree>
      <p:nvGrpSpPr>
        <p:cNvPr id="1" name="Shape 15"/>
        <p:cNvGrpSpPr/>
        <p:nvPr/>
      </p:nvGrpSpPr>
      <p:grpSpPr>
        <a:xfrm>
          <a:off x="0" y="0"/>
          <a:ext cx="0" cy="0"/>
          <a:chOff x="0" y="0"/>
          <a:chExt cx="0" cy="0"/>
        </a:xfrm>
      </p:grpSpPr>
      <p:sp>
        <p:nvSpPr>
          <p:cNvPr id="16" name="Google Shape;16;p17"/>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7"/>
          <p:cNvSpPr txBox="1">
            <a:spLocks noGrp="1"/>
          </p:cNvSpPr>
          <p:nvPr>
            <p:ph type="title"/>
          </p:nvPr>
        </p:nvSpPr>
        <p:spPr>
          <a:xfrm>
            <a:off x="485875" y="1714500"/>
            <a:ext cx="8183700" cy="78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400"/>
              <a:buNone/>
              <a:defRPr sz="3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r>
              <a:rPr lang="en-US"/>
              <a:t>Click to edit Master title style</a:t>
            </a:r>
            <a:endParaRPr/>
          </a:p>
        </p:txBody>
      </p:sp>
      <p:sp>
        <p:nvSpPr>
          <p:cNvPr id="18" name="Google Shape;18;p1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75058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2" name="Google Shape;22;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6068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preserve="1">
  <p:cSld name="1_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
        <p:nvSpPr>
          <p:cNvPr id="3" name="Google Shape;22;p18">
            <a:extLst>
              <a:ext uri="{FF2B5EF4-FFF2-40B4-BE49-F238E27FC236}">
                <a16:creationId xmlns:a16="http://schemas.microsoft.com/office/drawing/2014/main" id="{041592D7-81D6-1AA4-D3E1-697EB4BB86F1}"/>
              </a:ext>
            </a:extLst>
          </p:cNvPr>
          <p:cNvSpPr txBox="1">
            <a:spLocks noGrp="1"/>
          </p:cNvSpPr>
          <p:nvPr>
            <p:ph type="body" idx="14"/>
          </p:nvPr>
        </p:nvSpPr>
        <p:spPr>
          <a:xfrm>
            <a:off x="311699"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4" name="Google Shape;22;p18">
            <a:extLst>
              <a:ext uri="{FF2B5EF4-FFF2-40B4-BE49-F238E27FC236}">
                <a16:creationId xmlns:a16="http://schemas.microsoft.com/office/drawing/2014/main" id="{BDD46E82-00E6-2209-E938-0F4A74AB8B53}"/>
              </a:ext>
            </a:extLst>
          </p:cNvPr>
          <p:cNvSpPr txBox="1">
            <a:spLocks noGrp="1"/>
          </p:cNvSpPr>
          <p:nvPr>
            <p:ph type="body" idx="15"/>
          </p:nvPr>
        </p:nvSpPr>
        <p:spPr>
          <a:xfrm>
            <a:off x="4659087"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194792886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preserve="1">
  <p:cSld name="1_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3" name="Google Shape;22;p18">
            <a:extLst>
              <a:ext uri="{FF2B5EF4-FFF2-40B4-BE49-F238E27FC236}">
                <a16:creationId xmlns:a16="http://schemas.microsoft.com/office/drawing/2014/main" id="{041592D7-81D6-1AA4-D3E1-697EB4BB86F1}"/>
              </a:ext>
            </a:extLst>
          </p:cNvPr>
          <p:cNvSpPr txBox="1">
            <a:spLocks noGrp="1"/>
          </p:cNvSpPr>
          <p:nvPr>
            <p:ph type="body" idx="14"/>
          </p:nvPr>
        </p:nvSpPr>
        <p:spPr>
          <a:xfrm>
            <a:off x="311699"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Font typeface="+mj-lt"/>
              <a:buAutoNum type="alphaLcParen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4" name="Google Shape;22;p18">
            <a:extLst>
              <a:ext uri="{FF2B5EF4-FFF2-40B4-BE49-F238E27FC236}">
                <a16:creationId xmlns:a16="http://schemas.microsoft.com/office/drawing/2014/main" id="{BDD46E82-00E6-2209-E938-0F4A74AB8B53}"/>
              </a:ext>
            </a:extLst>
          </p:cNvPr>
          <p:cNvSpPr txBox="1">
            <a:spLocks noGrp="1"/>
          </p:cNvSpPr>
          <p:nvPr>
            <p:ph type="body" idx="15"/>
          </p:nvPr>
        </p:nvSpPr>
        <p:spPr>
          <a:xfrm>
            <a:off x="4659087" y="1152475"/>
            <a:ext cx="4173215" cy="3416400"/>
          </a:xfrm>
          <a:prstGeom prst="rect">
            <a:avLst/>
          </a:prstGeom>
          <a:noFill/>
          <a:ln>
            <a:noFill/>
          </a:ln>
        </p:spPr>
        <p:txBody>
          <a:bodyPr spcFirstLastPara="1" wrap="square" lIns="91425" tIns="91425" rIns="91425" bIns="91425" anchor="t" anchorCtr="0">
            <a:normAutofit/>
          </a:bodyPr>
          <a:lstStyle>
            <a:lvl1pPr marL="114300" lvl="0" indent="0" algn="l">
              <a:lnSpc>
                <a:spcPct val="115000"/>
              </a:lnSpc>
              <a:spcBef>
                <a:spcPts val="0"/>
              </a:spcBef>
              <a:spcAft>
                <a:spcPts val="0"/>
              </a:spcAft>
              <a:buClr>
                <a:schemeClr val="bg2"/>
              </a:buClr>
              <a:buSzPts val="1800"/>
              <a:buNone/>
              <a:defRPr>
                <a:solidFill>
                  <a:schemeClr val="accent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1511904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reserve="1">
  <p:cSld name="1_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2" name="Google Shape;22;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114300" lvl="0" indent="0" algn="l">
              <a:lnSpc>
                <a:spcPct val="115000"/>
              </a:lnSpc>
              <a:spcBef>
                <a:spcPts val="0"/>
              </a:spcBef>
              <a:spcAft>
                <a:spcPts val="0"/>
              </a:spcAft>
              <a:buClr>
                <a:schemeClr val="bg2"/>
              </a:buClr>
              <a:buSzPts val="1800"/>
              <a:buNone/>
              <a:defRPr b="1">
                <a:solidFill>
                  <a:schemeClr val="accent3"/>
                </a:solidFill>
                <a:latin typeface="Source Code Pro" panose="020B0509030403020204" pitchFamily="49" charset="0"/>
                <a:ea typeface="Source Code Pro" panose="020B0509030403020204" pitchFamily="49" charset="0"/>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966825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reserve="1">
  <p:cSld name="1_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3" name="Google Shape;22;p18">
            <a:extLst>
              <a:ext uri="{FF2B5EF4-FFF2-40B4-BE49-F238E27FC236}">
                <a16:creationId xmlns:a16="http://schemas.microsoft.com/office/drawing/2014/main" id="{041592D7-81D6-1AA4-D3E1-697EB4BB86F1}"/>
              </a:ext>
            </a:extLst>
          </p:cNvPr>
          <p:cNvSpPr txBox="1">
            <a:spLocks noGrp="1"/>
          </p:cNvSpPr>
          <p:nvPr>
            <p:ph type="body" idx="14"/>
          </p:nvPr>
        </p:nvSpPr>
        <p:spPr>
          <a:xfrm>
            <a:off x="311699" y="1152475"/>
            <a:ext cx="4173215" cy="3416400"/>
          </a:xfrm>
          <a:prstGeom prst="rect">
            <a:avLst/>
          </a:prstGeom>
          <a:noFill/>
          <a:ln>
            <a:noFill/>
          </a:ln>
        </p:spPr>
        <p:txBody>
          <a:bodyPr spcFirstLastPara="1" wrap="square" lIns="91425" tIns="91425" rIns="91425" bIns="91425" anchor="t" anchorCtr="0">
            <a:normAutofit/>
          </a:bodyPr>
          <a:lstStyle>
            <a:lvl1pPr marL="114300" lvl="0" indent="0" algn="l">
              <a:lnSpc>
                <a:spcPct val="115000"/>
              </a:lnSpc>
              <a:spcBef>
                <a:spcPts val="0"/>
              </a:spcBef>
              <a:spcAft>
                <a:spcPts val="0"/>
              </a:spcAft>
              <a:buClr>
                <a:schemeClr val="bg2"/>
              </a:buClr>
              <a:buSzPts val="1800"/>
              <a:buNone/>
              <a:defRPr b="1">
                <a:solidFill>
                  <a:schemeClr val="accent3"/>
                </a:solidFill>
                <a:latin typeface="Source Code Pro" panose="020B0509030403020204" pitchFamily="49" charset="0"/>
                <a:ea typeface="Source Code Pro" panose="020B0509030403020204" pitchFamily="49" charset="0"/>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4" name="Google Shape;22;p18">
            <a:extLst>
              <a:ext uri="{FF2B5EF4-FFF2-40B4-BE49-F238E27FC236}">
                <a16:creationId xmlns:a16="http://schemas.microsoft.com/office/drawing/2014/main" id="{BDD46E82-00E6-2209-E938-0F4A74AB8B53}"/>
              </a:ext>
            </a:extLst>
          </p:cNvPr>
          <p:cNvSpPr txBox="1">
            <a:spLocks noGrp="1"/>
          </p:cNvSpPr>
          <p:nvPr>
            <p:ph type="body" idx="15"/>
          </p:nvPr>
        </p:nvSpPr>
        <p:spPr>
          <a:xfrm>
            <a:off x="4659087"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2383271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abl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9315F7-CA91-04E6-19F6-41A92EC56C55}"/>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a:t>
            </a:fld>
            <a:endParaRPr lang="en"/>
          </a:p>
        </p:txBody>
      </p:sp>
      <p:graphicFrame>
        <p:nvGraphicFramePr>
          <p:cNvPr id="4" name="Table 4">
            <a:extLst>
              <a:ext uri="{FF2B5EF4-FFF2-40B4-BE49-F238E27FC236}">
                <a16:creationId xmlns:a16="http://schemas.microsoft.com/office/drawing/2014/main" id="{2CDAB10E-F124-265F-8BF3-43078CD2A6FD}"/>
              </a:ext>
            </a:extLst>
          </p:cNvPr>
          <p:cNvGraphicFramePr>
            <a:graphicFrameLocks noGrp="1"/>
          </p:cNvGraphicFramePr>
          <p:nvPr>
            <p:extLst>
              <p:ext uri="{D42A27DB-BD31-4B8C-83A1-F6EECF244321}">
                <p14:modId xmlns:p14="http://schemas.microsoft.com/office/powerpoint/2010/main" val="3595142306"/>
              </p:ext>
            </p:extLst>
          </p:nvPr>
        </p:nvGraphicFramePr>
        <p:xfrm>
          <a:off x="312557" y="1863905"/>
          <a:ext cx="3999044" cy="1993540"/>
        </p:xfrm>
        <a:graphic>
          <a:graphicData uri="http://schemas.openxmlformats.org/drawingml/2006/table">
            <a:tbl>
              <a:tblPr firstRow="1"/>
              <a:tblGrid>
                <a:gridCol w="999761">
                  <a:extLst>
                    <a:ext uri="{9D8B030D-6E8A-4147-A177-3AD203B41FA5}">
                      <a16:colId xmlns:a16="http://schemas.microsoft.com/office/drawing/2014/main" val="78087362"/>
                    </a:ext>
                  </a:extLst>
                </a:gridCol>
                <a:gridCol w="999761">
                  <a:extLst>
                    <a:ext uri="{9D8B030D-6E8A-4147-A177-3AD203B41FA5}">
                      <a16:colId xmlns:a16="http://schemas.microsoft.com/office/drawing/2014/main" val="3122919584"/>
                    </a:ext>
                  </a:extLst>
                </a:gridCol>
                <a:gridCol w="999761">
                  <a:extLst>
                    <a:ext uri="{9D8B030D-6E8A-4147-A177-3AD203B41FA5}">
                      <a16:colId xmlns:a16="http://schemas.microsoft.com/office/drawing/2014/main" val="3074147335"/>
                    </a:ext>
                  </a:extLst>
                </a:gridCol>
                <a:gridCol w="999761">
                  <a:extLst>
                    <a:ext uri="{9D8B030D-6E8A-4147-A177-3AD203B41FA5}">
                      <a16:colId xmlns:a16="http://schemas.microsoft.com/office/drawing/2014/main" val="2906008278"/>
                    </a:ext>
                  </a:extLst>
                </a:gridCol>
              </a:tblGrid>
              <a:tr h="498385">
                <a:tc>
                  <a:txBody>
                    <a:bodyPr/>
                    <a:lstStyle/>
                    <a:p>
                      <a:endParaRPr lang="en-US" b="1" dirty="0">
                        <a:solidFill>
                          <a:schemeClr val="bg1"/>
                        </a:solidFill>
                        <a:latin typeface="Raleway" pitchFamily="2" charset="0"/>
                      </a:endParaRPr>
                    </a:p>
                  </a:txBody>
                  <a:tcPr>
                    <a:lnL w="6350" cap="flat" cmpd="sng" algn="ctr">
                      <a:solidFill>
                        <a:schemeClr val="accent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solidFill>
                  </a:tcPr>
                </a:tc>
                <a:tc>
                  <a:txBody>
                    <a:bodyPr/>
                    <a:lstStyle/>
                    <a:p>
                      <a:endParaRPr lang="en-US" b="1" dirty="0">
                        <a:solidFill>
                          <a:schemeClr val="bg1"/>
                        </a:solidFill>
                        <a:latin typeface="Raleway" pitchFamily="2"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solidFill>
                  </a:tcPr>
                </a:tc>
                <a:tc>
                  <a:txBody>
                    <a:bodyPr/>
                    <a:lstStyle/>
                    <a:p>
                      <a:endParaRPr lang="en-US" b="1" dirty="0">
                        <a:solidFill>
                          <a:schemeClr val="bg1"/>
                        </a:solidFill>
                        <a:latin typeface="Raleway" pitchFamily="2"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solidFill>
                  </a:tcPr>
                </a:tc>
                <a:tc>
                  <a:txBody>
                    <a:bodyPr/>
                    <a:lstStyle/>
                    <a:p>
                      <a:endParaRPr lang="en-US" b="1" dirty="0">
                        <a:solidFill>
                          <a:schemeClr val="bg1"/>
                        </a:solidFill>
                        <a:latin typeface="Raleway" pitchFamily="2" charset="0"/>
                      </a:endParaRPr>
                    </a:p>
                  </a:txBody>
                  <a:tcPr>
                    <a:lnL w="6350" cap="flat" cmpd="sng" algn="ctr">
                      <a:solidFill>
                        <a:schemeClr val="bg1"/>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1629085639"/>
                  </a:ext>
                </a:extLst>
              </a:tr>
              <a:tr h="498385">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706457945"/>
                  </a:ext>
                </a:extLst>
              </a:tr>
              <a:tr h="498385">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96653565"/>
                  </a:ext>
                </a:extLst>
              </a:tr>
              <a:tr h="498385">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678225758"/>
                  </a:ext>
                </a:extLst>
              </a:tr>
            </a:tbl>
          </a:graphicData>
        </a:graphic>
      </p:graphicFrame>
      <p:sp>
        <p:nvSpPr>
          <p:cNvPr id="6" name="Google Shape;21;p18">
            <a:extLst>
              <a:ext uri="{FF2B5EF4-FFF2-40B4-BE49-F238E27FC236}">
                <a16:creationId xmlns:a16="http://schemas.microsoft.com/office/drawing/2014/main" id="{6A4678DB-24FE-AF7D-CB86-CAD7A9EA483C}"/>
              </a:ext>
            </a:extLst>
          </p:cNvPr>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7" name="Google Shape;22;p18">
            <a:extLst>
              <a:ext uri="{FF2B5EF4-FFF2-40B4-BE49-F238E27FC236}">
                <a16:creationId xmlns:a16="http://schemas.microsoft.com/office/drawing/2014/main" id="{867381C4-A322-02C9-1DA1-D62843A5A40C}"/>
              </a:ext>
            </a:extLst>
          </p:cNvPr>
          <p:cNvSpPr txBox="1">
            <a:spLocks noGrp="1"/>
          </p:cNvSpPr>
          <p:nvPr>
            <p:ph type="body" idx="15"/>
          </p:nvPr>
        </p:nvSpPr>
        <p:spPr>
          <a:xfrm>
            <a:off x="4659087"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29429783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6D0359-C26F-8303-FC3E-E85746C3EF15}"/>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3A90C4-5061-D204-A1E3-66AC67CCA4C7}"/>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6EB5255-7E8C-8982-FA06-315ACC32D8E4}"/>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643172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l" defTabSz="914400" rtl="0" eaLnBrk="1" latinLnBrk="0" hangingPunct="1">
        <a:lnSpc>
          <a:spcPct val="90000"/>
        </a:lnSpc>
        <a:spcBef>
          <a:spcPct val="0"/>
        </a:spcBef>
        <a:buNone/>
        <a:defRPr sz="3000" b="1" kern="1200">
          <a:solidFill>
            <a:schemeClr val="tx2"/>
          </a:solidFill>
          <a:latin typeface="Raleway" pitchFamily="2" charset="0"/>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1800" kern="1200">
          <a:solidFill>
            <a:schemeClr val="tx2"/>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
          <a:schemeClr val="tx2"/>
        </a:buClr>
        <a:buFont typeface="Courier New" panose="02070309020205020404" pitchFamily="49" charset="0"/>
        <a:buChar char="o"/>
        <a:defRPr sz="1600" kern="1200">
          <a:solidFill>
            <a:schemeClr val="tx2"/>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2"/>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Clr>
          <a:schemeClr val="tx2"/>
        </a:buClr>
        <a:buFont typeface="Courier New" panose="02070309020205020404" pitchFamily="49" charset="0"/>
        <a:buChar char="o"/>
        <a:defRPr sz="1600" kern="1200">
          <a:solidFill>
            <a:schemeClr val="tx2"/>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2"/>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0.png"/><Relationship Id="rId1" Type="http://schemas.openxmlformats.org/officeDocument/2006/relationships/slideLayout" Target="../slideLayouts/slideLayout4.xml"/><Relationship Id="rId4" Type="http://schemas.openxmlformats.org/officeDocument/2006/relationships/image" Target="../media/image61.png"/></Relationships>
</file>

<file path=ppt/slides/_rels/slide1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71.png"/><Relationship Id="rId1" Type="http://schemas.openxmlformats.org/officeDocument/2006/relationships/slideLayout" Target="../slideLayouts/slideLayout4.xml"/><Relationship Id="rId4" Type="http://schemas.openxmlformats.org/officeDocument/2006/relationships/image" Target="../media/image81.png"/></Relationships>
</file>

<file path=ppt/slides/_rels/slide1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1.png"/><Relationship Id="rId1" Type="http://schemas.openxmlformats.org/officeDocument/2006/relationships/slideLayout" Target="../slideLayouts/slideLayout4.xml"/><Relationship Id="rId4" Type="http://schemas.openxmlformats.org/officeDocument/2006/relationships/image" Target="../media/image81.png"/></Relationships>
</file>

<file path=ppt/slides/_rels/slide1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71.png"/><Relationship Id="rId1" Type="http://schemas.openxmlformats.org/officeDocument/2006/relationships/slideLayout" Target="../slideLayouts/slideLayout4.xml"/><Relationship Id="rId4" Type="http://schemas.openxmlformats.org/officeDocument/2006/relationships/image" Target="../media/image81.png"/></Relationships>
</file>

<file path=ppt/slides/_rels/slide1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71.png"/><Relationship Id="rId1" Type="http://schemas.openxmlformats.org/officeDocument/2006/relationships/slideLayout" Target="../slideLayouts/slideLayout4.xml"/><Relationship Id="rId4" Type="http://schemas.openxmlformats.org/officeDocument/2006/relationships/image" Target="../media/image81.png"/></Relationships>
</file>

<file path=ppt/slides/_rels/slide1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71.png"/><Relationship Id="rId1" Type="http://schemas.openxmlformats.org/officeDocument/2006/relationships/slideLayout" Target="../slideLayouts/slideLayout4.xml"/><Relationship Id="rId4" Type="http://schemas.openxmlformats.org/officeDocument/2006/relationships/image" Target="../media/image81.png"/></Relationships>
</file>

<file path=ppt/slides/_rels/slide1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71.png"/><Relationship Id="rId1" Type="http://schemas.openxmlformats.org/officeDocument/2006/relationships/slideLayout" Target="../slideLayouts/slideLayout4.xml"/><Relationship Id="rId4" Type="http://schemas.openxmlformats.org/officeDocument/2006/relationships/image" Target="../media/image8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71.png"/><Relationship Id="rId1" Type="http://schemas.openxmlformats.org/officeDocument/2006/relationships/slideLayout" Target="../slideLayouts/slideLayout4.xml"/><Relationship Id="rId4" Type="http://schemas.openxmlformats.org/officeDocument/2006/relationships/image" Target="../media/image81.png"/></Relationships>
</file>

<file path=ppt/slides/_rels/slide21.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71.png"/><Relationship Id="rId1" Type="http://schemas.openxmlformats.org/officeDocument/2006/relationships/slideLayout" Target="../slideLayouts/slideLayout4.xml"/><Relationship Id="rId4" Type="http://schemas.openxmlformats.org/officeDocument/2006/relationships/image" Target="../media/image8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72.png"/></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83.png"/></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95F0D5-F9BB-C05C-55B2-ADFAE05F08BB}"/>
              </a:ext>
            </a:extLst>
          </p:cNvPr>
          <p:cNvSpPr>
            <a:spLocks noGrp="1"/>
          </p:cNvSpPr>
          <p:nvPr>
            <p:ph type="title"/>
          </p:nvPr>
        </p:nvSpPr>
        <p:spPr/>
        <p:txBody>
          <a:bodyPr/>
          <a:lstStyle/>
          <a:p>
            <a:r>
              <a:rPr lang="en-US" dirty="0"/>
              <a:t>CSE 421 Section 2</a:t>
            </a:r>
          </a:p>
        </p:txBody>
      </p:sp>
      <p:sp>
        <p:nvSpPr>
          <p:cNvPr id="5" name="Subtitle 4">
            <a:extLst>
              <a:ext uri="{FF2B5EF4-FFF2-40B4-BE49-F238E27FC236}">
                <a16:creationId xmlns:a16="http://schemas.microsoft.com/office/drawing/2014/main" id="{C419559E-BC6B-F314-EF98-FFEA019D0FD3}"/>
              </a:ext>
            </a:extLst>
          </p:cNvPr>
          <p:cNvSpPr>
            <a:spLocks noGrp="1"/>
          </p:cNvSpPr>
          <p:nvPr>
            <p:ph type="subTitle" idx="1"/>
          </p:nvPr>
        </p:nvSpPr>
        <p:spPr/>
        <p:txBody>
          <a:bodyPr/>
          <a:lstStyle/>
          <a:p>
            <a:r>
              <a:rPr lang="en-US" dirty="0"/>
              <a:t>Graph Search</a:t>
            </a:r>
          </a:p>
        </p:txBody>
      </p:sp>
    </p:spTree>
    <p:extLst>
      <p:ext uri="{BB962C8B-B14F-4D97-AF65-F5344CB8AC3E}">
        <p14:creationId xmlns:p14="http://schemas.microsoft.com/office/powerpoint/2010/main" val="2084633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DD3D4-74A1-47AD-BFDC-F6667293F784}"/>
              </a:ext>
            </a:extLst>
          </p:cNvPr>
          <p:cNvSpPr>
            <a:spLocks noGrp="1"/>
          </p:cNvSpPr>
          <p:nvPr>
            <p:ph type="title"/>
          </p:nvPr>
        </p:nvSpPr>
        <p:spPr/>
        <p:txBody>
          <a:bodyPr>
            <a:normAutofit fontScale="90000"/>
          </a:bodyPr>
          <a:lstStyle/>
          <a:p>
            <a:r>
              <a:rPr lang="en-US" dirty="0"/>
              <a:t>Big-O Review</a:t>
            </a:r>
          </a:p>
        </p:txBody>
      </p:sp>
      <p:grpSp>
        <p:nvGrpSpPr>
          <p:cNvPr id="3" name="Group 2">
            <a:extLst>
              <a:ext uri="{FF2B5EF4-FFF2-40B4-BE49-F238E27FC236}">
                <a16:creationId xmlns:a16="http://schemas.microsoft.com/office/drawing/2014/main" id="{6CE20DC6-DCEA-408A-990F-34C9BC279DB6}"/>
              </a:ext>
            </a:extLst>
          </p:cNvPr>
          <p:cNvGrpSpPr>
            <a:grpSpLocks noChangeAspect="1"/>
          </p:cNvGrpSpPr>
          <p:nvPr/>
        </p:nvGrpSpPr>
        <p:grpSpPr>
          <a:xfrm>
            <a:off x="2273443" y="688277"/>
            <a:ext cx="6808736" cy="4257886"/>
            <a:chOff x="4669972" y="1022465"/>
            <a:chExt cx="7532914" cy="4710755"/>
          </a:xfrm>
        </p:grpSpPr>
        <p:sp>
          <p:nvSpPr>
            <p:cNvPr id="4" name="Line 3">
              <a:extLst>
                <a:ext uri="{FF2B5EF4-FFF2-40B4-BE49-F238E27FC236}">
                  <a16:creationId xmlns:a16="http://schemas.microsoft.com/office/drawing/2014/main" id="{C2D81087-133B-40B2-8EE2-206D8E95C5B9}"/>
                </a:ext>
              </a:extLst>
            </p:cNvPr>
            <p:cNvSpPr>
              <a:spLocks noChangeShapeType="1"/>
            </p:cNvSpPr>
            <p:nvPr/>
          </p:nvSpPr>
          <p:spPr bwMode="auto">
            <a:xfrm>
              <a:off x="4669972" y="1623303"/>
              <a:ext cx="43542" cy="41099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Line 4">
              <a:extLst>
                <a:ext uri="{FF2B5EF4-FFF2-40B4-BE49-F238E27FC236}">
                  <a16:creationId xmlns:a16="http://schemas.microsoft.com/office/drawing/2014/main" id="{E7E0BC72-A2D3-4D18-BCED-5B27433F9B05}"/>
                </a:ext>
              </a:extLst>
            </p:cNvPr>
            <p:cNvSpPr>
              <a:spLocks noChangeShapeType="1"/>
            </p:cNvSpPr>
            <p:nvPr/>
          </p:nvSpPr>
          <p:spPr bwMode="auto">
            <a:xfrm>
              <a:off x="4713514" y="5732600"/>
              <a:ext cx="7478486" cy="6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6" name="Straight Connector 5">
              <a:extLst>
                <a:ext uri="{FF2B5EF4-FFF2-40B4-BE49-F238E27FC236}">
                  <a16:creationId xmlns:a16="http://schemas.microsoft.com/office/drawing/2014/main" id="{4C1C4878-EE28-4E79-A440-909D9574A1F1}"/>
                </a:ext>
              </a:extLst>
            </p:cNvPr>
            <p:cNvCxnSpPr/>
            <p:nvPr/>
          </p:nvCxnSpPr>
          <p:spPr>
            <a:xfrm>
              <a:off x="11937686" y="1022465"/>
              <a:ext cx="32641" cy="0"/>
            </a:xfrm>
            <a:prstGeom prst="line">
              <a:avLst/>
            </a:prstGeom>
            <a:noFill/>
            <a:ln w="19050" cap="flat" cmpd="sng" algn="ctr">
              <a:solidFill>
                <a:schemeClr val="accent1">
                  <a:lumMod val="75000"/>
                </a:schemeClr>
              </a:solidFill>
              <a:prstDash val="solid"/>
              <a:miter lim="800000"/>
              <a:headEnd type="none" w="med" len="med"/>
              <a:tailEnd type="none" w="med" len="med"/>
            </a:ln>
            <a:effectLst/>
          </p:spPr>
        </p:cxnSp>
        <p:cxnSp>
          <p:nvCxnSpPr>
            <p:cNvPr id="7" name="Straight Connector 6">
              <a:extLst>
                <a:ext uri="{FF2B5EF4-FFF2-40B4-BE49-F238E27FC236}">
                  <a16:creationId xmlns:a16="http://schemas.microsoft.com/office/drawing/2014/main" id="{E0164DB1-A4A0-4DE6-89B2-2EF265D9E59A}"/>
                </a:ext>
              </a:extLst>
            </p:cNvPr>
            <p:cNvCxnSpPr>
              <a:cxnSpLocks/>
            </p:cNvCxnSpPr>
            <p:nvPr/>
          </p:nvCxnSpPr>
          <p:spPr>
            <a:xfrm flipH="1">
              <a:off x="4713514" y="3075709"/>
              <a:ext cx="7478486" cy="0"/>
            </a:xfrm>
            <a:prstGeom prst="line">
              <a:avLst/>
            </a:prstGeom>
            <a:noFill/>
            <a:ln w="57150" cap="flat" cmpd="sng" algn="ctr">
              <a:solidFill>
                <a:schemeClr val="tx1"/>
              </a:solidFill>
              <a:prstDash val="sysDot"/>
              <a:miter lim="800000"/>
              <a:headEnd type="none" w="med" len="med"/>
              <a:tailEnd type="none" w="med" len="med"/>
            </a:ln>
            <a:effectLst/>
          </p:spPr>
        </p:cxnSp>
        <p:cxnSp>
          <p:nvCxnSpPr>
            <p:cNvPr id="8" name="Straight Connector 7">
              <a:extLst>
                <a:ext uri="{FF2B5EF4-FFF2-40B4-BE49-F238E27FC236}">
                  <a16:creationId xmlns:a16="http://schemas.microsoft.com/office/drawing/2014/main" id="{7D4587D5-0D37-4473-AF48-3EF6337768EC}"/>
                </a:ext>
              </a:extLst>
            </p:cNvPr>
            <p:cNvCxnSpPr>
              <a:cxnSpLocks/>
            </p:cNvCxnSpPr>
            <p:nvPr/>
          </p:nvCxnSpPr>
          <p:spPr>
            <a:xfrm flipH="1">
              <a:off x="4680857" y="4044538"/>
              <a:ext cx="7511143" cy="0"/>
            </a:xfrm>
            <a:prstGeom prst="line">
              <a:avLst/>
            </a:prstGeom>
            <a:noFill/>
            <a:ln w="57150" cap="flat" cmpd="sng" algn="ctr">
              <a:solidFill>
                <a:schemeClr val="tx1"/>
              </a:solidFill>
              <a:prstDash val="sysDot"/>
              <a:miter lim="800000"/>
              <a:headEnd type="none" w="med" len="med"/>
              <a:tailEnd type="none" w="med" len="med"/>
            </a:ln>
            <a:effectLst/>
          </p:spPr>
        </p:cxnSp>
        <p:sp>
          <p:nvSpPr>
            <p:cNvPr id="9" name="Freeform: Shape 8">
              <a:extLst>
                <a:ext uri="{FF2B5EF4-FFF2-40B4-BE49-F238E27FC236}">
                  <a16:creationId xmlns:a16="http://schemas.microsoft.com/office/drawing/2014/main" id="{3B4266DD-EF3F-44A1-AA3A-CC8B65C488BC}"/>
                </a:ext>
              </a:extLst>
            </p:cNvPr>
            <p:cNvSpPr/>
            <p:nvPr/>
          </p:nvSpPr>
          <p:spPr>
            <a:xfrm>
              <a:off x="4680857" y="2438400"/>
              <a:ext cx="7478486" cy="1952006"/>
            </a:xfrm>
            <a:custGeom>
              <a:avLst/>
              <a:gdLst>
                <a:gd name="connsiteX0" fmla="*/ 0 w 7478486"/>
                <a:gd name="connsiteY0" fmla="*/ 0 h 1959632"/>
                <a:gd name="connsiteX1" fmla="*/ 326572 w 7478486"/>
                <a:gd name="connsiteY1" fmla="*/ 250371 h 1959632"/>
                <a:gd name="connsiteX2" fmla="*/ 968829 w 7478486"/>
                <a:gd name="connsiteY2" fmla="*/ 740229 h 1959632"/>
                <a:gd name="connsiteX3" fmla="*/ 1338943 w 7478486"/>
                <a:gd name="connsiteY3" fmla="*/ 936171 h 1959632"/>
                <a:gd name="connsiteX4" fmla="*/ 1796143 w 7478486"/>
                <a:gd name="connsiteY4" fmla="*/ 1164771 h 1959632"/>
                <a:gd name="connsiteX5" fmla="*/ 2177143 w 7478486"/>
                <a:gd name="connsiteY5" fmla="*/ 1415143 h 1959632"/>
                <a:gd name="connsiteX6" fmla="*/ 2460172 w 7478486"/>
                <a:gd name="connsiteY6" fmla="*/ 1698171 h 1959632"/>
                <a:gd name="connsiteX7" fmla="*/ 2982686 w 7478486"/>
                <a:gd name="connsiteY7" fmla="*/ 1915886 h 1959632"/>
                <a:gd name="connsiteX8" fmla="*/ 3243943 w 7478486"/>
                <a:gd name="connsiteY8" fmla="*/ 1937657 h 1959632"/>
                <a:gd name="connsiteX9" fmla="*/ 4016829 w 7478486"/>
                <a:gd name="connsiteY9" fmla="*/ 1665514 h 1959632"/>
                <a:gd name="connsiteX10" fmla="*/ 4561114 w 7478486"/>
                <a:gd name="connsiteY10" fmla="*/ 1545771 h 1959632"/>
                <a:gd name="connsiteX11" fmla="*/ 5127172 w 7478486"/>
                <a:gd name="connsiteY11" fmla="*/ 1458686 h 1959632"/>
                <a:gd name="connsiteX12" fmla="*/ 5519057 w 7478486"/>
                <a:gd name="connsiteY12" fmla="*/ 1436914 h 1959632"/>
                <a:gd name="connsiteX13" fmla="*/ 6063343 w 7478486"/>
                <a:gd name="connsiteY13" fmla="*/ 1295400 h 1959632"/>
                <a:gd name="connsiteX14" fmla="*/ 6716486 w 7478486"/>
                <a:gd name="connsiteY14" fmla="*/ 1382486 h 1959632"/>
                <a:gd name="connsiteX15" fmla="*/ 7478486 w 7478486"/>
                <a:gd name="connsiteY15" fmla="*/ 1262743 h 1959632"/>
                <a:gd name="connsiteX0" fmla="*/ 0 w 7478486"/>
                <a:gd name="connsiteY0" fmla="*/ 0 h 1952006"/>
                <a:gd name="connsiteX1" fmla="*/ 326572 w 7478486"/>
                <a:gd name="connsiteY1" fmla="*/ 250371 h 1952006"/>
                <a:gd name="connsiteX2" fmla="*/ 968829 w 7478486"/>
                <a:gd name="connsiteY2" fmla="*/ 740229 h 1952006"/>
                <a:gd name="connsiteX3" fmla="*/ 1338943 w 7478486"/>
                <a:gd name="connsiteY3" fmla="*/ 936171 h 1952006"/>
                <a:gd name="connsiteX4" fmla="*/ 1796143 w 7478486"/>
                <a:gd name="connsiteY4" fmla="*/ 1164771 h 1952006"/>
                <a:gd name="connsiteX5" fmla="*/ 2177143 w 7478486"/>
                <a:gd name="connsiteY5" fmla="*/ 1415143 h 1952006"/>
                <a:gd name="connsiteX6" fmla="*/ 2460172 w 7478486"/>
                <a:gd name="connsiteY6" fmla="*/ 1698171 h 1952006"/>
                <a:gd name="connsiteX7" fmla="*/ 2982686 w 7478486"/>
                <a:gd name="connsiteY7" fmla="*/ 1915886 h 1952006"/>
                <a:gd name="connsiteX8" fmla="*/ 3505200 w 7478486"/>
                <a:gd name="connsiteY8" fmla="*/ 1926772 h 1952006"/>
                <a:gd name="connsiteX9" fmla="*/ 4016829 w 7478486"/>
                <a:gd name="connsiteY9" fmla="*/ 1665514 h 1952006"/>
                <a:gd name="connsiteX10" fmla="*/ 4561114 w 7478486"/>
                <a:gd name="connsiteY10" fmla="*/ 1545771 h 1952006"/>
                <a:gd name="connsiteX11" fmla="*/ 5127172 w 7478486"/>
                <a:gd name="connsiteY11" fmla="*/ 1458686 h 1952006"/>
                <a:gd name="connsiteX12" fmla="*/ 5519057 w 7478486"/>
                <a:gd name="connsiteY12" fmla="*/ 1436914 h 1952006"/>
                <a:gd name="connsiteX13" fmla="*/ 6063343 w 7478486"/>
                <a:gd name="connsiteY13" fmla="*/ 1295400 h 1952006"/>
                <a:gd name="connsiteX14" fmla="*/ 6716486 w 7478486"/>
                <a:gd name="connsiteY14" fmla="*/ 1382486 h 1952006"/>
                <a:gd name="connsiteX15" fmla="*/ 7478486 w 7478486"/>
                <a:gd name="connsiteY15" fmla="*/ 1262743 h 1952006"/>
                <a:gd name="connsiteX0" fmla="*/ 0 w 7478486"/>
                <a:gd name="connsiteY0" fmla="*/ 0 h 1952006"/>
                <a:gd name="connsiteX1" fmla="*/ 326572 w 7478486"/>
                <a:gd name="connsiteY1" fmla="*/ 250371 h 1952006"/>
                <a:gd name="connsiteX2" fmla="*/ 968829 w 7478486"/>
                <a:gd name="connsiteY2" fmla="*/ 740229 h 1952006"/>
                <a:gd name="connsiteX3" fmla="*/ 1338943 w 7478486"/>
                <a:gd name="connsiteY3" fmla="*/ 936171 h 1952006"/>
                <a:gd name="connsiteX4" fmla="*/ 1796143 w 7478486"/>
                <a:gd name="connsiteY4" fmla="*/ 1164771 h 1952006"/>
                <a:gd name="connsiteX5" fmla="*/ 2177143 w 7478486"/>
                <a:gd name="connsiteY5" fmla="*/ 1415143 h 1952006"/>
                <a:gd name="connsiteX6" fmla="*/ 2460172 w 7478486"/>
                <a:gd name="connsiteY6" fmla="*/ 1698171 h 1952006"/>
                <a:gd name="connsiteX7" fmla="*/ 2982686 w 7478486"/>
                <a:gd name="connsiteY7" fmla="*/ 1915886 h 1952006"/>
                <a:gd name="connsiteX8" fmla="*/ 3505200 w 7478486"/>
                <a:gd name="connsiteY8" fmla="*/ 1926772 h 1952006"/>
                <a:gd name="connsiteX9" fmla="*/ 4016829 w 7478486"/>
                <a:gd name="connsiteY9" fmla="*/ 1665514 h 1952006"/>
                <a:gd name="connsiteX10" fmla="*/ 4561114 w 7478486"/>
                <a:gd name="connsiteY10" fmla="*/ 1545771 h 1952006"/>
                <a:gd name="connsiteX11" fmla="*/ 5127172 w 7478486"/>
                <a:gd name="connsiteY11" fmla="*/ 1458686 h 1952006"/>
                <a:gd name="connsiteX12" fmla="*/ 5519057 w 7478486"/>
                <a:gd name="connsiteY12" fmla="*/ 1436914 h 1952006"/>
                <a:gd name="connsiteX13" fmla="*/ 6063343 w 7478486"/>
                <a:gd name="connsiteY13" fmla="*/ 1295400 h 1952006"/>
                <a:gd name="connsiteX14" fmla="*/ 6716486 w 7478486"/>
                <a:gd name="connsiteY14" fmla="*/ 1382486 h 1952006"/>
                <a:gd name="connsiteX15" fmla="*/ 7478486 w 7478486"/>
                <a:gd name="connsiteY15" fmla="*/ 1371600 h 195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78486" h="1952006">
                  <a:moveTo>
                    <a:pt x="0" y="0"/>
                  </a:moveTo>
                  <a:lnTo>
                    <a:pt x="326572" y="250371"/>
                  </a:lnTo>
                  <a:cubicBezTo>
                    <a:pt x="488043" y="373742"/>
                    <a:pt x="800101" y="625929"/>
                    <a:pt x="968829" y="740229"/>
                  </a:cubicBezTo>
                  <a:cubicBezTo>
                    <a:pt x="1137557" y="854529"/>
                    <a:pt x="1201057" y="865414"/>
                    <a:pt x="1338943" y="936171"/>
                  </a:cubicBezTo>
                  <a:cubicBezTo>
                    <a:pt x="1476829" y="1006928"/>
                    <a:pt x="1656443" y="1084942"/>
                    <a:pt x="1796143" y="1164771"/>
                  </a:cubicBezTo>
                  <a:cubicBezTo>
                    <a:pt x="1935843" y="1244600"/>
                    <a:pt x="2066472" y="1326243"/>
                    <a:pt x="2177143" y="1415143"/>
                  </a:cubicBezTo>
                  <a:cubicBezTo>
                    <a:pt x="2287815" y="1504043"/>
                    <a:pt x="2325915" y="1614714"/>
                    <a:pt x="2460172" y="1698171"/>
                  </a:cubicBezTo>
                  <a:cubicBezTo>
                    <a:pt x="2594429" y="1781628"/>
                    <a:pt x="2808515" y="1877786"/>
                    <a:pt x="2982686" y="1915886"/>
                  </a:cubicBezTo>
                  <a:cubicBezTo>
                    <a:pt x="3156857" y="1953986"/>
                    <a:pt x="3332843" y="1968501"/>
                    <a:pt x="3505200" y="1926772"/>
                  </a:cubicBezTo>
                  <a:cubicBezTo>
                    <a:pt x="3677557" y="1885043"/>
                    <a:pt x="3840843" y="1729014"/>
                    <a:pt x="4016829" y="1665514"/>
                  </a:cubicBezTo>
                  <a:cubicBezTo>
                    <a:pt x="4192815" y="1602014"/>
                    <a:pt x="4376057" y="1580242"/>
                    <a:pt x="4561114" y="1545771"/>
                  </a:cubicBezTo>
                  <a:cubicBezTo>
                    <a:pt x="4746171" y="1511300"/>
                    <a:pt x="4967515" y="1476829"/>
                    <a:pt x="5127172" y="1458686"/>
                  </a:cubicBezTo>
                  <a:cubicBezTo>
                    <a:pt x="5286829" y="1440543"/>
                    <a:pt x="5363029" y="1464128"/>
                    <a:pt x="5519057" y="1436914"/>
                  </a:cubicBezTo>
                  <a:cubicBezTo>
                    <a:pt x="5675085" y="1409700"/>
                    <a:pt x="5863772" y="1304471"/>
                    <a:pt x="6063343" y="1295400"/>
                  </a:cubicBezTo>
                  <a:cubicBezTo>
                    <a:pt x="6262914" y="1286329"/>
                    <a:pt x="6480629" y="1387929"/>
                    <a:pt x="6716486" y="1382486"/>
                  </a:cubicBezTo>
                  <a:cubicBezTo>
                    <a:pt x="6952343" y="1377043"/>
                    <a:pt x="7215414" y="1428750"/>
                    <a:pt x="7478486" y="1371600"/>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FC86379-839A-4E8E-9A2C-FB0694D50D4B}"/>
                </a:ext>
              </a:extLst>
            </p:cNvPr>
            <p:cNvSpPr/>
            <p:nvPr/>
          </p:nvSpPr>
          <p:spPr>
            <a:xfrm>
              <a:off x="4713514" y="1164771"/>
              <a:ext cx="7489372" cy="3755572"/>
            </a:xfrm>
            <a:custGeom>
              <a:avLst/>
              <a:gdLst>
                <a:gd name="connsiteX0" fmla="*/ 0 w 7489372"/>
                <a:gd name="connsiteY0" fmla="*/ 3755572 h 3755572"/>
                <a:gd name="connsiteX1" fmla="*/ 391886 w 7489372"/>
                <a:gd name="connsiteY1" fmla="*/ 3592286 h 3755572"/>
                <a:gd name="connsiteX2" fmla="*/ 849086 w 7489372"/>
                <a:gd name="connsiteY2" fmla="*/ 3701143 h 3755572"/>
                <a:gd name="connsiteX3" fmla="*/ 1894115 w 7489372"/>
                <a:gd name="connsiteY3" fmla="*/ 2699658 h 3755572"/>
                <a:gd name="connsiteX4" fmla="*/ 2612572 w 7489372"/>
                <a:gd name="connsiteY4" fmla="*/ 3156858 h 3755572"/>
                <a:gd name="connsiteX5" fmla="*/ 3733800 w 7489372"/>
                <a:gd name="connsiteY5" fmla="*/ 2351315 h 3755572"/>
                <a:gd name="connsiteX6" fmla="*/ 4365172 w 7489372"/>
                <a:gd name="connsiteY6" fmla="*/ 2296886 h 3755572"/>
                <a:gd name="connsiteX7" fmla="*/ 5007429 w 7489372"/>
                <a:gd name="connsiteY7" fmla="*/ 2013858 h 3755572"/>
                <a:gd name="connsiteX8" fmla="*/ 5845629 w 7489372"/>
                <a:gd name="connsiteY8" fmla="*/ 1513115 h 3755572"/>
                <a:gd name="connsiteX9" fmla="*/ 6259286 w 7489372"/>
                <a:gd name="connsiteY9" fmla="*/ 1055915 h 3755572"/>
                <a:gd name="connsiteX10" fmla="*/ 6672943 w 7489372"/>
                <a:gd name="connsiteY10" fmla="*/ 555172 h 3755572"/>
                <a:gd name="connsiteX11" fmla="*/ 7489372 w 7489372"/>
                <a:gd name="connsiteY11" fmla="*/ 0 h 375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89372" h="3755572">
                  <a:moveTo>
                    <a:pt x="0" y="3755572"/>
                  </a:moveTo>
                  <a:cubicBezTo>
                    <a:pt x="125186" y="3678465"/>
                    <a:pt x="250372" y="3601358"/>
                    <a:pt x="391886" y="3592286"/>
                  </a:cubicBezTo>
                  <a:cubicBezTo>
                    <a:pt x="533400" y="3583214"/>
                    <a:pt x="598714" y="3849914"/>
                    <a:pt x="849086" y="3701143"/>
                  </a:cubicBezTo>
                  <a:cubicBezTo>
                    <a:pt x="1099458" y="3552372"/>
                    <a:pt x="1600201" y="2790372"/>
                    <a:pt x="1894115" y="2699658"/>
                  </a:cubicBezTo>
                  <a:cubicBezTo>
                    <a:pt x="2188029" y="2608944"/>
                    <a:pt x="2305958" y="3214915"/>
                    <a:pt x="2612572" y="3156858"/>
                  </a:cubicBezTo>
                  <a:cubicBezTo>
                    <a:pt x="2919186" y="3098801"/>
                    <a:pt x="3441700" y="2494644"/>
                    <a:pt x="3733800" y="2351315"/>
                  </a:cubicBezTo>
                  <a:cubicBezTo>
                    <a:pt x="4025900" y="2207986"/>
                    <a:pt x="4152900" y="2353129"/>
                    <a:pt x="4365172" y="2296886"/>
                  </a:cubicBezTo>
                  <a:cubicBezTo>
                    <a:pt x="4577444" y="2240643"/>
                    <a:pt x="4760686" y="2144486"/>
                    <a:pt x="5007429" y="2013858"/>
                  </a:cubicBezTo>
                  <a:cubicBezTo>
                    <a:pt x="5254172" y="1883229"/>
                    <a:pt x="5636986" y="1672772"/>
                    <a:pt x="5845629" y="1513115"/>
                  </a:cubicBezTo>
                  <a:cubicBezTo>
                    <a:pt x="6054272" y="1353458"/>
                    <a:pt x="6121400" y="1215572"/>
                    <a:pt x="6259286" y="1055915"/>
                  </a:cubicBezTo>
                  <a:cubicBezTo>
                    <a:pt x="6397172" y="896258"/>
                    <a:pt x="6467929" y="731158"/>
                    <a:pt x="6672943" y="555172"/>
                  </a:cubicBezTo>
                  <a:cubicBezTo>
                    <a:pt x="6877957" y="379186"/>
                    <a:pt x="7183664" y="189593"/>
                    <a:pt x="7489372"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40AFA1A-AB6F-495E-9E08-3C098556F9E4}"/>
                </a:ext>
              </a:extLst>
            </p:cNvPr>
            <p:cNvSpPr/>
            <p:nvPr/>
          </p:nvSpPr>
          <p:spPr>
            <a:xfrm>
              <a:off x="4680857" y="2797629"/>
              <a:ext cx="7522029" cy="2905451"/>
            </a:xfrm>
            <a:custGeom>
              <a:avLst/>
              <a:gdLst>
                <a:gd name="connsiteX0" fmla="*/ 0 w 7500257"/>
                <a:gd name="connsiteY0" fmla="*/ 0 h 2853819"/>
                <a:gd name="connsiteX1" fmla="*/ 576943 w 7500257"/>
                <a:gd name="connsiteY1" fmla="*/ 174171 h 2853819"/>
                <a:gd name="connsiteX2" fmla="*/ 990600 w 7500257"/>
                <a:gd name="connsiteY2" fmla="*/ 664028 h 2853819"/>
                <a:gd name="connsiteX3" fmla="*/ 1524000 w 7500257"/>
                <a:gd name="connsiteY3" fmla="*/ 631371 h 2853819"/>
                <a:gd name="connsiteX4" fmla="*/ 2024743 w 7500257"/>
                <a:gd name="connsiteY4" fmla="*/ 1426028 h 2853819"/>
                <a:gd name="connsiteX5" fmla="*/ 2677886 w 7500257"/>
                <a:gd name="connsiteY5" fmla="*/ 1817914 h 2853819"/>
                <a:gd name="connsiteX6" fmla="*/ 3842657 w 7500257"/>
                <a:gd name="connsiteY6" fmla="*/ 2188028 h 2853819"/>
                <a:gd name="connsiteX7" fmla="*/ 4855029 w 7500257"/>
                <a:gd name="connsiteY7" fmla="*/ 2569028 h 2853819"/>
                <a:gd name="connsiteX8" fmla="*/ 5812972 w 7500257"/>
                <a:gd name="connsiteY8" fmla="*/ 2721428 h 2853819"/>
                <a:gd name="connsiteX9" fmla="*/ 6466114 w 7500257"/>
                <a:gd name="connsiteY9" fmla="*/ 2808514 h 2853819"/>
                <a:gd name="connsiteX10" fmla="*/ 7151914 w 7500257"/>
                <a:gd name="connsiteY10" fmla="*/ 2852057 h 2853819"/>
                <a:gd name="connsiteX11" fmla="*/ 7500257 w 7500257"/>
                <a:gd name="connsiteY11" fmla="*/ 2841171 h 2853819"/>
                <a:gd name="connsiteX0" fmla="*/ 0 w 7588108"/>
                <a:gd name="connsiteY0" fmla="*/ 0 h 2918385"/>
                <a:gd name="connsiteX1" fmla="*/ 576943 w 7588108"/>
                <a:gd name="connsiteY1" fmla="*/ 174171 h 2918385"/>
                <a:gd name="connsiteX2" fmla="*/ 990600 w 7588108"/>
                <a:gd name="connsiteY2" fmla="*/ 664028 h 2918385"/>
                <a:gd name="connsiteX3" fmla="*/ 1524000 w 7588108"/>
                <a:gd name="connsiteY3" fmla="*/ 631371 h 2918385"/>
                <a:gd name="connsiteX4" fmla="*/ 2024743 w 7588108"/>
                <a:gd name="connsiteY4" fmla="*/ 1426028 h 2918385"/>
                <a:gd name="connsiteX5" fmla="*/ 2677886 w 7588108"/>
                <a:gd name="connsiteY5" fmla="*/ 1817914 h 2918385"/>
                <a:gd name="connsiteX6" fmla="*/ 3842657 w 7588108"/>
                <a:gd name="connsiteY6" fmla="*/ 2188028 h 2918385"/>
                <a:gd name="connsiteX7" fmla="*/ 4855029 w 7588108"/>
                <a:gd name="connsiteY7" fmla="*/ 2569028 h 2918385"/>
                <a:gd name="connsiteX8" fmla="*/ 5812972 w 7588108"/>
                <a:gd name="connsiteY8" fmla="*/ 2721428 h 2918385"/>
                <a:gd name="connsiteX9" fmla="*/ 6466114 w 7588108"/>
                <a:gd name="connsiteY9" fmla="*/ 2808514 h 2918385"/>
                <a:gd name="connsiteX10" fmla="*/ 7151914 w 7588108"/>
                <a:gd name="connsiteY10" fmla="*/ 2852057 h 2918385"/>
                <a:gd name="connsiteX11" fmla="*/ 7588108 w 7588108"/>
                <a:gd name="connsiteY11" fmla="*/ 2917710 h 291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88108" h="2918385">
                  <a:moveTo>
                    <a:pt x="0" y="0"/>
                  </a:moveTo>
                  <a:cubicBezTo>
                    <a:pt x="205921" y="31750"/>
                    <a:pt x="411843" y="63500"/>
                    <a:pt x="576943" y="174171"/>
                  </a:cubicBezTo>
                  <a:cubicBezTo>
                    <a:pt x="742043" y="284842"/>
                    <a:pt x="832757" y="587828"/>
                    <a:pt x="990600" y="664028"/>
                  </a:cubicBezTo>
                  <a:cubicBezTo>
                    <a:pt x="1148443" y="740228"/>
                    <a:pt x="1351643" y="504371"/>
                    <a:pt x="1524000" y="631371"/>
                  </a:cubicBezTo>
                  <a:cubicBezTo>
                    <a:pt x="1696357" y="758371"/>
                    <a:pt x="1832429" y="1228271"/>
                    <a:pt x="2024743" y="1426028"/>
                  </a:cubicBezTo>
                  <a:cubicBezTo>
                    <a:pt x="2217057" y="1623785"/>
                    <a:pt x="2374900" y="1690914"/>
                    <a:pt x="2677886" y="1817914"/>
                  </a:cubicBezTo>
                  <a:cubicBezTo>
                    <a:pt x="2980872" y="1944914"/>
                    <a:pt x="3479800" y="2062842"/>
                    <a:pt x="3842657" y="2188028"/>
                  </a:cubicBezTo>
                  <a:cubicBezTo>
                    <a:pt x="4205514" y="2313214"/>
                    <a:pt x="4526643" y="2480128"/>
                    <a:pt x="4855029" y="2569028"/>
                  </a:cubicBezTo>
                  <a:cubicBezTo>
                    <a:pt x="5183415" y="2657928"/>
                    <a:pt x="5544458" y="2681514"/>
                    <a:pt x="5812972" y="2721428"/>
                  </a:cubicBezTo>
                  <a:cubicBezTo>
                    <a:pt x="6081486" y="2761342"/>
                    <a:pt x="6242957" y="2786743"/>
                    <a:pt x="6466114" y="2808514"/>
                  </a:cubicBezTo>
                  <a:cubicBezTo>
                    <a:pt x="6689271" y="2830286"/>
                    <a:pt x="6979557" y="2846614"/>
                    <a:pt x="7151914" y="2852057"/>
                  </a:cubicBezTo>
                  <a:cubicBezTo>
                    <a:pt x="7324271" y="2857500"/>
                    <a:pt x="7500115" y="2925874"/>
                    <a:pt x="7588108" y="2917710"/>
                  </a:cubicBezTo>
                </a:path>
              </a:pathLst>
            </a:custGeom>
            <a:noFill/>
            <a:ln w="5715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87FBA31-1E39-48CF-96D3-4929EF06B6AA}"/>
                  </a:ext>
                </a:extLst>
              </p:cNvPr>
              <p:cNvSpPr txBox="1">
                <a:spLocks noChangeAspect="1"/>
              </p:cNvSpPr>
              <p:nvPr/>
            </p:nvSpPr>
            <p:spPr>
              <a:xfrm>
                <a:off x="8453118" y="1159812"/>
                <a:ext cx="47987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00"/>
                          </a:solidFill>
                          <a:latin typeface="Cambria Math" panose="02040503050406030204" pitchFamily="18" charset="0"/>
                        </a:rPr>
                        <m:t>𝛀</m:t>
                      </m:r>
                    </m:oMath>
                  </m:oMathPara>
                </a14:m>
                <a:endParaRPr lang="en-US" sz="2800" b="1" dirty="0">
                  <a:solidFill>
                    <a:srgbClr val="FF0000"/>
                  </a:solidFill>
                </a:endParaRPr>
              </a:p>
            </p:txBody>
          </p:sp>
        </mc:Choice>
        <mc:Fallback xmlns="">
          <p:sp>
            <p:nvSpPr>
              <p:cNvPr id="12" name="TextBox 11">
                <a:extLst>
                  <a:ext uri="{FF2B5EF4-FFF2-40B4-BE49-F238E27FC236}">
                    <a16:creationId xmlns:a16="http://schemas.microsoft.com/office/drawing/2014/main" id="{487FBA31-1E39-48CF-96D3-4929EF06B6AA}"/>
                  </a:ext>
                </a:extLst>
              </p:cNvPr>
              <p:cNvSpPr txBox="1">
                <a:spLocks noRot="1" noChangeAspect="1" noMove="1" noResize="1" noEditPoints="1" noAdjustHandles="1" noChangeArrowheads="1" noChangeShapeType="1" noTextEdit="1"/>
              </p:cNvSpPr>
              <p:nvPr/>
            </p:nvSpPr>
            <p:spPr>
              <a:xfrm>
                <a:off x="8453118" y="1159812"/>
                <a:ext cx="479875" cy="52322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C16DBF5-E2C2-455F-9176-28CFADD9E714}"/>
                  </a:ext>
                </a:extLst>
              </p:cNvPr>
              <p:cNvSpPr txBox="1">
                <a:spLocks noChangeAspect="1"/>
              </p:cNvSpPr>
              <p:nvPr/>
            </p:nvSpPr>
            <p:spPr>
              <a:xfrm>
                <a:off x="7748027" y="2542686"/>
                <a:ext cx="118496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00B050"/>
                          </a:solidFill>
                          <a:latin typeface="Cambria Math" panose="02040503050406030204" pitchFamily="18" charset="0"/>
                        </a:rPr>
                        <m:t>𝐎</m:t>
                      </m:r>
                      <m:r>
                        <a:rPr lang="en-US" sz="2800" b="1" i="0" smtClean="0">
                          <a:solidFill>
                            <a:srgbClr val="00B050"/>
                          </a:solidFill>
                          <a:latin typeface="Cambria Math" panose="02040503050406030204" pitchFamily="18" charset="0"/>
                        </a:rPr>
                        <m:t>, </m:t>
                      </m:r>
                      <m:r>
                        <a:rPr lang="en-US" sz="2800" b="1" i="0" smtClean="0">
                          <a:solidFill>
                            <a:srgbClr val="00B050"/>
                          </a:solidFill>
                          <a:latin typeface="Cambria Math" panose="02040503050406030204" pitchFamily="18" charset="0"/>
                        </a:rPr>
                        <m:t>𝛀</m:t>
                      </m:r>
                      <m:r>
                        <a:rPr lang="en-US" sz="2800" b="1" i="0" smtClean="0">
                          <a:solidFill>
                            <a:srgbClr val="00B050"/>
                          </a:solidFill>
                          <a:latin typeface="Cambria Math" panose="02040503050406030204" pitchFamily="18" charset="0"/>
                        </a:rPr>
                        <m:t>,</m:t>
                      </m:r>
                      <m:r>
                        <a:rPr lang="en-US" sz="2800" b="1" i="0" smtClean="0">
                          <a:solidFill>
                            <a:srgbClr val="00B050"/>
                          </a:solidFill>
                          <a:latin typeface="Cambria Math" panose="02040503050406030204" pitchFamily="18" charset="0"/>
                        </a:rPr>
                        <m:t>𝚯</m:t>
                      </m:r>
                    </m:oMath>
                  </m:oMathPara>
                </a14:m>
                <a:endParaRPr lang="en-US" sz="2800" b="1" dirty="0">
                  <a:solidFill>
                    <a:srgbClr val="00B050"/>
                  </a:solidFill>
                </a:endParaRPr>
              </a:p>
            </p:txBody>
          </p:sp>
        </mc:Choice>
        <mc:Fallback xmlns="">
          <p:sp>
            <p:nvSpPr>
              <p:cNvPr id="13" name="TextBox 12">
                <a:extLst>
                  <a:ext uri="{FF2B5EF4-FFF2-40B4-BE49-F238E27FC236}">
                    <a16:creationId xmlns:a16="http://schemas.microsoft.com/office/drawing/2014/main" id="{AC16DBF5-E2C2-455F-9176-28CFADD9E714}"/>
                  </a:ext>
                </a:extLst>
              </p:cNvPr>
              <p:cNvSpPr txBox="1">
                <a:spLocks noRot="1" noChangeAspect="1" noMove="1" noResize="1" noEditPoints="1" noAdjustHandles="1" noChangeArrowheads="1" noChangeShapeType="1" noTextEdit="1"/>
              </p:cNvSpPr>
              <p:nvPr/>
            </p:nvSpPr>
            <p:spPr>
              <a:xfrm>
                <a:off x="7748027" y="2542686"/>
                <a:ext cx="1184966"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F735A2C-97DF-4DA1-B92B-325A0ABA0E6D}"/>
                  </a:ext>
                </a:extLst>
              </p:cNvPr>
              <p:cNvSpPr txBox="1">
                <a:spLocks noChangeAspect="1"/>
              </p:cNvSpPr>
              <p:nvPr/>
            </p:nvSpPr>
            <p:spPr>
              <a:xfrm>
                <a:off x="8340510" y="4276433"/>
                <a:ext cx="78170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0099FF"/>
                          </a:solidFill>
                          <a:latin typeface="Cambria Math" panose="02040503050406030204" pitchFamily="18" charset="0"/>
                        </a:rPr>
                        <m:t>𝐨</m:t>
                      </m:r>
                      <m:r>
                        <a:rPr lang="en-US" sz="2800" b="1" i="0" smtClean="0">
                          <a:solidFill>
                            <a:srgbClr val="0099FF"/>
                          </a:solidFill>
                          <a:latin typeface="Cambria Math" panose="02040503050406030204" pitchFamily="18" charset="0"/>
                        </a:rPr>
                        <m:t>, </m:t>
                      </m:r>
                      <m:r>
                        <a:rPr lang="en-US" sz="2800" b="1" i="0" smtClean="0">
                          <a:solidFill>
                            <a:srgbClr val="0099FF"/>
                          </a:solidFill>
                          <a:latin typeface="Cambria Math" panose="02040503050406030204" pitchFamily="18" charset="0"/>
                        </a:rPr>
                        <m:t>𝐎</m:t>
                      </m:r>
                    </m:oMath>
                  </m:oMathPara>
                </a14:m>
                <a:endParaRPr lang="en-US" sz="2800" b="1" dirty="0">
                  <a:solidFill>
                    <a:srgbClr val="0099FF"/>
                  </a:solidFill>
                </a:endParaRPr>
              </a:p>
            </p:txBody>
          </p:sp>
        </mc:Choice>
        <mc:Fallback xmlns="">
          <p:sp>
            <p:nvSpPr>
              <p:cNvPr id="14" name="TextBox 13">
                <a:extLst>
                  <a:ext uri="{FF2B5EF4-FFF2-40B4-BE49-F238E27FC236}">
                    <a16:creationId xmlns:a16="http://schemas.microsoft.com/office/drawing/2014/main" id="{EF735A2C-97DF-4DA1-B92B-325A0ABA0E6D}"/>
                  </a:ext>
                </a:extLst>
              </p:cNvPr>
              <p:cNvSpPr txBox="1">
                <a:spLocks noRot="1" noChangeAspect="1" noMove="1" noResize="1" noEditPoints="1" noAdjustHandles="1" noChangeArrowheads="1" noChangeShapeType="1" noTextEdit="1"/>
              </p:cNvSpPr>
              <p:nvPr/>
            </p:nvSpPr>
            <p:spPr>
              <a:xfrm>
                <a:off x="8340510" y="4276433"/>
                <a:ext cx="781709"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0297943-C48C-41E7-8C7C-FD56E09DD7D1}"/>
                  </a:ext>
                </a:extLst>
              </p:cNvPr>
              <p:cNvSpPr txBox="1"/>
              <p:nvPr/>
            </p:nvSpPr>
            <p:spPr>
              <a:xfrm>
                <a:off x="4360052" y="861568"/>
                <a:ext cx="2432076" cy="461665"/>
              </a:xfrm>
              <a:prstGeom prst="rect">
                <a:avLst/>
              </a:prstGeom>
              <a:noFill/>
            </p:spPr>
            <p:txBody>
              <a:bodyPr wrap="none" rtlCol="0">
                <a:spAutoFit/>
              </a:bodyPr>
              <a:lstStyle/>
              <a:p>
                <a:r>
                  <a:rPr lang="en-US" sz="2400" dirty="0"/>
                  <a:t>Ratio </a:t>
                </a:r>
                <a14:m>
                  <m:oMath xmlns:m="http://schemas.openxmlformats.org/officeDocument/2006/math">
                    <m:r>
                      <a:rPr lang="en-US" sz="2400" b="1" i="1" dirty="0" smtClean="0">
                        <a:solidFill>
                          <a:srgbClr val="0066CC"/>
                        </a:solidFill>
                        <a:latin typeface="Cambria Math" panose="02040503050406030204" pitchFamily="18" charset="0"/>
                      </a:rPr>
                      <m:t>𝒇</m:t>
                    </m:r>
                    <m:r>
                      <a:rPr lang="en-US" sz="2400" b="1" i="1" dirty="0" smtClean="0">
                        <a:solidFill>
                          <a:srgbClr val="0066CC"/>
                        </a:solidFill>
                        <a:latin typeface="Cambria Math" panose="02040503050406030204" pitchFamily="18" charset="0"/>
                      </a:rPr>
                      <m:t>(</m:t>
                    </m:r>
                    <m:r>
                      <a:rPr lang="en-US" sz="2400" b="1" i="1" dirty="0" smtClean="0">
                        <a:solidFill>
                          <a:srgbClr val="0066CC"/>
                        </a:solidFill>
                        <a:latin typeface="Cambria Math" panose="02040503050406030204" pitchFamily="18" charset="0"/>
                      </a:rPr>
                      <m:t>𝒏</m:t>
                    </m:r>
                    <m:r>
                      <a:rPr lang="en-US" sz="2400" b="1" i="1" dirty="0" smtClean="0">
                        <a:solidFill>
                          <a:srgbClr val="0066CC"/>
                        </a:solidFill>
                        <a:latin typeface="Cambria Math" panose="02040503050406030204" pitchFamily="18" charset="0"/>
                      </a:rPr>
                      <m:t>)/</m:t>
                    </m:r>
                    <m:r>
                      <a:rPr lang="en-US" sz="2400" b="1" i="1" dirty="0" smtClean="0">
                        <a:solidFill>
                          <a:srgbClr val="0066CC"/>
                        </a:solidFill>
                        <a:latin typeface="Cambria Math" panose="02040503050406030204" pitchFamily="18" charset="0"/>
                      </a:rPr>
                      <m:t>𝒈</m:t>
                    </m:r>
                    <m:r>
                      <a:rPr lang="en-US" sz="2400" b="1" i="1" dirty="0" smtClean="0">
                        <a:solidFill>
                          <a:srgbClr val="0066CC"/>
                        </a:solidFill>
                        <a:latin typeface="Cambria Math" panose="02040503050406030204" pitchFamily="18" charset="0"/>
                      </a:rPr>
                      <m:t>(</m:t>
                    </m:r>
                    <m:r>
                      <a:rPr lang="en-US" sz="2400" b="1" i="1" dirty="0" smtClean="0">
                        <a:solidFill>
                          <a:srgbClr val="0066CC"/>
                        </a:solidFill>
                        <a:latin typeface="Cambria Math" panose="02040503050406030204" pitchFamily="18" charset="0"/>
                      </a:rPr>
                      <m:t>𝒏</m:t>
                    </m:r>
                    <m:r>
                      <a:rPr lang="en-US" sz="2400" b="1" i="1" dirty="0" smtClean="0">
                        <a:solidFill>
                          <a:srgbClr val="0066CC"/>
                        </a:solidFill>
                        <a:latin typeface="Cambria Math" panose="02040503050406030204" pitchFamily="18" charset="0"/>
                      </a:rPr>
                      <m:t>)</m:t>
                    </m:r>
                  </m:oMath>
                </a14:m>
                <a:endParaRPr lang="en-US" sz="2400" b="1" dirty="0"/>
              </a:p>
            </p:txBody>
          </p:sp>
        </mc:Choice>
        <mc:Fallback xmlns="">
          <p:sp>
            <p:nvSpPr>
              <p:cNvPr id="15" name="TextBox 14">
                <a:extLst>
                  <a:ext uri="{FF2B5EF4-FFF2-40B4-BE49-F238E27FC236}">
                    <a16:creationId xmlns:a16="http://schemas.microsoft.com/office/drawing/2014/main" id="{30297943-C48C-41E7-8C7C-FD56E09DD7D1}"/>
                  </a:ext>
                </a:extLst>
              </p:cNvPr>
              <p:cNvSpPr txBox="1">
                <a:spLocks noRot="1" noChangeAspect="1" noMove="1" noResize="1" noEditPoints="1" noAdjustHandles="1" noChangeArrowheads="1" noChangeShapeType="1" noTextEdit="1"/>
              </p:cNvSpPr>
              <p:nvPr/>
            </p:nvSpPr>
            <p:spPr>
              <a:xfrm>
                <a:off x="4360052" y="861568"/>
                <a:ext cx="2432076" cy="461665"/>
              </a:xfrm>
              <a:prstGeom prst="rect">
                <a:avLst/>
              </a:prstGeom>
              <a:blipFill>
                <a:blip r:embed="rId5"/>
                <a:stretch>
                  <a:fillRect l="-3759" t="-9211" r="-1504" b="-30263"/>
                </a:stretch>
              </a:blipFill>
            </p:spPr>
            <p:txBody>
              <a:bodyPr/>
              <a:lstStyle/>
              <a:p>
                <a:r>
                  <a:rPr lang="en-US">
                    <a:noFill/>
                  </a:rPr>
                  <a:t> </a:t>
                </a:r>
              </a:p>
            </p:txBody>
          </p:sp>
        </mc:Fallback>
      </mc:AlternateContent>
    </p:spTree>
    <p:extLst>
      <p:ext uri="{BB962C8B-B14F-4D97-AF65-F5344CB8AC3E}">
        <p14:creationId xmlns:p14="http://schemas.microsoft.com/office/powerpoint/2010/main" val="3472054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Big-O Tips for Comparing</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0417D5D2-C1F7-5FA5-0368-6326B91E97AD}"/>
                  </a:ext>
                </a:extLst>
              </p:cNvPr>
              <p:cNvSpPr>
                <a:spLocks noGrp="1"/>
              </p:cNvSpPr>
              <p:nvPr>
                <p:ph type="body" idx="1"/>
              </p:nvPr>
            </p:nvSpPr>
            <p:spPr>
              <a:xfrm>
                <a:off x="311700" y="1068425"/>
                <a:ext cx="8520600" cy="3933066"/>
              </a:xfrm>
            </p:spPr>
            <p:txBody>
              <a:bodyPr>
                <a:normAutofit/>
              </a:bodyPr>
              <a:lstStyle/>
              <a:p>
                <a:pPr marL="457200" marR="0" lvl="0" indent="-342900" algn="l" rtl="0">
                  <a:lnSpc>
                    <a:spcPct val="100000"/>
                  </a:lnSpc>
                  <a:spcBef>
                    <a:spcPts val="0"/>
                  </a:spcBef>
                  <a:spcAft>
                    <a:spcPts val="0"/>
                  </a:spcAft>
                  <a:buSzPts val="1800"/>
                  <a:buFont typeface="Source Sans Pro"/>
                  <a:buChar char="●"/>
                </a:pPr>
                <a:r>
                  <a:rPr lang="en-US" sz="2000" dirty="0">
                    <a:latin typeface="Source Sans Pro"/>
                    <a:ea typeface="Source Sans Pro"/>
                    <a:cs typeface="Source Sans Pro"/>
                    <a:sym typeface="Source Sans Pro"/>
                  </a:rPr>
                  <a:t>We’re looking for asymptotic comparison, so just testing values won’t necessarily give you a good idea</a:t>
                </a:r>
                <a:br>
                  <a:rPr lang="en-US" sz="1600" dirty="0">
                    <a:solidFill>
                      <a:schemeClr val="dk1"/>
                    </a:solidFill>
                    <a:latin typeface="Source Sans Pro"/>
                    <a:ea typeface="Source Sans Pro"/>
                    <a:cs typeface="Source Sans Pro"/>
                    <a:sym typeface="Source Sans Pro"/>
                  </a:rPr>
                </a:br>
                <a:endParaRPr lang="en-US" sz="1600" dirty="0">
                  <a:solidFill>
                    <a:schemeClr val="dk1"/>
                  </a:solidFill>
                  <a:latin typeface="Source Sans Pro"/>
                  <a:ea typeface="Source Sans Pro"/>
                  <a:cs typeface="Source Sans Pro"/>
                  <a:sym typeface="Source Sans Pro"/>
                </a:endParaRPr>
              </a:p>
              <a:p>
                <a:pPr lvl="1" indent="-342900">
                  <a:lnSpc>
                    <a:spcPct val="100000"/>
                  </a:lnSpc>
                  <a:buClr>
                    <a:schemeClr val="tx2"/>
                  </a:buClr>
                  <a:buSzPts val="1800"/>
                  <a:buFont typeface="Source Sans Pro"/>
                  <a:buChar char="●"/>
                </a:pPr>
                <a:r>
                  <a:rPr lang="en-US" sz="1400" b="1" dirty="0">
                    <a:solidFill>
                      <a:schemeClr val="bg2"/>
                    </a:solidFill>
                    <a:latin typeface="Source Sans Pro"/>
                    <a:ea typeface="Source Sans Pro"/>
                    <a:cs typeface="Source Sans Pro"/>
                    <a:sym typeface="Source Sans Pro"/>
                  </a:rPr>
                  <a:t>Exponentials:</a:t>
                </a:r>
                <a:r>
                  <a:rPr lang="en-US" sz="1400" dirty="0">
                    <a:solidFill>
                      <a:schemeClr val="dk1"/>
                    </a:solidFill>
                    <a:latin typeface="Source Sans Pro"/>
                    <a:ea typeface="Source Sans Pro"/>
                    <a:cs typeface="Source Sans Pro"/>
                    <a:sym typeface="Source Sans Pro"/>
                  </a:rPr>
                  <a:t> </a:t>
                </a:r>
                <a14:m>
                  <m:oMath xmlns:m="http://schemas.openxmlformats.org/officeDocument/2006/math">
                    <m:r>
                      <a:rPr lang="en-US" sz="1400" i="1" dirty="0" smtClean="0">
                        <a:solidFill>
                          <a:schemeClr val="tx2"/>
                        </a:solidFill>
                        <a:latin typeface="Cambria Math" panose="02040503050406030204" pitchFamily="18" charset="0"/>
                        <a:ea typeface="Source Sans Pro"/>
                        <a:cs typeface="Source Sans Pro"/>
                        <a:sym typeface="Source Sans Pro"/>
                      </a:rPr>
                      <m:t>2</m:t>
                    </m:r>
                    <m:r>
                      <a:rPr lang="en-US" sz="1400" i="1" baseline="30000" dirty="0">
                        <a:solidFill>
                          <a:schemeClr val="tx2"/>
                        </a:solidFill>
                        <a:latin typeface="Cambria Math" panose="02040503050406030204" pitchFamily="18" charset="0"/>
                        <a:ea typeface="Source Sans Pro"/>
                        <a:cs typeface="Source Sans Pro"/>
                        <a:sym typeface="Source Sans Pro"/>
                      </a:rPr>
                      <m:t>𝑛</m:t>
                    </m:r>
                  </m:oMath>
                </a14:m>
                <a:r>
                  <a:rPr lang="en-US" sz="1400" dirty="0">
                    <a:solidFill>
                      <a:schemeClr val="tx2"/>
                    </a:solidFill>
                    <a:latin typeface="Source Sans Pro"/>
                    <a:ea typeface="Source Sans Pro"/>
                    <a:cs typeface="Source Sans Pro"/>
                    <a:sym typeface="Source Sans Pro"/>
                  </a:rPr>
                  <a:t> and </a:t>
                </a:r>
                <a14:m>
                  <m:oMath xmlns:m="http://schemas.openxmlformats.org/officeDocument/2006/math">
                    <m:r>
                      <a:rPr lang="en-US" sz="1400" i="1" dirty="0" smtClean="0">
                        <a:solidFill>
                          <a:schemeClr val="tx2"/>
                        </a:solidFill>
                        <a:latin typeface="Cambria Math" panose="02040503050406030204" pitchFamily="18" charset="0"/>
                        <a:ea typeface="Source Sans Pro"/>
                        <a:cs typeface="Source Sans Pro"/>
                        <a:sym typeface="Source Sans Pro"/>
                      </a:rPr>
                      <m:t>3</m:t>
                    </m:r>
                    <m:r>
                      <a:rPr lang="en-US" sz="1400" i="1" baseline="30000" dirty="0">
                        <a:solidFill>
                          <a:schemeClr val="tx2"/>
                        </a:solidFill>
                        <a:latin typeface="Cambria Math" panose="02040503050406030204" pitchFamily="18" charset="0"/>
                        <a:ea typeface="Source Sans Pro"/>
                        <a:cs typeface="Source Sans Pro"/>
                        <a:sym typeface="Source Sans Pro"/>
                      </a:rPr>
                      <m:t>𝑛</m:t>
                    </m:r>
                  </m:oMath>
                </a14:m>
                <a:r>
                  <a:rPr lang="en-US" sz="1400" dirty="0">
                    <a:solidFill>
                      <a:schemeClr val="tx2"/>
                    </a:solidFill>
                    <a:latin typeface="Source Sans Pro"/>
                    <a:ea typeface="Source Sans Pro"/>
                    <a:cs typeface="Source Sans Pro"/>
                    <a:sym typeface="Source Sans Pro"/>
                  </a:rPr>
                  <a:t> are different, which means </a:t>
                </a:r>
                <a14:m>
                  <m:oMath xmlns:m="http://schemas.openxmlformats.org/officeDocument/2006/math">
                    <m:r>
                      <a:rPr lang="en-US" sz="1400" i="1" dirty="0" smtClean="0">
                        <a:solidFill>
                          <a:schemeClr val="tx2"/>
                        </a:solidFill>
                        <a:latin typeface="Cambria Math" panose="02040503050406030204" pitchFamily="18" charset="0"/>
                        <a:ea typeface="Source Sans Pro"/>
                        <a:cs typeface="Source Sans Pro"/>
                        <a:sym typeface="Source Sans Pro"/>
                      </a:rPr>
                      <m:t>2</m:t>
                    </m:r>
                    <m:r>
                      <a:rPr lang="en-US" sz="1400" i="1" baseline="30000" dirty="0">
                        <a:solidFill>
                          <a:schemeClr val="tx2"/>
                        </a:solidFill>
                        <a:latin typeface="Cambria Math" panose="02040503050406030204" pitchFamily="18" charset="0"/>
                        <a:ea typeface="Source Sans Pro"/>
                        <a:cs typeface="Source Sans Pro"/>
                        <a:sym typeface="Source Sans Pro"/>
                      </a:rPr>
                      <m:t>𝑛</m:t>
                    </m:r>
                  </m:oMath>
                </a14:m>
                <a:r>
                  <a:rPr lang="en-US" sz="1400" dirty="0">
                    <a:solidFill>
                      <a:schemeClr val="tx2"/>
                    </a:solidFill>
                    <a:latin typeface="Source Sans Pro"/>
                    <a:ea typeface="Source Sans Pro"/>
                    <a:cs typeface="Source Sans Pro"/>
                    <a:sym typeface="Source Sans Pro"/>
                  </a:rPr>
                  <a:t> and </a:t>
                </a:r>
                <a14:m>
                  <m:oMath xmlns:m="http://schemas.openxmlformats.org/officeDocument/2006/math">
                    <m:sSup>
                      <m:sSupPr>
                        <m:ctrlPr>
                          <a:rPr lang="en-US" sz="1400" i="1" dirty="0" smtClean="0">
                            <a:solidFill>
                              <a:schemeClr val="tx2"/>
                            </a:solidFill>
                            <a:latin typeface="Cambria Math" panose="02040503050406030204" pitchFamily="18" charset="0"/>
                            <a:ea typeface="Source Sans Pro"/>
                            <a:sym typeface="Source Sans Pro"/>
                          </a:rPr>
                        </m:ctrlPr>
                      </m:sSupPr>
                      <m:e>
                        <m:r>
                          <a:rPr lang="en-US" sz="1400" b="0" i="1" dirty="0" smtClean="0">
                            <a:solidFill>
                              <a:schemeClr val="tx2"/>
                            </a:solidFill>
                            <a:latin typeface="Cambria Math" panose="02040503050406030204" pitchFamily="18" charset="0"/>
                            <a:ea typeface="Source Sans Pro"/>
                            <a:sym typeface="Source Sans Pro"/>
                          </a:rPr>
                          <m:t>2</m:t>
                        </m:r>
                      </m:e>
                      <m:sup>
                        <m:f>
                          <m:fPr>
                            <m:type m:val="lin"/>
                            <m:ctrlPr>
                              <a:rPr lang="en-US" sz="1400" i="1" dirty="0" smtClean="0">
                                <a:solidFill>
                                  <a:schemeClr val="tx2"/>
                                </a:solidFill>
                                <a:latin typeface="Cambria Math" panose="02040503050406030204" pitchFamily="18" charset="0"/>
                                <a:ea typeface="Source Sans Pro"/>
                                <a:sym typeface="Source Sans Pro"/>
                              </a:rPr>
                            </m:ctrlPr>
                          </m:fPr>
                          <m:num>
                            <m:r>
                              <a:rPr lang="en-US" sz="1400" b="0" i="1" dirty="0" smtClean="0">
                                <a:solidFill>
                                  <a:schemeClr val="tx2"/>
                                </a:solidFill>
                                <a:latin typeface="Cambria Math" panose="02040503050406030204" pitchFamily="18" charset="0"/>
                                <a:ea typeface="Source Sans Pro"/>
                                <a:sym typeface="Source Sans Pro"/>
                              </a:rPr>
                              <m:t>𝑛</m:t>
                            </m:r>
                          </m:num>
                          <m:den>
                            <m:r>
                              <a:rPr lang="en-US" sz="1400" b="0" i="1" dirty="0" smtClean="0">
                                <a:solidFill>
                                  <a:schemeClr val="tx2"/>
                                </a:solidFill>
                                <a:latin typeface="Cambria Math" panose="02040503050406030204" pitchFamily="18" charset="0"/>
                                <a:ea typeface="Source Sans Pro"/>
                                <a:sym typeface="Source Sans Pro"/>
                              </a:rPr>
                              <m:t>2</m:t>
                            </m:r>
                          </m:den>
                        </m:f>
                      </m:sup>
                    </m:sSup>
                  </m:oMath>
                </a14:m>
                <a:r>
                  <a:rPr lang="en-US" sz="1400" dirty="0">
                    <a:solidFill>
                      <a:schemeClr val="tx2"/>
                    </a:solidFill>
                    <a:latin typeface="Source Sans Pro"/>
                    <a:ea typeface="Source Sans Pro"/>
                    <a:cs typeface="Source Sans Pro"/>
                    <a:sym typeface="Source Sans Pro"/>
                  </a:rPr>
                  <a:t> are different! </a:t>
                </a:r>
                <a:br>
                  <a:rPr lang="en-US" sz="1400" dirty="0">
                    <a:solidFill>
                      <a:schemeClr val="tx2"/>
                    </a:solidFill>
                    <a:latin typeface="Source Sans Pro"/>
                    <a:ea typeface="Source Sans Pro"/>
                    <a:cs typeface="Source Sans Pro"/>
                    <a:sym typeface="Source Sans Pro"/>
                  </a:rPr>
                </a:br>
                <a:r>
                  <a:rPr lang="en-US" sz="1400" dirty="0">
                    <a:solidFill>
                      <a:schemeClr val="tx2"/>
                    </a:solidFill>
                    <a:latin typeface="Source Sans Pro"/>
                    <a:ea typeface="Source Sans Pro"/>
                    <a:cs typeface="Source Sans Pro"/>
                    <a:sym typeface="Source Sans Pro"/>
                  </a:rPr>
                  <a:t>[constant factors IN EXPONENTS are not constant factors]</a:t>
                </a:r>
              </a:p>
              <a:p>
                <a:pPr marL="114300" marR="0" lvl="0" indent="0" algn="l" rtl="0">
                  <a:lnSpc>
                    <a:spcPct val="100000"/>
                  </a:lnSpc>
                  <a:spcBef>
                    <a:spcPts val="0"/>
                  </a:spcBef>
                  <a:spcAft>
                    <a:spcPts val="0"/>
                  </a:spcAft>
                  <a:buClr>
                    <a:srgbClr val="000000"/>
                  </a:buClr>
                  <a:buSzPts val="1800"/>
                  <a:buNone/>
                </a:pPr>
                <a:endParaRPr lang="en-US" sz="1400" dirty="0">
                  <a:solidFill>
                    <a:schemeClr val="dk1"/>
                  </a:solidFill>
                  <a:latin typeface="Source Sans Pro"/>
                  <a:ea typeface="Source Sans Pro"/>
                  <a:cs typeface="Source Sans Pro"/>
                  <a:sym typeface="Source Sans Pro"/>
                </a:endParaRPr>
              </a:p>
              <a:p>
                <a:pPr lvl="1" indent="-342900">
                  <a:lnSpc>
                    <a:spcPct val="100000"/>
                  </a:lnSpc>
                  <a:buClr>
                    <a:schemeClr val="tx2"/>
                  </a:buClr>
                  <a:buSzPts val="1800"/>
                  <a:buFont typeface="Source Sans Pro"/>
                  <a:buChar char="●"/>
                </a:pPr>
                <a:r>
                  <a:rPr lang="en-US" sz="1400" b="1" dirty="0">
                    <a:solidFill>
                      <a:schemeClr val="bg2"/>
                    </a:solidFill>
                    <a:latin typeface="Source Sans Pro"/>
                    <a:ea typeface="Source Sans Pro"/>
                    <a:cs typeface="Source Sans Pro"/>
                    <a:sym typeface="Source Sans Pro"/>
                  </a:rPr>
                  <a:t>Exponentials vs Polynomials: </a:t>
                </a:r>
                <a:r>
                  <a:rPr lang="en-US" sz="1400" dirty="0">
                    <a:solidFill>
                      <a:schemeClr val="tx2"/>
                    </a:solidFill>
                    <a:latin typeface="Source Sans Pro"/>
                    <a:ea typeface="Source Sans Pro"/>
                    <a:cs typeface="Source Sans Pro"/>
                    <a:sym typeface="Source Sans Pro"/>
                  </a:rPr>
                  <a:t>for all </a:t>
                </a:r>
                <a14:m>
                  <m:oMath xmlns:m="http://schemas.openxmlformats.org/officeDocument/2006/math">
                    <m:r>
                      <a:rPr lang="en-US" sz="1400" i="1" dirty="0" smtClean="0">
                        <a:solidFill>
                          <a:schemeClr val="tx2"/>
                        </a:solidFill>
                        <a:latin typeface="Cambria Math" panose="02040503050406030204" pitchFamily="18" charset="0"/>
                        <a:ea typeface="Source Sans Pro"/>
                        <a:cs typeface="Source Sans Pro"/>
                        <a:sym typeface="Source Sans Pro"/>
                      </a:rPr>
                      <m:t>𝑟</m:t>
                    </m:r>
                    <m:r>
                      <a:rPr lang="en-US" sz="1400" i="1" dirty="0" smtClean="0">
                        <a:solidFill>
                          <a:schemeClr val="tx2"/>
                        </a:solidFill>
                        <a:latin typeface="Cambria Math" panose="02040503050406030204" pitchFamily="18" charset="0"/>
                        <a:ea typeface="Source Sans Pro"/>
                        <a:cs typeface="Source Sans Pro"/>
                        <a:sym typeface="Source Sans Pro"/>
                      </a:rPr>
                      <m:t>&gt;1 </m:t>
                    </m:r>
                  </m:oMath>
                </a14:m>
                <a:r>
                  <a:rPr lang="en-US" sz="1400" dirty="0">
                    <a:solidFill>
                      <a:schemeClr val="tx2"/>
                    </a:solidFill>
                    <a:latin typeface="Source Sans Pro"/>
                    <a:ea typeface="Source Sans Pro"/>
                    <a:cs typeface="Source Sans Pro"/>
                    <a:sym typeface="Source Sans Pro"/>
                  </a:rPr>
                  <a:t>and all </a:t>
                </a:r>
                <a14:m>
                  <m:oMath xmlns:m="http://schemas.openxmlformats.org/officeDocument/2006/math">
                    <m:r>
                      <a:rPr lang="en-US" sz="1400" i="1" dirty="0" smtClean="0">
                        <a:solidFill>
                          <a:schemeClr val="tx2"/>
                        </a:solidFill>
                        <a:latin typeface="Cambria Math" panose="02040503050406030204" pitchFamily="18" charset="0"/>
                        <a:ea typeface="Source Sans Pro"/>
                        <a:cs typeface="Source Sans Pro"/>
                        <a:sym typeface="Source Sans Pro"/>
                      </a:rPr>
                      <m:t>𝑑</m:t>
                    </m:r>
                    <m:r>
                      <a:rPr lang="en-US" sz="1400" i="1" dirty="0" smtClean="0">
                        <a:solidFill>
                          <a:schemeClr val="tx2"/>
                        </a:solidFill>
                        <a:latin typeface="Cambria Math" panose="02040503050406030204" pitchFamily="18" charset="0"/>
                        <a:ea typeface="Source Sans Pro"/>
                        <a:cs typeface="Source Sans Pro"/>
                        <a:sym typeface="Source Sans Pro"/>
                      </a:rPr>
                      <m:t>&gt;0</m:t>
                    </m:r>
                  </m:oMath>
                </a14:m>
                <a:r>
                  <a:rPr lang="en-US" sz="1400" dirty="0">
                    <a:solidFill>
                      <a:schemeClr val="tx2"/>
                    </a:solidFill>
                    <a:latin typeface="Source Sans Pro"/>
                    <a:ea typeface="Source Sans Pro"/>
                    <a:cs typeface="Source Sans Pro"/>
                    <a:sym typeface="Source Sans Pro"/>
                  </a:rPr>
                  <a:t>, </a:t>
                </a:r>
                <a14:m>
                  <m:oMath xmlns:m="http://schemas.openxmlformats.org/officeDocument/2006/math">
                    <m:sSup>
                      <m:sSupPr>
                        <m:ctrlPr>
                          <a:rPr lang="en-US" sz="1400" i="1" dirty="0" smtClean="0">
                            <a:solidFill>
                              <a:schemeClr val="tx2"/>
                            </a:solidFill>
                            <a:latin typeface="Cambria Math" panose="02040503050406030204" pitchFamily="18" charset="0"/>
                            <a:ea typeface="Source Sans Pro"/>
                            <a:sym typeface="Source Sans Pro"/>
                          </a:rPr>
                        </m:ctrlPr>
                      </m:sSupPr>
                      <m:e>
                        <m:r>
                          <a:rPr lang="en-US" sz="1400" b="0" i="1" dirty="0" smtClean="0">
                            <a:solidFill>
                              <a:schemeClr val="tx2"/>
                            </a:solidFill>
                            <a:latin typeface="Cambria Math" panose="02040503050406030204" pitchFamily="18" charset="0"/>
                            <a:ea typeface="Source Sans Pro"/>
                            <a:sym typeface="Source Sans Pro"/>
                          </a:rPr>
                          <m:t>𝑛</m:t>
                        </m:r>
                      </m:e>
                      <m:sup>
                        <m:r>
                          <a:rPr lang="en-US" sz="1400" b="0" i="1" dirty="0" smtClean="0">
                            <a:solidFill>
                              <a:schemeClr val="tx2"/>
                            </a:solidFill>
                            <a:latin typeface="Cambria Math" panose="02040503050406030204" pitchFamily="18" charset="0"/>
                            <a:ea typeface="Source Sans Pro"/>
                            <a:sym typeface="Source Sans Pro"/>
                          </a:rPr>
                          <m:t>𝑑</m:t>
                        </m:r>
                      </m:sup>
                    </m:sSup>
                    <m:r>
                      <a:rPr lang="en-US" sz="1400" i="1" dirty="0">
                        <a:solidFill>
                          <a:schemeClr val="tx2"/>
                        </a:solidFill>
                        <a:latin typeface="Cambria Math" panose="02040503050406030204" pitchFamily="18" charset="0"/>
                        <a:ea typeface="Source Sans Pro"/>
                        <a:cs typeface="Source Sans Pro"/>
                        <a:sym typeface="Source Sans Pro"/>
                      </a:rPr>
                      <m:t>=</m:t>
                    </m:r>
                    <m:r>
                      <a:rPr lang="en-US" sz="1400" i="1" dirty="0">
                        <a:solidFill>
                          <a:schemeClr val="tx2"/>
                        </a:solidFill>
                        <a:latin typeface="Cambria Math" panose="02040503050406030204" pitchFamily="18" charset="0"/>
                        <a:ea typeface="Source Sans Pro"/>
                        <a:cs typeface="Source Sans Pro"/>
                        <a:sym typeface="Source Sans Pro"/>
                      </a:rPr>
                      <m:t>𝑂</m:t>
                    </m:r>
                    <m:r>
                      <a:rPr lang="en-US" sz="1400" i="1" dirty="0">
                        <a:solidFill>
                          <a:schemeClr val="tx2"/>
                        </a:solidFill>
                        <a:latin typeface="Cambria Math" panose="02040503050406030204" pitchFamily="18" charset="0"/>
                        <a:ea typeface="Source Sans Pro"/>
                        <a:cs typeface="Source Sans Pro"/>
                        <a:sym typeface="Source Sans Pro"/>
                      </a:rPr>
                      <m:t>(</m:t>
                    </m:r>
                    <m:sSup>
                      <m:sSupPr>
                        <m:ctrlPr>
                          <a:rPr lang="en-US" sz="1400" i="1" dirty="0" smtClean="0">
                            <a:solidFill>
                              <a:schemeClr val="tx2"/>
                            </a:solidFill>
                            <a:latin typeface="Cambria Math" panose="02040503050406030204" pitchFamily="18" charset="0"/>
                            <a:ea typeface="Source Sans Pro"/>
                            <a:sym typeface="Source Sans Pro"/>
                          </a:rPr>
                        </m:ctrlPr>
                      </m:sSupPr>
                      <m:e>
                        <m:r>
                          <a:rPr lang="en-US" sz="1400" b="0" i="1" dirty="0" smtClean="0">
                            <a:solidFill>
                              <a:schemeClr val="tx2"/>
                            </a:solidFill>
                            <a:latin typeface="Cambria Math" panose="02040503050406030204" pitchFamily="18" charset="0"/>
                            <a:ea typeface="Source Sans Pro"/>
                            <a:sym typeface="Source Sans Pro"/>
                          </a:rPr>
                          <m:t>𝑟</m:t>
                        </m:r>
                      </m:e>
                      <m:sup>
                        <m:r>
                          <a:rPr lang="en-US" sz="1400" b="0" i="1" dirty="0" smtClean="0">
                            <a:solidFill>
                              <a:schemeClr val="tx2"/>
                            </a:solidFill>
                            <a:latin typeface="Cambria Math" panose="02040503050406030204" pitchFamily="18" charset="0"/>
                            <a:ea typeface="Source Sans Pro"/>
                            <a:sym typeface="Source Sans Pro"/>
                          </a:rPr>
                          <m:t>𝑛</m:t>
                        </m:r>
                      </m:sup>
                    </m:sSup>
                    <m:r>
                      <a:rPr lang="en-US" sz="1400" i="1" dirty="0">
                        <a:solidFill>
                          <a:schemeClr val="tx2"/>
                        </a:solidFill>
                        <a:latin typeface="Cambria Math" panose="02040503050406030204" pitchFamily="18" charset="0"/>
                        <a:ea typeface="Source Sans Pro"/>
                        <a:cs typeface="Source Sans Pro"/>
                        <a:sym typeface="Source Sans Pro"/>
                      </a:rPr>
                      <m:t>) </m:t>
                    </m:r>
                  </m:oMath>
                </a14:m>
                <a:br>
                  <a:rPr lang="en-US" sz="1400" dirty="0">
                    <a:solidFill>
                      <a:schemeClr val="tx2"/>
                    </a:solidFill>
                    <a:latin typeface="Source Sans Pro"/>
                    <a:ea typeface="Source Sans Pro"/>
                    <a:cs typeface="Source Sans Pro"/>
                    <a:sym typeface="Source Sans Pro"/>
                  </a:rPr>
                </a:br>
                <a:r>
                  <a:rPr lang="en-US" sz="1400" dirty="0">
                    <a:solidFill>
                      <a:schemeClr val="tx2"/>
                    </a:solidFill>
                    <a:latin typeface="Source Sans Pro"/>
                    <a:ea typeface="Source Sans Pro"/>
                    <a:cs typeface="Source Sans Pro"/>
                    <a:sym typeface="Source Sans Pro"/>
                  </a:rPr>
                  <a:t>[in other words, every exponential grows faster than every polynomial]</a:t>
                </a:r>
                <a:br>
                  <a:rPr lang="en-US" sz="1400" dirty="0">
                    <a:solidFill>
                      <a:schemeClr val="tx2"/>
                    </a:solidFill>
                    <a:latin typeface="Source Sans Pro"/>
                    <a:ea typeface="Source Sans Pro"/>
                    <a:cs typeface="Source Sans Pro"/>
                    <a:sym typeface="Source Sans Pro"/>
                  </a:rPr>
                </a:br>
                <a:endParaRPr lang="en-US" sz="1400" dirty="0">
                  <a:solidFill>
                    <a:schemeClr val="dk1"/>
                  </a:solidFill>
                  <a:latin typeface="Source Sans Pro"/>
                  <a:ea typeface="Source Sans Pro"/>
                  <a:cs typeface="Source Sans Pro"/>
                  <a:sym typeface="Source Sans Pro"/>
                </a:endParaRPr>
              </a:p>
              <a:p>
                <a:pPr lvl="1" indent="-342900">
                  <a:lnSpc>
                    <a:spcPct val="100000"/>
                  </a:lnSpc>
                  <a:buClr>
                    <a:schemeClr val="tx2"/>
                  </a:buClr>
                  <a:buSzPts val="1800"/>
                  <a:buFont typeface="Source Sans Pro"/>
                  <a:buChar char="●"/>
                </a:pPr>
                <a:r>
                  <a:rPr lang="en-US" sz="1400" b="1" dirty="0">
                    <a:solidFill>
                      <a:schemeClr val="bg2"/>
                    </a:solidFill>
                    <a:latin typeface="Source Sans Pro"/>
                    <a:ea typeface="Source Sans Pro"/>
                    <a:cs typeface="Source Sans Pro"/>
                    <a:sym typeface="Source Sans Pro"/>
                  </a:rPr>
                  <a:t>Logs vs Polynomials: </a:t>
                </a:r>
                <a14:m>
                  <m:oMath xmlns:m="http://schemas.openxmlformats.org/officeDocument/2006/math">
                    <m:sSup>
                      <m:sSupPr>
                        <m:ctrlPr>
                          <a:rPr lang="en-US" sz="1400" i="1" dirty="0" smtClean="0">
                            <a:solidFill>
                              <a:schemeClr val="tx2"/>
                            </a:solidFill>
                            <a:latin typeface="Cambria Math" panose="02040503050406030204" pitchFamily="18" charset="0"/>
                            <a:ea typeface="Source Sans Pro"/>
                            <a:sym typeface="Source Sans Pro"/>
                          </a:rPr>
                        </m:ctrlPr>
                      </m:sSupPr>
                      <m:e>
                        <m:r>
                          <m:rPr>
                            <m:sty m:val="p"/>
                          </m:rPr>
                          <a:rPr lang="en-US" sz="1400" i="1" dirty="0">
                            <a:solidFill>
                              <a:schemeClr val="tx2"/>
                            </a:solidFill>
                            <a:latin typeface="Cambria Math" panose="02040503050406030204" pitchFamily="18" charset="0"/>
                            <a:ea typeface="Source Sans Pro"/>
                            <a:cs typeface="Source Sans Pro"/>
                            <a:sym typeface="Source Sans Pro"/>
                          </a:rPr>
                          <m:t>log</m:t>
                        </m:r>
                      </m:e>
                      <m:sup>
                        <m:r>
                          <a:rPr lang="en-US" sz="1400" b="0" i="1" dirty="0" smtClean="0">
                            <a:solidFill>
                              <a:schemeClr val="tx2"/>
                            </a:solidFill>
                            <a:latin typeface="Cambria Math" panose="02040503050406030204" pitchFamily="18" charset="0"/>
                            <a:ea typeface="Source Sans Pro"/>
                            <a:sym typeface="Source Sans Pro"/>
                          </a:rPr>
                          <m:t>𝑎</m:t>
                        </m:r>
                      </m:sup>
                    </m:sSup>
                    <m:r>
                      <a:rPr lang="en-US" sz="1400" b="0" i="1" dirty="0" smtClean="0">
                        <a:solidFill>
                          <a:schemeClr val="tx2"/>
                        </a:solidFill>
                        <a:latin typeface="Cambria Math" panose="02040503050406030204" pitchFamily="18" charset="0"/>
                        <a:ea typeface="Source Sans Pro"/>
                        <a:sym typeface="Source Sans Pro"/>
                      </a:rPr>
                      <m:t>(</m:t>
                    </m:r>
                    <m:r>
                      <a:rPr lang="en-US" sz="1400" b="0" i="1" dirty="0" smtClean="0">
                        <a:solidFill>
                          <a:schemeClr val="tx2"/>
                        </a:solidFill>
                        <a:latin typeface="Cambria Math" panose="02040503050406030204" pitchFamily="18" charset="0"/>
                        <a:ea typeface="Source Sans Pro"/>
                        <a:sym typeface="Source Sans Pro"/>
                      </a:rPr>
                      <m:t>𝑛</m:t>
                    </m:r>
                    <m:r>
                      <a:rPr lang="en-US" sz="1400" b="0" i="1" dirty="0" smtClean="0">
                        <a:solidFill>
                          <a:schemeClr val="tx2"/>
                        </a:solidFill>
                        <a:latin typeface="Cambria Math" panose="02040503050406030204" pitchFamily="18" charset="0"/>
                        <a:ea typeface="Source Sans Pro"/>
                        <a:sym typeface="Source Sans Pro"/>
                      </a:rPr>
                      <m:t>) </m:t>
                    </m:r>
                  </m:oMath>
                </a14:m>
                <a:r>
                  <a:rPr lang="en-US" sz="1400" dirty="0">
                    <a:solidFill>
                      <a:schemeClr val="tx2"/>
                    </a:solidFill>
                    <a:latin typeface="Source Sans Pro"/>
                    <a:ea typeface="Source Sans Pro"/>
                    <a:cs typeface="Source Sans Pro"/>
                    <a:sym typeface="Source Sans Pro"/>
                  </a:rPr>
                  <a:t>is asymptotically less than </a:t>
                </a:r>
                <a14:m>
                  <m:oMath xmlns:m="http://schemas.openxmlformats.org/officeDocument/2006/math">
                    <m:sSup>
                      <m:sSupPr>
                        <m:ctrlPr>
                          <a:rPr lang="en-US" sz="1400" i="1" smtClean="0">
                            <a:solidFill>
                              <a:schemeClr val="tx2"/>
                            </a:solidFill>
                            <a:latin typeface="Cambria Math" panose="02040503050406030204" pitchFamily="18" charset="0"/>
                            <a:ea typeface="Source Sans Pro"/>
                            <a:sym typeface="Source Sans Pro"/>
                          </a:rPr>
                        </m:ctrlPr>
                      </m:sSupPr>
                      <m:e>
                        <m:r>
                          <a:rPr lang="en-US" sz="1400" b="0" i="1" smtClean="0">
                            <a:solidFill>
                              <a:schemeClr val="tx2"/>
                            </a:solidFill>
                            <a:latin typeface="Cambria Math" panose="02040503050406030204" pitchFamily="18" charset="0"/>
                            <a:ea typeface="Source Sans Pro"/>
                            <a:sym typeface="Source Sans Pro"/>
                          </a:rPr>
                          <m:t>𝑛</m:t>
                        </m:r>
                      </m:e>
                      <m:sup>
                        <m:r>
                          <a:rPr lang="en-US" sz="1400" b="0" i="1" smtClean="0">
                            <a:solidFill>
                              <a:schemeClr val="tx2"/>
                            </a:solidFill>
                            <a:latin typeface="Cambria Math" panose="02040503050406030204" pitchFamily="18" charset="0"/>
                            <a:ea typeface="Source Sans Pro"/>
                            <a:sym typeface="Source Sans Pro"/>
                          </a:rPr>
                          <m:t>𝑏</m:t>
                        </m:r>
                      </m:sup>
                    </m:sSup>
                  </m:oMath>
                </a14:m>
                <a:r>
                  <a:rPr lang="en-US" sz="1400" dirty="0">
                    <a:solidFill>
                      <a:schemeClr val="tx2"/>
                    </a:solidFill>
                    <a:latin typeface="Source Sans Pro"/>
                    <a:ea typeface="Source Sans Pro"/>
                    <a:cs typeface="Source Sans Pro"/>
                    <a:sym typeface="Source Sans Pro"/>
                  </a:rPr>
                  <a:t> for any positive constants </a:t>
                </a:r>
                <a14:m>
                  <m:oMath xmlns:m="http://schemas.openxmlformats.org/officeDocument/2006/math">
                    <m:r>
                      <a:rPr lang="en-US" sz="1400" i="1" dirty="0" smtClean="0">
                        <a:solidFill>
                          <a:schemeClr val="tx2"/>
                        </a:solidFill>
                        <a:latin typeface="Cambria Math" panose="02040503050406030204" pitchFamily="18" charset="0"/>
                        <a:ea typeface="Source Sans Pro"/>
                        <a:cs typeface="Source Sans Pro"/>
                        <a:sym typeface="Source Sans Pro"/>
                      </a:rPr>
                      <m:t>𝑎</m:t>
                    </m:r>
                    <m:r>
                      <a:rPr lang="en-US" sz="1400" i="1" dirty="0" smtClean="0">
                        <a:solidFill>
                          <a:schemeClr val="tx2"/>
                        </a:solidFill>
                        <a:latin typeface="Cambria Math" panose="02040503050406030204" pitchFamily="18" charset="0"/>
                        <a:ea typeface="Source Sans Pro"/>
                        <a:cs typeface="Source Sans Pro"/>
                        <a:sym typeface="Source Sans Pro"/>
                      </a:rPr>
                      <m:t>, </m:t>
                    </m:r>
                    <m:r>
                      <a:rPr lang="en-US" sz="1400" i="1" dirty="0" smtClean="0">
                        <a:solidFill>
                          <a:schemeClr val="tx2"/>
                        </a:solidFill>
                        <a:latin typeface="Cambria Math" panose="02040503050406030204" pitchFamily="18" charset="0"/>
                        <a:ea typeface="Source Sans Pro"/>
                        <a:cs typeface="Source Sans Pro"/>
                        <a:sym typeface="Source Sans Pro"/>
                      </a:rPr>
                      <m:t>𝑏</m:t>
                    </m:r>
                  </m:oMath>
                </a14:m>
                <a:br>
                  <a:rPr lang="en-US" sz="1400" dirty="0">
                    <a:solidFill>
                      <a:schemeClr val="tx2"/>
                    </a:solidFill>
                    <a:latin typeface="Source Sans Pro"/>
                    <a:ea typeface="Source Sans Pro"/>
                    <a:cs typeface="Source Sans Pro"/>
                    <a:sym typeface="Source Sans Pro"/>
                  </a:rPr>
                </a:br>
                <a:endParaRPr lang="en-US" sz="1400" dirty="0">
                  <a:solidFill>
                    <a:schemeClr val="tx2"/>
                  </a:solidFill>
                  <a:latin typeface="Source Sans Pro"/>
                  <a:ea typeface="Source Sans Pro"/>
                  <a:cs typeface="Source Sans Pro"/>
                  <a:sym typeface="Source Sans Pro"/>
                </a:endParaRPr>
              </a:p>
              <a:p>
                <a:pPr marL="457200" marR="0" lvl="0" indent="-342900" algn="l" rtl="0">
                  <a:lnSpc>
                    <a:spcPct val="100000"/>
                  </a:lnSpc>
                  <a:spcBef>
                    <a:spcPts val="0"/>
                  </a:spcBef>
                  <a:spcAft>
                    <a:spcPts val="0"/>
                  </a:spcAft>
                  <a:buSzPts val="1800"/>
                  <a:buFont typeface="Source Sans Pro"/>
                  <a:buChar char="●"/>
                </a:pPr>
                <a:r>
                  <a:rPr lang="en-US" sz="2000" dirty="0">
                    <a:solidFill>
                      <a:schemeClr val="tx2"/>
                    </a:solidFill>
                    <a:latin typeface="Source Sans Pro"/>
                    <a:ea typeface="Source Sans Pro"/>
                    <a:cs typeface="Source Sans Pro"/>
                    <a:sym typeface="Source Sans Pro"/>
                  </a:rPr>
                  <a:t>Key strategy: rewriting functions as </a:t>
                </a:r>
                <a14:m>
                  <m:oMath xmlns:m="http://schemas.openxmlformats.org/officeDocument/2006/math">
                    <m:sSup>
                      <m:sSupPr>
                        <m:ctrlPr>
                          <a:rPr lang="en-US" sz="2000" i="1" smtClean="0">
                            <a:solidFill>
                              <a:schemeClr val="tx2"/>
                            </a:solidFill>
                            <a:latin typeface="Cambria Math" panose="02040503050406030204" pitchFamily="18" charset="0"/>
                            <a:ea typeface="Source Sans Pro"/>
                            <a:sym typeface="Source Sans Pro"/>
                          </a:rPr>
                        </m:ctrlPr>
                      </m:sSupPr>
                      <m:e>
                        <m:r>
                          <a:rPr lang="en-US" sz="2000" b="0" i="1" smtClean="0">
                            <a:solidFill>
                              <a:schemeClr val="tx2"/>
                            </a:solidFill>
                            <a:latin typeface="Cambria Math" panose="02040503050406030204" pitchFamily="18" charset="0"/>
                            <a:ea typeface="Source Sans Pro"/>
                            <a:sym typeface="Source Sans Pro"/>
                          </a:rPr>
                          <m:t>2</m:t>
                        </m:r>
                      </m:e>
                      <m:sup>
                        <m:r>
                          <a:rPr lang="en-US" sz="2000" b="0" i="1" smtClean="0">
                            <a:solidFill>
                              <a:schemeClr val="tx2"/>
                            </a:solidFill>
                            <a:latin typeface="Cambria Math" panose="02040503050406030204" pitchFamily="18" charset="0"/>
                            <a:ea typeface="Source Sans Pro"/>
                            <a:sym typeface="Source Sans Pro"/>
                          </a:rPr>
                          <m:t>𝑓</m:t>
                        </m:r>
                        <m:r>
                          <a:rPr lang="en-US" sz="2000" b="0" i="1" smtClean="0">
                            <a:solidFill>
                              <a:schemeClr val="tx2"/>
                            </a:solidFill>
                            <a:latin typeface="Cambria Math" panose="02040503050406030204" pitchFamily="18" charset="0"/>
                            <a:ea typeface="Source Sans Pro"/>
                            <a:sym typeface="Source Sans Pro"/>
                          </a:rPr>
                          <m:t>(</m:t>
                        </m:r>
                        <m:r>
                          <a:rPr lang="en-US" sz="2000" b="0" i="1" smtClean="0">
                            <a:solidFill>
                              <a:schemeClr val="tx2"/>
                            </a:solidFill>
                            <a:latin typeface="Cambria Math" panose="02040503050406030204" pitchFamily="18" charset="0"/>
                            <a:ea typeface="Source Sans Pro"/>
                            <a:sym typeface="Source Sans Pro"/>
                          </a:rPr>
                          <m:t>𝑛</m:t>
                        </m:r>
                        <m:r>
                          <a:rPr lang="en-US" sz="2000" b="0" i="1" smtClean="0">
                            <a:solidFill>
                              <a:schemeClr val="tx2"/>
                            </a:solidFill>
                            <a:latin typeface="Cambria Math" panose="02040503050406030204" pitchFamily="18" charset="0"/>
                            <a:ea typeface="Source Sans Pro"/>
                            <a:sym typeface="Source Sans Pro"/>
                          </a:rPr>
                          <m:t>)</m:t>
                        </m:r>
                      </m:sup>
                    </m:sSup>
                  </m:oMath>
                </a14:m>
                <a:r>
                  <a:rPr lang="en-US" sz="2000" dirty="0">
                    <a:solidFill>
                      <a:schemeClr val="tx2"/>
                    </a:solidFill>
                    <a:latin typeface="Source Sans Pro"/>
                    <a:ea typeface="Source Sans Pro"/>
                    <a:cs typeface="Source Sans Pro"/>
                    <a:sym typeface="Source Sans Pro"/>
                  </a:rPr>
                  <a:t> or </a:t>
                </a:r>
                <a14:m>
                  <m:oMath xmlns:m="http://schemas.openxmlformats.org/officeDocument/2006/math">
                    <m:r>
                      <m:rPr>
                        <m:sty m:val="p"/>
                      </m:rPr>
                      <a:rPr lang="en-US" sz="2000" b="0" i="0" smtClean="0">
                        <a:solidFill>
                          <a:schemeClr val="tx2"/>
                        </a:solidFill>
                        <a:latin typeface="Cambria Math" panose="02040503050406030204" pitchFamily="18" charset="0"/>
                        <a:ea typeface="Source Sans Pro"/>
                        <a:cs typeface="Source Sans Pro"/>
                        <a:sym typeface="Source Sans Pro"/>
                      </a:rPr>
                      <m:t>log</m:t>
                    </m:r>
                    <m:r>
                      <a:rPr lang="en-US" sz="2000" b="0" i="1" smtClean="0">
                        <a:solidFill>
                          <a:schemeClr val="tx2"/>
                        </a:solidFill>
                        <a:latin typeface="Cambria Math" panose="02040503050406030204" pitchFamily="18" charset="0"/>
                        <a:ea typeface="Source Sans Pro"/>
                        <a:cs typeface="Source Sans Pro"/>
                        <a:sym typeface="Source Sans Pro"/>
                      </a:rPr>
                      <m:t>⁡(</m:t>
                    </m:r>
                    <m:r>
                      <a:rPr lang="en-US" sz="2000" b="0" i="1" smtClean="0">
                        <a:solidFill>
                          <a:schemeClr val="tx2"/>
                        </a:solidFill>
                        <a:latin typeface="Cambria Math" panose="02040503050406030204" pitchFamily="18" charset="0"/>
                        <a:ea typeface="Source Sans Pro"/>
                        <a:cs typeface="Source Sans Pro"/>
                        <a:sym typeface="Source Sans Pro"/>
                      </a:rPr>
                      <m:t>𝑓</m:t>
                    </m:r>
                    <m:d>
                      <m:dPr>
                        <m:ctrlPr>
                          <a:rPr lang="en-US" sz="2000" b="0" i="1" smtClean="0">
                            <a:solidFill>
                              <a:schemeClr val="tx2"/>
                            </a:solidFill>
                            <a:latin typeface="Cambria Math" panose="02040503050406030204" pitchFamily="18" charset="0"/>
                            <a:ea typeface="Source Sans Pro"/>
                            <a:cs typeface="Source Sans Pro"/>
                            <a:sym typeface="Source Sans Pro"/>
                          </a:rPr>
                        </m:ctrlPr>
                      </m:dPr>
                      <m:e>
                        <m:r>
                          <a:rPr lang="en-US" sz="2000" b="0" i="1" smtClean="0">
                            <a:solidFill>
                              <a:schemeClr val="tx2"/>
                            </a:solidFill>
                            <a:latin typeface="Cambria Math" panose="02040503050406030204" pitchFamily="18" charset="0"/>
                            <a:ea typeface="Source Sans Pro"/>
                            <a:cs typeface="Source Sans Pro"/>
                            <a:sym typeface="Source Sans Pro"/>
                          </a:rPr>
                          <m:t>𝑛</m:t>
                        </m:r>
                      </m:e>
                    </m:d>
                    <m:r>
                      <a:rPr lang="en-US" sz="2000" b="0" i="1" smtClean="0">
                        <a:solidFill>
                          <a:schemeClr val="tx2"/>
                        </a:solidFill>
                        <a:latin typeface="Cambria Math" panose="02040503050406030204" pitchFamily="18" charset="0"/>
                        <a:ea typeface="Source Sans Pro"/>
                        <a:cs typeface="Source Sans Pro"/>
                        <a:sym typeface="Source Sans Pro"/>
                      </a:rPr>
                      <m:t>)</m:t>
                    </m:r>
                  </m:oMath>
                </a14:m>
                <a:r>
                  <a:rPr lang="en-US" sz="2000" dirty="0">
                    <a:solidFill>
                      <a:schemeClr val="tx2"/>
                    </a:solidFill>
                    <a:latin typeface="Source Sans Pro"/>
                    <a:ea typeface="Source Sans Pro"/>
                    <a:cs typeface="Source Sans Pro"/>
                    <a:sym typeface="Source Sans Pro"/>
                  </a:rPr>
                  <a:t> will often make it easier to find the correct order for functions</a:t>
                </a:r>
              </a:p>
            </p:txBody>
          </p:sp>
        </mc:Choice>
        <mc:Fallback xmlns="">
          <p:sp>
            <p:nvSpPr>
              <p:cNvPr id="3" name="Text Placeholder 2">
                <a:extLst>
                  <a:ext uri="{FF2B5EF4-FFF2-40B4-BE49-F238E27FC236}">
                    <a16:creationId xmlns:a16="http://schemas.microsoft.com/office/drawing/2014/main" id="{0417D5D2-C1F7-5FA5-0368-6326B91E97AD}"/>
                  </a:ext>
                </a:extLst>
              </p:cNvPr>
              <p:cNvSpPr>
                <a:spLocks noGrp="1" noRot="1" noChangeAspect="1" noMove="1" noResize="1" noEditPoints="1" noAdjustHandles="1" noChangeArrowheads="1" noChangeShapeType="1" noTextEdit="1"/>
              </p:cNvSpPr>
              <p:nvPr>
                <p:ph type="body" idx="1"/>
              </p:nvPr>
            </p:nvSpPr>
            <p:spPr>
              <a:xfrm>
                <a:off x="311700" y="1068425"/>
                <a:ext cx="8520600" cy="3933066"/>
              </a:xfr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92348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1 – Big-O-No</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457CB86-B894-26FD-7788-FA806722E745}"/>
                  </a:ext>
                </a:extLst>
              </p:cNvPr>
              <p:cNvSpPr>
                <a:spLocks noGrp="1"/>
              </p:cNvSpPr>
              <p:nvPr>
                <p:ph type="body" idx="1"/>
              </p:nvPr>
            </p:nvSpPr>
            <p:spPr>
              <a:xfrm>
                <a:off x="311700" y="1068425"/>
                <a:ext cx="8520600" cy="3500450"/>
              </a:xfrm>
            </p:spPr>
            <p:txBody>
              <a:bodyPr>
                <a:normAutofit/>
              </a:bodyPr>
              <a:lstStyle/>
              <a:p>
                <a:pPr marL="114300" indent="0">
                  <a:spcAft>
                    <a:spcPts val="600"/>
                  </a:spcAft>
                  <a:buNone/>
                </a:pPr>
                <a:r>
                  <a:rPr lang="en-US" sz="1600" dirty="0"/>
                  <a:t>Put these functions in increasing order. That is, if </a:t>
                </a:r>
                <a14:m>
                  <m:oMath xmlns:m="http://schemas.openxmlformats.org/officeDocument/2006/math">
                    <m:r>
                      <a:rPr lang="en-US" sz="1600" i="1" dirty="0" smtClean="0">
                        <a:latin typeface="Cambria Math" panose="02040503050406030204" pitchFamily="18" charset="0"/>
                      </a:rPr>
                      <m:t>𝑓</m:t>
                    </m:r>
                  </m:oMath>
                </a14:m>
                <a:r>
                  <a:rPr lang="en-US" sz="1600" dirty="0"/>
                  <a:t> comes before </a:t>
                </a:r>
                <a14:m>
                  <m:oMath xmlns:m="http://schemas.openxmlformats.org/officeDocument/2006/math">
                    <m:r>
                      <a:rPr lang="en-US" sz="1600" i="1" dirty="0" smtClean="0">
                        <a:latin typeface="Cambria Math" panose="02040503050406030204" pitchFamily="18" charset="0"/>
                      </a:rPr>
                      <m:t>𝑔</m:t>
                    </m:r>
                  </m:oMath>
                </a14:m>
                <a:r>
                  <a:rPr lang="en-US" sz="1600" dirty="0"/>
                  <a:t> in the list, it must be the case that </a:t>
                </a:r>
                <a14:m>
                  <m:oMath xmlns:m="http://schemas.openxmlformats.org/officeDocument/2006/math">
                    <m:r>
                      <a:rPr lang="en-US" sz="1600" i="1" dirty="0" smtClean="0">
                        <a:latin typeface="Cambria Math" panose="02040503050406030204" pitchFamily="18" charset="0"/>
                      </a:rPr>
                      <m:t>𝑓</m:t>
                    </m:r>
                    <m:r>
                      <a:rPr lang="en-US" sz="1600" i="1" dirty="0" smtClean="0">
                        <a:latin typeface="Cambria Math" panose="02040503050406030204" pitchFamily="18" charset="0"/>
                      </a:rPr>
                      <m:t>(</m:t>
                    </m:r>
                    <m:r>
                      <a:rPr lang="en-US" sz="1600" i="1" dirty="0" smtClean="0">
                        <a:latin typeface="Cambria Math" panose="02040503050406030204" pitchFamily="18" charset="0"/>
                      </a:rPr>
                      <m:t>𝑛</m:t>
                    </m:r>
                    <m:r>
                      <a:rPr lang="en-US" sz="1600" i="1" dirty="0" smtClean="0">
                        <a:latin typeface="Cambria Math" panose="02040503050406030204" pitchFamily="18" charset="0"/>
                      </a:rPr>
                      <m:t>)</m:t>
                    </m:r>
                  </m:oMath>
                </a14:m>
                <a:r>
                  <a:rPr lang="en-US" sz="1600" dirty="0"/>
                  <a:t> is </a:t>
                </a:r>
                <a14:m>
                  <m:oMath xmlns:m="http://schemas.openxmlformats.org/officeDocument/2006/math">
                    <m:r>
                      <a:rPr lang="en-US" sz="1600" i="1" dirty="0" smtClean="0">
                        <a:latin typeface="Cambria Math" panose="02040503050406030204" pitchFamily="18" charset="0"/>
                        <a:ea typeface="Cambria Math" panose="02040503050406030204" pitchFamily="18" charset="0"/>
                      </a:rPr>
                      <m:t>𝒪</m:t>
                    </m:r>
                    <m:r>
                      <a:rPr lang="en-US" sz="1600" i="1" dirty="0" smtClean="0">
                        <a:latin typeface="Cambria Math" panose="02040503050406030204" pitchFamily="18" charset="0"/>
                      </a:rPr>
                      <m:t>(</m:t>
                    </m:r>
                    <m:r>
                      <a:rPr lang="en-US" sz="1600" i="1" dirty="0" smtClean="0">
                        <a:latin typeface="Cambria Math" panose="02040503050406030204" pitchFamily="18" charset="0"/>
                      </a:rPr>
                      <m:t>𝑔</m:t>
                    </m:r>
                    <m:r>
                      <a:rPr lang="en-US" sz="1600" i="1" dirty="0" smtClean="0">
                        <a:latin typeface="Cambria Math" panose="02040503050406030204" pitchFamily="18" charset="0"/>
                      </a:rPr>
                      <m:t>(</m:t>
                    </m:r>
                    <m:r>
                      <a:rPr lang="en-US" sz="1600" i="1" dirty="0" smtClean="0">
                        <a:latin typeface="Cambria Math" panose="02040503050406030204" pitchFamily="18" charset="0"/>
                      </a:rPr>
                      <m:t>𝑛</m:t>
                    </m:r>
                    <m:r>
                      <a:rPr lang="en-US" sz="1600" i="1" dirty="0" smtClean="0">
                        <a:latin typeface="Cambria Math" panose="02040503050406030204" pitchFamily="18" charset="0"/>
                      </a:rPr>
                      <m:t>))</m:t>
                    </m:r>
                  </m:oMath>
                </a14:m>
                <a:r>
                  <a:rPr lang="en-US" sz="1600" dirty="0"/>
                  <a:t>. Additionally, if there are any pairs such that </a:t>
                </a:r>
                <a14:m>
                  <m:oMath xmlns:m="http://schemas.openxmlformats.org/officeDocument/2006/math">
                    <m:r>
                      <a:rPr lang="en-US" sz="1600" i="1" dirty="0" smtClean="0">
                        <a:latin typeface="Cambria Math" panose="02040503050406030204" pitchFamily="18" charset="0"/>
                      </a:rPr>
                      <m:t>𝑓</m:t>
                    </m:r>
                    <m:r>
                      <a:rPr lang="en-US" sz="1600" i="1" dirty="0" smtClean="0">
                        <a:latin typeface="Cambria Math" panose="02040503050406030204" pitchFamily="18" charset="0"/>
                      </a:rPr>
                      <m:t>(</m:t>
                    </m:r>
                    <m:r>
                      <a:rPr lang="en-US" sz="1600" i="1" dirty="0" smtClean="0">
                        <a:latin typeface="Cambria Math" panose="02040503050406030204" pitchFamily="18" charset="0"/>
                      </a:rPr>
                      <m:t>𝑛</m:t>
                    </m:r>
                    <m:r>
                      <a:rPr lang="en-US" sz="1600" i="1" dirty="0" smtClean="0">
                        <a:latin typeface="Cambria Math" panose="02040503050406030204" pitchFamily="18" charset="0"/>
                      </a:rPr>
                      <m:t>)</m:t>
                    </m:r>
                  </m:oMath>
                </a14:m>
                <a:r>
                  <a:rPr lang="en-US" sz="1600" dirty="0"/>
                  <a:t> is </a:t>
                </a:r>
                <a14:m>
                  <m:oMath xmlns:m="http://schemas.openxmlformats.org/officeDocument/2006/math">
                    <m:r>
                      <m:rPr>
                        <m:sty m:val="p"/>
                      </m:rPr>
                      <a:rPr lang="en-US" sz="1600" i="0" dirty="0" smtClean="0">
                        <a:latin typeface="Cambria Math" panose="02040503050406030204" pitchFamily="18" charset="0"/>
                      </a:rPr>
                      <m:t>Θ</m:t>
                    </m:r>
                    <m:r>
                      <a:rPr lang="en-US" sz="1600" i="1" dirty="0">
                        <a:latin typeface="Cambria Math" panose="02040503050406030204" pitchFamily="18" charset="0"/>
                      </a:rPr>
                      <m:t>(</m:t>
                    </m:r>
                    <m:r>
                      <a:rPr lang="en-US" sz="1600" i="1" dirty="0">
                        <a:latin typeface="Cambria Math" panose="02040503050406030204" pitchFamily="18" charset="0"/>
                      </a:rPr>
                      <m:t>𝑔</m:t>
                    </m:r>
                    <m:r>
                      <a:rPr lang="en-US" sz="1600" i="1" dirty="0">
                        <a:latin typeface="Cambria Math" panose="02040503050406030204" pitchFamily="18" charset="0"/>
                      </a:rPr>
                      <m:t>(</m:t>
                    </m:r>
                    <m:r>
                      <a:rPr lang="en-US" sz="1600" i="1" dirty="0">
                        <a:latin typeface="Cambria Math" panose="02040503050406030204" pitchFamily="18" charset="0"/>
                      </a:rPr>
                      <m:t>𝑛</m:t>
                    </m:r>
                    <m:r>
                      <a:rPr lang="en-US" sz="1600" i="1" dirty="0">
                        <a:latin typeface="Cambria Math" panose="02040503050406030204" pitchFamily="18" charset="0"/>
                      </a:rPr>
                      <m:t>))</m:t>
                    </m:r>
                  </m:oMath>
                </a14:m>
                <a:r>
                  <a:rPr lang="en-US" sz="1600" dirty="0"/>
                  <a:t>, mark those pairs. </a:t>
                </a:r>
              </a:p>
            </p:txBody>
          </p:sp>
        </mc:Choice>
        <mc:Fallback xmlns="">
          <p:sp>
            <p:nvSpPr>
              <p:cNvPr id="5" name="Text Placeholder 4">
                <a:extLst>
                  <a:ext uri="{FF2B5EF4-FFF2-40B4-BE49-F238E27FC236}">
                    <a16:creationId xmlns:a16="http://schemas.microsoft.com/office/drawing/2014/main" id="{D457CB86-B894-26FD-7788-FA806722E745}"/>
                  </a:ext>
                </a:extLst>
              </p:cNvPr>
              <p:cNvSpPr>
                <a:spLocks noGrp="1" noRot="1" noChangeAspect="1" noMove="1" noResize="1" noEditPoints="1" noAdjustHandles="1" noChangeArrowheads="1" noChangeShapeType="1" noTextEdit="1"/>
              </p:cNvSpPr>
              <p:nvPr>
                <p:ph type="body" idx="1"/>
              </p:nvPr>
            </p:nvSpPr>
            <p:spPr>
              <a:xfrm>
                <a:off x="311700" y="1068425"/>
                <a:ext cx="8520600" cy="3500450"/>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BFD8BFD-6BDF-81B9-12C3-AF81F95B96C0}"/>
                  </a:ext>
                </a:extLst>
              </p:cNvPr>
              <p:cNvSpPr txBox="1"/>
              <p:nvPr/>
            </p:nvSpPr>
            <p:spPr>
              <a:xfrm>
                <a:off x="674524" y="2078409"/>
                <a:ext cx="4639658" cy="1564531"/>
              </a:xfrm>
              <a:prstGeom prst="rect">
                <a:avLst/>
              </a:prstGeom>
              <a:noFill/>
            </p:spPr>
            <p:txBody>
              <a:bodyPr wrap="square" numCol="2">
                <a:spAutoFit/>
              </a:bodyPr>
              <a:lstStyle/>
              <a:p>
                <a:pPr marL="285750" indent="-285750">
                  <a:spcAft>
                    <a:spcPts val="600"/>
                  </a:spcAft>
                  <a:buFont typeface="Arial" panose="020B0604020202020204" pitchFamily="34" charset="0"/>
                  <a:buChar char="•"/>
                </a:pPr>
                <a14:m>
                  <m:oMath xmlns:m="http://schemas.openxmlformats.org/officeDocument/2006/math">
                    <m:sSup>
                      <m:sSupPr>
                        <m:ctrlPr>
                          <a:rPr lang="en-US" i="1" dirty="0" smtClean="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2</m:t>
                        </m:r>
                      </m:e>
                      <m:sup>
                        <m:r>
                          <m:rPr>
                            <m:sty m:val="p"/>
                          </m:rPr>
                          <a:rPr lang="en-US" b="0" i="0" dirty="0" smtClean="0">
                            <a:solidFill>
                              <a:schemeClr val="tx2"/>
                            </a:solidFill>
                            <a:latin typeface="Cambria Math" panose="02040503050406030204" pitchFamily="18" charset="0"/>
                            <a:ea typeface="Source Sans Pro" panose="020B0503030403020204" pitchFamily="34" charset="0"/>
                          </a:rPr>
                          <m:t>log</m:t>
                        </m:r>
                        <m:r>
                          <a:rPr lang="en-US" b="0" i="1" dirty="0" smtClean="0">
                            <a:solidFill>
                              <a:schemeClr val="tx2"/>
                            </a:solidFill>
                            <a:latin typeface="Cambria Math" panose="02040503050406030204" pitchFamily="18" charset="0"/>
                            <a:ea typeface="Source Sans Pro" panose="020B0503030403020204" pitchFamily="34" charset="0"/>
                          </a:rPr>
                          <m:t>⁡(</m:t>
                        </m:r>
                        <m:r>
                          <a:rPr lang="en-US" b="0" i="1" dirty="0" smtClean="0">
                            <a:solidFill>
                              <a:schemeClr val="tx2"/>
                            </a:solidFill>
                            <a:latin typeface="Cambria Math" panose="02040503050406030204" pitchFamily="18" charset="0"/>
                            <a:ea typeface="Source Sans Pro" panose="020B0503030403020204" pitchFamily="34" charset="0"/>
                          </a:rPr>
                          <m:t>𝑛</m:t>
                        </m:r>
                        <m:r>
                          <a:rPr lang="en-US" b="0" i="1" dirty="0" smtClean="0">
                            <a:solidFill>
                              <a:schemeClr val="tx2"/>
                            </a:solidFill>
                            <a:latin typeface="Cambria Math" panose="02040503050406030204" pitchFamily="18" charset="0"/>
                            <a:ea typeface="Source Sans Pro" panose="020B0503030403020204" pitchFamily="34" charset="0"/>
                          </a:rPr>
                          <m:t>)</m:t>
                        </m:r>
                      </m:sup>
                    </m:sSup>
                    <m:r>
                      <a:rPr lang="en-US" i="1" dirty="0" smtClean="0">
                        <a:solidFill>
                          <a:schemeClr val="tx2"/>
                        </a:solidFill>
                        <a:latin typeface="Cambria Math" panose="02040503050406030204" pitchFamily="18" charset="0"/>
                        <a:ea typeface="Source Sans Pro" panose="020B0503030403020204" pitchFamily="34" charset="0"/>
                      </a:rPr>
                      <m:t> </m:t>
                    </m:r>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sSup>
                      <m:sSupPr>
                        <m:ctrlPr>
                          <a:rPr lang="en-US" i="1" dirty="0" smtClean="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2</m:t>
                        </m:r>
                      </m:e>
                      <m:sup>
                        <m:r>
                          <a:rPr lang="en-US" b="0" i="1" dirty="0" smtClean="0">
                            <a:solidFill>
                              <a:schemeClr val="tx2"/>
                            </a:solidFill>
                            <a:latin typeface="Cambria Math" panose="02040503050406030204" pitchFamily="18" charset="0"/>
                            <a:ea typeface="Source Sans Pro" panose="020B0503030403020204" pitchFamily="34" charset="0"/>
                          </a:rPr>
                          <m:t>𝑛</m:t>
                        </m:r>
                        <m:r>
                          <a:rPr lang="en-US" b="0" i="0" dirty="0" smtClean="0">
                            <a:solidFill>
                              <a:schemeClr val="tx2"/>
                            </a:solidFill>
                            <a:latin typeface="Cambria Math" panose="02040503050406030204" pitchFamily="18" charset="0"/>
                            <a:ea typeface="Source Sans Pro" panose="020B0503030403020204" pitchFamily="34" charset="0"/>
                          </a:rPr>
                          <m:t> </m:t>
                        </m:r>
                        <m:r>
                          <m:rPr>
                            <m:sty m:val="p"/>
                          </m:rPr>
                          <a:rPr lang="en-US" b="0" i="0" dirty="0" smtClean="0">
                            <a:solidFill>
                              <a:schemeClr val="tx2"/>
                            </a:solidFill>
                            <a:latin typeface="Cambria Math" panose="02040503050406030204" pitchFamily="18" charset="0"/>
                            <a:ea typeface="Source Sans Pro" panose="020B0503030403020204" pitchFamily="34" charset="0"/>
                          </a:rPr>
                          <m:t>log</m:t>
                        </m:r>
                        <m:r>
                          <a:rPr lang="en-US" b="0" i="1" dirty="0" smtClean="0">
                            <a:solidFill>
                              <a:schemeClr val="tx2"/>
                            </a:solidFill>
                            <a:latin typeface="Cambria Math" panose="02040503050406030204" pitchFamily="18" charset="0"/>
                            <a:ea typeface="Source Sans Pro" panose="020B0503030403020204" pitchFamily="34" charset="0"/>
                          </a:rPr>
                          <m:t>⁡(</m:t>
                        </m:r>
                        <m:r>
                          <a:rPr lang="en-US" b="0" i="1" dirty="0" smtClean="0">
                            <a:solidFill>
                              <a:schemeClr val="tx2"/>
                            </a:solidFill>
                            <a:latin typeface="Cambria Math" panose="02040503050406030204" pitchFamily="18" charset="0"/>
                            <a:ea typeface="Source Sans Pro" panose="020B0503030403020204" pitchFamily="34" charset="0"/>
                          </a:rPr>
                          <m:t>𝑛</m:t>
                        </m:r>
                        <m:r>
                          <a:rPr lang="en-US" b="0" i="1" dirty="0" smtClean="0">
                            <a:solidFill>
                              <a:schemeClr val="tx2"/>
                            </a:solidFill>
                            <a:latin typeface="Cambria Math" panose="02040503050406030204" pitchFamily="18" charset="0"/>
                            <a:ea typeface="Source Sans Pro" panose="020B0503030403020204" pitchFamily="34" charset="0"/>
                          </a:rPr>
                          <m:t>)</m:t>
                        </m:r>
                      </m:sup>
                    </m:sSup>
                  </m:oMath>
                </a14:m>
                <a:endParaRPr lang="en-US" i="1" dirty="0">
                  <a:solidFill>
                    <a:schemeClr val="tx2"/>
                  </a:solidFill>
                  <a:latin typeface="Cambria Math" panose="02040503050406030204" pitchFamily="18"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r>
                      <m:rPr>
                        <m:sty m:val="p"/>
                      </m:rPr>
                      <a:rPr lang="en-US" i="1" dirty="0" smtClean="0">
                        <a:solidFill>
                          <a:schemeClr val="tx2"/>
                        </a:solidFill>
                        <a:latin typeface="Cambria Math" panose="02040503050406030204" pitchFamily="18" charset="0"/>
                        <a:ea typeface="Source Sans Pro" panose="020B0503030403020204" pitchFamily="34" charset="0"/>
                      </a:rPr>
                      <m:t>log</m:t>
                    </m:r>
                    <m:r>
                      <a:rPr lang="en-US" i="1" dirty="0" smtClean="0">
                        <a:solidFill>
                          <a:schemeClr val="tx2"/>
                        </a:solidFill>
                        <a:latin typeface="Cambria Math" panose="02040503050406030204" pitchFamily="18" charset="0"/>
                        <a:ea typeface="Source Sans Pro" panose="020B0503030403020204" pitchFamily="34" charset="0"/>
                      </a:rPr>
                      <m:t>⁡(</m:t>
                    </m:r>
                    <m:r>
                      <m:rPr>
                        <m:sty m:val="p"/>
                      </m:rPr>
                      <a:rPr lang="en-US" i="1" dirty="0" smtClean="0">
                        <a:solidFill>
                          <a:schemeClr val="tx2"/>
                        </a:solidFill>
                        <a:latin typeface="Cambria Math" panose="02040503050406030204" pitchFamily="18" charset="0"/>
                        <a:ea typeface="Source Sans Pro" panose="020B0503030403020204" pitchFamily="34" charset="0"/>
                      </a:rPr>
                      <m:t>log</m:t>
                    </m:r>
                    <m:r>
                      <a:rPr lang="en-US" i="1" dirty="0" smtClean="0">
                        <a:solidFill>
                          <a:schemeClr val="tx2"/>
                        </a:solidFill>
                        <a:latin typeface="Cambria Math" panose="02040503050406030204" pitchFamily="18" charset="0"/>
                        <a:ea typeface="Source Sans Pro" panose="020B0503030403020204" pitchFamily="34" charset="0"/>
                      </a:rPr>
                      <m:t>⁡(</m:t>
                    </m:r>
                    <m:r>
                      <a:rPr lang="en-US" i="1" dirty="0" smtClean="0">
                        <a:solidFill>
                          <a:schemeClr val="tx2"/>
                        </a:solidFill>
                        <a:latin typeface="Cambria Math" panose="02040503050406030204" pitchFamily="18" charset="0"/>
                        <a:ea typeface="Source Sans Pro" panose="020B0503030403020204" pitchFamily="34" charset="0"/>
                      </a:rPr>
                      <m:t>𝑛</m:t>
                    </m:r>
                    <m:r>
                      <a:rPr lang="en-US" i="1" dirty="0" smtClean="0">
                        <a:solidFill>
                          <a:schemeClr val="tx2"/>
                        </a:solidFill>
                        <a:latin typeface="Cambria Math" panose="02040503050406030204" pitchFamily="18" charset="0"/>
                        <a:ea typeface="Source Sans Pro" panose="020B0503030403020204" pitchFamily="34" charset="0"/>
                      </a:rPr>
                      <m:t>)) </m:t>
                    </m:r>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sSup>
                      <m:sSupPr>
                        <m:ctrlPr>
                          <a:rPr lang="en-US" i="1" dirty="0" smtClean="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2</m:t>
                        </m:r>
                      </m:e>
                      <m:sup>
                        <m:rad>
                          <m:radPr>
                            <m:degHide m:val="on"/>
                            <m:ctrlPr>
                              <a:rPr lang="en-US" i="1" dirty="0" smtClean="0">
                                <a:solidFill>
                                  <a:schemeClr val="tx2"/>
                                </a:solidFill>
                                <a:latin typeface="Cambria Math" panose="02040503050406030204" pitchFamily="18" charset="0"/>
                                <a:ea typeface="Source Sans Pro" panose="020B0503030403020204" pitchFamily="34" charset="0"/>
                              </a:rPr>
                            </m:ctrlPr>
                          </m:radPr>
                          <m:deg/>
                          <m:e>
                            <m:r>
                              <a:rPr lang="en-US" b="0" i="1" dirty="0" smtClean="0">
                                <a:solidFill>
                                  <a:schemeClr val="tx2"/>
                                </a:solidFill>
                                <a:latin typeface="Cambria Math" panose="02040503050406030204" pitchFamily="18" charset="0"/>
                                <a:ea typeface="Source Sans Pro" panose="020B0503030403020204" pitchFamily="34" charset="0"/>
                              </a:rPr>
                              <m:t>𝑛</m:t>
                            </m:r>
                          </m:e>
                        </m:rad>
                      </m:sup>
                    </m:sSup>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sSup>
                      <m:sSupPr>
                        <m:ctrlPr>
                          <a:rPr lang="en-US" i="1" dirty="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3</m:t>
                        </m:r>
                      </m:e>
                      <m:sup>
                        <m:rad>
                          <m:radPr>
                            <m:degHide m:val="on"/>
                            <m:ctrlPr>
                              <a:rPr lang="en-US" i="1" dirty="0">
                                <a:solidFill>
                                  <a:schemeClr val="tx2"/>
                                </a:solidFill>
                                <a:latin typeface="Cambria Math" panose="02040503050406030204" pitchFamily="18" charset="0"/>
                                <a:ea typeface="Source Sans Pro" panose="020B0503030403020204" pitchFamily="34" charset="0"/>
                              </a:rPr>
                            </m:ctrlPr>
                          </m:radPr>
                          <m:deg/>
                          <m:e>
                            <m:r>
                              <a:rPr lang="en-US" i="1" dirty="0">
                                <a:solidFill>
                                  <a:schemeClr val="tx2"/>
                                </a:solidFill>
                                <a:latin typeface="Cambria Math" panose="02040503050406030204" pitchFamily="18" charset="0"/>
                                <a:ea typeface="Source Sans Pro" panose="020B0503030403020204" pitchFamily="34" charset="0"/>
                              </a:rPr>
                              <m:t>𝑛</m:t>
                            </m:r>
                          </m:e>
                        </m:rad>
                      </m:sup>
                    </m:sSup>
                  </m:oMath>
                </a14:m>
                <a:endParaRPr lang="en-US" i="1" dirty="0">
                  <a:solidFill>
                    <a:schemeClr val="tx2"/>
                  </a:solidFill>
                  <a:latin typeface="Cambria Math" panose="02040503050406030204" pitchFamily="18"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r>
                      <m:rPr>
                        <m:sty m:val="p"/>
                      </m:rPr>
                      <a:rPr lang="en-US" i="1" dirty="0" smtClean="0">
                        <a:solidFill>
                          <a:schemeClr val="tx2"/>
                        </a:solidFill>
                        <a:latin typeface="Cambria Math" panose="02040503050406030204" pitchFamily="18" charset="0"/>
                        <a:ea typeface="Source Sans Pro" panose="020B0503030403020204" pitchFamily="34" charset="0"/>
                      </a:rPr>
                      <m:t>log</m:t>
                    </m:r>
                    <m:r>
                      <a:rPr lang="en-US" i="1" dirty="0">
                        <a:solidFill>
                          <a:schemeClr val="tx2"/>
                        </a:solidFill>
                        <a:latin typeface="Cambria Math" panose="02040503050406030204" pitchFamily="18" charset="0"/>
                        <a:ea typeface="Source Sans Pro" panose="020B0503030403020204" pitchFamily="34" charset="0"/>
                      </a:rPr>
                      <m:t>⁡(</m:t>
                    </m:r>
                    <m:r>
                      <a:rPr lang="en-US" i="1" dirty="0">
                        <a:solidFill>
                          <a:schemeClr val="tx2"/>
                        </a:solidFill>
                        <a:latin typeface="Cambria Math" panose="02040503050406030204" pitchFamily="18" charset="0"/>
                        <a:ea typeface="Source Sans Pro" panose="020B0503030403020204" pitchFamily="34" charset="0"/>
                      </a:rPr>
                      <m:t>𝑛</m:t>
                    </m:r>
                    <m:r>
                      <a:rPr lang="en-US" i="1" dirty="0">
                        <a:solidFill>
                          <a:schemeClr val="tx2"/>
                        </a:solidFill>
                        <a:latin typeface="Cambria Math" panose="02040503050406030204" pitchFamily="18" charset="0"/>
                        <a:ea typeface="Source Sans Pro" panose="020B0503030403020204" pitchFamily="34" charset="0"/>
                      </a:rPr>
                      <m:t>) </m:t>
                    </m:r>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r>
                      <m:rPr>
                        <m:sty m:val="p"/>
                      </m:rPr>
                      <a:rPr lang="en-US" i="1" dirty="0" smtClean="0">
                        <a:solidFill>
                          <a:schemeClr val="tx2"/>
                        </a:solidFill>
                        <a:latin typeface="Cambria Math" panose="02040503050406030204" pitchFamily="18" charset="0"/>
                        <a:ea typeface="Source Sans Pro" panose="020B0503030403020204" pitchFamily="34" charset="0"/>
                      </a:rPr>
                      <m:t>log</m:t>
                    </m:r>
                    <m:r>
                      <a:rPr lang="en-US" i="1" dirty="0" smtClean="0">
                        <a:solidFill>
                          <a:schemeClr val="tx2"/>
                        </a:solidFill>
                        <a:latin typeface="Cambria Math" panose="02040503050406030204" pitchFamily="18" charset="0"/>
                        <a:ea typeface="Source Sans Pro" panose="020B0503030403020204" pitchFamily="34" charset="0"/>
                      </a:rPr>
                      <m:t>⁡(</m:t>
                    </m:r>
                    <m:sSup>
                      <m:sSupPr>
                        <m:ctrlPr>
                          <a:rPr lang="en-US" i="1" dirty="0" smtClean="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𝑛</m:t>
                        </m:r>
                      </m:e>
                      <m:sup>
                        <m:r>
                          <a:rPr lang="en-US" b="0" i="1" dirty="0" smtClean="0">
                            <a:solidFill>
                              <a:schemeClr val="tx2"/>
                            </a:solidFill>
                            <a:latin typeface="Cambria Math" panose="02040503050406030204" pitchFamily="18" charset="0"/>
                            <a:ea typeface="Source Sans Pro" panose="020B0503030403020204" pitchFamily="34" charset="0"/>
                          </a:rPr>
                          <m:t>2</m:t>
                        </m:r>
                      </m:sup>
                    </m:sSup>
                    <m:r>
                      <a:rPr lang="en-US" i="1" dirty="0" smtClean="0">
                        <a:solidFill>
                          <a:schemeClr val="tx2"/>
                        </a:solidFill>
                        <a:latin typeface="Cambria Math" panose="02040503050406030204" pitchFamily="18" charset="0"/>
                        <a:ea typeface="Source Sans Pro" panose="020B0503030403020204" pitchFamily="34" charset="0"/>
                      </a:rPr>
                      <m:t>)</m:t>
                    </m:r>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rad>
                      <m:radPr>
                        <m:degHide m:val="on"/>
                        <m:ctrlPr>
                          <a:rPr lang="en-US" b="0" i="1" dirty="0" smtClean="0">
                            <a:solidFill>
                              <a:schemeClr val="tx2"/>
                            </a:solidFill>
                            <a:latin typeface="Cambria Math" panose="02040503050406030204" pitchFamily="18" charset="0"/>
                            <a:ea typeface="Source Sans Pro" panose="020B0503030403020204" pitchFamily="34" charset="0"/>
                          </a:rPr>
                        </m:ctrlPr>
                      </m:radPr>
                      <m:deg/>
                      <m:e>
                        <m:r>
                          <a:rPr lang="en-US" b="0" i="1" dirty="0" smtClean="0">
                            <a:solidFill>
                              <a:schemeClr val="tx2"/>
                            </a:solidFill>
                            <a:latin typeface="Cambria Math" panose="02040503050406030204" pitchFamily="18" charset="0"/>
                            <a:ea typeface="Source Sans Pro" panose="020B0503030403020204" pitchFamily="34" charset="0"/>
                          </a:rPr>
                          <m:t>𝑛</m:t>
                        </m:r>
                      </m:e>
                    </m:rad>
                    <m:r>
                      <a:rPr lang="en-US" i="1" dirty="0" smtClean="0">
                        <a:solidFill>
                          <a:schemeClr val="tx2"/>
                        </a:solidFill>
                        <a:latin typeface="Cambria Math" panose="02040503050406030204" pitchFamily="18" charset="0"/>
                        <a:ea typeface="Source Sans Pro" panose="020B0503030403020204" pitchFamily="34" charset="0"/>
                      </a:rPr>
                      <m:t> </m:t>
                    </m:r>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sSup>
                      <m:sSupPr>
                        <m:ctrlPr>
                          <a:rPr lang="en-US" i="1" dirty="0" smtClean="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m:t>
                        </m:r>
                        <m:func>
                          <m:funcPr>
                            <m:ctrlPr>
                              <a:rPr lang="en-US" b="0" i="1" dirty="0" smtClean="0">
                                <a:solidFill>
                                  <a:schemeClr val="tx2"/>
                                </a:solidFill>
                                <a:latin typeface="Cambria Math" panose="02040503050406030204" pitchFamily="18" charset="0"/>
                                <a:ea typeface="Source Sans Pro" panose="020B0503030403020204" pitchFamily="34" charset="0"/>
                              </a:rPr>
                            </m:ctrlPr>
                          </m:funcPr>
                          <m:fName>
                            <m:r>
                              <m:rPr>
                                <m:sty m:val="p"/>
                              </m:rPr>
                              <a:rPr lang="en-US" b="0" i="0" dirty="0" smtClean="0">
                                <a:solidFill>
                                  <a:schemeClr val="tx2"/>
                                </a:solidFill>
                                <a:latin typeface="Cambria Math" panose="02040503050406030204" pitchFamily="18" charset="0"/>
                                <a:ea typeface="Source Sans Pro" panose="020B0503030403020204" pitchFamily="34" charset="0"/>
                              </a:rPr>
                              <m:t>log</m:t>
                            </m:r>
                          </m:fName>
                          <m:e>
                            <m:d>
                              <m:dPr>
                                <m:ctrlPr>
                                  <a:rPr lang="en-US" b="0" i="1" dirty="0" smtClean="0">
                                    <a:solidFill>
                                      <a:schemeClr val="tx2"/>
                                    </a:solidFill>
                                    <a:latin typeface="Cambria Math" panose="02040503050406030204" pitchFamily="18" charset="0"/>
                                    <a:ea typeface="Source Sans Pro" panose="020B0503030403020204" pitchFamily="34" charset="0"/>
                                  </a:rPr>
                                </m:ctrlPr>
                              </m:dPr>
                              <m:e>
                                <m:r>
                                  <a:rPr lang="en-US" b="0" i="1" dirty="0" smtClean="0">
                                    <a:solidFill>
                                      <a:schemeClr val="tx2"/>
                                    </a:solidFill>
                                    <a:latin typeface="Cambria Math" panose="02040503050406030204" pitchFamily="18" charset="0"/>
                                    <a:ea typeface="Source Sans Pro" panose="020B0503030403020204" pitchFamily="34" charset="0"/>
                                  </a:rPr>
                                  <m:t>𝑛</m:t>
                                </m:r>
                              </m:e>
                            </m:d>
                          </m:e>
                        </m:func>
                        <m:r>
                          <a:rPr lang="en-US" b="0" i="1" dirty="0" smtClean="0">
                            <a:solidFill>
                              <a:schemeClr val="tx2"/>
                            </a:solidFill>
                            <a:latin typeface="Cambria Math" panose="02040503050406030204" pitchFamily="18" charset="0"/>
                            <a:ea typeface="Source Sans Pro" panose="020B0503030403020204" pitchFamily="34" charset="0"/>
                          </a:rPr>
                          <m:t>)</m:t>
                        </m:r>
                      </m:e>
                      <m:sup>
                        <m:r>
                          <a:rPr lang="en-US" b="0" i="1" dirty="0" smtClean="0">
                            <a:solidFill>
                              <a:schemeClr val="tx2"/>
                            </a:solidFill>
                            <a:latin typeface="Cambria Math" panose="02040503050406030204" pitchFamily="18" charset="0"/>
                            <a:ea typeface="Source Sans Pro" panose="020B0503030403020204" pitchFamily="34" charset="0"/>
                          </a:rPr>
                          <m:t>2</m:t>
                        </m:r>
                      </m:sup>
                    </m:sSup>
                  </m:oMath>
                </a14:m>
                <a:endParaRPr lang="en-US" dirty="0">
                  <a:solidFill>
                    <a:schemeClr val="tx2"/>
                  </a:solidFill>
                  <a:latin typeface="Source Sans Pro" panose="020B0503030403020204" pitchFamily="34" charset="0"/>
                  <a:ea typeface="Source Sans Pro" panose="020B0503030403020204" pitchFamily="34" charset="0"/>
                </a:endParaRPr>
              </a:p>
            </p:txBody>
          </p:sp>
        </mc:Choice>
        <mc:Fallback xmlns="">
          <p:sp>
            <p:nvSpPr>
              <p:cNvPr id="8" name="TextBox 7">
                <a:extLst>
                  <a:ext uri="{FF2B5EF4-FFF2-40B4-BE49-F238E27FC236}">
                    <a16:creationId xmlns:a16="http://schemas.microsoft.com/office/drawing/2014/main" id="{BBFD8BFD-6BDF-81B9-12C3-AF81F95B96C0}"/>
                  </a:ext>
                </a:extLst>
              </p:cNvPr>
              <p:cNvSpPr txBox="1">
                <a:spLocks noRot="1" noChangeAspect="1" noMove="1" noResize="1" noEditPoints="1" noAdjustHandles="1" noChangeArrowheads="1" noChangeShapeType="1" noTextEdit="1"/>
              </p:cNvSpPr>
              <p:nvPr/>
            </p:nvSpPr>
            <p:spPr>
              <a:xfrm>
                <a:off x="674524" y="2078409"/>
                <a:ext cx="4639658" cy="1564531"/>
              </a:xfrm>
              <a:prstGeom prst="rect">
                <a:avLst/>
              </a:prstGeom>
              <a:blipFill>
                <a:blip r:embed="rId3"/>
                <a:stretch>
                  <a:fillRect l="-263" b="-1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F98D4F6-668A-9810-209A-2EBCD950A1BF}"/>
                  </a:ext>
                </a:extLst>
              </p:cNvPr>
              <p:cNvSpPr txBox="1"/>
              <p:nvPr/>
            </p:nvSpPr>
            <p:spPr>
              <a:xfrm>
                <a:off x="4630115" y="2078409"/>
                <a:ext cx="4051177" cy="1652440"/>
              </a:xfrm>
              <a:prstGeom prst="rect">
                <a:avLst/>
              </a:prstGeom>
              <a:noFill/>
            </p:spPr>
            <p:txBody>
              <a:bodyPr wrap="square">
                <a:spAutoFit/>
              </a:bodyPr>
              <a:lstStyle/>
              <a:p>
                <a:r>
                  <a:rPr lang="en-US" b="1" dirty="0">
                    <a:solidFill>
                      <a:schemeClr val="bg2"/>
                    </a:solidFill>
                    <a:latin typeface="Source Sans Pro" panose="020B0503030403020204" pitchFamily="34" charset="0"/>
                    <a:ea typeface="Source Sans Pro" panose="020B0503030403020204" pitchFamily="34" charset="0"/>
                  </a:rPr>
                  <a:t>Hint</a:t>
                </a:r>
                <a:r>
                  <a:rPr lang="en-US" dirty="0">
                    <a:latin typeface="Source Sans Pro" panose="020B0503030403020204" pitchFamily="34" charset="0"/>
                    <a:ea typeface="Source Sans Pro" panose="020B0503030403020204" pitchFamily="34" charset="0"/>
                  </a:rPr>
                  <a:t>: </a:t>
                </a:r>
                <a:r>
                  <a:rPr lang="en-US" dirty="0">
                    <a:solidFill>
                      <a:schemeClr val="tx2"/>
                    </a:solidFill>
                    <a:latin typeface="Source Sans Pro" panose="020B0503030403020204" pitchFamily="34" charset="0"/>
                    <a:ea typeface="Source Sans Pro" panose="020B0503030403020204" pitchFamily="34" charset="0"/>
                  </a:rPr>
                  <a:t>A useful trick in these problems is to know that since </a:t>
                </a:r>
                <a14:m>
                  <m:oMath xmlns:m="http://schemas.openxmlformats.org/officeDocument/2006/math">
                    <m:r>
                      <m:rPr>
                        <m:sty m:val="p"/>
                      </m:rPr>
                      <a:rPr lang="en-US" i="1" dirty="0" smtClean="0">
                        <a:solidFill>
                          <a:schemeClr val="tx2"/>
                        </a:solidFill>
                        <a:latin typeface="Cambria Math" panose="02040503050406030204" pitchFamily="18" charset="0"/>
                        <a:ea typeface="Source Sans Pro" panose="020B0503030403020204" pitchFamily="34" charset="0"/>
                      </a:rPr>
                      <m:t>log</m:t>
                    </m:r>
                    <m:r>
                      <a:rPr lang="en-US" i="1" dirty="0" smtClean="0">
                        <a:solidFill>
                          <a:schemeClr val="tx2"/>
                        </a:solidFill>
                        <a:latin typeface="Cambria Math" panose="02040503050406030204" pitchFamily="18" charset="0"/>
                        <a:ea typeface="Source Sans Pro" panose="020B0503030403020204" pitchFamily="34" charset="0"/>
                      </a:rPr>
                      <m:t>⁡(·)</m:t>
                    </m:r>
                  </m:oMath>
                </a14:m>
                <a:r>
                  <a:rPr lang="en-US" dirty="0">
                    <a:solidFill>
                      <a:schemeClr val="tx2"/>
                    </a:solidFill>
                    <a:latin typeface="Source Sans Pro" panose="020B0503030403020204" pitchFamily="34" charset="0"/>
                    <a:ea typeface="Source Sans Pro" panose="020B0503030403020204" pitchFamily="34" charset="0"/>
                  </a:rPr>
                  <a:t> is an increasing function, if </a:t>
                </a:r>
                <a14:m>
                  <m:oMath xmlns:m="http://schemas.openxmlformats.org/officeDocument/2006/math">
                    <m:r>
                      <a:rPr lang="en-US" i="1" dirty="0" smtClean="0">
                        <a:solidFill>
                          <a:schemeClr val="tx2"/>
                        </a:solidFill>
                        <a:latin typeface="Cambria Math" panose="02040503050406030204" pitchFamily="18" charset="0"/>
                        <a:ea typeface="Source Sans Pro" panose="020B0503030403020204" pitchFamily="34" charset="0"/>
                      </a:rPr>
                      <m:t>𝑓</m:t>
                    </m:r>
                    <m:r>
                      <a:rPr lang="en-US" i="1" dirty="0" smtClean="0">
                        <a:solidFill>
                          <a:schemeClr val="tx2"/>
                        </a:solidFill>
                        <a:latin typeface="Cambria Math" panose="02040503050406030204" pitchFamily="18" charset="0"/>
                        <a:ea typeface="Source Sans Pro" panose="020B0503030403020204" pitchFamily="34" charset="0"/>
                      </a:rPr>
                      <m:t>(</m:t>
                    </m:r>
                    <m:r>
                      <a:rPr lang="en-US" i="1" dirty="0" smtClean="0">
                        <a:solidFill>
                          <a:schemeClr val="tx2"/>
                        </a:solidFill>
                        <a:latin typeface="Cambria Math" panose="02040503050406030204" pitchFamily="18" charset="0"/>
                        <a:ea typeface="Source Sans Pro" panose="020B0503030403020204" pitchFamily="34" charset="0"/>
                      </a:rPr>
                      <m:t>𝑛</m:t>
                    </m:r>
                    <m:r>
                      <a:rPr lang="en-US" i="1" dirty="0" smtClean="0">
                        <a:solidFill>
                          <a:schemeClr val="tx2"/>
                        </a:solidFill>
                        <a:latin typeface="Cambria Math" panose="02040503050406030204" pitchFamily="18" charset="0"/>
                        <a:ea typeface="Source Sans Pro" panose="020B0503030403020204" pitchFamily="34" charset="0"/>
                      </a:rPr>
                      <m:t>)</m:t>
                    </m:r>
                  </m:oMath>
                </a14:m>
                <a:r>
                  <a:rPr lang="en-US" dirty="0">
                    <a:solidFill>
                      <a:schemeClr val="tx2"/>
                    </a:solidFill>
                    <a:latin typeface="Source Sans Pro" panose="020B0503030403020204" pitchFamily="34" charset="0"/>
                    <a:ea typeface="Source Sans Pro" panose="020B0503030403020204" pitchFamily="34" charset="0"/>
                  </a:rPr>
                  <a:t> is </a:t>
                </a:r>
                <a14:m>
                  <m:oMath xmlns:m="http://schemas.openxmlformats.org/officeDocument/2006/math">
                    <m:r>
                      <a:rPr lang="en-US" i="1" dirty="0" smtClean="0">
                        <a:solidFill>
                          <a:schemeClr val="tx2"/>
                        </a:solidFill>
                        <a:latin typeface="Cambria Math" panose="02040503050406030204" pitchFamily="18" charset="0"/>
                        <a:ea typeface="Cambria Math" panose="02040503050406030204" pitchFamily="18" charset="0"/>
                      </a:rPr>
                      <m:t>𝒪</m:t>
                    </m:r>
                    <m:r>
                      <a:rPr lang="en-US" i="1" dirty="0" smtClean="0">
                        <a:solidFill>
                          <a:schemeClr val="tx2"/>
                        </a:solidFill>
                        <a:latin typeface="Cambria Math" panose="02040503050406030204" pitchFamily="18" charset="0"/>
                        <a:ea typeface="Source Sans Pro" panose="020B0503030403020204" pitchFamily="34" charset="0"/>
                      </a:rPr>
                      <m:t>(</m:t>
                    </m:r>
                    <m:r>
                      <a:rPr lang="en-US" i="1" dirty="0" smtClean="0">
                        <a:solidFill>
                          <a:schemeClr val="tx2"/>
                        </a:solidFill>
                        <a:latin typeface="Cambria Math" panose="02040503050406030204" pitchFamily="18" charset="0"/>
                        <a:ea typeface="Source Sans Pro" panose="020B0503030403020204" pitchFamily="34" charset="0"/>
                      </a:rPr>
                      <m:t>𝑔</m:t>
                    </m:r>
                    <m:r>
                      <a:rPr lang="en-US" i="1" dirty="0" smtClean="0">
                        <a:solidFill>
                          <a:schemeClr val="tx2"/>
                        </a:solidFill>
                        <a:latin typeface="Cambria Math" panose="02040503050406030204" pitchFamily="18" charset="0"/>
                        <a:ea typeface="Source Sans Pro" panose="020B0503030403020204" pitchFamily="34" charset="0"/>
                      </a:rPr>
                      <m:t>(</m:t>
                    </m:r>
                    <m:r>
                      <a:rPr lang="en-US" i="1" dirty="0" smtClean="0">
                        <a:solidFill>
                          <a:schemeClr val="tx2"/>
                        </a:solidFill>
                        <a:latin typeface="Cambria Math" panose="02040503050406030204" pitchFamily="18" charset="0"/>
                        <a:ea typeface="Source Sans Pro" panose="020B0503030403020204" pitchFamily="34" charset="0"/>
                      </a:rPr>
                      <m:t>𝑛</m:t>
                    </m:r>
                    <m:r>
                      <a:rPr lang="en-US" i="1" dirty="0" smtClean="0">
                        <a:solidFill>
                          <a:schemeClr val="tx2"/>
                        </a:solidFill>
                        <a:latin typeface="Cambria Math" panose="02040503050406030204" pitchFamily="18" charset="0"/>
                        <a:ea typeface="Source Sans Pro" panose="020B0503030403020204" pitchFamily="34" charset="0"/>
                      </a:rPr>
                      <m:t>))</m:t>
                    </m:r>
                  </m:oMath>
                </a14:m>
                <a:r>
                  <a:rPr lang="en-US" dirty="0">
                    <a:solidFill>
                      <a:schemeClr val="tx2"/>
                    </a:solidFill>
                    <a:latin typeface="Source Sans Pro" panose="020B0503030403020204" pitchFamily="34" charset="0"/>
                    <a:ea typeface="Source Sans Pro" panose="020B0503030403020204" pitchFamily="34" charset="0"/>
                  </a:rPr>
                  <a:t>, then </a:t>
                </a:r>
                <a14:m>
                  <m:oMath xmlns:m="http://schemas.openxmlformats.org/officeDocument/2006/math">
                    <m:r>
                      <m:rPr>
                        <m:sty m:val="p"/>
                      </m:rPr>
                      <a:rPr lang="en-US" i="1" dirty="0" smtClean="0">
                        <a:solidFill>
                          <a:schemeClr val="tx2"/>
                        </a:solidFill>
                        <a:latin typeface="Cambria Math" panose="02040503050406030204" pitchFamily="18" charset="0"/>
                        <a:ea typeface="Source Sans Pro" panose="020B0503030403020204" pitchFamily="34" charset="0"/>
                      </a:rPr>
                      <m:t>log</m:t>
                    </m:r>
                    <m:r>
                      <a:rPr lang="en-US" i="1" dirty="0" smtClean="0">
                        <a:solidFill>
                          <a:schemeClr val="tx2"/>
                        </a:solidFill>
                        <a:latin typeface="Cambria Math" panose="02040503050406030204" pitchFamily="18" charset="0"/>
                        <a:ea typeface="Source Sans Pro" panose="020B0503030403020204" pitchFamily="34" charset="0"/>
                      </a:rPr>
                      <m:t>⁡(</m:t>
                    </m:r>
                    <m:r>
                      <a:rPr lang="en-US" i="1" dirty="0" smtClean="0">
                        <a:solidFill>
                          <a:schemeClr val="tx2"/>
                        </a:solidFill>
                        <a:latin typeface="Cambria Math" panose="02040503050406030204" pitchFamily="18" charset="0"/>
                        <a:ea typeface="Source Sans Pro" panose="020B0503030403020204" pitchFamily="34" charset="0"/>
                      </a:rPr>
                      <m:t>𝑓</m:t>
                    </m:r>
                    <m:r>
                      <a:rPr lang="en-US" i="1" dirty="0" smtClean="0">
                        <a:solidFill>
                          <a:schemeClr val="tx2"/>
                        </a:solidFill>
                        <a:latin typeface="Cambria Math" panose="02040503050406030204" pitchFamily="18" charset="0"/>
                        <a:ea typeface="Source Sans Pro" panose="020B0503030403020204" pitchFamily="34" charset="0"/>
                      </a:rPr>
                      <m:t>(</m:t>
                    </m:r>
                    <m:r>
                      <a:rPr lang="en-US" i="1" dirty="0" smtClean="0">
                        <a:solidFill>
                          <a:schemeClr val="tx2"/>
                        </a:solidFill>
                        <a:latin typeface="Cambria Math" panose="02040503050406030204" pitchFamily="18" charset="0"/>
                        <a:ea typeface="Source Sans Pro" panose="020B0503030403020204" pitchFamily="34" charset="0"/>
                      </a:rPr>
                      <m:t>𝑛</m:t>
                    </m:r>
                    <m:r>
                      <a:rPr lang="en-US" i="1" dirty="0" smtClean="0">
                        <a:solidFill>
                          <a:schemeClr val="tx2"/>
                        </a:solidFill>
                        <a:latin typeface="Cambria Math" panose="02040503050406030204" pitchFamily="18" charset="0"/>
                        <a:ea typeface="Source Sans Pro" panose="020B0503030403020204" pitchFamily="34" charset="0"/>
                      </a:rPr>
                      <m:t>)) </m:t>
                    </m:r>
                  </m:oMath>
                </a14:m>
                <a:r>
                  <a:rPr lang="en-US" dirty="0">
                    <a:solidFill>
                      <a:schemeClr val="tx2"/>
                    </a:solidFill>
                    <a:latin typeface="Source Sans Pro" panose="020B0503030403020204" pitchFamily="34" charset="0"/>
                    <a:ea typeface="Source Sans Pro" panose="020B0503030403020204" pitchFamily="34" charset="0"/>
                  </a:rPr>
                  <a:t>is </a:t>
                </a:r>
                <a14:m>
                  <m:oMath xmlns:m="http://schemas.openxmlformats.org/officeDocument/2006/math">
                    <m:r>
                      <a:rPr lang="en-US" i="1" dirty="0" smtClean="0">
                        <a:solidFill>
                          <a:schemeClr val="tx2"/>
                        </a:solidFill>
                        <a:latin typeface="Cambria Math" panose="02040503050406030204" pitchFamily="18" charset="0"/>
                        <a:ea typeface="Cambria Math" panose="02040503050406030204" pitchFamily="18" charset="0"/>
                      </a:rPr>
                      <m:t>𝒪</m:t>
                    </m:r>
                    <m:r>
                      <a:rPr lang="en-US" i="1" dirty="0" smtClean="0">
                        <a:solidFill>
                          <a:schemeClr val="tx2"/>
                        </a:solidFill>
                        <a:latin typeface="Cambria Math" panose="02040503050406030204" pitchFamily="18" charset="0"/>
                        <a:ea typeface="Source Sans Pro" panose="020B0503030403020204" pitchFamily="34" charset="0"/>
                      </a:rPr>
                      <m:t>(</m:t>
                    </m:r>
                    <m:r>
                      <m:rPr>
                        <m:sty m:val="p"/>
                      </m:rPr>
                      <a:rPr lang="en-US" i="1" dirty="0" smtClean="0">
                        <a:solidFill>
                          <a:schemeClr val="tx2"/>
                        </a:solidFill>
                        <a:latin typeface="Cambria Math" panose="02040503050406030204" pitchFamily="18" charset="0"/>
                        <a:ea typeface="Source Sans Pro" panose="020B0503030403020204" pitchFamily="34" charset="0"/>
                      </a:rPr>
                      <m:t>log</m:t>
                    </m:r>
                    <m:r>
                      <a:rPr lang="en-US" i="1" dirty="0" smtClean="0">
                        <a:solidFill>
                          <a:schemeClr val="tx2"/>
                        </a:solidFill>
                        <a:latin typeface="Cambria Math" panose="02040503050406030204" pitchFamily="18" charset="0"/>
                        <a:ea typeface="Source Sans Pro" panose="020B0503030403020204" pitchFamily="34" charset="0"/>
                      </a:rPr>
                      <m:t>⁡(</m:t>
                    </m:r>
                    <m:r>
                      <a:rPr lang="en-US" i="1" dirty="0" smtClean="0">
                        <a:solidFill>
                          <a:schemeClr val="tx2"/>
                        </a:solidFill>
                        <a:latin typeface="Cambria Math" panose="02040503050406030204" pitchFamily="18" charset="0"/>
                        <a:ea typeface="Source Sans Pro" panose="020B0503030403020204" pitchFamily="34" charset="0"/>
                      </a:rPr>
                      <m:t>𝑔</m:t>
                    </m:r>
                    <m:d>
                      <m:dPr>
                        <m:ctrlPr>
                          <a:rPr lang="en-US" i="1" dirty="0" smtClean="0">
                            <a:solidFill>
                              <a:schemeClr val="tx2"/>
                            </a:solidFill>
                            <a:latin typeface="Cambria Math" panose="02040503050406030204" pitchFamily="18" charset="0"/>
                            <a:ea typeface="Source Sans Pro" panose="020B0503030403020204" pitchFamily="34" charset="0"/>
                          </a:rPr>
                        </m:ctrlPr>
                      </m:dPr>
                      <m:e>
                        <m:r>
                          <a:rPr lang="en-US" i="1" dirty="0" smtClean="0">
                            <a:solidFill>
                              <a:schemeClr val="tx2"/>
                            </a:solidFill>
                            <a:latin typeface="Cambria Math" panose="02040503050406030204" pitchFamily="18" charset="0"/>
                            <a:ea typeface="Source Sans Pro" panose="020B0503030403020204" pitchFamily="34" charset="0"/>
                          </a:rPr>
                          <m:t>𝑛</m:t>
                        </m:r>
                      </m:e>
                    </m:d>
                    <m:r>
                      <a:rPr lang="en-US" b="0" i="1" dirty="0" smtClean="0">
                        <a:solidFill>
                          <a:schemeClr val="tx2"/>
                        </a:solidFill>
                        <a:latin typeface="Cambria Math" panose="02040503050406030204" pitchFamily="18" charset="0"/>
                        <a:ea typeface="Source Sans Pro" panose="020B0503030403020204" pitchFamily="34" charset="0"/>
                      </a:rPr>
                      <m:t>)</m:t>
                    </m:r>
                  </m:oMath>
                </a14:m>
                <a:r>
                  <a:rPr lang="en-US" dirty="0">
                    <a:solidFill>
                      <a:schemeClr val="tx2"/>
                    </a:solidFill>
                    <a:latin typeface="Source Sans Pro" panose="020B0503030403020204" pitchFamily="34" charset="0"/>
                    <a:ea typeface="Source Sans Pro" panose="020B0503030403020204" pitchFamily="34" charset="0"/>
                  </a:rPr>
                  <a:t>. But be careful! Since </a:t>
                </a:r>
                <a14:m>
                  <m:oMath xmlns:m="http://schemas.openxmlformats.org/officeDocument/2006/math">
                    <m:r>
                      <m:rPr>
                        <m:sty m:val="p"/>
                      </m:rPr>
                      <a:rPr lang="en-US" i="1" dirty="0" smtClean="0">
                        <a:solidFill>
                          <a:schemeClr val="tx2"/>
                        </a:solidFill>
                        <a:latin typeface="Cambria Math" panose="02040503050406030204" pitchFamily="18" charset="0"/>
                        <a:ea typeface="Source Sans Pro" panose="020B0503030403020204" pitchFamily="34" charset="0"/>
                      </a:rPr>
                      <m:t>log</m:t>
                    </m:r>
                    <m:r>
                      <a:rPr lang="en-US" i="1" dirty="0" smtClean="0">
                        <a:solidFill>
                          <a:schemeClr val="tx2"/>
                        </a:solidFill>
                        <a:latin typeface="Cambria Math" panose="02040503050406030204" pitchFamily="18" charset="0"/>
                        <a:ea typeface="Source Sans Pro" panose="020B0503030403020204" pitchFamily="34" charset="0"/>
                      </a:rPr>
                      <m:t>⁡(·) </m:t>
                    </m:r>
                  </m:oMath>
                </a14:m>
                <a:r>
                  <a:rPr lang="en-US" dirty="0">
                    <a:solidFill>
                      <a:schemeClr val="tx2"/>
                    </a:solidFill>
                    <a:latin typeface="Source Sans Pro" panose="020B0503030403020204" pitchFamily="34" charset="0"/>
                    <a:ea typeface="Source Sans Pro" panose="020B0503030403020204" pitchFamily="34" charset="0"/>
                  </a:rPr>
                  <a:t>makes functions much smaller it can obscure differences between functions. For example, even though </a:t>
                </a:r>
                <a14:m>
                  <m:oMath xmlns:m="http://schemas.openxmlformats.org/officeDocument/2006/math">
                    <m:sSup>
                      <m:sSupPr>
                        <m:ctrlPr>
                          <a:rPr lang="en-US" i="1" smtClean="0">
                            <a:solidFill>
                              <a:schemeClr val="tx2"/>
                            </a:solidFill>
                            <a:latin typeface="Cambria Math" panose="02040503050406030204" pitchFamily="18" charset="0"/>
                            <a:ea typeface="Source Sans Pro" panose="020B0503030403020204" pitchFamily="34" charset="0"/>
                          </a:rPr>
                        </m:ctrlPr>
                      </m:sSupPr>
                      <m:e>
                        <m:r>
                          <a:rPr lang="en-US" b="0" i="1" smtClean="0">
                            <a:solidFill>
                              <a:schemeClr val="tx2"/>
                            </a:solidFill>
                            <a:latin typeface="Cambria Math" panose="02040503050406030204" pitchFamily="18" charset="0"/>
                            <a:ea typeface="Source Sans Pro" panose="020B0503030403020204" pitchFamily="34" charset="0"/>
                          </a:rPr>
                          <m:t>𝑛</m:t>
                        </m:r>
                      </m:e>
                      <m:sup>
                        <m:r>
                          <a:rPr lang="en-US" b="0" i="1" smtClean="0">
                            <a:solidFill>
                              <a:schemeClr val="tx2"/>
                            </a:solidFill>
                            <a:latin typeface="Cambria Math" panose="02040503050406030204" pitchFamily="18" charset="0"/>
                            <a:ea typeface="Source Sans Pro" panose="020B0503030403020204" pitchFamily="34" charset="0"/>
                          </a:rPr>
                          <m:t>3</m:t>
                        </m:r>
                      </m:sup>
                    </m:sSup>
                  </m:oMath>
                </a14:m>
                <a:r>
                  <a:rPr lang="en-US" dirty="0">
                    <a:solidFill>
                      <a:schemeClr val="tx2"/>
                    </a:solidFill>
                    <a:latin typeface="Source Sans Pro" panose="020B0503030403020204" pitchFamily="34" charset="0"/>
                    <a:ea typeface="Source Sans Pro" panose="020B0503030403020204" pitchFamily="34" charset="0"/>
                  </a:rPr>
                  <a:t> is less than </a:t>
                </a:r>
                <a14:m>
                  <m:oMath xmlns:m="http://schemas.openxmlformats.org/officeDocument/2006/math">
                    <m:sSup>
                      <m:sSupPr>
                        <m:ctrlPr>
                          <a:rPr lang="en-US" i="1">
                            <a:solidFill>
                              <a:schemeClr val="tx2"/>
                            </a:solidFill>
                            <a:latin typeface="Cambria Math" panose="02040503050406030204" pitchFamily="18" charset="0"/>
                            <a:ea typeface="Source Sans Pro" panose="020B0503030403020204" pitchFamily="34" charset="0"/>
                          </a:rPr>
                        </m:ctrlPr>
                      </m:sSupPr>
                      <m:e>
                        <m:r>
                          <a:rPr lang="en-US" i="1">
                            <a:solidFill>
                              <a:schemeClr val="tx2"/>
                            </a:solidFill>
                            <a:latin typeface="Cambria Math" panose="02040503050406030204" pitchFamily="18" charset="0"/>
                            <a:ea typeface="Source Sans Pro" panose="020B0503030403020204" pitchFamily="34" charset="0"/>
                          </a:rPr>
                          <m:t>𝑛</m:t>
                        </m:r>
                      </m:e>
                      <m:sup>
                        <m:r>
                          <a:rPr lang="en-US" b="0" i="1" smtClean="0">
                            <a:solidFill>
                              <a:schemeClr val="tx2"/>
                            </a:solidFill>
                            <a:latin typeface="Cambria Math" panose="02040503050406030204" pitchFamily="18" charset="0"/>
                            <a:ea typeface="Source Sans Pro" panose="020B0503030403020204" pitchFamily="34" charset="0"/>
                          </a:rPr>
                          <m:t>4</m:t>
                        </m:r>
                      </m:sup>
                    </m:sSup>
                  </m:oMath>
                </a14:m>
                <a:r>
                  <a:rPr lang="en-US" dirty="0">
                    <a:solidFill>
                      <a:schemeClr val="tx2"/>
                    </a:solidFill>
                    <a:latin typeface="Source Sans Pro" panose="020B0503030403020204" pitchFamily="34" charset="0"/>
                    <a:ea typeface="Source Sans Pro" panose="020B0503030403020204" pitchFamily="34" charset="0"/>
                  </a:rPr>
                  <a:t> , </a:t>
                </a:r>
                <a14:m>
                  <m:oMath xmlns:m="http://schemas.openxmlformats.org/officeDocument/2006/math">
                    <m:r>
                      <m:rPr>
                        <m:sty m:val="p"/>
                      </m:rPr>
                      <a:rPr lang="en-US" i="1" dirty="0" smtClean="0">
                        <a:solidFill>
                          <a:schemeClr val="tx2"/>
                        </a:solidFill>
                        <a:latin typeface="Cambria Math" panose="02040503050406030204" pitchFamily="18" charset="0"/>
                        <a:ea typeface="Source Sans Pro" panose="020B0503030403020204" pitchFamily="34" charset="0"/>
                      </a:rPr>
                      <m:t>log</m:t>
                    </m:r>
                    <m:r>
                      <a:rPr lang="en-US" i="1" dirty="0" smtClean="0">
                        <a:solidFill>
                          <a:schemeClr val="tx2"/>
                        </a:solidFill>
                        <a:latin typeface="Cambria Math" panose="02040503050406030204" pitchFamily="18" charset="0"/>
                        <a:ea typeface="Source Sans Pro" panose="020B0503030403020204" pitchFamily="34" charset="0"/>
                      </a:rPr>
                      <m:t>⁡(</m:t>
                    </m:r>
                    <m:sSup>
                      <m:sSupPr>
                        <m:ctrlPr>
                          <a:rPr lang="en-US" i="1">
                            <a:solidFill>
                              <a:schemeClr val="tx2"/>
                            </a:solidFill>
                            <a:latin typeface="Cambria Math" panose="02040503050406030204" pitchFamily="18" charset="0"/>
                            <a:ea typeface="Source Sans Pro" panose="020B0503030403020204" pitchFamily="34" charset="0"/>
                          </a:rPr>
                        </m:ctrlPr>
                      </m:sSupPr>
                      <m:e>
                        <m:r>
                          <a:rPr lang="en-US" i="1">
                            <a:solidFill>
                              <a:schemeClr val="tx2"/>
                            </a:solidFill>
                            <a:latin typeface="Cambria Math" panose="02040503050406030204" pitchFamily="18" charset="0"/>
                            <a:ea typeface="Source Sans Pro" panose="020B0503030403020204" pitchFamily="34" charset="0"/>
                          </a:rPr>
                          <m:t>𝑛</m:t>
                        </m:r>
                      </m:e>
                      <m:sup>
                        <m:r>
                          <a:rPr lang="en-US" i="1">
                            <a:solidFill>
                              <a:schemeClr val="tx2"/>
                            </a:solidFill>
                            <a:latin typeface="Cambria Math" panose="02040503050406030204" pitchFamily="18" charset="0"/>
                            <a:ea typeface="Source Sans Pro" panose="020B0503030403020204" pitchFamily="34" charset="0"/>
                          </a:rPr>
                          <m:t>3</m:t>
                        </m:r>
                      </m:sup>
                    </m:sSup>
                    <m:r>
                      <a:rPr lang="en-US" i="1" dirty="0" smtClean="0">
                        <a:solidFill>
                          <a:schemeClr val="tx2"/>
                        </a:solidFill>
                        <a:latin typeface="Cambria Math" panose="02040503050406030204" pitchFamily="18" charset="0"/>
                        <a:ea typeface="Source Sans Pro" panose="020B0503030403020204" pitchFamily="34" charset="0"/>
                      </a:rPr>
                      <m:t>) </m:t>
                    </m:r>
                  </m:oMath>
                </a14:m>
                <a:r>
                  <a:rPr lang="en-US" dirty="0">
                    <a:solidFill>
                      <a:schemeClr val="tx2"/>
                    </a:solidFill>
                    <a:latin typeface="Source Sans Pro" panose="020B0503030403020204" pitchFamily="34" charset="0"/>
                    <a:ea typeface="Source Sans Pro" panose="020B0503030403020204" pitchFamily="34" charset="0"/>
                  </a:rPr>
                  <a:t>and </a:t>
                </a:r>
                <a14:m>
                  <m:oMath xmlns:m="http://schemas.openxmlformats.org/officeDocument/2006/math">
                    <m:r>
                      <m:rPr>
                        <m:sty m:val="p"/>
                      </m:rPr>
                      <a:rPr lang="en-US" i="1" dirty="0" smtClean="0">
                        <a:solidFill>
                          <a:schemeClr val="tx2"/>
                        </a:solidFill>
                        <a:latin typeface="Cambria Math" panose="02040503050406030204" pitchFamily="18" charset="0"/>
                        <a:ea typeface="Source Sans Pro" panose="020B0503030403020204" pitchFamily="34" charset="0"/>
                      </a:rPr>
                      <m:t>log</m:t>
                    </m:r>
                    <m:r>
                      <a:rPr lang="en-US" i="1" dirty="0" smtClean="0">
                        <a:solidFill>
                          <a:schemeClr val="tx2"/>
                        </a:solidFill>
                        <a:latin typeface="Cambria Math" panose="02040503050406030204" pitchFamily="18" charset="0"/>
                        <a:ea typeface="Source Sans Pro" panose="020B0503030403020204" pitchFamily="34" charset="0"/>
                      </a:rPr>
                      <m:t>⁡(</m:t>
                    </m:r>
                    <m:sSup>
                      <m:sSupPr>
                        <m:ctrlPr>
                          <a:rPr lang="en-US" i="1">
                            <a:solidFill>
                              <a:schemeClr val="tx2"/>
                            </a:solidFill>
                            <a:latin typeface="Cambria Math" panose="02040503050406030204" pitchFamily="18" charset="0"/>
                            <a:ea typeface="Source Sans Pro" panose="020B0503030403020204" pitchFamily="34" charset="0"/>
                          </a:rPr>
                        </m:ctrlPr>
                      </m:sSupPr>
                      <m:e>
                        <m:r>
                          <a:rPr lang="en-US" i="1">
                            <a:solidFill>
                              <a:schemeClr val="tx2"/>
                            </a:solidFill>
                            <a:latin typeface="Cambria Math" panose="02040503050406030204" pitchFamily="18" charset="0"/>
                            <a:ea typeface="Source Sans Pro" panose="020B0503030403020204" pitchFamily="34" charset="0"/>
                          </a:rPr>
                          <m:t>𝑛</m:t>
                        </m:r>
                      </m:e>
                      <m:sup>
                        <m:r>
                          <a:rPr lang="en-US" b="0" i="1" smtClean="0">
                            <a:solidFill>
                              <a:schemeClr val="tx2"/>
                            </a:solidFill>
                            <a:latin typeface="Cambria Math" panose="02040503050406030204" pitchFamily="18" charset="0"/>
                            <a:ea typeface="Source Sans Pro" panose="020B0503030403020204" pitchFamily="34" charset="0"/>
                          </a:rPr>
                          <m:t>4</m:t>
                        </m:r>
                      </m:sup>
                    </m:sSup>
                    <m:r>
                      <a:rPr lang="en-US" i="1" dirty="0" smtClean="0">
                        <a:solidFill>
                          <a:schemeClr val="tx2"/>
                        </a:solidFill>
                        <a:latin typeface="Cambria Math" panose="02040503050406030204" pitchFamily="18" charset="0"/>
                        <a:ea typeface="Source Sans Pro" panose="020B0503030403020204" pitchFamily="34" charset="0"/>
                      </a:rPr>
                      <m:t>) </m:t>
                    </m:r>
                  </m:oMath>
                </a14:m>
                <a:r>
                  <a:rPr lang="en-US" dirty="0">
                    <a:solidFill>
                      <a:schemeClr val="tx2"/>
                    </a:solidFill>
                    <a:latin typeface="Source Sans Pro" panose="020B0503030403020204" pitchFamily="34" charset="0"/>
                    <a:ea typeface="Source Sans Pro" panose="020B0503030403020204" pitchFamily="34" charset="0"/>
                  </a:rPr>
                  <a:t>are big-Θ of each other.</a:t>
                </a:r>
                <a:endParaRPr lang="en-US" dirty="0">
                  <a:latin typeface="Source Sans Pro" panose="020B0503030403020204" pitchFamily="34" charset="0"/>
                  <a:ea typeface="Source Sans Pro" panose="020B0503030403020204" pitchFamily="34" charset="0"/>
                </a:endParaRPr>
              </a:p>
            </p:txBody>
          </p:sp>
        </mc:Choice>
        <mc:Fallback xmlns="">
          <p:sp>
            <p:nvSpPr>
              <p:cNvPr id="10" name="TextBox 9">
                <a:extLst>
                  <a:ext uri="{FF2B5EF4-FFF2-40B4-BE49-F238E27FC236}">
                    <a16:creationId xmlns:a16="http://schemas.microsoft.com/office/drawing/2014/main" id="{2F98D4F6-668A-9810-209A-2EBCD950A1BF}"/>
                  </a:ext>
                </a:extLst>
              </p:cNvPr>
              <p:cNvSpPr txBox="1">
                <a:spLocks noRot="1" noChangeAspect="1" noMove="1" noResize="1" noEditPoints="1" noAdjustHandles="1" noChangeArrowheads="1" noChangeShapeType="1" noTextEdit="1"/>
              </p:cNvSpPr>
              <p:nvPr/>
            </p:nvSpPr>
            <p:spPr>
              <a:xfrm>
                <a:off x="4630115" y="2078409"/>
                <a:ext cx="4051177" cy="1652440"/>
              </a:xfrm>
              <a:prstGeom prst="rect">
                <a:avLst/>
              </a:prstGeom>
              <a:blipFill>
                <a:blip r:embed="rId4"/>
                <a:stretch>
                  <a:fillRect l="-452" t="-738"/>
                </a:stretch>
              </a:blipFill>
            </p:spPr>
            <p:txBody>
              <a:bodyPr/>
              <a:lstStyle/>
              <a:p>
                <a:r>
                  <a:rPr lang="en-US">
                    <a:noFill/>
                  </a:rPr>
                  <a:t> </a:t>
                </a:r>
              </a:p>
            </p:txBody>
          </p:sp>
        </mc:Fallback>
      </mc:AlternateContent>
      <p:sp>
        <p:nvSpPr>
          <p:cNvPr id="3" name="Google Shape;740;p74">
            <a:extLst>
              <a:ext uri="{FF2B5EF4-FFF2-40B4-BE49-F238E27FC236}">
                <a16:creationId xmlns:a16="http://schemas.microsoft.com/office/drawing/2014/main" id="{AC124466-1ECB-5CB7-ADA9-E28093BB77DE}"/>
              </a:ext>
            </a:extLst>
          </p:cNvPr>
          <p:cNvSpPr txBox="1"/>
          <p:nvPr/>
        </p:nvSpPr>
        <p:spPr>
          <a:xfrm>
            <a:off x="708403" y="4439016"/>
            <a:ext cx="7727194" cy="43085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600" dirty="0">
                <a:solidFill>
                  <a:srgbClr val="9900FF"/>
                </a:solidFill>
                <a:latin typeface="Source Sans Pro"/>
                <a:ea typeface="Source Sans Pro"/>
                <a:cs typeface="Source Sans Pro"/>
                <a:sym typeface="Source Sans Pro"/>
              </a:rPr>
              <a:t>Work on this problem with the people around you, and then we’ll go over it together!</a:t>
            </a:r>
            <a:endParaRPr sz="1600" b="0" i="0" u="none" strike="noStrike" cap="none" dirty="0">
              <a:solidFill>
                <a:srgbClr val="9900FF"/>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705529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1 – Big-O-No</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457CB86-B894-26FD-7788-FA806722E745}"/>
                  </a:ext>
                </a:extLst>
              </p:cNvPr>
              <p:cNvSpPr>
                <a:spLocks noGrp="1"/>
              </p:cNvSpPr>
              <p:nvPr>
                <p:ph type="body" idx="1"/>
              </p:nvPr>
            </p:nvSpPr>
            <p:spPr>
              <a:xfrm>
                <a:off x="311700" y="1068425"/>
                <a:ext cx="8520600" cy="3500450"/>
              </a:xfrm>
            </p:spPr>
            <p:txBody>
              <a:bodyPr>
                <a:normAutofit/>
              </a:bodyPr>
              <a:lstStyle/>
              <a:p>
                <a:pPr marL="114300" indent="0">
                  <a:spcAft>
                    <a:spcPts val="600"/>
                  </a:spcAft>
                  <a:buNone/>
                </a:pPr>
                <a:r>
                  <a:rPr lang="en-US" sz="1200" dirty="0"/>
                  <a:t>Put these functions in increasing order. That is, if </a:t>
                </a:r>
                <a14:m>
                  <m:oMath xmlns:m="http://schemas.openxmlformats.org/officeDocument/2006/math">
                    <m:r>
                      <a:rPr lang="en-US" sz="1200" i="1" dirty="0" smtClean="0">
                        <a:latin typeface="Cambria Math" panose="02040503050406030204" pitchFamily="18" charset="0"/>
                      </a:rPr>
                      <m:t>𝑓</m:t>
                    </m:r>
                  </m:oMath>
                </a14:m>
                <a:r>
                  <a:rPr lang="en-US" sz="1200" dirty="0"/>
                  <a:t> comes before </a:t>
                </a:r>
                <a14:m>
                  <m:oMath xmlns:m="http://schemas.openxmlformats.org/officeDocument/2006/math">
                    <m:r>
                      <a:rPr lang="en-US" sz="1200" i="1" dirty="0" smtClean="0">
                        <a:latin typeface="Cambria Math" panose="02040503050406030204" pitchFamily="18" charset="0"/>
                      </a:rPr>
                      <m:t>𝑔</m:t>
                    </m:r>
                  </m:oMath>
                </a14:m>
                <a:r>
                  <a:rPr lang="en-US" sz="1200" dirty="0"/>
                  <a:t> in the list, it must be the case that </a:t>
                </a:r>
                <a14:m>
                  <m:oMath xmlns:m="http://schemas.openxmlformats.org/officeDocument/2006/math">
                    <m:r>
                      <a:rPr lang="en-US" sz="1200" i="1" dirty="0" smtClean="0">
                        <a:latin typeface="Cambria Math" panose="02040503050406030204" pitchFamily="18" charset="0"/>
                      </a:rPr>
                      <m:t>𝑓</m:t>
                    </m:r>
                    <m:r>
                      <a:rPr lang="en-US" sz="1200" i="1" dirty="0" smtClean="0">
                        <a:latin typeface="Cambria Math" panose="02040503050406030204" pitchFamily="18" charset="0"/>
                      </a:rPr>
                      <m:t>(</m:t>
                    </m:r>
                    <m:r>
                      <a:rPr lang="en-US" sz="1200" i="1" dirty="0" smtClean="0">
                        <a:latin typeface="Cambria Math" panose="02040503050406030204" pitchFamily="18" charset="0"/>
                      </a:rPr>
                      <m:t>𝑛</m:t>
                    </m:r>
                    <m:r>
                      <a:rPr lang="en-US" sz="1200" i="1" dirty="0" smtClean="0">
                        <a:latin typeface="Cambria Math" panose="02040503050406030204" pitchFamily="18" charset="0"/>
                      </a:rPr>
                      <m:t>)</m:t>
                    </m:r>
                  </m:oMath>
                </a14:m>
                <a:r>
                  <a:rPr lang="en-US" sz="1200" dirty="0"/>
                  <a:t> is </a:t>
                </a:r>
                <a14:m>
                  <m:oMath xmlns:m="http://schemas.openxmlformats.org/officeDocument/2006/math">
                    <m:r>
                      <a:rPr lang="en-US" sz="1200" i="1" dirty="0" smtClean="0">
                        <a:latin typeface="Cambria Math" panose="02040503050406030204" pitchFamily="18" charset="0"/>
                        <a:ea typeface="Cambria Math" panose="02040503050406030204" pitchFamily="18" charset="0"/>
                      </a:rPr>
                      <m:t>𝒪</m:t>
                    </m:r>
                    <m:r>
                      <a:rPr lang="en-US" sz="1200" i="1" dirty="0" smtClean="0">
                        <a:latin typeface="Cambria Math" panose="02040503050406030204" pitchFamily="18" charset="0"/>
                      </a:rPr>
                      <m:t>(</m:t>
                    </m:r>
                    <m:r>
                      <a:rPr lang="en-US" sz="1200" i="1" dirty="0" smtClean="0">
                        <a:latin typeface="Cambria Math" panose="02040503050406030204" pitchFamily="18" charset="0"/>
                      </a:rPr>
                      <m:t>𝑔</m:t>
                    </m:r>
                    <m:r>
                      <a:rPr lang="en-US" sz="1200" i="1" dirty="0" smtClean="0">
                        <a:latin typeface="Cambria Math" panose="02040503050406030204" pitchFamily="18" charset="0"/>
                      </a:rPr>
                      <m:t>(</m:t>
                    </m:r>
                    <m:r>
                      <a:rPr lang="en-US" sz="1200" i="1" dirty="0" smtClean="0">
                        <a:latin typeface="Cambria Math" panose="02040503050406030204" pitchFamily="18" charset="0"/>
                      </a:rPr>
                      <m:t>𝑛</m:t>
                    </m:r>
                    <m:r>
                      <a:rPr lang="en-US" sz="1200" i="1" dirty="0" smtClean="0">
                        <a:latin typeface="Cambria Math" panose="02040503050406030204" pitchFamily="18" charset="0"/>
                      </a:rPr>
                      <m:t>))</m:t>
                    </m:r>
                  </m:oMath>
                </a14:m>
                <a:r>
                  <a:rPr lang="en-US" sz="1200" dirty="0"/>
                  <a:t>. Additionally, if there are any pairs such that </a:t>
                </a:r>
                <a14:m>
                  <m:oMath xmlns:m="http://schemas.openxmlformats.org/officeDocument/2006/math">
                    <m:r>
                      <a:rPr lang="en-US" sz="1200" i="1" dirty="0" smtClean="0">
                        <a:latin typeface="Cambria Math" panose="02040503050406030204" pitchFamily="18" charset="0"/>
                      </a:rPr>
                      <m:t>𝑓</m:t>
                    </m:r>
                    <m:r>
                      <a:rPr lang="en-US" sz="1200" i="1" dirty="0" smtClean="0">
                        <a:latin typeface="Cambria Math" panose="02040503050406030204" pitchFamily="18" charset="0"/>
                      </a:rPr>
                      <m:t>(</m:t>
                    </m:r>
                    <m:r>
                      <a:rPr lang="en-US" sz="1200" i="1" dirty="0" smtClean="0">
                        <a:latin typeface="Cambria Math" panose="02040503050406030204" pitchFamily="18" charset="0"/>
                      </a:rPr>
                      <m:t>𝑛</m:t>
                    </m:r>
                    <m:r>
                      <a:rPr lang="en-US" sz="1200" i="1" dirty="0" smtClean="0">
                        <a:latin typeface="Cambria Math" panose="02040503050406030204" pitchFamily="18" charset="0"/>
                      </a:rPr>
                      <m:t>)</m:t>
                    </m:r>
                  </m:oMath>
                </a14:m>
                <a:r>
                  <a:rPr lang="en-US" sz="1200" dirty="0"/>
                  <a:t> is </a:t>
                </a:r>
                <a14:m>
                  <m:oMath xmlns:m="http://schemas.openxmlformats.org/officeDocument/2006/math">
                    <m:r>
                      <m:rPr>
                        <m:sty m:val="p"/>
                      </m:rPr>
                      <a:rPr lang="en-US" sz="1200" i="0" dirty="0" smtClean="0">
                        <a:latin typeface="Cambria Math" panose="02040503050406030204" pitchFamily="18" charset="0"/>
                      </a:rPr>
                      <m:t>Θ</m:t>
                    </m:r>
                    <m:r>
                      <a:rPr lang="en-US" sz="1200" i="1" dirty="0">
                        <a:latin typeface="Cambria Math" panose="02040503050406030204" pitchFamily="18" charset="0"/>
                      </a:rPr>
                      <m:t>(</m:t>
                    </m:r>
                    <m:r>
                      <a:rPr lang="en-US" sz="1200" i="1" dirty="0">
                        <a:latin typeface="Cambria Math" panose="02040503050406030204" pitchFamily="18" charset="0"/>
                      </a:rPr>
                      <m:t>𝑔</m:t>
                    </m:r>
                    <m:r>
                      <a:rPr lang="en-US" sz="1200" i="1" dirty="0">
                        <a:latin typeface="Cambria Math" panose="02040503050406030204" pitchFamily="18" charset="0"/>
                      </a:rPr>
                      <m:t>(</m:t>
                    </m:r>
                    <m:r>
                      <a:rPr lang="en-US" sz="1200" i="1" dirty="0">
                        <a:latin typeface="Cambria Math" panose="02040503050406030204" pitchFamily="18" charset="0"/>
                      </a:rPr>
                      <m:t>𝑛</m:t>
                    </m:r>
                    <m:r>
                      <a:rPr lang="en-US" sz="1200" i="1" dirty="0">
                        <a:latin typeface="Cambria Math" panose="02040503050406030204" pitchFamily="18" charset="0"/>
                      </a:rPr>
                      <m:t>))</m:t>
                    </m:r>
                  </m:oMath>
                </a14:m>
                <a:r>
                  <a:rPr lang="en-US" sz="1200" dirty="0"/>
                  <a:t>, mark those pairs. </a:t>
                </a:r>
              </a:p>
            </p:txBody>
          </p:sp>
        </mc:Choice>
        <mc:Fallback xmlns="">
          <p:sp>
            <p:nvSpPr>
              <p:cNvPr id="5" name="Text Placeholder 4">
                <a:extLst>
                  <a:ext uri="{FF2B5EF4-FFF2-40B4-BE49-F238E27FC236}">
                    <a16:creationId xmlns:a16="http://schemas.microsoft.com/office/drawing/2014/main" id="{D457CB86-B894-26FD-7788-FA806722E745}"/>
                  </a:ext>
                </a:extLst>
              </p:cNvPr>
              <p:cNvSpPr>
                <a:spLocks noGrp="1" noRot="1" noChangeAspect="1" noMove="1" noResize="1" noEditPoints="1" noAdjustHandles="1" noChangeArrowheads="1" noChangeShapeType="1" noTextEdit="1"/>
              </p:cNvSpPr>
              <p:nvPr>
                <p:ph type="body" idx="1"/>
              </p:nvPr>
            </p:nvSpPr>
            <p:spPr>
              <a:xfrm>
                <a:off x="311700" y="1068425"/>
                <a:ext cx="8520600" cy="3500450"/>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BFD8BFD-6BDF-81B9-12C3-AF81F95B96C0}"/>
                  </a:ext>
                </a:extLst>
              </p:cNvPr>
              <p:cNvSpPr txBox="1"/>
              <p:nvPr/>
            </p:nvSpPr>
            <p:spPr>
              <a:xfrm>
                <a:off x="613017" y="1832900"/>
                <a:ext cx="1478212" cy="2802370"/>
              </a:xfrm>
              <a:prstGeom prst="rect">
                <a:avLst/>
              </a:prstGeom>
              <a:noFill/>
            </p:spPr>
            <p:txBody>
              <a:bodyPr wrap="square" numCol="2">
                <a:spAutoFit/>
              </a:bodyPr>
              <a:lstStyle/>
              <a:p>
                <a:pPr marL="285750" indent="-285750">
                  <a:spcAft>
                    <a:spcPts val="600"/>
                  </a:spcAft>
                  <a:buFont typeface="Arial" panose="020B0604020202020204" pitchFamily="34" charset="0"/>
                  <a:buChar char="•"/>
                </a:pPr>
                <a14:m>
                  <m:oMath xmlns:m="http://schemas.openxmlformats.org/officeDocument/2006/math">
                    <m:sSup>
                      <m:sSupPr>
                        <m:ctrlPr>
                          <a:rPr lang="en-US" i="1" dirty="0" smtClean="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2</m:t>
                        </m:r>
                      </m:e>
                      <m:sup>
                        <m:r>
                          <m:rPr>
                            <m:sty m:val="p"/>
                          </m:rPr>
                          <a:rPr lang="en-US" b="0" i="0" dirty="0" smtClean="0">
                            <a:solidFill>
                              <a:schemeClr val="tx2"/>
                            </a:solidFill>
                            <a:latin typeface="Cambria Math" panose="02040503050406030204" pitchFamily="18" charset="0"/>
                            <a:ea typeface="Source Sans Pro" panose="020B0503030403020204" pitchFamily="34" charset="0"/>
                          </a:rPr>
                          <m:t>log</m:t>
                        </m:r>
                        <m:r>
                          <a:rPr lang="en-US" b="0" i="1" dirty="0" smtClean="0">
                            <a:solidFill>
                              <a:schemeClr val="tx2"/>
                            </a:solidFill>
                            <a:latin typeface="Cambria Math" panose="02040503050406030204" pitchFamily="18" charset="0"/>
                            <a:ea typeface="Source Sans Pro" panose="020B0503030403020204" pitchFamily="34" charset="0"/>
                          </a:rPr>
                          <m:t>⁡(</m:t>
                        </m:r>
                        <m:r>
                          <a:rPr lang="en-US" b="0" i="1" dirty="0" smtClean="0">
                            <a:solidFill>
                              <a:schemeClr val="tx2"/>
                            </a:solidFill>
                            <a:latin typeface="Cambria Math" panose="02040503050406030204" pitchFamily="18" charset="0"/>
                            <a:ea typeface="Source Sans Pro" panose="020B0503030403020204" pitchFamily="34" charset="0"/>
                          </a:rPr>
                          <m:t>𝑛</m:t>
                        </m:r>
                        <m:r>
                          <a:rPr lang="en-US" b="0" i="1" dirty="0" smtClean="0">
                            <a:solidFill>
                              <a:schemeClr val="tx2"/>
                            </a:solidFill>
                            <a:latin typeface="Cambria Math" panose="02040503050406030204" pitchFamily="18" charset="0"/>
                            <a:ea typeface="Source Sans Pro" panose="020B0503030403020204" pitchFamily="34" charset="0"/>
                          </a:rPr>
                          <m:t>)</m:t>
                        </m:r>
                      </m:sup>
                    </m:sSup>
                    <m:r>
                      <a:rPr lang="en-US" i="1" dirty="0" smtClean="0">
                        <a:solidFill>
                          <a:schemeClr val="tx2"/>
                        </a:solidFill>
                        <a:latin typeface="Cambria Math" panose="02040503050406030204" pitchFamily="18" charset="0"/>
                        <a:ea typeface="Source Sans Pro" panose="020B0503030403020204" pitchFamily="34" charset="0"/>
                      </a:rPr>
                      <m:t> </m:t>
                    </m:r>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sSup>
                      <m:sSupPr>
                        <m:ctrlPr>
                          <a:rPr lang="en-US" i="1" dirty="0" smtClean="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2</m:t>
                        </m:r>
                      </m:e>
                      <m:sup>
                        <m:r>
                          <a:rPr lang="en-US" b="0" i="1" dirty="0" smtClean="0">
                            <a:solidFill>
                              <a:schemeClr val="tx2"/>
                            </a:solidFill>
                            <a:latin typeface="Cambria Math" panose="02040503050406030204" pitchFamily="18" charset="0"/>
                            <a:ea typeface="Source Sans Pro" panose="020B0503030403020204" pitchFamily="34" charset="0"/>
                          </a:rPr>
                          <m:t>𝑛</m:t>
                        </m:r>
                        <m:r>
                          <a:rPr lang="en-US" b="0" i="0" dirty="0" smtClean="0">
                            <a:solidFill>
                              <a:schemeClr val="tx2"/>
                            </a:solidFill>
                            <a:latin typeface="Cambria Math" panose="02040503050406030204" pitchFamily="18" charset="0"/>
                            <a:ea typeface="Source Sans Pro" panose="020B0503030403020204" pitchFamily="34" charset="0"/>
                          </a:rPr>
                          <m:t> </m:t>
                        </m:r>
                        <m:r>
                          <m:rPr>
                            <m:sty m:val="p"/>
                          </m:rPr>
                          <a:rPr lang="en-US" b="0" i="0" dirty="0" smtClean="0">
                            <a:solidFill>
                              <a:schemeClr val="tx2"/>
                            </a:solidFill>
                            <a:latin typeface="Cambria Math" panose="02040503050406030204" pitchFamily="18" charset="0"/>
                            <a:ea typeface="Source Sans Pro" panose="020B0503030403020204" pitchFamily="34" charset="0"/>
                          </a:rPr>
                          <m:t>log</m:t>
                        </m:r>
                        <m:r>
                          <a:rPr lang="en-US" b="0" i="1" dirty="0" smtClean="0">
                            <a:solidFill>
                              <a:schemeClr val="tx2"/>
                            </a:solidFill>
                            <a:latin typeface="Cambria Math" panose="02040503050406030204" pitchFamily="18" charset="0"/>
                            <a:ea typeface="Source Sans Pro" panose="020B0503030403020204" pitchFamily="34" charset="0"/>
                          </a:rPr>
                          <m:t>⁡(</m:t>
                        </m:r>
                        <m:r>
                          <a:rPr lang="en-US" b="0" i="1" dirty="0" smtClean="0">
                            <a:solidFill>
                              <a:schemeClr val="tx2"/>
                            </a:solidFill>
                            <a:latin typeface="Cambria Math" panose="02040503050406030204" pitchFamily="18" charset="0"/>
                            <a:ea typeface="Source Sans Pro" panose="020B0503030403020204" pitchFamily="34" charset="0"/>
                          </a:rPr>
                          <m:t>𝑛</m:t>
                        </m:r>
                        <m:r>
                          <a:rPr lang="en-US" b="0" i="1" dirty="0" smtClean="0">
                            <a:solidFill>
                              <a:schemeClr val="tx2"/>
                            </a:solidFill>
                            <a:latin typeface="Cambria Math" panose="02040503050406030204" pitchFamily="18" charset="0"/>
                            <a:ea typeface="Source Sans Pro" panose="020B0503030403020204" pitchFamily="34" charset="0"/>
                          </a:rPr>
                          <m:t>)</m:t>
                        </m:r>
                      </m:sup>
                    </m:sSup>
                  </m:oMath>
                </a14:m>
                <a:endParaRPr lang="en-US" i="1" dirty="0">
                  <a:solidFill>
                    <a:schemeClr val="tx2"/>
                  </a:solidFill>
                  <a:latin typeface="Cambria Math" panose="02040503050406030204" pitchFamily="18"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r>
                      <m:rPr>
                        <m:sty m:val="p"/>
                      </m:rPr>
                      <a:rPr lang="en-US" i="1" dirty="0" smtClean="0">
                        <a:solidFill>
                          <a:schemeClr val="tx2"/>
                        </a:solidFill>
                        <a:latin typeface="Cambria Math" panose="02040503050406030204" pitchFamily="18" charset="0"/>
                        <a:ea typeface="Source Sans Pro" panose="020B0503030403020204" pitchFamily="34" charset="0"/>
                      </a:rPr>
                      <m:t>log</m:t>
                    </m:r>
                    <m:r>
                      <a:rPr lang="en-US" i="1" dirty="0" smtClean="0">
                        <a:solidFill>
                          <a:schemeClr val="tx2"/>
                        </a:solidFill>
                        <a:latin typeface="Cambria Math" panose="02040503050406030204" pitchFamily="18" charset="0"/>
                        <a:ea typeface="Source Sans Pro" panose="020B0503030403020204" pitchFamily="34" charset="0"/>
                      </a:rPr>
                      <m:t>⁡(</m:t>
                    </m:r>
                    <m:r>
                      <m:rPr>
                        <m:sty m:val="p"/>
                      </m:rPr>
                      <a:rPr lang="en-US" i="1" dirty="0" smtClean="0">
                        <a:solidFill>
                          <a:schemeClr val="tx2"/>
                        </a:solidFill>
                        <a:latin typeface="Cambria Math" panose="02040503050406030204" pitchFamily="18" charset="0"/>
                        <a:ea typeface="Source Sans Pro" panose="020B0503030403020204" pitchFamily="34" charset="0"/>
                      </a:rPr>
                      <m:t>log</m:t>
                    </m:r>
                    <m:r>
                      <a:rPr lang="en-US" i="1" dirty="0" smtClean="0">
                        <a:solidFill>
                          <a:schemeClr val="tx2"/>
                        </a:solidFill>
                        <a:latin typeface="Cambria Math" panose="02040503050406030204" pitchFamily="18" charset="0"/>
                        <a:ea typeface="Source Sans Pro" panose="020B0503030403020204" pitchFamily="34" charset="0"/>
                      </a:rPr>
                      <m:t>⁡(</m:t>
                    </m:r>
                    <m:r>
                      <a:rPr lang="en-US" i="1" dirty="0" smtClean="0">
                        <a:solidFill>
                          <a:schemeClr val="tx2"/>
                        </a:solidFill>
                        <a:latin typeface="Cambria Math" panose="02040503050406030204" pitchFamily="18" charset="0"/>
                        <a:ea typeface="Source Sans Pro" panose="020B0503030403020204" pitchFamily="34" charset="0"/>
                      </a:rPr>
                      <m:t>𝑛</m:t>
                    </m:r>
                    <m:r>
                      <a:rPr lang="en-US" i="1" dirty="0" smtClean="0">
                        <a:solidFill>
                          <a:schemeClr val="tx2"/>
                        </a:solidFill>
                        <a:latin typeface="Cambria Math" panose="02040503050406030204" pitchFamily="18" charset="0"/>
                        <a:ea typeface="Source Sans Pro" panose="020B0503030403020204" pitchFamily="34" charset="0"/>
                      </a:rPr>
                      <m:t>)) </m:t>
                    </m:r>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sSup>
                      <m:sSupPr>
                        <m:ctrlPr>
                          <a:rPr lang="en-US" i="1" dirty="0" smtClean="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2</m:t>
                        </m:r>
                      </m:e>
                      <m:sup>
                        <m:rad>
                          <m:radPr>
                            <m:degHide m:val="on"/>
                            <m:ctrlPr>
                              <a:rPr lang="en-US" i="1" dirty="0" smtClean="0">
                                <a:solidFill>
                                  <a:schemeClr val="tx2"/>
                                </a:solidFill>
                                <a:latin typeface="Cambria Math" panose="02040503050406030204" pitchFamily="18" charset="0"/>
                                <a:ea typeface="Source Sans Pro" panose="020B0503030403020204" pitchFamily="34" charset="0"/>
                              </a:rPr>
                            </m:ctrlPr>
                          </m:radPr>
                          <m:deg/>
                          <m:e>
                            <m:r>
                              <a:rPr lang="en-US" b="0" i="1" dirty="0" smtClean="0">
                                <a:solidFill>
                                  <a:schemeClr val="tx2"/>
                                </a:solidFill>
                                <a:latin typeface="Cambria Math" panose="02040503050406030204" pitchFamily="18" charset="0"/>
                                <a:ea typeface="Source Sans Pro" panose="020B0503030403020204" pitchFamily="34" charset="0"/>
                              </a:rPr>
                              <m:t>𝑛</m:t>
                            </m:r>
                          </m:e>
                        </m:rad>
                      </m:sup>
                    </m:sSup>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sSup>
                      <m:sSupPr>
                        <m:ctrlPr>
                          <a:rPr lang="en-US" i="1" dirty="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3</m:t>
                        </m:r>
                      </m:e>
                      <m:sup>
                        <m:rad>
                          <m:radPr>
                            <m:degHide m:val="on"/>
                            <m:ctrlPr>
                              <a:rPr lang="en-US" i="1" dirty="0">
                                <a:solidFill>
                                  <a:schemeClr val="tx2"/>
                                </a:solidFill>
                                <a:latin typeface="Cambria Math" panose="02040503050406030204" pitchFamily="18" charset="0"/>
                                <a:ea typeface="Source Sans Pro" panose="020B0503030403020204" pitchFamily="34" charset="0"/>
                              </a:rPr>
                            </m:ctrlPr>
                          </m:radPr>
                          <m:deg/>
                          <m:e>
                            <m:r>
                              <a:rPr lang="en-US" i="1" dirty="0">
                                <a:solidFill>
                                  <a:schemeClr val="tx2"/>
                                </a:solidFill>
                                <a:latin typeface="Cambria Math" panose="02040503050406030204" pitchFamily="18" charset="0"/>
                                <a:ea typeface="Source Sans Pro" panose="020B0503030403020204" pitchFamily="34" charset="0"/>
                              </a:rPr>
                              <m:t>𝑛</m:t>
                            </m:r>
                          </m:e>
                        </m:rad>
                      </m:sup>
                    </m:sSup>
                  </m:oMath>
                </a14:m>
                <a:endParaRPr lang="en-US" i="1" dirty="0">
                  <a:solidFill>
                    <a:schemeClr val="tx2"/>
                  </a:solidFill>
                  <a:latin typeface="Cambria Math" panose="02040503050406030204" pitchFamily="18"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r>
                      <m:rPr>
                        <m:sty m:val="p"/>
                      </m:rPr>
                      <a:rPr lang="en-US" i="1" dirty="0" smtClean="0">
                        <a:solidFill>
                          <a:schemeClr val="tx2"/>
                        </a:solidFill>
                        <a:latin typeface="Cambria Math" panose="02040503050406030204" pitchFamily="18" charset="0"/>
                        <a:ea typeface="Source Sans Pro" panose="020B0503030403020204" pitchFamily="34" charset="0"/>
                      </a:rPr>
                      <m:t>log</m:t>
                    </m:r>
                    <m:r>
                      <a:rPr lang="en-US" i="1" dirty="0">
                        <a:solidFill>
                          <a:schemeClr val="tx2"/>
                        </a:solidFill>
                        <a:latin typeface="Cambria Math" panose="02040503050406030204" pitchFamily="18" charset="0"/>
                        <a:ea typeface="Source Sans Pro" panose="020B0503030403020204" pitchFamily="34" charset="0"/>
                      </a:rPr>
                      <m:t>⁡(</m:t>
                    </m:r>
                    <m:r>
                      <a:rPr lang="en-US" i="1" dirty="0">
                        <a:solidFill>
                          <a:schemeClr val="tx2"/>
                        </a:solidFill>
                        <a:latin typeface="Cambria Math" panose="02040503050406030204" pitchFamily="18" charset="0"/>
                        <a:ea typeface="Source Sans Pro" panose="020B0503030403020204" pitchFamily="34" charset="0"/>
                      </a:rPr>
                      <m:t>𝑛</m:t>
                    </m:r>
                    <m:r>
                      <a:rPr lang="en-US" i="1" dirty="0">
                        <a:solidFill>
                          <a:schemeClr val="tx2"/>
                        </a:solidFill>
                        <a:latin typeface="Cambria Math" panose="02040503050406030204" pitchFamily="18" charset="0"/>
                        <a:ea typeface="Source Sans Pro" panose="020B0503030403020204" pitchFamily="34" charset="0"/>
                      </a:rPr>
                      <m:t>) </m:t>
                    </m:r>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r>
                      <m:rPr>
                        <m:sty m:val="p"/>
                      </m:rPr>
                      <a:rPr lang="en-US" i="1" dirty="0" smtClean="0">
                        <a:solidFill>
                          <a:schemeClr val="tx2"/>
                        </a:solidFill>
                        <a:latin typeface="Cambria Math" panose="02040503050406030204" pitchFamily="18" charset="0"/>
                        <a:ea typeface="Source Sans Pro" panose="020B0503030403020204" pitchFamily="34" charset="0"/>
                      </a:rPr>
                      <m:t>log</m:t>
                    </m:r>
                    <m:r>
                      <a:rPr lang="en-US" i="1" dirty="0" smtClean="0">
                        <a:solidFill>
                          <a:schemeClr val="tx2"/>
                        </a:solidFill>
                        <a:latin typeface="Cambria Math" panose="02040503050406030204" pitchFamily="18" charset="0"/>
                        <a:ea typeface="Source Sans Pro" panose="020B0503030403020204" pitchFamily="34" charset="0"/>
                      </a:rPr>
                      <m:t>⁡(</m:t>
                    </m:r>
                    <m:sSup>
                      <m:sSupPr>
                        <m:ctrlPr>
                          <a:rPr lang="en-US" i="1" dirty="0" smtClean="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𝑛</m:t>
                        </m:r>
                      </m:e>
                      <m:sup>
                        <m:r>
                          <a:rPr lang="en-US" b="0" i="1" dirty="0" smtClean="0">
                            <a:solidFill>
                              <a:schemeClr val="tx2"/>
                            </a:solidFill>
                            <a:latin typeface="Cambria Math" panose="02040503050406030204" pitchFamily="18" charset="0"/>
                            <a:ea typeface="Source Sans Pro" panose="020B0503030403020204" pitchFamily="34" charset="0"/>
                          </a:rPr>
                          <m:t>2</m:t>
                        </m:r>
                      </m:sup>
                    </m:sSup>
                    <m:r>
                      <a:rPr lang="en-US" i="1" dirty="0" smtClean="0">
                        <a:solidFill>
                          <a:schemeClr val="tx2"/>
                        </a:solidFill>
                        <a:latin typeface="Cambria Math" panose="02040503050406030204" pitchFamily="18" charset="0"/>
                        <a:ea typeface="Source Sans Pro" panose="020B0503030403020204" pitchFamily="34" charset="0"/>
                      </a:rPr>
                      <m:t>)</m:t>
                    </m:r>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rad>
                      <m:radPr>
                        <m:degHide m:val="on"/>
                        <m:ctrlPr>
                          <a:rPr lang="en-US" b="0" i="1" dirty="0" smtClean="0">
                            <a:solidFill>
                              <a:schemeClr val="tx2"/>
                            </a:solidFill>
                            <a:latin typeface="Cambria Math" panose="02040503050406030204" pitchFamily="18" charset="0"/>
                            <a:ea typeface="Source Sans Pro" panose="020B0503030403020204" pitchFamily="34" charset="0"/>
                          </a:rPr>
                        </m:ctrlPr>
                      </m:radPr>
                      <m:deg/>
                      <m:e>
                        <m:r>
                          <a:rPr lang="en-US" b="0" i="1" dirty="0" smtClean="0">
                            <a:solidFill>
                              <a:schemeClr val="tx2"/>
                            </a:solidFill>
                            <a:latin typeface="Cambria Math" panose="02040503050406030204" pitchFamily="18" charset="0"/>
                            <a:ea typeface="Source Sans Pro" panose="020B0503030403020204" pitchFamily="34" charset="0"/>
                          </a:rPr>
                          <m:t>𝑛</m:t>
                        </m:r>
                      </m:e>
                    </m:rad>
                    <m:r>
                      <a:rPr lang="en-US" i="1" dirty="0" smtClean="0">
                        <a:solidFill>
                          <a:schemeClr val="tx2"/>
                        </a:solidFill>
                        <a:latin typeface="Cambria Math" panose="02040503050406030204" pitchFamily="18" charset="0"/>
                        <a:ea typeface="Source Sans Pro" panose="020B0503030403020204" pitchFamily="34" charset="0"/>
                      </a:rPr>
                      <m:t> </m:t>
                    </m:r>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sSup>
                      <m:sSupPr>
                        <m:ctrlPr>
                          <a:rPr lang="en-US" i="1" dirty="0" smtClean="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m:t>
                        </m:r>
                        <m:func>
                          <m:funcPr>
                            <m:ctrlPr>
                              <a:rPr lang="en-US" b="0" i="1" dirty="0" smtClean="0">
                                <a:solidFill>
                                  <a:schemeClr val="tx2"/>
                                </a:solidFill>
                                <a:latin typeface="Cambria Math" panose="02040503050406030204" pitchFamily="18" charset="0"/>
                                <a:ea typeface="Source Sans Pro" panose="020B0503030403020204" pitchFamily="34" charset="0"/>
                              </a:rPr>
                            </m:ctrlPr>
                          </m:funcPr>
                          <m:fName>
                            <m:r>
                              <m:rPr>
                                <m:sty m:val="p"/>
                              </m:rPr>
                              <a:rPr lang="en-US" b="0" i="0" dirty="0" smtClean="0">
                                <a:solidFill>
                                  <a:schemeClr val="tx2"/>
                                </a:solidFill>
                                <a:latin typeface="Cambria Math" panose="02040503050406030204" pitchFamily="18" charset="0"/>
                                <a:ea typeface="Source Sans Pro" panose="020B0503030403020204" pitchFamily="34" charset="0"/>
                              </a:rPr>
                              <m:t>log</m:t>
                            </m:r>
                          </m:fName>
                          <m:e>
                            <m:d>
                              <m:dPr>
                                <m:ctrlPr>
                                  <a:rPr lang="en-US" b="0" i="1" dirty="0" smtClean="0">
                                    <a:solidFill>
                                      <a:schemeClr val="tx2"/>
                                    </a:solidFill>
                                    <a:latin typeface="Cambria Math" panose="02040503050406030204" pitchFamily="18" charset="0"/>
                                    <a:ea typeface="Source Sans Pro" panose="020B0503030403020204" pitchFamily="34" charset="0"/>
                                  </a:rPr>
                                </m:ctrlPr>
                              </m:dPr>
                              <m:e>
                                <m:r>
                                  <a:rPr lang="en-US" b="0" i="1" dirty="0" smtClean="0">
                                    <a:solidFill>
                                      <a:schemeClr val="tx2"/>
                                    </a:solidFill>
                                    <a:latin typeface="Cambria Math" panose="02040503050406030204" pitchFamily="18" charset="0"/>
                                    <a:ea typeface="Source Sans Pro" panose="020B0503030403020204" pitchFamily="34" charset="0"/>
                                  </a:rPr>
                                  <m:t>𝑛</m:t>
                                </m:r>
                              </m:e>
                            </m:d>
                          </m:e>
                        </m:func>
                        <m:r>
                          <a:rPr lang="en-US" b="0" i="1" dirty="0" smtClean="0">
                            <a:solidFill>
                              <a:schemeClr val="tx2"/>
                            </a:solidFill>
                            <a:latin typeface="Cambria Math" panose="02040503050406030204" pitchFamily="18" charset="0"/>
                            <a:ea typeface="Source Sans Pro" panose="020B0503030403020204" pitchFamily="34" charset="0"/>
                          </a:rPr>
                          <m:t>)</m:t>
                        </m:r>
                      </m:e>
                      <m:sup>
                        <m:r>
                          <a:rPr lang="en-US" b="0" i="1" dirty="0" smtClean="0">
                            <a:solidFill>
                              <a:schemeClr val="tx2"/>
                            </a:solidFill>
                            <a:latin typeface="Cambria Math" panose="02040503050406030204" pitchFamily="18" charset="0"/>
                            <a:ea typeface="Source Sans Pro" panose="020B0503030403020204" pitchFamily="34" charset="0"/>
                          </a:rPr>
                          <m:t>2</m:t>
                        </m:r>
                      </m:sup>
                    </m:sSup>
                  </m:oMath>
                </a14:m>
                <a:endParaRPr lang="en-US" dirty="0">
                  <a:solidFill>
                    <a:schemeClr val="tx2"/>
                  </a:solidFill>
                  <a:latin typeface="Source Sans Pro" panose="020B0503030403020204" pitchFamily="34" charset="0"/>
                  <a:ea typeface="Source Sans Pro" panose="020B0503030403020204" pitchFamily="34" charset="0"/>
                </a:endParaRPr>
              </a:p>
            </p:txBody>
          </p:sp>
        </mc:Choice>
        <mc:Fallback xmlns="">
          <p:sp>
            <p:nvSpPr>
              <p:cNvPr id="8" name="TextBox 7">
                <a:extLst>
                  <a:ext uri="{FF2B5EF4-FFF2-40B4-BE49-F238E27FC236}">
                    <a16:creationId xmlns:a16="http://schemas.microsoft.com/office/drawing/2014/main" id="{BBFD8BFD-6BDF-81B9-12C3-AF81F95B96C0}"/>
                  </a:ext>
                </a:extLst>
              </p:cNvPr>
              <p:cNvSpPr txBox="1">
                <a:spLocks noRot="1" noChangeAspect="1" noMove="1" noResize="1" noEditPoints="1" noAdjustHandles="1" noChangeArrowheads="1" noChangeShapeType="1" noTextEdit="1"/>
              </p:cNvSpPr>
              <p:nvPr/>
            </p:nvSpPr>
            <p:spPr>
              <a:xfrm>
                <a:off x="613017" y="1832900"/>
                <a:ext cx="1478212" cy="2802370"/>
              </a:xfrm>
              <a:prstGeom prst="rect">
                <a:avLst/>
              </a:prstGeom>
              <a:blipFill>
                <a:blip r:embed="rId3"/>
                <a:stretch>
                  <a:fillRect l="-826"/>
                </a:stretch>
              </a:blipFill>
            </p:spPr>
            <p:txBody>
              <a:bodyPr/>
              <a:lstStyle/>
              <a:p>
                <a:r>
                  <a:rPr lang="en-US">
                    <a:noFill/>
                  </a:rPr>
                  <a:t> </a:t>
                </a:r>
              </a:p>
            </p:txBody>
          </p:sp>
        </mc:Fallback>
      </mc:AlternateContent>
    </p:spTree>
    <p:extLst>
      <p:ext uri="{BB962C8B-B14F-4D97-AF65-F5344CB8AC3E}">
        <p14:creationId xmlns:p14="http://schemas.microsoft.com/office/powerpoint/2010/main" val="2998080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1 – Big-O-No</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457CB86-B894-26FD-7788-FA806722E745}"/>
                  </a:ext>
                </a:extLst>
              </p:cNvPr>
              <p:cNvSpPr>
                <a:spLocks noGrp="1"/>
              </p:cNvSpPr>
              <p:nvPr>
                <p:ph type="body" idx="1"/>
              </p:nvPr>
            </p:nvSpPr>
            <p:spPr>
              <a:xfrm>
                <a:off x="311700" y="1068425"/>
                <a:ext cx="8520600" cy="3500450"/>
              </a:xfrm>
            </p:spPr>
            <p:txBody>
              <a:bodyPr>
                <a:normAutofit/>
              </a:bodyPr>
              <a:lstStyle/>
              <a:p>
                <a:pPr marL="114300" indent="0">
                  <a:spcAft>
                    <a:spcPts val="600"/>
                  </a:spcAft>
                  <a:buNone/>
                </a:pPr>
                <a:r>
                  <a:rPr lang="en-US" sz="1200" dirty="0"/>
                  <a:t>Put these functions in increasing order. That is, if </a:t>
                </a:r>
                <a14:m>
                  <m:oMath xmlns:m="http://schemas.openxmlformats.org/officeDocument/2006/math">
                    <m:r>
                      <a:rPr lang="en-US" sz="1200" i="1" dirty="0" smtClean="0">
                        <a:latin typeface="Cambria Math" panose="02040503050406030204" pitchFamily="18" charset="0"/>
                      </a:rPr>
                      <m:t>𝑓</m:t>
                    </m:r>
                  </m:oMath>
                </a14:m>
                <a:r>
                  <a:rPr lang="en-US" sz="1200" dirty="0"/>
                  <a:t> comes before </a:t>
                </a:r>
                <a14:m>
                  <m:oMath xmlns:m="http://schemas.openxmlformats.org/officeDocument/2006/math">
                    <m:r>
                      <a:rPr lang="en-US" sz="1200" i="1" dirty="0" smtClean="0">
                        <a:latin typeface="Cambria Math" panose="02040503050406030204" pitchFamily="18" charset="0"/>
                      </a:rPr>
                      <m:t>𝑔</m:t>
                    </m:r>
                  </m:oMath>
                </a14:m>
                <a:r>
                  <a:rPr lang="en-US" sz="1200" dirty="0"/>
                  <a:t> in the list, it must be the case that </a:t>
                </a:r>
                <a14:m>
                  <m:oMath xmlns:m="http://schemas.openxmlformats.org/officeDocument/2006/math">
                    <m:r>
                      <a:rPr lang="en-US" sz="1200" i="1" dirty="0" smtClean="0">
                        <a:latin typeface="Cambria Math" panose="02040503050406030204" pitchFamily="18" charset="0"/>
                      </a:rPr>
                      <m:t>𝑓</m:t>
                    </m:r>
                    <m:r>
                      <a:rPr lang="en-US" sz="1200" i="1" dirty="0" smtClean="0">
                        <a:latin typeface="Cambria Math" panose="02040503050406030204" pitchFamily="18" charset="0"/>
                      </a:rPr>
                      <m:t>(</m:t>
                    </m:r>
                    <m:r>
                      <a:rPr lang="en-US" sz="1200" i="1" dirty="0" smtClean="0">
                        <a:latin typeface="Cambria Math" panose="02040503050406030204" pitchFamily="18" charset="0"/>
                      </a:rPr>
                      <m:t>𝑛</m:t>
                    </m:r>
                    <m:r>
                      <a:rPr lang="en-US" sz="1200" i="1" dirty="0" smtClean="0">
                        <a:latin typeface="Cambria Math" panose="02040503050406030204" pitchFamily="18" charset="0"/>
                      </a:rPr>
                      <m:t>)</m:t>
                    </m:r>
                  </m:oMath>
                </a14:m>
                <a:r>
                  <a:rPr lang="en-US" sz="1200" dirty="0"/>
                  <a:t> is </a:t>
                </a:r>
                <a14:m>
                  <m:oMath xmlns:m="http://schemas.openxmlformats.org/officeDocument/2006/math">
                    <m:r>
                      <a:rPr lang="en-US" sz="1200" i="1" dirty="0" smtClean="0">
                        <a:latin typeface="Cambria Math" panose="02040503050406030204" pitchFamily="18" charset="0"/>
                        <a:ea typeface="Cambria Math" panose="02040503050406030204" pitchFamily="18" charset="0"/>
                      </a:rPr>
                      <m:t>𝒪</m:t>
                    </m:r>
                    <m:r>
                      <a:rPr lang="en-US" sz="1200" i="1" dirty="0" smtClean="0">
                        <a:latin typeface="Cambria Math" panose="02040503050406030204" pitchFamily="18" charset="0"/>
                      </a:rPr>
                      <m:t>(</m:t>
                    </m:r>
                    <m:r>
                      <a:rPr lang="en-US" sz="1200" i="1" dirty="0" smtClean="0">
                        <a:latin typeface="Cambria Math" panose="02040503050406030204" pitchFamily="18" charset="0"/>
                      </a:rPr>
                      <m:t>𝑔</m:t>
                    </m:r>
                    <m:r>
                      <a:rPr lang="en-US" sz="1200" i="1" dirty="0" smtClean="0">
                        <a:latin typeface="Cambria Math" panose="02040503050406030204" pitchFamily="18" charset="0"/>
                      </a:rPr>
                      <m:t>(</m:t>
                    </m:r>
                    <m:r>
                      <a:rPr lang="en-US" sz="1200" i="1" dirty="0" smtClean="0">
                        <a:latin typeface="Cambria Math" panose="02040503050406030204" pitchFamily="18" charset="0"/>
                      </a:rPr>
                      <m:t>𝑛</m:t>
                    </m:r>
                    <m:r>
                      <a:rPr lang="en-US" sz="1200" i="1" dirty="0" smtClean="0">
                        <a:latin typeface="Cambria Math" panose="02040503050406030204" pitchFamily="18" charset="0"/>
                      </a:rPr>
                      <m:t>))</m:t>
                    </m:r>
                  </m:oMath>
                </a14:m>
                <a:r>
                  <a:rPr lang="en-US" sz="1200" dirty="0"/>
                  <a:t>. Additionally, if there are any pairs such that </a:t>
                </a:r>
                <a14:m>
                  <m:oMath xmlns:m="http://schemas.openxmlformats.org/officeDocument/2006/math">
                    <m:r>
                      <a:rPr lang="en-US" sz="1200" i="1" dirty="0" smtClean="0">
                        <a:latin typeface="Cambria Math" panose="02040503050406030204" pitchFamily="18" charset="0"/>
                      </a:rPr>
                      <m:t>𝑓</m:t>
                    </m:r>
                    <m:r>
                      <a:rPr lang="en-US" sz="1200" i="1" dirty="0" smtClean="0">
                        <a:latin typeface="Cambria Math" panose="02040503050406030204" pitchFamily="18" charset="0"/>
                      </a:rPr>
                      <m:t>(</m:t>
                    </m:r>
                    <m:r>
                      <a:rPr lang="en-US" sz="1200" i="1" dirty="0" smtClean="0">
                        <a:latin typeface="Cambria Math" panose="02040503050406030204" pitchFamily="18" charset="0"/>
                      </a:rPr>
                      <m:t>𝑛</m:t>
                    </m:r>
                    <m:r>
                      <a:rPr lang="en-US" sz="1200" i="1" dirty="0" smtClean="0">
                        <a:latin typeface="Cambria Math" panose="02040503050406030204" pitchFamily="18" charset="0"/>
                      </a:rPr>
                      <m:t>)</m:t>
                    </m:r>
                  </m:oMath>
                </a14:m>
                <a:r>
                  <a:rPr lang="en-US" sz="1200" dirty="0"/>
                  <a:t> is </a:t>
                </a:r>
                <a14:m>
                  <m:oMath xmlns:m="http://schemas.openxmlformats.org/officeDocument/2006/math">
                    <m:r>
                      <m:rPr>
                        <m:sty m:val="p"/>
                      </m:rPr>
                      <a:rPr lang="en-US" sz="1200" i="0" dirty="0" smtClean="0">
                        <a:latin typeface="Cambria Math" panose="02040503050406030204" pitchFamily="18" charset="0"/>
                      </a:rPr>
                      <m:t>Θ</m:t>
                    </m:r>
                    <m:r>
                      <a:rPr lang="en-US" sz="1200" i="1" dirty="0">
                        <a:latin typeface="Cambria Math" panose="02040503050406030204" pitchFamily="18" charset="0"/>
                      </a:rPr>
                      <m:t>(</m:t>
                    </m:r>
                    <m:r>
                      <a:rPr lang="en-US" sz="1200" i="1" dirty="0">
                        <a:latin typeface="Cambria Math" panose="02040503050406030204" pitchFamily="18" charset="0"/>
                      </a:rPr>
                      <m:t>𝑔</m:t>
                    </m:r>
                    <m:r>
                      <a:rPr lang="en-US" sz="1200" i="1" dirty="0">
                        <a:latin typeface="Cambria Math" panose="02040503050406030204" pitchFamily="18" charset="0"/>
                      </a:rPr>
                      <m:t>(</m:t>
                    </m:r>
                    <m:r>
                      <a:rPr lang="en-US" sz="1200" i="1" dirty="0">
                        <a:latin typeface="Cambria Math" panose="02040503050406030204" pitchFamily="18" charset="0"/>
                      </a:rPr>
                      <m:t>𝑛</m:t>
                    </m:r>
                    <m:r>
                      <a:rPr lang="en-US" sz="1200" i="1" dirty="0">
                        <a:latin typeface="Cambria Math" panose="02040503050406030204" pitchFamily="18" charset="0"/>
                      </a:rPr>
                      <m:t>))</m:t>
                    </m:r>
                  </m:oMath>
                </a14:m>
                <a:r>
                  <a:rPr lang="en-US" sz="1200" dirty="0"/>
                  <a:t>, mark those pairs. </a:t>
                </a:r>
              </a:p>
            </p:txBody>
          </p:sp>
        </mc:Choice>
        <mc:Fallback xmlns="">
          <p:sp>
            <p:nvSpPr>
              <p:cNvPr id="5" name="Text Placeholder 4">
                <a:extLst>
                  <a:ext uri="{FF2B5EF4-FFF2-40B4-BE49-F238E27FC236}">
                    <a16:creationId xmlns:a16="http://schemas.microsoft.com/office/drawing/2014/main" id="{D457CB86-B894-26FD-7788-FA806722E745}"/>
                  </a:ext>
                </a:extLst>
              </p:cNvPr>
              <p:cNvSpPr>
                <a:spLocks noGrp="1" noRot="1" noChangeAspect="1" noMove="1" noResize="1" noEditPoints="1" noAdjustHandles="1" noChangeArrowheads="1" noChangeShapeType="1" noTextEdit="1"/>
              </p:cNvSpPr>
              <p:nvPr>
                <p:ph type="body" idx="1"/>
              </p:nvPr>
            </p:nvSpPr>
            <p:spPr>
              <a:xfrm>
                <a:off x="311700" y="1068425"/>
                <a:ext cx="8520600" cy="3500450"/>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Google Shape;160;p35">
                <a:extLst>
                  <a:ext uri="{FF2B5EF4-FFF2-40B4-BE49-F238E27FC236}">
                    <a16:creationId xmlns:a16="http://schemas.microsoft.com/office/drawing/2014/main" id="{B6BEE2A3-9B22-D84C-2294-3FD7CAAB3FFC}"/>
                  </a:ext>
                </a:extLst>
              </p:cNvPr>
              <p:cNvSpPr txBox="1"/>
              <p:nvPr/>
            </p:nvSpPr>
            <p:spPr>
              <a:xfrm>
                <a:off x="2392546" y="1832900"/>
                <a:ext cx="6382414" cy="430857"/>
              </a:xfrm>
              <a:prstGeom prst="rect">
                <a:avLst/>
              </a:prstGeom>
              <a:noFill/>
              <a:ln>
                <a:noFill/>
              </a:ln>
            </p:spPr>
            <p:txBody>
              <a:bodyPr spcFirstLastPara="1" wrap="square" lIns="91425" tIns="91425" rIns="91425" bIns="91425" anchor="t" anchorCtr="0">
                <a:spAutoFit/>
              </a:bodyPr>
              <a:lstStyle/>
              <a:p>
                <a:pPr marL="469900" marR="0" lvl="0" indent="-342900" algn="l" rtl="0">
                  <a:lnSpc>
                    <a:spcPct val="100000"/>
                  </a:lnSpc>
                  <a:spcBef>
                    <a:spcPts val="0"/>
                  </a:spcBef>
                  <a:spcAft>
                    <a:spcPts val="0"/>
                  </a:spcAft>
                  <a:buClr>
                    <a:srgbClr val="9900FF"/>
                  </a:buClr>
                  <a:buSzPts val="1600"/>
                  <a:buFont typeface="+mj-lt"/>
                  <a:buAutoNum type="alphaLcParenR"/>
                </a:pPr>
                <a14:m>
                  <m:oMath xmlns:m="http://schemas.openxmlformats.org/officeDocument/2006/math">
                    <m:r>
                      <a:rPr lang="en-US" sz="1600" b="0" i="0" smtClean="0">
                        <a:solidFill>
                          <a:srgbClr val="9900FF"/>
                        </a:solidFill>
                        <a:latin typeface="Cambria Math" panose="02040503050406030204" pitchFamily="18" charset="0"/>
                        <a:ea typeface="Source Sans Pro"/>
                        <a:cs typeface="Source Sans Pro"/>
                        <a:sym typeface="Source Sans Pro"/>
                      </a:rPr>
                      <m:t> </m:t>
                    </m:r>
                    <m:r>
                      <m:rPr>
                        <m:sty m:val="p"/>
                      </m:rPr>
                      <a:rPr lang="en-US" sz="1600" b="0" i="0" smtClean="0">
                        <a:solidFill>
                          <a:srgbClr val="9900FF"/>
                        </a:solidFill>
                        <a:latin typeface="Cambria Math" panose="02040503050406030204" pitchFamily="18" charset="0"/>
                        <a:ea typeface="Source Sans Pro"/>
                        <a:cs typeface="Source Sans Pro"/>
                        <a:sym typeface="Source Sans Pro"/>
                      </a:rPr>
                      <m:t>log</m:t>
                    </m:r>
                    <m:r>
                      <a:rPr lang="en-US" sz="1600" b="0" i="1" smtClean="0">
                        <a:solidFill>
                          <a:srgbClr val="9900FF"/>
                        </a:solidFill>
                        <a:latin typeface="Cambria Math" panose="02040503050406030204" pitchFamily="18" charset="0"/>
                        <a:ea typeface="Source Sans Pro"/>
                        <a:cs typeface="Source Sans Pro"/>
                        <a:sym typeface="Source Sans Pro"/>
                      </a:rPr>
                      <m:t>⁡(</m:t>
                    </m:r>
                    <m:func>
                      <m:funcPr>
                        <m:ctrlPr>
                          <a:rPr lang="en-US" sz="1600" b="0" i="1" smtClean="0">
                            <a:solidFill>
                              <a:srgbClr val="9900FF"/>
                            </a:solidFill>
                            <a:latin typeface="Cambria Math" panose="02040503050406030204" pitchFamily="18" charset="0"/>
                            <a:ea typeface="Source Sans Pro"/>
                            <a:cs typeface="Source Sans Pro"/>
                            <a:sym typeface="Source Sans Pro"/>
                          </a:rPr>
                        </m:ctrlPr>
                      </m:funcPr>
                      <m:fName>
                        <m:r>
                          <m:rPr>
                            <m:sty m:val="p"/>
                          </m:rPr>
                          <a:rPr lang="en-US" sz="1600" b="0" i="0" smtClean="0">
                            <a:solidFill>
                              <a:srgbClr val="9900FF"/>
                            </a:solidFill>
                            <a:latin typeface="Cambria Math" panose="02040503050406030204" pitchFamily="18" charset="0"/>
                            <a:ea typeface="Source Sans Pro"/>
                            <a:cs typeface="Source Sans Pro"/>
                            <a:sym typeface="Source Sans Pro"/>
                          </a:rPr>
                          <m:t>log</m:t>
                        </m:r>
                      </m:fName>
                      <m:e>
                        <m:d>
                          <m:dPr>
                            <m:ctrlPr>
                              <a:rPr lang="en-US" sz="1600" b="0" i="1" smtClean="0">
                                <a:solidFill>
                                  <a:srgbClr val="9900FF"/>
                                </a:solidFill>
                                <a:latin typeface="Cambria Math" panose="02040503050406030204" pitchFamily="18" charset="0"/>
                                <a:ea typeface="Source Sans Pro"/>
                                <a:cs typeface="Source Sans Pro"/>
                                <a:sym typeface="Source Sans Pro"/>
                              </a:rPr>
                            </m:ctrlPr>
                          </m:dPr>
                          <m:e>
                            <m:r>
                              <a:rPr lang="en-US" sz="1600" b="0" i="1" smtClean="0">
                                <a:solidFill>
                                  <a:srgbClr val="9900FF"/>
                                </a:solidFill>
                                <a:latin typeface="Cambria Math" panose="02040503050406030204" pitchFamily="18" charset="0"/>
                                <a:ea typeface="Source Sans Pro"/>
                                <a:cs typeface="Source Sans Pro"/>
                                <a:sym typeface="Source Sans Pro"/>
                              </a:rPr>
                              <m:t>𝑛</m:t>
                            </m:r>
                          </m:e>
                        </m:d>
                      </m:e>
                    </m:func>
                    <m:r>
                      <a:rPr lang="en-US" sz="1600" b="0" i="1" smtClean="0">
                        <a:solidFill>
                          <a:srgbClr val="9900FF"/>
                        </a:solidFill>
                        <a:latin typeface="Cambria Math" panose="02040503050406030204" pitchFamily="18" charset="0"/>
                        <a:ea typeface="Source Sans Pro"/>
                        <a:cs typeface="Source Sans Pro"/>
                        <a:sym typeface="Source Sans Pro"/>
                      </a:rPr>
                      <m:t>)</m:t>
                    </m:r>
                  </m:oMath>
                </a14:m>
                <a:r>
                  <a:rPr lang="en-US" sz="1600" dirty="0">
                    <a:solidFill>
                      <a:srgbClr val="9900FF"/>
                    </a:solidFill>
                    <a:latin typeface="Source Sans Pro"/>
                    <a:ea typeface="Source Sans Pro"/>
                    <a:cs typeface="Source Sans Pro"/>
                    <a:sym typeface="Source Sans Pro"/>
                  </a:rPr>
                  <a:t> </a:t>
                </a:r>
              </a:p>
            </p:txBody>
          </p:sp>
        </mc:Choice>
        <mc:Fallback xmlns="">
          <p:sp>
            <p:nvSpPr>
              <p:cNvPr id="6" name="Google Shape;160;p35">
                <a:extLst>
                  <a:ext uri="{FF2B5EF4-FFF2-40B4-BE49-F238E27FC236}">
                    <a16:creationId xmlns:a16="http://schemas.microsoft.com/office/drawing/2014/main" id="{B6BEE2A3-9B22-D84C-2294-3FD7CAAB3FFC}"/>
                  </a:ext>
                </a:extLst>
              </p:cNvPr>
              <p:cNvSpPr txBox="1">
                <a:spLocks noRot="1" noChangeAspect="1" noMove="1" noResize="1" noEditPoints="1" noAdjustHandles="1" noChangeArrowheads="1" noChangeShapeType="1" noTextEdit="1"/>
              </p:cNvSpPr>
              <p:nvPr/>
            </p:nvSpPr>
            <p:spPr>
              <a:xfrm>
                <a:off x="2392546" y="1832900"/>
                <a:ext cx="6382414" cy="430857"/>
              </a:xfrm>
              <a:prstGeom prst="rect">
                <a:avLst/>
              </a:prstGeom>
              <a:blipFill>
                <a:blip r:embed="rId3"/>
                <a:stretch>
                  <a:fillRect b="-285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BFD8BFD-6BDF-81B9-12C3-AF81F95B96C0}"/>
                  </a:ext>
                </a:extLst>
              </p:cNvPr>
              <p:cNvSpPr txBox="1"/>
              <p:nvPr/>
            </p:nvSpPr>
            <p:spPr>
              <a:xfrm>
                <a:off x="613017" y="1832900"/>
                <a:ext cx="1478212" cy="2802370"/>
              </a:xfrm>
              <a:prstGeom prst="rect">
                <a:avLst/>
              </a:prstGeom>
              <a:noFill/>
            </p:spPr>
            <p:txBody>
              <a:bodyPr wrap="square" numCol="2">
                <a:spAutoFit/>
              </a:bodyPr>
              <a:lstStyle/>
              <a:p>
                <a:pPr marL="285750" indent="-285750">
                  <a:spcAft>
                    <a:spcPts val="600"/>
                  </a:spcAft>
                  <a:buFont typeface="Arial" panose="020B0604020202020204" pitchFamily="34" charset="0"/>
                  <a:buChar char="•"/>
                </a:pPr>
                <a14:m>
                  <m:oMath xmlns:m="http://schemas.openxmlformats.org/officeDocument/2006/math">
                    <m:sSup>
                      <m:sSupPr>
                        <m:ctrlPr>
                          <a:rPr lang="en-US" i="1" dirty="0" smtClean="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2</m:t>
                        </m:r>
                      </m:e>
                      <m:sup>
                        <m:r>
                          <m:rPr>
                            <m:sty m:val="p"/>
                          </m:rPr>
                          <a:rPr lang="en-US" b="0" i="0" dirty="0" smtClean="0">
                            <a:solidFill>
                              <a:schemeClr val="tx2"/>
                            </a:solidFill>
                            <a:latin typeface="Cambria Math" panose="02040503050406030204" pitchFamily="18" charset="0"/>
                            <a:ea typeface="Source Sans Pro" panose="020B0503030403020204" pitchFamily="34" charset="0"/>
                          </a:rPr>
                          <m:t>log</m:t>
                        </m:r>
                        <m:r>
                          <a:rPr lang="en-US" b="0" i="1" dirty="0" smtClean="0">
                            <a:solidFill>
                              <a:schemeClr val="tx2"/>
                            </a:solidFill>
                            <a:latin typeface="Cambria Math" panose="02040503050406030204" pitchFamily="18" charset="0"/>
                            <a:ea typeface="Source Sans Pro" panose="020B0503030403020204" pitchFamily="34" charset="0"/>
                          </a:rPr>
                          <m:t>⁡(</m:t>
                        </m:r>
                        <m:r>
                          <a:rPr lang="en-US" b="0" i="1" dirty="0" smtClean="0">
                            <a:solidFill>
                              <a:schemeClr val="tx2"/>
                            </a:solidFill>
                            <a:latin typeface="Cambria Math" panose="02040503050406030204" pitchFamily="18" charset="0"/>
                            <a:ea typeface="Source Sans Pro" panose="020B0503030403020204" pitchFamily="34" charset="0"/>
                          </a:rPr>
                          <m:t>𝑛</m:t>
                        </m:r>
                        <m:r>
                          <a:rPr lang="en-US" b="0" i="1" dirty="0" smtClean="0">
                            <a:solidFill>
                              <a:schemeClr val="tx2"/>
                            </a:solidFill>
                            <a:latin typeface="Cambria Math" panose="02040503050406030204" pitchFamily="18" charset="0"/>
                            <a:ea typeface="Source Sans Pro" panose="020B0503030403020204" pitchFamily="34" charset="0"/>
                          </a:rPr>
                          <m:t>)</m:t>
                        </m:r>
                      </m:sup>
                    </m:sSup>
                    <m:r>
                      <a:rPr lang="en-US" i="1" dirty="0" smtClean="0">
                        <a:solidFill>
                          <a:schemeClr val="tx2"/>
                        </a:solidFill>
                        <a:latin typeface="Cambria Math" panose="02040503050406030204" pitchFamily="18" charset="0"/>
                        <a:ea typeface="Source Sans Pro" panose="020B0503030403020204" pitchFamily="34" charset="0"/>
                      </a:rPr>
                      <m:t> </m:t>
                    </m:r>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sSup>
                      <m:sSupPr>
                        <m:ctrlPr>
                          <a:rPr lang="en-US" i="1" dirty="0" smtClean="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2</m:t>
                        </m:r>
                      </m:e>
                      <m:sup>
                        <m:r>
                          <a:rPr lang="en-US" b="0" i="1" dirty="0" smtClean="0">
                            <a:solidFill>
                              <a:schemeClr val="tx2"/>
                            </a:solidFill>
                            <a:latin typeface="Cambria Math" panose="02040503050406030204" pitchFamily="18" charset="0"/>
                            <a:ea typeface="Source Sans Pro" panose="020B0503030403020204" pitchFamily="34" charset="0"/>
                          </a:rPr>
                          <m:t>𝑛</m:t>
                        </m:r>
                        <m:r>
                          <a:rPr lang="en-US" b="0" i="0" dirty="0" smtClean="0">
                            <a:solidFill>
                              <a:schemeClr val="tx2"/>
                            </a:solidFill>
                            <a:latin typeface="Cambria Math" panose="02040503050406030204" pitchFamily="18" charset="0"/>
                            <a:ea typeface="Source Sans Pro" panose="020B0503030403020204" pitchFamily="34" charset="0"/>
                          </a:rPr>
                          <m:t> </m:t>
                        </m:r>
                        <m:r>
                          <m:rPr>
                            <m:sty m:val="p"/>
                          </m:rPr>
                          <a:rPr lang="en-US" b="0" i="0" dirty="0" smtClean="0">
                            <a:solidFill>
                              <a:schemeClr val="tx2"/>
                            </a:solidFill>
                            <a:latin typeface="Cambria Math" panose="02040503050406030204" pitchFamily="18" charset="0"/>
                            <a:ea typeface="Source Sans Pro" panose="020B0503030403020204" pitchFamily="34" charset="0"/>
                          </a:rPr>
                          <m:t>log</m:t>
                        </m:r>
                        <m:r>
                          <a:rPr lang="en-US" b="0" i="1" dirty="0" smtClean="0">
                            <a:solidFill>
                              <a:schemeClr val="tx2"/>
                            </a:solidFill>
                            <a:latin typeface="Cambria Math" panose="02040503050406030204" pitchFamily="18" charset="0"/>
                            <a:ea typeface="Source Sans Pro" panose="020B0503030403020204" pitchFamily="34" charset="0"/>
                          </a:rPr>
                          <m:t>⁡(</m:t>
                        </m:r>
                        <m:r>
                          <a:rPr lang="en-US" b="0" i="1" dirty="0" smtClean="0">
                            <a:solidFill>
                              <a:schemeClr val="tx2"/>
                            </a:solidFill>
                            <a:latin typeface="Cambria Math" panose="02040503050406030204" pitchFamily="18" charset="0"/>
                            <a:ea typeface="Source Sans Pro" panose="020B0503030403020204" pitchFamily="34" charset="0"/>
                          </a:rPr>
                          <m:t>𝑛</m:t>
                        </m:r>
                        <m:r>
                          <a:rPr lang="en-US" b="0" i="1" dirty="0" smtClean="0">
                            <a:solidFill>
                              <a:schemeClr val="tx2"/>
                            </a:solidFill>
                            <a:latin typeface="Cambria Math" panose="02040503050406030204" pitchFamily="18" charset="0"/>
                            <a:ea typeface="Source Sans Pro" panose="020B0503030403020204" pitchFamily="34" charset="0"/>
                          </a:rPr>
                          <m:t>)</m:t>
                        </m:r>
                      </m:sup>
                    </m:sSup>
                  </m:oMath>
                </a14:m>
                <a:endParaRPr lang="en-US" i="1" dirty="0">
                  <a:solidFill>
                    <a:schemeClr val="tx2"/>
                  </a:solidFill>
                  <a:latin typeface="Cambria Math" panose="02040503050406030204" pitchFamily="18"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r>
                      <m:rPr>
                        <m:sty m:val="p"/>
                      </m:rPr>
                      <a:rPr lang="en-US" i="1" dirty="0" smtClean="0">
                        <a:solidFill>
                          <a:schemeClr val="tx2"/>
                        </a:solidFill>
                        <a:latin typeface="Cambria Math" panose="02040503050406030204" pitchFamily="18" charset="0"/>
                        <a:ea typeface="Source Sans Pro" panose="020B0503030403020204" pitchFamily="34" charset="0"/>
                      </a:rPr>
                      <m:t>log</m:t>
                    </m:r>
                    <m:r>
                      <a:rPr lang="en-US" i="1" dirty="0" smtClean="0">
                        <a:solidFill>
                          <a:schemeClr val="tx2"/>
                        </a:solidFill>
                        <a:latin typeface="Cambria Math" panose="02040503050406030204" pitchFamily="18" charset="0"/>
                        <a:ea typeface="Source Sans Pro" panose="020B0503030403020204" pitchFamily="34" charset="0"/>
                      </a:rPr>
                      <m:t>⁡(</m:t>
                    </m:r>
                    <m:r>
                      <m:rPr>
                        <m:sty m:val="p"/>
                      </m:rPr>
                      <a:rPr lang="en-US" i="1" dirty="0" smtClean="0">
                        <a:solidFill>
                          <a:schemeClr val="tx2"/>
                        </a:solidFill>
                        <a:latin typeface="Cambria Math" panose="02040503050406030204" pitchFamily="18" charset="0"/>
                        <a:ea typeface="Source Sans Pro" panose="020B0503030403020204" pitchFamily="34" charset="0"/>
                      </a:rPr>
                      <m:t>log</m:t>
                    </m:r>
                    <m:r>
                      <a:rPr lang="en-US" i="1" dirty="0" smtClean="0">
                        <a:solidFill>
                          <a:schemeClr val="tx2"/>
                        </a:solidFill>
                        <a:latin typeface="Cambria Math" panose="02040503050406030204" pitchFamily="18" charset="0"/>
                        <a:ea typeface="Source Sans Pro" panose="020B0503030403020204" pitchFamily="34" charset="0"/>
                      </a:rPr>
                      <m:t>⁡(</m:t>
                    </m:r>
                    <m:r>
                      <a:rPr lang="en-US" i="1" dirty="0" smtClean="0">
                        <a:solidFill>
                          <a:schemeClr val="tx2"/>
                        </a:solidFill>
                        <a:latin typeface="Cambria Math" panose="02040503050406030204" pitchFamily="18" charset="0"/>
                        <a:ea typeface="Source Sans Pro" panose="020B0503030403020204" pitchFamily="34" charset="0"/>
                      </a:rPr>
                      <m:t>𝑛</m:t>
                    </m:r>
                    <m:r>
                      <a:rPr lang="en-US" i="1" dirty="0" smtClean="0">
                        <a:solidFill>
                          <a:schemeClr val="tx2"/>
                        </a:solidFill>
                        <a:latin typeface="Cambria Math" panose="02040503050406030204" pitchFamily="18" charset="0"/>
                        <a:ea typeface="Source Sans Pro" panose="020B0503030403020204" pitchFamily="34" charset="0"/>
                      </a:rPr>
                      <m:t>)) </m:t>
                    </m:r>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sSup>
                      <m:sSupPr>
                        <m:ctrlPr>
                          <a:rPr lang="en-US" i="1" dirty="0" smtClean="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2</m:t>
                        </m:r>
                      </m:e>
                      <m:sup>
                        <m:rad>
                          <m:radPr>
                            <m:degHide m:val="on"/>
                            <m:ctrlPr>
                              <a:rPr lang="en-US" i="1" dirty="0" smtClean="0">
                                <a:solidFill>
                                  <a:schemeClr val="tx2"/>
                                </a:solidFill>
                                <a:latin typeface="Cambria Math" panose="02040503050406030204" pitchFamily="18" charset="0"/>
                                <a:ea typeface="Source Sans Pro" panose="020B0503030403020204" pitchFamily="34" charset="0"/>
                              </a:rPr>
                            </m:ctrlPr>
                          </m:radPr>
                          <m:deg/>
                          <m:e>
                            <m:r>
                              <a:rPr lang="en-US" b="0" i="1" dirty="0" smtClean="0">
                                <a:solidFill>
                                  <a:schemeClr val="tx2"/>
                                </a:solidFill>
                                <a:latin typeface="Cambria Math" panose="02040503050406030204" pitchFamily="18" charset="0"/>
                                <a:ea typeface="Source Sans Pro" panose="020B0503030403020204" pitchFamily="34" charset="0"/>
                              </a:rPr>
                              <m:t>𝑛</m:t>
                            </m:r>
                          </m:e>
                        </m:rad>
                      </m:sup>
                    </m:sSup>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sSup>
                      <m:sSupPr>
                        <m:ctrlPr>
                          <a:rPr lang="en-US" i="1" dirty="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3</m:t>
                        </m:r>
                      </m:e>
                      <m:sup>
                        <m:rad>
                          <m:radPr>
                            <m:degHide m:val="on"/>
                            <m:ctrlPr>
                              <a:rPr lang="en-US" i="1" dirty="0">
                                <a:solidFill>
                                  <a:schemeClr val="tx2"/>
                                </a:solidFill>
                                <a:latin typeface="Cambria Math" panose="02040503050406030204" pitchFamily="18" charset="0"/>
                                <a:ea typeface="Source Sans Pro" panose="020B0503030403020204" pitchFamily="34" charset="0"/>
                              </a:rPr>
                            </m:ctrlPr>
                          </m:radPr>
                          <m:deg/>
                          <m:e>
                            <m:r>
                              <a:rPr lang="en-US" i="1" dirty="0">
                                <a:solidFill>
                                  <a:schemeClr val="tx2"/>
                                </a:solidFill>
                                <a:latin typeface="Cambria Math" panose="02040503050406030204" pitchFamily="18" charset="0"/>
                                <a:ea typeface="Source Sans Pro" panose="020B0503030403020204" pitchFamily="34" charset="0"/>
                              </a:rPr>
                              <m:t>𝑛</m:t>
                            </m:r>
                          </m:e>
                        </m:rad>
                      </m:sup>
                    </m:sSup>
                  </m:oMath>
                </a14:m>
                <a:endParaRPr lang="en-US" i="1" dirty="0">
                  <a:solidFill>
                    <a:schemeClr val="tx2"/>
                  </a:solidFill>
                  <a:latin typeface="Cambria Math" panose="02040503050406030204" pitchFamily="18"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r>
                      <m:rPr>
                        <m:sty m:val="p"/>
                      </m:rPr>
                      <a:rPr lang="en-US" i="1" dirty="0" smtClean="0">
                        <a:solidFill>
                          <a:schemeClr val="tx2"/>
                        </a:solidFill>
                        <a:latin typeface="Cambria Math" panose="02040503050406030204" pitchFamily="18" charset="0"/>
                        <a:ea typeface="Source Sans Pro" panose="020B0503030403020204" pitchFamily="34" charset="0"/>
                      </a:rPr>
                      <m:t>log</m:t>
                    </m:r>
                    <m:r>
                      <a:rPr lang="en-US" i="1" dirty="0">
                        <a:solidFill>
                          <a:schemeClr val="tx2"/>
                        </a:solidFill>
                        <a:latin typeface="Cambria Math" panose="02040503050406030204" pitchFamily="18" charset="0"/>
                        <a:ea typeface="Source Sans Pro" panose="020B0503030403020204" pitchFamily="34" charset="0"/>
                      </a:rPr>
                      <m:t>⁡(</m:t>
                    </m:r>
                    <m:r>
                      <a:rPr lang="en-US" i="1" dirty="0">
                        <a:solidFill>
                          <a:schemeClr val="tx2"/>
                        </a:solidFill>
                        <a:latin typeface="Cambria Math" panose="02040503050406030204" pitchFamily="18" charset="0"/>
                        <a:ea typeface="Source Sans Pro" panose="020B0503030403020204" pitchFamily="34" charset="0"/>
                      </a:rPr>
                      <m:t>𝑛</m:t>
                    </m:r>
                    <m:r>
                      <a:rPr lang="en-US" i="1" dirty="0">
                        <a:solidFill>
                          <a:schemeClr val="tx2"/>
                        </a:solidFill>
                        <a:latin typeface="Cambria Math" panose="02040503050406030204" pitchFamily="18" charset="0"/>
                        <a:ea typeface="Source Sans Pro" panose="020B0503030403020204" pitchFamily="34" charset="0"/>
                      </a:rPr>
                      <m:t>) </m:t>
                    </m:r>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r>
                      <m:rPr>
                        <m:sty m:val="p"/>
                      </m:rPr>
                      <a:rPr lang="en-US" i="1" dirty="0" smtClean="0">
                        <a:solidFill>
                          <a:schemeClr val="tx2"/>
                        </a:solidFill>
                        <a:latin typeface="Cambria Math" panose="02040503050406030204" pitchFamily="18" charset="0"/>
                        <a:ea typeface="Source Sans Pro" panose="020B0503030403020204" pitchFamily="34" charset="0"/>
                      </a:rPr>
                      <m:t>log</m:t>
                    </m:r>
                    <m:r>
                      <a:rPr lang="en-US" i="1" dirty="0" smtClean="0">
                        <a:solidFill>
                          <a:schemeClr val="tx2"/>
                        </a:solidFill>
                        <a:latin typeface="Cambria Math" panose="02040503050406030204" pitchFamily="18" charset="0"/>
                        <a:ea typeface="Source Sans Pro" panose="020B0503030403020204" pitchFamily="34" charset="0"/>
                      </a:rPr>
                      <m:t>⁡(</m:t>
                    </m:r>
                    <m:sSup>
                      <m:sSupPr>
                        <m:ctrlPr>
                          <a:rPr lang="en-US" i="1" dirty="0" smtClean="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𝑛</m:t>
                        </m:r>
                      </m:e>
                      <m:sup>
                        <m:r>
                          <a:rPr lang="en-US" b="0" i="1" dirty="0" smtClean="0">
                            <a:solidFill>
                              <a:schemeClr val="tx2"/>
                            </a:solidFill>
                            <a:latin typeface="Cambria Math" panose="02040503050406030204" pitchFamily="18" charset="0"/>
                            <a:ea typeface="Source Sans Pro" panose="020B0503030403020204" pitchFamily="34" charset="0"/>
                          </a:rPr>
                          <m:t>2</m:t>
                        </m:r>
                      </m:sup>
                    </m:sSup>
                    <m:r>
                      <a:rPr lang="en-US" i="1" dirty="0" smtClean="0">
                        <a:solidFill>
                          <a:schemeClr val="tx2"/>
                        </a:solidFill>
                        <a:latin typeface="Cambria Math" panose="02040503050406030204" pitchFamily="18" charset="0"/>
                        <a:ea typeface="Source Sans Pro" panose="020B0503030403020204" pitchFamily="34" charset="0"/>
                      </a:rPr>
                      <m:t>)</m:t>
                    </m:r>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rad>
                      <m:radPr>
                        <m:degHide m:val="on"/>
                        <m:ctrlPr>
                          <a:rPr lang="en-US" b="0" i="1" dirty="0" smtClean="0">
                            <a:solidFill>
                              <a:schemeClr val="tx2"/>
                            </a:solidFill>
                            <a:latin typeface="Cambria Math" panose="02040503050406030204" pitchFamily="18" charset="0"/>
                            <a:ea typeface="Source Sans Pro" panose="020B0503030403020204" pitchFamily="34" charset="0"/>
                          </a:rPr>
                        </m:ctrlPr>
                      </m:radPr>
                      <m:deg/>
                      <m:e>
                        <m:r>
                          <a:rPr lang="en-US" b="0" i="1" dirty="0" smtClean="0">
                            <a:solidFill>
                              <a:schemeClr val="tx2"/>
                            </a:solidFill>
                            <a:latin typeface="Cambria Math" panose="02040503050406030204" pitchFamily="18" charset="0"/>
                            <a:ea typeface="Source Sans Pro" panose="020B0503030403020204" pitchFamily="34" charset="0"/>
                          </a:rPr>
                          <m:t>𝑛</m:t>
                        </m:r>
                      </m:e>
                    </m:rad>
                    <m:r>
                      <a:rPr lang="en-US" i="1" dirty="0" smtClean="0">
                        <a:solidFill>
                          <a:schemeClr val="tx2"/>
                        </a:solidFill>
                        <a:latin typeface="Cambria Math" panose="02040503050406030204" pitchFamily="18" charset="0"/>
                        <a:ea typeface="Source Sans Pro" panose="020B0503030403020204" pitchFamily="34" charset="0"/>
                      </a:rPr>
                      <m:t> </m:t>
                    </m:r>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sSup>
                      <m:sSupPr>
                        <m:ctrlPr>
                          <a:rPr lang="en-US" i="1" dirty="0" smtClean="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m:t>
                        </m:r>
                        <m:func>
                          <m:funcPr>
                            <m:ctrlPr>
                              <a:rPr lang="en-US" b="0" i="1" dirty="0" smtClean="0">
                                <a:solidFill>
                                  <a:schemeClr val="tx2"/>
                                </a:solidFill>
                                <a:latin typeface="Cambria Math" panose="02040503050406030204" pitchFamily="18" charset="0"/>
                                <a:ea typeface="Source Sans Pro" panose="020B0503030403020204" pitchFamily="34" charset="0"/>
                              </a:rPr>
                            </m:ctrlPr>
                          </m:funcPr>
                          <m:fName>
                            <m:r>
                              <m:rPr>
                                <m:sty m:val="p"/>
                              </m:rPr>
                              <a:rPr lang="en-US" b="0" i="0" dirty="0" smtClean="0">
                                <a:solidFill>
                                  <a:schemeClr val="tx2"/>
                                </a:solidFill>
                                <a:latin typeface="Cambria Math" panose="02040503050406030204" pitchFamily="18" charset="0"/>
                                <a:ea typeface="Source Sans Pro" panose="020B0503030403020204" pitchFamily="34" charset="0"/>
                              </a:rPr>
                              <m:t>log</m:t>
                            </m:r>
                          </m:fName>
                          <m:e>
                            <m:d>
                              <m:dPr>
                                <m:ctrlPr>
                                  <a:rPr lang="en-US" b="0" i="1" dirty="0" smtClean="0">
                                    <a:solidFill>
                                      <a:schemeClr val="tx2"/>
                                    </a:solidFill>
                                    <a:latin typeface="Cambria Math" panose="02040503050406030204" pitchFamily="18" charset="0"/>
                                    <a:ea typeface="Source Sans Pro" panose="020B0503030403020204" pitchFamily="34" charset="0"/>
                                  </a:rPr>
                                </m:ctrlPr>
                              </m:dPr>
                              <m:e>
                                <m:r>
                                  <a:rPr lang="en-US" b="0" i="1" dirty="0" smtClean="0">
                                    <a:solidFill>
                                      <a:schemeClr val="tx2"/>
                                    </a:solidFill>
                                    <a:latin typeface="Cambria Math" panose="02040503050406030204" pitchFamily="18" charset="0"/>
                                    <a:ea typeface="Source Sans Pro" panose="020B0503030403020204" pitchFamily="34" charset="0"/>
                                  </a:rPr>
                                  <m:t>𝑛</m:t>
                                </m:r>
                              </m:e>
                            </m:d>
                          </m:e>
                        </m:func>
                        <m:r>
                          <a:rPr lang="en-US" b="0" i="1" dirty="0" smtClean="0">
                            <a:solidFill>
                              <a:schemeClr val="tx2"/>
                            </a:solidFill>
                            <a:latin typeface="Cambria Math" panose="02040503050406030204" pitchFamily="18" charset="0"/>
                            <a:ea typeface="Source Sans Pro" panose="020B0503030403020204" pitchFamily="34" charset="0"/>
                          </a:rPr>
                          <m:t>)</m:t>
                        </m:r>
                      </m:e>
                      <m:sup>
                        <m:r>
                          <a:rPr lang="en-US" b="0" i="1" dirty="0" smtClean="0">
                            <a:solidFill>
                              <a:schemeClr val="tx2"/>
                            </a:solidFill>
                            <a:latin typeface="Cambria Math" panose="02040503050406030204" pitchFamily="18" charset="0"/>
                            <a:ea typeface="Source Sans Pro" panose="020B0503030403020204" pitchFamily="34" charset="0"/>
                          </a:rPr>
                          <m:t>2</m:t>
                        </m:r>
                      </m:sup>
                    </m:sSup>
                  </m:oMath>
                </a14:m>
                <a:endParaRPr lang="en-US" dirty="0">
                  <a:solidFill>
                    <a:schemeClr val="tx2"/>
                  </a:solidFill>
                  <a:latin typeface="Source Sans Pro" panose="020B0503030403020204" pitchFamily="34" charset="0"/>
                  <a:ea typeface="Source Sans Pro" panose="020B0503030403020204" pitchFamily="34" charset="0"/>
                </a:endParaRPr>
              </a:p>
            </p:txBody>
          </p:sp>
        </mc:Choice>
        <mc:Fallback xmlns="">
          <p:sp>
            <p:nvSpPr>
              <p:cNvPr id="8" name="TextBox 7">
                <a:extLst>
                  <a:ext uri="{FF2B5EF4-FFF2-40B4-BE49-F238E27FC236}">
                    <a16:creationId xmlns:a16="http://schemas.microsoft.com/office/drawing/2014/main" id="{BBFD8BFD-6BDF-81B9-12C3-AF81F95B96C0}"/>
                  </a:ext>
                </a:extLst>
              </p:cNvPr>
              <p:cNvSpPr txBox="1">
                <a:spLocks noRot="1" noChangeAspect="1" noMove="1" noResize="1" noEditPoints="1" noAdjustHandles="1" noChangeArrowheads="1" noChangeShapeType="1" noTextEdit="1"/>
              </p:cNvSpPr>
              <p:nvPr/>
            </p:nvSpPr>
            <p:spPr>
              <a:xfrm>
                <a:off x="613017" y="1832900"/>
                <a:ext cx="1478212" cy="2802370"/>
              </a:xfrm>
              <a:prstGeom prst="rect">
                <a:avLst/>
              </a:prstGeom>
              <a:blipFill>
                <a:blip r:embed="rId4"/>
                <a:stretch>
                  <a:fillRect l="-826"/>
                </a:stretch>
              </a:blipFill>
            </p:spPr>
            <p:txBody>
              <a:bodyPr/>
              <a:lstStyle/>
              <a:p>
                <a:r>
                  <a:rPr lang="en-US">
                    <a:noFill/>
                  </a:rPr>
                  <a:t> </a:t>
                </a:r>
              </a:p>
            </p:txBody>
          </p:sp>
        </mc:Fallback>
      </mc:AlternateContent>
    </p:spTree>
    <p:extLst>
      <p:ext uri="{BB962C8B-B14F-4D97-AF65-F5344CB8AC3E}">
        <p14:creationId xmlns:p14="http://schemas.microsoft.com/office/powerpoint/2010/main" val="3422864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1 – Big-O-No</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457CB86-B894-26FD-7788-FA806722E745}"/>
                  </a:ext>
                </a:extLst>
              </p:cNvPr>
              <p:cNvSpPr>
                <a:spLocks noGrp="1"/>
              </p:cNvSpPr>
              <p:nvPr>
                <p:ph type="body" idx="1"/>
              </p:nvPr>
            </p:nvSpPr>
            <p:spPr>
              <a:xfrm>
                <a:off x="311700" y="1068425"/>
                <a:ext cx="8520600" cy="3500450"/>
              </a:xfrm>
            </p:spPr>
            <p:txBody>
              <a:bodyPr>
                <a:normAutofit/>
              </a:bodyPr>
              <a:lstStyle/>
              <a:p>
                <a:pPr marL="114300" indent="0">
                  <a:spcAft>
                    <a:spcPts val="600"/>
                  </a:spcAft>
                  <a:buNone/>
                </a:pPr>
                <a:r>
                  <a:rPr lang="en-US" sz="1200" dirty="0"/>
                  <a:t>Put these functions in increasing order. That is, if </a:t>
                </a:r>
                <a14:m>
                  <m:oMath xmlns:m="http://schemas.openxmlformats.org/officeDocument/2006/math">
                    <m:r>
                      <a:rPr lang="en-US" sz="1200" i="1" dirty="0" smtClean="0">
                        <a:latin typeface="Cambria Math" panose="02040503050406030204" pitchFamily="18" charset="0"/>
                      </a:rPr>
                      <m:t>𝑓</m:t>
                    </m:r>
                  </m:oMath>
                </a14:m>
                <a:r>
                  <a:rPr lang="en-US" sz="1200" dirty="0"/>
                  <a:t> comes before </a:t>
                </a:r>
                <a14:m>
                  <m:oMath xmlns:m="http://schemas.openxmlformats.org/officeDocument/2006/math">
                    <m:r>
                      <a:rPr lang="en-US" sz="1200" i="1" dirty="0" smtClean="0">
                        <a:latin typeface="Cambria Math" panose="02040503050406030204" pitchFamily="18" charset="0"/>
                      </a:rPr>
                      <m:t>𝑔</m:t>
                    </m:r>
                  </m:oMath>
                </a14:m>
                <a:r>
                  <a:rPr lang="en-US" sz="1200" dirty="0"/>
                  <a:t> in the list, it must be the case that </a:t>
                </a:r>
                <a14:m>
                  <m:oMath xmlns:m="http://schemas.openxmlformats.org/officeDocument/2006/math">
                    <m:r>
                      <a:rPr lang="en-US" sz="1200" i="1" dirty="0" smtClean="0">
                        <a:latin typeface="Cambria Math" panose="02040503050406030204" pitchFamily="18" charset="0"/>
                      </a:rPr>
                      <m:t>𝑓</m:t>
                    </m:r>
                    <m:r>
                      <a:rPr lang="en-US" sz="1200" i="1" dirty="0" smtClean="0">
                        <a:latin typeface="Cambria Math" panose="02040503050406030204" pitchFamily="18" charset="0"/>
                      </a:rPr>
                      <m:t>(</m:t>
                    </m:r>
                    <m:r>
                      <a:rPr lang="en-US" sz="1200" i="1" dirty="0" smtClean="0">
                        <a:latin typeface="Cambria Math" panose="02040503050406030204" pitchFamily="18" charset="0"/>
                      </a:rPr>
                      <m:t>𝑛</m:t>
                    </m:r>
                    <m:r>
                      <a:rPr lang="en-US" sz="1200" i="1" dirty="0" smtClean="0">
                        <a:latin typeface="Cambria Math" panose="02040503050406030204" pitchFamily="18" charset="0"/>
                      </a:rPr>
                      <m:t>)</m:t>
                    </m:r>
                  </m:oMath>
                </a14:m>
                <a:r>
                  <a:rPr lang="en-US" sz="1200" dirty="0"/>
                  <a:t> is </a:t>
                </a:r>
                <a14:m>
                  <m:oMath xmlns:m="http://schemas.openxmlformats.org/officeDocument/2006/math">
                    <m:r>
                      <a:rPr lang="en-US" sz="1200" i="1" dirty="0" smtClean="0">
                        <a:latin typeface="Cambria Math" panose="02040503050406030204" pitchFamily="18" charset="0"/>
                        <a:ea typeface="Cambria Math" panose="02040503050406030204" pitchFamily="18" charset="0"/>
                      </a:rPr>
                      <m:t>𝒪</m:t>
                    </m:r>
                    <m:r>
                      <a:rPr lang="en-US" sz="1200" i="1" dirty="0" smtClean="0">
                        <a:latin typeface="Cambria Math" panose="02040503050406030204" pitchFamily="18" charset="0"/>
                      </a:rPr>
                      <m:t>(</m:t>
                    </m:r>
                    <m:r>
                      <a:rPr lang="en-US" sz="1200" i="1" dirty="0" smtClean="0">
                        <a:latin typeface="Cambria Math" panose="02040503050406030204" pitchFamily="18" charset="0"/>
                      </a:rPr>
                      <m:t>𝑔</m:t>
                    </m:r>
                    <m:r>
                      <a:rPr lang="en-US" sz="1200" i="1" dirty="0" smtClean="0">
                        <a:latin typeface="Cambria Math" panose="02040503050406030204" pitchFamily="18" charset="0"/>
                      </a:rPr>
                      <m:t>(</m:t>
                    </m:r>
                    <m:r>
                      <a:rPr lang="en-US" sz="1200" i="1" dirty="0" smtClean="0">
                        <a:latin typeface="Cambria Math" panose="02040503050406030204" pitchFamily="18" charset="0"/>
                      </a:rPr>
                      <m:t>𝑛</m:t>
                    </m:r>
                    <m:r>
                      <a:rPr lang="en-US" sz="1200" i="1" dirty="0" smtClean="0">
                        <a:latin typeface="Cambria Math" panose="02040503050406030204" pitchFamily="18" charset="0"/>
                      </a:rPr>
                      <m:t>))</m:t>
                    </m:r>
                  </m:oMath>
                </a14:m>
                <a:r>
                  <a:rPr lang="en-US" sz="1200" dirty="0"/>
                  <a:t>. Additionally, if there are any pairs such that </a:t>
                </a:r>
                <a14:m>
                  <m:oMath xmlns:m="http://schemas.openxmlformats.org/officeDocument/2006/math">
                    <m:r>
                      <a:rPr lang="en-US" sz="1200" i="1" dirty="0" smtClean="0">
                        <a:latin typeface="Cambria Math" panose="02040503050406030204" pitchFamily="18" charset="0"/>
                      </a:rPr>
                      <m:t>𝑓</m:t>
                    </m:r>
                    <m:r>
                      <a:rPr lang="en-US" sz="1200" i="1" dirty="0" smtClean="0">
                        <a:latin typeface="Cambria Math" panose="02040503050406030204" pitchFamily="18" charset="0"/>
                      </a:rPr>
                      <m:t>(</m:t>
                    </m:r>
                    <m:r>
                      <a:rPr lang="en-US" sz="1200" i="1" dirty="0" smtClean="0">
                        <a:latin typeface="Cambria Math" panose="02040503050406030204" pitchFamily="18" charset="0"/>
                      </a:rPr>
                      <m:t>𝑛</m:t>
                    </m:r>
                    <m:r>
                      <a:rPr lang="en-US" sz="1200" i="1" dirty="0" smtClean="0">
                        <a:latin typeface="Cambria Math" panose="02040503050406030204" pitchFamily="18" charset="0"/>
                      </a:rPr>
                      <m:t>)</m:t>
                    </m:r>
                  </m:oMath>
                </a14:m>
                <a:r>
                  <a:rPr lang="en-US" sz="1200" dirty="0"/>
                  <a:t> is </a:t>
                </a:r>
                <a14:m>
                  <m:oMath xmlns:m="http://schemas.openxmlformats.org/officeDocument/2006/math">
                    <m:r>
                      <m:rPr>
                        <m:sty m:val="p"/>
                      </m:rPr>
                      <a:rPr lang="en-US" sz="1200" i="0" dirty="0" smtClean="0">
                        <a:latin typeface="Cambria Math" panose="02040503050406030204" pitchFamily="18" charset="0"/>
                      </a:rPr>
                      <m:t>Θ</m:t>
                    </m:r>
                    <m:r>
                      <a:rPr lang="en-US" sz="1200" i="1" dirty="0">
                        <a:latin typeface="Cambria Math" panose="02040503050406030204" pitchFamily="18" charset="0"/>
                      </a:rPr>
                      <m:t>(</m:t>
                    </m:r>
                    <m:r>
                      <a:rPr lang="en-US" sz="1200" i="1" dirty="0">
                        <a:latin typeface="Cambria Math" panose="02040503050406030204" pitchFamily="18" charset="0"/>
                      </a:rPr>
                      <m:t>𝑔</m:t>
                    </m:r>
                    <m:r>
                      <a:rPr lang="en-US" sz="1200" i="1" dirty="0">
                        <a:latin typeface="Cambria Math" panose="02040503050406030204" pitchFamily="18" charset="0"/>
                      </a:rPr>
                      <m:t>(</m:t>
                    </m:r>
                    <m:r>
                      <a:rPr lang="en-US" sz="1200" i="1" dirty="0">
                        <a:latin typeface="Cambria Math" panose="02040503050406030204" pitchFamily="18" charset="0"/>
                      </a:rPr>
                      <m:t>𝑛</m:t>
                    </m:r>
                    <m:r>
                      <a:rPr lang="en-US" sz="1200" i="1" dirty="0">
                        <a:latin typeface="Cambria Math" panose="02040503050406030204" pitchFamily="18" charset="0"/>
                      </a:rPr>
                      <m:t>))</m:t>
                    </m:r>
                  </m:oMath>
                </a14:m>
                <a:r>
                  <a:rPr lang="en-US" sz="1200" dirty="0"/>
                  <a:t>, mark those pairs. </a:t>
                </a:r>
              </a:p>
            </p:txBody>
          </p:sp>
        </mc:Choice>
        <mc:Fallback xmlns="">
          <p:sp>
            <p:nvSpPr>
              <p:cNvPr id="5" name="Text Placeholder 4">
                <a:extLst>
                  <a:ext uri="{FF2B5EF4-FFF2-40B4-BE49-F238E27FC236}">
                    <a16:creationId xmlns:a16="http://schemas.microsoft.com/office/drawing/2014/main" id="{D457CB86-B894-26FD-7788-FA806722E745}"/>
                  </a:ext>
                </a:extLst>
              </p:cNvPr>
              <p:cNvSpPr>
                <a:spLocks noGrp="1" noRot="1" noChangeAspect="1" noMove="1" noResize="1" noEditPoints="1" noAdjustHandles="1" noChangeArrowheads="1" noChangeShapeType="1" noTextEdit="1"/>
              </p:cNvSpPr>
              <p:nvPr>
                <p:ph type="body" idx="1"/>
              </p:nvPr>
            </p:nvSpPr>
            <p:spPr>
              <a:xfrm>
                <a:off x="311700" y="1068425"/>
                <a:ext cx="8520600" cy="3500450"/>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Google Shape;160;p35">
                <a:extLst>
                  <a:ext uri="{FF2B5EF4-FFF2-40B4-BE49-F238E27FC236}">
                    <a16:creationId xmlns:a16="http://schemas.microsoft.com/office/drawing/2014/main" id="{B6BEE2A3-9B22-D84C-2294-3FD7CAAB3FFC}"/>
                  </a:ext>
                </a:extLst>
              </p:cNvPr>
              <p:cNvSpPr txBox="1"/>
              <p:nvPr/>
            </p:nvSpPr>
            <p:spPr>
              <a:xfrm>
                <a:off x="2392546" y="1832900"/>
                <a:ext cx="6382414" cy="677078"/>
              </a:xfrm>
              <a:prstGeom prst="rect">
                <a:avLst/>
              </a:prstGeom>
              <a:noFill/>
              <a:ln>
                <a:noFill/>
              </a:ln>
            </p:spPr>
            <p:txBody>
              <a:bodyPr spcFirstLastPara="1" wrap="square" lIns="91425" tIns="91425" rIns="91425" bIns="91425" anchor="t" anchorCtr="0">
                <a:spAutoFit/>
              </a:bodyPr>
              <a:lstStyle/>
              <a:p>
                <a:pPr marL="469900" marR="0" lvl="0" indent="-342900" algn="l" rtl="0">
                  <a:lnSpc>
                    <a:spcPct val="100000"/>
                  </a:lnSpc>
                  <a:spcBef>
                    <a:spcPts val="0"/>
                  </a:spcBef>
                  <a:spcAft>
                    <a:spcPts val="0"/>
                  </a:spcAft>
                  <a:buClr>
                    <a:srgbClr val="9900FF"/>
                  </a:buClr>
                  <a:buSzPts val="1600"/>
                  <a:buFont typeface="+mj-lt"/>
                  <a:buAutoNum type="alphaLcParenR"/>
                </a:pPr>
                <a14:m>
                  <m:oMath xmlns:m="http://schemas.openxmlformats.org/officeDocument/2006/math">
                    <m:r>
                      <a:rPr lang="en-US" sz="1600" b="0" i="0" smtClean="0">
                        <a:solidFill>
                          <a:srgbClr val="9900FF"/>
                        </a:solidFill>
                        <a:latin typeface="Cambria Math" panose="02040503050406030204" pitchFamily="18" charset="0"/>
                        <a:ea typeface="Source Sans Pro"/>
                        <a:cs typeface="Source Sans Pro"/>
                        <a:sym typeface="Source Sans Pro"/>
                      </a:rPr>
                      <m:t> </m:t>
                    </m:r>
                    <m:r>
                      <m:rPr>
                        <m:sty m:val="p"/>
                      </m:rPr>
                      <a:rPr lang="en-US" sz="1600" b="0" i="0" smtClean="0">
                        <a:solidFill>
                          <a:srgbClr val="9900FF"/>
                        </a:solidFill>
                        <a:latin typeface="Cambria Math" panose="02040503050406030204" pitchFamily="18" charset="0"/>
                        <a:ea typeface="Source Sans Pro"/>
                        <a:cs typeface="Source Sans Pro"/>
                        <a:sym typeface="Source Sans Pro"/>
                      </a:rPr>
                      <m:t>log</m:t>
                    </m:r>
                    <m:r>
                      <a:rPr lang="en-US" sz="1600" b="0" i="1" smtClean="0">
                        <a:solidFill>
                          <a:srgbClr val="9900FF"/>
                        </a:solidFill>
                        <a:latin typeface="Cambria Math" panose="02040503050406030204" pitchFamily="18" charset="0"/>
                        <a:ea typeface="Source Sans Pro"/>
                        <a:cs typeface="Source Sans Pro"/>
                        <a:sym typeface="Source Sans Pro"/>
                      </a:rPr>
                      <m:t>⁡(</m:t>
                    </m:r>
                    <m:func>
                      <m:funcPr>
                        <m:ctrlPr>
                          <a:rPr lang="en-US" sz="1600" b="0" i="1" smtClean="0">
                            <a:solidFill>
                              <a:srgbClr val="9900FF"/>
                            </a:solidFill>
                            <a:latin typeface="Cambria Math" panose="02040503050406030204" pitchFamily="18" charset="0"/>
                            <a:ea typeface="Source Sans Pro"/>
                            <a:cs typeface="Source Sans Pro"/>
                            <a:sym typeface="Source Sans Pro"/>
                          </a:rPr>
                        </m:ctrlPr>
                      </m:funcPr>
                      <m:fName>
                        <m:r>
                          <m:rPr>
                            <m:sty m:val="p"/>
                          </m:rPr>
                          <a:rPr lang="en-US" sz="1600" b="0" i="0" smtClean="0">
                            <a:solidFill>
                              <a:srgbClr val="9900FF"/>
                            </a:solidFill>
                            <a:latin typeface="Cambria Math" panose="02040503050406030204" pitchFamily="18" charset="0"/>
                            <a:ea typeface="Source Sans Pro"/>
                            <a:cs typeface="Source Sans Pro"/>
                            <a:sym typeface="Source Sans Pro"/>
                          </a:rPr>
                          <m:t>log</m:t>
                        </m:r>
                      </m:fName>
                      <m:e>
                        <m:d>
                          <m:dPr>
                            <m:ctrlPr>
                              <a:rPr lang="en-US" sz="1600" b="0" i="1" smtClean="0">
                                <a:solidFill>
                                  <a:srgbClr val="9900FF"/>
                                </a:solidFill>
                                <a:latin typeface="Cambria Math" panose="02040503050406030204" pitchFamily="18" charset="0"/>
                                <a:ea typeface="Source Sans Pro"/>
                                <a:cs typeface="Source Sans Pro"/>
                                <a:sym typeface="Source Sans Pro"/>
                              </a:rPr>
                            </m:ctrlPr>
                          </m:dPr>
                          <m:e>
                            <m:r>
                              <a:rPr lang="en-US" sz="1600" b="0" i="1" smtClean="0">
                                <a:solidFill>
                                  <a:srgbClr val="9900FF"/>
                                </a:solidFill>
                                <a:latin typeface="Cambria Math" panose="02040503050406030204" pitchFamily="18" charset="0"/>
                                <a:ea typeface="Source Sans Pro"/>
                                <a:cs typeface="Source Sans Pro"/>
                                <a:sym typeface="Source Sans Pro"/>
                              </a:rPr>
                              <m:t>𝑛</m:t>
                            </m:r>
                          </m:e>
                        </m:d>
                      </m:e>
                    </m:func>
                    <m:r>
                      <a:rPr lang="en-US" sz="1600" b="0" i="1" smtClean="0">
                        <a:solidFill>
                          <a:srgbClr val="9900FF"/>
                        </a:solidFill>
                        <a:latin typeface="Cambria Math" panose="02040503050406030204" pitchFamily="18" charset="0"/>
                        <a:ea typeface="Source Sans Pro"/>
                        <a:cs typeface="Source Sans Pro"/>
                        <a:sym typeface="Source Sans Pro"/>
                      </a:rPr>
                      <m:t>)</m:t>
                    </m:r>
                  </m:oMath>
                </a14:m>
                <a:r>
                  <a:rPr lang="en-US" sz="1600" dirty="0">
                    <a:solidFill>
                      <a:srgbClr val="9900FF"/>
                    </a:solidFill>
                    <a:latin typeface="Source Sans Pro"/>
                    <a:ea typeface="Source Sans Pro"/>
                    <a:cs typeface="Source Sans Pro"/>
                    <a:sym typeface="Source Sans Pro"/>
                  </a:rPr>
                  <a:t> </a:t>
                </a:r>
              </a:p>
              <a:p>
                <a:pPr marL="469900" marR="0" lvl="0" indent="-342900" algn="l" rtl="0">
                  <a:lnSpc>
                    <a:spcPct val="100000"/>
                  </a:lnSpc>
                  <a:spcBef>
                    <a:spcPts val="0"/>
                  </a:spcBef>
                  <a:spcAft>
                    <a:spcPts val="0"/>
                  </a:spcAft>
                  <a:buClr>
                    <a:srgbClr val="9900FF"/>
                  </a:buClr>
                  <a:buSzPts val="1600"/>
                  <a:buFont typeface="+mj-lt"/>
                  <a:buAutoNum type="alphaLcParenR"/>
                </a:pPr>
                <a14:m>
                  <m:oMath xmlns:m="http://schemas.openxmlformats.org/officeDocument/2006/math">
                    <m:r>
                      <a:rPr lang="en-US" sz="1600" b="0" i="0" smtClean="0">
                        <a:solidFill>
                          <a:srgbClr val="9900FF"/>
                        </a:solidFill>
                        <a:latin typeface="Cambria Math" panose="02040503050406030204" pitchFamily="18" charset="0"/>
                        <a:ea typeface="Source Sans Pro"/>
                        <a:cs typeface="Source Sans Pro"/>
                        <a:sym typeface="Source Sans Pro"/>
                      </a:rPr>
                      <m:t> </m:t>
                    </m:r>
                    <m:r>
                      <m:rPr>
                        <m:sty m:val="p"/>
                      </m:rPr>
                      <a:rPr lang="en-US" sz="1600" b="0" i="0" smtClean="0">
                        <a:solidFill>
                          <a:srgbClr val="9900FF"/>
                        </a:solidFill>
                        <a:latin typeface="Cambria Math" panose="02040503050406030204" pitchFamily="18" charset="0"/>
                        <a:ea typeface="Source Sans Pro"/>
                        <a:cs typeface="Source Sans Pro"/>
                        <a:sym typeface="Source Sans Pro"/>
                      </a:rPr>
                      <m:t>log</m:t>
                    </m:r>
                    <m:r>
                      <a:rPr lang="en-US" sz="1600" b="0" i="1" smtClean="0">
                        <a:solidFill>
                          <a:srgbClr val="9900FF"/>
                        </a:solidFill>
                        <a:latin typeface="Cambria Math" panose="02040503050406030204" pitchFamily="18" charset="0"/>
                        <a:ea typeface="Source Sans Pro"/>
                        <a:cs typeface="Source Sans Pro"/>
                        <a:sym typeface="Source Sans Pro"/>
                      </a:rPr>
                      <m:t>⁡(</m:t>
                    </m:r>
                    <m:r>
                      <a:rPr lang="en-US" sz="1600" b="0" i="1" smtClean="0">
                        <a:solidFill>
                          <a:srgbClr val="9900FF"/>
                        </a:solidFill>
                        <a:latin typeface="Cambria Math" panose="02040503050406030204" pitchFamily="18" charset="0"/>
                        <a:ea typeface="Source Sans Pro"/>
                        <a:cs typeface="Source Sans Pro"/>
                        <a:sym typeface="Source Sans Pro"/>
                      </a:rPr>
                      <m:t>𝑛</m:t>
                    </m:r>
                    <m:r>
                      <a:rPr lang="en-US" sz="1600" b="0" i="1" smtClean="0">
                        <a:solidFill>
                          <a:srgbClr val="9900FF"/>
                        </a:solidFill>
                        <a:latin typeface="Cambria Math" panose="02040503050406030204" pitchFamily="18" charset="0"/>
                        <a:ea typeface="Source Sans Pro"/>
                        <a:cs typeface="Source Sans Pro"/>
                        <a:sym typeface="Source Sans Pro"/>
                      </a:rPr>
                      <m:t>)</m:t>
                    </m:r>
                  </m:oMath>
                </a14:m>
                <a:endParaRPr lang="en-US" sz="1600" dirty="0">
                  <a:solidFill>
                    <a:srgbClr val="9900FF"/>
                  </a:solidFill>
                  <a:latin typeface="Source Sans Pro"/>
                  <a:ea typeface="Source Sans Pro"/>
                  <a:cs typeface="Source Sans Pro"/>
                  <a:sym typeface="Source Sans Pro"/>
                </a:endParaRPr>
              </a:p>
            </p:txBody>
          </p:sp>
        </mc:Choice>
        <mc:Fallback xmlns="">
          <p:sp>
            <p:nvSpPr>
              <p:cNvPr id="6" name="Google Shape;160;p35">
                <a:extLst>
                  <a:ext uri="{FF2B5EF4-FFF2-40B4-BE49-F238E27FC236}">
                    <a16:creationId xmlns:a16="http://schemas.microsoft.com/office/drawing/2014/main" id="{B6BEE2A3-9B22-D84C-2294-3FD7CAAB3FFC}"/>
                  </a:ext>
                </a:extLst>
              </p:cNvPr>
              <p:cNvSpPr txBox="1">
                <a:spLocks noRot="1" noChangeAspect="1" noMove="1" noResize="1" noEditPoints="1" noAdjustHandles="1" noChangeArrowheads="1" noChangeShapeType="1" noTextEdit="1"/>
              </p:cNvSpPr>
              <p:nvPr/>
            </p:nvSpPr>
            <p:spPr>
              <a:xfrm>
                <a:off x="2392546" y="1832900"/>
                <a:ext cx="6382414" cy="677078"/>
              </a:xfrm>
              <a:prstGeom prst="rect">
                <a:avLst/>
              </a:prstGeom>
              <a:blipFill>
                <a:blip r:embed="rId3"/>
                <a:stretch>
                  <a:fillRect b="-90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BFD8BFD-6BDF-81B9-12C3-AF81F95B96C0}"/>
                  </a:ext>
                </a:extLst>
              </p:cNvPr>
              <p:cNvSpPr txBox="1"/>
              <p:nvPr/>
            </p:nvSpPr>
            <p:spPr>
              <a:xfrm>
                <a:off x="613017" y="1832900"/>
                <a:ext cx="1478212" cy="2802370"/>
              </a:xfrm>
              <a:prstGeom prst="rect">
                <a:avLst/>
              </a:prstGeom>
              <a:noFill/>
            </p:spPr>
            <p:txBody>
              <a:bodyPr wrap="square" numCol="2">
                <a:spAutoFit/>
              </a:bodyPr>
              <a:lstStyle/>
              <a:p>
                <a:pPr marL="285750" indent="-285750">
                  <a:spcAft>
                    <a:spcPts val="600"/>
                  </a:spcAft>
                  <a:buFont typeface="Arial" panose="020B0604020202020204" pitchFamily="34" charset="0"/>
                  <a:buChar char="•"/>
                </a:pPr>
                <a14:m>
                  <m:oMath xmlns:m="http://schemas.openxmlformats.org/officeDocument/2006/math">
                    <m:sSup>
                      <m:sSupPr>
                        <m:ctrlPr>
                          <a:rPr lang="en-US" i="1" dirty="0" smtClean="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2</m:t>
                        </m:r>
                      </m:e>
                      <m:sup>
                        <m:r>
                          <m:rPr>
                            <m:sty m:val="p"/>
                          </m:rPr>
                          <a:rPr lang="en-US" b="0" i="0" dirty="0" smtClean="0">
                            <a:solidFill>
                              <a:schemeClr val="tx2"/>
                            </a:solidFill>
                            <a:latin typeface="Cambria Math" panose="02040503050406030204" pitchFamily="18" charset="0"/>
                            <a:ea typeface="Source Sans Pro" panose="020B0503030403020204" pitchFamily="34" charset="0"/>
                          </a:rPr>
                          <m:t>log</m:t>
                        </m:r>
                        <m:r>
                          <a:rPr lang="en-US" b="0" i="1" dirty="0" smtClean="0">
                            <a:solidFill>
                              <a:schemeClr val="tx2"/>
                            </a:solidFill>
                            <a:latin typeface="Cambria Math" panose="02040503050406030204" pitchFamily="18" charset="0"/>
                            <a:ea typeface="Source Sans Pro" panose="020B0503030403020204" pitchFamily="34" charset="0"/>
                          </a:rPr>
                          <m:t>⁡(</m:t>
                        </m:r>
                        <m:r>
                          <a:rPr lang="en-US" b="0" i="1" dirty="0" smtClean="0">
                            <a:solidFill>
                              <a:schemeClr val="tx2"/>
                            </a:solidFill>
                            <a:latin typeface="Cambria Math" panose="02040503050406030204" pitchFamily="18" charset="0"/>
                            <a:ea typeface="Source Sans Pro" panose="020B0503030403020204" pitchFamily="34" charset="0"/>
                          </a:rPr>
                          <m:t>𝑛</m:t>
                        </m:r>
                        <m:r>
                          <a:rPr lang="en-US" b="0" i="1" dirty="0" smtClean="0">
                            <a:solidFill>
                              <a:schemeClr val="tx2"/>
                            </a:solidFill>
                            <a:latin typeface="Cambria Math" panose="02040503050406030204" pitchFamily="18" charset="0"/>
                            <a:ea typeface="Source Sans Pro" panose="020B0503030403020204" pitchFamily="34" charset="0"/>
                          </a:rPr>
                          <m:t>)</m:t>
                        </m:r>
                      </m:sup>
                    </m:sSup>
                    <m:r>
                      <a:rPr lang="en-US" i="1" dirty="0" smtClean="0">
                        <a:solidFill>
                          <a:schemeClr val="tx2"/>
                        </a:solidFill>
                        <a:latin typeface="Cambria Math" panose="02040503050406030204" pitchFamily="18" charset="0"/>
                        <a:ea typeface="Source Sans Pro" panose="020B0503030403020204" pitchFamily="34" charset="0"/>
                      </a:rPr>
                      <m:t> </m:t>
                    </m:r>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sSup>
                      <m:sSupPr>
                        <m:ctrlPr>
                          <a:rPr lang="en-US" i="1" dirty="0" smtClean="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2</m:t>
                        </m:r>
                      </m:e>
                      <m:sup>
                        <m:r>
                          <a:rPr lang="en-US" b="0" i="1" dirty="0" smtClean="0">
                            <a:solidFill>
                              <a:schemeClr val="tx2"/>
                            </a:solidFill>
                            <a:latin typeface="Cambria Math" panose="02040503050406030204" pitchFamily="18" charset="0"/>
                            <a:ea typeface="Source Sans Pro" panose="020B0503030403020204" pitchFamily="34" charset="0"/>
                          </a:rPr>
                          <m:t>𝑛</m:t>
                        </m:r>
                        <m:r>
                          <a:rPr lang="en-US" b="0" i="0" dirty="0" smtClean="0">
                            <a:solidFill>
                              <a:schemeClr val="tx2"/>
                            </a:solidFill>
                            <a:latin typeface="Cambria Math" panose="02040503050406030204" pitchFamily="18" charset="0"/>
                            <a:ea typeface="Source Sans Pro" panose="020B0503030403020204" pitchFamily="34" charset="0"/>
                          </a:rPr>
                          <m:t> </m:t>
                        </m:r>
                        <m:r>
                          <m:rPr>
                            <m:sty m:val="p"/>
                          </m:rPr>
                          <a:rPr lang="en-US" b="0" i="0" dirty="0" smtClean="0">
                            <a:solidFill>
                              <a:schemeClr val="tx2"/>
                            </a:solidFill>
                            <a:latin typeface="Cambria Math" panose="02040503050406030204" pitchFamily="18" charset="0"/>
                            <a:ea typeface="Source Sans Pro" panose="020B0503030403020204" pitchFamily="34" charset="0"/>
                          </a:rPr>
                          <m:t>log</m:t>
                        </m:r>
                        <m:r>
                          <a:rPr lang="en-US" b="0" i="1" dirty="0" smtClean="0">
                            <a:solidFill>
                              <a:schemeClr val="tx2"/>
                            </a:solidFill>
                            <a:latin typeface="Cambria Math" panose="02040503050406030204" pitchFamily="18" charset="0"/>
                            <a:ea typeface="Source Sans Pro" panose="020B0503030403020204" pitchFamily="34" charset="0"/>
                          </a:rPr>
                          <m:t>⁡(</m:t>
                        </m:r>
                        <m:r>
                          <a:rPr lang="en-US" b="0" i="1" dirty="0" smtClean="0">
                            <a:solidFill>
                              <a:schemeClr val="tx2"/>
                            </a:solidFill>
                            <a:latin typeface="Cambria Math" panose="02040503050406030204" pitchFamily="18" charset="0"/>
                            <a:ea typeface="Source Sans Pro" panose="020B0503030403020204" pitchFamily="34" charset="0"/>
                          </a:rPr>
                          <m:t>𝑛</m:t>
                        </m:r>
                        <m:r>
                          <a:rPr lang="en-US" b="0" i="1" dirty="0" smtClean="0">
                            <a:solidFill>
                              <a:schemeClr val="tx2"/>
                            </a:solidFill>
                            <a:latin typeface="Cambria Math" panose="02040503050406030204" pitchFamily="18" charset="0"/>
                            <a:ea typeface="Source Sans Pro" panose="020B0503030403020204" pitchFamily="34" charset="0"/>
                          </a:rPr>
                          <m:t>)</m:t>
                        </m:r>
                      </m:sup>
                    </m:sSup>
                  </m:oMath>
                </a14:m>
                <a:endParaRPr lang="en-US" i="1" dirty="0">
                  <a:solidFill>
                    <a:schemeClr val="tx2"/>
                  </a:solidFill>
                  <a:latin typeface="Cambria Math" panose="02040503050406030204" pitchFamily="18"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r>
                      <m:rPr>
                        <m:sty m:val="p"/>
                      </m:rPr>
                      <a:rPr lang="en-US" i="1" dirty="0" smtClean="0">
                        <a:solidFill>
                          <a:schemeClr val="tx2"/>
                        </a:solidFill>
                        <a:latin typeface="Cambria Math" panose="02040503050406030204" pitchFamily="18" charset="0"/>
                        <a:ea typeface="Source Sans Pro" panose="020B0503030403020204" pitchFamily="34" charset="0"/>
                      </a:rPr>
                      <m:t>log</m:t>
                    </m:r>
                    <m:r>
                      <a:rPr lang="en-US" i="1" dirty="0" smtClean="0">
                        <a:solidFill>
                          <a:schemeClr val="tx2"/>
                        </a:solidFill>
                        <a:latin typeface="Cambria Math" panose="02040503050406030204" pitchFamily="18" charset="0"/>
                        <a:ea typeface="Source Sans Pro" panose="020B0503030403020204" pitchFamily="34" charset="0"/>
                      </a:rPr>
                      <m:t>⁡(</m:t>
                    </m:r>
                    <m:r>
                      <m:rPr>
                        <m:sty m:val="p"/>
                      </m:rPr>
                      <a:rPr lang="en-US" i="1" dirty="0" smtClean="0">
                        <a:solidFill>
                          <a:schemeClr val="tx2"/>
                        </a:solidFill>
                        <a:latin typeface="Cambria Math" panose="02040503050406030204" pitchFamily="18" charset="0"/>
                        <a:ea typeface="Source Sans Pro" panose="020B0503030403020204" pitchFamily="34" charset="0"/>
                      </a:rPr>
                      <m:t>log</m:t>
                    </m:r>
                    <m:r>
                      <a:rPr lang="en-US" i="1" dirty="0" smtClean="0">
                        <a:solidFill>
                          <a:schemeClr val="tx2"/>
                        </a:solidFill>
                        <a:latin typeface="Cambria Math" panose="02040503050406030204" pitchFamily="18" charset="0"/>
                        <a:ea typeface="Source Sans Pro" panose="020B0503030403020204" pitchFamily="34" charset="0"/>
                      </a:rPr>
                      <m:t>⁡(</m:t>
                    </m:r>
                    <m:r>
                      <a:rPr lang="en-US" i="1" dirty="0" smtClean="0">
                        <a:solidFill>
                          <a:schemeClr val="tx2"/>
                        </a:solidFill>
                        <a:latin typeface="Cambria Math" panose="02040503050406030204" pitchFamily="18" charset="0"/>
                        <a:ea typeface="Source Sans Pro" panose="020B0503030403020204" pitchFamily="34" charset="0"/>
                      </a:rPr>
                      <m:t>𝑛</m:t>
                    </m:r>
                    <m:r>
                      <a:rPr lang="en-US" i="1" dirty="0" smtClean="0">
                        <a:solidFill>
                          <a:schemeClr val="tx2"/>
                        </a:solidFill>
                        <a:latin typeface="Cambria Math" panose="02040503050406030204" pitchFamily="18" charset="0"/>
                        <a:ea typeface="Source Sans Pro" panose="020B0503030403020204" pitchFamily="34" charset="0"/>
                      </a:rPr>
                      <m:t>)) </m:t>
                    </m:r>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sSup>
                      <m:sSupPr>
                        <m:ctrlPr>
                          <a:rPr lang="en-US" i="1" dirty="0" smtClean="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2</m:t>
                        </m:r>
                      </m:e>
                      <m:sup>
                        <m:rad>
                          <m:radPr>
                            <m:degHide m:val="on"/>
                            <m:ctrlPr>
                              <a:rPr lang="en-US" i="1" dirty="0" smtClean="0">
                                <a:solidFill>
                                  <a:schemeClr val="tx2"/>
                                </a:solidFill>
                                <a:latin typeface="Cambria Math" panose="02040503050406030204" pitchFamily="18" charset="0"/>
                                <a:ea typeface="Source Sans Pro" panose="020B0503030403020204" pitchFamily="34" charset="0"/>
                              </a:rPr>
                            </m:ctrlPr>
                          </m:radPr>
                          <m:deg/>
                          <m:e>
                            <m:r>
                              <a:rPr lang="en-US" b="0" i="1" dirty="0" smtClean="0">
                                <a:solidFill>
                                  <a:schemeClr val="tx2"/>
                                </a:solidFill>
                                <a:latin typeface="Cambria Math" panose="02040503050406030204" pitchFamily="18" charset="0"/>
                                <a:ea typeface="Source Sans Pro" panose="020B0503030403020204" pitchFamily="34" charset="0"/>
                              </a:rPr>
                              <m:t>𝑛</m:t>
                            </m:r>
                          </m:e>
                        </m:rad>
                      </m:sup>
                    </m:sSup>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sSup>
                      <m:sSupPr>
                        <m:ctrlPr>
                          <a:rPr lang="en-US" i="1" dirty="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3</m:t>
                        </m:r>
                      </m:e>
                      <m:sup>
                        <m:rad>
                          <m:radPr>
                            <m:degHide m:val="on"/>
                            <m:ctrlPr>
                              <a:rPr lang="en-US" i="1" dirty="0">
                                <a:solidFill>
                                  <a:schemeClr val="tx2"/>
                                </a:solidFill>
                                <a:latin typeface="Cambria Math" panose="02040503050406030204" pitchFamily="18" charset="0"/>
                                <a:ea typeface="Source Sans Pro" panose="020B0503030403020204" pitchFamily="34" charset="0"/>
                              </a:rPr>
                            </m:ctrlPr>
                          </m:radPr>
                          <m:deg/>
                          <m:e>
                            <m:r>
                              <a:rPr lang="en-US" i="1" dirty="0">
                                <a:solidFill>
                                  <a:schemeClr val="tx2"/>
                                </a:solidFill>
                                <a:latin typeface="Cambria Math" panose="02040503050406030204" pitchFamily="18" charset="0"/>
                                <a:ea typeface="Source Sans Pro" panose="020B0503030403020204" pitchFamily="34" charset="0"/>
                              </a:rPr>
                              <m:t>𝑛</m:t>
                            </m:r>
                          </m:e>
                        </m:rad>
                      </m:sup>
                    </m:sSup>
                  </m:oMath>
                </a14:m>
                <a:endParaRPr lang="en-US" i="1" dirty="0">
                  <a:solidFill>
                    <a:schemeClr val="tx2"/>
                  </a:solidFill>
                  <a:latin typeface="Cambria Math" panose="02040503050406030204" pitchFamily="18"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r>
                      <m:rPr>
                        <m:sty m:val="p"/>
                      </m:rPr>
                      <a:rPr lang="en-US" i="1" dirty="0" smtClean="0">
                        <a:solidFill>
                          <a:schemeClr val="tx2"/>
                        </a:solidFill>
                        <a:latin typeface="Cambria Math" panose="02040503050406030204" pitchFamily="18" charset="0"/>
                        <a:ea typeface="Source Sans Pro" panose="020B0503030403020204" pitchFamily="34" charset="0"/>
                      </a:rPr>
                      <m:t>log</m:t>
                    </m:r>
                    <m:r>
                      <a:rPr lang="en-US" i="1" dirty="0">
                        <a:solidFill>
                          <a:schemeClr val="tx2"/>
                        </a:solidFill>
                        <a:latin typeface="Cambria Math" panose="02040503050406030204" pitchFamily="18" charset="0"/>
                        <a:ea typeface="Source Sans Pro" panose="020B0503030403020204" pitchFamily="34" charset="0"/>
                      </a:rPr>
                      <m:t>⁡(</m:t>
                    </m:r>
                    <m:r>
                      <a:rPr lang="en-US" i="1" dirty="0">
                        <a:solidFill>
                          <a:schemeClr val="tx2"/>
                        </a:solidFill>
                        <a:latin typeface="Cambria Math" panose="02040503050406030204" pitchFamily="18" charset="0"/>
                        <a:ea typeface="Source Sans Pro" panose="020B0503030403020204" pitchFamily="34" charset="0"/>
                      </a:rPr>
                      <m:t>𝑛</m:t>
                    </m:r>
                    <m:r>
                      <a:rPr lang="en-US" i="1" dirty="0">
                        <a:solidFill>
                          <a:schemeClr val="tx2"/>
                        </a:solidFill>
                        <a:latin typeface="Cambria Math" panose="02040503050406030204" pitchFamily="18" charset="0"/>
                        <a:ea typeface="Source Sans Pro" panose="020B0503030403020204" pitchFamily="34" charset="0"/>
                      </a:rPr>
                      <m:t>) </m:t>
                    </m:r>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r>
                      <m:rPr>
                        <m:sty m:val="p"/>
                      </m:rPr>
                      <a:rPr lang="en-US" i="1" dirty="0" smtClean="0">
                        <a:solidFill>
                          <a:schemeClr val="tx2"/>
                        </a:solidFill>
                        <a:latin typeface="Cambria Math" panose="02040503050406030204" pitchFamily="18" charset="0"/>
                        <a:ea typeface="Source Sans Pro" panose="020B0503030403020204" pitchFamily="34" charset="0"/>
                      </a:rPr>
                      <m:t>log</m:t>
                    </m:r>
                    <m:r>
                      <a:rPr lang="en-US" i="1" dirty="0" smtClean="0">
                        <a:solidFill>
                          <a:schemeClr val="tx2"/>
                        </a:solidFill>
                        <a:latin typeface="Cambria Math" panose="02040503050406030204" pitchFamily="18" charset="0"/>
                        <a:ea typeface="Source Sans Pro" panose="020B0503030403020204" pitchFamily="34" charset="0"/>
                      </a:rPr>
                      <m:t>⁡(</m:t>
                    </m:r>
                    <m:sSup>
                      <m:sSupPr>
                        <m:ctrlPr>
                          <a:rPr lang="en-US" i="1" dirty="0" smtClean="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𝑛</m:t>
                        </m:r>
                      </m:e>
                      <m:sup>
                        <m:r>
                          <a:rPr lang="en-US" b="0" i="1" dirty="0" smtClean="0">
                            <a:solidFill>
                              <a:schemeClr val="tx2"/>
                            </a:solidFill>
                            <a:latin typeface="Cambria Math" panose="02040503050406030204" pitchFamily="18" charset="0"/>
                            <a:ea typeface="Source Sans Pro" panose="020B0503030403020204" pitchFamily="34" charset="0"/>
                          </a:rPr>
                          <m:t>2</m:t>
                        </m:r>
                      </m:sup>
                    </m:sSup>
                    <m:r>
                      <a:rPr lang="en-US" i="1" dirty="0" smtClean="0">
                        <a:solidFill>
                          <a:schemeClr val="tx2"/>
                        </a:solidFill>
                        <a:latin typeface="Cambria Math" panose="02040503050406030204" pitchFamily="18" charset="0"/>
                        <a:ea typeface="Source Sans Pro" panose="020B0503030403020204" pitchFamily="34" charset="0"/>
                      </a:rPr>
                      <m:t>)</m:t>
                    </m:r>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rad>
                      <m:radPr>
                        <m:degHide m:val="on"/>
                        <m:ctrlPr>
                          <a:rPr lang="en-US" b="0" i="1" dirty="0" smtClean="0">
                            <a:solidFill>
                              <a:schemeClr val="tx2"/>
                            </a:solidFill>
                            <a:latin typeface="Cambria Math" panose="02040503050406030204" pitchFamily="18" charset="0"/>
                            <a:ea typeface="Source Sans Pro" panose="020B0503030403020204" pitchFamily="34" charset="0"/>
                          </a:rPr>
                        </m:ctrlPr>
                      </m:radPr>
                      <m:deg/>
                      <m:e>
                        <m:r>
                          <a:rPr lang="en-US" b="0" i="1" dirty="0" smtClean="0">
                            <a:solidFill>
                              <a:schemeClr val="tx2"/>
                            </a:solidFill>
                            <a:latin typeface="Cambria Math" panose="02040503050406030204" pitchFamily="18" charset="0"/>
                            <a:ea typeface="Source Sans Pro" panose="020B0503030403020204" pitchFamily="34" charset="0"/>
                          </a:rPr>
                          <m:t>𝑛</m:t>
                        </m:r>
                      </m:e>
                    </m:rad>
                    <m:r>
                      <a:rPr lang="en-US" i="1" dirty="0" smtClean="0">
                        <a:solidFill>
                          <a:schemeClr val="tx2"/>
                        </a:solidFill>
                        <a:latin typeface="Cambria Math" panose="02040503050406030204" pitchFamily="18" charset="0"/>
                        <a:ea typeface="Source Sans Pro" panose="020B0503030403020204" pitchFamily="34" charset="0"/>
                      </a:rPr>
                      <m:t> </m:t>
                    </m:r>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sSup>
                      <m:sSupPr>
                        <m:ctrlPr>
                          <a:rPr lang="en-US" i="1" dirty="0" smtClean="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m:t>
                        </m:r>
                        <m:func>
                          <m:funcPr>
                            <m:ctrlPr>
                              <a:rPr lang="en-US" b="0" i="1" dirty="0" smtClean="0">
                                <a:solidFill>
                                  <a:schemeClr val="tx2"/>
                                </a:solidFill>
                                <a:latin typeface="Cambria Math" panose="02040503050406030204" pitchFamily="18" charset="0"/>
                                <a:ea typeface="Source Sans Pro" panose="020B0503030403020204" pitchFamily="34" charset="0"/>
                              </a:rPr>
                            </m:ctrlPr>
                          </m:funcPr>
                          <m:fName>
                            <m:r>
                              <m:rPr>
                                <m:sty m:val="p"/>
                              </m:rPr>
                              <a:rPr lang="en-US" b="0" i="0" dirty="0" smtClean="0">
                                <a:solidFill>
                                  <a:schemeClr val="tx2"/>
                                </a:solidFill>
                                <a:latin typeface="Cambria Math" panose="02040503050406030204" pitchFamily="18" charset="0"/>
                                <a:ea typeface="Source Sans Pro" panose="020B0503030403020204" pitchFamily="34" charset="0"/>
                              </a:rPr>
                              <m:t>log</m:t>
                            </m:r>
                          </m:fName>
                          <m:e>
                            <m:d>
                              <m:dPr>
                                <m:ctrlPr>
                                  <a:rPr lang="en-US" b="0" i="1" dirty="0" smtClean="0">
                                    <a:solidFill>
                                      <a:schemeClr val="tx2"/>
                                    </a:solidFill>
                                    <a:latin typeface="Cambria Math" panose="02040503050406030204" pitchFamily="18" charset="0"/>
                                    <a:ea typeface="Source Sans Pro" panose="020B0503030403020204" pitchFamily="34" charset="0"/>
                                  </a:rPr>
                                </m:ctrlPr>
                              </m:dPr>
                              <m:e>
                                <m:r>
                                  <a:rPr lang="en-US" b="0" i="1" dirty="0" smtClean="0">
                                    <a:solidFill>
                                      <a:schemeClr val="tx2"/>
                                    </a:solidFill>
                                    <a:latin typeface="Cambria Math" panose="02040503050406030204" pitchFamily="18" charset="0"/>
                                    <a:ea typeface="Source Sans Pro" panose="020B0503030403020204" pitchFamily="34" charset="0"/>
                                  </a:rPr>
                                  <m:t>𝑛</m:t>
                                </m:r>
                              </m:e>
                            </m:d>
                          </m:e>
                        </m:func>
                        <m:r>
                          <a:rPr lang="en-US" b="0" i="1" dirty="0" smtClean="0">
                            <a:solidFill>
                              <a:schemeClr val="tx2"/>
                            </a:solidFill>
                            <a:latin typeface="Cambria Math" panose="02040503050406030204" pitchFamily="18" charset="0"/>
                            <a:ea typeface="Source Sans Pro" panose="020B0503030403020204" pitchFamily="34" charset="0"/>
                          </a:rPr>
                          <m:t>)</m:t>
                        </m:r>
                      </m:e>
                      <m:sup>
                        <m:r>
                          <a:rPr lang="en-US" b="0" i="1" dirty="0" smtClean="0">
                            <a:solidFill>
                              <a:schemeClr val="tx2"/>
                            </a:solidFill>
                            <a:latin typeface="Cambria Math" panose="02040503050406030204" pitchFamily="18" charset="0"/>
                            <a:ea typeface="Source Sans Pro" panose="020B0503030403020204" pitchFamily="34" charset="0"/>
                          </a:rPr>
                          <m:t>2</m:t>
                        </m:r>
                      </m:sup>
                    </m:sSup>
                  </m:oMath>
                </a14:m>
                <a:endParaRPr lang="en-US" dirty="0">
                  <a:solidFill>
                    <a:schemeClr val="tx2"/>
                  </a:solidFill>
                  <a:latin typeface="Source Sans Pro" panose="020B0503030403020204" pitchFamily="34" charset="0"/>
                  <a:ea typeface="Source Sans Pro" panose="020B0503030403020204" pitchFamily="34" charset="0"/>
                </a:endParaRPr>
              </a:p>
            </p:txBody>
          </p:sp>
        </mc:Choice>
        <mc:Fallback xmlns="">
          <p:sp>
            <p:nvSpPr>
              <p:cNvPr id="8" name="TextBox 7">
                <a:extLst>
                  <a:ext uri="{FF2B5EF4-FFF2-40B4-BE49-F238E27FC236}">
                    <a16:creationId xmlns:a16="http://schemas.microsoft.com/office/drawing/2014/main" id="{BBFD8BFD-6BDF-81B9-12C3-AF81F95B96C0}"/>
                  </a:ext>
                </a:extLst>
              </p:cNvPr>
              <p:cNvSpPr txBox="1">
                <a:spLocks noRot="1" noChangeAspect="1" noMove="1" noResize="1" noEditPoints="1" noAdjustHandles="1" noChangeArrowheads="1" noChangeShapeType="1" noTextEdit="1"/>
              </p:cNvSpPr>
              <p:nvPr/>
            </p:nvSpPr>
            <p:spPr>
              <a:xfrm>
                <a:off x="613017" y="1832900"/>
                <a:ext cx="1478212" cy="2802370"/>
              </a:xfrm>
              <a:prstGeom prst="rect">
                <a:avLst/>
              </a:prstGeom>
              <a:blipFill>
                <a:blip r:embed="rId4"/>
                <a:stretch>
                  <a:fillRect l="-826"/>
                </a:stretch>
              </a:blipFill>
            </p:spPr>
            <p:txBody>
              <a:bodyPr/>
              <a:lstStyle/>
              <a:p>
                <a:r>
                  <a:rPr lang="en-US">
                    <a:noFill/>
                  </a:rPr>
                  <a:t> </a:t>
                </a:r>
              </a:p>
            </p:txBody>
          </p:sp>
        </mc:Fallback>
      </mc:AlternateContent>
    </p:spTree>
    <p:extLst>
      <p:ext uri="{BB962C8B-B14F-4D97-AF65-F5344CB8AC3E}">
        <p14:creationId xmlns:p14="http://schemas.microsoft.com/office/powerpoint/2010/main" val="2071991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1 – Big-O-No</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457CB86-B894-26FD-7788-FA806722E745}"/>
                  </a:ext>
                </a:extLst>
              </p:cNvPr>
              <p:cNvSpPr>
                <a:spLocks noGrp="1"/>
              </p:cNvSpPr>
              <p:nvPr>
                <p:ph type="body" idx="1"/>
              </p:nvPr>
            </p:nvSpPr>
            <p:spPr>
              <a:xfrm>
                <a:off x="311700" y="1068425"/>
                <a:ext cx="8520600" cy="3500450"/>
              </a:xfrm>
            </p:spPr>
            <p:txBody>
              <a:bodyPr>
                <a:normAutofit/>
              </a:bodyPr>
              <a:lstStyle/>
              <a:p>
                <a:pPr marL="114300" indent="0">
                  <a:spcAft>
                    <a:spcPts val="600"/>
                  </a:spcAft>
                  <a:buNone/>
                </a:pPr>
                <a:r>
                  <a:rPr lang="en-US" sz="1200" dirty="0"/>
                  <a:t>Put these functions in increasing order. That is, if </a:t>
                </a:r>
                <a14:m>
                  <m:oMath xmlns:m="http://schemas.openxmlformats.org/officeDocument/2006/math">
                    <m:r>
                      <a:rPr lang="en-US" sz="1200" i="1" dirty="0" smtClean="0">
                        <a:latin typeface="Cambria Math" panose="02040503050406030204" pitchFamily="18" charset="0"/>
                      </a:rPr>
                      <m:t>𝑓</m:t>
                    </m:r>
                  </m:oMath>
                </a14:m>
                <a:r>
                  <a:rPr lang="en-US" sz="1200" dirty="0"/>
                  <a:t> comes before </a:t>
                </a:r>
                <a14:m>
                  <m:oMath xmlns:m="http://schemas.openxmlformats.org/officeDocument/2006/math">
                    <m:r>
                      <a:rPr lang="en-US" sz="1200" i="1" dirty="0" smtClean="0">
                        <a:latin typeface="Cambria Math" panose="02040503050406030204" pitchFamily="18" charset="0"/>
                      </a:rPr>
                      <m:t>𝑔</m:t>
                    </m:r>
                  </m:oMath>
                </a14:m>
                <a:r>
                  <a:rPr lang="en-US" sz="1200" dirty="0"/>
                  <a:t> in the list, it must be the case that </a:t>
                </a:r>
                <a14:m>
                  <m:oMath xmlns:m="http://schemas.openxmlformats.org/officeDocument/2006/math">
                    <m:r>
                      <a:rPr lang="en-US" sz="1200" i="1" dirty="0" smtClean="0">
                        <a:latin typeface="Cambria Math" panose="02040503050406030204" pitchFamily="18" charset="0"/>
                      </a:rPr>
                      <m:t>𝑓</m:t>
                    </m:r>
                    <m:r>
                      <a:rPr lang="en-US" sz="1200" i="1" dirty="0" smtClean="0">
                        <a:latin typeface="Cambria Math" panose="02040503050406030204" pitchFamily="18" charset="0"/>
                      </a:rPr>
                      <m:t>(</m:t>
                    </m:r>
                    <m:r>
                      <a:rPr lang="en-US" sz="1200" i="1" dirty="0" smtClean="0">
                        <a:latin typeface="Cambria Math" panose="02040503050406030204" pitchFamily="18" charset="0"/>
                      </a:rPr>
                      <m:t>𝑛</m:t>
                    </m:r>
                    <m:r>
                      <a:rPr lang="en-US" sz="1200" i="1" dirty="0" smtClean="0">
                        <a:latin typeface="Cambria Math" panose="02040503050406030204" pitchFamily="18" charset="0"/>
                      </a:rPr>
                      <m:t>)</m:t>
                    </m:r>
                  </m:oMath>
                </a14:m>
                <a:r>
                  <a:rPr lang="en-US" sz="1200" dirty="0"/>
                  <a:t> is </a:t>
                </a:r>
                <a14:m>
                  <m:oMath xmlns:m="http://schemas.openxmlformats.org/officeDocument/2006/math">
                    <m:r>
                      <a:rPr lang="en-US" sz="1200" i="1" dirty="0" smtClean="0">
                        <a:latin typeface="Cambria Math" panose="02040503050406030204" pitchFamily="18" charset="0"/>
                        <a:ea typeface="Cambria Math" panose="02040503050406030204" pitchFamily="18" charset="0"/>
                      </a:rPr>
                      <m:t>𝒪</m:t>
                    </m:r>
                    <m:r>
                      <a:rPr lang="en-US" sz="1200" i="1" dirty="0" smtClean="0">
                        <a:latin typeface="Cambria Math" panose="02040503050406030204" pitchFamily="18" charset="0"/>
                      </a:rPr>
                      <m:t>(</m:t>
                    </m:r>
                    <m:r>
                      <a:rPr lang="en-US" sz="1200" i="1" dirty="0" smtClean="0">
                        <a:latin typeface="Cambria Math" panose="02040503050406030204" pitchFamily="18" charset="0"/>
                      </a:rPr>
                      <m:t>𝑔</m:t>
                    </m:r>
                    <m:r>
                      <a:rPr lang="en-US" sz="1200" i="1" dirty="0" smtClean="0">
                        <a:latin typeface="Cambria Math" panose="02040503050406030204" pitchFamily="18" charset="0"/>
                      </a:rPr>
                      <m:t>(</m:t>
                    </m:r>
                    <m:r>
                      <a:rPr lang="en-US" sz="1200" i="1" dirty="0" smtClean="0">
                        <a:latin typeface="Cambria Math" panose="02040503050406030204" pitchFamily="18" charset="0"/>
                      </a:rPr>
                      <m:t>𝑛</m:t>
                    </m:r>
                    <m:r>
                      <a:rPr lang="en-US" sz="1200" i="1" dirty="0" smtClean="0">
                        <a:latin typeface="Cambria Math" panose="02040503050406030204" pitchFamily="18" charset="0"/>
                      </a:rPr>
                      <m:t>))</m:t>
                    </m:r>
                  </m:oMath>
                </a14:m>
                <a:r>
                  <a:rPr lang="en-US" sz="1200" dirty="0"/>
                  <a:t>. Additionally, if there are any pairs such that </a:t>
                </a:r>
                <a14:m>
                  <m:oMath xmlns:m="http://schemas.openxmlformats.org/officeDocument/2006/math">
                    <m:r>
                      <a:rPr lang="en-US" sz="1200" i="1" dirty="0" smtClean="0">
                        <a:latin typeface="Cambria Math" panose="02040503050406030204" pitchFamily="18" charset="0"/>
                      </a:rPr>
                      <m:t>𝑓</m:t>
                    </m:r>
                    <m:r>
                      <a:rPr lang="en-US" sz="1200" i="1" dirty="0" smtClean="0">
                        <a:latin typeface="Cambria Math" panose="02040503050406030204" pitchFamily="18" charset="0"/>
                      </a:rPr>
                      <m:t>(</m:t>
                    </m:r>
                    <m:r>
                      <a:rPr lang="en-US" sz="1200" i="1" dirty="0" smtClean="0">
                        <a:latin typeface="Cambria Math" panose="02040503050406030204" pitchFamily="18" charset="0"/>
                      </a:rPr>
                      <m:t>𝑛</m:t>
                    </m:r>
                    <m:r>
                      <a:rPr lang="en-US" sz="1200" i="1" dirty="0" smtClean="0">
                        <a:latin typeface="Cambria Math" panose="02040503050406030204" pitchFamily="18" charset="0"/>
                      </a:rPr>
                      <m:t>)</m:t>
                    </m:r>
                  </m:oMath>
                </a14:m>
                <a:r>
                  <a:rPr lang="en-US" sz="1200" dirty="0"/>
                  <a:t> is </a:t>
                </a:r>
                <a14:m>
                  <m:oMath xmlns:m="http://schemas.openxmlformats.org/officeDocument/2006/math">
                    <m:r>
                      <m:rPr>
                        <m:sty m:val="p"/>
                      </m:rPr>
                      <a:rPr lang="en-US" sz="1200" i="0" dirty="0" smtClean="0">
                        <a:latin typeface="Cambria Math" panose="02040503050406030204" pitchFamily="18" charset="0"/>
                      </a:rPr>
                      <m:t>Θ</m:t>
                    </m:r>
                    <m:r>
                      <a:rPr lang="en-US" sz="1200" i="1" dirty="0">
                        <a:latin typeface="Cambria Math" panose="02040503050406030204" pitchFamily="18" charset="0"/>
                      </a:rPr>
                      <m:t>(</m:t>
                    </m:r>
                    <m:r>
                      <a:rPr lang="en-US" sz="1200" i="1" dirty="0">
                        <a:latin typeface="Cambria Math" panose="02040503050406030204" pitchFamily="18" charset="0"/>
                      </a:rPr>
                      <m:t>𝑔</m:t>
                    </m:r>
                    <m:r>
                      <a:rPr lang="en-US" sz="1200" i="1" dirty="0">
                        <a:latin typeface="Cambria Math" panose="02040503050406030204" pitchFamily="18" charset="0"/>
                      </a:rPr>
                      <m:t>(</m:t>
                    </m:r>
                    <m:r>
                      <a:rPr lang="en-US" sz="1200" i="1" dirty="0">
                        <a:latin typeface="Cambria Math" panose="02040503050406030204" pitchFamily="18" charset="0"/>
                      </a:rPr>
                      <m:t>𝑛</m:t>
                    </m:r>
                    <m:r>
                      <a:rPr lang="en-US" sz="1200" i="1" dirty="0">
                        <a:latin typeface="Cambria Math" panose="02040503050406030204" pitchFamily="18" charset="0"/>
                      </a:rPr>
                      <m:t>))</m:t>
                    </m:r>
                  </m:oMath>
                </a14:m>
                <a:r>
                  <a:rPr lang="en-US" sz="1200" dirty="0"/>
                  <a:t>, mark those pairs. </a:t>
                </a:r>
              </a:p>
            </p:txBody>
          </p:sp>
        </mc:Choice>
        <mc:Fallback xmlns="">
          <p:sp>
            <p:nvSpPr>
              <p:cNvPr id="5" name="Text Placeholder 4">
                <a:extLst>
                  <a:ext uri="{FF2B5EF4-FFF2-40B4-BE49-F238E27FC236}">
                    <a16:creationId xmlns:a16="http://schemas.microsoft.com/office/drawing/2014/main" id="{D457CB86-B894-26FD-7788-FA806722E745}"/>
                  </a:ext>
                </a:extLst>
              </p:cNvPr>
              <p:cNvSpPr>
                <a:spLocks noGrp="1" noRot="1" noChangeAspect="1" noMove="1" noResize="1" noEditPoints="1" noAdjustHandles="1" noChangeArrowheads="1" noChangeShapeType="1" noTextEdit="1"/>
              </p:cNvSpPr>
              <p:nvPr>
                <p:ph type="body" idx="1"/>
              </p:nvPr>
            </p:nvSpPr>
            <p:spPr>
              <a:xfrm>
                <a:off x="311700" y="1068425"/>
                <a:ext cx="8520600" cy="3500450"/>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Google Shape;160;p35">
                <a:extLst>
                  <a:ext uri="{FF2B5EF4-FFF2-40B4-BE49-F238E27FC236}">
                    <a16:creationId xmlns:a16="http://schemas.microsoft.com/office/drawing/2014/main" id="{B6BEE2A3-9B22-D84C-2294-3FD7CAAB3FFC}"/>
                  </a:ext>
                </a:extLst>
              </p:cNvPr>
              <p:cNvSpPr txBox="1"/>
              <p:nvPr/>
            </p:nvSpPr>
            <p:spPr>
              <a:xfrm>
                <a:off x="2392546" y="1832900"/>
                <a:ext cx="6382414" cy="1415742"/>
              </a:xfrm>
              <a:prstGeom prst="rect">
                <a:avLst/>
              </a:prstGeom>
              <a:noFill/>
              <a:ln>
                <a:noFill/>
              </a:ln>
            </p:spPr>
            <p:txBody>
              <a:bodyPr spcFirstLastPara="1" wrap="square" lIns="91425" tIns="91425" rIns="91425" bIns="91425" anchor="t" anchorCtr="0">
                <a:spAutoFit/>
              </a:bodyPr>
              <a:lstStyle/>
              <a:p>
                <a:pPr marL="469900" marR="0" lvl="0" indent="-342900" algn="l" rtl="0">
                  <a:lnSpc>
                    <a:spcPct val="100000"/>
                  </a:lnSpc>
                  <a:spcBef>
                    <a:spcPts val="0"/>
                  </a:spcBef>
                  <a:spcAft>
                    <a:spcPts val="0"/>
                  </a:spcAft>
                  <a:buClr>
                    <a:srgbClr val="9900FF"/>
                  </a:buClr>
                  <a:buSzPts val="1600"/>
                  <a:buFont typeface="+mj-lt"/>
                  <a:buAutoNum type="alphaLcParenR"/>
                </a:pPr>
                <a14:m>
                  <m:oMath xmlns:m="http://schemas.openxmlformats.org/officeDocument/2006/math">
                    <m:r>
                      <a:rPr lang="en-US" sz="1600" b="0" i="0" smtClean="0">
                        <a:solidFill>
                          <a:srgbClr val="9900FF"/>
                        </a:solidFill>
                        <a:latin typeface="Cambria Math" panose="02040503050406030204" pitchFamily="18" charset="0"/>
                        <a:ea typeface="Source Sans Pro"/>
                        <a:cs typeface="Source Sans Pro"/>
                        <a:sym typeface="Source Sans Pro"/>
                      </a:rPr>
                      <m:t> </m:t>
                    </m:r>
                    <m:r>
                      <m:rPr>
                        <m:sty m:val="p"/>
                      </m:rPr>
                      <a:rPr lang="en-US" sz="1600" b="0" i="0" smtClean="0">
                        <a:solidFill>
                          <a:srgbClr val="9900FF"/>
                        </a:solidFill>
                        <a:latin typeface="Cambria Math" panose="02040503050406030204" pitchFamily="18" charset="0"/>
                        <a:ea typeface="Source Sans Pro"/>
                        <a:cs typeface="Source Sans Pro"/>
                        <a:sym typeface="Source Sans Pro"/>
                      </a:rPr>
                      <m:t>log</m:t>
                    </m:r>
                    <m:r>
                      <a:rPr lang="en-US" sz="1600" b="0" i="1" smtClean="0">
                        <a:solidFill>
                          <a:srgbClr val="9900FF"/>
                        </a:solidFill>
                        <a:latin typeface="Cambria Math" panose="02040503050406030204" pitchFamily="18" charset="0"/>
                        <a:ea typeface="Source Sans Pro"/>
                        <a:cs typeface="Source Sans Pro"/>
                        <a:sym typeface="Source Sans Pro"/>
                      </a:rPr>
                      <m:t>⁡(</m:t>
                    </m:r>
                    <m:func>
                      <m:funcPr>
                        <m:ctrlPr>
                          <a:rPr lang="en-US" sz="1600" b="0" i="1" smtClean="0">
                            <a:solidFill>
                              <a:srgbClr val="9900FF"/>
                            </a:solidFill>
                            <a:latin typeface="Cambria Math" panose="02040503050406030204" pitchFamily="18" charset="0"/>
                            <a:ea typeface="Source Sans Pro"/>
                            <a:cs typeface="Source Sans Pro"/>
                            <a:sym typeface="Source Sans Pro"/>
                          </a:rPr>
                        </m:ctrlPr>
                      </m:funcPr>
                      <m:fName>
                        <m:r>
                          <m:rPr>
                            <m:sty m:val="p"/>
                          </m:rPr>
                          <a:rPr lang="en-US" sz="1600" b="0" i="0" smtClean="0">
                            <a:solidFill>
                              <a:srgbClr val="9900FF"/>
                            </a:solidFill>
                            <a:latin typeface="Cambria Math" panose="02040503050406030204" pitchFamily="18" charset="0"/>
                            <a:ea typeface="Source Sans Pro"/>
                            <a:cs typeface="Source Sans Pro"/>
                            <a:sym typeface="Source Sans Pro"/>
                          </a:rPr>
                          <m:t>log</m:t>
                        </m:r>
                      </m:fName>
                      <m:e>
                        <m:d>
                          <m:dPr>
                            <m:ctrlPr>
                              <a:rPr lang="en-US" sz="1600" b="0" i="1" smtClean="0">
                                <a:solidFill>
                                  <a:srgbClr val="9900FF"/>
                                </a:solidFill>
                                <a:latin typeface="Cambria Math" panose="02040503050406030204" pitchFamily="18" charset="0"/>
                                <a:ea typeface="Source Sans Pro"/>
                                <a:cs typeface="Source Sans Pro"/>
                                <a:sym typeface="Source Sans Pro"/>
                              </a:rPr>
                            </m:ctrlPr>
                          </m:dPr>
                          <m:e>
                            <m:r>
                              <a:rPr lang="en-US" sz="1600" b="0" i="1" smtClean="0">
                                <a:solidFill>
                                  <a:srgbClr val="9900FF"/>
                                </a:solidFill>
                                <a:latin typeface="Cambria Math" panose="02040503050406030204" pitchFamily="18" charset="0"/>
                                <a:ea typeface="Source Sans Pro"/>
                                <a:cs typeface="Source Sans Pro"/>
                                <a:sym typeface="Source Sans Pro"/>
                              </a:rPr>
                              <m:t>𝑛</m:t>
                            </m:r>
                          </m:e>
                        </m:d>
                      </m:e>
                    </m:func>
                    <m:r>
                      <a:rPr lang="en-US" sz="1600" b="0" i="1" smtClean="0">
                        <a:solidFill>
                          <a:srgbClr val="9900FF"/>
                        </a:solidFill>
                        <a:latin typeface="Cambria Math" panose="02040503050406030204" pitchFamily="18" charset="0"/>
                        <a:ea typeface="Source Sans Pro"/>
                        <a:cs typeface="Source Sans Pro"/>
                        <a:sym typeface="Source Sans Pro"/>
                      </a:rPr>
                      <m:t>)</m:t>
                    </m:r>
                  </m:oMath>
                </a14:m>
                <a:r>
                  <a:rPr lang="en-US" sz="1600" dirty="0">
                    <a:solidFill>
                      <a:srgbClr val="9900FF"/>
                    </a:solidFill>
                    <a:latin typeface="Source Sans Pro"/>
                    <a:ea typeface="Source Sans Pro"/>
                    <a:cs typeface="Source Sans Pro"/>
                    <a:sym typeface="Source Sans Pro"/>
                  </a:rPr>
                  <a:t> </a:t>
                </a:r>
              </a:p>
              <a:p>
                <a:pPr marL="469900" marR="0" lvl="0" indent="-342900" algn="l" rtl="0">
                  <a:lnSpc>
                    <a:spcPct val="100000"/>
                  </a:lnSpc>
                  <a:spcBef>
                    <a:spcPts val="0"/>
                  </a:spcBef>
                  <a:spcAft>
                    <a:spcPts val="0"/>
                  </a:spcAft>
                  <a:buClr>
                    <a:srgbClr val="9900FF"/>
                  </a:buClr>
                  <a:buSzPts val="1600"/>
                  <a:buFont typeface="+mj-lt"/>
                  <a:buAutoNum type="alphaLcParenR"/>
                </a:pPr>
                <a14:m>
                  <m:oMath xmlns:m="http://schemas.openxmlformats.org/officeDocument/2006/math">
                    <m:r>
                      <a:rPr lang="en-US" sz="1600" b="0" i="0" smtClean="0">
                        <a:solidFill>
                          <a:srgbClr val="9900FF"/>
                        </a:solidFill>
                        <a:latin typeface="Cambria Math" panose="02040503050406030204" pitchFamily="18" charset="0"/>
                        <a:ea typeface="Source Sans Pro"/>
                        <a:cs typeface="Source Sans Pro"/>
                        <a:sym typeface="Source Sans Pro"/>
                      </a:rPr>
                      <m:t> </m:t>
                    </m:r>
                    <m:r>
                      <m:rPr>
                        <m:sty m:val="p"/>
                      </m:rPr>
                      <a:rPr lang="en-US" sz="1600" b="0" i="0" smtClean="0">
                        <a:solidFill>
                          <a:srgbClr val="9900FF"/>
                        </a:solidFill>
                        <a:latin typeface="Cambria Math" panose="02040503050406030204" pitchFamily="18" charset="0"/>
                        <a:ea typeface="Source Sans Pro"/>
                        <a:cs typeface="Source Sans Pro"/>
                        <a:sym typeface="Source Sans Pro"/>
                      </a:rPr>
                      <m:t>log</m:t>
                    </m:r>
                    <m:r>
                      <a:rPr lang="en-US" sz="1600" b="0" i="1" smtClean="0">
                        <a:solidFill>
                          <a:srgbClr val="9900FF"/>
                        </a:solidFill>
                        <a:latin typeface="Cambria Math" panose="02040503050406030204" pitchFamily="18" charset="0"/>
                        <a:ea typeface="Source Sans Pro"/>
                        <a:cs typeface="Source Sans Pro"/>
                        <a:sym typeface="Source Sans Pro"/>
                      </a:rPr>
                      <m:t>⁡(</m:t>
                    </m:r>
                    <m:r>
                      <a:rPr lang="en-US" sz="1600" b="0" i="1" smtClean="0">
                        <a:solidFill>
                          <a:srgbClr val="9900FF"/>
                        </a:solidFill>
                        <a:latin typeface="Cambria Math" panose="02040503050406030204" pitchFamily="18" charset="0"/>
                        <a:ea typeface="Source Sans Pro"/>
                        <a:cs typeface="Source Sans Pro"/>
                        <a:sym typeface="Source Sans Pro"/>
                      </a:rPr>
                      <m:t>𝑛</m:t>
                    </m:r>
                    <m:r>
                      <a:rPr lang="en-US" sz="1600" b="0" i="1" smtClean="0">
                        <a:solidFill>
                          <a:srgbClr val="9900FF"/>
                        </a:solidFill>
                        <a:latin typeface="Cambria Math" panose="02040503050406030204" pitchFamily="18" charset="0"/>
                        <a:ea typeface="Source Sans Pro"/>
                        <a:cs typeface="Source Sans Pro"/>
                        <a:sym typeface="Source Sans Pro"/>
                      </a:rPr>
                      <m:t>)</m:t>
                    </m:r>
                  </m:oMath>
                </a14:m>
                <a:endParaRPr lang="en-US" sz="1600" dirty="0">
                  <a:solidFill>
                    <a:srgbClr val="9900FF"/>
                  </a:solidFill>
                  <a:latin typeface="Source Sans Pro"/>
                  <a:ea typeface="Source Sans Pro"/>
                  <a:cs typeface="Source Sans Pro"/>
                  <a:sym typeface="Source Sans Pro"/>
                </a:endParaRPr>
              </a:p>
              <a:p>
                <a:pPr marL="469900" marR="0" lvl="0" indent="-342900" algn="l" rtl="0">
                  <a:lnSpc>
                    <a:spcPct val="100000"/>
                  </a:lnSpc>
                  <a:spcBef>
                    <a:spcPts val="0"/>
                  </a:spcBef>
                  <a:spcAft>
                    <a:spcPts val="0"/>
                  </a:spcAft>
                  <a:buClr>
                    <a:srgbClr val="9900FF"/>
                  </a:buClr>
                  <a:buSzPts val="1600"/>
                  <a:buFont typeface="+mj-lt"/>
                  <a:buAutoNum type="alphaLcParenR"/>
                </a:pPr>
                <a14:m>
                  <m:oMath xmlns:m="http://schemas.openxmlformats.org/officeDocument/2006/math">
                    <m:r>
                      <a:rPr lang="en-US" sz="1600" b="0" i="0" smtClean="0">
                        <a:solidFill>
                          <a:srgbClr val="9900FF"/>
                        </a:solidFill>
                        <a:latin typeface="Cambria Math" panose="02040503050406030204" pitchFamily="18" charset="0"/>
                        <a:ea typeface="Source Sans Pro"/>
                        <a:cs typeface="Source Sans Pro"/>
                        <a:sym typeface="Source Sans Pro"/>
                      </a:rPr>
                      <m:t> </m:t>
                    </m:r>
                    <m:r>
                      <m:rPr>
                        <m:sty m:val="p"/>
                      </m:rPr>
                      <a:rPr lang="en-US" sz="1600" b="0" i="0" smtClean="0">
                        <a:solidFill>
                          <a:srgbClr val="9900FF"/>
                        </a:solidFill>
                        <a:latin typeface="Cambria Math" panose="02040503050406030204" pitchFamily="18" charset="0"/>
                        <a:ea typeface="Source Sans Pro"/>
                        <a:cs typeface="Source Sans Pro"/>
                        <a:sym typeface="Source Sans Pro"/>
                      </a:rPr>
                      <m:t>log</m:t>
                    </m:r>
                    <m:r>
                      <a:rPr lang="en-US" sz="1600" b="0" i="1" smtClean="0">
                        <a:solidFill>
                          <a:srgbClr val="9900FF"/>
                        </a:solidFill>
                        <a:latin typeface="Cambria Math" panose="02040503050406030204" pitchFamily="18" charset="0"/>
                        <a:ea typeface="Source Sans Pro"/>
                        <a:cs typeface="Source Sans Pro"/>
                        <a:sym typeface="Source Sans Pro"/>
                      </a:rPr>
                      <m:t>⁡(</m:t>
                    </m:r>
                    <m:sSup>
                      <m:sSupPr>
                        <m:ctrlPr>
                          <a:rPr lang="en-US" sz="1600" b="0" i="1" smtClean="0">
                            <a:solidFill>
                              <a:srgbClr val="9900FF"/>
                            </a:solidFill>
                            <a:latin typeface="Cambria Math" panose="02040503050406030204" pitchFamily="18" charset="0"/>
                            <a:ea typeface="Source Sans Pro"/>
                            <a:sym typeface="Source Sans Pro"/>
                          </a:rPr>
                        </m:ctrlPr>
                      </m:sSupPr>
                      <m:e>
                        <m:r>
                          <a:rPr lang="en-US" sz="1600" b="0" i="1" smtClean="0">
                            <a:solidFill>
                              <a:srgbClr val="9900FF"/>
                            </a:solidFill>
                            <a:latin typeface="Cambria Math" panose="02040503050406030204" pitchFamily="18" charset="0"/>
                            <a:ea typeface="Source Sans Pro"/>
                            <a:sym typeface="Source Sans Pro"/>
                          </a:rPr>
                          <m:t>𝑛</m:t>
                        </m:r>
                      </m:e>
                      <m:sup>
                        <m:r>
                          <a:rPr lang="en-US" sz="1600" b="0" i="1" smtClean="0">
                            <a:solidFill>
                              <a:srgbClr val="9900FF"/>
                            </a:solidFill>
                            <a:latin typeface="Cambria Math" panose="02040503050406030204" pitchFamily="18" charset="0"/>
                            <a:ea typeface="Source Sans Pro"/>
                            <a:sym typeface="Source Sans Pro"/>
                          </a:rPr>
                          <m:t>2</m:t>
                        </m:r>
                      </m:sup>
                    </m:sSup>
                    <m:r>
                      <a:rPr lang="en-US" sz="1600" b="0" i="1" smtClean="0">
                        <a:solidFill>
                          <a:srgbClr val="9900FF"/>
                        </a:solidFill>
                        <a:latin typeface="Cambria Math" panose="02040503050406030204" pitchFamily="18" charset="0"/>
                        <a:ea typeface="Source Sans Pro"/>
                        <a:sym typeface="Source Sans Pro"/>
                      </a:rPr>
                      <m:t>)</m:t>
                    </m:r>
                  </m:oMath>
                </a14:m>
                <a:r>
                  <a:rPr lang="en-US" sz="1600" dirty="0">
                    <a:solidFill>
                      <a:srgbClr val="9900FF"/>
                    </a:solidFill>
                    <a:latin typeface="Source Sans Pro"/>
                    <a:ea typeface="Source Sans Pro"/>
                    <a:cs typeface="Source Sans Pro"/>
                    <a:sym typeface="Source Sans Pro"/>
                  </a:rPr>
                  <a:t> </a:t>
                </a:r>
                <a:br>
                  <a:rPr lang="en-US" sz="1600" dirty="0">
                    <a:solidFill>
                      <a:srgbClr val="9900FF"/>
                    </a:solidFill>
                    <a:latin typeface="Source Sans Pro"/>
                    <a:ea typeface="Source Sans Pro"/>
                    <a:cs typeface="Source Sans Pro"/>
                    <a:sym typeface="Source Sans Pro"/>
                  </a:rPr>
                </a:br>
                <a:r>
                  <a:rPr lang="en-US" sz="1600" dirty="0">
                    <a:solidFill>
                      <a:srgbClr val="9900FF"/>
                    </a:solidFill>
                    <a:latin typeface="Source Sans Pro"/>
                    <a:ea typeface="Source Sans Pro"/>
                    <a:cs typeface="Source Sans Pro"/>
                    <a:sym typeface="Source Sans Pro"/>
                  </a:rPr>
                  <a:t>this function is </a:t>
                </a:r>
                <a:r>
                  <a:rPr lang="el-GR" sz="1600" dirty="0">
                    <a:solidFill>
                      <a:srgbClr val="9900FF"/>
                    </a:solidFill>
                    <a:latin typeface="Source Sans Pro"/>
                    <a:ea typeface="Source Sans Pro"/>
                    <a:cs typeface="Source Sans Pro"/>
                    <a:sym typeface="Source Sans Pro"/>
                  </a:rPr>
                  <a:t>Θ(</a:t>
                </a:r>
                <a:r>
                  <a:rPr lang="en-US" sz="1600" dirty="0">
                    <a:solidFill>
                      <a:srgbClr val="9900FF"/>
                    </a:solidFill>
                    <a:latin typeface="Source Sans Pro"/>
                    <a:ea typeface="Source Sans Pro"/>
                    <a:cs typeface="Source Sans Pro"/>
                    <a:sym typeface="Source Sans Pro"/>
                  </a:rPr>
                  <a:t>log(n)); they differ only by the constant factor 2</a:t>
                </a:r>
              </a:p>
              <a:p>
                <a:pPr marL="469900" marR="0" lvl="0" indent="-342900" algn="l" rtl="0">
                  <a:lnSpc>
                    <a:spcPct val="100000"/>
                  </a:lnSpc>
                  <a:spcBef>
                    <a:spcPts val="0"/>
                  </a:spcBef>
                  <a:spcAft>
                    <a:spcPts val="0"/>
                  </a:spcAft>
                  <a:buClr>
                    <a:srgbClr val="9900FF"/>
                  </a:buClr>
                  <a:buSzPts val="1600"/>
                  <a:buFont typeface="+mj-lt"/>
                  <a:buAutoNum type="alphaLcParenR"/>
                </a:pPr>
                <a:r>
                  <a:rPr lang="en-US" sz="1600" b="0" dirty="0">
                    <a:solidFill>
                      <a:srgbClr val="9900FF"/>
                    </a:solidFill>
                    <a:ea typeface="Source Sans Pro"/>
                    <a:sym typeface="Source Sans Pro"/>
                  </a:rPr>
                  <a:t> </a:t>
                </a:r>
                <a14:m>
                  <m:oMath xmlns:m="http://schemas.openxmlformats.org/officeDocument/2006/math">
                    <m:sSup>
                      <m:sSupPr>
                        <m:ctrlPr>
                          <a:rPr lang="en-US" sz="1600" b="0" i="1" smtClean="0">
                            <a:solidFill>
                              <a:srgbClr val="9900FF"/>
                            </a:solidFill>
                            <a:latin typeface="Cambria Math" panose="02040503050406030204" pitchFamily="18" charset="0"/>
                            <a:ea typeface="Source Sans Pro"/>
                            <a:sym typeface="Source Sans Pro"/>
                          </a:rPr>
                        </m:ctrlPr>
                      </m:sSupPr>
                      <m:e>
                        <m:r>
                          <a:rPr lang="en-US" sz="1600" b="0" i="1" smtClean="0">
                            <a:solidFill>
                              <a:srgbClr val="9900FF"/>
                            </a:solidFill>
                            <a:latin typeface="Cambria Math" panose="02040503050406030204" pitchFamily="18" charset="0"/>
                            <a:ea typeface="Source Sans Pro"/>
                            <a:sym typeface="Source Sans Pro"/>
                          </a:rPr>
                          <m:t>(</m:t>
                        </m:r>
                        <m:func>
                          <m:funcPr>
                            <m:ctrlPr>
                              <a:rPr lang="en-US" sz="1600" b="0" i="1" smtClean="0">
                                <a:solidFill>
                                  <a:srgbClr val="9900FF"/>
                                </a:solidFill>
                                <a:latin typeface="Cambria Math" panose="02040503050406030204" pitchFamily="18" charset="0"/>
                                <a:ea typeface="Source Sans Pro"/>
                                <a:sym typeface="Source Sans Pro"/>
                              </a:rPr>
                            </m:ctrlPr>
                          </m:funcPr>
                          <m:fName>
                            <m:r>
                              <m:rPr>
                                <m:sty m:val="p"/>
                              </m:rPr>
                              <a:rPr lang="en-US" sz="1600" b="0" i="0" smtClean="0">
                                <a:solidFill>
                                  <a:srgbClr val="9900FF"/>
                                </a:solidFill>
                                <a:latin typeface="Cambria Math" panose="02040503050406030204" pitchFamily="18" charset="0"/>
                                <a:ea typeface="Source Sans Pro"/>
                                <a:sym typeface="Source Sans Pro"/>
                              </a:rPr>
                              <m:t>log</m:t>
                            </m:r>
                          </m:fName>
                          <m:e>
                            <m:d>
                              <m:dPr>
                                <m:ctrlPr>
                                  <a:rPr lang="en-US" sz="1600" b="0" i="1" smtClean="0">
                                    <a:solidFill>
                                      <a:srgbClr val="9900FF"/>
                                    </a:solidFill>
                                    <a:latin typeface="Cambria Math" panose="02040503050406030204" pitchFamily="18" charset="0"/>
                                    <a:ea typeface="Source Sans Pro"/>
                                    <a:sym typeface="Source Sans Pro"/>
                                  </a:rPr>
                                </m:ctrlPr>
                              </m:dPr>
                              <m:e>
                                <m:r>
                                  <a:rPr lang="en-US" sz="1600" b="0" i="1" smtClean="0">
                                    <a:solidFill>
                                      <a:srgbClr val="9900FF"/>
                                    </a:solidFill>
                                    <a:latin typeface="Cambria Math" panose="02040503050406030204" pitchFamily="18" charset="0"/>
                                    <a:ea typeface="Source Sans Pro"/>
                                    <a:sym typeface="Source Sans Pro"/>
                                  </a:rPr>
                                  <m:t>𝑛</m:t>
                                </m:r>
                              </m:e>
                            </m:d>
                          </m:e>
                        </m:func>
                        <m:r>
                          <a:rPr lang="en-US" sz="1600" b="0" i="1" smtClean="0">
                            <a:solidFill>
                              <a:srgbClr val="9900FF"/>
                            </a:solidFill>
                            <a:latin typeface="Cambria Math" panose="02040503050406030204" pitchFamily="18" charset="0"/>
                            <a:ea typeface="Source Sans Pro"/>
                            <a:sym typeface="Source Sans Pro"/>
                          </a:rPr>
                          <m:t>)</m:t>
                        </m:r>
                      </m:e>
                      <m:sup>
                        <m:r>
                          <a:rPr lang="en-US" sz="1600" b="0" i="1" smtClean="0">
                            <a:solidFill>
                              <a:srgbClr val="9900FF"/>
                            </a:solidFill>
                            <a:latin typeface="Cambria Math" panose="02040503050406030204" pitchFamily="18" charset="0"/>
                            <a:ea typeface="Source Sans Pro"/>
                            <a:sym typeface="Source Sans Pro"/>
                          </a:rPr>
                          <m:t>2</m:t>
                        </m:r>
                      </m:sup>
                    </m:sSup>
                  </m:oMath>
                </a14:m>
                <a:endParaRPr lang="en-US" sz="1600" baseline="30000" dirty="0">
                  <a:solidFill>
                    <a:srgbClr val="9900FF"/>
                  </a:solidFill>
                  <a:latin typeface="Source Sans Pro"/>
                  <a:ea typeface="Source Sans Pro"/>
                  <a:cs typeface="Source Sans Pro"/>
                  <a:sym typeface="Source Sans Pro"/>
                </a:endParaRPr>
              </a:p>
            </p:txBody>
          </p:sp>
        </mc:Choice>
        <mc:Fallback xmlns="">
          <p:sp>
            <p:nvSpPr>
              <p:cNvPr id="6" name="Google Shape;160;p35">
                <a:extLst>
                  <a:ext uri="{FF2B5EF4-FFF2-40B4-BE49-F238E27FC236}">
                    <a16:creationId xmlns:a16="http://schemas.microsoft.com/office/drawing/2014/main" id="{B6BEE2A3-9B22-D84C-2294-3FD7CAAB3FFC}"/>
                  </a:ext>
                </a:extLst>
              </p:cNvPr>
              <p:cNvSpPr txBox="1">
                <a:spLocks noRot="1" noChangeAspect="1" noMove="1" noResize="1" noEditPoints="1" noAdjustHandles="1" noChangeArrowheads="1" noChangeShapeType="1" noTextEdit="1"/>
              </p:cNvSpPr>
              <p:nvPr/>
            </p:nvSpPr>
            <p:spPr>
              <a:xfrm>
                <a:off x="2392546" y="1832900"/>
                <a:ext cx="6382414" cy="1415742"/>
              </a:xfrm>
              <a:prstGeom prst="rect">
                <a:avLst/>
              </a:prstGeom>
              <a:blipFill>
                <a:blip r:embed="rId3"/>
                <a:stretch>
                  <a:fillRect b="-43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BFD8BFD-6BDF-81B9-12C3-AF81F95B96C0}"/>
                  </a:ext>
                </a:extLst>
              </p:cNvPr>
              <p:cNvSpPr txBox="1"/>
              <p:nvPr/>
            </p:nvSpPr>
            <p:spPr>
              <a:xfrm>
                <a:off x="613017" y="1832900"/>
                <a:ext cx="1478212" cy="2802370"/>
              </a:xfrm>
              <a:prstGeom prst="rect">
                <a:avLst/>
              </a:prstGeom>
              <a:noFill/>
            </p:spPr>
            <p:txBody>
              <a:bodyPr wrap="square" numCol="2">
                <a:spAutoFit/>
              </a:bodyPr>
              <a:lstStyle/>
              <a:p>
                <a:pPr marL="285750" indent="-285750">
                  <a:spcAft>
                    <a:spcPts val="600"/>
                  </a:spcAft>
                  <a:buFont typeface="Arial" panose="020B0604020202020204" pitchFamily="34" charset="0"/>
                  <a:buChar char="•"/>
                </a:pPr>
                <a14:m>
                  <m:oMath xmlns:m="http://schemas.openxmlformats.org/officeDocument/2006/math">
                    <m:sSup>
                      <m:sSupPr>
                        <m:ctrlPr>
                          <a:rPr lang="en-US" i="1" dirty="0" smtClean="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2</m:t>
                        </m:r>
                      </m:e>
                      <m:sup>
                        <m:r>
                          <m:rPr>
                            <m:sty m:val="p"/>
                          </m:rPr>
                          <a:rPr lang="en-US" b="0" i="0" dirty="0" smtClean="0">
                            <a:solidFill>
                              <a:schemeClr val="tx2"/>
                            </a:solidFill>
                            <a:latin typeface="Cambria Math" panose="02040503050406030204" pitchFamily="18" charset="0"/>
                            <a:ea typeface="Source Sans Pro" panose="020B0503030403020204" pitchFamily="34" charset="0"/>
                          </a:rPr>
                          <m:t>log</m:t>
                        </m:r>
                        <m:r>
                          <a:rPr lang="en-US" b="0" i="1" dirty="0" smtClean="0">
                            <a:solidFill>
                              <a:schemeClr val="tx2"/>
                            </a:solidFill>
                            <a:latin typeface="Cambria Math" panose="02040503050406030204" pitchFamily="18" charset="0"/>
                            <a:ea typeface="Source Sans Pro" panose="020B0503030403020204" pitchFamily="34" charset="0"/>
                          </a:rPr>
                          <m:t>⁡(</m:t>
                        </m:r>
                        <m:r>
                          <a:rPr lang="en-US" b="0" i="1" dirty="0" smtClean="0">
                            <a:solidFill>
                              <a:schemeClr val="tx2"/>
                            </a:solidFill>
                            <a:latin typeface="Cambria Math" panose="02040503050406030204" pitchFamily="18" charset="0"/>
                            <a:ea typeface="Source Sans Pro" panose="020B0503030403020204" pitchFamily="34" charset="0"/>
                          </a:rPr>
                          <m:t>𝑛</m:t>
                        </m:r>
                        <m:r>
                          <a:rPr lang="en-US" b="0" i="1" dirty="0" smtClean="0">
                            <a:solidFill>
                              <a:schemeClr val="tx2"/>
                            </a:solidFill>
                            <a:latin typeface="Cambria Math" panose="02040503050406030204" pitchFamily="18" charset="0"/>
                            <a:ea typeface="Source Sans Pro" panose="020B0503030403020204" pitchFamily="34" charset="0"/>
                          </a:rPr>
                          <m:t>)</m:t>
                        </m:r>
                      </m:sup>
                    </m:sSup>
                    <m:r>
                      <a:rPr lang="en-US" i="1" dirty="0" smtClean="0">
                        <a:solidFill>
                          <a:schemeClr val="tx2"/>
                        </a:solidFill>
                        <a:latin typeface="Cambria Math" panose="02040503050406030204" pitchFamily="18" charset="0"/>
                        <a:ea typeface="Source Sans Pro" panose="020B0503030403020204" pitchFamily="34" charset="0"/>
                      </a:rPr>
                      <m:t> </m:t>
                    </m:r>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sSup>
                      <m:sSupPr>
                        <m:ctrlPr>
                          <a:rPr lang="en-US" i="1" dirty="0" smtClean="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2</m:t>
                        </m:r>
                      </m:e>
                      <m:sup>
                        <m:r>
                          <a:rPr lang="en-US" b="0" i="1" dirty="0" smtClean="0">
                            <a:solidFill>
                              <a:schemeClr val="tx2"/>
                            </a:solidFill>
                            <a:latin typeface="Cambria Math" panose="02040503050406030204" pitchFamily="18" charset="0"/>
                            <a:ea typeface="Source Sans Pro" panose="020B0503030403020204" pitchFamily="34" charset="0"/>
                          </a:rPr>
                          <m:t>𝑛</m:t>
                        </m:r>
                        <m:r>
                          <a:rPr lang="en-US" b="0" i="0" dirty="0" smtClean="0">
                            <a:solidFill>
                              <a:schemeClr val="tx2"/>
                            </a:solidFill>
                            <a:latin typeface="Cambria Math" panose="02040503050406030204" pitchFamily="18" charset="0"/>
                            <a:ea typeface="Source Sans Pro" panose="020B0503030403020204" pitchFamily="34" charset="0"/>
                          </a:rPr>
                          <m:t> </m:t>
                        </m:r>
                        <m:r>
                          <m:rPr>
                            <m:sty m:val="p"/>
                          </m:rPr>
                          <a:rPr lang="en-US" b="0" i="0" dirty="0" smtClean="0">
                            <a:solidFill>
                              <a:schemeClr val="tx2"/>
                            </a:solidFill>
                            <a:latin typeface="Cambria Math" panose="02040503050406030204" pitchFamily="18" charset="0"/>
                            <a:ea typeface="Source Sans Pro" panose="020B0503030403020204" pitchFamily="34" charset="0"/>
                          </a:rPr>
                          <m:t>log</m:t>
                        </m:r>
                        <m:r>
                          <a:rPr lang="en-US" b="0" i="1" dirty="0" smtClean="0">
                            <a:solidFill>
                              <a:schemeClr val="tx2"/>
                            </a:solidFill>
                            <a:latin typeface="Cambria Math" panose="02040503050406030204" pitchFamily="18" charset="0"/>
                            <a:ea typeface="Source Sans Pro" panose="020B0503030403020204" pitchFamily="34" charset="0"/>
                          </a:rPr>
                          <m:t>⁡(</m:t>
                        </m:r>
                        <m:r>
                          <a:rPr lang="en-US" b="0" i="1" dirty="0" smtClean="0">
                            <a:solidFill>
                              <a:schemeClr val="tx2"/>
                            </a:solidFill>
                            <a:latin typeface="Cambria Math" panose="02040503050406030204" pitchFamily="18" charset="0"/>
                            <a:ea typeface="Source Sans Pro" panose="020B0503030403020204" pitchFamily="34" charset="0"/>
                          </a:rPr>
                          <m:t>𝑛</m:t>
                        </m:r>
                        <m:r>
                          <a:rPr lang="en-US" b="0" i="1" dirty="0" smtClean="0">
                            <a:solidFill>
                              <a:schemeClr val="tx2"/>
                            </a:solidFill>
                            <a:latin typeface="Cambria Math" panose="02040503050406030204" pitchFamily="18" charset="0"/>
                            <a:ea typeface="Source Sans Pro" panose="020B0503030403020204" pitchFamily="34" charset="0"/>
                          </a:rPr>
                          <m:t>)</m:t>
                        </m:r>
                      </m:sup>
                    </m:sSup>
                  </m:oMath>
                </a14:m>
                <a:endParaRPr lang="en-US" i="1" dirty="0">
                  <a:solidFill>
                    <a:schemeClr val="tx2"/>
                  </a:solidFill>
                  <a:latin typeface="Cambria Math" panose="02040503050406030204" pitchFamily="18"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r>
                      <m:rPr>
                        <m:sty m:val="p"/>
                      </m:rPr>
                      <a:rPr lang="en-US" i="1" dirty="0" smtClean="0">
                        <a:solidFill>
                          <a:schemeClr val="tx2"/>
                        </a:solidFill>
                        <a:latin typeface="Cambria Math" panose="02040503050406030204" pitchFamily="18" charset="0"/>
                        <a:ea typeface="Source Sans Pro" panose="020B0503030403020204" pitchFamily="34" charset="0"/>
                      </a:rPr>
                      <m:t>log</m:t>
                    </m:r>
                    <m:r>
                      <a:rPr lang="en-US" i="1" dirty="0" smtClean="0">
                        <a:solidFill>
                          <a:schemeClr val="tx2"/>
                        </a:solidFill>
                        <a:latin typeface="Cambria Math" panose="02040503050406030204" pitchFamily="18" charset="0"/>
                        <a:ea typeface="Source Sans Pro" panose="020B0503030403020204" pitchFamily="34" charset="0"/>
                      </a:rPr>
                      <m:t>⁡(</m:t>
                    </m:r>
                    <m:r>
                      <m:rPr>
                        <m:sty m:val="p"/>
                      </m:rPr>
                      <a:rPr lang="en-US" i="1" dirty="0" smtClean="0">
                        <a:solidFill>
                          <a:schemeClr val="tx2"/>
                        </a:solidFill>
                        <a:latin typeface="Cambria Math" panose="02040503050406030204" pitchFamily="18" charset="0"/>
                        <a:ea typeface="Source Sans Pro" panose="020B0503030403020204" pitchFamily="34" charset="0"/>
                      </a:rPr>
                      <m:t>log</m:t>
                    </m:r>
                    <m:r>
                      <a:rPr lang="en-US" i="1" dirty="0" smtClean="0">
                        <a:solidFill>
                          <a:schemeClr val="tx2"/>
                        </a:solidFill>
                        <a:latin typeface="Cambria Math" panose="02040503050406030204" pitchFamily="18" charset="0"/>
                        <a:ea typeface="Source Sans Pro" panose="020B0503030403020204" pitchFamily="34" charset="0"/>
                      </a:rPr>
                      <m:t>⁡(</m:t>
                    </m:r>
                    <m:r>
                      <a:rPr lang="en-US" i="1" dirty="0" smtClean="0">
                        <a:solidFill>
                          <a:schemeClr val="tx2"/>
                        </a:solidFill>
                        <a:latin typeface="Cambria Math" panose="02040503050406030204" pitchFamily="18" charset="0"/>
                        <a:ea typeface="Source Sans Pro" panose="020B0503030403020204" pitchFamily="34" charset="0"/>
                      </a:rPr>
                      <m:t>𝑛</m:t>
                    </m:r>
                    <m:r>
                      <a:rPr lang="en-US" i="1" dirty="0" smtClean="0">
                        <a:solidFill>
                          <a:schemeClr val="tx2"/>
                        </a:solidFill>
                        <a:latin typeface="Cambria Math" panose="02040503050406030204" pitchFamily="18" charset="0"/>
                        <a:ea typeface="Source Sans Pro" panose="020B0503030403020204" pitchFamily="34" charset="0"/>
                      </a:rPr>
                      <m:t>)) </m:t>
                    </m:r>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sSup>
                      <m:sSupPr>
                        <m:ctrlPr>
                          <a:rPr lang="en-US" i="1" dirty="0" smtClean="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2</m:t>
                        </m:r>
                      </m:e>
                      <m:sup>
                        <m:rad>
                          <m:radPr>
                            <m:degHide m:val="on"/>
                            <m:ctrlPr>
                              <a:rPr lang="en-US" i="1" dirty="0" smtClean="0">
                                <a:solidFill>
                                  <a:schemeClr val="tx2"/>
                                </a:solidFill>
                                <a:latin typeface="Cambria Math" panose="02040503050406030204" pitchFamily="18" charset="0"/>
                                <a:ea typeface="Source Sans Pro" panose="020B0503030403020204" pitchFamily="34" charset="0"/>
                              </a:rPr>
                            </m:ctrlPr>
                          </m:radPr>
                          <m:deg/>
                          <m:e>
                            <m:r>
                              <a:rPr lang="en-US" b="0" i="1" dirty="0" smtClean="0">
                                <a:solidFill>
                                  <a:schemeClr val="tx2"/>
                                </a:solidFill>
                                <a:latin typeface="Cambria Math" panose="02040503050406030204" pitchFamily="18" charset="0"/>
                                <a:ea typeface="Source Sans Pro" panose="020B0503030403020204" pitchFamily="34" charset="0"/>
                              </a:rPr>
                              <m:t>𝑛</m:t>
                            </m:r>
                          </m:e>
                        </m:rad>
                      </m:sup>
                    </m:sSup>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sSup>
                      <m:sSupPr>
                        <m:ctrlPr>
                          <a:rPr lang="en-US" i="1" dirty="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3</m:t>
                        </m:r>
                      </m:e>
                      <m:sup>
                        <m:rad>
                          <m:radPr>
                            <m:degHide m:val="on"/>
                            <m:ctrlPr>
                              <a:rPr lang="en-US" i="1" dirty="0">
                                <a:solidFill>
                                  <a:schemeClr val="tx2"/>
                                </a:solidFill>
                                <a:latin typeface="Cambria Math" panose="02040503050406030204" pitchFamily="18" charset="0"/>
                                <a:ea typeface="Source Sans Pro" panose="020B0503030403020204" pitchFamily="34" charset="0"/>
                              </a:rPr>
                            </m:ctrlPr>
                          </m:radPr>
                          <m:deg/>
                          <m:e>
                            <m:r>
                              <a:rPr lang="en-US" i="1" dirty="0">
                                <a:solidFill>
                                  <a:schemeClr val="tx2"/>
                                </a:solidFill>
                                <a:latin typeface="Cambria Math" panose="02040503050406030204" pitchFamily="18" charset="0"/>
                                <a:ea typeface="Source Sans Pro" panose="020B0503030403020204" pitchFamily="34" charset="0"/>
                              </a:rPr>
                              <m:t>𝑛</m:t>
                            </m:r>
                          </m:e>
                        </m:rad>
                      </m:sup>
                    </m:sSup>
                  </m:oMath>
                </a14:m>
                <a:endParaRPr lang="en-US" i="1" dirty="0">
                  <a:solidFill>
                    <a:schemeClr val="tx2"/>
                  </a:solidFill>
                  <a:latin typeface="Cambria Math" panose="02040503050406030204" pitchFamily="18"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r>
                      <m:rPr>
                        <m:sty m:val="p"/>
                      </m:rPr>
                      <a:rPr lang="en-US" i="1" dirty="0" smtClean="0">
                        <a:solidFill>
                          <a:schemeClr val="tx2"/>
                        </a:solidFill>
                        <a:latin typeface="Cambria Math" panose="02040503050406030204" pitchFamily="18" charset="0"/>
                        <a:ea typeface="Source Sans Pro" panose="020B0503030403020204" pitchFamily="34" charset="0"/>
                      </a:rPr>
                      <m:t>log</m:t>
                    </m:r>
                    <m:r>
                      <a:rPr lang="en-US" i="1" dirty="0">
                        <a:solidFill>
                          <a:schemeClr val="tx2"/>
                        </a:solidFill>
                        <a:latin typeface="Cambria Math" panose="02040503050406030204" pitchFamily="18" charset="0"/>
                        <a:ea typeface="Source Sans Pro" panose="020B0503030403020204" pitchFamily="34" charset="0"/>
                      </a:rPr>
                      <m:t>⁡(</m:t>
                    </m:r>
                    <m:r>
                      <a:rPr lang="en-US" i="1" dirty="0">
                        <a:solidFill>
                          <a:schemeClr val="tx2"/>
                        </a:solidFill>
                        <a:latin typeface="Cambria Math" panose="02040503050406030204" pitchFamily="18" charset="0"/>
                        <a:ea typeface="Source Sans Pro" panose="020B0503030403020204" pitchFamily="34" charset="0"/>
                      </a:rPr>
                      <m:t>𝑛</m:t>
                    </m:r>
                    <m:r>
                      <a:rPr lang="en-US" i="1" dirty="0">
                        <a:solidFill>
                          <a:schemeClr val="tx2"/>
                        </a:solidFill>
                        <a:latin typeface="Cambria Math" panose="02040503050406030204" pitchFamily="18" charset="0"/>
                        <a:ea typeface="Source Sans Pro" panose="020B0503030403020204" pitchFamily="34" charset="0"/>
                      </a:rPr>
                      <m:t>) </m:t>
                    </m:r>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r>
                      <m:rPr>
                        <m:sty m:val="p"/>
                      </m:rPr>
                      <a:rPr lang="en-US" i="1" dirty="0" smtClean="0">
                        <a:solidFill>
                          <a:schemeClr val="tx2"/>
                        </a:solidFill>
                        <a:latin typeface="Cambria Math" panose="02040503050406030204" pitchFamily="18" charset="0"/>
                        <a:ea typeface="Source Sans Pro" panose="020B0503030403020204" pitchFamily="34" charset="0"/>
                      </a:rPr>
                      <m:t>log</m:t>
                    </m:r>
                    <m:r>
                      <a:rPr lang="en-US" i="1" dirty="0" smtClean="0">
                        <a:solidFill>
                          <a:schemeClr val="tx2"/>
                        </a:solidFill>
                        <a:latin typeface="Cambria Math" panose="02040503050406030204" pitchFamily="18" charset="0"/>
                        <a:ea typeface="Source Sans Pro" panose="020B0503030403020204" pitchFamily="34" charset="0"/>
                      </a:rPr>
                      <m:t>⁡(</m:t>
                    </m:r>
                    <m:sSup>
                      <m:sSupPr>
                        <m:ctrlPr>
                          <a:rPr lang="en-US" i="1" dirty="0" smtClean="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𝑛</m:t>
                        </m:r>
                      </m:e>
                      <m:sup>
                        <m:r>
                          <a:rPr lang="en-US" b="0" i="1" dirty="0" smtClean="0">
                            <a:solidFill>
                              <a:schemeClr val="tx2"/>
                            </a:solidFill>
                            <a:latin typeface="Cambria Math" panose="02040503050406030204" pitchFamily="18" charset="0"/>
                            <a:ea typeface="Source Sans Pro" panose="020B0503030403020204" pitchFamily="34" charset="0"/>
                          </a:rPr>
                          <m:t>2</m:t>
                        </m:r>
                      </m:sup>
                    </m:sSup>
                    <m:r>
                      <a:rPr lang="en-US" i="1" dirty="0" smtClean="0">
                        <a:solidFill>
                          <a:schemeClr val="tx2"/>
                        </a:solidFill>
                        <a:latin typeface="Cambria Math" panose="02040503050406030204" pitchFamily="18" charset="0"/>
                        <a:ea typeface="Source Sans Pro" panose="020B0503030403020204" pitchFamily="34" charset="0"/>
                      </a:rPr>
                      <m:t>)</m:t>
                    </m:r>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rad>
                      <m:radPr>
                        <m:degHide m:val="on"/>
                        <m:ctrlPr>
                          <a:rPr lang="en-US" b="0" i="1" dirty="0" smtClean="0">
                            <a:solidFill>
                              <a:schemeClr val="tx2"/>
                            </a:solidFill>
                            <a:latin typeface="Cambria Math" panose="02040503050406030204" pitchFamily="18" charset="0"/>
                            <a:ea typeface="Source Sans Pro" panose="020B0503030403020204" pitchFamily="34" charset="0"/>
                          </a:rPr>
                        </m:ctrlPr>
                      </m:radPr>
                      <m:deg/>
                      <m:e>
                        <m:r>
                          <a:rPr lang="en-US" b="0" i="1" dirty="0" smtClean="0">
                            <a:solidFill>
                              <a:schemeClr val="tx2"/>
                            </a:solidFill>
                            <a:latin typeface="Cambria Math" panose="02040503050406030204" pitchFamily="18" charset="0"/>
                            <a:ea typeface="Source Sans Pro" panose="020B0503030403020204" pitchFamily="34" charset="0"/>
                          </a:rPr>
                          <m:t>𝑛</m:t>
                        </m:r>
                      </m:e>
                    </m:rad>
                    <m:r>
                      <a:rPr lang="en-US" i="1" dirty="0" smtClean="0">
                        <a:solidFill>
                          <a:schemeClr val="tx2"/>
                        </a:solidFill>
                        <a:latin typeface="Cambria Math" panose="02040503050406030204" pitchFamily="18" charset="0"/>
                        <a:ea typeface="Source Sans Pro" panose="020B0503030403020204" pitchFamily="34" charset="0"/>
                      </a:rPr>
                      <m:t> </m:t>
                    </m:r>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sSup>
                      <m:sSupPr>
                        <m:ctrlPr>
                          <a:rPr lang="en-US" i="1" dirty="0" smtClean="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m:t>
                        </m:r>
                        <m:func>
                          <m:funcPr>
                            <m:ctrlPr>
                              <a:rPr lang="en-US" b="0" i="1" dirty="0" smtClean="0">
                                <a:solidFill>
                                  <a:schemeClr val="tx2"/>
                                </a:solidFill>
                                <a:latin typeface="Cambria Math" panose="02040503050406030204" pitchFamily="18" charset="0"/>
                                <a:ea typeface="Source Sans Pro" panose="020B0503030403020204" pitchFamily="34" charset="0"/>
                              </a:rPr>
                            </m:ctrlPr>
                          </m:funcPr>
                          <m:fName>
                            <m:r>
                              <m:rPr>
                                <m:sty m:val="p"/>
                              </m:rPr>
                              <a:rPr lang="en-US" b="0" i="0" dirty="0" smtClean="0">
                                <a:solidFill>
                                  <a:schemeClr val="tx2"/>
                                </a:solidFill>
                                <a:latin typeface="Cambria Math" panose="02040503050406030204" pitchFamily="18" charset="0"/>
                                <a:ea typeface="Source Sans Pro" panose="020B0503030403020204" pitchFamily="34" charset="0"/>
                              </a:rPr>
                              <m:t>log</m:t>
                            </m:r>
                          </m:fName>
                          <m:e>
                            <m:d>
                              <m:dPr>
                                <m:ctrlPr>
                                  <a:rPr lang="en-US" b="0" i="1" dirty="0" smtClean="0">
                                    <a:solidFill>
                                      <a:schemeClr val="tx2"/>
                                    </a:solidFill>
                                    <a:latin typeface="Cambria Math" panose="02040503050406030204" pitchFamily="18" charset="0"/>
                                    <a:ea typeface="Source Sans Pro" panose="020B0503030403020204" pitchFamily="34" charset="0"/>
                                  </a:rPr>
                                </m:ctrlPr>
                              </m:dPr>
                              <m:e>
                                <m:r>
                                  <a:rPr lang="en-US" b="0" i="1" dirty="0" smtClean="0">
                                    <a:solidFill>
                                      <a:schemeClr val="tx2"/>
                                    </a:solidFill>
                                    <a:latin typeface="Cambria Math" panose="02040503050406030204" pitchFamily="18" charset="0"/>
                                    <a:ea typeface="Source Sans Pro" panose="020B0503030403020204" pitchFamily="34" charset="0"/>
                                  </a:rPr>
                                  <m:t>𝑛</m:t>
                                </m:r>
                              </m:e>
                            </m:d>
                          </m:e>
                        </m:func>
                        <m:r>
                          <a:rPr lang="en-US" b="0" i="1" dirty="0" smtClean="0">
                            <a:solidFill>
                              <a:schemeClr val="tx2"/>
                            </a:solidFill>
                            <a:latin typeface="Cambria Math" panose="02040503050406030204" pitchFamily="18" charset="0"/>
                            <a:ea typeface="Source Sans Pro" panose="020B0503030403020204" pitchFamily="34" charset="0"/>
                          </a:rPr>
                          <m:t>)</m:t>
                        </m:r>
                      </m:e>
                      <m:sup>
                        <m:r>
                          <a:rPr lang="en-US" b="0" i="1" dirty="0" smtClean="0">
                            <a:solidFill>
                              <a:schemeClr val="tx2"/>
                            </a:solidFill>
                            <a:latin typeface="Cambria Math" panose="02040503050406030204" pitchFamily="18" charset="0"/>
                            <a:ea typeface="Source Sans Pro" panose="020B0503030403020204" pitchFamily="34" charset="0"/>
                          </a:rPr>
                          <m:t>2</m:t>
                        </m:r>
                      </m:sup>
                    </m:sSup>
                  </m:oMath>
                </a14:m>
                <a:endParaRPr lang="en-US" dirty="0">
                  <a:solidFill>
                    <a:schemeClr val="tx2"/>
                  </a:solidFill>
                  <a:latin typeface="Source Sans Pro" panose="020B0503030403020204" pitchFamily="34" charset="0"/>
                  <a:ea typeface="Source Sans Pro" panose="020B0503030403020204" pitchFamily="34" charset="0"/>
                </a:endParaRPr>
              </a:p>
            </p:txBody>
          </p:sp>
        </mc:Choice>
        <mc:Fallback xmlns="">
          <p:sp>
            <p:nvSpPr>
              <p:cNvPr id="8" name="TextBox 7">
                <a:extLst>
                  <a:ext uri="{FF2B5EF4-FFF2-40B4-BE49-F238E27FC236}">
                    <a16:creationId xmlns:a16="http://schemas.microsoft.com/office/drawing/2014/main" id="{BBFD8BFD-6BDF-81B9-12C3-AF81F95B96C0}"/>
                  </a:ext>
                </a:extLst>
              </p:cNvPr>
              <p:cNvSpPr txBox="1">
                <a:spLocks noRot="1" noChangeAspect="1" noMove="1" noResize="1" noEditPoints="1" noAdjustHandles="1" noChangeArrowheads="1" noChangeShapeType="1" noTextEdit="1"/>
              </p:cNvSpPr>
              <p:nvPr/>
            </p:nvSpPr>
            <p:spPr>
              <a:xfrm>
                <a:off x="613017" y="1832900"/>
                <a:ext cx="1478212" cy="2802370"/>
              </a:xfrm>
              <a:prstGeom prst="rect">
                <a:avLst/>
              </a:prstGeom>
              <a:blipFill>
                <a:blip r:embed="rId4"/>
                <a:stretch>
                  <a:fillRect l="-826"/>
                </a:stretch>
              </a:blipFill>
            </p:spPr>
            <p:txBody>
              <a:bodyPr/>
              <a:lstStyle/>
              <a:p>
                <a:r>
                  <a:rPr lang="en-US">
                    <a:noFill/>
                  </a:rPr>
                  <a:t> </a:t>
                </a:r>
              </a:p>
            </p:txBody>
          </p:sp>
        </mc:Fallback>
      </mc:AlternateContent>
    </p:spTree>
    <p:extLst>
      <p:ext uri="{BB962C8B-B14F-4D97-AF65-F5344CB8AC3E}">
        <p14:creationId xmlns:p14="http://schemas.microsoft.com/office/powerpoint/2010/main" val="247871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1 – Big-O-No</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457CB86-B894-26FD-7788-FA806722E745}"/>
                  </a:ext>
                </a:extLst>
              </p:cNvPr>
              <p:cNvSpPr>
                <a:spLocks noGrp="1"/>
              </p:cNvSpPr>
              <p:nvPr>
                <p:ph type="body" idx="1"/>
              </p:nvPr>
            </p:nvSpPr>
            <p:spPr>
              <a:xfrm>
                <a:off x="311700" y="1068425"/>
                <a:ext cx="8520600" cy="3500450"/>
              </a:xfrm>
            </p:spPr>
            <p:txBody>
              <a:bodyPr>
                <a:normAutofit/>
              </a:bodyPr>
              <a:lstStyle/>
              <a:p>
                <a:pPr marL="114300" indent="0">
                  <a:spcAft>
                    <a:spcPts val="600"/>
                  </a:spcAft>
                  <a:buNone/>
                </a:pPr>
                <a:r>
                  <a:rPr lang="en-US" sz="1200" dirty="0"/>
                  <a:t>Put these functions in increasing order. That is, if </a:t>
                </a:r>
                <a14:m>
                  <m:oMath xmlns:m="http://schemas.openxmlformats.org/officeDocument/2006/math">
                    <m:r>
                      <a:rPr lang="en-US" sz="1200" i="1" dirty="0" smtClean="0">
                        <a:latin typeface="Cambria Math" panose="02040503050406030204" pitchFamily="18" charset="0"/>
                      </a:rPr>
                      <m:t>𝑓</m:t>
                    </m:r>
                  </m:oMath>
                </a14:m>
                <a:r>
                  <a:rPr lang="en-US" sz="1200" dirty="0"/>
                  <a:t> comes before </a:t>
                </a:r>
                <a14:m>
                  <m:oMath xmlns:m="http://schemas.openxmlformats.org/officeDocument/2006/math">
                    <m:r>
                      <a:rPr lang="en-US" sz="1200" i="1" dirty="0" smtClean="0">
                        <a:latin typeface="Cambria Math" panose="02040503050406030204" pitchFamily="18" charset="0"/>
                      </a:rPr>
                      <m:t>𝑔</m:t>
                    </m:r>
                  </m:oMath>
                </a14:m>
                <a:r>
                  <a:rPr lang="en-US" sz="1200" dirty="0"/>
                  <a:t> in the list, it must be the case that </a:t>
                </a:r>
                <a14:m>
                  <m:oMath xmlns:m="http://schemas.openxmlformats.org/officeDocument/2006/math">
                    <m:r>
                      <a:rPr lang="en-US" sz="1200" i="1" dirty="0" smtClean="0">
                        <a:latin typeface="Cambria Math" panose="02040503050406030204" pitchFamily="18" charset="0"/>
                      </a:rPr>
                      <m:t>𝑓</m:t>
                    </m:r>
                    <m:r>
                      <a:rPr lang="en-US" sz="1200" i="1" dirty="0" smtClean="0">
                        <a:latin typeface="Cambria Math" panose="02040503050406030204" pitchFamily="18" charset="0"/>
                      </a:rPr>
                      <m:t>(</m:t>
                    </m:r>
                    <m:r>
                      <a:rPr lang="en-US" sz="1200" i="1" dirty="0" smtClean="0">
                        <a:latin typeface="Cambria Math" panose="02040503050406030204" pitchFamily="18" charset="0"/>
                      </a:rPr>
                      <m:t>𝑛</m:t>
                    </m:r>
                    <m:r>
                      <a:rPr lang="en-US" sz="1200" i="1" dirty="0" smtClean="0">
                        <a:latin typeface="Cambria Math" panose="02040503050406030204" pitchFamily="18" charset="0"/>
                      </a:rPr>
                      <m:t>)</m:t>
                    </m:r>
                  </m:oMath>
                </a14:m>
                <a:r>
                  <a:rPr lang="en-US" sz="1200" dirty="0"/>
                  <a:t> is </a:t>
                </a:r>
                <a14:m>
                  <m:oMath xmlns:m="http://schemas.openxmlformats.org/officeDocument/2006/math">
                    <m:r>
                      <a:rPr lang="en-US" sz="1200" i="1" dirty="0" smtClean="0">
                        <a:latin typeface="Cambria Math" panose="02040503050406030204" pitchFamily="18" charset="0"/>
                        <a:ea typeface="Cambria Math" panose="02040503050406030204" pitchFamily="18" charset="0"/>
                      </a:rPr>
                      <m:t>𝒪</m:t>
                    </m:r>
                    <m:r>
                      <a:rPr lang="en-US" sz="1200" i="1" dirty="0" smtClean="0">
                        <a:latin typeface="Cambria Math" panose="02040503050406030204" pitchFamily="18" charset="0"/>
                      </a:rPr>
                      <m:t>(</m:t>
                    </m:r>
                    <m:r>
                      <a:rPr lang="en-US" sz="1200" i="1" dirty="0" smtClean="0">
                        <a:latin typeface="Cambria Math" panose="02040503050406030204" pitchFamily="18" charset="0"/>
                      </a:rPr>
                      <m:t>𝑔</m:t>
                    </m:r>
                    <m:r>
                      <a:rPr lang="en-US" sz="1200" i="1" dirty="0" smtClean="0">
                        <a:latin typeface="Cambria Math" panose="02040503050406030204" pitchFamily="18" charset="0"/>
                      </a:rPr>
                      <m:t>(</m:t>
                    </m:r>
                    <m:r>
                      <a:rPr lang="en-US" sz="1200" i="1" dirty="0" smtClean="0">
                        <a:latin typeface="Cambria Math" panose="02040503050406030204" pitchFamily="18" charset="0"/>
                      </a:rPr>
                      <m:t>𝑛</m:t>
                    </m:r>
                    <m:r>
                      <a:rPr lang="en-US" sz="1200" i="1" dirty="0" smtClean="0">
                        <a:latin typeface="Cambria Math" panose="02040503050406030204" pitchFamily="18" charset="0"/>
                      </a:rPr>
                      <m:t>))</m:t>
                    </m:r>
                  </m:oMath>
                </a14:m>
                <a:r>
                  <a:rPr lang="en-US" sz="1200" dirty="0"/>
                  <a:t>. Additionally, if there are any pairs such that </a:t>
                </a:r>
                <a14:m>
                  <m:oMath xmlns:m="http://schemas.openxmlformats.org/officeDocument/2006/math">
                    <m:r>
                      <a:rPr lang="en-US" sz="1200" i="1" dirty="0" smtClean="0">
                        <a:latin typeface="Cambria Math" panose="02040503050406030204" pitchFamily="18" charset="0"/>
                      </a:rPr>
                      <m:t>𝑓</m:t>
                    </m:r>
                    <m:r>
                      <a:rPr lang="en-US" sz="1200" i="1" dirty="0" smtClean="0">
                        <a:latin typeface="Cambria Math" panose="02040503050406030204" pitchFamily="18" charset="0"/>
                      </a:rPr>
                      <m:t>(</m:t>
                    </m:r>
                    <m:r>
                      <a:rPr lang="en-US" sz="1200" i="1" dirty="0" smtClean="0">
                        <a:latin typeface="Cambria Math" panose="02040503050406030204" pitchFamily="18" charset="0"/>
                      </a:rPr>
                      <m:t>𝑛</m:t>
                    </m:r>
                    <m:r>
                      <a:rPr lang="en-US" sz="1200" i="1" dirty="0" smtClean="0">
                        <a:latin typeface="Cambria Math" panose="02040503050406030204" pitchFamily="18" charset="0"/>
                      </a:rPr>
                      <m:t>)</m:t>
                    </m:r>
                  </m:oMath>
                </a14:m>
                <a:r>
                  <a:rPr lang="en-US" sz="1200" dirty="0"/>
                  <a:t> is </a:t>
                </a:r>
                <a14:m>
                  <m:oMath xmlns:m="http://schemas.openxmlformats.org/officeDocument/2006/math">
                    <m:r>
                      <m:rPr>
                        <m:sty m:val="p"/>
                      </m:rPr>
                      <a:rPr lang="en-US" sz="1200" i="0" dirty="0" smtClean="0">
                        <a:latin typeface="Cambria Math" panose="02040503050406030204" pitchFamily="18" charset="0"/>
                      </a:rPr>
                      <m:t>Θ</m:t>
                    </m:r>
                    <m:r>
                      <a:rPr lang="en-US" sz="1200" i="1" dirty="0">
                        <a:latin typeface="Cambria Math" panose="02040503050406030204" pitchFamily="18" charset="0"/>
                      </a:rPr>
                      <m:t>(</m:t>
                    </m:r>
                    <m:r>
                      <a:rPr lang="en-US" sz="1200" i="1" dirty="0">
                        <a:latin typeface="Cambria Math" panose="02040503050406030204" pitchFamily="18" charset="0"/>
                      </a:rPr>
                      <m:t>𝑔</m:t>
                    </m:r>
                    <m:r>
                      <a:rPr lang="en-US" sz="1200" i="1" dirty="0">
                        <a:latin typeface="Cambria Math" panose="02040503050406030204" pitchFamily="18" charset="0"/>
                      </a:rPr>
                      <m:t>(</m:t>
                    </m:r>
                    <m:r>
                      <a:rPr lang="en-US" sz="1200" i="1" dirty="0">
                        <a:latin typeface="Cambria Math" panose="02040503050406030204" pitchFamily="18" charset="0"/>
                      </a:rPr>
                      <m:t>𝑛</m:t>
                    </m:r>
                    <m:r>
                      <a:rPr lang="en-US" sz="1200" i="1" dirty="0">
                        <a:latin typeface="Cambria Math" panose="02040503050406030204" pitchFamily="18" charset="0"/>
                      </a:rPr>
                      <m:t>))</m:t>
                    </m:r>
                  </m:oMath>
                </a14:m>
                <a:r>
                  <a:rPr lang="en-US" sz="1200" dirty="0"/>
                  <a:t>, mark those pairs. </a:t>
                </a:r>
              </a:p>
            </p:txBody>
          </p:sp>
        </mc:Choice>
        <mc:Fallback xmlns="">
          <p:sp>
            <p:nvSpPr>
              <p:cNvPr id="5" name="Text Placeholder 4">
                <a:extLst>
                  <a:ext uri="{FF2B5EF4-FFF2-40B4-BE49-F238E27FC236}">
                    <a16:creationId xmlns:a16="http://schemas.microsoft.com/office/drawing/2014/main" id="{D457CB86-B894-26FD-7788-FA806722E745}"/>
                  </a:ext>
                </a:extLst>
              </p:cNvPr>
              <p:cNvSpPr>
                <a:spLocks noGrp="1" noRot="1" noChangeAspect="1" noMove="1" noResize="1" noEditPoints="1" noAdjustHandles="1" noChangeArrowheads="1" noChangeShapeType="1" noTextEdit="1"/>
              </p:cNvSpPr>
              <p:nvPr>
                <p:ph type="body" idx="1"/>
              </p:nvPr>
            </p:nvSpPr>
            <p:spPr>
              <a:xfrm>
                <a:off x="311700" y="1068425"/>
                <a:ext cx="8520600" cy="3500450"/>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Google Shape;160;p35">
                <a:extLst>
                  <a:ext uri="{FF2B5EF4-FFF2-40B4-BE49-F238E27FC236}">
                    <a16:creationId xmlns:a16="http://schemas.microsoft.com/office/drawing/2014/main" id="{B6BEE2A3-9B22-D84C-2294-3FD7CAAB3FFC}"/>
                  </a:ext>
                </a:extLst>
              </p:cNvPr>
              <p:cNvSpPr txBox="1"/>
              <p:nvPr/>
            </p:nvSpPr>
            <p:spPr>
              <a:xfrm>
                <a:off x="2392546" y="1832900"/>
                <a:ext cx="6382414" cy="1664721"/>
              </a:xfrm>
              <a:prstGeom prst="rect">
                <a:avLst/>
              </a:prstGeom>
              <a:noFill/>
              <a:ln>
                <a:noFill/>
              </a:ln>
            </p:spPr>
            <p:txBody>
              <a:bodyPr spcFirstLastPara="1" wrap="square" lIns="91425" tIns="91425" rIns="91425" bIns="91425" anchor="t" anchorCtr="0">
                <a:spAutoFit/>
              </a:bodyPr>
              <a:lstStyle/>
              <a:p>
                <a:pPr marL="469900" marR="0" lvl="0" indent="-342900" algn="l" rtl="0">
                  <a:lnSpc>
                    <a:spcPct val="100000"/>
                  </a:lnSpc>
                  <a:spcBef>
                    <a:spcPts val="0"/>
                  </a:spcBef>
                  <a:spcAft>
                    <a:spcPts val="0"/>
                  </a:spcAft>
                  <a:buClr>
                    <a:srgbClr val="9900FF"/>
                  </a:buClr>
                  <a:buSzPts val="1600"/>
                  <a:buFont typeface="+mj-lt"/>
                  <a:buAutoNum type="alphaLcParenR"/>
                </a:pPr>
                <a14:m>
                  <m:oMath xmlns:m="http://schemas.openxmlformats.org/officeDocument/2006/math">
                    <m:r>
                      <a:rPr lang="en-US" sz="1600" b="0" i="0" smtClean="0">
                        <a:solidFill>
                          <a:srgbClr val="9900FF"/>
                        </a:solidFill>
                        <a:latin typeface="Cambria Math" panose="02040503050406030204" pitchFamily="18" charset="0"/>
                        <a:ea typeface="Source Sans Pro"/>
                        <a:cs typeface="Source Sans Pro"/>
                        <a:sym typeface="Source Sans Pro"/>
                      </a:rPr>
                      <m:t> </m:t>
                    </m:r>
                    <m:r>
                      <m:rPr>
                        <m:sty m:val="p"/>
                      </m:rPr>
                      <a:rPr lang="en-US" sz="1600" b="0" i="0" smtClean="0">
                        <a:solidFill>
                          <a:srgbClr val="9900FF"/>
                        </a:solidFill>
                        <a:latin typeface="Cambria Math" panose="02040503050406030204" pitchFamily="18" charset="0"/>
                        <a:ea typeface="Source Sans Pro"/>
                        <a:cs typeface="Source Sans Pro"/>
                        <a:sym typeface="Source Sans Pro"/>
                      </a:rPr>
                      <m:t>log</m:t>
                    </m:r>
                    <m:r>
                      <a:rPr lang="en-US" sz="1600" b="0" i="1" smtClean="0">
                        <a:solidFill>
                          <a:srgbClr val="9900FF"/>
                        </a:solidFill>
                        <a:latin typeface="Cambria Math" panose="02040503050406030204" pitchFamily="18" charset="0"/>
                        <a:ea typeface="Source Sans Pro"/>
                        <a:cs typeface="Source Sans Pro"/>
                        <a:sym typeface="Source Sans Pro"/>
                      </a:rPr>
                      <m:t>⁡(</m:t>
                    </m:r>
                    <m:func>
                      <m:funcPr>
                        <m:ctrlPr>
                          <a:rPr lang="en-US" sz="1600" b="0" i="1" smtClean="0">
                            <a:solidFill>
                              <a:srgbClr val="9900FF"/>
                            </a:solidFill>
                            <a:latin typeface="Cambria Math" panose="02040503050406030204" pitchFamily="18" charset="0"/>
                            <a:ea typeface="Source Sans Pro"/>
                            <a:cs typeface="Source Sans Pro"/>
                            <a:sym typeface="Source Sans Pro"/>
                          </a:rPr>
                        </m:ctrlPr>
                      </m:funcPr>
                      <m:fName>
                        <m:r>
                          <m:rPr>
                            <m:sty m:val="p"/>
                          </m:rPr>
                          <a:rPr lang="en-US" sz="1600" b="0" i="0" smtClean="0">
                            <a:solidFill>
                              <a:srgbClr val="9900FF"/>
                            </a:solidFill>
                            <a:latin typeface="Cambria Math" panose="02040503050406030204" pitchFamily="18" charset="0"/>
                            <a:ea typeface="Source Sans Pro"/>
                            <a:cs typeface="Source Sans Pro"/>
                            <a:sym typeface="Source Sans Pro"/>
                          </a:rPr>
                          <m:t>log</m:t>
                        </m:r>
                      </m:fName>
                      <m:e>
                        <m:d>
                          <m:dPr>
                            <m:ctrlPr>
                              <a:rPr lang="en-US" sz="1600" b="0" i="1" smtClean="0">
                                <a:solidFill>
                                  <a:srgbClr val="9900FF"/>
                                </a:solidFill>
                                <a:latin typeface="Cambria Math" panose="02040503050406030204" pitchFamily="18" charset="0"/>
                                <a:ea typeface="Source Sans Pro"/>
                                <a:cs typeface="Source Sans Pro"/>
                                <a:sym typeface="Source Sans Pro"/>
                              </a:rPr>
                            </m:ctrlPr>
                          </m:dPr>
                          <m:e>
                            <m:r>
                              <a:rPr lang="en-US" sz="1600" b="0" i="1" smtClean="0">
                                <a:solidFill>
                                  <a:srgbClr val="9900FF"/>
                                </a:solidFill>
                                <a:latin typeface="Cambria Math" panose="02040503050406030204" pitchFamily="18" charset="0"/>
                                <a:ea typeface="Source Sans Pro"/>
                                <a:cs typeface="Source Sans Pro"/>
                                <a:sym typeface="Source Sans Pro"/>
                              </a:rPr>
                              <m:t>𝑛</m:t>
                            </m:r>
                          </m:e>
                        </m:d>
                      </m:e>
                    </m:func>
                    <m:r>
                      <a:rPr lang="en-US" sz="1600" b="0" i="1" smtClean="0">
                        <a:solidFill>
                          <a:srgbClr val="9900FF"/>
                        </a:solidFill>
                        <a:latin typeface="Cambria Math" panose="02040503050406030204" pitchFamily="18" charset="0"/>
                        <a:ea typeface="Source Sans Pro"/>
                        <a:cs typeface="Source Sans Pro"/>
                        <a:sym typeface="Source Sans Pro"/>
                      </a:rPr>
                      <m:t>)</m:t>
                    </m:r>
                  </m:oMath>
                </a14:m>
                <a:r>
                  <a:rPr lang="en-US" sz="1600" dirty="0">
                    <a:solidFill>
                      <a:srgbClr val="9900FF"/>
                    </a:solidFill>
                    <a:latin typeface="Source Sans Pro"/>
                    <a:ea typeface="Source Sans Pro"/>
                    <a:cs typeface="Source Sans Pro"/>
                    <a:sym typeface="Source Sans Pro"/>
                  </a:rPr>
                  <a:t> </a:t>
                </a:r>
              </a:p>
              <a:p>
                <a:pPr marL="469900" marR="0" lvl="0" indent="-342900" algn="l" rtl="0">
                  <a:lnSpc>
                    <a:spcPct val="100000"/>
                  </a:lnSpc>
                  <a:spcBef>
                    <a:spcPts val="0"/>
                  </a:spcBef>
                  <a:spcAft>
                    <a:spcPts val="0"/>
                  </a:spcAft>
                  <a:buClr>
                    <a:srgbClr val="9900FF"/>
                  </a:buClr>
                  <a:buSzPts val="1600"/>
                  <a:buFont typeface="+mj-lt"/>
                  <a:buAutoNum type="alphaLcParenR"/>
                </a:pPr>
                <a14:m>
                  <m:oMath xmlns:m="http://schemas.openxmlformats.org/officeDocument/2006/math">
                    <m:r>
                      <a:rPr lang="en-US" sz="1600" b="0" i="0" smtClean="0">
                        <a:solidFill>
                          <a:srgbClr val="9900FF"/>
                        </a:solidFill>
                        <a:latin typeface="Cambria Math" panose="02040503050406030204" pitchFamily="18" charset="0"/>
                        <a:ea typeface="Source Sans Pro"/>
                        <a:cs typeface="Source Sans Pro"/>
                        <a:sym typeface="Source Sans Pro"/>
                      </a:rPr>
                      <m:t> </m:t>
                    </m:r>
                    <m:r>
                      <m:rPr>
                        <m:sty m:val="p"/>
                      </m:rPr>
                      <a:rPr lang="en-US" sz="1600" b="0" i="0" smtClean="0">
                        <a:solidFill>
                          <a:srgbClr val="9900FF"/>
                        </a:solidFill>
                        <a:latin typeface="Cambria Math" panose="02040503050406030204" pitchFamily="18" charset="0"/>
                        <a:ea typeface="Source Sans Pro"/>
                        <a:cs typeface="Source Sans Pro"/>
                        <a:sym typeface="Source Sans Pro"/>
                      </a:rPr>
                      <m:t>log</m:t>
                    </m:r>
                    <m:r>
                      <a:rPr lang="en-US" sz="1600" b="0" i="1" smtClean="0">
                        <a:solidFill>
                          <a:srgbClr val="9900FF"/>
                        </a:solidFill>
                        <a:latin typeface="Cambria Math" panose="02040503050406030204" pitchFamily="18" charset="0"/>
                        <a:ea typeface="Source Sans Pro"/>
                        <a:cs typeface="Source Sans Pro"/>
                        <a:sym typeface="Source Sans Pro"/>
                      </a:rPr>
                      <m:t>⁡(</m:t>
                    </m:r>
                    <m:r>
                      <a:rPr lang="en-US" sz="1600" b="0" i="1" smtClean="0">
                        <a:solidFill>
                          <a:srgbClr val="9900FF"/>
                        </a:solidFill>
                        <a:latin typeface="Cambria Math" panose="02040503050406030204" pitchFamily="18" charset="0"/>
                        <a:ea typeface="Source Sans Pro"/>
                        <a:cs typeface="Source Sans Pro"/>
                        <a:sym typeface="Source Sans Pro"/>
                      </a:rPr>
                      <m:t>𝑛</m:t>
                    </m:r>
                    <m:r>
                      <a:rPr lang="en-US" sz="1600" b="0" i="1" smtClean="0">
                        <a:solidFill>
                          <a:srgbClr val="9900FF"/>
                        </a:solidFill>
                        <a:latin typeface="Cambria Math" panose="02040503050406030204" pitchFamily="18" charset="0"/>
                        <a:ea typeface="Source Sans Pro"/>
                        <a:cs typeface="Source Sans Pro"/>
                        <a:sym typeface="Source Sans Pro"/>
                      </a:rPr>
                      <m:t>)</m:t>
                    </m:r>
                  </m:oMath>
                </a14:m>
                <a:endParaRPr lang="en-US" sz="1600" dirty="0">
                  <a:solidFill>
                    <a:srgbClr val="9900FF"/>
                  </a:solidFill>
                  <a:latin typeface="Source Sans Pro"/>
                  <a:ea typeface="Source Sans Pro"/>
                  <a:cs typeface="Source Sans Pro"/>
                  <a:sym typeface="Source Sans Pro"/>
                </a:endParaRPr>
              </a:p>
              <a:p>
                <a:pPr marL="469900" marR="0" lvl="0" indent="-342900" algn="l" rtl="0">
                  <a:lnSpc>
                    <a:spcPct val="100000"/>
                  </a:lnSpc>
                  <a:spcBef>
                    <a:spcPts val="0"/>
                  </a:spcBef>
                  <a:spcAft>
                    <a:spcPts val="0"/>
                  </a:spcAft>
                  <a:buClr>
                    <a:srgbClr val="9900FF"/>
                  </a:buClr>
                  <a:buSzPts val="1600"/>
                  <a:buFont typeface="+mj-lt"/>
                  <a:buAutoNum type="alphaLcParenR"/>
                </a:pPr>
                <a14:m>
                  <m:oMath xmlns:m="http://schemas.openxmlformats.org/officeDocument/2006/math">
                    <m:r>
                      <a:rPr lang="en-US" sz="1600" b="0" i="0" smtClean="0">
                        <a:solidFill>
                          <a:srgbClr val="9900FF"/>
                        </a:solidFill>
                        <a:latin typeface="Cambria Math" panose="02040503050406030204" pitchFamily="18" charset="0"/>
                        <a:ea typeface="Source Sans Pro"/>
                        <a:cs typeface="Source Sans Pro"/>
                        <a:sym typeface="Source Sans Pro"/>
                      </a:rPr>
                      <m:t> </m:t>
                    </m:r>
                    <m:r>
                      <m:rPr>
                        <m:sty m:val="p"/>
                      </m:rPr>
                      <a:rPr lang="en-US" sz="1600" b="0" i="0" smtClean="0">
                        <a:solidFill>
                          <a:srgbClr val="9900FF"/>
                        </a:solidFill>
                        <a:latin typeface="Cambria Math" panose="02040503050406030204" pitchFamily="18" charset="0"/>
                        <a:ea typeface="Source Sans Pro"/>
                        <a:cs typeface="Source Sans Pro"/>
                        <a:sym typeface="Source Sans Pro"/>
                      </a:rPr>
                      <m:t>log</m:t>
                    </m:r>
                    <m:r>
                      <a:rPr lang="en-US" sz="1600" b="0" i="1" smtClean="0">
                        <a:solidFill>
                          <a:srgbClr val="9900FF"/>
                        </a:solidFill>
                        <a:latin typeface="Cambria Math" panose="02040503050406030204" pitchFamily="18" charset="0"/>
                        <a:ea typeface="Source Sans Pro"/>
                        <a:cs typeface="Source Sans Pro"/>
                        <a:sym typeface="Source Sans Pro"/>
                      </a:rPr>
                      <m:t>⁡(</m:t>
                    </m:r>
                    <m:sSup>
                      <m:sSupPr>
                        <m:ctrlPr>
                          <a:rPr lang="en-US" sz="1600" b="0" i="1" smtClean="0">
                            <a:solidFill>
                              <a:srgbClr val="9900FF"/>
                            </a:solidFill>
                            <a:latin typeface="Cambria Math" panose="02040503050406030204" pitchFamily="18" charset="0"/>
                            <a:ea typeface="Source Sans Pro"/>
                            <a:sym typeface="Source Sans Pro"/>
                          </a:rPr>
                        </m:ctrlPr>
                      </m:sSupPr>
                      <m:e>
                        <m:r>
                          <a:rPr lang="en-US" sz="1600" b="0" i="1" smtClean="0">
                            <a:solidFill>
                              <a:srgbClr val="9900FF"/>
                            </a:solidFill>
                            <a:latin typeface="Cambria Math" panose="02040503050406030204" pitchFamily="18" charset="0"/>
                            <a:ea typeface="Source Sans Pro"/>
                            <a:sym typeface="Source Sans Pro"/>
                          </a:rPr>
                          <m:t>𝑛</m:t>
                        </m:r>
                      </m:e>
                      <m:sup>
                        <m:r>
                          <a:rPr lang="en-US" sz="1600" b="0" i="1" smtClean="0">
                            <a:solidFill>
                              <a:srgbClr val="9900FF"/>
                            </a:solidFill>
                            <a:latin typeface="Cambria Math" panose="02040503050406030204" pitchFamily="18" charset="0"/>
                            <a:ea typeface="Source Sans Pro"/>
                            <a:sym typeface="Source Sans Pro"/>
                          </a:rPr>
                          <m:t>2</m:t>
                        </m:r>
                      </m:sup>
                    </m:sSup>
                    <m:r>
                      <a:rPr lang="en-US" sz="1600" b="0" i="1" smtClean="0">
                        <a:solidFill>
                          <a:srgbClr val="9900FF"/>
                        </a:solidFill>
                        <a:latin typeface="Cambria Math" panose="02040503050406030204" pitchFamily="18" charset="0"/>
                        <a:ea typeface="Source Sans Pro"/>
                        <a:sym typeface="Source Sans Pro"/>
                      </a:rPr>
                      <m:t>)</m:t>
                    </m:r>
                  </m:oMath>
                </a14:m>
                <a:r>
                  <a:rPr lang="en-US" sz="1600" dirty="0">
                    <a:solidFill>
                      <a:srgbClr val="9900FF"/>
                    </a:solidFill>
                    <a:latin typeface="Source Sans Pro"/>
                    <a:ea typeface="Source Sans Pro"/>
                    <a:cs typeface="Source Sans Pro"/>
                    <a:sym typeface="Source Sans Pro"/>
                  </a:rPr>
                  <a:t> </a:t>
                </a:r>
                <a:br>
                  <a:rPr lang="en-US" sz="1600" dirty="0">
                    <a:solidFill>
                      <a:srgbClr val="9900FF"/>
                    </a:solidFill>
                    <a:latin typeface="Source Sans Pro"/>
                    <a:ea typeface="Source Sans Pro"/>
                    <a:cs typeface="Source Sans Pro"/>
                    <a:sym typeface="Source Sans Pro"/>
                  </a:rPr>
                </a:br>
                <a:r>
                  <a:rPr lang="en-US" sz="1600" dirty="0">
                    <a:solidFill>
                      <a:srgbClr val="9900FF"/>
                    </a:solidFill>
                    <a:latin typeface="Source Sans Pro"/>
                    <a:ea typeface="Source Sans Pro"/>
                    <a:cs typeface="Source Sans Pro"/>
                    <a:sym typeface="Source Sans Pro"/>
                  </a:rPr>
                  <a:t>this function is </a:t>
                </a:r>
                <a:r>
                  <a:rPr lang="el-GR" sz="1600" dirty="0">
                    <a:solidFill>
                      <a:srgbClr val="9900FF"/>
                    </a:solidFill>
                    <a:latin typeface="Source Sans Pro"/>
                    <a:ea typeface="Source Sans Pro"/>
                    <a:cs typeface="Source Sans Pro"/>
                    <a:sym typeface="Source Sans Pro"/>
                  </a:rPr>
                  <a:t>Θ(</a:t>
                </a:r>
                <a:r>
                  <a:rPr lang="en-US" sz="1600" dirty="0">
                    <a:solidFill>
                      <a:srgbClr val="9900FF"/>
                    </a:solidFill>
                    <a:latin typeface="Source Sans Pro"/>
                    <a:ea typeface="Source Sans Pro"/>
                    <a:cs typeface="Source Sans Pro"/>
                    <a:sym typeface="Source Sans Pro"/>
                  </a:rPr>
                  <a:t>log(n)); they differ only by the constant factor 2</a:t>
                </a:r>
              </a:p>
              <a:p>
                <a:pPr marL="469900" marR="0" lvl="0" indent="-342900" algn="l" rtl="0">
                  <a:lnSpc>
                    <a:spcPct val="100000"/>
                  </a:lnSpc>
                  <a:spcBef>
                    <a:spcPts val="0"/>
                  </a:spcBef>
                  <a:spcAft>
                    <a:spcPts val="0"/>
                  </a:spcAft>
                  <a:buClr>
                    <a:srgbClr val="9900FF"/>
                  </a:buClr>
                  <a:buSzPts val="1600"/>
                  <a:buFont typeface="+mj-lt"/>
                  <a:buAutoNum type="alphaLcParenR"/>
                </a:pPr>
                <a:r>
                  <a:rPr lang="en-US" sz="1600" b="0" dirty="0">
                    <a:solidFill>
                      <a:srgbClr val="9900FF"/>
                    </a:solidFill>
                    <a:ea typeface="Source Sans Pro"/>
                    <a:sym typeface="Source Sans Pro"/>
                  </a:rPr>
                  <a:t> </a:t>
                </a:r>
                <a14:m>
                  <m:oMath xmlns:m="http://schemas.openxmlformats.org/officeDocument/2006/math">
                    <m:sSup>
                      <m:sSupPr>
                        <m:ctrlPr>
                          <a:rPr lang="en-US" sz="1600" b="0" i="1" smtClean="0">
                            <a:solidFill>
                              <a:srgbClr val="9900FF"/>
                            </a:solidFill>
                            <a:latin typeface="Cambria Math" panose="02040503050406030204" pitchFamily="18" charset="0"/>
                            <a:ea typeface="Source Sans Pro"/>
                            <a:sym typeface="Source Sans Pro"/>
                          </a:rPr>
                        </m:ctrlPr>
                      </m:sSupPr>
                      <m:e>
                        <m:r>
                          <a:rPr lang="en-US" sz="1600" b="0" i="1" smtClean="0">
                            <a:solidFill>
                              <a:srgbClr val="9900FF"/>
                            </a:solidFill>
                            <a:latin typeface="Cambria Math" panose="02040503050406030204" pitchFamily="18" charset="0"/>
                            <a:ea typeface="Source Sans Pro"/>
                            <a:sym typeface="Source Sans Pro"/>
                          </a:rPr>
                          <m:t>(</m:t>
                        </m:r>
                        <m:func>
                          <m:funcPr>
                            <m:ctrlPr>
                              <a:rPr lang="en-US" sz="1600" b="0" i="1" smtClean="0">
                                <a:solidFill>
                                  <a:srgbClr val="9900FF"/>
                                </a:solidFill>
                                <a:latin typeface="Cambria Math" panose="02040503050406030204" pitchFamily="18" charset="0"/>
                                <a:ea typeface="Source Sans Pro"/>
                                <a:sym typeface="Source Sans Pro"/>
                              </a:rPr>
                            </m:ctrlPr>
                          </m:funcPr>
                          <m:fName>
                            <m:r>
                              <m:rPr>
                                <m:sty m:val="p"/>
                              </m:rPr>
                              <a:rPr lang="en-US" sz="1600" b="0" i="0" smtClean="0">
                                <a:solidFill>
                                  <a:srgbClr val="9900FF"/>
                                </a:solidFill>
                                <a:latin typeface="Cambria Math" panose="02040503050406030204" pitchFamily="18" charset="0"/>
                                <a:ea typeface="Source Sans Pro"/>
                                <a:sym typeface="Source Sans Pro"/>
                              </a:rPr>
                              <m:t>log</m:t>
                            </m:r>
                          </m:fName>
                          <m:e>
                            <m:d>
                              <m:dPr>
                                <m:ctrlPr>
                                  <a:rPr lang="en-US" sz="1600" b="0" i="1" smtClean="0">
                                    <a:solidFill>
                                      <a:srgbClr val="9900FF"/>
                                    </a:solidFill>
                                    <a:latin typeface="Cambria Math" panose="02040503050406030204" pitchFamily="18" charset="0"/>
                                    <a:ea typeface="Source Sans Pro"/>
                                    <a:sym typeface="Source Sans Pro"/>
                                  </a:rPr>
                                </m:ctrlPr>
                              </m:dPr>
                              <m:e>
                                <m:r>
                                  <a:rPr lang="en-US" sz="1600" b="0" i="1" smtClean="0">
                                    <a:solidFill>
                                      <a:srgbClr val="9900FF"/>
                                    </a:solidFill>
                                    <a:latin typeface="Cambria Math" panose="02040503050406030204" pitchFamily="18" charset="0"/>
                                    <a:ea typeface="Source Sans Pro"/>
                                    <a:sym typeface="Source Sans Pro"/>
                                  </a:rPr>
                                  <m:t>𝑛</m:t>
                                </m:r>
                              </m:e>
                            </m:d>
                          </m:e>
                        </m:func>
                        <m:r>
                          <a:rPr lang="en-US" sz="1600" b="0" i="1" smtClean="0">
                            <a:solidFill>
                              <a:srgbClr val="9900FF"/>
                            </a:solidFill>
                            <a:latin typeface="Cambria Math" panose="02040503050406030204" pitchFamily="18" charset="0"/>
                            <a:ea typeface="Source Sans Pro"/>
                            <a:sym typeface="Source Sans Pro"/>
                          </a:rPr>
                          <m:t>)</m:t>
                        </m:r>
                      </m:e>
                      <m:sup>
                        <m:r>
                          <a:rPr lang="en-US" sz="1600" b="0" i="1" smtClean="0">
                            <a:solidFill>
                              <a:srgbClr val="9900FF"/>
                            </a:solidFill>
                            <a:latin typeface="Cambria Math" panose="02040503050406030204" pitchFamily="18" charset="0"/>
                            <a:ea typeface="Source Sans Pro"/>
                            <a:sym typeface="Source Sans Pro"/>
                          </a:rPr>
                          <m:t>2</m:t>
                        </m:r>
                      </m:sup>
                    </m:sSup>
                  </m:oMath>
                </a14:m>
                <a:endParaRPr lang="en-US" sz="1600" baseline="30000" dirty="0">
                  <a:solidFill>
                    <a:srgbClr val="9900FF"/>
                  </a:solidFill>
                  <a:latin typeface="Source Sans Pro"/>
                  <a:ea typeface="Source Sans Pro"/>
                  <a:cs typeface="Source Sans Pro"/>
                  <a:sym typeface="Source Sans Pro"/>
                </a:endParaRPr>
              </a:p>
              <a:p>
                <a:pPr marL="469900" marR="0" lvl="0" indent="-342900" algn="l" rtl="0">
                  <a:lnSpc>
                    <a:spcPct val="100000"/>
                  </a:lnSpc>
                  <a:spcBef>
                    <a:spcPts val="0"/>
                  </a:spcBef>
                  <a:spcAft>
                    <a:spcPts val="0"/>
                  </a:spcAft>
                  <a:buClr>
                    <a:srgbClr val="9900FF"/>
                  </a:buClr>
                  <a:buSzPts val="1600"/>
                  <a:buFont typeface="+mj-lt"/>
                  <a:buAutoNum type="alphaLcParenR"/>
                </a:pPr>
                <a:r>
                  <a:rPr lang="en-US" sz="1600" dirty="0">
                    <a:solidFill>
                      <a:srgbClr val="9900FF"/>
                    </a:solidFill>
                    <a:ea typeface="Source Sans Pro"/>
                    <a:sym typeface="Source Sans Pro"/>
                  </a:rPr>
                  <a:t> </a:t>
                </a:r>
                <a14:m>
                  <m:oMath xmlns:m="http://schemas.openxmlformats.org/officeDocument/2006/math">
                    <m:rad>
                      <m:radPr>
                        <m:degHide m:val="on"/>
                        <m:ctrlPr>
                          <a:rPr lang="en-US" sz="1600" i="1" dirty="0" smtClean="0">
                            <a:solidFill>
                              <a:srgbClr val="9900FF"/>
                            </a:solidFill>
                            <a:latin typeface="Cambria Math" panose="02040503050406030204" pitchFamily="18" charset="0"/>
                            <a:ea typeface="Source Sans Pro"/>
                            <a:sym typeface="Source Sans Pro"/>
                          </a:rPr>
                        </m:ctrlPr>
                      </m:radPr>
                      <m:deg/>
                      <m:e>
                        <m:r>
                          <a:rPr lang="en-US" sz="1600" b="0" i="1" dirty="0" smtClean="0">
                            <a:solidFill>
                              <a:srgbClr val="9900FF"/>
                            </a:solidFill>
                            <a:latin typeface="Cambria Math" panose="02040503050406030204" pitchFamily="18" charset="0"/>
                            <a:ea typeface="Source Sans Pro"/>
                            <a:sym typeface="Source Sans Pro"/>
                          </a:rPr>
                          <m:t>𝑛</m:t>
                        </m:r>
                      </m:e>
                    </m:rad>
                  </m:oMath>
                </a14:m>
                <a:endParaRPr lang="en-US" sz="1600" dirty="0">
                  <a:solidFill>
                    <a:srgbClr val="9900FF"/>
                  </a:solidFill>
                  <a:latin typeface="Source Sans Pro"/>
                  <a:ea typeface="Source Sans Pro"/>
                  <a:cs typeface="Source Sans Pro"/>
                  <a:sym typeface="Source Sans Pro"/>
                </a:endParaRPr>
              </a:p>
            </p:txBody>
          </p:sp>
        </mc:Choice>
        <mc:Fallback xmlns="">
          <p:sp>
            <p:nvSpPr>
              <p:cNvPr id="6" name="Google Shape;160;p35">
                <a:extLst>
                  <a:ext uri="{FF2B5EF4-FFF2-40B4-BE49-F238E27FC236}">
                    <a16:creationId xmlns:a16="http://schemas.microsoft.com/office/drawing/2014/main" id="{B6BEE2A3-9B22-D84C-2294-3FD7CAAB3FFC}"/>
                  </a:ext>
                </a:extLst>
              </p:cNvPr>
              <p:cNvSpPr txBox="1">
                <a:spLocks noRot="1" noChangeAspect="1" noMove="1" noResize="1" noEditPoints="1" noAdjustHandles="1" noChangeArrowheads="1" noChangeShapeType="1" noTextEdit="1"/>
              </p:cNvSpPr>
              <p:nvPr/>
            </p:nvSpPr>
            <p:spPr>
              <a:xfrm>
                <a:off x="2392546" y="1832900"/>
                <a:ext cx="6382414" cy="1664721"/>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BFD8BFD-6BDF-81B9-12C3-AF81F95B96C0}"/>
                  </a:ext>
                </a:extLst>
              </p:cNvPr>
              <p:cNvSpPr txBox="1"/>
              <p:nvPr/>
            </p:nvSpPr>
            <p:spPr>
              <a:xfrm>
                <a:off x="613017" y="1832900"/>
                <a:ext cx="1478212" cy="2802370"/>
              </a:xfrm>
              <a:prstGeom prst="rect">
                <a:avLst/>
              </a:prstGeom>
              <a:noFill/>
            </p:spPr>
            <p:txBody>
              <a:bodyPr wrap="square" numCol="2">
                <a:spAutoFit/>
              </a:bodyPr>
              <a:lstStyle/>
              <a:p>
                <a:pPr marL="285750" indent="-285750">
                  <a:spcAft>
                    <a:spcPts val="600"/>
                  </a:spcAft>
                  <a:buFont typeface="Arial" panose="020B0604020202020204" pitchFamily="34" charset="0"/>
                  <a:buChar char="•"/>
                </a:pPr>
                <a14:m>
                  <m:oMath xmlns:m="http://schemas.openxmlformats.org/officeDocument/2006/math">
                    <m:sSup>
                      <m:sSupPr>
                        <m:ctrlPr>
                          <a:rPr lang="en-US" i="1" dirty="0" smtClean="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2</m:t>
                        </m:r>
                      </m:e>
                      <m:sup>
                        <m:r>
                          <m:rPr>
                            <m:sty m:val="p"/>
                          </m:rPr>
                          <a:rPr lang="en-US" b="0" i="0" dirty="0" smtClean="0">
                            <a:solidFill>
                              <a:schemeClr val="tx2"/>
                            </a:solidFill>
                            <a:latin typeface="Cambria Math" panose="02040503050406030204" pitchFamily="18" charset="0"/>
                            <a:ea typeface="Source Sans Pro" panose="020B0503030403020204" pitchFamily="34" charset="0"/>
                          </a:rPr>
                          <m:t>log</m:t>
                        </m:r>
                        <m:r>
                          <a:rPr lang="en-US" b="0" i="1" dirty="0" smtClean="0">
                            <a:solidFill>
                              <a:schemeClr val="tx2"/>
                            </a:solidFill>
                            <a:latin typeface="Cambria Math" panose="02040503050406030204" pitchFamily="18" charset="0"/>
                            <a:ea typeface="Source Sans Pro" panose="020B0503030403020204" pitchFamily="34" charset="0"/>
                          </a:rPr>
                          <m:t>⁡(</m:t>
                        </m:r>
                        <m:r>
                          <a:rPr lang="en-US" b="0" i="1" dirty="0" smtClean="0">
                            <a:solidFill>
                              <a:schemeClr val="tx2"/>
                            </a:solidFill>
                            <a:latin typeface="Cambria Math" panose="02040503050406030204" pitchFamily="18" charset="0"/>
                            <a:ea typeface="Source Sans Pro" panose="020B0503030403020204" pitchFamily="34" charset="0"/>
                          </a:rPr>
                          <m:t>𝑛</m:t>
                        </m:r>
                        <m:r>
                          <a:rPr lang="en-US" b="0" i="1" dirty="0" smtClean="0">
                            <a:solidFill>
                              <a:schemeClr val="tx2"/>
                            </a:solidFill>
                            <a:latin typeface="Cambria Math" panose="02040503050406030204" pitchFamily="18" charset="0"/>
                            <a:ea typeface="Source Sans Pro" panose="020B0503030403020204" pitchFamily="34" charset="0"/>
                          </a:rPr>
                          <m:t>)</m:t>
                        </m:r>
                      </m:sup>
                    </m:sSup>
                    <m:r>
                      <a:rPr lang="en-US" i="1" dirty="0" smtClean="0">
                        <a:solidFill>
                          <a:schemeClr val="tx2"/>
                        </a:solidFill>
                        <a:latin typeface="Cambria Math" panose="02040503050406030204" pitchFamily="18" charset="0"/>
                        <a:ea typeface="Source Sans Pro" panose="020B0503030403020204" pitchFamily="34" charset="0"/>
                      </a:rPr>
                      <m:t> </m:t>
                    </m:r>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sSup>
                      <m:sSupPr>
                        <m:ctrlPr>
                          <a:rPr lang="en-US" i="1" dirty="0" smtClean="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2</m:t>
                        </m:r>
                      </m:e>
                      <m:sup>
                        <m:r>
                          <a:rPr lang="en-US" b="0" i="1" dirty="0" smtClean="0">
                            <a:solidFill>
                              <a:schemeClr val="tx2"/>
                            </a:solidFill>
                            <a:latin typeface="Cambria Math" panose="02040503050406030204" pitchFamily="18" charset="0"/>
                            <a:ea typeface="Source Sans Pro" panose="020B0503030403020204" pitchFamily="34" charset="0"/>
                          </a:rPr>
                          <m:t>𝑛</m:t>
                        </m:r>
                        <m:r>
                          <a:rPr lang="en-US" b="0" i="0" dirty="0" smtClean="0">
                            <a:solidFill>
                              <a:schemeClr val="tx2"/>
                            </a:solidFill>
                            <a:latin typeface="Cambria Math" panose="02040503050406030204" pitchFamily="18" charset="0"/>
                            <a:ea typeface="Source Sans Pro" panose="020B0503030403020204" pitchFamily="34" charset="0"/>
                          </a:rPr>
                          <m:t> </m:t>
                        </m:r>
                        <m:r>
                          <m:rPr>
                            <m:sty m:val="p"/>
                          </m:rPr>
                          <a:rPr lang="en-US" b="0" i="0" dirty="0" smtClean="0">
                            <a:solidFill>
                              <a:schemeClr val="tx2"/>
                            </a:solidFill>
                            <a:latin typeface="Cambria Math" panose="02040503050406030204" pitchFamily="18" charset="0"/>
                            <a:ea typeface="Source Sans Pro" panose="020B0503030403020204" pitchFamily="34" charset="0"/>
                          </a:rPr>
                          <m:t>log</m:t>
                        </m:r>
                        <m:r>
                          <a:rPr lang="en-US" b="0" i="1" dirty="0" smtClean="0">
                            <a:solidFill>
                              <a:schemeClr val="tx2"/>
                            </a:solidFill>
                            <a:latin typeface="Cambria Math" panose="02040503050406030204" pitchFamily="18" charset="0"/>
                            <a:ea typeface="Source Sans Pro" panose="020B0503030403020204" pitchFamily="34" charset="0"/>
                          </a:rPr>
                          <m:t>⁡(</m:t>
                        </m:r>
                        <m:r>
                          <a:rPr lang="en-US" b="0" i="1" dirty="0" smtClean="0">
                            <a:solidFill>
                              <a:schemeClr val="tx2"/>
                            </a:solidFill>
                            <a:latin typeface="Cambria Math" panose="02040503050406030204" pitchFamily="18" charset="0"/>
                            <a:ea typeface="Source Sans Pro" panose="020B0503030403020204" pitchFamily="34" charset="0"/>
                          </a:rPr>
                          <m:t>𝑛</m:t>
                        </m:r>
                        <m:r>
                          <a:rPr lang="en-US" b="0" i="1" dirty="0" smtClean="0">
                            <a:solidFill>
                              <a:schemeClr val="tx2"/>
                            </a:solidFill>
                            <a:latin typeface="Cambria Math" panose="02040503050406030204" pitchFamily="18" charset="0"/>
                            <a:ea typeface="Source Sans Pro" panose="020B0503030403020204" pitchFamily="34" charset="0"/>
                          </a:rPr>
                          <m:t>)</m:t>
                        </m:r>
                      </m:sup>
                    </m:sSup>
                  </m:oMath>
                </a14:m>
                <a:endParaRPr lang="en-US" i="1" dirty="0">
                  <a:solidFill>
                    <a:schemeClr val="tx2"/>
                  </a:solidFill>
                  <a:latin typeface="Cambria Math" panose="02040503050406030204" pitchFamily="18"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r>
                      <m:rPr>
                        <m:sty m:val="p"/>
                      </m:rPr>
                      <a:rPr lang="en-US" i="1" dirty="0" smtClean="0">
                        <a:solidFill>
                          <a:schemeClr val="tx2"/>
                        </a:solidFill>
                        <a:latin typeface="Cambria Math" panose="02040503050406030204" pitchFamily="18" charset="0"/>
                        <a:ea typeface="Source Sans Pro" panose="020B0503030403020204" pitchFamily="34" charset="0"/>
                      </a:rPr>
                      <m:t>log</m:t>
                    </m:r>
                    <m:r>
                      <a:rPr lang="en-US" i="1" dirty="0" smtClean="0">
                        <a:solidFill>
                          <a:schemeClr val="tx2"/>
                        </a:solidFill>
                        <a:latin typeface="Cambria Math" panose="02040503050406030204" pitchFamily="18" charset="0"/>
                        <a:ea typeface="Source Sans Pro" panose="020B0503030403020204" pitchFamily="34" charset="0"/>
                      </a:rPr>
                      <m:t>⁡(</m:t>
                    </m:r>
                    <m:r>
                      <m:rPr>
                        <m:sty m:val="p"/>
                      </m:rPr>
                      <a:rPr lang="en-US" i="1" dirty="0" smtClean="0">
                        <a:solidFill>
                          <a:schemeClr val="tx2"/>
                        </a:solidFill>
                        <a:latin typeface="Cambria Math" panose="02040503050406030204" pitchFamily="18" charset="0"/>
                        <a:ea typeface="Source Sans Pro" panose="020B0503030403020204" pitchFamily="34" charset="0"/>
                      </a:rPr>
                      <m:t>log</m:t>
                    </m:r>
                    <m:r>
                      <a:rPr lang="en-US" i="1" dirty="0" smtClean="0">
                        <a:solidFill>
                          <a:schemeClr val="tx2"/>
                        </a:solidFill>
                        <a:latin typeface="Cambria Math" panose="02040503050406030204" pitchFamily="18" charset="0"/>
                        <a:ea typeface="Source Sans Pro" panose="020B0503030403020204" pitchFamily="34" charset="0"/>
                      </a:rPr>
                      <m:t>⁡(</m:t>
                    </m:r>
                    <m:r>
                      <a:rPr lang="en-US" i="1" dirty="0" smtClean="0">
                        <a:solidFill>
                          <a:schemeClr val="tx2"/>
                        </a:solidFill>
                        <a:latin typeface="Cambria Math" panose="02040503050406030204" pitchFamily="18" charset="0"/>
                        <a:ea typeface="Source Sans Pro" panose="020B0503030403020204" pitchFamily="34" charset="0"/>
                      </a:rPr>
                      <m:t>𝑛</m:t>
                    </m:r>
                    <m:r>
                      <a:rPr lang="en-US" i="1" dirty="0" smtClean="0">
                        <a:solidFill>
                          <a:schemeClr val="tx2"/>
                        </a:solidFill>
                        <a:latin typeface="Cambria Math" panose="02040503050406030204" pitchFamily="18" charset="0"/>
                        <a:ea typeface="Source Sans Pro" panose="020B0503030403020204" pitchFamily="34" charset="0"/>
                      </a:rPr>
                      <m:t>)) </m:t>
                    </m:r>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sSup>
                      <m:sSupPr>
                        <m:ctrlPr>
                          <a:rPr lang="en-US" i="1" dirty="0" smtClean="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2</m:t>
                        </m:r>
                      </m:e>
                      <m:sup>
                        <m:rad>
                          <m:radPr>
                            <m:degHide m:val="on"/>
                            <m:ctrlPr>
                              <a:rPr lang="en-US" i="1" dirty="0" smtClean="0">
                                <a:solidFill>
                                  <a:schemeClr val="tx2"/>
                                </a:solidFill>
                                <a:latin typeface="Cambria Math" panose="02040503050406030204" pitchFamily="18" charset="0"/>
                                <a:ea typeface="Source Sans Pro" panose="020B0503030403020204" pitchFamily="34" charset="0"/>
                              </a:rPr>
                            </m:ctrlPr>
                          </m:radPr>
                          <m:deg/>
                          <m:e>
                            <m:r>
                              <a:rPr lang="en-US" b="0" i="1" dirty="0" smtClean="0">
                                <a:solidFill>
                                  <a:schemeClr val="tx2"/>
                                </a:solidFill>
                                <a:latin typeface="Cambria Math" panose="02040503050406030204" pitchFamily="18" charset="0"/>
                                <a:ea typeface="Source Sans Pro" panose="020B0503030403020204" pitchFamily="34" charset="0"/>
                              </a:rPr>
                              <m:t>𝑛</m:t>
                            </m:r>
                          </m:e>
                        </m:rad>
                      </m:sup>
                    </m:sSup>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sSup>
                      <m:sSupPr>
                        <m:ctrlPr>
                          <a:rPr lang="en-US" i="1" dirty="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3</m:t>
                        </m:r>
                      </m:e>
                      <m:sup>
                        <m:rad>
                          <m:radPr>
                            <m:degHide m:val="on"/>
                            <m:ctrlPr>
                              <a:rPr lang="en-US" i="1" dirty="0">
                                <a:solidFill>
                                  <a:schemeClr val="tx2"/>
                                </a:solidFill>
                                <a:latin typeface="Cambria Math" panose="02040503050406030204" pitchFamily="18" charset="0"/>
                                <a:ea typeface="Source Sans Pro" panose="020B0503030403020204" pitchFamily="34" charset="0"/>
                              </a:rPr>
                            </m:ctrlPr>
                          </m:radPr>
                          <m:deg/>
                          <m:e>
                            <m:r>
                              <a:rPr lang="en-US" i="1" dirty="0">
                                <a:solidFill>
                                  <a:schemeClr val="tx2"/>
                                </a:solidFill>
                                <a:latin typeface="Cambria Math" panose="02040503050406030204" pitchFamily="18" charset="0"/>
                                <a:ea typeface="Source Sans Pro" panose="020B0503030403020204" pitchFamily="34" charset="0"/>
                              </a:rPr>
                              <m:t>𝑛</m:t>
                            </m:r>
                          </m:e>
                        </m:rad>
                      </m:sup>
                    </m:sSup>
                  </m:oMath>
                </a14:m>
                <a:endParaRPr lang="en-US" i="1" dirty="0">
                  <a:solidFill>
                    <a:schemeClr val="tx2"/>
                  </a:solidFill>
                  <a:latin typeface="Cambria Math" panose="02040503050406030204" pitchFamily="18"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r>
                      <m:rPr>
                        <m:sty m:val="p"/>
                      </m:rPr>
                      <a:rPr lang="en-US" i="1" dirty="0" smtClean="0">
                        <a:solidFill>
                          <a:schemeClr val="tx2"/>
                        </a:solidFill>
                        <a:latin typeface="Cambria Math" panose="02040503050406030204" pitchFamily="18" charset="0"/>
                        <a:ea typeface="Source Sans Pro" panose="020B0503030403020204" pitchFamily="34" charset="0"/>
                      </a:rPr>
                      <m:t>log</m:t>
                    </m:r>
                    <m:r>
                      <a:rPr lang="en-US" i="1" dirty="0">
                        <a:solidFill>
                          <a:schemeClr val="tx2"/>
                        </a:solidFill>
                        <a:latin typeface="Cambria Math" panose="02040503050406030204" pitchFamily="18" charset="0"/>
                        <a:ea typeface="Source Sans Pro" panose="020B0503030403020204" pitchFamily="34" charset="0"/>
                      </a:rPr>
                      <m:t>⁡(</m:t>
                    </m:r>
                    <m:r>
                      <a:rPr lang="en-US" i="1" dirty="0">
                        <a:solidFill>
                          <a:schemeClr val="tx2"/>
                        </a:solidFill>
                        <a:latin typeface="Cambria Math" panose="02040503050406030204" pitchFamily="18" charset="0"/>
                        <a:ea typeface="Source Sans Pro" panose="020B0503030403020204" pitchFamily="34" charset="0"/>
                      </a:rPr>
                      <m:t>𝑛</m:t>
                    </m:r>
                    <m:r>
                      <a:rPr lang="en-US" i="1" dirty="0">
                        <a:solidFill>
                          <a:schemeClr val="tx2"/>
                        </a:solidFill>
                        <a:latin typeface="Cambria Math" panose="02040503050406030204" pitchFamily="18" charset="0"/>
                        <a:ea typeface="Source Sans Pro" panose="020B0503030403020204" pitchFamily="34" charset="0"/>
                      </a:rPr>
                      <m:t>) </m:t>
                    </m:r>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r>
                      <m:rPr>
                        <m:sty m:val="p"/>
                      </m:rPr>
                      <a:rPr lang="en-US" i="1" dirty="0" smtClean="0">
                        <a:solidFill>
                          <a:schemeClr val="tx2"/>
                        </a:solidFill>
                        <a:latin typeface="Cambria Math" panose="02040503050406030204" pitchFamily="18" charset="0"/>
                        <a:ea typeface="Source Sans Pro" panose="020B0503030403020204" pitchFamily="34" charset="0"/>
                      </a:rPr>
                      <m:t>log</m:t>
                    </m:r>
                    <m:r>
                      <a:rPr lang="en-US" i="1" dirty="0" smtClean="0">
                        <a:solidFill>
                          <a:schemeClr val="tx2"/>
                        </a:solidFill>
                        <a:latin typeface="Cambria Math" panose="02040503050406030204" pitchFamily="18" charset="0"/>
                        <a:ea typeface="Source Sans Pro" panose="020B0503030403020204" pitchFamily="34" charset="0"/>
                      </a:rPr>
                      <m:t>⁡(</m:t>
                    </m:r>
                    <m:sSup>
                      <m:sSupPr>
                        <m:ctrlPr>
                          <a:rPr lang="en-US" i="1" dirty="0" smtClean="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𝑛</m:t>
                        </m:r>
                      </m:e>
                      <m:sup>
                        <m:r>
                          <a:rPr lang="en-US" b="0" i="1" dirty="0" smtClean="0">
                            <a:solidFill>
                              <a:schemeClr val="tx2"/>
                            </a:solidFill>
                            <a:latin typeface="Cambria Math" panose="02040503050406030204" pitchFamily="18" charset="0"/>
                            <a:ea typeface="Source Sans Pro" panose="020B0503030403020204" pitchFamily="34" charset="0"/>
                          </a:rPr>
                          <m:t>2</m:t>
                        </m:r>
                      </m:sup>
                    </m:sSup>
                    <m:r>
                      <a:rPr lang="en-US" i="1" dirty="0" smtClean="0">
                        <a:solidFill>
                          <a:schemeClr val="tx2"/>
                        </a:solidFill>
                        <a:latin typeface="Cambria Math" panose="02040503050406030204" pitchFamily="18" charset="0"/>
                        <a:ea typeface="Source Sans Pro" panose="020B0503030403020204" pitchFamily="34" charset="0"/>
                      </a:rPr>
                      <m:t>)</m:t>
                    </m:r>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rad>
                      <m:radPr>
                        <m:degHide m:val="on"/>
                        <m:ctrlPr>
                          <a:rPr lang="en-US" b="0" i="1" dirty="0" smtClean="0">
                            <a:solidFill>
                              <a:schemeClr val="tx2"/>
                            </a:solidFill>
                            <a:latin typeface="Cambria Math" panose="02040503050406030204" pitchFamily="18" charset="0"/>
                            <a:ea typeface="Source Sans Pro" panose="020B0503030403020204" pitchFamily="34" charset="0"/>
                          </a:rPr>
                        </m:ctrlPr>
                      </m:radPr>
                      <m:deg/>
                      <m:e>
                        <m:r>
                          <a:rPr lang="en-US" b="0" i="1" dirty="0" smtClean="0">
                            <a:solidFill>
                              <a:schemeClr val="tx2"/>
                            </a:solidFill>
                            <a:latin typeface="Cambria Math" panose="02040503050406030204" pitchFamily="18" charset="0"/>
                            <a:ea typeface="Source Sans Pro" panose="020B0503030403020204" pitchFamily="34" charset="0"/>
                          </a:rPr>
                          <m:t>𝑛</m:t>
                        </m:r>
                      </m:e>
                    </m:rad>
                    <m:r>
                      <a:rPr lang="en-US" i="1" dirty="0" smtClean="0">
                        <a:solidFill>
                          <a:schemeClr val="tx2"/>
                        </a:solidFill>
                        <a:latin typeface="Cambria Math" panose="02040503050406030204" pitchFamily="18" charset="0"/>
                        <a:ea typeface="Source Sans Pro" panose="020B0503030403020204" pitchFamily="34" charset="0"/>
                      </a:rPr>
                      <m:t> </m:t>
                    </m:r>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sSup>
                      <m:sSupPr>
                        <m:ctrlPr>
                          <a:rPr lang="en-US" i="1" dirty="0" smtClean="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m:t>
                        </m:r>
                        <m:func>
                          <m:funcPr>
                            <m:ctrlPr>
                              <a:rPr lang="en-US" b="0" i="1" dirty="0" smtClean="0">
                                <a:solidFill>
                                  <a:schemeClr val="tx2"/>
                                </a:solidFill>
                                <a:latin typeface="Cambria Math" panose="02040503050406030204" pitchFamily="18" charset="0"/>
                                <a:ea typeface="Source Sans Pro" panose="020B0503030403020204" pitchFamily="34" charset="0"/>
                              </a:rPr>
                            </m:ctrlPr>
                          </m:funcPr>
                          <m:fName>
                            <m:r>
                              <m:rPr>
                                <m:sty m:val="p"/>
                              </m:rPr>
                              <a:rPr lang="en-US" b="0" i="0" dirty="0" smtClean="0">
                                <a:solidFill>
                                  <a:schemeClr val="tx2"/>
                                </a:solidFill>
                                <a:latin typeface="Cambria Math" panose="02040503050406030204" pitchFamily="18" charset="0"/>
                                <a:ea typeface="Source Sans Pro" panose="020B0503030403020204" pitchFamily="34" charset="0"/>
                              </a:rPr>
                              <m:t>log</m:t>
                            </m:r>
                          </m:fName>
                          <m:e>
                            <m:d>
                              <m:dPr>
                                <m:ctrlPr>
                                  <a:rPr lang="en-US" b="0" i="1" dirty="0" smtClean="0">
                                    <a:solidFill>
                                      <a:schemeClr val="tx2"/>
                                    </a:solidFill>
                                    <a:latin typeface="Cambria Math" panose="02040503050406030204" pitchFamily="18" charset="0"/>
                                    <a:ea typeface="Source Sans Pro" panose="020B0503030403020204" pitchFamily="34" charset="0"/>
                                  </a:rPr>
                                </m:ctrlPr>
                              </m:dPr>
                              <m:e>
                                <m:r>
                                  <a:rPr lang="en-US" b="0" i="1" dirty="0" smtClean="0">
                                    <a:solidFill>
                                      <a:schemeClr val="tx2"/>
                                    </a:solidFill>
                                    <a:latin typeface="Cambria Math" panose="02040503050406030204" pitchFamily="18" charset="0"/>
                                    <a:ea typeface="Source Sans Pro" panose="020B0503030403020204" pitchFamily="34" charset="0"/>
                                  </a:rPr>
                                  <m:t>𝑛</m:t>
                                </m:r>
                              </m:e>
                            </m:d>
                          </m:e>
                        </m:func>
                        <m:r>
                          <a:rPr lang="en-US" b="0" i="1" dirty="0" smtClean="0">
                            <a:solidFill>
                              <a:schemeClr val="tx2"/>
                            </a:solidFill>
                            <a:latin typeface="Cambria Math" panose="02040503050406030204" pitchFamily="18" charset="0"/>
                            <a:ea typeface="Source Sans Pro" panose="020B0503030403020204" pitchFamily="34" charset="0"/>
                          </a:rPr>
                          <m:t>)</m:t>
                        </m:r>
                      </m:e>
                      <m:sup>
                        <m:r>
                          <a:rPr lang="en-US" b="0" i="1" dirty="0" smtClean="0">
                            <a:solidFill>
                              <a:schemeClr val="tx2"/>
                            </a:solidFill>
                            <a:latin typeface="Cambria Math" panose="02040503050406030204" pitchFamily="18" charset="0"/>
                            <a:ea typeface="Source Sans Pro" panose="020B0503030403020204" pitchFamily="34" charset="0"/>
                          </a:rPr>
                          <m:t>2</m:t>
                        </m:r>
                      </m:sup>
                    </m:sSup>
                  </m:oMath>
                </a14:m>
                <a:endParaRPr lang="en-US" dirty="0">
                  <a:solidFill>
                    <a:schemeClr val="tx2"/>
                  </a:solidFill>
                  <a:latin typeface="Source Sans Pro" panose="020B0503030403020204" pitchFamily="34" charset="0"/>
                  <a:ea typeface="Source Sans Pro" panose="020B0503030403020204" pitchFamily="34" charset="0"/>
                </a:endParaRPr>
              </a:p>
            </p:txBody>
          </p:sp>
        </mc:Choice>
        <mc:Fallback xmlns="">
          <p:sp>
            <p:nvSpPr>
              <p:cNvPr id="8" name="TextBox 7">
                <a:extLst>
                  <a:ext uri="{FF2B5EF4-FFF2-40B4-BE49-F238E27FC236}">
                    <a16:creationId xmlns:a16="http://schemas.microsoft.com/office/drawing/2014/main" id="{BBFD8BFD-6BDF-81B9-12C3-AF81F95B96C0}"/>
                  </a:ext>
                </a:extLst>
              </p:cNvPr>
              <p:cNvSpPr txBox="1">
                <a:spLocks noRot="1" noChangeAspect="1" noMove="1" noResize="1" noEditPoints="1" noAdjustHandles="1" noChangeArrowheads="1" noChangeShapeType="1" noTextEdit="1"/>
              </p:cNvSpPr>
              <p:nvPr/>
            </p:nvSpPr>
            <p:spPr>
              <a:xfrm>
                <a:off x="613017" y="1832900"/>
                <a:ext cx="1478212" cy="2802370"/>
              </a:xfrm>
              <a:prstGeom prst="rect">
                <a:avLst/>
              </a:prstGeom>
              <a:blipFill>
                <a:blip r:embed="rId4"/>
                <a:stretch>
                  <a:fillRect l="-826"/>
                </a:stretch>
              </a:blipFill>
            </p:spPr>
            <p:txBody>
              <a:bodyPr/>
              <a:lstStyle/>
              <a:p>
                <a:r>
                  <a:rPr lang="en-US">
                    <a:noFill/>
                  </a:rPr>
                  <a:t> </a:t>
                </a:r>
              </a:p>
            </p:txBody>
          </p:sp>
        </mc:Fallback>
      </mc:AlternateContent>
    </p:spTree>
    <p:extLst>
      <p:ext uri="{BB962C8B-B14F-4D97-AF65-F5344CB8AC3E}">
        <p14:creationId xmlns:p14="http://schemas.microsoft.com/office/powerpoint/2010/main" val="2344949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1 – Big-O-No</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457CB86-B894-26FD-7788-FA806722E745}"/>
                  </a:ext>
                </a:extLst>
              </p:cNvPr>
              <p:cNvSpPr>
                <a:spLocks noGrp="1"/>
              </p:cNvSpPr>
              <p:nvPr>
                <p:ph type="body" idx="1"/>
              </p:nvPr>
            </p:nvSpPr>
            <p:spPr>
              <a:xfrm>
                <a:off x="311700" y="1068425"/>
                <a:ext cx="8520600" cy="3500450"/>
              </a:xfrm>
            </p:spPr>
            <p:txBody>
              <a:bodyPr>
                <a:normAutofit/>
              </a:bodyPr>
              <a:lstStyle/>
              <a:p>
                <a:pPr marL="114300" indent="0">
                  <a:spcAft>
                    <a:spcPts val="600"/>
                  </a:spcAft>
                  <a:buNone/>
                </a:pPr>
                <a:r>
                  <a:rPr lang="en-US" sz="1200" dirty="0"/>
                  <a:t>Put these functions in increasing order. That is, if </a:t>
                </a:r>
                <a14:m>
                  <m:oMath xmlns:m="http://schemas.openxmlformats.org/officeDocument/2006/math">
                    <m:r>
                      <a:rPr lang="en-US" sz="1200" i="1" dirty="0" smtClean="0">
                        <a:latin typeface="Cambria Math" panose="02040503050406030204" pitchFamily="18" charset="0"/>
                      </a:rPr>
                      <m:t>𝑓</m:t>
                    </m:r>
                  </m:oMath>
                </a14:m>
                <a:r>
                  <a:rPr lang="en-US" sz="1200" dirty="0"/>
                  <a:t> comes before </a:t>
                </a:r>
                <a14:m>
                  <m:oMath xmlns:m="http://schemas.openxmlformats.org/officeDocument/2006/math">
                    <m:r>
                      <a:rPr lang="en-US" sz="1200" i="1" dirty="0" smtClean="0">
                        <a:latin typeface="Cambria Math" panose="02040503050406030204" pitchFamily="18" charset="0"/>
                      </a:rPr>
                      <m:t>𝑔</m:t>
                    </m:r>
                  </m:oMath>
                </a14:m>
                <a:r>
                  <a:rPr lang="en-US" sz="1200" dirty="0"/>
                  <a:t> in the list, it must be the case that </a:t>
                </a:r>
                <a14:m>
                  <m:oMath xmlns:m="http://schemas.openxmlformats.org/officeDocument/2006/math">
                    <m:r>
                      <a:rPr lang="en-US" sz="1200" i="1" dirty="0" smtClean="0">
                        <a:latin typeface="Cambria Math" panose="02040503050406030204" pitchFamily="18" charset="0"/>
                      </a:rPr>
                      <m:t>𝑓</m:t>
                    </m:r>
                    <m:r>
                      <a:rPr lang="en-US" sz="1200" i="1" dirty="0" smtClean="0">
                        <a:latin typeface="Cambria Math" panose="02040503050406030204" pitchFamily="18" charset="0"/>
                      </a:rPr>
                      <m:t>(</m:t>
                    </m:r>
                    <m:r>
                      <a:rPr lang="en-US" sz="1200" i="1" dirty="0" smtClean="0">
                        <a:latin typeface="Cambria Math" panose="02040503050406030204" pitchFamily="18" charset="0"/>
                      </a:rPr>
                      <m:t>𝑛</m:t>
                    </m:r>
                    <m:r>
                      <a:rPr lang="en-US" sz="1200" i="1" dirty="0" smtClean="0">
                        <a:latin typeface="Cambria Math" panose="02040503050406030204" pitchFamily="18" charset="0"/>
                      </a:rPr>
                      <m:t>)</m:t>
                    </m:r>
                  </m:oMath>
                </a14:m>
                <a:r>
                  <a:rPr lang="en-US" sz="1200" dirty="0"/>
                  <a:t> is </a:t>
                </a:r>
                <a14:m>
                  <m:oMath xmlns:m="http://schemas.openxmlformats.org/officeDocument/2006/math">
                    <m:r>
                      <a:rPr lang="en-US" sz="1200" i="1" dirty="0" smtClean="0">
                        <a:latin typeface="Cambria Math" panose="02040503050406030204" pitchFamily="18" charset="0"/>
                        <a:ea typeface="Cambria Math" panose="02040503050406030204" pitchFamily="18" charset="0"/>
                      </a:rPr>
                      <m:t>𝒪</m:t>
                    </m:r>
                    <m:r>
                      <a:rPr lang="en-US" sz="1200" i="1" dirty="0" smtClean="0">
                        <a:latin typeface="Cambria Math" panose="02040503050406030204" pitchFamily="18" charset="0"/>
                      </a:rPr>
                      <m:t>(</m:t>
                    </m:r>
                    <m:r>
                      <a:rPr lang="en-US" sz="1200" i="1" dirty="0" smtClean="0">
                        <a:latin typeface="Cambria Math" panose="02040503050406030204" pitchFamily="18" charset="0"/>
                      </a:rPr>
                      <m:t>𝑔</m:t>
                    </m:r>
                    <m:r>
                      <a:rPr lang="en-US" sz="1200" i="1" dirty="0" smtClean="0">
                        <a:latin typeface="Cambria Math" panose="02040503050406030204" pitchFamily="18" charset="0"/>
                      </a:rPr>
                      <m:t>(</m:t>
                    </m:r>
                    <m:r>
                      <a:rPr lang="en-US" sz="1200" i="1" dirty="0" smtClean="0">
                        <a:latin typeface="Cambria Math" panose="02040503050406030204" pitchFamily="18" charset="0"/>
                      </a:rPr>
                      <m:t>𝑛</m:t>
                    </m:r>
                    <m:r>
                      <a:rPr lang="en-US" sz="1200" i="1" dirty="0" smtClean="0">
                        <a:latin typeface="Cambria Math" panose="02040503050406030204" pitchFamily="18" charset="0"/>
                      </a:rPr>
                      <m:t>))</m:t>
                    </m:r>
                  </m:oMath>
                </a14:m>
                <a:r>
                  <a:rPr lang="en-US" sz="1200" dirty="0"/>
                  <a:t>. Additionally, if there are any pairs such that </a:t>
                </a:r>
                <a14:m>
                  <m:oMath xmlns:m="http://schemas.openxmlformats.org/officeDocument/2006/math">
                    <m:r>
                      <a:rPr lang="en-US" sz="1200" i="1" dirty="0" smtClean="0">
                        <a:latin typeface="Cambria Math" panose="02040503050406030204" pitchFamily="18" charset="0"/>
                      </a:rPr>
                      <m:t>𝑓</m:t>
                    </m:r>
                    <m:r>
                      <a:rPr lang="en-US" sz="1200" i="1" dirty="0" smtClean="0">
                        <a:latin typeface="Cambria Math" panose="02040503050406030204" pitchFamily="18" charset="0"/>
                      </a:rPr>
                      <m:t>(</m:t>
                    </m:r>
                    <m:r>
                      <a:rPr lang="en-US" sz="1200" i="1" dirty="0" smtClean="0">
                        <a:latin typeface="Cambria Math" panose="02040503050406030204" pitchFamily="18" charset="0"/>
                      </a:rPr>
                      <m:t>𝑛</m:t>
                    </m:r>
                    <m:r>
                      <a:rPr lang="en-US" sz="1200" i="1" dirty="0" smtClean="0">
                        <a:latin typeface="Cambria Math" panose="02040503050406030204" pitchFamily="18" charset="0"/>
                      </a:rPr>
                      <m:t>)</m:t>
                    </m:r>
                  </m:oMath>
                </a14:m>
                <a:r>
                  <a:rPr lang="en-US" sz="1200" dirty="0"/>
                  <a:t> is </a:t>
                </a:r>
                <a14:m>
                  <m:oMath xmlns:m="http://schemas.openxmlformats.org/officeDocument/2006/math">
                    <m:r>
                      <m:rPr>
                        <m:sty m:val="p"/>
                      </m:rPr>
                      <a:rPr lang="en-US" sz="1200" i="0" dirty="0" smtClean="0">
                        <a:latin typeface="Cambria Math" panose="02040503050406030204" pitchFamily="18" charset="0"/>
                      </a:rPr>
                      <m:t>Θ</m:t>
                    </m:r>
                    <m:r>
                      <a:rPr lang="en-US" sz="1200" i="1" dirty="0">
                        <a:latin typeface="Cambria Math" panose="02040503050406030204" pitchFamily="18" charset="0"/>
                      </a:rPr>
                      <m:t>(</m:t>
                    </m:r>
                    <m:r>
                      <a:rPr lang="en-US" sz="1200" i="1" dirty="0">
                        <a:latin typeface="Cambria Math" panose="02040503050406030204" pitchFamily="18" charset="0"/>
                      </a:rPr>
                      <m:t>𝑔</m:t>
                    </m:r>
                    <m:r>
                      <a:rPr lang="en-US" sz="1200" i="1" dirty="0">
                        <a:latin typeface="Cambria Math" panose="02040503050406030204" pitchFamily="18" charset="0"/>
                      </a:rPr>
                      <m:t>(</m:t>
                    </m:r>
                    <m:r>
                      <a:rPr lang="en-US" sz="1200" i="1" dirty="0">
                        <a:latin typeface="Cambria Math" panose="02040503050406030204" pitchFamily="18" charset="0"/>
                      </a:rPr>
                      <m:t>𝑛</m:t>
                    </m:r>
                    <m:r>
                      <a:rPr lang="en-US" sz="1200" i="1" dirty="0">
                        <a:latin typeface="Cambria Math" panose="02040503050406030204" pitchFamily="18" charset="0"/>
                      </a:rPr>
                      <m:t>))</m:t>
                    </m:r>
                  </m:oMath>
                </a14:m>
                <a:r>
                  <a:rPr lang="en-US" sz="1200" dirty="0"/>
                  <a:t>, mark those pairs. </a:t>
                </a:r>
              </a:p>
            </p:txBody>
          </p:sp>
        </mc:Choice>
        <mc:Fallback xmlns="">
          <p:sp>
            <p:nvSpPr>
              <p:cNvPr id="5" name="Text Placeholder 4">
                <a:extLst>
                  <a:ext uri="{FF2B5EF4-FFF2-40B4-BE49-F238E27FC236}">
                    <a16:creationId xmlns:a16="http://schemas.microsoft.com/office/drawing/2014/main" id="{D457CB86-B894-26FD-7788-FA806722E745}"/>
                  </a:ext>
                </a:extLst>
              </p:cNvPr>
              <p:cNvSpPr>
                <a:spLocks noGrp="1" noRot="1" noChangeAspect="1" noMove="1" noResize="1" noEditPoints="1" noAdjustHandles="1" noChangeArrowheads="1" noChangeShapeType="1" noTextEdit="1"/>
              </p:cNvSpPr>
              <p:nvPr>
                <p:ph type="body" idx="1"/>
              </p:nvPr>
            </p:nvSpPr>
            <p:spPr>
              <a:xfrm>
                <a:off x="311700" y="1068425"/>
                <a:ext cx="8520600" cy="3500450"/>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Google Shape;160;p35">
                <a:extLst>
                  <a:ext uri="{FF2B5EF4-FFF2-40B4-BE49-F238E27FC236}">
                    <a16:creationId xmlns:a16="http://schemas.microsoft.com/office/drawing/2014/main" id="{B6BEE2A3-9B22-D84C-2294-3FD7CAAB3FFC}"/>
                  </a:ext>
                </a:extLst>
              </p:cNvPr>
              <p:cNvSpPr txBox="1"/>
              <p:nvPr/>
            </p:nvSpPr>
            <p:spPr>
              <a:xfrm>
                <a:off x="2392546" y="1832900"/>
                <a:ext cx="6382414" cy="2168192"/>
              </a:xfrm>
              <a:prstGeom prst="rect">
                <a:avLst/>
              </a:prstGeom>
              <a:noFill/>
              <a:ln>
                <a:noFill/>
              </a:ln>
            </p:spPr>
            <p:txBody>
              <a:bodyPr spcFirstLastPara="1" wrap="square" lIns="91425" tIns="91425" rIns="91425" bIns="91425" anchor="t" anchorCtr="0">
                <a:spAutoFit/>
              </a:bodyPr>
              <a:lstStyle/>
              <a:p>
                <a:pPr marL="469900" marR="0" lvl="0" indent="-342900" algn="l" rtl="0">
                  <a:lnSpc>
                    <a:spcPct val="100000"/>
                  </a:lnSpc>
                  <a:spcBef>
                    <a:spcPts val="0"/>
                  </a:spcBef>
                  <a:spcAft>
                    <a:spcPts val="0"/>
                  </a:spcAft>
                  <a:buClr>
                    <a:srgbClr val="9900FF"/>
                  </a:buClr>
                  <a:buSzPts val="1600"/>
                  <a:buFont typeface="+mj-lt"/>
                  <a:buAutoNum type="alphaLcParenR"/>
                </a:pPr>
                <a14:m>
                  <m:oMath xmlns:m="http://schemas.openxmlformats.org/officeDocument/2006/math">
                    <m:r>
                      <a:rPr lang="en-US" sz="1600" b="0" i="0" smtClean="0">
                        <a:solidFill>
                          <a:srgbClr val="9900FF"/>
                        </a:solidFill>
                        <a:latin typeface="Cambria Math" panose="02040503050406030204" pitchFamily="18" charset="0"/>
                        <a:ea typeface="Source Sans Pro"/>
                        <a:cs typeface="Source Sans Pro"/>
                        <a:sym typeface="Source Sans Pro"/>
                      </a:rPr>
                      <m:t> </m:t>
                    </m:r>
                    <m:r>
                      <m:rPr>
                        <m:sty m:val="p"/>
                      </m:rPr>
                      <a:rPr lang="en-US" sz="1600" b="0" i="0" smtClean="0">
                        <a:solidFill>
                          <a:srgbClr val="9900FF"/>
                        </a:solidFill>
                        <a:latin typeface="Cambria Math" panose="02040503050406030204" pitchFamily="18" charset="0"/>
                        <a:ea typeface="Source Sans Pro"/>
                        <a:cs typeface="Source Sans Pro"/>
                        <a:sym typeface="Source Sans Pro"/>
                      </a:rPr>
                      <m:t>log</m:t>
                    </m:r>
                    <m:r>
                      <a:rPr lang="en-US" sz="1600" b="0" i="1" smtClean="0">
                        <a:solidFill>
                          <a:srgbClr val="9900FF"/>
                        </a:solidFill>
                        <a:latin typeface="Cambria Math" panose="02040503050406030204" pitchFamily="18" charset="0"/>
                        <a:ea typeface="Source Sans Pro"/>
                        <a:cs typeface="Source Sans Pro"/>
                        <a:sym typeface="Source Sans Pro"/>
                      </a:rPr>
                      <m:t>⁡(</m:t>
                    </m:r>
                    <m:func>
                      <m:funcPr>
                        <m:ctrlPr>
                          <a:rPr lang="en-US" sz="1600" b="0" i="1" smtClean="0">
                            <a:solidFill>
                              <a:srgbClr val="9900FF"/>
                            </a:solidFill>
                            <a:latin typeface="Cambria Math" panose="02040503050406030204" pitchFamily="18" charset="0"/>
                            <a:ea typeface="Source Sans Pro"/>
                            <a:cs typeface="Source Sans Pro"/>
                            <a:sym typeface="Source Sans Pro"/>
                          </a:rPr>
                        </m:ctrlPr>
                      </m:funcPr>
                      <m:fName>
                        <m:r>
                          <m:rPr>
                            <m:sty m:val="p"/>
                          </m:rPr>
                          <a:rPr lang="en-US" sz="1600" b="0" i="0" smtClean="0">
                            <a:solidFill>
                              <a:srgbClr val="9900FF"/>
                            </a:solidFill>
                            <a:latin typeface="Cambria Math" panose="02040503050406030204" pitchFamily="18" charset="0"/>
                            <a:ea typeface="Source Sans Pro"/>
                            <a:cs typeface="Source Sans Pro"/>
                            <a:sym typeface="Source Sans Pro"/>
                          </a:rPr>
                          <m:t>log</m:t>
                        </m:r>
                      </m:fName>
                      <m:e>
                        <m:d>
                          <m:dPr>
                            <m:ctrlPr>
                              <a:rPr lang="en-US" sz="1600" b="0" i="1" smtClean="0">
                                <a:solidFill>
                                  <a:srgbClr val="9900FF"/>
                                </a:solidFill>
                                <a:latin typeface="Cambria Math" panose="02040503050406030204" pitchFamily="18" charset="0"/>
                                <a:ea typeface="Source Sans Pro"/>
                                <a:cs typeface="Source Sans Pro"/>
                                <a:sym typeface="Source Sans Pro"/>
                              </a:rPr>
                            </m:ctrlPr>
                          </m:dPr>
                          <m:e>
                            <m:r>
                              <a:rPr lang="en-US" sz="1600" b="0" i="1" smtClean="0">
                                <a:solidFill>
                                  <a:srgbClr val="9900FF"/>
                                </a:solidFill>
                                <a:latin typeface="Cambria Math" panose="02040503050406030204" pitchFamily="18" charset="0"/>
                                <a:ea typeface="Source Sans Pro"/>
                                <a:cs typeface="Source Sans Pro"/>
                                <a:sym typeface="Source Sans Pro"/>
                              </a:rPr>
                              <m:t>𝑛</m:t>
                            </m:r>
                          </m:e>
                        </m:d>
                      </m:e>
                    </m:func>
                    <m:r>
                      <a:rPr lang="en-US" sz="1600" b="0" i="1" smtClean="0">
                        <a:solidFill>
                          <a:srgbClr val="9900FF"/>
                        </a:solidFill>
                        <a:latin typeface="Cambria Math" panose="02040503050406030204" pitchFamily="18" charset="0"/>
                        <a:ea typeface="Source Sans Pro"/>
                        <a:cs typeface="Source Sans Pro"/>
                        <a:sym typeface="Source Sans Pro"/>
                      </a:rPr>
                      <m:t>)</m:t>
                    </m:r>
                  </m:oMath>
                </a14:m>
                <a:r>
                  <a:rPr lang="en-US" sz="1600" dirty="0">
                    <a:solidFill>
                      <a:srgbClr val="9900FF"/>
                    </a:solidFill>
                    <a:latin typeface="Source Sans Pro"/>
                    <a:ea typeface="Source Sans Pro"/>
                    <a:cs typeface="Source Sans Pro"/>
                    <a:sym typeface="Source Sans Pro"/>
                  </a:rPr>
                  <a:t> </a:t>
                </a:r>
              </a:p>
              <a:p>
                <a:pPr marL="469900" marR="0" lvl="0" indent="-342900" algn="l" rtl="0">
                  <a:lnSpc>
                    <a:spcPct val="100000"/>
                  </a:lnSpc>
                  <a:spcBef>
                    <a:spcPts val="0"/>
                  </a:spcBef>
                  <a:spcAft>
                    <a:spcPts val="0"/>
                  </a:spcAft>
                  <a:buClr>
                    <a:srgbClr val="9900FF"/>
                  </a:buClr>
                  <a:buSzPts val="1600"/>
                  <a:buFont typeface="+mj-lt"/>
                  <a:buAutoNum type="alphaLcParenR"/>
                </a:pPr>
                <a14:m>
                  <m:oMath xmlns:m="http://schemas.openxmlformats.org/officeDocument/2006/math">
                    <m:r>
                      <a:rPr lang="en-US" sz="1600" b="0" i="0" smtClean="0">
                        <a:solidFill>
                          <a:srgbClr val="9900FF"/>
                        </a:solidFill>
                        <a:latin typeface="Cambria Math" panose="02040503050406030204" pitchFamily="18" charset="0"/>
                        <a:ea typeface="Source Sans Pro"/>
                        <a:cs typeface="Source Sans Pro"/>
                        <a:sym typeface="Source Sans Pro"/>
                      </a:rPr>
                      <m:t> </m:t>
                    </m:r>
                    <m:r>
                      <m:rPr>
                        <m:sty m:val="p"/>
                      </m:rPr>
                      <a:rPr lang="en-US" sz="1600" b="0" i="0" smtClean="0">
                        <a:solidFill>
                          <a:srgbClr val="9900FF"/>
                        </a:solidFill>
                        <a:latin typeface="Cambria Math" panose="02040503050406030204" pitchFamily="18" charset="0"/>
                        <a:ea typeface="Source Sans Pro"/>
                        <a:cs typeface="Source Sans Pro"/>
                        <a:sym typeface="Source Sans Pro"/>
                      </a:rPr>
                      <m:t>log</m:t>
                    </m:r>
                    <m:r>
                      <a:rPr lang="en-US" sz="1600" b="0" i="1" smtClean="0">
                        <a:solidFill>
                          <a:srgbClr val="9900FF"/>
                        </a:solidFill>
                        <a:latin typeface="Cambria Math" panose="02040503050406030204" pitchFamily="18" charset="0"/>
                        <a:ea typeface="Source Sans Pro"/>
                        <a:cs typeface="Source Sans Pro"/>
                        <a:sym typeface="Source Sans Pro"/>
                      </a:rPr>
                      <m:t>⁡(</m:t>
                    </m:r>
                    <m:r>
                      <a:rPr lang="en-US" sz="1600" b="0" i="1" smtClean="0">
                        <a:solidFill>
                          <a:srgbClr val="9900FF"/>
                        </a:solidFill>
                        <a:latin typeface="Cambria Math" panose="02040503050406030204" pitchFamily="18" charset="0"/>
                        <a:ea typeface="Source Sans Pro"/>
                        <a:cs typeface="Source Sans Pro"/>
                        <a:sym typeface="Source Sans Pro"/>
                      </a:rPr>
                      <m:t>𝑛</m:t>
                    </m:r>
                    <m:r>
                      <a:rPr lang="en-US" sz="1600" b="0" i="1" smtClean="0">
                        <a:solidFill>
                          <a:srgbClr val="9900FF"/>
                        </a:solidFill>
                        <a:latin typeface="Cambria Math" panose="02040503050406030204" pitchFamily="18" charset="0"/>
                        <a:ea typeface="Source Sans Pro"/>
                        <a:cs typeface="Source Sans Pro"/>
                        <a:sym typeface="Source Sans Pro"/>
                      </a:rPr>
                      <m:t>)</m:t>
                    </m:r>
                  </m:oMath>
                </a14:m>
                <a:endParaRPr lang="en-US" sz="1600" dirty="0">
                  <a:solidFill>
                    <a:srgbClr val="9900FF"/>
                  </a:solidFill>
                  <a:latin typeface="Source Sans Pro"/>
                  <a:ea typeface="Source Sans Pro"/>
                  <a:cs typeface="Source Sans Pro"/>
                  <a:sym typeface="Source Sans Pro"/>
                </a:endParaRPr>
              </a:p>
              <a:p>
                <a:pPr marL="469900" marR="0" lvl="0" indent="-342900" algn="l" rtl="0">
                  <a:lnSpc>
                    <a:spcPct val="100000"/>
                  </a:lnSpc>
                  <a:spcBef>
                    <a:spcPts val="0"/>
                  </a:spcBef>
                  <a:spcAft>
                    <a:spcPts val="0"/>
                  </a:spcAft>
                  <a:buClr>
                    <a:srgbClr val="9900FF"/>
                  </a:buClr>
                  <a:buSzPts val="1600"/>
                  <a:buFont typeface="+mj-lt"/>
                  <a:buAutoNum type="alphaLcParenR"/>
                </a:pPr>
                <a14:m>
                  <m:oMath xmlns:m="http://schemas.openxmlformats.org/officeDocument/2006/math">
                    <m:r>
                      <a:rPr lang="en-US" sz="1600" b="0" i="0" smtClean="0">
                        <a:solidFill>
                          <a:srgbClr val="9900FF"/>
                        </a:solidFill>
                        <a:latin typeface="Cambria Math" panose="02040503050406030204" pitchFamily="18" charset="0"/>
                        <a:ea typeface="Source Sans Pro"/>
                        <a:cs typeface="Source Sans Pro"/>
                        <a:sym typeface="Source Sans Pro"/>
                      </a:rPr>
                      <m:t> </m:t>
                    </m:r>
                    <m:r>
                      <m:rPr>
                        <m:sty m:val="p"/>
                      </m:rPr>
                      <a:rPr lang="en-US" sz="1600" b="0" i="0" smtClean="0">
                        <a:solidFill>
                          <a:srgbClr val="9900FF"/>
                        </a:solidFill>
                        <a:latin typeface="Cambria Math" panose="02040503050406030204" pitchFamily="18" charset="0"/>
                        <a:ea typeface="Source Sans Pro"/>
                        <a:cs typeface="Source Sans Pro"/>
                        <a:sym typeface="Source Sans Pro"/>
                      </a:rPr>
                      <m:t>log</m:t>
                    </m:r>
                    <m:r>
                      <a:rPr lang="en-US" sz="1600" b="0" i="1" smtClean="0">
                        <a:solidFill>
                          <a:srgbClr val="9900FF"/>
                        </a:solidFill>
                        <a:latin typeface="Cambria Math" panose="02040503050406030204" pitchFamily="18" charset="0"/>
                        <a:ea typeface="Source Sans Pro"/>
                        <a:cs typeface="Source Sans Pro"/>
                        <a:sym typeface="Source Sans Pro"/>
                      </a:rPr>
                      <m:t>⁡(</m:t>
                    </m:r>
                    <m:sSup>
                      <m:sSupPr>
                        <m:ctrlPr>
                          <a:rPr lang="en-US" sz="1600" b="0" i="1" smtClean="0">
                            <a:solidFill>
                              <a:srgbClr val="9900FF"/>
                            </a:solidFill>
                            <a:latin typeface="Cambria Math" panose="02040503050406030204" pitchFamily="18" charset="0"/>
                            <a:ea typeface="Source Sans Pro"/>
                            <a:sym typeface="Source Sans Pro"/>
                          </a:rPr>
                        </m:ctrlPr>
                      </m:sSupPr>
                      <m:e>
                        <m:r>
                          <a:rPr lang="en-US" sz="1600" b="0" i="1" smtClean="0">
                            <a:solidFill>
                              <a:srgbClr val="9900FF"/>
                            </a:solidFill>
                            <a:latin typeface="Cambria Math" panose="02040503050406030204" pitchFamily="18" charset="0"/>
                            <a:ea typeface="Source Sans Pro"/>
                            <a:sym typeface="Source Sans Pro"/>
                          </a:rPr>
                          <m:t>𝑛</m:t>
                        </m:r>
                      </m:e>
                      <m:sup>
                        <m:r>
                          <a:rPr lang="en-US" sz="1600" b="0" i="1" smtClean="0">
                            <a:solidFill>
                              <a:srgbClr val="9900FF"/>
                            </a:solidFill>
                            <a:latin typeface="Cambria Math" panose="02040503050406030204" pitchFamily="18" charset="0"/>
                            <a:ea typeface="Source Sans Pro"/>
                            <a:sym typeface="Source Sans Pro"/>
                          </a:rPr>
                          <m:t>2</m:t>
                        </m:r>
                      </m:sup>
                    </m:sSup>
                    <m:r>
                      <a:rPr lang="en-US" sz="1600" b="0" i="1" smtClean="0">
                        <a:solidFill>
                          <a:srgbClr val="9900FF"/>
                        </a:solidFill>
                        <a:latin typeface="Cambria Math" panose="02040503050406030204" pitchFamily="18" charset="0"/>
                        <a:ea typeface="Source Sans Pro"/>
                        <a:sym typeface="Source Sans Pro"/>
                      </a:rPr>
                      <m:t>)</m:t>
                    </m:r>
                  </m:oMath>
                </a14:m>
                <a:r>
                  <a:rPr lang="en-US" sz="1600" dirty="0">
                    <a:solidFill>
                      <a:srgbClr val="9900FF"/>
                    </a:solidFill>
                    <a:latin typeface="Source Sans Pro"/>
                    <a:ea typeface="Source Sans Pro"/>
                    <a:cs typeface="Source Sans Pro"/>
                    <a:sym typeface="Source Sans Pro"/>
                  </a:rPr>
                  <a:t> </a:t>
                </a:r>
                <a:br>
                  <a:rPr lang="en-US" sz="1600" dirty="0">
                    <a:solidFill>
                      <a:srgbClr val="9900FF"/>
                    </a:solidFill>
                    <a:latin typeface="Source Sans Pro"/>
                    <a:ea typeface="Source Sans Pro"/>
                    <a:cs typeface="Source Sans Pro"/>
                    <a:sym typeface="Source Sans Pro"/>
                  </a:rPr>
                </a:br>
                <a:r>
                  <a:rPr lang="en-US" sz="1600" dirty="0">
                    <a:solidFill>
                      <a:srgbClr val="9900FF"/>
                    </a:solidFill>
                    <a:latin typeface="Source Sans Pro"/>
                    <a:ea typeface="Source Sans Pro"/>
                    <a:cs typeface="Source Sans Pro"/>
                    <a:sym typeface="Source Sans Pro"/>
                  </a:rPr>
                  <a:t>this function is </a:t>
                </a:r>
                <a:r>
                  <a:rPr lang="el-GR" sz="1600" dirty="0">
                    <a:solidFill>
                      <a:srgbClr val="9900FF"/>
                    </a:solidFill>
                    <a:latin typeface="Source Sans Pro"/>
                    <a:ea typeface="Source Sans Pro"/>
                    <a:cs typeface="Source Sans Pro"/>
                    <a:sym typeface="Source Sans Pro"/>
                  </a:rPr>
                  <a:t>Θ(</a:t>
                </a:r>
                <a:r>
                  <a:rPr lang="en-US" sz="1600" dirty="0">
                    <a:solidFill>
                      <a:srgbClr val="9900FF"/>
                    </a:solidFill>
                    <a:latin typeface="Source Sans Pro"/>
                    <a:ea typeface="Source Sans Pro"/>
                    <a:cs typeface="Source Sans Pro"/>
                    <a:sym typeface="Source Sans Pro"/>
                  </a:rPr>
                  <a:t>log(n)); they differ only by the constant factor 2</a:t>
                </a:r>
              </a:p>
              <a:p>
                <a:pPr marL="469900" marR="0" lvl="0" indent="-342900" algn="l" rtl="0">
                  <a:lnSpc>
                    <a:spcPct val="100000"/>
                  </a:lnSpc>
                  <a:spcBef>
                    <a:spcPts val="0"/>
                  </a:spcBef>
                  <a:spcAft>
                    <a:spcPts val="0"/>
                  </a:spcAft>
                  <a:buClr>
                    <a:srgbClr val="9900FF"/>
                  </a:buClr>
                  <a:buSzPts val="1600"/>
                  <a:buFont typeface="+mj-lt"/>
                  <a:buAutoNum type="alphaLcParenR"/>
                </a:pPr>
                <a:r>
                  <a:rPr lang="en-US" sz="1600" b="0" dirty="0">
                    <a:solidFill>
                      <a:srgbClr val="9900FF"/>
                    </a:solidFill>
                    <a:ea typeface="Source Sans Pro"/>
                    <a:sym typeface="Source Sans Pro"/>
                  </a:rPr>
                  <a:t> </a:t>
                </a:r>
                <a14:m>
                  <m:oMath xmlns:m="http://schemas.openxmlformats.org/officeDocument/2006/math">
                    <m:sSup>
                      <m:sSupPr>
                        <m:ctrlPr>
                          <a:rPr lang="en-US" sz="1600" b="0" i="1" smtClean="0">
                            <a:solidFill>
                              <a:srgbClr val="9900FF"/>
                            </a:solidFill>
                            <a:latin typeface="Cambria Math" panose="02040503050406030204" pitchFamily="18" charset="0"/>
                            <a:ea typeface="Source Sans Pro"/>
                            <a:sym typeface="Source Sans Pro"/>
                          </a:rPr>
                        </m:ctrlPr>
                      </m:sSupPr>
                      <m:e>
                        <m:r>
                          <a:rPr lang="en-US" sz="1600" b="0" i="1" smtClean="0">
                            <a:solidFill>
                              <a:srgbClr val="9900FF"/>
                            </a:solidFill>
                            <a:latin typeface="Cambria Math" panose="02040503050406030204" pitchFamily="18" charset="0"/>
                            <a:ea typeface="Source Sans Pro"/>
                            <a:sym typeface="Source Sans Pro"/>
                          </a:rPr>
                          <m:t>(</m:t>
                        </m:r>
                        <m:func>
                          <m:funcPr>
                            <m:ctrlPr>
                              <a:rPr lang="en-US" sz="1600" b="0" i="1" smtClean="0">
                                <a:solidFill>
                                  <a:srgbClr val="9900FF"/>
                                </a:solidFill>
                                <a:latin typeface="Cambria Math" panose="02040503050406030204" pitchFamily="18" charset="0"/>
                                <a:ea typeface="Source Sans Pro"/>
                                <a:sym typeface="Source Sans Pro"/>
                              </a:rPr>
                            </m:ctrlPr>
                          </m:funcPr>
                          <m:fName>
                            <m:r>
                              <m:rPr>
                                <m:sty m:val="p"/>
                              </m:rPr>
                              <a:rPr lang="en-US" sz="1600" b="0" i="0" smtClean="0">
                                <a:solidFill>
                                  <a:srgbClr val="9900FF"/>
                                </a:solidFill>
                                <a:latin typeface="Cambria Math" panose="02040503050406030204" pitchFamily="18" charset="0"/>
                                <a:ea typeface="Source Sans Pro"/>
                                <a:sym typeface="Source Sans Pro"/>
                              </a:rPr>
                              <m:t>log</m:t>
                            </m:r>
                          </m:fName>
                          <m:e>
                            <m:d>
                              <m:dPr>
                                <m:ctrlPr>
                                  <a:rPr lang="en-US" sz="1600" b="0" i="1" smtClean="0">
                                    <a:solidFill>
                                      <a:srgbClr val="9900FF"/>
                                    </a:solidFill>
                                    <a:latin typeface="Cambria Math" panose="02040503050406030204" pitchFamily="18" charset="0"/>
                                    <a:ea typeface="Source Sans Pro"/>
                                    <a:sym typeface="Source Sans Pro"/>
                                  </a:rPr>
                                </m:ctrlPr>
                              </m:dPr>
                              <m:e>
                                <m:r>
                                  <a:rPr lang="en-US" sz="1600" b="0" i="1" smtClean="0">
                                    <a:solidFill>
                                      <a:srgbClr val="9900FF"/>
                                    </a:solidFill>
                                    <a:latin typeface="Cambria Math" panose="02040503050406030204" pitchFamily="18" charset="0"/>
                                    <a:ea typeface="Source Sans Pro"/>
                                    <a:sym typeface="Source Sans Pro"/>
                                  </a:rPr>
                                  <m:t>𝑛</m:t>
                                </m:r>
                              </m:e>
                            </m:d>
                          </m:e>
                        </m:func>
                        <m:r>
                          <a:rPr lang="en-US" sz="1600" b="0" i="1" smtClean="0">
                            <a:solidFill>
                              <a:srgbClr val="9900FF"/>
                            </a:solidFill>
                            <a:latin typeface="Cambria Math" panose="02040503050406030204" pitchFamily="18" charset="0"/>
                            <a:ea typeface="Source Sans Pro"/>
                            <a:sym typeface="Source Sans Pro"/>
                          </a:rPr>
                          <m:t>)</m:t>
                        </m:r>
                      </m:e>
                      <m:sup>
                        <m:r>
                          <a:rPr lang="en-US" sz="1600" b="0" i="1" smtClean="0">
                            <a:solidFill>
                              <a:srgbClr val="9900FF"/>
                            </a:solidFill>
                            <a:latin typeface="Cambria Math" panose="02040503050406030204" pitchFamily="18" charset="0"/>
                            <a:ea typeface="Source Sans Pro"/>
                            <a:sym typeface="Source Sans Pro"/>
                          </a:rPr>
                          <m:t>2</m:t>
                        </m:r>
                      </m:sup>
                    </m:sSup>
                  </m:oMath>
                </a14:m>
                <a:endParaRPr lang="en-US" sz="1600" baseline="30000" dirty="0">
                  <a:solidFill>
                    <a:srgbClr val="9900FF"/>
                  </a:solidFill>
                  <a:latin typeface="Source Sans Pro"/>
                  <a:ea typeface="Source Sans Pro"/>
                  <a:cs typeface="Source Sans Pro"/>
                  <a:sym typeface="Source Sans Pro"/>
                </a:endParaRPr>
              </a:p>
              <a:p>
                <a:pPr marL="469900" marR="0" lvl="0" indent="-342900" algn="l" rtl="0">
                  <a:lnSpc>
                    <a:spcPct val="100000"/>
                  </a:lnSpc>
                  <a:spcBef>
                    <a:spcPts val="0"/>
                  </a:spcBef>
                  <a:spcAft>
                    <a:spcPts val="0"/>
                  </a:spcAft>
                  <a:buClr>
                    <a:srgbClr val="9900FF"/>
                  </a:buClr>
                  <a:buSzPts val="1600"/>
                  <a:buFont typeface="+mj-lt"/>
                  <a:buAutoNum type="alphaLcParenR"/>
                </a:pPr>
                <a:r>
                  <a:rPr lang="en-US" sz="1600" dirty="0">
                    <a:solidFill>
                      <a:srgbClr val="9900FF"/>
                    </a:solidFill>
                    <a:ea typeface="Source Sans Pro"/>
                    <a:sym typeface="Source Sans Pro"/>
                  </a:rPr>
                  <a:t> </a:t>
                </a:r>
                <a14:m>
                  <m:oMath xmlns:m="http://schemas.openxmlformats.org/officeDocument/2006/math">
                    <m:rad>
                      <m:radPr>
                        <m:degHide m:val="on"/>
                        <m:ctrlPr>
                          <a:rPr lang="en-US" sz="1600" i="1" dirty="0" smtClean="0">
                            <a:solidFill>
                              <a:srgbClr val="9900FF"/>
                            </a:solidFill>
                            <a:latin typeface="Cambria Math" panose="02040503050406030204" pitchFamily="18" charset="0"/>
                            <a:ea typeface="Source Sans Pro"/>
                            <a:sym typeface="Source Sans Pro"/>
                          </a:rPr>
                        </m:ctrlPr>
                      </m:radPr>
                      <m:deg/>
                      <m:e>
                        <m:r>
                          <a:rPr lang="en-US" sz="1600" b="0" i="1" dirty="0" smtClean="0">
                            <a:solidFill>
                              <a:srgbClr val="9900FF"/>
                            </a:solidFill>
                            <a:latin typeface="Cambria Math" panose="02040503050406030204" pitchFamily="18" charset="0"/>
                            <a:ea typeface="Source Sans Pro"/>
                            <a:sym typeface="Source Sans Pro"/>
                          </a:rPr>
                          <m:t>𝑛</m:t>
                        </m:r>
                      </m:e>
                    </m:rad>
                  </m:oMath>
                </a14:m>
                <a:endParaRPr lang="en-US" sz="1600" dirty="0">
                  <a:solidFill>
                    <a:srgbClr val="9900FF"/>
                  </a:solidFill>
                  <a:latin typeface="Source Sans Pro"/>
                  <a:ea typeface="Source Sans Pro"/>
                  <a:cs typeface="Source Sans Pro"/>
                  <a:sym typeface="Source Sans Pro"/>
                </a:endParaRPr>
              </a:p>
              <a:p>
                <a:pPr marL="469900" marR="0" lvl="0" indent="-342900" algn="l" rtl="0">
                  <a:lnSpc>
                    <a:spcPct val="100000"/>
                  </a:lnSpc>
                  <a:spcBef>
                    <a:spcPts val="0"/>
                  </a:spcBef>
                  <a:spcAft>
                    <a:spcPts val="0"/>
                  </a:spcAft>
                  <a:buClr>
                    <a:srgbClr val="9900FF"/>
                  </a:buClr>
                  <a:buSzPts val="1600"/>
                  <a:buFont typeface="+mj-lt"/>
                  <a:buAutoNum type="alphaLcParenR"/>
                </a:pPr>
                <a:r>
                  <a:rPr lang="en-US" sz="1600" dirty="0">
                    <a:solidFill>
                      <a:srgbClr val="9900FF"/>
                    </a:solidFill>
                    <a:ea typeface="Source Sans Pro"/>
                    <a:sym typeface="Source Sans Pro"/>
                  </a:rPr>
                  <a:t> </a:t>
                </a:r>
                <a14:m>
                  <m:oMath xmlns:m="http://schemas.openxmlformats.org/officeDocument/2006/math">
                    <m:sSup>
                      <m:sSupPr>
                        <m:ctrlPr>
                          <a:rPr lang="en-US" sz="1600" i="1" smtClean="0">
                            <a:solidFill>
                              <a:srgbClr val="9900FF"/>
                            </a:solidFill>
                            <a:latin typeface="Cambria Math" panose="02040503050406030204" pitchFamily="18" charset="0"/>
                            <a:ea typeface="Source Sans Pro"/>
                            <a:sym typeface="Source Sans Pro"/>
                          </a:rPr>
                        </m:ctrlPr>
                      </m:sSupPr>
                      <m:e>
                        <m:r>
                          <a:rPr lang="en-US" sz="1600" b="0" i="1" smtClean="0">
                            <a:solidFill>
                              <a:srgbClr val="9900FF"/>
                            </a:solidFill>
                            <a:latin typeface="Cambria Math" panose="02040503050406030204" pitchFamily="18" charset="0"/>
                            <a:ea typeface="Source Sans Pro"/>
                            <a:sym typeface="Source Sans Pro"/>
                          </a:rPr>
                          <m:t>2</m:t>
                        </m:r>
                      </m:e>
                      <m:sup>
                        <m:r>
                          <m:rPr>
                            <m:sty m:val="p"/>
                          </m:rPr>
                          <a:rPr lang="en-US" sz="1600" b="0" i="0" smtClean="0">
                            <a:solidFill>
                              <a:srgbClr val="9900FF"/>
                            </a:solidFill>
                            <a:latin typeface="Cambria Math" panose="02040503050406030204" pitchFamily="18" charset="0"/>
                            <a:ea typeface="Source Sans Pro"/>
                            <a:sym typeface="Source Sans Pro"/>
                          </a:rPr>
                          <m:t>log</m:t>
                        </m:r>
                        <m:r>
                          <a:rPr lang="en-US" sz="1600" b="0" i="1" smtClean="0">
                            <a:solidFill>
                              <a:srgbClr val="9900FF"/>
                            </a:solidFill>
                            <a:latin typeface="Cambria Math" panose="02040503050406030204" pitchFamily="18" charset="0"/>
                            <a:ea typeface="Source Sans Pro"/>
                            <a:sym typeface="Source Sans Pro"/>
                          </a:rPr>
                          <m:t>⁡(</m:t>
                        </m:r>
                        <m:r>
                          <a:rPr lang="en-US" sz="1600" b="0" i="1" smtClean="0">
                            <a:solidFill>
                              <a:srgbClr val="9900FF"/>
                            </a:solidFill>
                            <a:latin typeface="Cambria Math" panose="02040503050406030204" pitchFamily="18" charset="0"/>
                            <a:ea typeface="Source Sans Pro"/>
                            <a:sym typeface="Source Sans Pro"/>
                          </a:rPr>
                          <m:t>𝑛</m:t>
                        </m:r>
                        <m:r>
                          <a:rPr lang="en-US" sz="1600" b="0" i="1" smtClean="0">
                            <a:solidFill>
                              <a:srgbClr val="9900FF"/>
                            </a:solidFill>
                            <a:latin typeface="Cambria Math" panose="02040503050406030204" pitchFamily="18" charset="0"/>
                            <a:ea typeface="Source Sans Pro"/>
                            <a:sym typeface="Source Sans Pro"/>
                          </a:rPr>
                          <m:t>)</m:t>
                        </m:r>
                      </m:sup>
                    </m:sSup>
                  </m:oMath>
                </a14:m>
                <a:r>
                  <a:rPr lang="en-US" sz="1600" dirty="0">
                    <a:solidFill>
                      <a:srgbClr val="9900FF"/>
                    </a:solidFill>
                    <a:latin typeface="Source Sans Pro"/>
                    <a:ea typeface="Source Sans Pro"/>
                    <a:cs typeface="Source Sans Pro"/>
                    <a:sym typeface="Source Sans Pro"/>
                  </a:rPr>
                  <a:t> </a:t>
                </a:r>
                <a:br>
                  <a:rPr lang="en-US" sz="1600" dirty="0">
                    <a:solidFill>
                      <a:srgbClr val="9900FF"/>
                    </a:solidFill>
                    <a:latin typeface="Source Sans Pro"/>
                    <a:ea typeface="Source Sans Pro"/>
                    <a:cs typeface="Source Sans Pro"/>
                    <a:sym typeface="Source Sans Pro"/>
                  </a:rPr>
                </a:br>
                <a:r>
                  <a:rPr lang="en-US" sz="1600" dirty="0">
                    <a:solidFill>
                      <a:srgbClr val="9900FF"/>
                    </a:solidFill>
                    <a:latin typeface="Source Sans Pro"/>
                    <a:ea typeface="Source Sans Pro"/>
                    <a:cs typeface="Source Sans Pro"/>
                    <a:sym typeface="Source Sans Pro"/>
                  </a:rPr>
                  <a:t>note: this is just n</a:t>
                </a:r>
              </a:p>
            </p:txBody>
          </p:sp>
        </mc:Choice>
        <mc:Fallback xmlns="">
          <p:sp>
            <p:nvSpPr>
              <p:cNvPr id="6" name="Google Shape;160;p35">
                <a:extLst>
                  <a:ext uri="{FF2B5EF4-FFF2-40B4-BE49-F238E27FC236}">
                    <a16:creationId xmlns:a16="http://schemas.microsoft.com/office/drawing/2014/main" id="{B6BEE2A3-9B22-D84C-2294-3FD7CAAB3FFC}"/>
                  </a:ext>
                </a:extLst>
              </p:cNvPr>
              <p:cNvSpPr txBox="1">
                <a:spLocks noRot="1" noChangeAspect="1" noMove="1" noResize="1" noEditPoints="1" noAdjustHandles="1" noChangeArrowheads="1" noChangeShapeType="1" noTextEdit="1"/>
              </p:cNvSpPr>
              <p:nvPr/>
            </p:nvSpPr>
            <p:spPr>
              <a:xfrm>
                <a:off x="2392546" y="1832900"/>
                <a:ext cx="6382414" cy="2168192"/>
              </a:xfrm>
              <a:prstGeom prst="rect">
                <a:avLst/>
              </a:prstGeom>
              <a:blipFill>
                <a:blip r:embed="rId3"/>
                <a:stretch>
                  <a:fillRect b="-84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BFD8BFD-6BDF-81B9-12C3-AF81F95B96C0}"/>
                  </a:ext>
                </a:extLst>
              </p:cNvPr>
              <p:cNvSpPr txBox="1"/>
              <p:nvPr/>
            </p:nvSpPr>
            <p:spPr>
              <a:xfrm>
                <a:off x="613017" y="1832900"/>
                <a:ext cx="1478212" cy="2802370"/>
              </a:xfrm>
              <a:prstGeom prst="rect">
                <a:avLst/>
              </a:prstGeom>
              <a:noFill/>
            </p:spPr>
            <p:txBody>
              <a:bodyPr wrap="square" numCol="2">
                <a:spAutoFit/>
              </a:bodyPr>
              <a:lstStyle/>
              <a:p>
                <a:pPr marL="285750" indent="-285750">
                  <a:spcAft>
                    <a:spcPts val="600"/>
                  </a:spcAft>
                  <a:buFont typeface="Arial" panose="020B0604020202020204" pitchFamily="34" charset="0"/>
                  <a:buChar char="•"/>
                </a:pPr>
                <a14:m>
                  <m:oMath xmlns:m="http://schemas.openxmlformats.org/officeDocument/2006/math">
                    <m:sSup>
                      <m:sSupPr>
                        <m:ctrlPr>
                          <a:rPr lang="en-US" i="1" dirty="0" smtClean="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2</m:t>
                        </m:r>
                      </m:e>
                      <m:sup>
                        <m:r>
                          <m:rPr>
                            <m:sty m:val="p"/>
                          </m:rPr>
                          <a:rPr lang="en-US" b="0" i="0" dirty="0" smtClean="0">
                            <a:solidFill>
                              <a:schemeClr val="tx2"/>
                            </a:solidFill>
                            <a:latin typeface="Cambria Math" panose="02040503050406030204" pitchFamily="18" charset="0"/>
                            <a:ea typeface="Source Sans Pro" panose="020B0503030403020204" pitchFamily="34" charset="0"/>
                          </a:rPr>
                          <m:t>log</m:t>
                        </m:r>
                        <m:r>
                          <a:rPr lang="en-US" b="0" i="1" dirty="0" smtClean="0">
                            <a:solidFill>
                              <a:schemeClr val="tx2"/>
                            </a:solidFill>
                            <a:latin typeface="Cambria Math" panose="02040503050406030204" pitchFamily="18" charset="0"/>
                            <a:ea typeface="Source Sans Pro" panose="020B0503030403020204" pitchFamily="34" charset="0"/>
                          </a:rPr>
                          <m:t>⁡(</m:t>
                        </m:r>
                        <m:r>
                          <a:rPr lang="en-US" b="0" i="1" dirty="0" smtClean="0">
                            <a:solidFill>
                              <a:schemeClr val="tx2"/>
                            </a:solidFill>
                            <a:latin typeface="Cambria Math" panose="02040503050406030204" pitchFamily="18" charset="0"/>
                            <a:ea typeface="Source Sans Pro" panose="020B0503030403020204" pitchFamily="34" charset="0"/>
                          </a:rPr>
                          <m:t>𝑛</m:t>
                        </m:r>
                        <m:r>
                          <a:rPr lang="en-US" b="0" i="1" dirty="0" smtClean="0">
                            <a:solidFill>
                              <a:schemeClr val="tx2"/>
                            </a:solidFill>
                            <a:latin typeface="Cambria Math" panose="02040503050406030204" pitchFamily="18" charset="0"/>
                            <a:ea typeface="Source Sans Pro" panose="020B0503030403020204" pitchFamily="34" charset="0"/>
                          </a:rPr>
                          <m:t>)</m:t>
                        </m:r>
                      </m:sup>
                    </m:sSup>
                    <m:r>
                      <a:rPr lang="en-US" i="1" dirty="0" smtClean="0">
                        <a:solidFill>
                          <a:schemeClr val="tx2"/>
                        </a:solidFill>
                        <a:latin typeface="Cambria Math" panose="02040503050406030204" pitchFamily="18" charset="0"/>
                        <a:ea typeface="Source Sans Pro" panose="020B0503030403020204" pitchFamily="34" charset="0"/>
                      </a:rPr>
                      <m:t> </m:t>
                    </m:r>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sSup>
                      <m:sSupPr>
                        <m:ctrlPr>
                          <a:rPr lang="en-US" i="1" dirty="0" smtClean="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2</m:t>
                        </m:r>
                      </m:e>
                      <m:sup>
                        <m:r>
                          <a:rPr lang="en-US" b="0" i="1" dirty="0" smtClean="0">
                            <a:solidFill>
                              <a:schemeClr val="tx2"/>
                            </a:solidFill>
                            <a:latin typeface="Cambria Math" panose="02040503050406030204" pitchFamily="18" charset="0"/>
                            <a:ea typeface="Source Sans Pro" panose="020B0503030403020204" pitchFamily="34" charset="0"/>
                          </a:rPr>
                          <m:t>𝑛</m:t>
                        </m:r>
                        <m:r>
                          <a:rPr lang="en-US" b="0" i="0" dirty="0" smtClean="0">
                            <a:solidFill>
                              <a:schemeClr val="tx2"/>
                            </a:solidFill>
                            <a:latin typeface="Cambria Math" panose="02040503050406030204" pitchFamily="18" charset="0"/>
                            <a:ea typeface="Source Sans Pro" panose="020B0503030403020204" pitchFamily="34" charset="0"/>
                          </a:rPr>
                          <m:t> </m:t>
                        </m:r>
                        <m:r>
                          <m:rPr>
                            <m:sty m:val="p"/>
                          </m:rPr>
                          <a:rPr lang="en-US" b="0" i="0" dirty="0" smtClean="0">
                            <a:solidFill>
                              <a:schemeClr val="tx2"/>
                            </a:solidFill>
                            <a:latin typeface="Cambria Math" panose="02040503050406030204" pitchFamily="18" charset="0"/>
                            <a:ea typeface="Source Sans Pro" panose="020B0503030403020204" pitchFamily="34" charset="0"/>
                          </a:rPr>
                          <m:t>log</m:t>
                        </m:r>
                        <m:r>
                          <a:rPr lang="en-US" b="0" i="1" dirty="0" smtClean="0">
                            <a:solidFill>
                              <a:schemeClr val="tx2"/>
                            </a:solidFill>
                            <a:latin typeface="Cambria Math" panose="02040503050406030204" pitchFamily="18" charset="0"/>
                            <a:ea typeface="Source Sans Pro" panose="020B0503030403020204" pitchFamily="34" charset="0"/>
                          </a:rPr>
                          <m:t>⁡(</m:t>
                        </m:r>
                        <m:r>
                          <a:rPr lang="en-US" b="0" i="1" dirty="0" smtClean="0">
                            <a:solidFill>
                              <a:schemeClr val="tx2"/>
                            </a:solidFill>
                            <a:latin typeface="Cambria Math" panose="02040503050406030204" pitchFamily="18" charset="0"/>
                            <a:ea typeface="Source Sans Pro" panose="020B0503030403020204" pitchFamily="34" charset="0"/>
                          </a:rPr>
                          <m:t>𝑛</m:t>
                        </m:r>
                        <m:r>
                          <a:rPr lang="en-US" b="0" i="1" dirty="0" smtClean="0">
                            <a:solidFill>
                              <a:schemeClr val="tx2"/>
                            </a:solidFill>
                            <a:latin typeface="Cambria Math" panose="02040503050406030204" pitchFamily="18" charset="0"/>
                            <a:ea typeface="Source Sans Pro" panose="020B0503030403020204" pitchFamily="34" charset="0"/>
                          </a:rPr>
                          <m:t>)</m:t>
                        </m:r>
                      </m:sup>
                    </m:sSup>
                  </m:oMath>
                </a14:m>
                <a:endParaRPr lang="en-US" i="1" dirty="0">
                  <a:solidFill>
                    <a:schemeClr val="tx2"/>
                  </a:solidFill>
                  <a:latin typeface="Cambria Math" panose="02040503050406030204" pitchFamily="18"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r>
                      <m:rPr>
                        <m:sty m:val="p"/>
                      </m:rPr>
                      <a:rPr lang="en-US" i="1" dirty="0" smtClean="0">
                        <a:solidFill>
                          <a:schemeClr val="tx2"/>
                        </a:solidFill>
                        <a:latin typeface="Cambria Math" panose="02040503050406030204" pitchFamily="18" charset="0"/>
                        <a:ea typeface="Source Sans Pro" panose="020B0503030403020204" pitchFamily="34" charset="0"/>
                      </a:rPr>
                      <m:t>log</m:t>
                    </m:r>
                    <m:r>
                      <a:rPr lang="en-US" i="1" dirty="0" smtClean="0">
                        <a:solidFill>
                          <a:schemeClr val="tx2"/>
                        </a:solidFill>
                        <a:latin typeface="Cambria Math" panose="02040503050406030204" pitchFamily="18" charset="0"/>
                        <a:ea typeface="Source Sans Pro" panose="020B0503030403020204" pitchFamily="34" charset="0"/>
                      </a:rPr>
                      <m:t>⁡(</m:t>
                    </m:r>
                    <m:r>
                      <m:rPr>
                        <m:sty m:val="p"/>
                      </m:rPr>
                      <a:rPr lang="en-US" i="1" dirty="0" smtClean="0">
                        <a:solidFill>
                          <a:schemeClr val="tx2"/>
                        </a:solidFill>
                        <a:latin typeface="Cambria Math" panose="02040503050406030204" pitchFamily="18" charset="0"/>
                        <a:ea typeface="Source Sans Pro" panose="020B0503030403020204" pitchFamily="34" charset="0"/>
                      </a:rPr>
                      <m:t>log</m:t>
                    </m:r>
                    <m:r>
                      <a:rPr lang="en-US" i="1" dirty="0" smtClean="0">
                        <a:solidFill>
                          <a:schemeClr val="tx2"/>
                        </a:solidFill>
                        <a:latin typeface="Cambria Math" panose="02040503050406030204" pitchFamily="18" charset="0"/>
                        <a:ea typeface="Source Sans Pro" panose="020B0503030403020204" pitchFamily="34" charset="0"/>
                      </a:rPr>
                      <m:t>⁡(</m:t>
                    </m:r>
                    <m:r>
                      <a:rPr lang="en-US" i="1" dirty="0" smtClean="0">
                        <a:solidFill>
                          <a:schemeClr val="tx2"/>
                        </a:solidFill>
                        <a:latin typeface="Cambria Math" panose="02040503050406030204" pitchFamily="18" charset="0"/>
                        <a:ea typeface="Source Sans Pro" panose="020B0503030403020204" pitchFamily="34" charset="0"/>
                      </a:rPr>
                      <m:t>𝑛</m:t>
                    </m:r>
                    <m:r>
                      <a:rPr lang="en-US" i="1" dirty="0" smtClean="0">
                        <a:solidFill>
                          <a:schemeClr val="tx2"/>
                        </a:solidFill>
                        <a:latin typeface="Cambria Math" panose="02040503050406030204" pitchFamily="18" charset="0"/>
                        <a:ea typeface="Source Sans Pro" panose="020B0503030403020204" pitchFamily="34" charset="0"/>
                      </a:rPr>
                      <m:t>)) </m:t>
                    </m:r>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sSup>
                      <m:sSupPr>
                        <m:ctrlPr>
                          <a:rPr lang="en-US" i="1" dirty="0" smtClean="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2</m:t>
                        </m:r>
                      </m:e>
                      <m:sup>
                        <m:rad>
                          <m:radPr>
                            <m:degHide m:val="on"/>
                            <m:ctrlPr>
                              <a:rPr lang="en-US" i="1" dirty="0" smtClean="0">
                                <a:solidFill>
                                  <a:schemeClr val="tx2"/>
                                </a:solidFill>
                                <a:latin typeface="Cambria Math" panose="02040503050406030204" pitchFamily="18" charset="0"/>
                                <a:ea typeface="Source Sans Pro" panose="020B0503030403020204" pitchFamily="34" charset="0"/>
                              </a:rPr>
                            </m:ctrlPr>
                          </m:radPr>
                          <m:deg/>
                          <m:e>
                            <m:r>
                              <a:rPr lang="en-US" b="0" i="1" dirty="0" smtClean="0">
                                <a:solidFill>
                                  <a:schemeClr val="tx2"/>
                                </a:solidFill>
                                <a:latin typeface="Cambria Math" panose="02040503050406030204" pitchFamily="18" charset="0"/>
                                <a:ea typeface="Source Sans Pro" panose="020B0503030403020204" pitchFamily="34" charset="0"/>
                              </a:rPr>
                              <m:t>𝑛</m:t>
                            </m:r>
                          </m:e>
                        </m:rad>
                      </m:sup>
                    </m:sSup>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sSup>
                      <m:sSupPr>
                        <m:ctrlPr>
                          <a:rPr lang="en-US" i="1" dirty="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3</m:t>
                        </m:r>
                      </m:e>
                      <m:sup>
                        <m:rad>
                          <m:radPr>
                            <m:degHide m:val="on"/>
                            <m:ctrlPr>
                              <a:rPr lang="en-US" i="1" dirty="0">
                                <a:solidFill>
                                  <a:schemeClr val="tx2"/>
                                </a:solidFill>
                                <a:latin typeface="Cambria Math" panose="02040503050406030204" pitchFamily="18" charset="0"/>
                                <a:ea typeface="Source Sans Pro" panose="020B0503030403020204" pitchFamily="34" charset="0"/>
                              </a:rPr>
                            </m:ctrlPr>
                          </m:radPr>
                          <m:deg/>
                          <m:e>
                            <m:r>
                              <a:rPr lang="en-US" i="1" dirty="0">
                                <a:solidFill>
                                  <a:schemeClr val="tx2"/>
                                </a:solidFill>
                                <a:latin typeface="Cambria Math" panose="02040503050406030204" pitchFamily="18" charset="0"/>
                                <a:ea typeface="Source Sans Pro" panose="020B0503030403020204" pitchFamily="34" charset="0"/>
                              </a:rPr>
                              <m:t>𝑛</m:t>
                            </m:r>
                          </m:e>
                        </m:rad>
                      </m:sup>
                    </m:sSup>
                  </m:oMath>
                </a14:m>
                <a:endParaRPr lang="en-US" i="1" dirty="0">
                  <a:solidFill>
                    <a:schemeClr val="tx2"/>
                  </a:solidFill>
                  <a:latin typeface="Cambria Math" panose="02040503050406030204" pitchFamily="18"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r>
                      <m:rPr>
                        <m:sty m:val="p"/>
                      </m:rPr>
                      <a:rPr lang="en-US" i="1" dirty="0" smtClean="0">
                        <a:solidFill>
                          <a:schemeClr val="tx2"/>
                        </a:solidFill>
                        <a:latin typeface="Cambria Math" panose="02040503050406030204" pitchFamily="18" charset="0"/>
                        <a:ea typeface="Source Sans Pro" panose="020B0503030403020204" pitchFamily="34" charset="0"/>
                      </a:rPr>
                      <m:t>log</m:t>
                    </m:r>
                    <m:r>
                      <a:rPr lang="en-US" i="1" dirty="0">
                        <a:solidFill>
                          <a:schemeClr val="tx2"/>
                        </a:solidFill>
                        <a:latin typeface="Cambria Math" panose="02040503050406030204" pitchFamily="18" charset="0"/>
                        <a:ea typeface="Source Sans Pro" panose="020B0503030403020204" pitchFamily="34" charset="0"/>
                      </a:rPr>
                      <m:t>⁡(</m:t>
                    </m:r>
                    <m:r>
                      <a:rPr lang="en-US" i="1" dirty="0">
                        <a:solidFill>
                          <a:schemeClr val="tx2"/>
                        </a:solidFill>
                        <a:latin typeface="Cambria Math" panose="02040503050406030204" pitchFamily="18" charset="0"/>
                        <a:ea typeface="Source Sans Pro" panose="020B0503030403020204" pitchFamily="34" charset="0"/>
                      </a:rPr>
                      <m:t>𝑛</m:t>
                    </m:r>
                    <m:r>
                      <a:rPr lang="en-US" i="1" dirty="0">
                        <a:solidFill>
                          <a:schemeClr val="tx2"/>
                        </a:solidFill>
                        <a:latin typeface="Cambria Math" panose="02040503050406030204" pitchFamily="18" charset="0"/>
                        <a:ea typeface="Source Sans Pro" panose="020B0503030403020204" pitchFamily="34" charset="0"/>
                      </a:rPr>
                      <m:t>) </m:t>
                    </m:r>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r>
                      <m:rPr>
                        <m:sty m:val="p"/>
                      </m:rPr>
                      <a:rPr lang="en-US" i="1" dirty="0" smtClean="0">
                        <a:solidFill>
                          <a:schemeClr val="tx2"/>
                        </a:solidFill>
                        <a:latin typeface="Cambria Math" panose="02040503050406030204" pitchFamily="18" charset="0"/>
                        <a:ea typeface="Source Sans Pro" panose="020B0503030403020204" pitchFamily="34" charset="0"/>
                      </a:rPr>
                      <m:t>log</m:t>
                    </m:r>
                    <m:r>
                      <a:rPr lang="en-US" i="1" dirty="0" smtClean="0">
                        <a:solidFill>
                          <a:schemeClr val="tx2"/>
                        </a:solidFill>
                        <a:latin typeface="Cambria Math" panose="02040503050406030204" pitchFamily="18" charset="0"/>
                        <a:ea typeface="Source Sans Pro" panose="020B0503030403020204" pitchFamily="34" charset="0"/>
                      </a:rPr>
                      <m:t>⁡(</m:t>
                    </m:r>
                    <m:sSup>
                      <m:sSupPr>
                        <m:ctrlPr>
                          <a:rPr lang="en-US" i="1" dirty="0" smtClean="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𝑛</m:t>
                        </m:r>
                      </m:e>
                      <m:sup>
                        <m:r>
                          <a:rPr lang="en-US" b="0" i="1" dirty="0" smtClean="0">
                            <a:solidFill>
                              <a:schemeClr val="tx2"/>
                            </a:solidFill>
                            <a:latin typeface="Cambria Math" panose="02040503050406030204" pitchFamily="18" charset="0"/>
                            <a:ea typeface="Source Sans Pro" panose="020B0503030403020204" pitchFamily="34" charset="0"/>
                          </a:rPr>
                          <m:t>2</m:t>
                        </m:r>
                      </m:sup>
                    </m:sSup>
                    <m:r>
                      <a:rPr lang="en-US" i="1" dirty="0" smtClean="0">
                        <a:solidFill>
                          <a:schemeClr val="tx2"/>
                        </a:solidFill>
                        <a:latin typeface="Cambria Math" panose="02040503050406030204" pitchFamily="18" charset="0"/>
                        <a:ea typeface="Source Sans Pro" panose="020B0503030403020204" pitchFamily="34" charset="0"/>
                      </a:rPr>
                      <m:t>)</m:t>
                    </m:r>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rad>
                      <m:radPr>
                        <m:degHide m:val="on"/>
                        <m:ctrlPr>
                          <a:rPr lang="en-US" b="0" i="1" dirty="0" smtClean="0">
                            <a:solidFill>
                              <a:schemeClr val="tx2"/>
                            </a:solidFill>
                            <a:latin typeface="Cambria Math" panose="02040503050406030204" pitchFamily="18" charset="0"/>
                            <a:ea typeface="Source Sans Pro" panose="020B0503030403020204" pitchFamily="34" charset="0"/>
                          </a:rPr>
                        </m:ctrlPr>
                      </m:radPr>
                      <m:deg/>
                      <m:e>
                        <m:r>
                          <a:rPr lang="en-US" b="0" i="1" dirty="0" smtClean="0">
                            <a:solidFill>
                              <a:schemeClr val="tx2"/>
                            </a:solidFill>
                            <a:latin typeface="Cambria Math" panose="02040503050406030204" pitchFamily="18" charset="0"/>
                            <a:ea typeface="Source Sans Pro" panose="020B0503030403020204" pitchFamily="34" charset="0"/>
                          </a:rPr>
                          <m:t>𝑛</m:t>
                        </m:r>
                      </m:e>
                    </m:rad>
                    <m:r>
                      <a:rPr lang="en-US" i="1" dirty="0" smtClean="0">
                        <a:solidFill>
                          <a:schemeClr val="tx2"/>
                        </a:solidFill>
                        <a:latin typeface="Cambria Math" panose="02040503050406030204" pitchFamily="18" charset="0"/>
                        <a:ea typeface="Source Sans Pro" panose="020B0503030403020204" pitchFamily="34" charset="0"/>
                      </a:rPr>
                      <m:t> </m:t>
                    </m:r>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sSup>
                      <m:sSupPr>
                        <m:ctrlPr>
                          <a:rPr lang="en-US" i="1" dirty="0" smtClean="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m:t>
                        </m:r>
                        <m:func>
                          <m:funcPr>
                            <m:ctrlPr>
                              <a:rPr lang="en-US" b="0" i="1" dirty="0" smtClean="0">
                                <a:solidFill>
                                  <a:schemeClr val="tx2"/>
                                </a:solidFill>
                                <a:latin typeface="Cambria Math" panose="02040503050406030204" pitchFamily="18" charset="0"/>
                                <a:ea typeface="Source Sans Pro" panose="020B0503030403020204" pitchFamily="34" charset="0"/>
                              </a:rPr>
                            </m:ctrlPr>
                          </m:funcPr>
                          <m:fName>
                            <m:r>
                              <m:rPr>
                                <m:sty m:val="p"/>
                              </m:rPr>
                              <a:rPr lang="en-US" b="0" i="0" dirty="0" smtClean="0">
                                <a:solidFill>
                                  <a:schemeClr val="tx2"/>
                                </a:solidFill>
                                <a:latin typeface="Cambria Math" panose="02040503050406030204" pitchFamily="18" charset="0"/>
                                <a:ea typeface="Source Sans Pro" panose="020B0503030403020204" pitchFamily="34" charset="0"/>
                              </a:rPr>
                              <m:t>log</m:t>
                            </m:r>
                          </m:fName>
                          <m:e>
                            <m:d>
                              <m:dPr>
                                <m:ctrlPr>
                                  <a:rPr lang="en-US" b="0" i="1" dirty="0" smtClean="0">
                                    <a:solidFill>
                                      <a:schemeClr val="tx2"/>
                                    </a:solidFill>
                                    <a:latin typeface="Cambria Math" panose="02040503050406030204" pitchFamily="18" charset="0"/>
                                    <a:ea typeface="Source Sans Pro" panose="020B0503030403020204" pitchFamily="34" charset="0"/>
                                  </a:rPr>
                                </m:ctrlPr>
                              </m:dPr>
                              <m:e>
                                <m:r>
                                  <a:rPr lang="en-US" b="0" i="1" dirty="0" smtClean="0">
                                    <a:solidFill>
                                      <a:schemeClr val="tx2"/>
                                    </a:solidFill>
                                    <a:latin typeface="Cambria Math" panose="02040503050406030204" pitchFamily="18" charset="0"/>
                                    <a:ea typeface="Source Sans Pro" panose="020B0503030403020204" pitchFamily="34" charset="0"/>
                                  </a:rPr>
                                  <m:t>𝑛</m:t>
                                </m:r>
                              </m:e>
                            </m:d>
                          </m:e>
                        </m:func>
                        <m:r>
                          <a:rPr lang="en-US" b="0" i="1" dirty="0" smtClean="0">
                            <a:solidFill>
                              <a:schemeClr val="tx2"/>
                            </a:solidFill>
                            <a:latin typeface="Cambria Math" panose="02040503050406030204" pitchFamily="18" charset="0"/>
                            <a:ea typeface="Source Sans Pro" panose="020B0503030403020204" pitchFamily="34" charset="0"/>
                          </a:rPr>
                          <m:t>)</m:t>
                        </m:r>
                      </m:e>
                      <m:sup>
                        <m:r>
                          <a:rPr lang="en-US" b="0" i="1" dirty="0" smtClean="0">
                            <a:solidFill>
                              <a:schemeClr val="tx2"/>
                            </a:solidFill>
                            <a:latin typeface="Cambria Math" panose="02040503050406030204" pitchFamily="18" charset="0"/>
                            <a:ea typeface="Source Sans Pro" panose="020B0503030403020204" pitchFamily="34" charset="0"/>
                          </a:rPr>
                          <m:t>2</m:t>
                        </m:r>
                      </m:sup>
                    </m:sSup>
                  </m:oMath>
                </a14:m>
                <a:endParaRPr lang="en-US" dirty="0">
                  <a:solidFill>
                    <a:schemeClr val="tx2"/>
                  </a:solidFill>
                  <a:latin typeface="Source Sans Pro" panose="020B0503030403020204" pitchFamily="34" charset="0"/>
                  <a:ea typeface="Source Sans Pro" panose="020B0503030403020204" pitchFamily="34" charset="0"/>
                </a:endParaRPr>
              </a:p>
            </p:txBody>
          </p:sp>
        </mc:Choice>
        <mc:Fallback xmlns="">
          <p:sp>
            <p:nvSpPr>
              <p:cNvPr id="8" name="TextBox 7">
                <a:extLst>
                  <a:ext uri="{FF2B5EF4-FFF2-40B4-BE49-F238E27FC236}">
                    <a16:creationId xmlns:a16="http://schemas.microsoft.com/office/drawing/2014/main" id="{BBFD8BFD-6BDF-81B9-12C3-AF81F95B96C0}"/>
                  </a:ext>
                </a:extLst>
              </p:cNvPr>
              <p:cNvSpPr txBox="1">
                <a:spLocks noRot="1" noChangeAspect="1" noMove="1" noResize="1" noEditPoints="1" noAdjustHandles="1" noChangeArrowheads="1" noChangeShapeType="1" noTextEdit="1"/>
              </p:cNvSpPr>
              <p:nvPr/>
            </p:nvSpPr>
            <p:spPr>
              <a:xfrm>
                <a:off x="613017" y="1832900"/>
                <a:ext cx="1478212" cy="2802370"/>
              </a:xfrm>
              <a:prstGeom prst="rect">
                <a:avLst/>
              </a:prstGeom>
              <a:blipFill>
                <a:blip r:embed="rId4"/>
                <a:stretch>
                  <a:fillRect l="-826"/>
                </a:stretch>
              </a:blipFill>
            </p:spPr>
            <p:txBody>
              <a:bodyPr/>
              <a:lstStyle/>
              <a:p>
                <a:r>
                  <a:rPr lang="en-US">
                    <a:noFill/>
                  </a:rPr>
                  <a:t> </a:t>
                </a:r>
              </a:p>
            </p:txBody>
          </p:sp>
        </mc:Fallback>
      </mc:AlternateContent>
    </p:spTree>
    <p:extLst>
      <p:ext uri="{BB962C8B-B14F-4D97-AF65-F5344CB8AC3E}">
        <p14:creationId xmlns:p14="http://schemas.microsoft.com/office/powerpoint/2010/main" val="3256499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1 – Big-O-No</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457CB86-B894-26FD-7788-FA806722E745}"/>
                  </a:ext>
                </a:extLst>
              </p:cNvPr>
              <p:cNvSpPr>
                <a:spLocks noGrp="1"/>
              </p:cNvSpPr>
              <p:nvPr>
                <p:ph type="body" idx="1"/>
              </p:nvPr>
            </p:nvSpPr>
            <p:spPr>
              <a:xfrm>
                <a:off x="311700" y="1068425"/>
                <a:ext cx="8520600" cy="3500450"/>
              </a:xfrm>
            </p:spPr>
            <p:txBody>
              <a:bodyPr>
                <a:normAutofit/>
              </a:bodyPr>
              <a:lstStyle/>
              <a:p>
                <a:pPr marL="114300" indent="0">
                  <a:spcAft>
                    <a:spcPts val="600"/>
                  </a:spcAft>
                  <a:buNone/>
                </a:pPr>
                <a:r>
                  <a:rPr lang="en-US" sz="1200" dirty="0"/>
                  <a:t>Put these functions in increasing order. That is, if </a:t>
                </a:r>
                <a14:m>
                  <m:oMath xmlns:m="http://schemas.openxmlformats.org/officeDocument/2006/math">
                    <m:r>
                      <a:rPr lang="en-US" sz="1200" i="1" dirty="0" smtClean="0">
                        <a:latin typeface="Cambria Math" panose="02040503050406030204" pitchFamily="18" charset="0"/>
                      </a:rPr>
                      <m:t>𝑓</m:t>
                    </m:r>
                  </m:oMath>
                </a14:m>
                <a:r>
                  <a:rPr lang="en-US" sz="1200" dirty="0"/>
                  <a:t> comes before </a:t>
                </a:r>
                <a14:m>
                  <m:oMath xmlns:m="http://schemas.openxmlformats.org/officeDocument/2006/math">
                    <m:r>
                      <a:rPr lang="en-US" sz="1200" i="1" dirty="0" smtClean="0">
                        <a:latin typeface="Cambria Math" panose="02040503050406030204" pitchFamily="18" charset="0"/>
                      </a:rPr>
                      <m:t>𝑔</m:t>
                    </m:r>
                  </m:oMath>
                </a14:m>
                <a:r>
                  <a:rPr lang="en-US" sz="1200" dirty="0"/>
                  <a:t> in the list, it must be the case that </a:t>
                </a:r>
                <a14:m>
                  <m:oMath xmlns:m="http://schemas.openxmlformats.org/officeDocument/2006/math">
                    <m:r>
                      <a:rPr lang="en-US" sz="1200" i="1" dirty="0" smtClean="0">
                        <a:latin typeface="Cambria Math" panose="02040503050406030204" pitchFamily="18" charset="0"/>
                      </a:rPr>
                      <m:t>𝑓</m:t>
                    </m:r>
                    <m:r>
                      <a:rPr lang="en-US" sz="1200" i="1" dirty="0" smtClean="0">
                        <a:latin typeface="Cambria Math" panose="02040503050406030204" pitchFamily="18" charset="0"/>
                      </a:rPr>
                      <m:t>(</m:t>
                    </m:r>
                    <m:r>
                      <a:rPr lang="en-US" sz="1200" i="1" dirty="0" smtClean="0">
                        <a:latin typeface="Cambria Math" panose="02040503050406030204" pitchFamily="18" charset="0"/>
                      </a:rPr>
                      <m:t>𝑛</m:t>
                    </m:r>
                    <m:r>
                      <a:rPr lang="en-US" sz="1200" i="1" dirty="0" smtClean="0">
                        <a:latin typeface="Cambria Math" panose="02040503050406030204" pitchFamily="18" charset="0"/>
                      </a:rPr>
                      <m:t>)</m:t>
                    </m:r>
                  </m:oMath>
                </a14:m>
                <a:r>
                  <a:rPr lang="en-US" sz="1200" dirty="0"/>
                  <a:t> is </a:t>
                </a:r>
                <a14:m>
                  <m:oMath xmlns:m="http://schemas.openxmlformats.org/officeDocument/2006/math">
                    <m:r>
                      <a:rPr lang="en-US" sz="1200" i="1" dirty="0" smtClean="0">
                        <a:latin typeface="Cambria Math" panose="02040503050406030204" pitchFamily="18" charset="0"/>
                        <a:ea typeface="Cambria Math" panose="02040503050406030204" pitchFamily="18" charset="0"/>
                      </a:rPr>
                      <m:t>𝒪</m:t>
                    </m:r>
                    <m:r>
                      <a:rPr lang="en-US" sz="1200" i="1" dirty="0" smtClean="0">
                        <a:latin typeface="Cambria Math" panose="02040503050406030204" pitchFamily="18" charset="0"/>
                      </a:rPr>
                      <m:t>(</m:t>
                    </m:r>
                    <m:r>
                      <a:rPr lang="en-US" sz="1200" i="1" dirty="0" smtClean="0">
                        <a:latin typeface="Cambria Math" panose="02040503050406030204" pitchFamily="18" charset="0"/>
                      </a:rPr>
                      <m:t>𝑔</m:t>
                    </m:r>
                    <m:r>
                      <a:rPr lang="en-US" sz="1200" i="1" dirty="0" smtClean="0">
                        <a:latin typeface="Cambria Math" panose="02040503050406030204" pitchFamily="18" charset="0"/>
                      </a:rPr>
                      <m:t>(</m:t>
                    </m:r>
                    <m:r>
                      <a:rPr lang="en-US" sz="1200" i="1" dirty="0" smtClean="0">
                        <a:latin typeface="Cambria Math" panose="02040503050406030204" pitchFamily="18" charset="0"/>
                      </a:rPr>
                      <m:t>𝑛</m:t>
                    </m:r>
                    <m:r>
                      <a:rPr lang="en-US" sz="1200" i="1" dirty="0" smtClean="0">
                        <a:latin typeface="Cambria Math" panose="02040503050406030204" pitchFamily="18" charset="0"/>
                      </a:rPr>
                      <m:t>))</m:t>
                    </m:r>
                  </m:oMath>
                </a14:m>
                <a:r>
                  <a:rPr lang="en-US" sz="1200" dirty="0"/>
                  <a:t>. Additionally, if there are any pairs such that </a:t>
                </a:r>
                <a14:m>
                  <m:oMath xmlns:m="http://schemas.openxmlformats.org/officeDocument/2006/math">
                    <m:r>
                      <a:rPr lang="en-US" sz="1200" i="1" dirty="0" smtClean="0">
                        <a:latin typeface="Cambria Math" panose="02040503050406030204" pitchFamily="18" charset="0"/>
                      </a:rPr>
                      <m:t>𝑓</m:t>
                    </m:r>
                    <m:r>
                      <a:rPr lang="en-US" sz="1200" i="1" dirty="0" smtClean="0">
                        <a:latin typeface="Cambria Math" panose="02040503050406030204" pitchFamily="18" charset="0"/>
                      </a:rPr>
                      <m:t>(</m:t>
                    </m:r>
                    <m:r>
                      <a:rPr lang="en-US" sz="1200" i="1" dirty="0" smtClean="0">
                        <a:latin typeface="Cambria Math" panose="02040503050406030204" pitchFamily="18" charset="0"/>
                      </a:rPr>
                      <m:t>𝑛</m:t>
                    </m:r>
                    <m:r>
                      <a:rPr lang="en-US" sz="1200" i="1" dirty="0" smtClean="0">
                        <a:latin typeface="Cambria Math" panose="02040503050406030204" pitchFamily="18" charset="0"/>
                      </a:rPr>
                      <m:t>)</m:t>
                    </m:r>
                  </m:oMath>
                </a14:m>
                <a:r>
                  <a:rPr lang="en-US" sz="1200" dirty="0"/>
                  <a:t> is </a:t>
                </a:r>
                <a14:m>
                  <m:oMath xmlns:m="http://schemas.openxmlformats.org/officeDocument/2006/math">
                    <m:r>
                      <m:rPr>
                        <m:sty m:val="p"/>
                      </m:rPr>
                      <a:rPr lang="en-US" sz="1200" i="0" dirty="0" smtClean="0">
                        <a:latin typeface="Cambria Math" panose="02040503050406030204" pitchFamily="18" charset="0"/>
                      </a:rPr>
                      <m:t>Θ</m:t>
                    </m:r>
                    <m:r>
                      <a:rPr lang="en-US" sz="1200" i="1" dirty="0">
                        <a:latin typeface="Cambria Math" panose="02040503050406030204" pitchFamily="18" charset="0"/>
                      </a:rPr>
                      <m:t>(</m:t>
                    </m:r>
                    <m:r>
                      <a:rPr lang="en-US" sz="1200" i="1" dirty="0">
                        <a:latin typeface="Cambria Math" panose="02040503050406030204" pitchFamily="18" charset="0"/>
                      </a:rPr>
                      <m:t>𝑔</m:t>
                    </m:r>
                    <m:r>
                      <a:rPr lang="en-US" sz="1200" i="1" dirty="0">
                        <a:latin typeface="Cambria Math" panose="02040503050406030204" pitchFamily="18" charset="0"/>
                      </a:rPr>
                      <m:t>(</m:t>
                    </m:r>
                    <m:r>
                      <a:rPr lang="en-US" sz="1200" i="1" dirty="0">
                        <a:latin typeface="Cambria Math" panose="02040503050406030204" pitchFamily="18" charset="0"/>
                      </a:rPr>
                      <m:t>𝑛</m:t>
                    </m:r>
                    <m:r>
                      <a:rPr lang="en-US" sz="1200" i="1" dirty="0">
                        <a:latin typeface="Cambria Math" panose="02040503050406030204" pitchFamily="18" charset="0"/>
                      </a:rPr>
                      <m:t>))</m:t>
                    </m:r>
                  </m:oMath>
                </a14:m>
                <a:r>
                  <a:rPr lang="en-US" sz="1200" dirty="0"/>
                  <a:t>, mark those pairs. </a:t>
                </a:r>
              </a:p>
            </p:txBody>
          </p:sp>
        </mc:Choice>
        <mc:Fallback xmlns="">
          <p:sp>
            <p:nvSpPr>
              <p:cNvPr id="5" name="Text Placeholder 4">
                <a:extLst>
                  <a:ext uri="{FF2B5EF4-FFF2-40B4-BE49-F238E27FC236}">
                    <a16:creationId xmlns:a16="http://schemas.microsoft.com/office/drawing/2014/main" id="{D457CB86-B894-26FD-7788-FA806722E745}"/>
                  </a:ext>
                </a:extLst>
              </p:cNvPr>
              <p:cNvSpPr>
                <a:spLocks noGrp="1" noRot="1" noChangeAspect="1" noMove="1" noResize="1" noEditPoints="1" noAdjustHandles="1" noChangeArrowheads="1" noChangeShapeType="1" noTextEdit="1"/>
              </p:cNvSpPr>
              <p:nvPr>
                <p:ph type="body" idx="1"/>
              </p:nvPr>
            </p:nvSpPr>
            <p:spPr>
              <a:xfrm>
                <a:off x="311700" y="1068425"/>
                <a:ext cx="8520600" cy="3500450"/>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Google Shape;160;p35">
                <a:extLst>
                  <a:ext uri="{FF2B5EF4-FFF2-40B4-BE49-F238E27FC236}">
                    <a16:creationId xmlns:a16="http://schemas.microsoft.com/office/drawing/2014/main" id="{B6BEE2A3-9B22-D84C-2294-3FD7CAAB3FFC}"/>
                  </a:ext>
                </a:extLst>
              </p:cNvPr>
              <p:cNvSpPr txBox="1"/>
              <p:nvPr/>
            </p:nvSpPr>
            <p:spPr>
              <a:xfrm>
                <a:off x="2392546" y="1832900"/>
                <a:ext cx="6382414" cy="2447114"/>
              </a:xfrm>
              <a:prstGeom prst="rect">
                <a:avLst/>
              </a:prstGeom>
              <a:noFill/>
              <a:ln>
                <a:noFill/>
              </a:ln>
            </p:spPr>
            <p:txBody>
              <a:bodyPr spcFirstLastPara="1" wrap="square" lIns="91425" tIns="91425" rIns="91425" bIns="91425" anchor="t" anchorCtr="0">
                <a:spAutoFit/>
              </a:bodyPr>
              <a:lstStyle/>
              <a:p>
                <a:pPr marL="469900" marR="0" lvl="0" indent="-342900" algn="l" rtl="0">
                  <a:lnSpc>
                    <a:spcPct val="100000"/>
                  </a:lnSpc>
                  <a:spcBef>
                    <a:spcPts val="0"/>
                  </a:spcBef>
                  <a:spcAft>
                    <a:spcPts val="0"/>
                  </a:spcAft>
                  <a:buClr>
                    <a:srgbClr val="9900FF"/>
                  </a:buClr>
                  <a:buSzPts val="1600"/>
                  <a:buFont typeface="+mj-lt"/>
                  <a:buAutoNum type="alphaLcParenR"/>
                </a:pPr>
                <a14:m>
                  <m:oMath xmlns:m="http://schemas.openxmlformats.org/officeDocument/2006/math">
                    <m:r>
                      <a:rPr lang="en-US" sz="1600" b="0" i="0" smtClean="0">
                        <a:solidFill>
                          <a:srgbClr val="9900FF"/>
                        </a:solidFill>
                        <a:latin typeface="Cambria Math" panose="02040503050406030204" pitchFamily="18" charset="0"/>
                        <a:ea typeface="Source Sans Pro"/>
                        <a:cs typeface="Source Sans Pro"/>
                        <a:sym typeface="Source Sans Pro"/>
                      </a:rPr>
                      <m:t> </m:t>
                    </m:r>
                    <m:r>
                      <m:rPr>
                        <m:sty m:val="p"/>
                      </m:rPr>
                      <a:rPr lang="en-US" sz="1600" b="0" i="0" smtClean="0">
                        <a:solidFill>
                          <a:srgbClr val="9900FF"/>
                        </a:solidFill>
                        <a:latin typeface="Cambria Math" panose="02040503050406030204" pitchFamily="18" charset="0"/>
                        <a:ea typeface="Source Sans Pro"/>
                        <a:cs typeface="Source Sans Pro"/>
                        <a:sym typeface="Source Sans Pro"/>
                      </a:rPr>
                      <m:t>log</m:t>
                    </m:r>
                    <m:r>
                      <a:rPr lang="en-US" sz="1600" b="0" i="1" smtClean="0">
                        <a:solidFill>
                          <a:srgbClr val="9900FF"/>
                        </a:solidFill>
                        <a:latin typeface="Cambria Math" panose="02040503050406030204" pitchFamily="18" charset="0"/>
                        <a:ea typeface="Source Sans Pro"/>
                        <a:cs typeface="Source Sans Pro"/>
                        <a:sym typeface="Source Sans Pro"/>
                      </a:rPr>
                      <m:t>⁡(</m:t>
                    </m:r>
                    <m:func>
                      <m:funcPr>
                        <m:ctrlPr>
                          <a:rPr lang="en-US" sz="1600" b="0" i="1" smtClean="0">
                            <a:solidFill>
                              <a:srgbClr val="9900FF"/>
                            </a:solidFill>
                            <a:latin typeface="Cambria Math" panose="02040503050406030204" pitchFamily="18" charset="0"/>
                            <a:ea typeface="Source Sans Pro"/>
                            <a:cs typeface="Source Sans Pro"/>
                            <a:sym typeface="Source Sans Pro"/>
                          </a:rPr>
                        </m:ctrlPr>
                      </m:funcPr>
                      <m:fName>
                        <m:r>
                          <m:rPr>
                            <m:sty m:val="p"/>
                          </m:rPr>
                          <a:rPr lang="en-US" sz="1600" b="0" i="0" smtClean="0">
                            <a:solidFill>
                              <a:srgbClr val="9900FF"/>
                            </a:solidFill>
                            <a:latin typeface="Cambria Math" panose="02040503050406030204" pitchFamily="18" charset="0"/>
                            <a:ea typeface="Source Sans Pro"/>
                            <a:cs typeface="Source Sans Pro"/>
                            <a:sym typeface="Source Sans Pro"/>
                          </a:rPr>
                          <m:t>log</m:t>
                        </m:r>
                      </m:fName>
                      <m:e>
                        <m:d>
                          <m:dPr>
                            <m:ctrlPr>
                              <a:rPr lang="en-US" sz="1600" b="0" i="1" smtClean="0">
                                <a:solidFill>
                                  <a:srgbClr val="9900FF"/>
                                </a:solidFill>
                                <a:latin typeface="Cambria Math" panose="02040503050406030204" pitchFamily="18" charset="0"/>
                                <a:ea typeface="Source Sans Pro"/>
                                <a:cs typeface="Source Sans Pro"/>
                                <a:sym typeface="Source Sans Pro"/>
                              </a:rPr>
                            </m:ctrlPr>
                          </m:dPr>
                          <m:e>
                            <m:r>
                              <a:rPr lang="en-US" sz="1600" b="0" i="1" smtClean="0">
                                <a:solidFill>
                                  <a:srgbClr val="9900FF"/>
                                </a:solidFill>
                                <a:latin typeface="Cambria Math" panose="02040503050406030204" pitchFamily="18" charset="0"/>
                                <a:ea typeface="Source Sans Pro"/>
                                <a:cs typeface="Source Sans Pro"/>
                                <a:sym typeface="Source Sans Pro"/>
                              </a:rPr>
                              <m:t>𝑛</m:t>
                            </m:r>
                          </m:e>
                        </m:d>
                      </m:e>
                    </m:func>
                    <m:r>
                      <a:rPr lang="en-US" sz="1600" b="0" i="1" smtClean="0">
                        <a:solidFill>
                          <a:srgbClr val="9900FF"/>
                        </a:solidFill>
                        <a:latin typeface="Cambria Math" panose="02040503050406030204" pitchFamily="18" charset="0"/>
                        <a:ea typeface="Source Sans Pro"/>
                        <a:cs typeface="Source Sans Pro"/>
                        <a:sym typeface="Source Sans Pro"/>
                      </a:rPr>
                      <m:t>)</m:t>
                    </m:r>
                  </m:oMath>
                </a14:m>
                <a:r>
                  <a:rPr lang="en-US" sz="1600" dirty="0">
                    <a:solidFill>
                      <a:srgbClr val="9900FF"/>
                    </a:solidFill>
                    <a:latin typeface="Source Sans Pro"/>
                    <a:ea typeface="Source Sans Pro"/>
                    <a:cs typeface="Source Sans Pro"/>
                    <a:sym typeface="Source Sans Pro"/>
                  </a:rPr>
                  <a:t> </a:t>
                </a:r>
              </a:p>
              <a:p>
                <a:pPr marL="469900" marR="0" lvl="0" indent="-342900" algn="l" rtl="0">
                  <a:lnSpc>
                    <a:spcPct val="100000"/>
                  </a:lnSpc>
                  <a:spcBef>
                    <a:spcPts val="0"/>
                  </a:spcBef>
                  <a:spcAft>
                    <a:spcPts val="0"/>
                  </a:spcAft>
                  <a:buClr>
                    <a:srgbClr val="9900FF"/>
                  </a:buClr>
                  <a:buSzPts val="1600"/>
                  <a:buFont typeface="+mj-lt"/>
                  <a:buAutoNum type="alphaLcParenR"/>
                </a:pPr>
                <a14:m>
                  <m:oMath xmlns:m="http://schemas.openxmlformats.org/officeDocument/2006/math">
                    <m:r>
                      <a:rPr lang="en-US" sz="1600" b="0" i="0" smtClean="0">
                        <a:solidFill>
                          <a:srgbClr val="9900FF"/>
                        </a:solidFill>
                        <a:latin typeface="Cambria Math" panose="02040503050406030204" pitchFamily="18" charset="0"/>
                        <a:ea typeface="Source Sans Pro"/>
                        <a:cs typeface="Source Sans Pro"/>
                        <a:sym typeface="Source Sans Pro"/>
                      </a:rPr>
                      <m:t> </m:t>
                    </m:r>
                    <m:r>
                      <m:rPr>
                        <m:sty m:val="p"/>
                      </m:rPr>
                      <a:rPr lang="en-US" sz="1600" b="0" i="0" smtClean="0">
                        <a:solidFill>
                          <a:srgbClr val="9900FF"/>
                        </a:solidFill>
                        <a:latin typeface="Cambria Math" panose="02040503050406030204" pitchFamily="18" charset="0"/>
                        <a:ea typeface="Source Sans Pro"/>
                        <a:cs typeface="Source Sans Pro"/>
                        <a:sym typeface="Source Sans Pro"/>
                      </a:rPr>
                      <m:t>log</m:t>
                    </m:r>
                    <m:r>
                      <a:rPr lang="en-US" sz="1600" b="0" i="1" smtClean="0">
                        <a:solidFill>
                          <a:srgbClr val="9900FF"/>
                        </a:solidFill>
                        <a:latin typeface="Cambria Math" panose="02040503050406030204" pitchFamily="18" charset="0"/>
                        <a:ea typeface="Source Sans Pro"/>
                        <a:cs typeface="Source Sans Pro"/>
                        <a:sym typeface="Source Sans Pro"/>
                      </a:rPr>
                      <m:t>⁡(</m:t>
                    </m:r>
                    <m:r>
                      <a:rPr lang="en-US" sz="1600" b="0" i="1" smtClean="0">
                        <a:solidFill>
                          <a:srgbClr val="9900FF"/>
                        </a:solidFill>
                        <a:latin typeface="Cambria Math" panose="02040503050406030204" pitchFamily="18" charset="0"/>
                        <a:ea typeface="Source Sans Pro"/>
                        <a:cs typeface="Source Sans Pro"/>
                        <a:sym typeface="Source Sans Pro"/>
                      </a:rPr>
                      <m:t>𝑛</m:t>
                    </m:r>
                    <m:r>
                      <a:rPr lang="en-US" sz="1600" b="0" i="1" smtClean="0">
                        <a:solidFill>
                          <a:srgbClr val="9900FF"/>
                        </a:solidFill>
                        <a:latin typeface="Cambria Math" panose="02040503050406030204" pitchFamily="18" charset="0"/>
                        <a:ea typeface="Source Sans Pro"/>
                        <a:cs typeface="Source Sans Pro"/>
                        <a:sym typeface="Source Sans Pro"/>
                      </a:rPr>
                      <m:t>)</m:t>
                    </m:r>
                  </m:oMath>
                </a14:m>
                <a:endParaRPr lang="en-US" sz="1600" dirty="0">
                  <a:solidFill>
                    <a:srgbClr val="9900FF"/>
                  </a:solidFill>
                  <a:latin typeface="Source Sans Pro"/>
                  <a:ea typeface="Source Sans Pro"/>
                  <a:cs typeface="Source Sans Pro"/>
                  <a:sym typeface="Source Sans Pro"/>
                </a:endParaRPr>
              </a:p>
              <a:p>
                <a:pPr marL="469900" marR="0" lvl="0" indent="-342900" algn="l" rtl="0">
                  <a:lnSpc>
                    <a:spcPct val="100000"/>
                  </a:lnSpc>
                  <a:spcBef>
                    <a:spcPts val="0"/>
                  </a:spcBef>
                  <a:spcAft>
                    <a:spcPts val="0"/>
                  </a:spcAft>
                  <a:buClr>
                    <a:srgbClr val="9900FF"/>
                  </a:buClr>
                  <a:buSzPts val="1600"/>
                  <a:buFont typeface="+mj-lt"/>
                  <a:buAutoNum type="alphaLcParenR"/>
                </a:pPr>
                <a14:m>
                  <m:oMath xmlns:m="http://schemas.openxmlformats.org/officeDocument/2006/math">
                    <m:r>
                      <a:rPr lang="en-US" sz="1600" b="0" i="0" smtClean="0">
                        <a:solidFill>
                          <a:srgbClr val="9900FF"/>
                        </a:solidFill>
                        <a:latin typeface="Cambria Math" panose="02040503050406030204" pitchFamily="18" charset="0"/>
                        <a:ea typeface="Source Sans Pro"/>
                        <a:cs typeface="Source Sans Pro"/>
                        <a:sym typeface="Source Sans Pro"/>
                      </a:rPr>
                      <m:t> </m:t>
                    </m:r>
                    <m:r>
                      <m:rPr>
                        <m:sty m:val="p"/>
                      </m:rPr>
                      <a:rPr lang="en-US" sz="1600" b="0" i="0" smtClean="0">
                        <a:solidFill>
                          <a:srgbClr val="9900FF"/>
                        </a:solidFill>
                        <a:latin typeface="Cambria Math" panose="02040503050406030204" pitchFamily="18" charset="0"/>
                        <a:ea typeface="Source Sans Pro"/>
                        <a:cs typeface="Source Sans Pro"/>
                        <a:sym typeface="Source Sans Pro"/>
                      </a:rPr>
                      <m:t>log</m:t>
                    </m:r>
                    <m:r>
                      <a:rPr lang="en-US" sz="1600" b="0" i="1" smtClean="0">
                        <a:solidFill>
                          <a:srgbClr val="9900FF"/>
                        </a:solidFill>
                        <a:latin typeface="Cambria Math" panose="02040503050406030204" pitchFamily="18" charset="0"/>
                        <a:ea typeface="Source Sans Pro"/>
                        <a:cs typeface="Source Sans Pro"/>
                        <a:sym typeface="Source Sans Pro"/>
                      </a:rPr>
                      <m:t>⁡(</m:t>
                    </m:r>
                    <m:sSup>
                      <m:sSupPr>
                        <m:ctrlPr>
                          <a:rPr lang="en-US" sz="1600" b="0" i="1" smtClean="0">
                            <a:solidFill>
                              <a:srgbClr val="9900FF"/>
                            </a:solidFill>
                            <a:latin typeface="Cambria Math" panose="02040503050406030204" pitchFamily="18" charset="0"/>
                            <a:ea typeface="Source Sans Pro"/>
                            <a:sym typeface="Source Sans Pro"/>
                          </a:rPr>
                        </m:ctrlPr>
                      </m:sSupPr>
                      <m:e>
                        <m:r>
                          <a:rPr lang="en-US" sz="1600" b="0" i="1" smtClean="0">
                            <a:solidFill>
                              <a:srgbClr val="9900FF"/>
                            </a:solidFill>
                            <a:latin typeface="Cambria Math" panose="02040503050406030204" pitchFamily="18" charset="0"/>
                            <a:ea typeface="Source Sans Pro"/>
                            <a:sym typeface="Source Sans Pro"/>
                          </a:rPr>
                          <m:t>𝑛</m:t>
                        </m:r>
                      </m:e>
                      <m:sup>
                        <m:r>
                          <a:rPr lang="en-US" sz="1600" b="0" i="1" smtClean="0">
                            <a:solidFill>
                              <a:srgbClr val="9900FF"/>
                            </a:solidFill>
                            <a:latin typeface="Cambria Math" panose="02040503050406030204" pitchFamily="18" charset="0"/>
                            <a:ea typeface="Source Sans Pro"/>
                            <a:sym typeface="Source Sans Pro"/>
                          </a:rPr>
                          <m:t>2</m:t>
                        </m:r>
                      </m:sup>
                    </m:sSup>
                    <m:r>
                      <a:rPr lang="en-US" sz="1600" b="0" i="1" smtClean="0">
                        <a:solidFill>
                          <a:srgbClr val="9900FF"/>
                        </a:solidFill>
                        <a:latin typeface="Cambria Math" panose="02040503050406030204" pitchFamily="18" charset="0"/>
                        <a:ea typeface="Source Sans Pro"/>
                        <a:sym typeface="Source Sans Pro"/>
                      </a:rPr>
                      <m:t>)</m:t>
                    </m:r>
                  </m:oMath>
                </a14:m>
                <a:r>
                  <a:rPr lang="en-US" sz="1600" dirty="0">
                    <a:solidFill>
                      <a:srgbClr val="9900FF"/>
                    </a:solidFill>
                    <a:latin typeface="Source Sans Pro"/>
                    <a:ea typeface="Source Sans Pro"/>
                    <a:cs typeface="Source Sans Pro"/>
                    <a:sym typeface="Source Sans Pro"/>
                  </a:rPr>
                  <a:t> </a:t>
                </a:r>
                <a:br>
                  <a:rPr lang="en-US" sz="1600" dirty="0">
                    <a:solidFill>
                      <a:srgbClr val="9900FF"/>
                    </a:solidFill>
                    <a:latin typeface="Source Sans Pro"/>
                    <a:ea typeface="Source Sans Pro"/>
                    <a:cs typeface="Source Sans Pro"/>
                    <a:sym typeface="Source Sans Pro"/>
                  </a:rPr>
                </a:br>
                <a:r>
                  <a:rPr lang="en-US" sz="1600" dirty="0">
                    <a:solidFill>
                      <a:srgbClr val="9900FF"/>
                    </a:solidFill>
                    <a:latin typeface="Source Sans Pro"/>
                    <a:ea typeface="Source Sans Pro"/>
                    <a:cs typeface="Source Sans Pro"/>
                    <a:sym typeface="Source Sans Pro"/>
                  </a:rPr>
                  <a:t>this function is </a:t>
                </a:r>
                <a:r>
                  <a:rPr lang="el-GR" sz="1600" dirty="0">
                    <a:solidFill>
                      <a:srgbClr val="9900FF"/>
                    </a:solidFill>
                    <a:latin typeface="Source Sans Pro"/>
                    <a:ea typeface="Source Sans Pro"/>
                    <a:cs typeface="Source Sans Pro"/>
                    <a:sym typeface="Source Sans Pro"/>
                  </a:rPr>
                  <a:t>Θ(</a:t>
                </a:r>
                <a:r>
                  <a:rPr lang="en-US" sz="1600" dirty="0">
                    <a:solidFill>
                      <a:srgbClr val="9900FF"/>
                    </a:solidFill>
                    <a:latin typeface="Source Sans Pro"/>
                    <a:ea typeface="Source Sans Pro"/>
                    <a:cs typeface="Source Sans Pro"/>
                    <a:sym typeface="Source Sans Pro"/>
                  </a:rPr>
                  <a:t>log(n)); they differ only by the constant factor 2</a:t>
                </a:r>
              </a:p>
              <a:p>
                <a:pPr marL="469900" marR="0" lvl="0" indent="-342900" algn="l" rtl="0">
                  <a:lnSpc>
                    <a:spcPct val="100000"/>
                  </a:lnSpc>
                  <a:spcBef>
                    <a:spcPts val="0"/>
                  </a:spcBef>
                  <a:spcAft>
                    <a:spcPts val="0"/>
                  </a:spcAft>
                  <a:buClr>
                    <a:srgbClr val="9900FF"/>
                  </a:buClr>
                  <a:buSzPts val="1600"/>
                  <a:buFont typeface="+mj-lt"/>
                  <a:buAutoNum type="alphaLcParenR"/>
                </a:pPr>
                <a:r>
                  <a:rPr lang="en-US" sz="1600" b="0" dirty="0">
                    <a:solidFill>
                      <a:srgbClr val="9900FF"/>
                    </a:solidFill>
                    <a:ea typeface="Source Sans Pro"/>
                    <a:sym typeface="Source Sans Pro"/>
                  </a:rPr>
                  <a:t> </a:t>
                </a:r>
                <a14:m>
                  <m:oMath xmlns:m="http://schemas.openxmlformats.org/officeDocument/2006/math">
                    <m:sSup>
                      <m:sSupPr>
                        <m:ctrlPr>
                          <a:rPr lang="en-US" sz="1600" b="0" i="1" smtClean="0">
                            <a:solidFill>
                              <a:srgbClr val="9900FF"/>
                            </a:solidFill>
                            <a:latin typeface="Cambria Math" panose="02040503050406030204" pitchFamily="18" charset="0"/>
                            <a:ea typeface="Source Sans Pro"/>
                            <a:sym typeface="Source Sans Pro"/>
                          </a:rPr>
                        </m:ctrlPr>
                      </m:sSupPr>
                      <m:e>
                        <m:r>
                          <a:rPr lang="en-US" sz="1600" b="0" i="1" smtClean="0">
                            <a:solidFill>
                              <a:srgbClr val="9900FF"/>
                            </a:solidFill>
                            <a:latin typeface="Cambria Math" panose="02040503050406030204" pitchFamily="18" charset="0"/>
                            <a:ea typeface="Source Sans Pro"/>
                            <a:sym typeface="Source Sans Pro"/>
                          </a:rPr>
                          <m:t>(</m:t>
                        </m:r>
                        <m:func>
                          <m:funcPr>
                            <m:ctrlPr>
                              <a:rPr lang="en-US" sz="1600" b="0" i="1" smtClean="0">
                                <a:solidFill>
                                  <a:srgbClr val="9900FF"/>
                                </a:solidFill>
                                <a:latin typeface="Cambria Math" panose="02040503050406030204" pitchFamily="18" charset="0"/>
                                <a:ea typeface="Source Sans Pro"/>
                                <a:sym typeface="Source Sans Pro"/>
                              </a:rPr>
                            </m:ctrlPr>
                          </m:funcPr>
                          <m:fName>
                            <m:r>
                              <m:rPr>
                                <m:sty m:val="p"/>
                              </m:rPr>
                              <a:rPr lang="en-US" sz="1600" b="0" i="0" smtClean="0">
                                <a:solidFill>
                                  <a:srgbClr val="9900FF"/>
                                </a:solidFill>
                                <a:latin typeface="Cambria Math" panose="02040503050406030204" pitchFamily="18" charset="0"/>
                                <a:ea typeface="Source Sans Pro"/>
                                <a:sym typeface="Source Sans Pro"/>
                              </a:rPr>
                              <m:t>log</m:t>
                            </m:r>
                          </m:fName>
                          <m:e>
                            <m:d>
                              <m:dPr>
                                <m:ctrlPr>
                                  <a:rPr lang="en-US" sz="1600" b="0" i="1" smtClean="0">
                                    <a:solidFill>
                                      <a:srgbClr val="9900FF"/>
                                    </a:solidFill>
                                    <a:latin typeface="Cambria Math" panose="02040503050406030204" pitchFamily="18" charset="0"/>
                                    <a:ea typeface="Source Sans Pro"/>
                                    <a:sym typeface="Source Sans Pro"/>
                                  </a:rPr>
                                </m:ctrlPr>
                              </m:dPr>
                              <m:e>
                                <m:r>
                                  <a:rPr lang="en-US" sz="1600" b="0" i="1" smtClean="0">
                                    <a:solidFill>
                                      <a:srgbClr val="9900FF"/>
                                    </a:solidFill>
                                    <a:latin typeface="Cambria Math" panose="02040503050406030204" pitchFamily="18" charset="0"/>
                                    <a:ea typeface="Source Sans Pro"/>
                                    <a:sym typeface="Source Sans Pro"/>
                                  </a:rPr>
                                  <m:t>𝑛</m:t>
                                </m:r>
                              </m:e>
                            </m:d>
                          </m:e>
                        </m:func>
                        <m:r>
                          <a:rPr lang="en-US" sz="1600" b="0" i="1" smtClean="0">
                            <a:solidFill>
                              <a:srgbClr val="9900FF"/>
                            </a:solidFill>
                            <a:latin typeface="Cambria Math" panose="02040503050406030204" pitchFamily="18" charset="0"/>
                            <a:ea typeface="Source Sans Pro"/>
                            <a:sym typeface="Source Sans Pro"/>
                          </a:rPr>
                          <m:t>)</m:t>
                        </m:r>
                      </m:e>
                      <m:sup>
                        <m:r>
                          <a:rPr lang="en-US" sz="1600" b="0" i="1" smtClean="0">
                            <a:solidFill>
                              <a:srgbClr val="9900FF"/>
                            </a:solidFill>
                            <a:latin typeface="Cambria Math" panose="02040503050406030204" pitchFamily="18" charset="0"/>
                            <a:ea typeface="Source Sans Pro"/>
                            <a:sym typeface="Source Sans Pro"/>
                          </a:rPr>
                          <m:t>2</m:t>
                        </m:r>
                      </m:sup>
                    </m:sSup>
                  </m:oMath>
                </a14:m>
                <a:endParaRPr lang="en-US" sz="1600" baseline="30000" dirty="0">
                  <a:solidFill>
                    <a:srgbClr val="9900FF"/>
                  </a:solidFill>
                  <a:latin typeface="Source Sans Pro"/>
                  <a:ea typeface="Source Sans Pro"/>
                  <a:cs typeface="Source Sans Pro"/>
                  <a:sym typeface="Source Sans Pro"/>
                </a:endParaRPr>
              </a:p>
              <a:p>
                <a:pPr marL="469900" marR="0" lvl="0" indent="-342900" algn="l" rtl="0">
                  <a:lnSpc>
                    <a:spcPct val="100000"/>
                  </a:lnSpc>
                  <a:spcBef>
                    <a:spcPts val="0"/>
                  </a:spcBef>
                  <a:spcAft>
                    <a:spcPts val="0"/>
                  </a:spcAft>
                  <a:buClr>
                    <a:srgbClr val="9900FF"/>
                  </a:buClr>
                  <a:buSzPts val="1600"/>
                  <a:buFont typeface="+mj-lt"/>
                  <a:buAutoNum type="alphaLcParenR"/>
                </a:pPr>
                <a:r>
                  <a:rPr lang="en-US" sz="1600" dirty="0">
                    <a:solidFill>
                      <a:srgbClr val="9900FF"/>
                    </a:solidFill>
                    <a:ea typeface="Source Sans Pro"/>
                    <a:sym typeface="Source Sans Pro"/>
                  </a:rPr>
                  <a:t> </a:t>
                </a:r>
                <a14:m>
                  <m:oMath xmlns:m="http://schemas.openxmlformats.org/officeDocument/2006/math">
                    <m:rad>
                      <m:radPr>
                        <m:degHide m:val="on"/>
                        <m:ctrlPr>
                          <a:rPr lang="en-US" sz="1600" i="1" dirty="0" smtClean="0">
                            <a:solidFill>
                              <a:srgbClr val="9900FF"/>
                            </a:solidFill>
                            <a:latin typeface="Cambria Math" panose="02040503050406030204" pitchFamily="18" charset="0"/>
                            <a:ea typeface="Source Sans Pro"/>
                            <a:sym typeface="Source Sans Pro"/>
                          </a:rPr>
                        </m:ctrlPr>
                      </m:radPr>
                      <m:deg/>
                      <m:e>
                        <m:r>
                          <a:rPr lang="en-US" sz="1600" b="0" i="1" dirty="0" smtClean="0">
                            <a:solidFill>
                              <a:srgbClr val="9900FF"/>
                            </a:solidFill>
                            <a:latin typeface="Cambria Math" panose="02040503050406030204" pitchFamily="18" charset="0"/>
                            <a:ea typeface="Source Sans Pro"/>
                            <a:sym typeface="Source Sans Pro"/>
                          </a:rPr>
                          <m:t>𝑛</m:t>
                        </m:r>
                      </m:e>
                    </m:rad>
                  </m:oMath>
                </a14:m>
                <a:endParaRPr lang="en-US" sz="1600" dirty="0">
                  <a:solidFill>
                    <a:srgbClr val="9900FF"/>
                  </a:solidFill>
                  <a:latin typeface="Source Sans Pro"/>
                  <a:ea typeface="Source Sans Pro"/>
                  <a:cs typeface="Source Sans Pro"/>
                  <a:sym typeface="Source Sans Pro"/>
                </a:endParaRPr>
              </a:p>
              <a:p>
                <a:pPr marL="469900" marR="0" lvl="0" indent="-342900" algn="l" rtl="0">
                  <a:lnSpc>
                    <a:spcPct val="100000"/>
                  </a:lnSpc>
                  <a:spcBef>
                    <a:spcPts val="0"/>
                  </a:spcBef>
                  <a:spcAft>
                    <a:spcPts val="0"/>
                  </a:spcAft>
                  <a:buClr>
                    <a:srgbClr val="9900FF"/>
                  </a:buClr>
                  <a:buSzPts val="1600"/>
                  <a:buFont typeface="+mj-lt"/>
                  <a:buAutoNum type="alphaLcParenR"/>
                </a:pPr>
                <a:r>
                  <a:rPr lang="en-US" sz="1600" dirty="0">
                    <a:solidFill>
                      <a:srgbClr val="9900FF"/>
                    </a:solidFill>
                    <a:ea typeface="Source Sans Pro"/>
                    <a:sym typeface="Source Sans Pro"/>
                  </a:rPr>
                  <a:t> </a:t>
                </a:r>
                <a14:m>
                  <m:oMath xmlns:m="http://schemas.openxmlformats.org/officeDocument/2006/math">
                    <m:sSup>
                      <m:sSupPr>
                        <m:ctrlPr>
                          <a:rPr lang="en-US" sz="1600" i="1" smtClean="0">
                            <a:solidFill>
                              <a:srgbClr val="9900FF"/>
                            </a:solidFill>
                            <a:latin typeface="Cambria Math" panose="02040503050406030204" pitchFamily="18" charset="0"/>
                            <a:ea typeface="Source Sans Pro"/>
                            <a:sym typeface="Source Sans Pro"/>
                          </a:rPr>
                        </m:ctrlPr>
                      </m:sSupPr>
                      <m:e>
                        <m:r>
                          <a:rPr lang="en-US" sz="1600" b="0" i="1" smtClean="0">
                            <a:solidFill>
                              <a:srgbClr val="9900FF"/>
                            </a:solidFill>
                            <a:latin typeface="Cambria Math" panose="02040503050406030204" pitchFamily="18" charset="0"/>
                            <a:ea typeface="Source Sans Pro"/>
                            <a:sym typeface="Source Sans Pro"/>
                          </a:rPr>
                          <m:t>2</m:t>
                        </m:r>
                      </m:e>
                      <m:sup>
                        <m:r>
                          <m:rPr>
                            <m:sty m:val="p"/>
                          </m:rPr>
                          <a:rPr lang="en-US" sz="1600" b="0" i="0" smtClean="0">
                            <a:solidFill>
                              <a:srgbClr val="9900FF"/>
                            </a:solidFill>
                            <a:latin typeface="Cambria Math" panose="02040503050406030204" pitchFamily="18" charset="0"/>
                            <a:ea typeface="Source Sans Pro"/>
                            <a:sym typeface="Source Sans Pro"/>
                          </a:rPr>
                          <m:t>log</m:t>
                        </m:r>
                        <m:r>
                          <a:rPr lang="en-US" sz="1600" b="0" i="1" smtClean="0">
                            <a:solidFill>
                              <a:srgbClr val="9900FF"/>
                            </a:solidFill>
                            <a:latin typeface="Cambria Math" panose="02040503050406030204" pitchFamily="18" charset="0"/>
                            <a:ea typeface="Source Sans Pro"/>
                            <a:sym typeface="Source Sans Pro"/>
                          </a:rPr>
                          <m:t>⁡(</m:t>
                        </m:r>
                        <m:r>
                          <a:rPr lang="en-US" sz="1600" b="0" i="1" smtClean="0">
                            <a:solidFill>
                              <a:srgbClr val="9900FF"/>
                            </a:solidFill>
                            <a:latin typeface="Cambria Math" panose="02040503050406030204" pitchFamily="18" charset="0"/>
                            <a:ea typeface="Source Sans Pro"/>
                            <a:sym typeface="Source Sans Pro"/>
                          </a:rPr>
                          <m:t>𝑛</m:t>
                        </m:r>
                        <m:r>
                          <a:rPr lang="en-US" sz="1600" b="0" i="1" smtClean="0">
                            <a:solidFill>
                              <a:srgbClr val="9900FF"/>
                            </a:solidFill>
                            <a:latin typeface="Cambria Math" panose="02040503050406030204" pitchFamily="18" charset="0"/>
                            <a:ea typeface="Source Sans Pro"/>
                            <a:sym typeface="Source Sans Pro"/>
                          </a:rPr>
                          <m:t>)</m:t>
                        </m:r>
                      </m:sup>
                    </m:sSup>
                  </m:oMath>
                </a14:m>
                <a:r>
                  <a:rPr lang="en-US" sz="1600" dirty="0">
                    <a:solidFill>
                      <a:srgbClr val="9900FF"/>
                    </a:solidFill>
                    <a:latin typeface="Source Sans Pro"/>
                    <a:ea typeface="Source Sans Pro"/>
                    <a:cs typeface="Source Sans Pro"/>
                    <a:sym typeface="Source Sans Pro"/>
                  </a:rPr>
                  <a:t> </a:t>
                </a:r>
                <a:br>
                  <a:rPr lang="en-US" sz="1600" dirty="0">
                    <a:solidFill>
                      <a:srgbClr val="9900FF"/>
                    </a:solidFill>
                    <a:latin typeface="Source Sans Pro"/>
                    <a:ea typeface="Source Sans Pro"/>
                    <a:cs typeface="Source Sans Pro"/>
                    <a:sym typeface="Source Sans Pro"/>
                  </a:rPr>
                </a:br>
                <a:r>
                  <a:rPr lang="en-US" sz="1600" dirty="0">
                    <a:solidFill>
                      <a:srgbClr val="9900FF"/>
                    </a:solidFill>
                    <a:latin typeface="Source Sans Pro"/>
                    <a:ea typeface="Source Sans Pro"/>
                    <a:cs typeface="Source Sans Pro"/>
                    <a:sym typeface="Source Sans Pro"/>
                  </a:rPr>
                  <a:t>note: this is just n</a:t>
                </a:r>
              </a:p>
              <a:p>
                <a:pPr marL="469900" marR="0" lvl="0" indent="-342900" algn="l" rtl="0">
                  <a:lnSpc>
                    <a:spcPct val="100000"/>
                  </a:lnSpc>
                  <a:spcBef>
                    <a:spcPts val="0"/>
                  </a:spcBef>
                  <a:spcAft>
                    <a:spcPts val="0"/>
                  </a:spcAft>
                  <a:buClr>
                    <a:srgbClr val="9900FF"/>
                  </a:buClr>
                  <a:buSzPts val="1600"/>
                  <a:buFont typeface="+mj-lt"/>
                  <a:buAutoNum type="alphaLcParenR"/>
                </a:pPr>
                <a:r>
                  <a:rPr lang="en-US" sz="1600" dirty="0">
                    <a:solidFill>
                      <a:srgbClr val="9900FF"/>
                    </a:solidFill>
                    <a:ea typeface="Source Sans Pro"/>
                    <a:sym typeface="Source Sans Pro"/>
                  </a:rPr>
                  <a:t> </a:t>
                </a:r>
                <a14:m>
                  <m:oMath xmlns:m="http://schemas.openxmlformats.org/officeDocument/2006/math">
                    <m:sSup>
                      <m:sSupPr>
                        <m:ctrlPr>
                          <a:rPr lang="en-US" sz="1600" i="1" smtClean="0">
                            <a:solidFill>
                              <a:srgbClr val="9900FF"/>
                            </a:solidFill>
                            <a:latin typeface="Cambria Math" panose="02040503050406030204" pitchFamily="18" charset="0"/>
                            <a:ea typeface="Source Sans Pro"/>
                            <a:sym typeface="Source Sans Pro"/>
                          </a:rPr>
                        </m:ctrlPr>
                      </m:sSupPr>
                      <m:e>
                        <m:r>
                          <a:rPr lang="en-US" sz="1600" b="0" i="1" smtClean="0">
                            <a:solidFill>
                              <a:srgbClr val="9900FF"/>
                            </a:solidFill>
                            <a:latin typeface="Cambria Math" panose="02040503050406030204" pitchFamily="18" charset="0"/>
                            <a:ea typeface="Source Sans Pro"/>
                            <a:sym typeface="Source Sans Pro"/>
                          </a:rPr>
                          <m:t>2</m:t>
                        </m:r>
                      </m:e>
                      <m:sup>
                        <m:rad>
                          <m:radPr>
                            <m:degHide m:val="on"/>
                            <m:ctrlPr>
                              <a:rPr lang="en-US" sz="1600" i="1" smtClean="0">
                                <a:solidFill>
                                  <a:srgbClr val="9900FF"/>
                                </a:solidFill>
                                <a:latin typeface="Cambria Math" panose="02040503050406030204" pitchFamily="18" charset="0"/>
                                <a:ea typeface="Source Sans Pro"/>
                                <a:sym typeface="Source Sans Pro"/>
                              </a:rPr>
                            </m:ctrlPr>
                          </m:radPr>
                          <m:deg/>
                          <m:e>
                            <m:r>
                              <a:rPr lang="en-US" sz="1600" b="0" i="1" smtClean="0">
                                <a:solidFill>
                                  <a:srgbClr val="9900FF"/>
                                </a:solidFill>
                                <a:latin typeface="Cambria Math" panose="02040503050406030204" pitchFamily="18" charset="0"/>
                                <a:ea typeface="Source Sans Pro"/>
                                <a:sym typeface="Source Sans Pro"/>
                              </a:rPr>
                              <m:t>𝑛</m:t>
                            </m:r>
                          </m:e>
                        </m:rad>
                      </m:sup>
                    </m:sSup>
                  </m:oMath>
                </a14:m>
                <a:endParaRPr lang="en-US" sz="1600" dirty="0">
                  <a:solidFill>
                    <a:srgbClr val="9900FF"/>
                  </a:solidFill>
                  <a:latin typeface="Source Sans Pro"/>
                  <a:ea typeface="Source Sans Pro"/>
                  <a:cs typeface="Source Sans Pro"/>
                  <a:sym typeface="Source Sans Pro"/>
                </a:endParaRPr>
              </a:p>
            </p:txBody>
          </p:sp>
        </mc:Choice>
        <mc:Fallback xmlns="">
          <p:sp>
            <p:nvSpPr>
              <p:cNvPr id="6" name="Google Shape;160;p35">
                <a:extLst>
                  <a:ext uri="{FF2B5EF4-FFF2-40B4-BE49-F238E27FC236}">
                    <a16:creationId xmlns:a16="http://schemas.microsoft.com/office/drawing/2014/main" id="{B6BEE2A3-9B22-D84C-2294-3FD7CAAB3FFC}"/>
                  </a:ext>
                </a:extLst>
              </p:cNvPr>
              <p:cNvSpPr txBox="1">
                <a:spLocks noRot="1" noChangeAspect="1" noMove="1" noResize="1" noEditPoints="1" noAdjustHandles="1" noChangeArrowheads="1" noChangeShapeType="1" noTextEdit="1"/>
              </p:cNvSpPr>
              <p:nvPr/>
            </p:nvSpPr>
            <p:spPr>
              <a:xfrm>
                <a:off x="2392546" y="1832900"/>
                <a:ext cx="6382414" cy="2447114"/>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BFD8BFD-6BDF-81B9-12C3-AF81F95B96C0}"/>
                  </a:ext>
                </a:extLst>
              </p:cNvPr>
              <p:cNvSpPr txBox="1"/>
              <p:nvPr/>
            </p:nvSpPr>
            <p:spPr>
              <a:xfrm>
                <a:off x="613017" y="1832900"/>
                <a:ext cx="1478212" cy="2802370"/>
              </a:xfrm>
              <a:prstGeom prst="rect">
                <a:avLst/>
              </a:prstGeom>
              <a:noFill/>
            </p:spPr>
            <p:txBody>
              <a:bodyPr wrap="square" numCol="2">
                <a:spAutoFit/>
              </a:bodyPr>
              <a:lstStyle/>
              <a:p>
                <a:pPr marL="285750" indent="-285750">
                  <a:spcAft>
                    <a:spcPts val="600"/>
                  </a:spcAft>
                  <a:buFont typeface="Arial" panose="020B0604020202020204" pitchFamily="34" charset="0"/>
                  <a:buChar char="•"/>
                </a:pPr>
                <a14:m>
                  <m:oMath xmlns:m="http://schemas.openxmlformats.org/officeDocument/2006/math">
                    <m:sSup>
                      <m:sSupPr>
                        <m:ctrlPr>
                          <a:rPr lang="en-US" i="1" dirty="0" smtClean="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2</m:t>
                        </m:r>
                      </m:e>
                      <m:sup>
                        <m:r>
                          <m:rPr>
                            <m:sty m:val="p"/>
                          </m:rPr>
                          <a:rPr lang="en-US" b="0" i="0" dirty="0" smtClean="0">
                            <a:solidFill>
                              <a:schemeClr val="tx2"/>
                            </a:solidFill>
                            <a:latin typeface="Cambria Math" panose="02040503050406030204" pitchFamily="18" charset="0"/>
                            <a:ea typeface="Source Sans Pro" panose="020B0503030403020204" pitchFamily="34" charset="0"/>
                          </a:rPr>
                          <m:t>log</m:t>
                        </m:r>
                        <m:r>
                          <a:rPr lang="en-US" b="0" i="1" dirty="0" smtClean="0">
                            <a:solidFill>
                              <a:schemeClr val="tx2"/>
                            </a:solidFill>
                            <a:latin typeface="Cambria Math" panose="02040503050406030204" pitchFamily="18" charset="0"/>
                            <a:ea typeface="Source Sans Pro" panose="020B0503030403020204" pitchFamily="34" charset="0"/>
                          </a:rPr>
                          <m:t>⁡(</m:t>
                        </m:r>
                        <m:r>
                          <a:rPr lang="en-US" b="0" i="1" dirty="0" smtClean="0">
                            <a:solidFill>
                              <a:schemeClr val="tx2"/>
                            </a:solidFill>
                            <a:latin typeface="Cambria Math" panose="02040503050406030204" pitchFamily="18" charset="0"/>
                            <a:ea typeface="Source Sans Pro" panose="020B0503030403020204" pitchFamily="34" charset="0"/>
                          </a:rPr>
                          <m:t>𝑛</m:t>
                        </m:r>
                        <m:r>
                          <a:rPr lang="en-US" b="0" i="1" dirty="0" smtClean="0">
                            <a:solidFill>
                              <a:schemeClr val="tx2"/>
                            </a:solidFill>
                            <a:latin typeface="Cambria Math" panose="02040503050406030204" pitchFamily="18" charset="0"/>
                            <a:ea typeface="Source Sans Pro" panose="020B0503030403020204" pitchFamily="34" charset="0"/>
                          </a:rPr>
                          <m:t>)</m:t>
                        </m:r>
                      </m:sup>
                    </m:sSup>
                    <m:r>
                      <a:rPr lang="en-US" i="1" dirty="0" smtClean="0">
                        <a:solidFill>
                          <a:schemeClr val="tx2"/>
                        </a:solidFill>
                        <a:latin typeface="Cambria Math" panose="02040503050406030204" pitchFamily="18" charset="0"/>
                        <a:ea typeface="Source Sans Pro" panose="020B0503030403020204" pitchFamily="34" charset="0"/>
                      </a:rPr>
                      <m:t> </m:t>
                    </m:r>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sSup>
                      <m:sSupPr>
                        <m:ctrlPr>
                          <a:rPr lang="en-US" i="1" dirty="0" smtClean="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2</m:t>
                        </m:r>
                      </m:e>
                      <m:sup>
                        <m:r>
                          <a:rPr lang="en-US" b="0" i="1" dirty="0" smtClean="0">
                            <a:solidFill>
                              <a:schemeClr val="tx2"/>
                            </a:solidFill>
                            <a:latin typeface="Cambria Math" panose="02040503050406030204" pitchFamily="18" charset="0"/>
                            <a:ea typeface="Source Sans Pro" panose="020B0503030403020204" pitchFamily="34" charset="0"/>
                          </a:rPr>
                          <m:t>𝑛</m:t>
                        </m:r>
                        <m:r>
                          <a:rPr lang="en-US" b="0" i="0" dirty="0" smtClean="0">
                            <a:solidFill>
                              <a:schemeClr val="tx2"/>
                            </a:solidFill>
                            <a:latin typeface="Cambria Math" panose="02040503050406030204" pitchFamily="18" charset="0"/>
                            <a:ea typeface="Source Sans Pro" panose="020B0503030403020204" pitchFamily="34" charset="0"/>
                          </a:rPr>
                          <m:t> </m:t>
                        </m:r>
                        <m:r>
                          <m:rPr>
                            <m:sty m:val="p"/>
                          </m:rPr>
                          <a:rPr lang="en-US" b="0" i="0" dirty="0" smtClean="0">
                            <a:solidFill>
                              <a:schemeClr val="tx2"/>
                            </a:solidFill>
                            <a:latin typeface="Cambria Math" panose="02040503050406030204" pitchFamily="18" charset="0"/>
                            <a:ea typeface="Source Sans Pro" panose="020B0503030403020204" pitchFamily="34" charset="0"/>
                          </a:rPr>
                          <m:t>log</m:t>
                        </m:r>
                        <m:r>
                          <a:rPr lang="en-US" b="0" i="1" dirty="0" smtClean="0">
                            <a:solidFill>
                              <a:schemeClr val="tx2"/>
                            </a:solidFill>
                            <a:latin typeface="Cambria Math" panose="02040503050406030204" pitchFamily="18" charset="0"/>
                            <a:ea typeface="Source Sans Pro" panose="020B0503030403020204" pitchFamily="34" charset="0"/>
                          </a:rPr>
                          <m:t>⁡(</m:t>
                        </m:r>
                        <m:r>
                          <a:rPr lang="en-US" b="0" i="1" dirty="0" smtClean="0">
                            <a:solidFill>
                              <a:schemeClr val="tx2"/>
                            </a:solidFill>
                            <a:latin typeface="Cambria Math" panose="02040503050406030204" pitchFamily="18" charset="0"/>
                            <a:ea typeface="Source Sans Pro" panose="020B0503030403020204" pitchFamily="34" charset="0"/>
                          </a:rPr>
                          <m:t>𝑛</m:t>
                        </m:r>
                        <m:r>
                          <a:rPr lang="en-US" b="0" i="1" dirty="0" smtClean="0">
                            <a:solidFill>
                              <a:schemeClr val="tx2"/>
                            </a:solidFill>
                            <a:latin typeface="Cambria Math" panose="02040503050406030204" pitchFamily="18" charset="0"/>
                            <a:ea typeface="Source Sans Pro" panose="020B0503030403020204" pitchFamily="34" charset="0"/>
                          </a:rPr>
                          <m:t>)</m:t>
                        </m:r>
                      </m:sup>
                    </m:sSup>
                  </m:oMath>
                </a14:m>
                <a:endParaRPr lang="en-US" i="1" dirty="0">
                  <a:solidFill>
                    <a:schemeClr val="tx2"/>
                  </a:solidFill>
                  <a:latin typeface="Cambria Math" panose="02040503050406030204" pitchFamily="18"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r>
                      <m:rPr>
                        <m:sty m:val="p"/>
                      </m:rPr>
                      <a:rPr lang="en-US" i="1" dirty="0" smtClean="0">
                        <a:solidFill>
                          <a:schemeClr val="tx2"/>
                        </a:solidFill>
                        <a:latin typeface="Cambria Math" panose="02040503050406030204" pitchFamily="18" charset="0"/>
                        <a:ea typeface="Source Sans Pro" panose="020B0503030403020204" pitchFamily="34" charset="0"/>
                      </a:rPr>
                      <m:t>log</m:t>
                    </m:r>
                    <m:r>
                      <a:rPr lang="en-US" i="1" dirty="0" smtClean="0">
                        <a:solidFill>
                          <a:schemeClr val="tx2"/>
                        </a:solidFill>
                        <a:latin typeface="Cambria Math" panose="02040503050406030204" pitchFamily="18" charset="0"/>
                        <a:ea typeface="Source Sans Pro" panose="020B0503030403020204" pitchFamily="34" charset="0"/>
                      </a:rPr>
                      <m:t>⁡(</m:t>
                    </m:r>
                    <m:r>
                      <m:rPr>
                        <m:sty m:val="p"/>
                      </m:rPr>
                      <a:rPr lang="en-US" i="1" dirty="0" smtClean="0">
                        <a:solidFill>
                          <a:schemeClr val="tx2"/>
                        </a:solidFill>
                        <a:latin typeface="Cambria Math" panose="02040503050406030204" pitchFamily="18" charset="0"/>
                        <a:ea typeface="Source Sans Pro" panose="020B0503030403020204" pitchFamily="34" charset="0"/>
                      </a:rPr>
                      <m:t>log</m:t>
                    </m:r>
                    <m:r>
                      <a:rPr lang="en-US" i="1" dirty="0" smtClean="0">
                        <a:solidFill>
                          <a:schemeClr val="tx2"/>
                        </a:solidFill>
                        <a:latin typeface="Cambria Math" panose="02040503050406030204" pitchFamily="18" charset="0"/>
                        <a:ea typeface="Source Sans Pro" panose="020B0503030403020204" pitchFamily="34" charset="0"/>
                      </a:rPr>
                      <m:t>⁡(</m:t>
                    </m:r>
                    <m:r>
                      <a:rPr lang="en-US" i="1" dirty="0" smtClean="0">
                        <a:solidFill>
                          <a:schemeClr val="tx2"/>
                        </a:solidFill>
                        <a:latin typeface="Cambria Math" panose="02040503050406030204" pitchFamily="18" charset="0"/>
                        <a:ea typeface="Source Sans Pro" panose="020B0503030403020204" pitchFamily="34" charset="0"/>
                      </a:rPr>
                      <m:t>𝑛</m:t>
                    </m:r>
                    <m:r>
                      <a:rPr lang="en-US" i="1" dirty="0" smtClean="0">
                        <a:solidFill>
                          <a:schemeClr val="tx2"/>
                        </a:solidFill>
                        <a:latin typeface="Cambria Math" panose="02040503050406030204" pitchFamily="18" charset="0"/>
                        <a:ea typeface="Source Sans Pro" panose="020B0503030403020204" pitchFamily="34" charset="0"/>
                      </a:rPr>
                      <m:t>)) </m:t>
                    </m:r>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sSup>
                      <m:sSupPr>
                        <m:ctrlPr>
                          <a:rPr lang="en-US" i="1" dirty="0" smtClean="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2</m:t>
                        </m:r>
                      </m:e>
                      <m:sup>
                        <m:rad>
                          <m:radPr>
                            <m:degHide m:val="on"/>
                            <m:ctrlPr>
                              <a:rPr lang="en-US" i="1" dirty="0" smtClean="0">
                                <a:solidFill>
                                  <a:schemeClr val="tx2"/>
                                </a:solidFill>
                                <a:latin typeface="Cambria Math" panose="02040503050406030204" pitchFamily="18" charset="0"/>
                                <a:ea typeface="Source Sans Pro" panose="020B0503030403020204" pitchFamily="34" charset="0"/>
                              </a:rPr>
                            </m:ctrlPr>
                          </m:radPr>
                          <m:deg/>
                          <m:e>
                            <m:r>
                              <a:rPr lang="en-US" b="0" i="1" dirty="0" smtClean="0">
                                <a:solidFill>
                                  <a:schemeClr val="tx2"/>
                                </a:solidFill>
                                <a:latin typeface="Cambria Math" panose="02040503050406030204" pitchFamily="18" charset="0"/>
                                <a:ea typeface="Source Sans Pro" panose="020B0503030403020204" pitchFamily="34" charset="0"/>
                              </a:rPr>
                              <m:t>𝑛</m:t>
                            </m:r>
                          </m:e>
                        </m:rad>
                      </m:sup>
                    </m:sSup>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sSup>
                      <m:sSupPr>
                        <m:ctrlPr>
                          <a:rPr lang="en-US" i="1" dirty="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3</m:t>
                        </m:r>
                      </m:e>
                      <m:sup>
                        <m:rad>
                          <m:radPr>
                            <m:degHide m:val="on"/>
                            <m:ctrlPr>
                              <a:rPr lang="en-US" i="1" dirty="0">
                                <a:solidFill>
                                  <a:schemeClr val="tx2"/>
                                </a:solidFill>
                                <a:latin typeface="Cambria Math" panose="02040503050406030204" pitchFamily="18" charset="0"/>
                                <a:ea typeface="Source Sans Pro" panose="020B0503030403020204" pitchFamily="34" charset="0"/>
                              </a:rPr>
                            </m:ctrlPr>
                          </m:radPr>
                          <m:deg/>
                          <m:e>
                            <m:r>
                              <a:rPr lang="en-US" i="1" dirty="0">
                                <a:solidFill>
                                  <a:schemeClr val="tx2"/>
                                </a:solidFill>
                                <a:latin typeface="Cambria Math" panose="02040503050406030204" pitchFamily="18" charset="0"/>
                                <a:ea typeface="Source Sans Pro" panose="020B0503030403020204" pitchFamily="34" charset="0"/>
                              </a:rPr>
                              <m:t>𝑛</m:t>
                            </m:r>
                          </m:e>
                        </m:rad>
                      </m:sup>
                    </m:sSup>
                  </m:oMath>
                </a14:m>
                <a:endParaRPr lang="en-US" i="1" dirty="0">
                  <a:solidFill>
                    <a:schemeClr val="tx2"/>
                  </a:solidFill>
                  <a:latin typeface="Cambria Math" panose="02040503050406030204" pitchFamily="18"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r>
                      <m:rPr>
                        <m:sty m:val="p"/>
                      </m:rPr>
                      <a:rPr lang="en-US" i="1" dirty="0" smtClean="0">
                        <a:solidFill>
                          <a:schemeClr val="tx2"/>
                        </a:solidFill>
                        <a:latin typeface="Cambria Math" panose="02040503050406030204" pitchFamily="18" charset="0"/>
                        <a:ea typeface="Source Sans Pro" panose="020B0503030403020204" pitchFamily="34" charset="0"/>
                      </a:rPr>
                      <m:t>log</m:t>
                    </m:r>
                    <m:r>
                      <a:rPr lang="en-US" i="1" dirty="0">
                        <a:solidFill>
                          <a:schemeClr val="tx2"/>
                        </a:solidFill>
                        <a:latin typeface="Cambria Math" panose="02040503050406030204" pitchFamily="18" charset="0"/>
                        <a:ea typeface="Source Sans Pro" panose="020B0503030403020204" pitchFamily="34" charset="0"/>
                      </a:rPr>
                      <m:t>⁡(</m:t>
                    </m:r>
                    <m:r>
                      <a:rPr lang="en-US" i="1" dirty="0">
                        <a:solidFill>
                          <a:schemeClr val="tx2"/>
                        </a:solidFill>
                        <a:latin typeface="Cambria Math" panose="02040503050406030204" pitchFamily="18" charset="0"/>
                        <a:ea typeface="Source Sans Pro" panose="020B0503030403020204" pitchFamily="34" charset="0"/>
                      </a:rPr>
                      <m:t>𝑛</m:t>
                    </m:r>
                    <m:r>
                      <a:rPr lang="en-US" i="1" dirty="0">
                        <a:solidFill>
                          <a:schemeClr val="tx2"/>
                        </a:solidFill>
                        <a:latin typeface="Cambria Math" panose="02040503050406030204" pitchFamily="18" charset="0"/>
                        <a:ea typeface="Source Sans Pro" panose="020B0503030403020204" pitchFamily="34" charset="0"/>
                      </a:rPr>
                      <m:t>) </m:t>
                    </m:r>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r>
                      <m:rPr>
                        <m:sty m:val="p"/>
                      </m:rPr>
                      <a:rPr lang="en-US" i="1" dirty="0" smtClean="0">
                        <a:solidFill>
                          <a:schemeClr val="tx2"/>
                        </a:solidFill>
                        <a:latin typeface="Cambria Math" panose="02040503050406030204" pitchFamily="18" charset="0"/>
                        <a:ea typeface="Source Sans Pro" panose="020B0503030403020204" pitchFamily="34" charset="0"/>
                      </a:rPr>
                      <m:t>log</m:t>
                    </m:r>
                    <m:r>
                      <a:rPr lang="en-US" i="1" dirty="0" smtClean="0">
                        <a:solidFill>
                          <a:schemeClr val="tx2"/>
                        </a:solidFill>
                        <a:latin typeface="Cambria Math" panose="02040503050406030204" pitchFamily="18" charset="0"/>
                        <a:ea typeface="Source Sans Pro" panose="020B0503030403020204" pitchFamily="34" charset="0"/>
                      </a:rPr>
                      <m:t>⁡(</m:t>
                    </m:r>
                    <m:sSup>
                      <m:sSupPr>
                        <m:ctrlPr>
                          <a:rPr lang="en-US" i="1" dirty="0" smtClean="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𝑛</m:t>
                        </m:r>
                      </m:e>
                      <m:sup>
                        <m:r>
                          <a:rPr lang="en-US" b="0" i="1" dirty="0" smtClean="0">
                            <a:solidFill>
                              <a:schemeClr val="tx2"/>
                            </a:solidFill>
                            <a:latin typeface="Cambria Math" panose="02040503050406030204" pitchFamily="18" charset="0"/>
                            <a:ea typeface="Source Sans Pro" panose="020B0503030403020204" pitchFamily="34" charset="0"/>
                          </a:rPr>
                          <m:t>2</m:t>
                        </m:r>
                      </m:sup>
                    </m:sSup>
                    <m:r>
                      <a:rPr lang="en-US" i="1" dirty="0" smtClean="0">
                        <a:solidFill>
                          <a:schemeClr val="tx2"/>
                        </a:solidFill>
                        <a:latin typeface="Cambria Math" panose="02040503050406030204" pitchFamily="18" charset="0"/>
                        <a:ea typeface="Source Sans Pro" panose="020B0503030403020204" pitchFamily="34" charset="0"/>
                      </a:rPr>
                      <m:t>)</m:t>
                    </m:r>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rad>
                      <m:radPr>
                        <m:degHide m:val="on"/>
                        <m:ctrlPr>
                          <a:rPr lang="en-US" b="0" i="1" dirty="0" smtClean="0">
                            <a:solidFill>
                              <a:schemeClr val="tx2"/>
                            </a:solidFill>
                            <a:latin typeface="Cambria Math" panose="02040503050406030204" pitchFamily="18" charset="0"/>
                            <a:ea typeface="Source Sans Pro" panose="020B0503030403020204" pitchFamily="34" charset="0"/>
                          </a:rPr>
                        </m:ctrlPr>
                      </m:radPr>
                      <m:deg/>
                      <m:e>
                        <m:r>
                          <a:rPr lang="en-US" b="0" i="1" dirty="0" smtClean="0">
                            <a:solidFill>
                              <a:schemeClr val="tx2"/>
                            </a:solidFill>
                            <a:latin typeface="Cambria Math" panose="02040503050406030204" pitchFamily="18" charset="0"/>
                            <a:ea typeface="Source Sans Pro" panose="020B0503030403020204" pitchFamily="34" charset="0"/>
                          </a:rPr>
                          <m:t>𝑛</m:t>
                        </m:r>
                      </m:e>
                    </m:rad>
                    <m:r>
                      <a:rPr lang="en-US" i="1" dirty="0" smtClean="0">
                        <a:solidFill>
                          <a:schemeClr val="tx2"/>
                        </a:solidFill>
                        <a:latin typeface="Cambria Math" panose="02040503050406030204" pitchFamily="18" charset="0"/>
                        <a:ea typeface="Source Sans Pro" panose="020B0503030403020204" pitchFamily="34" charset="0"/>
                      </a:rPr>
                      <m:t> </m:t>
                    </m:r>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sSup>
                      <m:sSupPr>
                        <m:ctrlPr>
                          <a:rPr lang="en-US" i="1" dirty="0" smtClean="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m:t>
                        </m:r>
                        <m:func>
                          <m:funcPr>
                            <m:ctrlPr>
                              <a:rPr lang="en-US" b="0" i="1" dirty="0" smtClean="0">
                                <a:solidFill>
                                  <a:schemeClr val="tx2"/>
                                </a:solidFill>
                                <a:latin typeface="Cambria Math" panose="02040503050406030204" pitchFamily="18" charset="0"/>
                                <a:ea typeface="Source Sans Pro" panose="020B0503030403020204" pitchFamily="34" charset="0"/>
                              </a:rPr>
                            </m:ctrlPr>
                          </m:funcPr>
                          <m:fName>
                            <m:r>
                              <m:rPr>
                                <m:sty m:val="p"/>
                              </m:rPr>
                              <a:rPr lang="en-US" b="0" i="0" dirty="0" smtClean="0">
                                <a:solidFill>
                                  <a:schemeClr val="tx2"/>
                                </a:solidFill>
                                <a:latin typeface="Cambria Math" panose="02040503050406030204" pitchFamily="18" charset="0"/>
                                <a:ea typeface="Source Sans Pro" panose="020B0503030403020204" pitchFamily="34" charset="0"/>
                              </a:rPr>
                              <m:t>log</m:t>
                            </m:r>
                          </m:fName>
                          <m:e>
                            <m:d>
                              <m:dPr>
                                <m:ctrlPr>
                                  <a:rPr lang="en-US" b="0" i="1" dirty="0" smtClean="0">
                                    <a:solidFill>
                                      <a:schemeClr val="tx2"/>
                                    </a:solidFill>
                                    <a:latin typeface="Cambria Math" panose="02040503050406030204" pitchFamily="18" charset="0"/>
                                    <a:ea typeface="Source Sans Pro" panose="020B0503030403020204" pitchFamily="34" charset="0"/>
                                  </a:rPr>
                                </m:ctrlPr>
                              </m:dPr>
                              <m:e>
                                <m:r>
                                  <a:rPr lang="en-US" b="0" i="1" dirty="0" smtClean="0">
                                    <a:solidFill>
                                      <a:schemeClr val="tx2"/>
                                    </a:solidFill>
                                    <a:latin typeface="Cambria Math" panose="02040503050406030204" pitchFamily="18" charset="0"/>
                                    <a:ea typeface="Source Sans Pro" panose="020B0503030403020204" pitchFamily="34" charset="0"/>
                                  </a:rPr>
                                  <m:t>𝑛</m:t>
                                </m:r>
                              </m:e>
                            </m:d>
                          </m:e>
                        </m:func>
                        <m:r>
                          <a:rPr lang="en-US" b="0" i="1" dirty="0" smtClean="0">
                            <a:solidFill>
                              <a:schemeClr val="tx2"/>
                            </a:solidFill>
                            <a:latin typeface="Cambria Math" panose="02040503050406030204" pitchFamily="18" charset="0"/>
                            <a:ea typeface="Source Sans Pro" panose="020B0503030403020204" pitchFamily="34" charset="0"/>
                          </a:rPr>
                          <m:t>)</m:t>
                        </m:r>
                      </m:e>
                      <m:sup>
                        <m:r>
                          <a:rPr lang="en-US" b="0" i="1" dirty="0" smtClean="0">
                            <a:solidFill>
                              <a:schemeClr val="tx2"/>
                            </a:solidFill>
                            <a:latin typeface="Cambria Math" panose="02040503050406030204" pitchFamily="18" charset="0"/>
                            <a:ea typeface="Source Sans Pro" panose="020B0503030403020204" pitchFamily="34" charset="0"/>
                          </a:rPr>
                          <m:t>2</m:t>
                        </m:r>
                      </m:sup>
                    </m:sSup>
                  </m:oMath>
                </a14:m>
                <a:endParaRPr lang="en-US" dirty="0">
                  <a:solidFill>
                    <a:schemeClr val="tx2"/>
                  </a:solidFill>
                  <a:latin typeface="Source Sans Pro" panose="020B0503030403020204" pitchFamily="34" charset="0"/>
                  <a:ea typeface="Source Sans Pro" panose="020B0503030403020204" pitchFamily="34" charset="0"/>
                </a:endParaRPr>
              </a:p>
            </p:txBody>
          </p:sp>
        </mc:Choice>
        <mc:Fallback xmlns="">
          <p:sp>
            <p:nvSpPr>
              <p:cNvPr id="8" name="TextBox 7">
                <a:extLst>
                  <a:ext uri="{FF2B5EF4-FFF2-40B4-BE49-F238E27FC236}">
                    <a16:creationId xmlns:a16="http://schemas.microsoft.com/office/drawing/2014/main" id="{BBFD8BFD-6BDF-81B9-12C3-AF81F95B96C0}"/>
                  </a:ext>
                </a:extLst>
              </p:cNvPr>
              <p:cNvSpPr txBox="1">
                <a:spLocks noRot="1" noChangeAspect="1" noMove="1" noResize="1" noEditPoints="1" noAdjustHandles="1" noChangeArrowheads="1" noChangeShapeType="1" noTextEdit="1"/>
              </p:cNvSpPr>
              <p:nvPr/>
            </p:nvSpPr>
            <p:spPr>
              <a:xfrm>
                <a:off x="613017" y="1832900"/>
                <a:ext cx="1478212" cy="2802370"/>
              </a:xfrm>
              <a:prstGeom prst="rect">
                <a:avLst/>
              </a:prstGeom>
              <a:blipFill>
                <a:blip r:embed="rId4"/>
                <a:stretch>
                  <a:fillRect l="-826"/>
                </a:stretch>
              </a:blipFill>
            </p:spPr>
            <p:txBody>
              <a:bodyPr/>
              <a:lstStyle/>
              <a:p>
                <a:r>
                  <a:rPr lang="en-US">
                    <a:noFill/>
                  </a:rPr>
                  <a:t> </a:t>
                </a:r>
              </a:p>
            </p:txBody>
          </p:sp>
        </mc:Fallback>
      </mc:AlternateContent>
    </p:spTree>
    <p:extLst>
      <p:ext uri="{BB962C8B-B14F-4D97-AF65-F5344CB8AC3E}">
        <p14:creationId xmlns:p14="http://schemas.microsoft.com/office/powerpoint/2010/main" val="3150371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7"/>
          <p:cNvSpPr txBox="1">
            <a:spLocks noGrp="1"/>
          </p:cNvSpPr>
          <p:nvPr>
            <p:ph type="title"/>
          </p:nvPr>
        </p:nvSpPr>
        <p:spPr/>
        <p:txBody>
          <a:bodyPr spcFirstLastPara="1" wrap="square" lIns="68575" tIns="34275" rIns="68575" bIns="34275" anchor="b" anchorCtr="0">
            <a:normAutofit/>
          </a:bodyPr>
          <a:lstStyle/>
          <a:p>
            <a:pPr marL="0" lvl="0" indent="0" rtl="0">
              <a:lnSpc>
                <a:spcPct val="90000"/>
              </a:lnSpc>
              <a:spcBef>
                <a:spcPts val="0"/>
              </a:spcBef>
              <a:spcAft>
                <a:spcPts val="0"/>
              </a:spcAft>
              <a:buClr>
                <a:srgbClr val="0C0C0C"/>
              </a:buClr>
              <a:buSzPts val="3800"/>
              <a:buFont typeface="Quattrocento Sans"/>
              <a:buNone/>
            </a:pPr>
            <a:r>
              <a:rPr lang="en-US" sz="2600" dirty="0"/>
              <a:t>Administrivia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1 – Big-O-No</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457CB86-B894-26FD-7788-FA806722E745}"/>
                  </a:ext>
                </a:extLst>
              </p:cNvPr>
              <p:cNvSpPr>
                <a:spLocks noGrp="1"/>
              </p:cNvSpPr>
              <p:nvPr>
                <p:ph type="body" idx="1"/>
              </p:nvPr>
            </p:nvSpPr>
            <p:spPr>
              <a:xfrm>
                <a:off x="311700" y="1068425"/>
                <a:ext cx="8520600" cy="3500450"/>
              </a:xfrm>
            </p:spPr>
            <p:txBody>
              <a:bodyPr>
                <a:normAutofit/>
              </a:bodyPr>
              <a:lstStyle/>
              <a:p>
                <a:pPr marL="114300" indent="0">
                  <a:spcAft>
                    <a:spcPts val="600"/>
                  </a:spcAft>
                  <a:buNone/>
                </a:pPr>
                <a:r>
                  <a:rPr lang="en-US" sz="1200" dirty="0"/>
                  <a:t>Put these functions in increasing order. That is, if </a:t>
                </a:r>
                <a14:m>
                  <m:oMath xmlns:m="http://schemas.openxmlformats.org/officeDocument/2006/math">
                    <m:r>
                      <a:rPr lang="en-US" sz="1200" i="1" dirty="0" smtClean="0">
                        <a:latin typeface="Cambria Math" panose="02040503050406030204" pitchFamily="18" charset="0"/>
                      </a:rPr>
                      <m:t>𝑓</m:t>
                    </m:r>
                  </m:oMath>
                </a14:m>
                <a:r>
                  <a:rPr lang="en-US" sz="1200" dirty="0"/>
                  <a:t> comes before </a:t>
                </a:r>
                <a14:m>
                  <m:oMath xmlns:m="http://schemas.openxmlformats.org/officeDocument/2006/math">
                    <m:r>
                      <a:rPr lang="en-US" sz="1200" i="1" dirty="0" smtClean="0">
                        <a:latin typeface="Cambria Math" panose="02040503050406030204" pitchFamily="18" charset="0"/>
                      </a:rPr>
                      <m:t>𝑔</m:t>
                    </m:r>
                  </m:oMath>
                </a14:m>
                <a:r>
                  <a:rPr lang="en-US" sz="1200" dirty="0"/>
                  <a:t> in the list, it must be the case that </a:t>
                </a:r>
                <a14:m>
                  <m:oMath xmlns:m="http://schemas.openxmlformats.org/officeDocument/2006/math">
                    <m:r>
                      <a:rPr lang="en-US" sz="1200" i="1" dirty="0" smtClean="0">
                        <a:latin typeface="Cambria Math" panose="02040503050406030204" pitchFamily="18" charset="0"/>
                      </a:rPr>
                      <m:t>𝑓</m:t>
                    </m:r>
                    <m:r>
                      <a:rPr lang="en-US" sz="1200" i="1" dirty="0" smtClean="0">
                        <a:latin typeface="Cambria Math" panose="02040503050406030204" pitchFamily="18" charset="0"/>
                      </a:rPr>
                      <m:t>(</m:t>
                    </m:r>
                    <m:r>
                      <a:rPr lang="en-US" sz="1200" i="1" dirty="0" smtClean="0">
                        <a:latin typeface="Cambria Math" panose="02040503050406030204" pitchFamily="18" charset="0"/>
                      </a:rPr>
                      <m:t>𝑛</m:t>
                    </m:r>
                    <m:r>
                      <a:rPr lang="en-US" sz="1200" i="1" dirty="0" smtClean="0">
                        <a:latin typeface="Cambria Math" panose="02040503050406030204" pitchFamily="18" charset="0"/>
                      </a:rPr>
                      <m:t>)</m:t>
                    </m:r>
                  </m:oMath>
                </a14:m>
                <a:r>
                  <a:rPr lang="en-US" sz="1200" dirty="0"/>
                  <a:t> is </a:t>
                </a:r>
                <a14:m>
                  <m:oMath xmlns:m="http://schemas.openxmlformats.org/officeDocument/2006/math">
                    <m:r>
                      <a:rPr lang="en-US" sz="1200" i="1" dirty="0" smtClean="0">
                        <a:latin typeface="Cambria Math" panose="02040503050406030204" pitchFamily="18" charset="0"/>
                        <a:ea typeface="Cambria Math" panose="02040503050406030204" pitchFamily="18" charset="0"/>
                      </a:rPr>
                      <m:t>𝒪</m:t>
                    </m:r>
                    <m:r>
                      <a:rPr lang="en-US" sz="1200" i="1" dirty="0" smtClean="0">
                        <a:latin typeface="Cambria Math" panose="02040503050406030204" pitchFamily="18" charset="0"/>
                      </a:rPr>
                      <m:t>(</m:t>
                    </m:r>
                    <m:r>
                      <a:rPr lang="en-US" sz="1200" i="1" dirty="0" smtClean="0">
                        <a:latin typeface="Cambria Math" panose="02040503050406030204" pitchFamily="18" charset="0"/>
                      </a:rPr>
                      <m:t>𝑔</m:t>
                    </m:r>
                    <m:r>
                      <a:rPr lang="en-US" sz="1200" i="1" dirty="0" smtClean="0">
                        <a:latin typeface="Cambria Math" panose="02040503050406030204" pitchFamily="18" charset="0"/>
                      </a:rPr>
                      <m:t>(</m:t>
                    </m:r>
                    <m:r>
                      <a:rPr lang="en-US" sz="1200" i="1" dirty="0" smtClean="0">
                        <a:latin typeface="Cambria Math" panose="02040503050406030204" pitchFamily="18" charset="0"/>
                      </a:rPr>
                      <m:t>𝑛</m:t>
                    </m:r>
                    <m:r>
                      <a:rPr lang="en-US" sz="1200" i="1" dirty="0" smtClean="0">
                        <a:latin typeface="Cambria Math" panose="02040503050406030204" pitchFamily="18" charset="0"/>
                      </a:rPr>
                      <m:t>))</m:t>
                    </m:r>
                  </m:oMath>
                </a14:m>
                <a:r>
                  <a:rPr lang="en-US" sz="1200" dirty="0"/>
                  <a:t>. Additionally, if there are any pairs such that </a:t>
                </a:r>
                <a14:m>
                  <m:oMath xmlns:m="http://schemas.openxmlformats.org/officeDocument/2006/math">
                    <m:r>
                      <a:rPr lang="en-US" sz="1200" i="1" dirty="0" smtClean="0">
                        <a:latin typeface="Cambria Math" panose="02040503050406030204" pitchFamily="18" charset="0"/>
                      </a:rPr>
                      <m:t>𝑓</m:t>
                    </m:r>
                    <m:r>
                      <a:rPr lang="en-US" sz="1200" i="1" dirty="0" smtClean="0">
                        <a:latin typeface="Cambria Math" panose="02040503050406030204" pitchFamily="18" charset="0"/>
                      </a:rPr>
                      <m:t>(</m:t>
                    </m:r>
                    <m:r>
                      <a:rPr lang="en-US" sz="1200" i="1" dirty="0" smtClean="0">
                        <a:latin typeface="Cambria Math" panose="02040503050406030204" pitchFamily="18" charset="0"/>
                      </a:rPr>
                      <m:t>𝑛</m:t>
                    </m:r>
                    <m:r>
                      <a:rPr lang="en-US" sz="1200" i="1" dirty="0" smtClean="0">
                        <a:latin typeface="Cambria Math" panose="02040503050406030204" pitchFamily="18" charset="0"/>
                      </a:rPr>
                      <m:t>)</m:t>
                    </m:r>
                  </m:oMath>
                </a14:m>
                <a:r>
                  <a:rPr lang="en-US" sz="1200" dirty="0"/>
                  <a:t> is </a:t>
                </a:r>
                <a14:m>
                  <m:oMath xmlns:m="http://schemas.openxmlformats.org/officeDocument/2006/math">
                    <m:r>
                      <m:rPr>
                        <m:sty m:val="p"/>
                      </m:rPr>
                      <a:rPr lang="en-US" sz="1200" i="0" dirty="0" smtClean="0">
                        <a:latin typeface="Cambria Math" panose="02040503050406030204" pitchFamily="18" charset="0"/>
                      </a:rPr>
                      <m:t>Θ</m:t>
                    </m:r>
                    <m:r>
                      <a:rPr lang="en-US" sz="1200" i="1" dirty="0">
                        <a:latin typeface="Cambria Math" panose="02040503050406030204" pitchFamily="18" charset="0"/>
                      </a:rPr>
                      <m:t>(</m:t>
                    </m:r>
                    <m:r>
                      <a:rPr lang="en-US" sz="1200" i="1" dirty="0">
                        <a:latin typeface="Cambria Math" panose="02040503050406030204" pitchFamily="18" charset="0"/>
                      </a:rPr>
                      <m:t>𝑔</m:t>
                    </m:r>
                    <m:r>
                      <a:rPr lang="en-US" sz="1200" i="1" dirty="0">
                        <a:latin typeface="Cambria Math" panose="02040503050406030204" pitchFamily="18" charset="0"/>
                      </a:rPr>
                      <m:t>(</m:t>
                    </m:r>
                    <m:r>
                      <a:rPr lang="en-US" sz="1200" i="1" dirty="0">
                        <a:latin typeface="Cambria Math" panose="02040503050406030204" pitchFamily="18" charset="0"/>
                      </a:rPr>
                      <m:t>𝑛</m:t>
                    </m:r>
                    <m:r>
                      <a:rPr lang="en-US" sz="1200" i="1" dirty="0">
                        <a:latin typeface="Cambria Math" panose="02040503050406030204" pitchFamily="18" charset="0"/>
                      </a:rPr>
                      <m:t>))</m:t>
                    </m:r>
                  </m:oMath>
                </a14:m>
                <a:r>
                  <a:rPr lang="en-US" sz="1200" dirty="0"/>
                  <a:t>, mark those pairs. </a:t>
                </a:r>
              </a:p>
            </p:txBody>
          </p:sp>
        </mc:Choice>
        <mc:Fallback xmlns="">
          <p:sp>
            <p:nvSpPr>
              <p:cNvPr id="5" name="Text Placeholder 4">
                <a:extLst>
                  <a:ext uri="{FF2B5EF4-FFF2-40B4-BE49-F238E27FC236}">
                    <a16:creationId xmlns:a16="http://schemas.microsoft.com/office/drawing/2014/main" id="{D457CB86-B894-26FD-7788-FA806722E745}"/>
                  </a:ext>
                </a:extLst>
              </p:cNvPr>
              <p:cNvSpPr>
                <a:spLocks noGrp="1" noRot="1" noChangeAspect="1" noMove="1" noResize="1" noEditPoints="1" noAdjustHandles="1" noChangeArrowheads="1" noChangeShapeType="1" noTextEdit="1"/>
              </p:cNvSpPr>
              <p:nvPr>
                <p:ph type="body" idx="1"/>
              </p:nvPr>
            </p:nvSpPr>
            <p:spPr>
              <a:xfrm>
                <a:off x="311700" y="1068425"/>
                <a:ext cx="8520600" cy="3500450"/>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Google Shape;160;p35">
                <a:extLst>
                  <a:ext uri="{FF2B5EF4-FFF2-40B4-BE49-F238E27FC236}">
                    <a16:creationId xmlns:a16="http://schemas.microsoft.com/office/drawing/2014/main" id="{B6BEE2A3-9B22-D84C-2294-3FD7CAAB3FFC}"/>
                  </a:ext>
                </a:extLst>
              </p:cNvPr>
              <p:cNvSpPr txBox="1"/>
              <p:nvPr/>
            </p:nvSpPr>
            <p:spPr>
              <a:xfrm>
                <a:off x="2392546" y="1832900"/>
                <a:ext cx="6382414" cy="2726037"/>
              </a:xfrm>
              <a:prstGeom prst="rect">
                <a:avLst/>
              </a:prstGeom>
              <a:noFill/>
              <a:ln>
                <a:noFill/>
              </a:ln>
            </p:spPr>
            <p:txBody>
              <a:bodyPr spcFirstLastPara="1" wrap="square" lIns="91425" tIns="91425" rIns="91425" bIns="91425" anchor="t" anchorCtr="0">
                <a:spAutoFit/>
              </a:bodyPr>
              <a:lstStyle/>
              <a:p>
                <a:pPr marL="469900" marR="0" lvl="0" indent="-342900" algn="l" rtl="0">
                  <a:lnSpc>
                    <a:spcPct val="100000"/>
                  </a:lnSpc>
                  <a:spcBef>
                    <a:spcPts val="0"/>
                  </a:spcBef>
                  <a:spcAft>
                    <a:spcPts val="0"/>
                  </a:spcAft>
                  <a:buClr>
                    <a:srgbClr val="9900FF"/>
                  </a:buClr>
                  <a:buSzPts val="1600"/>
                  <a:buFont typeface="+mj-lt"/>
                  <a:buAutoNum type="alphaLcParenR"/>
                </a:pPr>
                <a14:m>
                  <m:oMath xmlns:m="http://schemas.openxmlformats.org/officeDocument/2006/math">
                    <m:r>
                      <a:rPr lang="en-US" sz="1600" b="0" i="0" smtClean="0">
                        <a:solidFill>
                          <a:srgbClr val="9900FF"/>
                        </a:solidFill>
                        <a:latin typeface="Cambria Math" panose="02040503050406030204" pitchFamily="18" charset="0"/>
                        <a:ea typeface="Source Sans Pro"/>
                        <a:cs typeface="Source Sans Pro"/>
                        <a:sym typeface="Source Sans Pro"/>
                      </a:rPr>
                      <m:t> </m:t>
                    </m:r>
                    <m:r>
                      <m:rPr>
                        <m:sty m:val="p"/>
                      </m:rPr>
                      <a:rPr lang="en-US" sz="1600" b="0" i="0" smtClean="0">
                        <a:solidFill>
                          <a:srgbClr val="9900FF"/>
                        </a:solidFill>
                        <a:latin typeface="Cambria Math" panose="02040503050406030204" pitchFamily="18" charset="0"/>
                        <a:ea typeface="Source Sans Pro"/>
                        <a:cs typeface="Source Sans Pro"/>
                        <a:sym typeface="Source Sans Pro"/>
                      </a:rPr>
                      <m:t>log</m:t>
                    </m:r>
                    <m:r>
                      <a:rPr lang="en-US" sz="1600" b="0" i="1" smtClean="0">
                        <a:solidFill>
                          <a:srgbClr val="9900FF"/>
                        </a:solidFill>
                        <a:latin typeface="Cambria Math" panose="02040503050406030204" pitchFamily="18" charset="0"/>
                        <a:ea typeface="Source Sans Pro"/>
                        <a:cs typeface="Source Sans Pro"/>
                        <a:sym typeface="Source Sans Pro"/>
                      </a:rPr>
                      <m:t>⁡(</m:t>
                    </m:r>
                    <m:func>
                      <m:funcPr>
                        <m:ctrlPr>
                          <a:rPr lang="en-US" sz="1600" b="0" i="1" smtClean="0">
                            <a:solidFill>
                              <a:srgbClr val="9900FF"/>
                            </a:solidFill>
                            <a:latin typeface="Cambria Math" panose="02040503050406030204" pitchFamily="18" charset="0"/>
                            <a:ea typeface="Source Sans Pro"/>
                            <a:cs typeface="Source Sans Pro"/>
                            <a:sym typeface="Source Sans Pro"/>
                          </a:rPr>
                        </m:ctrlPr>
                      </m:funcPr>
                      <m:fName>
                        <m:r>
                          <m:rPr>
                            <m:sty m:val="p"/>
                          </m:rPr>
                          <a:rPr lang="en-US" sz="1600" b="0" i="0" smtClean="0">
                            <a:solidFill>
                              <a:srgbClr val="9900FF"/>
                            </a:solidFill>
                            <a:latin typeface="Cambria Math" panose="02040503050406030204" pitchFamily="18" charset="0"/>
                            <a:ea typeface="Source Sans Pro"/>
                            <a:cs typeface="Source Sans Pro"/>
                            <a:sym typeface="Source Sans Pro"/>
                          </a:rPr>
                          <m:t>log</m:t>
                        </m:r>
                      </m:fName>
                      <m:e>
                        <m:d>
                          <m:dPr>
                            <m:ctrlPr>
                              <a:rPr lang="en-US" sz="1600" b="0" i="1" smtClean="0">
                                <a:solidFill>
                                  <a:srgbClr val="9900FF"/>
                                </a:solidFill>
                                <a:latin typeface="Cambria Math" panose="02040503050406030204" pitchFamily="18" charset="0"/>
                                <a:ea typeface="Source Sans Pro"/>
                                <a:cs typeface="Source Sans Pro"/>
                                <a:sym typeface="Source Sans Pro"/>
                              </a:rPr>
                            </m:ctrlPr>
                          </m:dPr>
                          <m:e>
                            <m:r>
                              <a:rPr lang="en-US" sz="1600" b="0" i="1" smtClean="0">
                                <a:solidFill>
                                  <a:srgbClr val="9900FF"/>
                                </a:solidFill>
                                <a:latin typeface="Cambria Math" panose="02040503050406030204" pitchFamily="18" charset="0"/>
                                <a:ea typeface="Source Sans Pro"/>
                                <a:cs typeface="Source Sans Pro"/>
                                <a:sym typeface="Source Sans Pro"/>
                              </a:rPr>
                              <m:t>𝑛</m:t>
                            </m:r>
                          </m:e>
                        </m:d>
                      </m:e>
                    </m:func>
                    <m:r>
                      <a:rPr lang="en-US" sz="1600" b="0" i="1" smtClean="0">
                        <a:solidFill>
                          <a:srgbClr val="9900FF"/>
                        </a:solidFill>
                        <a:latin typeface="Cambria Math" panose="02040503050406030204" pitchFamily="18" charset="0"/>
                        <a:ea typeface="Source Sans Pro"/>
                        <a:cs typeface="Source Sans Pro"/>
                        <a:sym typeface="Source Sans Pro"/>
                      </a:rPr>
                      <m:t>)</m:t>
                    </m:r>
                  </m:oMath>
                </a14:m>
                <a:r>
                  <a:rPr lang="en-US" sz="1600" dirty="0">
                    <a:solidFill>
                      <a:srgbClr val="9900FF"/>
                    </a:solidFill>
                    <a:latin typeface="Source Sans Pro"/>
                    <a:ea typeface="Source Sans Pro"/>
                    <a:cs typeface="Source Sans Pro"/>
                    <a:sym typeface="Source Sans Pro"/>
                  </a:rPr>
                  <a:t> </a:t>
                </a:r>
              </a:p>
              <a:p>
                <a:pPr marL="469900" marR="0" lvl="0" indent="-342900" algn="l" rtl="0">
                  <a:lnSpc>
                    <a:spcPct val="100000"/>
                  </a:lnSpc>
                  <a:spcBef>
                    <a:spcPts val="0"/>
                  </a:spcBef>
                  <a:spcAft>
                    <a:spcPts val="0"/>
                  </a:spcAft>
                  <a:buClr>
                    <a:srgbClr val="9900FF"/>
                  </a:buClr>
                  <a:buSzPts val="1600"/>
                  <a:buFont typeface="+mj-lt"/>
                  <a:buAutoNum type="alphaLcParenR"/>
                </a:pPr>
                <a14:m>
                  <m:oMath xmlns:m="http://schemas.openxmlformats.org/officeDocument/2006/math">
                    <m:r>
                      <a:rPr lang="en-US" sz="1600" b="0" i="0" smtClean="0">
                        <a:solidFill>
                          <a:srgbClr val="9900FF"/>
                        </a:solidFill>
                        <a:latin typeface="Cambria Math" panose="02040503050406030204" pitchFamily="18" charset="0"/>
                        <a:ea typeface="Source Sans Pro"/>
                        <a:cs typeface="Source Sans Pro"/>
                        <a:sym typeface="Source Sans Pro"/>
                      </a:rPr>
                      <m:t> </m:t>
                    </m:r>
                    <m:r>
                      <m:rPr>
                        <m:sty m:val="p"/>
                      </m:rPr>
                      <a:rPr lang="en-US" sz="1600" b="0" i="0" smtClean="0">
                        <a:solidFill>
                          <a:srgbClr val="9900FF"/>
                        </a:solidFill>
                        <a:latin typeface="Cambria Math" panose="02040503050406030204" pitchFamily="18" charset="0"/>
                        <a:ea typeface="Source Sans Pro"/>
                        <a:cs typeface="Source Sans Pro"/>
                        <a:sym typeface="Source Sans Pro"/>
                      </a:rPr>
                      <m:t>log</m:t>
                    </m:r>
                    <m:r>
                      <a:rPr lang="en-US" sz="1600" b="0" i="1" smtClean="0">
                        <a:solidFill>
                          <a:srgbClr val="9900FF"/>
                        </a:solidFill>
                        <a:latin typeface="Cambria Math" panose="02040503050406030204" pitchFamily="18" charset="0"/>
                        <a:ea typeface="Source Sans Pro"/>
                        <a:cs typeface="Source Sans Pro"/>
                        <a:sym typeface="Source Sans Pro"/>
                      </a:rPr>
                      <m:t>⁡(</m:t>
                    </m:r>
                    <m:r>
                      <a:rPr lang="en-US" sz="1600" b="0" i="1" smtClean="0">
                        <a:solidFill>
                          <a:srgbClr val="9900FF"/>
                        </a:solidFill>
                        <a:latin typeface="Cambria Math" panose="02040503050406030204" pitchFamily="18" charset="0"/>
                        <a:ea typeface="Source Sans Pro"/>
                        <a:cs typeface="Source Sans Pro"/>
                        <a:sym typeface="Source Sans Pro"/>
                      </a:rPr>
                      <m:t>𝑛</m:t>
                    </m:r>
                    <m:r>
                      <a:rPr lang="en-US" sz="1600" b="0" i="1" smtClean="0">
                        <a:solidFill>
                          <a:srgbClr val="9900FF"/>
                        </a:solidFill>
                        <a:latin typeface="Cambria Math" panose="02040503050406030204" pitchFamily="18" charset="0"/>
                        <a:ea typeface="Source Sans Pro"/>
                        <a:cs typeface="Source Sans Pro"/>
                        <a:sym typeface="Source Sans Pro"/>
                      </a:rPr>
                      <m:t>)</m:t>
                    </m:r>
                  </m:oMath>
                </a14:m>
                <a:endParaRPr lang="en-US" sz="1600" dirty="0">
                  <a:solidFill>
                    <a:srgbClr val="9900FF"/>
                  </a:solidFill>
                  <a:latin typeface="Source Sans Pro"/>
                  <a:ea typeface="Source Sans Pro"/>
                  <a:cs typeface="Source Sans Pro"/>
                  <a:sym typeface="Source Sans Pro"/>
                </a:endParaRPr>
              </a:p>
              <a:p>
                <a:pPr marL="469900" marR="0" lvl="0" indent="-342900" algn="l" rtl="0">
                  <a:lnSpc>
                    <a:spcPct val="100000"/>
                  </a:lnSpc>
                  <a:spcBef>
                    <a:spcPts val="0"/>
                  </a:spcBef>
                  <a:spcAft>
                    <a:spcPts val="0"/>
                  </a:spcAft>
                  <a:buClr>
                    <a:srgbClr val="9900FF"/>
                  </a:buClr>
                  <a:buSzPts val="1600"/>
                  <a:buFont typeface="+mj-lt"/>
                  <a:buAutoNum type="alphaLcParenR"/>
                </a:pPr>
                <a14:m>
                  <m:oMath xmlns:m="http://schemas.openxmlformats.org/officeDocument/2006/math">
                    <m:r>
                      <a:rPr lang="en-US" sz="1600" b="0" i="0" smtClean="0">
                        <a:solidFill>
                          <a:srgbClr val="9900FF"/>
                        </a:solidFill>
                        <a:latin typeface="Cambria Math" panose="02040503050406030204" pitchFamily="18" charset="0"/>
                        <a:ea typeface="Source Sans Pro"/>
                        <a:cs typeface="Source Sans Pro"/>
                        <a:sym typeface="Source Sans Pro"/>
                      </a:rPr>
                      <m:t> </m:t>
                    </m:r>
                    <m:r>
                      <m:rPr>
                        <m:sty m:val="p"/>
                      </m:rPr>
                      <a:rPr lang="en-US" sz="1600" b="0" i="0" smtClean="0">
                        <a:solidFill>
                          <a:srgbClr val="9900FF"/>
                        </a:solidFill>
                        <a:latin typeface="Cambria Math" panose="02040503050406030204" pitchFamily="18" charset="0"/>
                        <a:ea typeface="Source Sans Pro"/>
                        <a:cs typeface="Source Sans Pro"/>
                        <a:sym typeface="Source Sans Pro"/>
                      </a:rPr>
                      <m:t>log</m:t>
                    </m:r>
                    <m:r>
                      <a:rPr lang="en-US" sz="1600" b="0" i="1" smtClean="0">
                        <a:solidFill>
                          <a:srgbClr val="9900FF"/>
                        </a:solidFill>
                        <a:latin typeface="Cambria Math" panose="02040503050406030204" pitchFamily="18" charset="0"/>
                        <a:ea typeface="Source Sans Pro"/>
                        <a:cs typeface="Source Sans Pro"/>
                        <a:sym typeface="Source Sans Pro"/>
                      </a:rPr>
                      <m:t>⁡(</m:t>
                    </m:r>
                    <m:sSup>
                      <m:sSupPr>
                        <m:ctrlPr>
                          <a:rPr lang="en-US" sz="1600" b="0" i="1" smtClean="0">
                            <a:solidFill>
                              <a:srgbClr val="9900FF"/>
                            </a:solidFill>
                            <a:latin typeface="Cambria Math" panose="02040503050406030204" pitchFamily="18" charset="0"/>
                            <a:ea typeface="Source Sans Pro"/>
                            <a:sym typeface="Source Sans Pro"/>
                          </a:rPr>
                        </m:ctrlPr>
                      </m:sSupPr>
                      <m:e>
                        <m:r>
                          <a:rPr lang="en-US" sz="1600" b="0" i="1" smtClean="0">
                            <a:solidFill>
                              <a:srgbClr val="9900FF"/>
                            </a:solidFill>
                            <a:latin typeface="Cambria Math" panose="02040503050406030204" pitchFamily="18" charset="0"/>
                            <a:ea typeface="Source Sans Pro"/>
                            <a:sym typeface="Source Sans Pro"/>
                          </a:rPr>
                          <m:t>𝑛</m:t>
                        </m:r>
                      </m:e>
                      <m:sup>
                        <m:r>
                          <a:rPr lang="en-US" sz="1600" b="0" i="1" smtClean="0">
                            <a:solidFill>
                              <a:srgbClr val="9900FF"/>
                            </a:solidFill>
                            <a:latin typeface="Cambria Math" panose="02040503050406030204" pitchFamily="18" charset="0"/>
                            <a:ea typeface="Source Sans Pro"/>
                            <a:sym typeface="Source Sans Pro"/>
                          </a:rPr>
                          <m:t>2</m:t>
                        </m:r>
                      </m:sup>
                    </m:sSup>
                    <m:r>
                      <a:rPr lang="en-US" sz="1600" b="0" i="1" smtClean="0">
                        <a:solidFill>
                          <a:srgbClr val="9900FF"/>
                        </a:solidFill>
                        <a:latin typeface="Cambria Math" panose="02040503050406030204" pitchFamily="18" charset="0"/>
                        <a:ea typeface="Source Sans Pro"/>
                        <a:sym typeface="Source Sans Pro"/>
                      </a:rPr>
                      <m:t>)</m:t>
                    </m:r>
                  </m:oMath>
                </a14:m>
                <a:r>
                  <a:rPr lang="en-US" sz="1600" dirty="0">
                    <a:solidFill>
                      <a:srgbClr val="9900FF"/>
                    </a:solidFill>
                    <a:latin typeface="Source Sans Pro"/>
                    <a:ea typeface="Source Sans Pro"/>
                    <a:cs typeface="Source Sans Pro"/>
                    <a:sym typeface="Source Sans Pro"/>
                  </a:rPr>
                  <a:t> </a:t>
                </a:r>
                <a:br>
                  <a:rPr lang="en-US" sz="1600" dirty="0">
                    <a:solidFill>
                      <a:srgbClr val="9900FF"/>
                    </a:solidFill>
                    <a:latin typeface="Source Sans Pro"/>
                    <a:ea typeface="Source Sans Pro"/>
                    <a:cs typeface="Source Sans Pro"/>
                    <a:sym typeface="Source Sans Pro"/>
                  </a:rPr>
                </a:br>
                <a:r>
                  <a:rPr lang="en-US" sz="1600" dirty="0">
                    <a:solidFill>
                      <a:srgbClr val="9900FF"/>
                    </a:solidFill>
                    <a:latin typeface="Source Sans Pro"/>
                    <a:ea typeface="Source Sans Pro"/>
                    <a:cs typeface="Source Sans Pro"/>
                    <a:sym typeface="Source Sans Pro"/>
                  </a:rPr>
                  <a:t>this function is </a:t>
                </a:r>
                <a:r>
                  <a:rPr lang="el-GR" sz="1600" dirty="0">
                    <a:solidFill>
                      <a:srgbClr val="9900FF"/>
                    </a:solidFill>
                    <a:latin typeface="Source Sans Pro"/>
                    <a:ea typeface="Source Sans Pro"/>
                    <a:cs typeface="Source Sans Pro"/>
                    <a:sym typeface="Source Sans Pro"/>
                  </a:rPr>
                  <a:t>Θ(</a:t>
                </a:r>
                <a:r>
                  <a:rPr lang="en-US" sz="1600" dirty="0">
                    <a:solidFill>
                      <a:srgbClr val="9900FF"/>
                    </a:solidFill>
                    <a:latin typeface="Source Sans Pro"/>
                    <a:ea typeface="Source Sans Pro"/>
                    <a:cs typeface="Source Sans Pro"/>
                    <a:sym typeface="Source Sans Pro"/>
                  </a:rPr>
                  <a:t>log(n)); they differ only by the constant factor 2</a:t>
                </a:r>
              </a:p>
              <a:p>
                <a:pPr marL="469900" marR="0" lvl="0" indent="-342900" algn="l" rtl="0">
                  <a:lnSpc>
                    <a:spcPct val="100000"/>
                  </a:lnSpc>
                  <a:spcBef>
                    <a:spcPts val="0"/>
                  </a:spcBef>
                  <a:spcAft>
                    <a:spcPts val="0"/>
                  </a:spcAft>
                  <a:buClr>
                    <a:srgbClr val="9900FF"/>
                  </a:buClr>
                  <a:buSzPts val="1600"/>
                  <a:buFont typeface="+mj-lt"/>
                  <a:buAutoNum type="alphaLcParenR"/>
                </a:pPr>
                <a:r>
                  <a:rPr lang="en-US" sz="1600" b="0" dirty="0">
                    <a:solidFill>
                      <a:srgbClr val="9900FF"/>
                    </a:solidFill>
                    <a:ea typeface="Source Sans Pro"/>
                    <a:sym typeface="Source Sans Pro"/>
                  </a:rPr>
                  <a:t> </a:t>
                </a:r>
                <a14:m>
                  <m:oMath xmlns:m="http://schemas.openxmlformats.org/officeDocument/2006/math">
                    <m:sSup>
                      <m:sSupPr>
                        <m:ctrlPr>
                          <a:rPr lang="en-US" sz="1600" b="0" i="1" smtClean="0">
                            <a:solidFill>
                              <a:srgbClr val="9900FF"/>
                            </a:solidFill>
                            <a:latin typeface="Cambria Math" panose="02040503050406030204" pitchFamily="18" charset="0"/>
                            <a:ea typeface="Source Sans Pro"/>
                            <a:sym typeface="Source Sans Pro"/>
                          </a:rPr>
                        </m:ctrlPr>
                      </m:sSupPr>
                      <m:e>
                        <m:r>
                          <a:rPr lang="en-US" sz="1600" b="0" i="1" smtClean="0">
                            <a:solidFill>
                              <a:srgbClr val="9900FF"/>
                            </a:solidFill>
                            <a:latin typeface="Cambria Math" panose="02040503050406030204" pitchFamily="18" charset="0"/>
                            <a:ea typeface="Source Sans Pro"/>
                            <a:sym typeface="Source Sans Pro"/>
                          </a:rPr>
                          <m:t>(</m:t>
                        </m:r>
                        <m:func>
                          <m:funcPr>
                            <m:ctrlPr>
                              <a:rPr lang="en-US" sz="1600" b="0" i="1" smtClean="0">
                                <a:solidFill>
                                  <a:srgbClr val="9900FF"/>
                                </a:solidFill>
                                <a:latin typeface="Cambria Math" panose="02040503050406030204" pitchFamily="18" charset="0"/>
                                <a:ea typeface="Source Sans Pro"/>
                                <a:sym typeface="Source Sans Pro"/>
                              </a:rPr>
                            </m:ctrlPr>
                          </m:funcPr>
                          <m:fName>
                            <m:r>
                              <m:rPr>
                                <m:sty m:val="p"/>
                              </m:rPr>
                              <a:rPr lang="en-US" sz="1600" b="0" i="0" smtClean="0">
                                <a:solidFill>
                                  <a:srgbClr val="9900FF"/>
                                </a:solidFill>
                                <a:latin typeface="Cambria Math" panose="02040503050406030204" pitchFamily="18" charset="0"/>
                                <a:ea typeface="Source Sans Pro"/>
                                <a:sym typeface="Source Sans Pro"/>
                              </a:rPr>
                              <m:t>log</m:t>
                            </m:r>
                          </m:fName>
                          <m:e>
                            <m:d>
                              <m:dPr>
                                <m:ctrlPr>
                                  <a:rPr lang="en-US" sz="1600" b="0" i="1" smtClean="0">
                                    <a:solidFill>
                                      <a:srgbClr val="9900FF"/>
                                    </a:solidFill>
                                    <a:latin typeface="Cambria Math" panose="02040503050406030204" pitchFamily="18" charset="0"/>
                                    <a:ea typeface="Source Sans Pro"/>
                                    <a:sym typeface="Source Sans Pro"/>
                                  </a:rPr>
                                </m:ctrlPr>
                              </m:dPr>
                              <m:e>
                                <m:r>
                                  <a:rPr lang="en-US" sz="1600" b="0" i="1" smtClean="0">
                                    <a:solidFill>
                                      <a:srgbClr val="9900FF"/>
                                    </a:solidFill>
                                    <a:latin typeface="Cambria Math" panose="02040503050406030204" pitchFamily="18" charset="0"/>
                                    <a:ea typeface="Source Sans Pro"/>
                                    <a:sym typeface="Source Sans Pro"/>
                                  </a:rPr>
                                  <m:t>𝑛</m:t>
                                </m:r>
                              </m:e>
                            </m:d>
                          </m:e>
                        </m:func>
                        <m:r>
                          <a:rPr lang="en-US" sz="1600" b="0" i="1" smtClean="0">
                            <a:solidFill>
                              <a:srgbClr val="9900FF"/>
                            </a:solidFill>
                            <a:latin typeface="Cambria Math" panose="02040503050406030204" pitchFamily="18" charset="0"/>
                            <a:ea typeface="Source Sans Pro"/>
                            <a:sym typeface="Source Sans Pro"/>
                          </a:rPr>
                          <m:t>)</m:t>
                        </m:r>
                      </m:e>
                      <m:sup>
                        <m:r>
                          <a:rPr lang="en-US" sz="1600" b="0" i="1" smtClean="0">
                            <a:solidFill>
                              <a:srgbClr val="9900FF"/>
                            </a:solidFill>
                            <a:latin typeface="Cambria Math" panose="02040503050406030204" pitchFamily="18" charset="0"/>
                            <a:ea typeface="Source Sans Pro"/>
                            <a:sym typeface="Source Sans Pro"/>
                          </a:rPr>
                          <m:t>2</m:t>
                        </m:r>
                      </m:sup>
                    </m:sSup>
                  </m:oMath>
                </a14:m>
                <a:endParaRPr lang="en-US" sz="1600" baseline="30000" dirty="0">
                  <a:solidFill>
                    <a:srgbClr val="9900FF"/>
                  </a:solidFill>
                  <a:latin typeface="Source Sans Pro"/>
                  <a:ea typeface="Source Sans Pro"/>
                  <a:cs typeface="Source Sans Pro"/>
                  <a:sym typeface="Source Sans Pro"/>
                </a:endParaRPr>
              </a:p>
              <a:p>
                <a:pPr marL="469900" marR="0" lvl="0" indent="-342900" algn="l" rtl="0">
                  <a:lnSpc>
                    <a:spcPct val="100000"/>
                  </a:lnSpc>
                  <a:spcBef>
                    <a:spcPts val="0"/>
                  </a:spcBef>
                  <a:spcAft>
                    <a:spcPts val="0"/>
                  </a:spcAft>
                  <a:buClr>
                    <a:srgbClr val="9900FF"/>
                  </a:buClr>
                  <a:buSzPts val="1600"/>
                  <a:buFont typeface="+mj-lt"/>
                  <a:buAutoNum type="alphaLcParenR"/>
                </a:pPr>
                <a:r>
                  <a:rPr lang="en-US" sz="1600" dirty="0">
                    <a:solidFill>
                      <a:srgbClr val="9900FF"/>
                    </a:solidFill>
                    <a:ea typeface="Source Sans Pro"/>
                    <a:sym typeface="Source Sans Pro"/>
                  </a:rPr>
                  <a:t> </a:t>
                </a:r>
                <a14:m>
                  <m:oMath xmlns:m="http://schemas.openxmlformats.org/officeDocument/2006/math">
                    <m:rad>
                      <m:radPr>
                        <m:degHide m:val="on"/>
                        <m:ctrlPr>
                          <a:rPr lang="en-US" sz="1600" i="1" dirty="0" smtClean="0">
                            <a:solidFill>
                              <a:srgbClr val="9900FF"/>
                            </a:solidFill>
                            <a:latin typeface="Cambria Math" panose="02040503050406030204" pitchFamily="18" charset="0"/>
                            <a:ea typeface="Source Sans Pro"/>
                            <a:sym typeface="Source Sans Pro"/>
                          </a:rPr>
                        </m:ctrlPr>
                      </m:radPr>
                      <m:deg/>
                      <m:e>
                        <m:r>
                          <a:rPr lang="en-US" sz="1600" b="0" i="1" dirty="0" smtClean="0">
                            <a:solidFill>
                              <a:srgbClr val="9900FF"/>
                            </a:solidFill>
                            <a:latin typeface="Cambria Math" panose="02040503050406030204" pitchFamily="18" charset="0"/>
                            <a:ea typeface="Source Sans Pro"/>
                            <a:sym typeface="Source Sans Pro"/>
                          </a:rPr>
                          <m:t>𝑛</m:t>
                        </m:r>
                      </m:e>
                    </m:rad>
                  </m:oMath>
                </a14:m>
                <a:endParaRPr lang="en-US" sz="1600" dirty="0">
                  <a:solidFill>
                    <a:srgbClr val="9900FF"/>
                  </a:solidFill>
                  <a:latin typeface="Source Sans Pro"/>
                  <a:ea typeface="Source Sans Pro"/>
                  <a:cs typeface="Source Sans Pro"/>
                  <a:sym typeface="Source Sans Pro"/>
                </a:endParaRPr>
              </a:p>
              <a:p>
                <a:pPr marL="469900" marR="0" lvl="0" indent="-342900" algn="l" rtl="0">
                  <a:lnSpc>
                    <a:spcPct val="100000"/>
                  </a:lnSpc>
                  <a:spcBef>
                    <a:spcPts val="0"/>
                  </a:spcBef>
                  <a:spcAft>
                    <a:spcPts val="0"/>
                  </a:spcAft>
                  <a:buClr>
                    <a:srgbClr val="9900FF"/>
                  </a:buClr>
                  <a:buSzPts val="1600"/>
                  <a:buFont typeface="+mj-lt"/>
                  <a:buAutoNum type="alphaLcParenR"/>
                </a:pPr>
                <a:r>
                  <a:rPr lang="en-US" sz="1600" dirty="0">
                    <a:solidFill>
                      <a:srgbClr val="9900FF"/>
                    </a:solidFill>
                    <a:ea typeface="Source Sans Pro"/>
                    <a:sym typeface="Source Sans Pro"/>
                  </a:rPr>
                  <a:t> </a:t>
                </a:r>
                <a14:m>
                  <m:oMath xmlns:m="http://schemas.openxmlformats.org/officeDocument/2006/math">
                    <m:sSup>
                      <m:sSupPr>
                        <m:ctrlPr>
                          <a:rPr lang="en-US" sz="1600" i="1" smtClean="0">
                            <a:solidFill>
                              <a:srgbClr val="9900FF"/>
                            </a:solidFill>
                            <a:latin typeface="Cambria Math" panose="02040503050406030204" pitchFamily="18" charset="0"/>
                            <a:ea typeface="Source Sans Pro"/>
                            <a:sym typeface="Source Sans Pro"/>
                          </a:rPr>
                        </m:ctrlPr>
                      </m:sSupPr>
                      <m:e>
                        <m:r>
                          <a:rPr lang="en-US" sz="1600" b="0" i="1" smtClean="0">
                            <a:solidFill>
                              <a:srgbClr val="9900FF"/>
                            </a:solidFill>
                            <a:latin typeface="Cambria Math" panose="02040503050406030204" pitchFamily="18" charset="0"/>
                            <a:ea typeface="Source Sans Pro"/>
                            <a:sym typeface="Source Sans Pro"/>
                          </a:rPr>
                          <m:t>2</m:t>
                        </m:r>
                      </m:e>
                      <m:sup>
                        <m:r>
                          <m:rPr>
                            <m:sty m:val="p"/>
                          </m:rPr>
                          <a:rPr lang="en-US" sz="1600" b="0" i="0" smtClean="0">
                            <a:solidFill>
                              <a:srgbClr val="9900FF"/>
                            </a:solidFill>
                            <a:latin typeface="Cambria Math" panose="02040503050406030204" pitchFamily="18" charset="0"/>
                            <a:ea typeface="Source Sans Pro"/>
                            <a:sym typeface="Source Sans Pro"/>
                          </a:rPr>
                          <m:t>log</m:t>
                        </m:r>
                        <m:r>
                          <a:rPr lang="en-US" sz="1600" b="0" i="1" smtClean="0">
                            <a:solidFill>
                              <a:srgbClr val="9900FF"/>
                            </a:solidFill>
                            <a:latin typeface="Cambria Math" panose="02040503050406030204" pitchFamily="18" charset="0"/>
                            <a:ea typeface="Source Sans Pro"/>
                            <a:sym typeface="Source Sans Pro"/>
                          </a:rPr>
                          <m:t>⁡(</m:t>
                        </m:r>
                        <m:r>
                          <a:rPr lang="en-US" sz="1600" b="0" i="1" smtClean="0">
                            <a:solidFill>
                              <a:srgbClr val="9900FF"/>
                            </a:solidFill>
                            <a:latin typeface="Cambria Math" panose="02040503050406030204" pitchFamily="18" charset="0"/>
                            <a:ea typeface="Source Sans Pro"/>
                            <a:sym typeface="Source Sans Pro"/>
                          </a:rPr>
                          <m:t>𝑛</m:t>
                        </m:r>
                        <m:r>
                          <a:rPr lang="en-US" sz="1600" b="0" i="1" smtClean="0">
                            <a:solidFill>
                              <a:srgbClr val="9900FF"/>
                            </a:solidFill>
                            <a:latin typeface="Cambria Math" panose="02040503050406030204" pitchFamily="18" charset="0"/>
                            <a:ea typeface="Source Sans Pro"/>
                            <a:sym typeface="Source Sans Pro"/>
                          </a:rPr>
                          <m:t>)</m:t>
                        </m:r>
                      </m:sup>
                    </m:sSup>
                  </m:oMath>
                </a14:m>
                <a:r>
                  <a:rPr lang="en-US" sz="1600" dirty="0">
                    <a:solidFill>
                      <a:srgbClr val="9900FF"/>
                    </a:solidFill>
                    <a:latin typeface="Source Sans Pro"/>
                    <a:ea typeface="Source Sans Pro"/>
                    <a:cs typeface="Source Sans Pro"/>
                    <a:sym typeface="Source Sans Pro"/>
                  </a:rPr>
                  <a:t> </a:t>
                </a:r>
                <a:br>
                  <a:rPr lang="en-US" sz="1600" dirty="0">
                    <a:solidFill>
                      <a:srgbClr val="9900FF"/>
                    </a:solidFill>
                    <a:latin typeface="Source Sans Pro"/>
                    <a:ea typeface="Source Sans Pro"/>
                    <a:cs typeface="Source Sans Pro"/>
                    <a:sym typeface="Source Sans Pro"/>
                  </a:rPr>
                </a:br>
                <a:r>
                  <a:rPr lang="en-US" sz="1600" dirty="0">
                    <a:solidFill>
                      <a:srgbClr val="9900FF"/>
                    </a:solidFill>
                    <a:latin typeface="Source Sans Pro"/>
                    <a:ea typeface="Source Sans Pro"/>
                    <a:cs typeface="Source Sans Pro"/>
                    <a:sym typeface="Source Sans Pro"/>
                  </a:rPr>
                  <a:t>note: this is just n</a:t>
                </a:r>
              </a:p>
              <a:p>
                <a:pPr marL="469900" marR="0" lvl="0" indent="-342900" algn="l" rtl="0">
                  <a:lnSpc>
                    <a:spcPct val="100000"/>
                  </a:lnSpc>
                  <a:spcBef>
                    <a:spcPts val="0"/>
                  </a:spcBef>
                  <a:spcAft>
                    <a:spcPts val="0"/>
                  </a:spcAft>
                  <a:buClr>
                    <a:srgbClr val="9900FF"/>
                  </a:buClr>
                  <a:buSzPts val="1600"/>
                  <a:buFont typeface="+mj-lt"/>
                  <a:buAutoNum type="alphaLcParenR"/>
                </a:pPr>
                <a:r>
                  <a:rPr lang="en-US" sz="1600" dirty="0">
                    <a:solidFill>
                      <a:srgbClr val="9900FF"/>
                    </a:solidFill>
                    <a:ea typeface="Source Sans Pro"/>
                    <a:sym typeface="Source Sans Pro"/>
                  </a:rPr>
                  <a:t> </a:t>
                </a:r>
                <a14:m>
                  <m:oMath xmlns:m="http://schemas.openxmlformats.org/officeDocument/2006/math">
                    <m:sSup>
                      <m:sSupPr>
                        <m:ctrlPr>
                          <a:rPr lang="en-US" sz="1600" i="1" smtClean="0">
                            <a:solidFill>
                              <a:srgbClr val="9900FF"/>
                            </a:solidFill>
                            <a:latin typeface="Cambria Math" panose="02040503050406030204" pitchFamily="18" charset="0"/>
                            <a:ea typeface="Source Sans Pro"/>
                            <a:sym typeface="Source Sans Pro"/>
                          </a:rPr>
                        </m:ctrlPr>
                      </m:sSupPr>
                      <m:e>
                        <m:r>
                          <a:rPr lang="en-US" sz="1600" b="0" i="1" smtClean="0">
                            <a:solidFill>
                              <a:srgbClr val="9900FF"/>
                            </a:solidFill>
                            <a:latin typeface="Cambria Math" panose="02040503050406030204" pitchFamily="18" charset="0"/>
                            <a:ea typeface="Source Sans Pro"/>
                            <a:sym typeface="Source Sans Pro"/>
                          </a:rPr>
                          <m:t>2</m:t>
                        </m:r>
                      </m:e>
                      <m:sup>
                        <m:rad>
                          <m:radPr>
                            <m:degHide m:val="on"/>
                            <m:ctrlPr>
                              <a:rPr lang="en-US" sz="1600" i="1" smtClean="0">
                                <a:solidFill>
                                  <a:srgbClr val="9900FF"/>
                                </a:solidFill>
                                <a:latin typeface="Cambria Math" panose="02040503050406030204" pitchFamily="18" charset="0"/>
                                <a:ea typeface="Source Sans Pro"/>
                                <a:sym typeface="Source Sans Pro"/>
                              </a:rPr>
                            </m:ctrlPr>
                          </m:radPr>
                          <m:deg/>
                          <m:e>
                            <m:r>
                              <a:rPr lang="en-US" sz="1600" b="0" i="1" smtClean="0">
                                <a:solidFill>
                                  <a:srgbClr val="9900FF"/>
                                </a:solidFill>
                                <a:latin typeface="Cambria Math" panose="02040503050406030204" pitchFamily="18" charset="0"/>
                                <a:ea typeface="Source Sans Pro"/>
                                <a:sym typeface="Source Sans Pro"/>
                              </a:rPr>
                              <m:t>𝑛</m:t>
                            </m:r>
                          </m:e>
                        </m:rad>
                      </m:sup>
                    </m:sSup>
                  </m:oMath>
                </a14:m>
                <a:endParaRPr lang="en-US" sz="1600" dirty="0">
                  <a:solidFill>
                    <a:srgbClr val="9900FF"/>
                  </a:solidFill>
                  <a:latin typeface="Source Sans Pro"/>
                  <a:ea typeface="Source Sans Pro"/>
                  <a:cs typeface="Source Sans Pro"/>
                  <a:sym typeface="Source Sans Pro"/>
                </a:endParaRPr>
              </a:p>
              <a:p>
                <a:pPr marL="469900" marR="0" lvl="0" indent="-342900" algn="l" rtl="0">
                  <a:lnSpc>
                    <a:spcPct val="100000"/>
                  </a:lnSpc>
                  <a:spcBef>
                    <a:spcPts val="0"/>
                  </a:spcBef>
                  <a:spcAft>
                    <a:spcPts val="0"/>
                  </a:spcAft>
                  <a:buClr>
                    <a:srgbClr val="9900FF"/>
                  </a:buClr>
                  <a:buSzPts val="1600"/>
                  <a:buFont typeface="+mj-lt"/>
                  <a:buAutoNum type="alphaLcParenR"/>
                </a:pPr>
                <a:r>
                  <a:rPr lang="en-US" sz="1600" dirty="0">
                    <a:solidFill>
                      <a:srgbClr val="9900FF"/>
                    </a:solidFill>
                    <a:ea typeface="Source Sans Pro"/>
                    <a:sym typeface="Source Sans Pro"/>
                  </a:rPr>
                  <a:t> </a:t>
                </a:r>
                <a14:m>
                  <m:oMath xmlns:m="http://schemas.openxmlformats.org/officeDocument/2006/math">
                    <m:sSup>
                      <m:sSupPr>
                        <m:ctrlPr>
                          <a:rPr lang="en-US" sz="1600" i="1" smtClean="0">
                            <a:solidFill>
                              <a:srgbClr val="9900FF"/>
                            </a:solidFill>
                            <a:latin typeface="Cambria Math" panose="02040503050406030204" pitchFamily="18" charset="0"/>
                            <a:ea typeface="Source Sans Pro"/>
                            <a:sym typeface="Source Sans Pro"/>
                          </a:rPr>
                        </m:ctrlPr>
                      </m:sSupPr>
                      <m:e>
                        <m:r>
                          <a:rPr lang="en-US" sz="1600" b="0" i="1" smtClean="0">
                            <a:solidFill>
                              <a:srgbClr val="9900FF"/>
                            </a:solidFill>
                            <a:latin typeface="Cambria Math" panose="02040503050406030204" pitchFamily="18" charset="0"/>
                            <a:ea typeface="Source Sans Pro"/>
                            <a:sym typeface="Source Sans Pro"/>
                          </a:rPr>
                          <m:t>3</m:t>
                        </m:r>
                      </m:e>
                      <m:sup>
                        <m:rad>
                          <m:radPr>
                            <m:degHide m:val="on"/>
                            <m:ctrlPr>
                              <a:rPr lang="en-US" sz="1600" i="1" smtClean="0">
                                <a:solidFill>
                                  <a:srgbClr val="9900FF"/>
                                </a:solidFill>
                                <a:latin typeface="Cambria Math" panose="02040503050406030204" pitchFamily="18" charset="0"/>
                                <a:ea typeface="Source Sans Pro"/>
                                <a:sym typeface="Source Sans Pro"/>
                              </a:rPr>
                            </m:ctrlPr>
                          </m:radPr>
                          <m:deg/>
                          <m:e>
                            <m:r>
                              <a:rPr lang="en-US" sz="1600" b="0" i="1" smtClean="0">
                                <a:solidFill>
                                  <a:srgbClr val="9900FF"/>
                                </a:solidFill>
                                <a:latin typeface="Cambria Math" panose="02040503050406030204" pitchFamily="18" charset="0"/>
                                <a:ea typeface="Source Sans Pro"/>
                                <a:sym typeface="Source Sans Pro"/>
                              </a:rPr>
                              <m:t>𝑛</m:t>
                            </m:r>
                          </m:e>
                        </m:rad>
                      </m:sup>
                    </m:sSup>
                  </m:oMath>
                </a14:m>
                <a:r>
                  <a:rPr lang="en-US" sz="1600" baseline="30000" dirty="0">
                    <a:solidFill>
                      <a:srgbClr val="9900FF"/>
                    </a:solidFill>
                    <a:latin typeface="Source Sans Pro"/>
                    <a:ea typeface="Source Sans Pro"/>
                    <a:cs typeface="Source Sans Pro"/>
                    <a:sym typeface="Source Sans Pro"/>
                  </a:rPr>
                  <a:t> </a:t>
                </a:r>
              </a:p>
            </p:txBody>
          </p:sp>
        </mc:Choice>
        <mc:Fallback xmlns="">
          <p:sp>
            <p:nvSpPr>
              <p:cNvPr id="6" name="Google Shape;160;p35">
                <a:extLst>
                  <a:ext uri="{FF2B5EF4-FFF2-40B4-BE49-F238E27FC236}">
                    <a16:creationId xmlns:a16="http://schemas.microsoft.com/office/drawing/2014/main" id="{B6BEE2A3-9B22-D84C-2294-3FD7CAAB3FFC}"/>
                  </a:ext>
                </a:extLst>
              </p:cNvPr>
              <p:cNvSpPr txBox="1">
                <a:spLocks noRot="1" noChangeAspect="1" noMove="1" noResize="1" noEditPoints="1" noAdjustHandles="1" noChangeArrowheads="1" noChangeShapeType="1" noTextEdit="1"/>
              </p:cNvSpPr>
              <p:nvPr/>
            </p:nvSpPr>
            <p:spPr>
              <a:xfrm>
                <a:off x="2392546" y="1832900"/>
                <a:ext cx="6382414" cy="2726037"/>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BFD8BFD-6BDF-81B9-12C3-AF81F95B96C0}"/>
                  </a:ext>
                </a:extLst>
              </p:cNvPr>
              <p:cNvSpPr txBox="1"/>
              <p:nvPr/>
            </p:nvSpPr>
            <p:spPr>
              <a:xfrm>
                <a:off x="613017" y="1832900"/>
                <a:ext cx="1478212" cy="2802370"/>
              </a:xfrm>
              <a:prstGeom prst="rect">
                <a:avLst/>
              </a:prstGeom>
              <a:noFill/>
            </p:spPr>
            <p:txBody>
              <a:bodyPr wrap="square" numCol="2">
                <a:spAutoFit/>
              </a:bodyPr>
              <a:lstStyle/>
              <a:p>
                <a:pPr marL="285750" indent="-285750">
                  <a:spcAft>
                    <a:spcPts val="600"/>
                  </a:spcAft>
                  <a:buFont typeface="Arial" panose="020B0604020202020204" pitchFamily="34" charset="0"/>
                  <a:buChar char="•"/>
                </a:pPr>
                <a14:m>
                  <m:oMath xmlns:m="http://schemas.openxmlformats.org/officeDocument/2006/math">
                    <m:sSup>
                      <m:sSupPr>
                        <m:ctrlPr>
                          <a:rPr lang="en-US" i="1" dirty="0" smtClean="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2</m:t>
                        </m:r>
                      </m:e>
                      <m:sup>
                        <m:r>
                          <m:rPr>
                            <m:sty m:val="p"/>
                          </m:rPr>
                          <a:rPr lang="en-US" b="0" i="0" dirty="0" smtClean="0">
                            <a:solidFill>
                              <a:schemeClr val="tx2"/>
                            </a:solidFill>
                            <a:latin typeface="Cambria Math" panose="02040503050406030204" pitchFamily="18" charset="0"/>
                            <a:ea typeface="Source Sans Pro" panose="020B0503030403020204" pitchFamily="34" charset="0"/>
                          </a:rPr>
                          <m:t>log</m:t>
                        </m:r>
                        <m:r>
                          <a:rPr lang="en-US" b="0" i="1" dirty="0" smtClean="0">
                            <a:solidFill>
                              <a:schemeClr val="tx2"/>
                            </a:solidFill>
                            <a:latin typeface="Cambria Math" panose="02040503050406030204" pitchFamily="18" charset="0"/>
                            <a:ea typeface="Source Sans Pro" panose="020B0503030403020204" pitchFamily="34" charset="0"/>
                          </a:rPr>
                          <m:t>⁡(</m:t>
                        </m:r>
                        <m:r>
                          <a:rPr lang="en-US" b="0" i="1" dirty="0" smtClean="0">
                            <a:solidFill>
                              <a:schemeClr val="tx2"/>
                            </a:solidFill>
                            <a:latin typeface="Cambria Math" panose="02040503050406030204" pitchFamily="18" charset="0"/>
                            <a:ea typeface="Source Sans Pro" panose="020B0503030403020204" pitchFamily="34" charset="0"/>
                          </a:rPr>
                          <m:t>𝑛</m:t>
                        </m:r>
                        <m:r>
                          <a:rPr lang="en-US" b="0" i="1" dirty="0" smtClean="0">
                            <a:solidFill>
                              <a:schemeClr val="tx2"/>
                            </a:solidFill>
                            <a:latin typeface="Cambria Math" panose="02040503050406030204" pitchFamily="18" charset="0"/>
                            <a:ea typeface="Source Sans Pro" panose="020B0503030403020204" pitchFamily="34" charset="0"/>
                          </a:rPr>
                          <m:t>)</m:t>
                        </m:r>
                      </m:sup>
                    </m:sSup>
                    <m:r>
                      <a:rPr lang="en-US" i="1" dirty="0" smtClean="0">
                        <a:solidFill>
                          <a:schemeClr val="tx2"/>
                        </a:solidFill>
                        <a:latin typeface="Cambria Math" panose="02040503050406030204" pitchFamily="18" charset="0"/>
                        <a:ea typeface="Source Sans Pro" panose="020B0503030403020204" pitchFamily="34" charset="0"/>
                      </a:rPr>
                      <m:t> </m:t>
                    </m:r>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sSup>
                      <m:sSupPr>
                        <m:ctrlPr>
                          <a:rPr lang="en-US" i="1" dirty="0" smtClean="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2</m:t>
                        </m:r>
                      </m:e>
                      <m:sup>
                        <m:r>
                          <a:rPr lang="en-US" b="0" i="1" dirty="0" smtClean="0">
                            <a:solidFill>
                              <a:schemeClr val="tx2"/>
                            </a:solidFill>
                            <a:latin typeface="Cambria Math" panose="02040503050406030204" pitchFamily="18" charset="0"/>
                            <a:ea typeface="Source Sans Pro" panose="020B0503030403020204" pitchFamily="34" charset="0"/>
                          </a:rPr>
                          <m:t>𝑛</m:t>
                        </m:r>
                        <m:r>
                          <a:rPr lang="en-US" b="0" i="0" dirty="0" smtClean="0">
                            <a:solidFill>
                              <a:schemeClr val="tx2"/>
                            </a:solidFill>
                            <a:latin typeface="Cambria Math" panose="02040503050406030204" pitchFamily="18" charset="0"/>
                            <a:ea typeface="Source Sans Pro" panose="020B0503030403020204" pitchFamily="34" charset="0"/>
                          </a:rPr>
                          <m:t> </m:t>
                        </m:r>
                        <m:r>
                          <m:rPr>
                            <m:sty m:val="p"/>
                          </m:rPr>
                          <a:rPr lang="en-US" b="0" i="0" dirty="0" smtClean="0">
                            <a:solidFill>
                              <a:schemeClr val="tx2"/>
                            </a:solidFill>
                            <a:latin typeface="Cambria Math" panose="02040503050406030204" pitchFamily="18" charset="0"/>
                            <a:ea typeface="Source Sans Pro" panose="020B0503030403020204" pitchFamily="34" charset="0"/>
                          </a:rPr>
                          <m:t>log</m:t>
                        </m:r>
                        <m:r>
                          <a:rPr lang="en-US" b="0" i="1" dirty="0" smtClean="0">
                            <a:solidFill>
                              <a:schemeClr val="tx2"/>
                            </a:solidFill>
                            <a:latin typeface="Cambria Math" panose="02040503050406030204" pitchFamily="18" charset="0"/>
                            <a:ea typeface="Source Sans Pro" panose="020B0503030403020204" pitchFamily="34" charset="0"/>
                          </a:rPr>
                          <m:t>⁡(</m:t>
                        </m:r>
                        <m:r>
                          <a:rPr lang="en-US" b="0" i="1" dirty="0" smtClean="0">
                            <a:solidFill>
                              <a:schemeClr val="tx2"/>
                            </a:solidFill>
                            <a:latin typeface="Cambria Math" panose="02040503050406030204" pitchFamily="18" charset="0"/>
                            <a:ea typeface="Source Sans Pro" panose="020B0503030403020204" pitchFamily="34" charset="0"/>
                          </a:rPr>
                          <m:t>𝑛</m:t>
                        </m:r>
                        <m:r>
                          <a:rPr lang="en-US" b="0" i="1" dirty="0" smtClean="0">
                            <a:solidFill>
                              <a:schemeClr val="tx2"/>
                            </a:solidFill>
                            <a:latin typeface="Cambria Math" panose="02040503050406030204" pitchFamily="18" charset="0"/>
                            <a:ea typeface="Source Sans Pro" panose="020B0503030403020204" pitchFamily="34" charset="0"/>
                          </a:rPr>
                          <m:t>)</m:t>
                        </m:r>
                      </m:sup>
                    </m:sSup>
                  </m:oMath>
                </a14:m>
                <a:endParaRPr lang="en-US" i="1" dirty="0">
                  <a:solidFill>
                    <a:schemeClr val="tx2"/>
                  </a:solidFill>
                  <a:latin typeface="Cambria Math" panose="02040503050406030204" pitchFamily="18"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r>
                      <m:rPr>
                        <m:sty m:val="p"/>
                      </m:rPr>
                      <a:rPr lang="en-US" i="1" dirty="0" smtClean="0">
                        <a:solidFill>
                          <a:schemeClr val="tx2"/>
                        </a:solidFill>
                        <a:latin typeface="Cambria Math" panose="02040503050406030204" pitchFamily="18" charset="0"/>
                        <a:ea typeface="Source Sans Pro" panose="020B0503030403020204" pitchFamily="34" charset="0"/>
                      </a:rPr>
                      <m:t>log</m:t>
                    </m:r>
                    <m:r>
                      <a:rPr lang="en-US" i="1" dirty="0" smtClean="0">
                        <a:solidFill>
                          <a:schemeClr val="tx2"/>
                        </a:solidFill>
                        <a:latin typeface="Cambria Math" panose="02040503050406030204" pitchFamily="18" charset="0"/>
                        <a:ea typeface="Source Sans Pro" panose="020B0503030403020204" pitchFamily="34" charset="0"/>
                      </a:rPr>
                      <m:t>⁡(</m:t>
                    </m:r>
                    <m:r>
                      <m:rPr>
                        <m:sty m:val="p"/>
                      </m:rPr>
                      <a:rPr lang="en-US" i="1" dirty="0" smtClean="0">
                        <a:solidFill>
                          <a:schemeClr val="tx2"/>
                        </a:solidFill>
                        <a:latin typeface="Cambria Math" panose="02040503050406030204" pitchFamily="18" charset="0"/>
                        <a:ea typeface="Source Sans Pro" panose="020B0503030403020204" pitchFamily="34" charset="0"/>
                      </a:rPr>
                      <m:t>log</m:t>
                    </m:r>
                    <m:r>
                      <a:rPr lang="en-US" i="1" dirty="0" smtClean="0">
                        <a:solidFill>
                          <a:schemeClr val="tx2"/>
                        </a:solidFill>
                        <a:latin typeface="Cambria Math" panose="02040503050406030204" pitchFamily="18" charset="0"/>
                        <a:ea typeface="Source Sans Pro" panose="020B0503030403020204" pitchFamily="34" charset="0"/>
                      </a:rPr>
                      <m:t>⁡(</m:t>
                    </m:r>
                    <m:r>
                      <a:rPr lang="en-US" i="1" dirty="0" smtClean="0">
                        <a:solidFill>
                          <a:schemeClr val="tx2"/>
                        </a:solidFill>
                        <a:latin typeface="Cambria Math" panose="02040503050406030204" pitchFamily="18" charset="0"/>
                        <a:ea typeface="Source Sans Pro" panose="020B0503030403020204" pitchFamily="34" charset="0"/>
                      </a:rPr>
                      <m:t>𝑛</m:t>
                    </m:r>
                    <m:r>
                      <a:rPr lang="en-US" i="1" dirty="0" smtClean="0">
                        <a:solidFill>
                          <a:schemeClr val="tx2"/>
                        </a:solidFill>
                        <a:latin typeface="Cambria Math" panose="02040503050406030204" pitchFamily="18" charset="0"/>
                        <a:ea typeface="Source Sans Pro" panose="020B0503030403020204" pitchFamily="34" charset="0"/>
                      </a:rPr>
                      <m:t>)) </m:t>
                    </m:r>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sSup>
                      <m:sSupPr>
                        <m:ctrlPr>
                          <a:rPr lang="en-US" i="1" dirty="0" smtClean="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2</m:t>
                        </m:r>
                      </m:e>
                      <m:sup>
                        <m:rad>
                          <m:radPr>
                            <m:degHide m:val="on"/>
                            <m:ctrlPr>
                              <a:rPr lang="en-US" i="1" dirty="0" smtClean="0">
                                <a:solidFill>
                                  <a:schemeClr val="tx2"/>
                                </a:solidFill>
                                <a:latin typeface="Cambria Math" panose="02040503050406030204" pitchFamily="18" charset="0"/>
                                <a:ea typeface="Source Sans Pro" panose="020B0503030403020204" pitchFamily="34" charset="0"/>
                              </a:rPr>
                            </m:ctrlPr>
                          </m:radPr>
                          <m:deg/>
                          <m:e>
                            <m:r>
                              <a:rPr lang="en-US" b="0" i="1" dirty="0" smtClean="0">
                                <a:solidFill>
                                  <a:schemeClr val="tx2"/>
                                </a:solidFill>
                                <a:latin typeface="Cambria Math" panose="02040503050406030204" pitchFamily="18" charset="0"/>
                                <a:ea typeface="Source Sans Pro" panose="020B0503030403020204" pitchFamily="34" charset="0"/>
                              </a:rPr>
                              <m:t>𝑛</m:t>
                            </m:r>
                          </m:e>
                        </m:rad>
                      </m:sup>
                    </m:sSup>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sSup>
                      <m:sSupPr>
                        <m:ctrlPr>
                          <a:rPr lang="en-US" i="1" dirty="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3</m:t>
                        </m:r>
                      </m:e>
                      <m:sup>
                        <m:rad>
                          <m:radPr>
                            <m:degHide m:val="on"/>
                            <m:ctrlPr>
                              <a:rPr lang="en-US" i="1" dirty="0">
                                <a:solidFill>
                                  <a:schemeClr val="tx2"/>
                                </a:solidFill>
                                <a:latin typeface="Cambria Math" panose="02040503050406030204" pitchFamily="18" charset="0"/>
                                <a:ea typeface="Source Sans Pro" panose="020B0503030403020204" pitchFamily="34" charset="0"/>
                              </a:rPr>
                            </m:ctrlPr>
                          </m:radPr>
                          <m:deg/>
                          <m:e>
                            <m:r>
                              <a:rPr lang="en-US" i="1" dirty="0">
                                <a:solidFill>
                                  <a:schemeClr val="tx2"/>
                                </a:solidFill>
                                <a:latin typeface="Cambria Math" panose="02040503050406030204" pitchFamily="18" charset="0"/>
                                <a:ea typeface="Source Sans Pro" panose="020B0503030403020204" pitchFamily="34" charset="0"/>
                              </a:rPr>
                              <m:t>𝑛</m:t>
                            </m:r>
                          </m:e>
                        </m:rad>
                      </m:sup>
                    </m:sSup>
                  </m:oMath>
                </a14:m>
                <a:endParaRPr lang="en-US" i="1" dirty="0">
                  <a:solidFill>
                    <a:schemeClr val="tx2"/>
                  </a:solidFill>
                  <a:latin typeface="Cambria Math" panose="02040503050406030204" pitchFamily="18"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r>
                      <m:rPr>
                        <m:sty m:val="p"/>
                      </m:rPr>
                      <a:rPr lang="en-US" i="1" dirty="0" smtClean="0">
                        <a:solidFill>
                          <a:schemeClr val="tx2"/>
                        </a:solidFill>
                        <a:latin typeface="Cambria Math" panose="02040503050406030204" pitchFamily="18" charset="0"/>
                        <a:ea typeface="Source Sans Pro" panose="020B0503030403020204" pitchFamily="34" charset="0"/>
                      </a:rPr>
                      <m:t>log</m:t>
                    </m:r>
                    <m:r>
                      <a:rPr lang="en-US" i="1" dirty="0">
                        <a:solidFill>
                          <a:schemeClr val="tx2"/>
                        </a:solidFill>
                        <a:latin typeface="Cambria Math" panose="02040503050406030204" pitchFamily="18" charset="0"/>
                        <a:ea typeface="Source Sans Pro" panose="020B0503030403020204" pitchFamily="34" charset="0"/>
                      </a:rPr>
                      <m:t>⁡(</m:t>
                    </m:r>
                    <m:r>
                      <a:rPr lang="en-US" i="1" dirty="0">
                        <a:solidFill>
                          <a:schemeClr val="tx2"/>
                        </a:solidFill>
                        <a:latin typeface="Cambria Math" panose="02040503050406030204" pitchFamily="18" charset="0"/>
                        <a:ea typeface="Source Sans Pro" panose="020B0503030403020204" pitchFamily="34" charset="0"/>
                      </a:rPr>
                      <m:t>𝑛</m:t>
                    </m:r>
                    <m:r>
                      <a:rPr lang="en-US" i="1" dirty="0">
                        <a:solidFill>
                          <a:schemeClr val="tx2"/>
                        </a:solidFill>
                        <a:latin typeface="Cambria Math" panose="02040503050406030204" pitchFamily="18" charset="0"/>
                        <a:ea typeface="Source Sans Pro" panose="020B0503030403020204" pitchFamily="34" charset="0"/>
                      </a:rPr>
                      <m:t>) </m:t>
                    </m:r>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r>
                      <m:rPr>
                        <m:sty m:val="p"/>
                      </m:rPr>
                      <a:rPr lang="en-US" i="1" dirty="0" smtClean="0">
                        <a:solidFill>
                          <a:schemeClr val="tx2"/>
                        </a:solidFill>
                        <a:latin typeface="Cambria Math" panose="02040503050406030204" pitchFamily="18" charset="0"/>
                        <a:ea typeface="Source Sans Pro" panose="020B0503030403020204" pitchFamily="34" charset="0"/>
                      </a:rPr>
                      <m:t>log</m:t>
                    </m:r>
                    <m:r>
                      <a:rPr lang="en-US" i="1" dirty="0" smtClean="0">
                        <a:solidFill>
                          <a:schemeClr val="tx2"/>
                        </a:solidFill>
                        <a:latin typeface="Cambria Math" panose="02040503050406030204" pitchFamily="18" charset="0"/>
                        <a:ea typeface="Source Sans Pro" panose="020B0503030403020204" pitchFamily="34" charset="0"/>
                      </a:rPr>
                      <m:t>⁡(</m:t>
                    </m:r>
                    <m:sSup>
                      <m:sSupPr>
                        <m:ctrlPr>
                          <a:rPr lang="en-US" i="1" dirty="0" smtClean="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𝑛</m:t>
                        </m:r>
                      </m:e>
                      <m:sup>
                        <m:r>
                          <a:rPr lang="en-US" b="0" i="1" dirty="0" smtClean="0">
                            <a:solidFill>
                              <a:schemeClr val="tx2"/>
                            </a:solidFill>
                            <a:latin typeface="Cambria Math" panose="02040503050406030204" pitchFamily="18" charset="0"/>
                            <a:ea typeface="Source Sans Pro" panose="020B0503030403020204" pitchFamily="34" charset="0"/>
                          </a:rPr>
                          <m:t>2</m:t>
                        </m:r>
                      </m:sup>
                    </m:sSup>
                    <m:r>
                      <a:rPr lang="en-US" i="1" dirty="0" smtClean="0">
                        <a:solidFill>
                          <a:schemeClr val="tx2"/>
                        </a:solidFill>
                        <a:latin typeface="Cambria Math" panose="02040503050406030204" pitchFamily="18" charset="0"/>
                        <a:ea typeface="Source Sans Pro" panose="020B0503030403020204" pitchFamily="34" charset="0"/>
                      </a:rPr>
                      <m:t>)</m:t>
                    </m:r>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rad>
                      <m:radPr>
                        <m:degHide m:val="on"/>
                        <m:ctrlPr>
                          <a:rPr lang="en-US" b="0" i="1" dirty="0" smtClean="0">
                            <a:solidFill>
                              <a:schemeClr val="tx2"/>
                            </a:solidFill>
                            <a:latin typeface="Cambria Math" panose="02040503050406030204" pitchFamily="18" charset="0"/>
                            <a:ea typeface="Source Sans Pro" panose="020B0503030403020204" pitchFamily="34" charset="0"/>
                          </a:rPr>
                        </m:ctrlPr>
                      </m:radPr>
                      <m:deg/>
                      <m:e>
                        <m:r>
                          <a:rPr lang="en-US" b="0" i="1" dirty="0" smtClean="0">
                            <a:solidFill>
                              <a:schemeClr val="tx2"/>
                            </a:solidFill>
                            <a:latin typeface="Cambria Math" panose="02040503050406030204" pitchFamily="18" charset="0"/>
                            <a:ea typeface="Source Sans Pro" panose="020B0503030403020204" pitchFamily="34" charset="0"/>
                          </a:rPr>
                          <m:t>𝑛</m:t>
                        </m:r>
                      </m:e>
                    </m:rad>
                    <m:r>
                      <a:rPr lang="en-US" i="1" dirty="0" smtClean="0">
                        <a:solidFill>
                          <a:schemeClr val="tx2"/>
                        </a:solidFill>
                        <a:latin typeface="Cambria Math" panose="02040503050406030204" pitchFamily="18" charset="0"/>
                        <a:ea typeface="Source Sans Pro" panose="020B0503030403020204" pitchFamily="34" charset="0"/>
                      </a:rPr>
                      <m:t> </m:t>
                    </m:r>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sSup>
                      <m:sSupPr>
                        <m:ctrlPr>
                          <a:rPr lang="en-US" i="1" dirty="0" smtClean="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m:t>
                        </m:r>
                        <m:func>
                          <m:funcPr>
                            <m:ctrlPr>
                              <a:rPr lang="en-US" b="0" i="1" dirty="0" smtClean="0">
                                <a:solidFill>
                                  <a:schemeClr val="tx2"/>
                                </a:solidFill>
                                <a:latin typeface="Cambria Math" panose="02040503050406030204" pitchFamily="18" charset="0"/>
                                <a:ea typeface="Source Sans Pro" panose="020B0503030403020204" pitchFamily="34" charset="0"/>
                              </a:rPr>
                            </m:ctrlPr>
                          </m:funcPr>
                          <m:fName>
                            <m:r>
                              <m:rPr>
                                <m:sty m:val="p"/>
                              </m:rPr>
                              <a:rPr lang="en-US" b="0" i="0" dirty="0" smtClean="0">
                                <a:solidFill>
                                  <a:schemeClr val="tx2"/>
                                </a:solidFill>
                                <a:latin typeface="Cambria Math" panose="02040503050406030204" pitchFamily="18" charset="0"/>
                                <a:ea typeface="Source Sans Pro" panose="020B0503030403020204" pitchFamily="34" charset="0"/>
                              </a:rPr>
                              <m:t>log</m:t>
                            </m:r>
                          </m:fName>
                          <m:e>
                            <m:d>
                              <m:dPr>
                                <m:ctrlPr>
                                  <a:rPr lang="en-US" b="0" i="1" dirty="0" smtClean="0">
                                    <a:solidFill>
                                      <a:schemeClr val="tx2"/>
                                    </a:solidFill>
                                    <a:latin typeface="Cambria Math" panose="02040503050406030204" pitchFamily="18" charset="0"/>
                                    <a:ea typeface="Source Sans Pro" panose="020B0503030403020204" pitchFamily="34" charset="0"/>
                                  </a:rPr>
                                </m:ctrlPr>
                              </m:dPr>
                              <m:e>
                                <m:r>
                                  <a:rPr lang="en-US" b="0" i="1" dirty="0" smtClean="0">
                                    <a:solidFill>
                                      <a:schemeClr val="tx2"/>
                                    </a:solidFill>
                                    <a:latin typeface="Cambria Math" panose="02040503050406030204" pitchFamily="18" charset="0"/>
                                    <a:ea typeface="Source Sans Pro" panose="020B0503030403020204" pitchFamily="34" charset="0"/>
                                  </a:rPr>
                                  <m:t>𝑛</m:t>
                                </m:r>
                              </m:e>
                            </m:d>
                          </m:e>
                        </m:func>
                        <m:r>
                          <a:rPr lang="en-US" b="0" i="1" dirty="0" smtClean="0">
                            <a:solidFill>
                              <a:schemeClr val="tx2"/>
                            </a:solidFill>
                            <a:latin typeface="Cambria Math" panose="02040503050406030204" pitchFamily="18" charset="0"/>
                            <a:ea typeface="Source Sans Pro" panose="020B0503030403020204" pitchFamily="34" charset="0"/>
                          </a:rPr>
                          <m:t>)</m:t>
                        </m:r>
                      </m:e>
                      <m:sup>
                        <m:r>
                          <a:rPr lang="en-US" b="0" i="1" dirty="0" smtClean="0">
                            <a:solidFill>
                              <a:schemeClr val="tx2"/>
                            </a:solidFill>
                            <a:latin typeface="Cambria Math" panose="02040503050406030204" pitchFamily="18" charset="0"/>
                            <a:ea typeface="Source Sans Pro" panose="020B0503030403020204" pitchFamily="34" charset="0"/>
                          </a:rPr>
                          <m:t>2</m:t>
                        </m:r>
                      </m:sup>
                    </m:sSup>
                  </m:oMath>
                </a14:m>
                <a:endParaRPr lang="en-US" dirty="0">
                  <a:solidFill>
                    <a:schemeClr val="tx2"/>
                  </a:solidFill>
                  <a:latin typeface="Source Sans Pro" panose="020B0503030403020204" pitchFamily="34" charset="0"/>
                  <a:ea typeface="Source Sans Pro" panose="020B0503030403020204" pitchFamily="34" charset="0"/>
                </a:endParaRPr>
              </a:p>
            </p:txBody>
          </p:sp>
        </mc:Choice>
        <mc:Fallback xmlns="">
          <p:sp>
            <p:nvSpPr>
              <p:cNvPr id="8" name="TextBox 7">
                <a:extLst>
                  <a:ext uri="{FF2B5EF4-FFF2-40B4-BE49-F238E27FC236}">
                    <a16:creationId xmlns:a16="http://schemas.microsoft.com/office/drawing/2014/main" id="{BBFD8BFD-6BDF-81B9-12C3-AF81F95B96C0}"/>
                  </a:ext>
                </a:extLst>
              </p:cNvPr>
              <p:cNvSpPr txBox="1">
                <a:spLocks noRot="1" noChangeAspect="1" noMove="1" noResize="1" noEditPoints="1" noAdjustHandles="1" noChangeArrowheads="1" noChangeShapeType="1" noTextEdit="1"/>
              </p:cNvSpPr>
              <p:nvPr/>
            </p:nvSpPr>
            <p:spPr>
              <a:xfrm>
                <a:off x="613017" y="1832900"/>
                <a:ext cx="1478212" cy="2802370"/>
              </a:xfrm>
              <a:prstGeom prst="rect">
                <a:avLst/>
              </a:prstGeom>
              <a:blipFill>
                <a:blip r:embed="rId4"/>
                <a:stretch>
                  <a:fillRect l="-826"/>
                </a:stretch>
              </a:blipFill>
            </p:spPr>
            <p:txBody>
              <a:bodyPr/>
              <a:lstStyle/>
              <a:p>
                <a:r>
                  <a:rPr lang="en-US">
                    <a:noFill/>
                  </a:rPr>
                  <a:t> </a:t>
                </a:r>
              </a:p>
            </p:txBody>
          </p:sp>
        </mc:Fallback>
      </mc:AlternateContent>
    </p:spTree>
    <p:extLst>
      <p:ext uri="{BB962C8B-B14F-4D97-AF65-F5344CB8AC3E}">
        <p14:creationId xmlns:p14="http://schemas.microsoft.com/office/powerpoint/2010/main" val="2408137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1 – Big-O-No</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457CB86-B894-26FD-7788-FA806722E745}"/>
                  </a:ext>
                </a:extLst>
              </p:cNvPr>
              <p:cNvSpPr>
                <a:spLocks noGrp="1"/>
              </p:cNvSpPr>
              <p:nvPr>
                <p:ph type="body" idx="1"/>
              </p:nvPr>
            </p:nvSpPr>
            <p:spPr>
              <a:xfrm>
                <a:off x="311700" y="1068425"/>
                <a:ext cx="8520600" cy="3500450"/>
              </a:xfrm>
            </p:spPr>
            <p:txBody>
              <a:bodyPr>
                <a:normAutofit/>
              </a:bodyPr>
              <a:lstStyle/>
              <a:p>
                <a:pPr marL="114300" indent="0">
                  <a:spcAft>
                    <a:spcPts val="600"/>
                  </a:spcAft>
                  <a:buNone/>
                </a:pPr>
                <a:r>
                  <a:rPr lang="en-US" sz="1200" dirty="0"/>
                  <a:t>Put these functions in increasing order. That is, if </a:t>
                </a:r>
                <a14:m>
                  <m:oMath xmlns:m="http://schemas.openxmlformats.org/officeDocument/2006/math">
                    <m:r>
                      <a:rPr lang="en-US" sz="1200" i="1" dirty="0" smtClean="0">
                        <a:latin typeface="Cambria Math" panose="02040503050406030204" pitchFamily="18" charset="0"/>
                      </a:rPr>
                      <m:t>𝑓</m:t>
                    </m:r>
                  </m:oMath>
                </a14:m>
                <a:r>
                  <a:rPr lang="en-US" sz="1200" dirty="0"/>
                  <a:t> comes before </a:t>
                </a:r>
                <a14:m>
                  <m:oMath xmlns:m="http://schemas.openxmlformats.org/officeDocument/2006/math">
                    <m:r>
                      <a:rPr lang="en-US" sz="1200" i="1" dirty="0" smtClean="0">
                        <a:latin typeface="Cambria Math" panose="02040503050406030204" pitchFamily="18" charset="0"/>
                      </a:rPr>
                      <m:t>𝑔</m:t>
                    </m:r>
                  </m:oMath>
                </a14:m>
                <a:r>
                  <a:rPr lang="en-US" sz="1200" dirty="0"/>
                  <a:t> in the list, it must be the case that </a:t>
                </a:r>
                <a14:m>
                  <m:oMath xmlns:m="http://schemas.openxmlformats.org/officeDocument/2006/math">
                    <m:r>
                      <a:rPr lang="en-US" sz="1200" i="1" dirty="0" smtClean="0">
                        <a:latin typeface="Cambria Math" panose="02040503050406030204" pitchFamily="18" charset="0"/>
                      </a:rPr>
                      <m:t>𝑓</m:t>
                    </m:r>
                    <m:r>
                      <a:rPr lang="en-US" sz="1200" i="1" dirty="0" smtClean="0">
                        <a:latin typeface="Cambria Math" panose="02040503050406030204" pitchFamily="18" charset="0"/>
                      </a:rPr>
                      <m:t>(</m:t>
                    </m:r>
                    <m:r>
                      <a:rPr lang="en-US" sz="1200" i="1" dirty="0" smtClean="0">
                        <a:latin typeface="Cambria Math" panose="02040503050406030204" pitchFamily="18" charset="0"/>
                      </a:rPr>
                      <m:t>𝑛</m:t>
                    </m:r>
                    <m:r>
                      <a:rPr lang="en-US" sz="1200" i="1" dirty="0" smtClean="0">
                        <a:latin typeface="Cambria Math" panose="02040503050406030204" pitchFamily="18" charset="0"/>
                      </a:rPr>
                      <m:t>)</m:t>
                    </m:r>
                  </m:oMath>
                </a14:m>
                <a:r>
                  <a:rPr lang="en-US" sz="1200" dirty="0"/>
                  <a:t> is </a:t>
                </a:r>
                <a14:m>
                  <m:oMath xmlns:m="http://schemas.openxmlformats.org/officeDocument/2006/math">
                    <m:r>
                      <a:rPr lang="en-US" sz="1200" i="1" dirty="0" smtClean="0">
                        <a:latin typeface="Cambria Math" panose="02040503050406030204" pitchFamily="18" charset="0"/>
                        <a:ea typeface="Cambria Math" panose="02040503050406030204" pitchFamily="18" charset="0"/>
                      </a:rPr>
                      <m:t>𝒪</m:t>
                    </m:r>
                    <m:r>
                      <a:rPr lang="en-US" sz="1200" i="1" dirty="0" smtClean="0">
                        <a:latin typeface="Cambria Math" panose="02040503050406030204" pitchFamily="18" charset="0"/>
                      </a:rPr>
                      <m:t>(</m:t>
                    </m:r>
                    <m:r>
                      <a:rPr lang="en-US" sz="1200" i="1" dirty="0" smtClean="0">
                        <a:latin typeface="Cambria Math" panose="02040503050406030204" pitchFamily="18" charset="0"/>
                      </a:rPr>
                      <m:t>𝑔</m:t>
                    </m:r>
                    <m:r>
                      <a:rPr lang="en-US" sz="1200" i="1" dirty="0" smtClean="0">
                        <a:latin typeface="Cambria Math" panose="02040503050406030204" pitchFamily="18" charset="0"/>
                      </a:rPr>
                      <m:t>(</m:t>
                    </m:r>
                    <m:r>
                      <a:rPr lang="en-US" sz="1200" i="1" dirty="0" smtClean="0">
                        <a:latin typeface="Cambria Math" panose="02040503050406030204" pitchFamily="18" charset="0"/>
                      </a:rPr>
                      <m:t>𝑛</m:t>
                    </m:r>
                    <m:r>
                      <a:rPr lang="en-US" sz="1200" i="1" dirty="0" smtClean="0">
                        <a:latin typeface="Cambria Math" panose="02040503050406030204" pitchFamily="18" charset="0"/>
                      </a:rPr>
                      <m:t>))</m:t>
                    </m:r>
                  </m:oMath>
                </a14:m>
                <a:r>
                  <a:rPr lang="en-US" sz="1200" dirty="0"/>
                  <a:t>. Additionally, if there are any pairs such that </a:t>
                </a:r>
                <a14:m>
                  <m:oMath xmlns:m="http://schemas.openxmlformats.org/officeDocument/2006/math">
                    <m:r>
                      <a:rPr lang="en-US" sz="1200" i="1" dirty="0" smtClean="0">
                        <a:latin typeface="Cambria Math" panose="02040503050406030204" pitchFamily="18" charset="0"/>
                      </a:rPr>
                      <m:t>𝑓</m:t>
                    </m:r>
                    <m:r>
                      <a:rPr lang="en-US" sz="1200" i="1" dirty="0" smtClean="0">
                        <a:latin typeface="Cambria Math" panose="02040503050406030204" pitchFamily="18" charset="0"/>
                      </a:rPr>
                      <m:t>(</m:t>
                    </m:r>
                    <m:r>
                      <a:rPr lang="en-US" sz="1200" i="1" dirty="0" smtClean="0">
                        <a:latin typeface="Cambria Math" panose="02040503050406030204" pitchFamily="18" charset="0"/>
                      </a:rPr>
                      <m:t>𝑛</m:t>
                    </m:r>
                    <m:r>
                      <a:rPr lang="en-US" sz="1200" i="1" dirty="0" smtClean="0">
                        <a:latin typeface="Cambria Math" panose="02040503050406030204" pitchFamily="18" charset="0"/>
                      </a:rPr>
                      <m:t>)</m:t>
                    </m:r>
                  </m:oMath>
                </a14:m>
                <a:r>
                  <a:rPr lang="en-US" sz="1200" dirty="0"/>
                  <a:t> is </a:t>
                </a:r>
                <a14:m>
                  <m:oMath xmlns:m="http://schemas.openxmlformats.org/officeDocument/2006/math">
                    <m:r>
                      <m:rPr>
                        <m:sty m:val="p"/>
                      </m:rPr>
                      <a:rPr lang="en-US" sz="1200" i="0" dirty="0" smtClean="0">
                        <a:latin typeface="Cambria Math" panose="02040503050406030204" pitchFamily="18" charset="0"/>
                      </a:rPr>
                      <m:t>Θ</m:t>
                    </m:r>
                    <m:r>
                      <a:rPr lang="en-US" sz="1200" i="1" dirty="0">
                        <a:latin typeface="Cambria Math" panose="02040503050406030204" pitchFamily="18" charset="0"/>
                      </a:rPr>
                      <m:t>(</m:t>
                    </m:r>
                    <m:r>
                      <a:rPr lang="en-US" sz="1200" i="1" dirty="0">
                        <a:latin typeface="Cambria Math" panose="02040503050406030204" pitchFamily="18" charset="0"/>
                      </a:rPr>
                      <m:t>𝑔</m:t>
                    </m:r>
                    <m:r>
                      <a:rPr lang="en-US" sz="1200" i="1" dirty="0">
                        <a:latin typeface="Cambria Math" panose="02040503050406030204" pitchFamily="18" charset="0"/>
                      </a:rPr>
                      <m:t>(</m:t>
                    </m:r>
                    <m:r>
                      <a:rPr lang="en-US" sz="1200" i="1" dirty="0">
                        <a:latin typeface="Cambria Math" panose="02040503050406030204" pitchFamily="18" charset="0"/>
                      </a:rPr>
                      <m:t>𝑛</m:t>
                    </m:r>
                    <m:r>
                      <a:rPr lang="en-US" sz="1200" i="1" dirty="0">
                        <a:latin typeface="Cambria Math" panose="02040503050406030204" pitchFamily="18" charset="0"/>
                      </a:rPr>
                      <m:t>))</m:t>
                    </m:r>
                  </m:oMath>
                </a14:m>
                <a:r>
                  <a:rPr lang="en-US" sz="1200" dirty="0"/>
                  <a:t>, mark those pairs. </a:t>
                </a:r>
              </a:p>
            </p:txBody>
          </p:sp>
        </mc:Choice>
        <mc:Fallback xmlns="">
          <p:sp>
            <p:nvSpPr>
              <p:cNvPr id="5" name="Text Placeholder 4">
                <a:extLst>
                  <a:ext uri="{FF2B5EF4-FFF2-40B4-BE49-F238E27FC236}">
                    <a16:creationId xmlns:a16="http://schemas.microsoft.com/office/drawing/2014/main" id="{D457CB86-B894-26FD-7788-FA806722E745}"/>
                  </a:ext>
                </a:extLst>
              </p:cNvPr>
              <p:cNvSpPr>
                <a:spLocks noGrp="1" noRot="1" noChangeAspect="1" noMove="1" noResize="1" noEditPoints="1" noAdjustHandles="1" noChangeArrowheads="1" noChangeShapeType="1" noTextEdit="1"/>
              </p:cNvSpPr>
              <p:nvPr>
                <p:ph type="body" idx="1"/>
              </p:nvPr>
            </p:nvSpPr>
            <p:spPr>
              <a:xfrm>
                <a:off x="311700" y="1068425"/>
                <a:ext cx="8520600" cy="3500450"/>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Google Shape;160;p35">
                <a:extLst>
                  <a:ext uri="{FF2B5EF4-FFF2-40B4-BE49-F238E27FC236}">
                    <a16:creationId xmlns:a16="http://schemas.microsoft.com/office/drawing/2014/main" id="{B6BEE2A3-9B22-D84C-2294-3FD7CAAB3FFC}"/>
                  </a:ext>
                </a:extLst>
              </p:cNvPr>
              <p:cNvSpPr txBox="1"/>
              <p:nvPr/>
            </p:nvSpPr>
            <p:spPr>
              <a:xfrm>
                <a:off x="2392546" y="1832900"/>
                <a:ext cx="6382414" cy="3031697"/>
              </a:xfrm>
              <a:prstGeom prst="rect">
                <a:avLst/>
              </a:prstGeom>
              <a:noFill/>
              <a:ln>
                <a:noFill/>
              </a:ln>
            </p:spPr>
            <p:txBody>
              <a:bodyPr spcFirstLastPara="1" wrap="square" lIns="91425" tIns="91425" rIns="91425" bIns="91425" anchor="t" anchorCtr="0">
                <a:spAutoFit/>
              </a:bodyPr>
              <a:lstStyle/>
              <a:p>
                <a:pPr marL="469900" marR="0" lvl="0" indent="-342900" algn="l" rtl="0">
                  <a:lnSpc>
                    <a:spcPct val="100000"/>
                  </a:lnSpc>
                  <a:spcBef>
                    <a:spcPts val="0"/>
                  </a:spcBef>
                  <a:spcAft>
                    <a:spcPts val="0"/>
                  </a:spcAft>
                  <a:buClr>
                    <a:srgbClr val="9900FF"/>
                  </a:buClr>
                  <a:buSzPts val="1600"/>
                  <a:buFont typeface="+mj-lt"/>
                  <a:buAutoNum type="alphaLcParenR"/>
                </a:pPr>
                <a14:m>
                  <m:oMath xmlns:m="http://schemas.openxmlformats.org/officeDocument/2006/math">
                    <m:r>
                      <a:rPr lang="en-US" sz="1600" b="0" i="0" smtClean="0">
                        <a:solidFill>
                          <a:srgbClr val="9900FF"/>
                        </a:solidFill>
                        <a:latin typeface="Cambria Math" panose="02040503050406030204" pitchFamily="18" charset="0"/>
                        <a:ea typeface="Source Sans Pro"/>
                        <a:cs typeface="Source Sans Pro"/>
                        <a:sym typeface="Source Sans Pro"/>
                      </a:rPr>
                      <m:t> </m:t>
                    </m:r>
                    <m:r>
                      <m:rPr>
                        <m:sty m:val="p"/>
                      </m:rPr>
                      <a:rPr lang="en-US" sz="1600" b="0" i="0" smtClean="0">
                        <a:solidFill>
                          <a:srgbClr val="9900FF"/>
                        </a:solidFill>
                        <a:latin typeface="Cambria Math" panose="02040503050406030204" pitchFamily="18" charset="0"/>
                        <a:ea typeface="Source Sans Pro"/>
                        <a:cs typeface="Source Sans Pro"/>
                        <a:sym typeface="Source Sans Pro"/>
                      </a:rPr>
                      <m:t>log</m:t>
                    </m:r>
                    <m:r>
                      <a:rPr lang="en-US" sz="1600" b="0" i="1" smtClean="0">
                        <a:solidFill>
                          <a:srgbClr val="9900FF"/>
                        </a:solidFill>
                        <a:latin typeface="Cambria Math" panose="02040503050406030204" pitchFamily="18" charset="0"/>
                        <a:ea typeface="Source Sans Pro"/>
                        <a:cs typeface="Source Sans Pro"/>
                        <a:sym typeface="Source Sans Pro"/>
                      </a:rPr>
                      <m:t>⁡(</m:t>
                    </m:r>
                    <m:func>
                      <m:funcPr>
                        <m:ctrlPr>
                          <a:rPr lang="en-US" sz="1600" b="0" i="1" smtClean="0">
                            <a:solidFill>
                              <a:srgbClr val="9900FF"/>
                            </a:solidFill>
                            <a:latin typeface="Cambria Math" panose="02040503050406030204" pitchFamily="18" charset="0"/>
                            <a:ea typeface="Source Sans Pro"/>
                            <a:cs typeface="Source Sans Pro"/>
                            <a:sym typeface="Source Sans Pro"/>
                          </a:rPr>
                        </m:ctrlPr>
                      </m:funcPr>
                      <m:fName>
                        <m:r>
                          <m:rPr>
                            <m:sty m:val="p"/>
                          </m:rPr>
                          <a:rPr lang="en-US" sz="1600" b="0" i="0" smtClean="0">
                            <a:solidFill>
                              <a:srgbClr val="9900FF"/>
                            </a:solidFill>
                            <a:latin typeface="Cambria Math" panose="02040503050406030204" pitchFamily="18" charset="0"/>
                            <a:ea typeface="Source Sans Pro"/>
                            <a:cs typeface="Source Sans Pro"/>
                            <a:sym typeface="Source Sans Pro"/>
                          </a:rPr>
                          <m:t>log</m:t>
                        </m:r>
                      </m:fName>
                      <m:e>
                        <m:d>
                          <m:dPr>
                            <m:ctrlPr>
                              <a:rPr lang="en-US" sz="1600" b="0" i="1" smtClean="0">
                                <a:solidFill>
                                  <a:srgbClr val="9900FF"/>
                                </a:solidFill>
                                <a:latin typeface="Cambria Math" panose="02040503050406030204" pitchFamily="18" charset="0"/>
                                <a:ea typeface="Source Sans Pro"/>
                                <a:cs typeface="Source Sans Pro"/>
                                <a:sym typeface="Source Sans Pro"/>
                              </a:rPr>
                            </m:ctrlPr>
                          </m:dPr>
                          <m:e>
                            <m:r>
                              <a:rPr lang="en-US" sz="1600" b="0" i="1" smtClean="0">
                                <a:solidFill>
                                  <a:srgbClr val="9900FF"/>
                                </a:solidFill>
                                <a:latin typeface="Cambria Math" panose="02040503050406030204" pitchFamily="18" charset="0"/>
                                <a:ea typeface="Source Sans Pro"/>
                                <a:cs typeface="Source Sans Pro"/>
                                <a:sym typeface="Source Sans Pro"/>
                              </a:rPr>
                              <m:t>𝑛</m:t>
                            </m:r>
                          </m:e>
                        </m:d>
                      </m:e>
                    </m:func>
                    <m:r>
                      <a:rPr lang="en-US" sz="1600" b="0" i="1" smtClean="0">
                        <a:solidFill>
                          <a:srgbClr val="9900FF"/>
                        </a:solidFill>
                        <a:latin typeface="Cambria Math" panose="02040503050406030204" pitchFamily="18" charset="0"/>
                        <a:ea typeface="Source Sans Pro"/>
                        <a:cs typeface="Source Sans Pro"/>
                        <a:sym typeface="Source Sans Pro"/>
                      </a:rPr>
                      <m:t>)</m:t>
                    </m:r>
                  </m:oMath>
                </a14:m>
                <a:r>
                  <a:rPr lang="en-US" sz="1600" dirty="0">
                    <a:solidFill>
                      <a:srgbClr val="9900FF"/>
                    </a:solidFill>
                    <a:latin typeface="Source Sans Pro"/>
                    <a:ea typeface="Source Sans Pro"/>
                    <a:cs typeface="Source Sans Pro"/>
                    <a:sym typeface="Source Sans Pro"/>
                  </a:rPr>
                  <a:t> </a:t>
                </a:r>
              </a:p>
              <a:p>
                <a:pPr marL="469900" marR="0" lvl="0" indent="-342900" algn="l" rtl="0">
                  <a:lnSpc>
                    <a:spcPct val="100000"/>
                  </a:lnSpc>
                  <a:spcBef>
                    <a:spcPts val="0"/>
                  </a:spcBef>
                  <a:spcAft>
                    <a:spcPts val="0"/>
                  </a:spcAft>
                  <a:buClr>
                    <a:srgbClr val="9900FF"/>
                  </a:buClr>
                  <a:buSzPts val="1600"/>
                  <a:buFont typeface="+mj-lt"/>
                  <a:buAutoNum type="alphaLcParenR"/>
                </a:pPr>
                <a14:m>
                  <m:oMath xmlns:m="http://schemas.openxmlformats.org/officeDocument/2006/math">
                    <m:r>
                      <a:rPr lang="en-US" sz="1600" b="0" i="0" smtClean="0">
                        <a:solidFill>
                          <a:srgbClr val="9900FF"/>
                        </a:solidFill>
                        <a:latin typeface="Cambria Math" panose="02040503050406030204" pitchFamily="18" charset="0"/>
                        <a:ea typeface="Source Sans Pro"/>
                        <a:cs typeface="Source Sans Pro"/>
                        <a:sym typeface="Source Sans Pro"/>
                      </a:rPr>
                      <m:t> </m:t>
                    </m:r>
                    <m:r>
                      <m:rPr>
                        <m:sty m:val="p"/>
                      </m:rPr>
                      <a:rPr lang="en-US" sz="1600" b="0" i="0" smtClean="0">
                        <a:solidFill>
                          <a:srgbClr val="9900FF"/>
                        </a:solidFill>
                        <a:latin typeface="Cambria Math" panose="02040503050406030204" pitchFamily="18" charset="0"/>
                        <a:ea typeface="Source Sans Pro"/>
                        <a:cs typeface="Source Sans Pro"/>
                        <a:sym typeface="Source Sans Pro"/>
                      </a:rPr>
                      <m:t>log</m:t>
                    </m:r>
                    <m:r>
                      <a:rPr lang="en-US" sz="1600" b="0" i="1" smtClean="0">
                        <a:solidFill>
                          <a:srgbClr val="9900FF"/>
                        </a:solidFill>
                        <a:latin typeface="Cambria Math" panose="02040503050406030204" pitchFamily="18" charset="0"/>
                        <a:ea typeface="Source Sans Pro"/>
                        <a:cs typeface="Source Sans Pro"/>
                        <a:sym typeface="Source Sans Pro"/>
                      </a:rPr>
                      <m:t>⁡(</m:t>
                    </m:r>
                    <m:r>
                      <a:rPr lang="en-US" sz="1600" b="0" i="1" smtClean="0">
                        <a:solidFill>
                          <a:srgbClr val="9900FF"/>
                        </a:solidFill>
                        <a:latin typeface="Cambria Math" panose="02040503050406030204" pitchFamily="18" charset="0"/>
                        <a:ea typeface="Source Sans Pro"/>
                        <a:cs typeface="Source Sans Pro"/>
                        <a:sym typeface="Source Sans Pro"/>
                      </a:rPr>
                      <m:t>𝑛</m:t>
                    </m:r>
                    <m:r>
                      <a:rPr lang="en-US" sz="1600" b="0" i="1" smtClean="0">
                        <a:solidFill>
                          <a:srgbClr val="9900FF"/>
                        </a:solidFill>
                        <a:latin typeface="Cambria Math" panose="02040503050406030204" pitchFamily="18" charset="0"/>
                        <a:ea typeface="Source Sans Pro"/>
                        <a:cs typeface="Source Sans Pro"/>
                        <a:sym typeface="Source Sans Pro"/>
                      </a:rPr>
                      <m:t>)</m:t>
                    </m:r>
                  </m:oMath>
                </a14:m>
                <a:endParaRPr lang="en-US" sz="1600" dirty="0">
                  <a:solidFill>
                    <a:srgbClr val="9900FF"/>
                  </a:solidFill>
                  <a:latin typeface="Source Sans Pro"/>
                  <a:ea typeface="Source Sans Pro"/>
                  <a:cs typeface="Source Sans Pro"/>
                  <a:sym typeface="Source Sans Pro"/>
                </a:endParaRPr>
              </a:p>
              <a:p>
                <a:pPr marL="469900" marR="0" lvl="0" indent="-342900" algn="l" rtl="0">
                  <a:lnSpc>
                    <a:spcPct val="100000"/>
                  </a:lnSpc>
                  <a:spcBef>
                    <a:spcPts val="0"/>
                  </a:spcBef>
                  <a:spcAft>
                    <a:spcPts val="0"/>
                  </a:spcAft>
                  <a:buClr>
                    <a:srgbClr val="9900FF"/>
                  </a:buClr>
                  <a:buSzPts val="1600"/>
                  <a:buFont typeface="+mj-lt"/>
                  <a:buAutoNum type="alphaLcParenR"/>
                </a:pPr>
                <a14:m>
                  <m:oMath xmlns:m="http://schemas.openxmlformats.org/officeDocument/2006/math">
                    <m:r>
                      <a:rPr lang="en-US" sz="1600" b="0" i="0" smtClean="0">
                        <a:solidFill>
                          <a:srgbClr val="9900FF"/>
                        </a:solidFill>
                        <a:latin typeface="Cambria Math" panose="02040503050406030204" pitchFamily="18" charset="0"/>
                        <a:ea typeface="Source Sans Pro"/>
                        <a:cs typeface="Source Sans Pro"/>
                        <a:sym typeface="Source Sans Pro"/>
                      </a:rPr>
                      <m:t> </m:t>
                    </m:r>
                    <m:r>
                      <m:rPr>
                        <m:sty m:val="p"/>
                      </m:rPr>
                      <a:rPr lang="en-US" sz="1600" b="0" i="0" smtClean="0">
                        <a:solidFill>
                          <a:srgbClr val="9900FF"/>
                        </a:solidFill>
                        <a:latin typeface="Cambria Math" panose="02040503050406030204" pitchFamily="18" charset="0"/>
                        <a:ea typeface="Source Sans Pro"/>
                        <a:cs typeface="Source Sans Pro"/>
                        <a:sym typeface="Source Sans Pro"/>
                      </a:rPr>
                      <m:t>log</m:t>
                    </m:r>
                    <m:r>
                      <a:rPr lang="en-US" sz="1600" b="0" i="1" smtClean="0">
                        <a:solidFill>
                          <a:srgbClr val="9900FF"/>
                        </a:solidFill>
                        <a:latin typeface="Cambria Math" panose="02040503050406030204" pitchFamily="18" charset="0"/>
                        <a:ea typeface="Source Sans Pro"/>
                        <a:cs typeface="Source Sans Pro"/>
                        <a:sym typeface="Source Sans Pro"/>
                      </a:rPr>
                      <m:t>⁡(</m:t>
                    </m:r>
                    <m:sSup>
                      <m:sSupPr>
                        <m:ctrlPr>
                          <a:rPr lang="en-US" sz="1600" b="0" i="1" smtClean="0">
                            <a:solidFill>
                              <a:srgbClr val="9900FF"/>
                            </a:solidFill>
                            <a:latin typeface="Cambria Math" panose="02040503050406030204" pitchFamily="18" charset="0"/>
                            <a:ea typeface="Source Sans Pro"/>
                            <a:sym typeface="Source Sans Pro"/>
                          </a:rPr>
                        </m:ctrlPr>
                      </m:sSupPr>
                      <m:e>
                        <m:r>
                          <a:rPr lang="en-US" sz="1600" b="0" i="1" smtClean="0">
                            <a:solidFill>
                              <a:srgbClr val="9900FF"/>
                            </a:solidFill>
                            <a:latin typeface="Cambria Math" panose="02040503050406030204" pitchFamily="18" charset="0"/>
                            <a:ea typeface="Source Sans Pro"/>
                            <a:sym typeface="Source Sans Pro"/>
                          </a:rPr>
                          <m:t>𝑛</m:t>
                        </m:r>
                      </m:e>
                      <m:sup>
                        <m:r>
                          <a:rPr lang="en-US" sz="1600" b="0" i="1" smtClean="0">
                            <a:solidFill>
                              <a:srgbClr val="9900FF"/>
                            </a:solidFill>
                            <a:latin typeface="Cambria Math" panose="02040503050406030204" pitchFamily="18" charset="0"/>
                            <a:ea typeface="Source Sans Pro"/>
                            <a:sym typeface="Source Sans Pro"/>
                          </a:rPr>
                          <m:t>2</m:t>
                        </m:r>
                      </m:sup>
                    </m:sSup>
                    <m:r>
                      <a:rPr lang="en-US" sz="1600" b="0" i="1" smtClean="0">
                        <a:solidFill>
                          <a:srgbClr val="9900FF"/>
                        </a:solidFill>
                        <a:latin typeface="Cambria Math" panose="02040503050406030204" pitchFamily="18" charset="0"/>
                        <a:ea typeface="Source Sans Pro"/>
                        <a:sym typeface="Source Sans Pro"/>
                      </a:rPr>
                      <m:t>)</m:t>
                    </m:r>
                  </m:oMath>
                </a14:m>
                <a:r>
                  <a:rPr lang="en-US" sz="1600" dirty="0">
                    <a:solidFill>
                      <a:srgbClr val="9900FF"/>
                    </a:solidFill>
                    <a:latin typeface="Source Sans Pro"/>
                    <a:ea typeface="Source Sans Pro"/>
                    <a:cs typeface="Source Sans Pro"/>
                    <a:sym typeface="Source Sans Pro"/>
                  </a:rPr>
                  <a:t> </a:t>
                </a:r>
                <a:br>
                  <a:rPr lang="en-US" sz="1600" dirty="0">
                    <a:solidFill>
                      <a:srgbClr val="9900FF"/>
                    </a:solidFill>
                    <a:latin typeface="Source Sans Pro"/>
                    <a:ea typeface="Source Sans Pro"/>
                    <a:cs typeface="Source Sans Pro"/>
                    <a:sym typeface="Source Sans Pro"/>
                  </a:rPr>
                </a:br>
                <a:r>
                  <a:rPr lang="en-US" sz="1600" dirty="0">
                    <a:solidFill>
                      <a:srgbClr val="9900FF"/>
                    </a:solidFill>
                    <a:latin typeface="Source Sans Pro"/>
                    <a:ea typeface="Source Sans Pro"/>
                    <a:cs typeface="Source Sans Pro"/>
                    <a:sym typeface="Source Sans Pro"/>
                  </a:rPr>
                  <a:t>this function is </a:t>
                </a:r>
                <a:r>
                  <a:rPr lang="el-GR" sz="1600" dirty="0">
                    <a:solidFill>
                      <a:srgbClr val="9900FF"/>
                    </a:solidFill>
                    <a:latin typeface="Source Sans Pro"/>
                    <a:ea typeface="Source Sans Pro"/>
                    <a:cs typeface="Source Sans Pro"/>
                    <a:sym typeface="Source Sans Pro"/>
                  </a:rPr>
                  <a:t>Θ(</a:t>
                </a:r>
                <a:r>
                  <a:rPr lang="en-US" sz="1600" dirty="0">
                    <a:solidFill>
                      <a:srgbClr val="9900FF"/>
                    </a:solidFill>
                    <a:latin typeface="Source Sans Pro"/>
                    <a:ea typeface="Source Sans Pro"/>
                    <a:cs typeface="Source Sans Pro"/>
                    <a:sym typeface="Source Sans Pro"/>
                  </a:rPr>
                  <a:t>log(n)); they differ only by the constant factor 2</a:t>
                </a:r>
              </a:p>
              <a:p>
                <a:pPr marL="469900" marR="0" lvl="0" indent="-342900" algn="l" rtl="0">
                  <a:lnSpc>
                    <a:spcPct val="100000"/>
                  </a:lnSpc>
                  <a:spcBef>
                    <a:spcPts val="0"/>
                  </a:spcBef>
                  <a:spcAft>
                    <a:spcPts val="0"/>
                  </a:spcAft>
                  <a:buClr>
                    <a:srgbClr val="9900FF"/>
                  </a:buClr>
                  <a:buSzPts val="1600"/>
                  <a:buFont typeface="+mj-lt"/>
                  <a:buAutoNum type="alphaLcParenR"/>
                </a:pPr>
                <a:r>
                  <a:rPr lang="en-US" sz="1600" b="0" dirty="0">
                    <a:solidFill>
                      <a:srgbClr val="9900FF"/>
                    </a:solidFill>
                    <a:ea typeface="Source Sans Pro"/>
                    <a:sym typeface="Source Sans Pro"/>
                  </a:rPr>
                  <a:t> </a:t>
                </a:r>
                <a14:m>
                  <m:oMath xmlns:m="http://schemas.openxmlformats.org/officeDocument/2006/math">
                    <m:sSup>
                      <m:sSupPr>
                        <m:ctrlPr>
                          <a:rPr lang="en-US" sz="1600" b="0" i="1" smtClean="0">
                            <a:solidFill>
                              <a:srgbClr val="9900FF"/>
                            </a:solidFill>
                            <a:latin typeface="Cambria Math" panose="02040503050406030204" pitchFamily="18" charset="0"/>
                            <a:ea typeface="Source Sans Pro"/>
                            <a:sym typeface="Source Sans Pro"/>
                          </a:rPr>
                        </m:ctrlPr>
                      </m:sSupPr>
                      <m:e>
                        <m:r>
                          <a:rPr lang="en-US" sz="1600" b="0" i="1" smtClean="0">
                            <a:solidFill>
                              <a:srgbClr val="9900FF"/>
                            </a:solidFill>
                            <a:latin typeface="Cambria Math" panose="02040503050406030204" pitchFamily="18" charset="0"/>
                            <a:ea typeface="Source Sans Pro"/>
                            <a:sym typeface="Source Sans Pro"/>
                          </a:rPr>
                          <m:t>(</m:t>
                        </m:r>
                        <m:func>
                          <m:funcPr>
                            <m:ctrlPr>
                              <a:rPr lang="en-US" sz="1600" b="0" i="1" smtClean="0">
                                <a:solidFill>
                                  <a:srgbClr val="9900FF"/>
                                </a:solidFill>
                                <a:latin typeface="Cambria Math" panose="02040503050406030204" pitchFamily="18" charset="0"/>
                                <a:ea typeface="Source Sans Pro"/>
                                <a:sym typeface="Source Sans Pro"/>
                              </a:rPr>
                            </m:ctrlPr>
                          </m:funcPr>
                          <m:fName>
                            <m:r>
                              <m:rPr>
                                <m:sty m:val="p"/>
                              </m:rPr>
                              <a:rPr lang="en-US" sz="1600" b="0" i="0" smtClean="0">
                                <a:solidFill>
                                  <a:srgbClr val="9900FF"/>
                                </a:solidFill>
                                <a:latin typeface="Cambria Math" panose="02040503050406030204" pitchFamily="18" charset="0"/>
                                <a:ea typeface="Source Sans Pro"/>
                                <a:sym typeface="Source Sans Pro"/>
                              </a:rPr>
                              <m:t>log</m:t>
                            </m:r>
                          </m:fName>
                          <m:e>
                            <m:d>
                              <m:dPr>
                                <m:ctrlPr>
                                  <a:rPr lang="en-US" sz="1600" b="0" i="1" smtClean="0">
                                    <a:solidFill>
                                      <a:srgbClr val="9900FF"/>
                                    </a:solidFill>
                                    <a:latin typeface="Cambria Math" panose="02040503050406030204" pitchFamily="18" charset="0"/>
                                    <a:ea typeface="Source Sans Pro"/>
                                    <a:sym typeface="Source Sans Pro"/>
                                  </a:rPr>
                                </m:ctrlPr>
                              </m:dPr>
                              <m:e>
                                <m:r>
                                  <a:rPr lang="en-US" sz="1600" b="0" i="1" smtClean="0">
                                    <a:solidFill>
                                      <a:srgbClr val="9900FF"/>
                                    </a:solidFill>
                                    <a:latin typeface="Cambria Math" panose="02040503050406030204" pitchFamily="18" charset="0"/>
                                    <a:ea typeface="Source Sans Pro"/>
                                    <a:sym typeface="Source Sans Pro"/>
                                  </a:rPr>
                                  <m:t>𝑛</m:t>
                                </m:r>
                              </m:e>
                            </m:d>
                          </m:e>
                        </m:func>
                        <m:r>
                          <a:rPr lang="en-US" sz="1600" b="0" i="1" smtClean="0">
                            <a:solidFill>
                              <a:srgbClr val="9900FF"/>
                            </a:solidFill>
                            <a:latin typeface="Cambria Math" panose="02040503050406030204" pitchFamily="18" charset="0"/>
                            <a:ea typeface="Source Sans Pro"/>
                            <a:sym typeface="Source Sans Pro"/>
                          </a:rPr>
                          <m:t>)</m:t>
                        </m:r>
                      </m:e>
                      <m:sup>
                        <m:r>
                          <a:rPr lang="en-US" sz="1600" b="0" i="1" smtClean="0">
                            <a:solidFill>
                              <a:srgbClr val="9900FF"/>
                            </a:solidFill>
                            <a:latin typeface="Cambria Math" panose="02040503050406030204" pitchFamily="18" charset="0"/>
                            <a:ea typeface="Source Sans Pro"/>
                            <a:sym typeface="Source Sans Pro"/>
                          </a:rPr>
                          <m:t>2</m:t>
                        </m:r>
                      </m:sup>
                    </m:sSup>
                  </m:oMath>
                </a14:m>
                <a:endParaRPr lang="en-US" sz="1600" baseline="30000" dirty="0">
                  <a:solidFill>
                    <a:srgbClr val="9900FF"/>
                  </a:solidFill>
                  <a:latin typeface="Source Sans Pro"/>
                  <a:ea typeface="Source Sans Pro"/>
                  <a:cs typeface="Source Sans Pro"/>
                  <a:sym typeface="Source Sans Pro"/>
                </a:endParaRPr>
              </a:p>
              <a:p>
                <a:pPr marL="469900" marR="0" lvl="0" indent="-342900" algn="l" rtl="0">
                  <a:lnSpc>
                    <a:spcPct val="100000"/>
                  </a:lnSpc>
                  <a:spcBef>
                    <a:spcPts val="0"/>
                  </a:spcBef>
                  <a:spcAft>
                    <a:spcPts val="0"/>
                  </a:spcAft>
                  <a:buClr>
                    <a:srgbClr val="9900FF"/>
                  </a:buClr>
                  <a:buSzPts val="1600"/>
                  <a:buFont typeface="+mj-lt"/>
                  <a:buAutoNum type="alphaLcParenR"/>
                </a:pPr>
                <a:r>
                  <a:rPr lang="en-US" sz="1600" dirty="0">
                    <a:solidFill>
                      <a:srgbClr val="9900FF"/>
                    </a:solidFill>
                    <a:ea typeface="Source Sans Pro"/>
                    <a:sym typeface="Source Sans Pro"/>
                  </a:rPr>
                  <a:t> </a:t>
                </a:r>
                <a14:m>
                  <m:oMath xmlns:m="http://schemas.openxmlformats.org/officeDocument/2006/math">
                    <m:rad>
                      <m:radPr>
                        <m:degHide m:val="on"/>
                        <m:ctrlPr>
                          <a:rPr lang="en-US" sz="1600" i="1" dirty="0" smtClean="0">
                            <a:solidFill>
                              <a:srgbClr val="9900FF"/>
                            </a:solidFill>
                            <a:latin typeface="Cambria Math" panose="02040503050406030204" pitchFamily="18" charset="0"/>
                            <a:ea typeface="Source Sans Pro"/>
                            <a:sym typeface="Source Sans Pro"/>
                          </a:rPr>
                        </m:ctrlPr>
                      </m:radPr>
                      <m:deg/>
                      <m:e>
                        <m:r>
                          <a:rPr lang="en-US" sz="1600" b="0" i="1" dirty="0" smtClean="0">
                            <a:solidFill>
                              <a:srgbClr val="9900FF"/>
                            </a:solidFill>
                            <a:latin typeface="Cambria Math" panose="02040503050406030204" pitchFamily="18" charset="0"/>
                            <a:ea typeface="Source Sans Pro"/>
                            <a:sym typeface="Source Sans Pro"/>
                          </a:rPr>
                          <m:t>𝑛</m:t>
                        </m:r>
                      </m:e>
                    </m:rad>
                  </m:oMath>
                </a14:m>
                <a:endParaRPr lang="en-US" sz="1600" dirty="0">
                  <a:solidFill>
                    <a:srgbClr val="9900FF"/>
                  </a:solidFill>
                  <a:latin typeface="Source Sans Pro"/>
                  <a:ea typeface="Source Sans Pro"/>
                  <a:cs typeface="Source Sans Pro"/>
                  <a:sym typeface="Source Sans Pro"/>
                </a:endParaRPr>
              </a:p>
              <a:p>
                <a:pPr marL="469900" marR="0" lvl="0" indent="-342900" algn="l" rtl="0">
                  <a:lnSpc>
                    <a:spcPct val="100000"/>
                  </a:lnSpc>
                  <a:spcBef>
                    <a:spcPts val="0"/>
                  </a:spcBef>
                  <a:spcAft>
                    <a:spcPts val="0"/>
                  </a:spcAft>
                  <a:buClr>
                    <a:srgbClr val="9900FF"/>
                  </a:buClr>
                  <a:buSzPts val="1600"/>
                  <a:buFont typeface="+mj-lt"/>
                  <a:buAutoNum type="alphaLcParenR"/>
                </a:pPr>
                <a:r>
                  <a:rPr lang="en-US" sz="1600" dirty="0">
                    <a:solidFill>
                      <a:srgbClr val="9900FF"/>
                    </a:solidFill>
                    <a:ea typeface="Source Sans Pro"/>
                    <a:sym typeface="Source Sans Pro"/>
                  </a:rPr>
                  <a:t> </a:t>
                </a:r>
                <a14:m>
                  <m:oMath xmlns:m="http://schemas.openxmlformats.org/officeDocument/2006/math">
                    <m:sSup>
                      <m:sSupPr>
                        <m:ctrlPr>
                          <a:rPr lang="en-US" sz="1600" i="1" smtClean="0">
                            <a:solidFill>
                              <a:srgbClr val="9900FF"/>
                            </a:solidFill>
                            <a:latin typeface="Cambria Math" panose="02040503050406030204" pitchFamily="18" charset="0"/>
                            <a:ea typeface="Source Sans Pro"/>
                            <a:sym typeface="Source Sans Pro"/>
                          </a:rPr>
                        </m:ctrlPr>
                      </m:sSupPr>
                      <m:e>
                        <m:r>
                          <a:rPr lang="en-US" sz="1600" b="0" i="1" smtClean="0">
                            <a:solidFill>
                              <a:srgbClr val="9900FF"/>
                            </a:solidFill>
                            <a:latin typeface="Cambria Math" panose="02040503050406030204" pitchFamily="18" charset="0"/>
                            <a:ea typeface="Source Sans Pro"/>
                            <a:sym typeface="Source Sans Pro"/>
                          </a:rPr>
                          <m:t>2</m:t>
                        </m:r>
                      </m:e>
                      <m:sup>
                        <m:r>
                          <m:rPr>
                            <m:sty m:val="p"/>
                          </m:rPr>
                          <a:rPr lang="en-US" sz="1600" b="0" i="0" smtClean="0">
                            <a:solidFill>
                              <a:srgbClr val="9900FF"/>
                            </a:solidFill>
                            <a:latin typeface="Cambria Math" panose="02040503050406030204" pitchFamily="18" charset="0"/>
                            <a:ea typeface="Source Sans Pro"/>
                            <a:sym typeface="Source Sans Pro"/>
                          </a:rPr>
                          <m:t>log</m:t>
                        </m:r>
                        <m:r>
                          <a:rPr lang="en-US" sz="1600" b="0" i="1" smtClean="0">
                            <a:solidFill>
                              <a:srgbClr val="9900FF"/>
                            </a:solidFill>
                            <a:latin typeface="Cambria Math" panose="02040503050406030204" pitchFamily="18" charset="0"/>
                            <a:ea typeface="Source Sans Pro"/>
                            <a:sym typeface="Source Sans Pro"/>
                          </a:rPr>
                          <m:t>⁡(</m:t>
                        </m:r>
                        <m:r>
                          <a:rPr lang="en-US" sz="1600" b="0" i="1" smtClean="0">
                            <a:solidFill>
                              <a:srgbClr val="9900FF"/>
                            </a:solidFill>
                            <a:latin typeface="Cambria Math" panose="02040503050406030204" pitchFamily="18" charset="0"/>
                            <a:ea typeface="Source Sans Pro"/>
                            <a:sym typeface="Source Sans Pro"/>
                          </a:rPr>
                          <m:t>𝑛</m:t>
                        </m:r>
                        <m:r>
                          <a:rPr lang="en-US" sz="1600" b="0" i="1" smtClean="0">
                            <a:solidFill>
                              <a:srgbClr val="9900FF"/>
                            </a:solidFill>
                            <a:latin typeface="Cambria Math" panose="02040503050406030204" pitchFamily="18" charset="0"/>
                            <a:ea typeface="Source Sans Pro"/>
                            <a:sym typeface="Source Sans Pro"/>
                          </a:rPr>
                          <m:t>)</m:t>
                        </m:r>
                      </m:sup>
                    </m:sSup>
                  </m:oMath>
                </a14:m>
                <a:r>
                  <a:rPr lang="en-US" sz="1600" dirty="0">
                    <a:solidFill>
                      <a:srgbClr val="9900FF"/>
                    </a:solidFill>
                    <a:latin typeface="Source Sans Pro"/>
                    <a:ea typeface="Source Sans Pro"/>
                    <a:cs typeface="Source Sans Pro"/>
                    <a:sym typeface="Source Sans Pro"/>
                  </a:rPr>
                  <a:t> </a:t>
                </a:r>
                <a:br>
                  <a:rPr lang="en-US" sz="1600" dirty="0">
                    <a:solidFill>
                      <a:srgbClr val="9900FF"/>
                    </a:solidFill>
                    <a:latin typeface="Source Sans Pro"/>
                    <a:ea typeface="Source Sans Pro"/>
                    <a:cs typeface="Source Sans Pro"/>
                    <a:sym typeface="Source Sans Pro"/>
                  </a:rPr>
                </a:br>
                <a:r>
                  <a:rPr lang="en-US" sz="1600" dirty="0">
                    <a:solidFill>
                      <a:srgbClr val="9900FF"/>
                    </a:solidFill>
                    <a:latin typeface="Source Sans Pro"/>
                    <a:ea typeface="Source Sans Pro"/>
                    <a:cs typeface="Source Sans Pro"/>
                    <a:sym typeface="Source Sans Pro"/>
                  </a:rPr>
                  <a:t>note: this is just n</a:t>
                </a:r>
              </a:p>
              <a:p>
                <a:pPr marL="469900" marR="0" lvl="0" indent="-342900" algn="l" rtl="0">
                  <a:lnSpc>
                    <a:spcPct val="100000"/>
                  </a:lnSpc>
                  <a:spcBef>
                    <a:spcPts val="0"/>
                  </a:spcBef>
                  <a:spcAft>
                    <a:spcPts val="0"/>
                  </a:spcAft>
                  <a:buClr>
                    <a:srgbClr val="9900FF"/>
                  </a:buClr>
                  <a:buSzPts val="1600"/>
                  <a:buFont typeface="+mj-lt"/>
                  <a:buAutoNum type="alphaLcParenR"/>
                </a:pPr>
                <a:r>
                  <a:rPr lang="en-US" sz="1600" dirty="0">
                    <a:solidFill>
                      <a:srgbClr val="9900FF"/>
                    </a:solidFill>
                    <a:ea typeface="Source Sans Pro"/>
                    <a:sym typeface="Source Sans Pro"/>
                  </a:rPr>
                  <a:t> </a:t>
                </a:r>
                <a14:m>
                  <m:oMath xmlns:m="http://schemas.openxmlformats.org/officeDocument/2006/math">
                    <m:sSup>
                      <m:sSupPr>
                        <m:ctrlPr>
                          <a:rPr lang="en-US" sz="1600" i="1" smtClean="0">
                            <a:solidFill>
                              <a:srgbClr val="9900FF"/>
                            </a:solidFill>
                            <a:latin typeface="Cambria Math" panose="02040503050406030204" pitchFamily="18" charset="0"/>
                            <a:ea typeface="Source Sans Pro"/>
                            <a:sym typeface="Source Sans Pro"/>
                          </a:rPr>
                        </m:ctrlPr>
                      </m:sSupPr>
                      <m:e>
                        <m:r>
                          <a:rPr lang="en-US" sz="1600" b="0" i="1" smtClean="0">
                            <a:solidFill>
                              <a:srgbClr val="9900FF"/>
                            </a:solidFill>
                            <a:latin typeface="Cambria Math" panose="02040503050406030204" pitchFamily="18" charset="0"/>
                            <a:ea typeface="Source Sans Pro"/>
                            <a:sym typeface="Source Sans Pro"/>
                          </a:rPr>
                          <m:t>2</m:t>
                        </m:r>
                      </m:e>
                      <m:sup>
                        <m:rad>
                          <m:radPr>
                            <m:degHide m:val="on"/>
                            <m:ctrlPr>
                              <a:rPr lang="en-US" sz="1600" i="1" smtClean="0">
                                <a:solidFill>
                                  <a:srgbClr val="9900FF"/>
                                </a:solidFill>
                                <a:latin typeface="Cambria Math" panose="02040503050406030204" pitchFamily="18" charset="0"/>
                                <a:ea typeface="Source Sans Pro"/>
                                <a:sym typeface="Source Sans Pro"/>
                              </a:rPr>
                            </m:ctrlPr>
                          </m:radPr>
                          <m:deg/>
                          <m:e>
                            <m:r>
                              <a:rPr lang="en-US" sz="1600" b="0" i="1" smtClean="0">
                                <a:solidFill>
                                  <a:srgbClr val="9900FF"/>
                                </a:solidFill>
                                <a:latin typeface="Cambria Math" panose="02040503050406030204" pitchFamily="18" charset="0"/>
                                <a:ea typeface="Source Sans Pro"/>
                                <a:sym typeface="Source Sans Pro"/>
                              </a:rPr>
                              <m:t>𝑛</m:t>
                            </m:r>
                          </m:e>
                        </m:rad>
                      </m:sup>
                    </m:sSup>
                  </m:oMath>
                </a14:m>
                <a:endParaRPr lang="en-US" sz="1600" dirty="0">
                  <a:solidFill>
                    <a:srgbClr val="9900FF"/>
                  </a:solidFill>
                  <a:latin typeface="Source Sans Pro"/>
                  <a:ea typeface="Source Sans Pro"/>
                  <a:cs typeface="Source Sans Pro"/>
                  <a:sym typeface="Source Sans Pro"/>
                </a:endParaRPr>
              </a:p>
              <a:p>
                <a:pPr marL="469900" marR="0" lvl="0" indent="-342900" algn="l" rtl="0">
                  <a:lnSpc>
                    <a:spcPct val="100000"/>
                  </a:lnSpc>
                  <a:spcBef>
                    <a:spcPts val="0"/>
                  </a:spcBef>
                  <a:spcAft>
                    <a:spcPts val="0"/>
                  </a:spcAft>
                  <a:buClr>
                    <a:srgbClr val="9900FF"/>
                  </a:buClr>
                  <a:buSzPts val="1600"/>
                  <a:buFont typeface="+mj-lt"/>
                  <a:buAutoNum type="alphaLcParenR"/>
                </a:pPr>
                <a:r>
                  <a:rPr lang="en-US" sz="1600" dirty="0">
                    <a:solidFill>
                      <a:srgbClr val="9900FF"/>
                    </a:solidFill>
                    <a:ea typeface="Source Sans Pro"/>
                    <a:sym typeface="Source Sans Pro"/>
                  </a:rPr>
                  <a:t> </a:t>
                </a:r>
                <a14:m>
                  <m:oMath xmlns:m="http://schemas.openxmlformats.org/officeDocument/2006/math">
                    <m:sSup>
                      <m:sSupPr>
                        <m:ctrlPr>
                          <a:rPr lang="en-US" sz="1600" i="1" smtClean="0">
                            <a:solidFill>
                              <a:srgbClr val="9900FF"/>
                            </a:solidFill>
                            <a:latin typeface="Cambria Math" panose="02040503050406030204" pitchFamily="18" charset="0"/>
                            <a:ea typeface="Source Sans Pro"/>
                            <a:sym typeface="Source Sans Pro"/>
                          </a:rPr>
                        </m:ctrlPr>
                      </m:sSupPr>
                      <m:e>
                        <m:r>
                          <a:rPr lang="en-US" sz="1600" b="0" i="1" smtClean="0">
                            <a:solidFill>
                              <a:srgbClr val="9900FF"/>
                            </a:solidFill>
                            <a:latin typeface="Cambria Math" panose="02040503050406030204" pitchFamily="18" charset="0"/>
                            <a:ea typeface="Source Sans Pro"/>
                            <a:sym typeface="Source Sans Pro"/>
                          </a:rPr>
                          <m:t>3</m:t>
                        </m:r>
                      </m:e>
                      <m:sup>
                        <m:rad>
                          <m:radPr>
                            <m:degHide m:val="on"/>
                            <m:ctrlPr>
                              <a:rPr lang="en-US" sz="1600" i="1" smtClean="0">
                                <a:solidFill>
                                  <a:srgbClr val="9900FF"/>
                                </a:solidFill>
                                <a:latin typeface="Cambria Math" panose="02040503050406030204" pitchFamily="18" charset="0"/>
                                <a:ea typeface="Source Sans Pro"/>
                                <a:sym typeface="Source Sans Pro"/>
                              </a:rPr>
                            </m:ctrlPr>
                          </m:radPr>
                          <m:deg/>
                          <m:e>
                            <m:r>
                              <a:rPr lang="en-US" sz="1600" b="0" i="1" smtClean="0">
                                <a:solidFill>
                                  <a:srgbClr val="9900FF"/>
                                </a:solidFill>
                                <a:latin typeface="Cambria Math" panose="02040503050406030204" pitchFamily="18" charset="0"/>
                                <a:ea typeface="Source Sans Pro"/>
                                <a:sym typeface="Source Sans Pro"/>
                              </a:rPr>
                              <m:t>𝑛</m:t>
                            </m:r>
                          </m:e>
                        </m:rad>
                      </m:sup>
                    </m:sSup>
                  </m:oMath>
                </a14:m>
                <a:r>
                  <a:rPr lang="en-US" sz="1600" baseline="30000" dirty="0">
                    <a:solidFill>
                      <a:srgbClr val="9900FF"/>
                    </a:solidFill>
                    <a:latin typeface="Source Sans Pro"/>
                    <a:ea typeface="Source Sans Pro"/>
                    <a:cs typeface="Source Sans Pro"/>
                    <a:sym typeface="Source Sans Pro"/>
                  </a:rPr>
                  <a:t> </a:t>
                </a:r>
              </a:p>
              <a:p>
                <a:pPr marL="469900" marR="0" lvl="0" indent="-342900" algn="l" rtl="0">
                  <a:lnSpc>
                    <a:spcPct val="100000"/>
                  </a:lnSpc>
                  <a:spcBef>
                    <a:spcPts val="0"/>
                  </a:spcBef>
                  <a:spcAft>
                    <a:spcPts val="0"/>
                  </a:spcAft>
                  <a:buClr>
                    <a:srgbClr val="9900FF"/>
                  </a:buClr>
                  <a:buSzPts val="1600"/>
                  <a:buFont typeface="+mj-lt"/>
                  <a:buAutoNum type="alphaLcParenR"/>
                </a:pPr>
                <a:r>
                  <a:rPr lang="en-US" sz="1600" dirty="0">
                    <a:solidFill>
                      <a:srgbClr val="9900FF"/>
                    </a:solidFill>
                    <a:ea typeface="Source Sans Pro"/>
                    <a:sym typeface="Source Sans Pro"/>
                  </a:rPr>
                  <a:t> </a:t>
                </a:r>
                <a14:m>
                  <m:oMath xmlns:m="http://schemas.openxmlformats.org/officeDocument/2006/math">
                    <m:sSup>
                      <m:sSupPr>
                        <m:ctrlPr>
                          <a:rPr lang="en-US" sz="1600" i="1" smtClean="0">
                            <a:solidFill>
                              <a:srgbClr val="9900FF"/>
                            </a:solidFill>
                            <a:latin typeface="Cambria Math" panose="02040503050406030204" pitchFamily="18" charset="0"/>
                            <a:ea typeface="Source Sans Pro"/>
                            <a:sym typeface="Source Sans Pro"/>
                          </a:rPr>
                        </m:ctrlPr>
                      </m:sSupPr>
                      <m:e>
                        <m:r>
                          <a:rPr lang="en-US" sz="1600" b="0" i="1" smtClean="0">
                            <a:solidFill>
                              <a:srgbClr val="9900FF"/>
                            </a:solidFill>
                            <a:latin typeface="Cambria Math" panose="02040503050406030204" pitchFamily="18" charset="0"/>
                            <a:ea typeface="Source Sans Pro"/>
                            <a:sym typeface="Source Sans Pro"/>
                          </a:rPr>
                          <m:t>2</m:t>
                        </m:r>
                      </m:e>
                      <m:sup>
                        <m:r>
                          <a:rPr lang="en-US" sz="1600" b="0" i="1" smtClean="0">
                            <a:solidFill>
                              <a:srgbClr val="9900FF"/>
                            </a:solidFill>
                            <a:latin typeface="Cambria Math" panose="02040503050406030204" pitchFamily="18" charset="0"/>
                            <a:ea typeface="Source Sans Pro"/>
                            <a:sym typeface="Source Sans Pro"/>
                          </a:rPr>
                          <m:t>𝑛</m:t>
                        </m:r>
                        <m:r>
                          <a:rPr lang="en-US" sz="1600" b="0" i="1" smtClean="0">
                            <a:solidFill>
                              <a:srgbClr val="9900FF"/>
                            </a:solidFill>
                            <a:latin typeface="Cambria Math" panose="02040503050406030204" pitchFamily="18" charset="0"/>
                            <a:ea typeface="Source Sans Pro"/>
                            <a:sym typeface="Source Sans Pro"/>
                          </a:rPr>
                          <m:t> </m:t>
                        </m:r>
                        <m:r>
                          <m:rPr>
                            <m:sty m:val="p"/>
                          </m:rPr>
                          <a:rPr lang="en-US" sz="1600" b="0" i="0" smtClean="0">
                            <a:solidFill>
                              <a:srgbClr val="9900FF"/>
                            </a:solidFill>
                            <a:latin typeface="Cambria Math" panose="02040503050406030204" pitchFamily="18" charset="0"/>
                            <a:ea typeface="Source Sans Pro"/>
                            <a:sym typeface="Source Sans Pro"/>
                          </a:rPr>
                          <m:t>log</m:t>
                        </m:r>
                        <m:r>
                          <a:rPr lang="en-US" sz="1600" b="0" i="1" smtClean="0">
                            <a:solidFill>
                              <a:srgbClr val="9900FF"/>
                            </a:solidFill>
                            <a:latin typeface="Cambria Math" panose="02040503050406030204" pitchFamily="18" charset="0"/>
                            <a:ea typeface="Source Sans Pro"/>
                            <a:sym typeface="Source Sans Pro"/>
                          </a:rPr>
                          <m:t>⁡(</m:t>
                        </m:r>
                        <m:r>
                          <a:rPr lang="en-US" sz="1600" b="0" i="1" smtClean="0">
                            <a:solidFill>
                              <a:srgbClr val="9900FF"/>
                            </a:solidFill>
                            <a:latin typeface="Cambria Math" panose="02040503050406030204" pitchFamily="18" charset="0"/>
                            <a:ea typeface="Source Sans Pro"/>
                            <a:sym typeface="Source Sans Pro"/>
                          </a:rPr>
                          <m:t>𝑛</m:t>
                        </m:r>
                        <m:r>
                          <a:rPr lang="en-US" sz="1600" b="0" i="1" smtClean="0">
                            <a:solidFill>
                              <a:srgbClr val="9900FF"/>
                            </a:solidFill>
                            <a:latin typeface="Cambria Math" panose="02040503050406030204" pitchFamily="18" charset="0"/>
                            <a:ea typeface="Source Sans Pro"/>
                            <a:sym typeface="Source Sans Pro"/>
                          </a:rPr>
                          <m:t>)</m:t>
                        </m:r>
                      </m:sup>
                    </m:sSup>
                  </m:oMath>
                </a14:m>
                <a:endParaRPr lang="en-US" sz="1600" dirty="0">
                  <a:solidFill>
                    <a:srgbClr val="9900FF"/>
                  </a:solidFill>
                  <a:latin typeface="Source Sans Pro"/>
                  <a:ea typeface="Source Sans Pro"/>
                  <a:cs typeface="Source Sans Pro"/>
                  <a:sym typeface="Source Sans Pro"/>
                </a:endParaRPr>
              </a:p>
            </p:txBody>
          </p:sp>
        </mc:Choice>
        <mc:Fallback xmlns="">
          <p:sp>
            <p:nvSpPr>
              <p:cNvPr id="6" name="Google Shape;160;p35">
                <a:extLst>
                  <a:ext uri="{FF2B5EF4-FFF2-40B4-BE49-F238E27FC236}">
                    <a16:creationId xmlns:a16="http://schemas.microsoft.com/office/drawing/2014/main" id="{B6BEE2A3-9B22-D84C-2294-3FD7CAAB3FFC}"/>
                  </a:ext>
                </a:extLst>
              </p:cNvPr>
              <p:cNvSpPr txBox="1">
                <a:spLocks noRot="1" noChangeAspect="1" noMove="1" noResize="1" noEditPoints="1" noAdjustHandles="1" noChangeArrowheads="1" noChangeShapeType="1" noTextEdit="1"/>
              </p:cNvSpPr>
              <p:nvPr/>
            </p:nvSpPr>
            <p:spPr>
              <a:xfrm>
                <a:off x="2392546" y="1832900"/>
                <a:ext cx="6382414" cy="3031697"/>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BFD8BFD-6BDF-81B9-12C3-AF81F95B96C0}"/>
                  </a:ext>
                </a:extLst>
              </p:cNvPr>
              <p:cNvSpPr txBox="1"/>
              <p:nvPr/>
            </p:nvSpPr>
            <p:spPr>
              <a:xfrm>
                <a:off x="613017" y="1832900"/>
                <a:ext cx="1478212" cy="2802370"/>
              </a:xfrm>
              <a:prstGeom prst="rect">
                <a:avLst/>
              </a:prstGeom>
              <a:noFill/>
            </p:spPr>
            <p:txBody>
              <a:bodyPr wrap="square" numCol="2">
                <a:spAutoFit/>
              </a:bodyPr>
              <a:lstStyle/>
              <a:p>
                <a:pPr marL="285750" indent="-285750">
                  <a:spcAft>
                    <a:spcPts val="600"/>
                  </a:spcAft>
                  <a:buFont typeface="Arial" panose="020B0604020202020204" pitchFamily="34" charset="0"/>
                  <a:buChar char="•"/>
                </a:pPr>
                <a14:m>
                  <m:oMath xmlns:m="http://schemas.openxmlformats.org/officeDocument/2006/math">
                    <m:sSup>
                      <m:sSupPr>
                        <m:ctrlPr>
                          <a:rPr lang="en-US" i="1" dirty="0" smtClean="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2</m:t>
                        </m:r>
                      </m:e>
                      <m:sup>
                        <m:r>
                          <m:rPr>
                            <m:sty m:val="p"/>
                          </m:rPr>
                          <a:rPr lang="en-US" b="0" i="0" dirty="0" smtClean="0">
                            <a:solidFill>
                              <a:schemeClr val="tx2"/>
                            </a:solidFill>
                            <a:latin typeface="Cambria Math" panose="02040503050406030204" pitchFamily="18" charset="0"/>
                            <a:ea typeface="Source Sans Pro" panose="020B0503030403020204" pitchFamily="34" charset="0"/>
                          </a:rPr>
                          <m:t>log</m:t>
                        </m:r>
                        <m:r>
                          <a:rPr lang="en-US" b="0" i="1" dirty="0" smtClean="0">
                            <a:solidFill>
                              <a:schemeClr val="tx2"/>
                            </a:solidFill>
                            <a:latin typeface="Cambria Math" panose="02040503050406030204" pitchFamily="18" charset="0"/>
                            <a:ea typeface="Source Sans Pro" panose="020B0503030403020204" pitchFamily="34" charset="0"/>
                          </a:rPr>
                          <m:t>⁡(</m:t>
                        </m:r>
                        <m:r>
                          <a:rPr lang="en-US" b="0" i="1" dirty="0" smtClean="0">
                            <a:solidFill>
                              <a:schemeClr val="tx2"/>
                            </a:solidFill>
                            <a:latin typeface="Cambria Math" panose="02040503050406030204" pitchFamily="18" charset="0"/>
                            <a:ea typeface="Source Sans Pro" panose="020B0503030403020204" pitchFamily="34" charset="0"/>
                          </a:rPr>
                          <m:t>𝑛</m:t>
                        </m:r>
                        <m:r>
                          <a:rPr lang="en-US" b="0" i="1" dirty="0" smtClean="0">
                            <a:solidFill>
                              <a:schemeClr val="tx2"/>
                            </a:solidFill>
                            <a:latin typeface="Cambria Math" panose="02040503050406030204" pitchFamily="18" charset="0"/>
                            <a:ea typeface="Source Sans Pro" panose="020B0503030403020204" pitchFamily="34" charset="0"/>
                          </a:rPr>
                          <m:t>)</m:t>
                        </m:r>
                      </m:sup>
                    </m:sSup>
                    <m:r>
                      <a:rPr lang="en-US" i="1" dirty="0" smtClean="0">
                        <a:solidFill>
                          <a:schemeClr val="tx2"/>
                        </a:solidFill>
                        <a:latin typeface="Cambria Math" panose="02040503050406030204" pitchFamily="18" charset="0"/>
                        <a:ea typeface="Source Sans Pro" panose="020B0503030403020204" pitchFamily="34" charset="0"/>
                      </a:rPr>
                      <m:t> </m:t>
                    </m:r>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sSup>
                      <m:sSupPr>
                        <m:ctrlPr>
                          <a:rPr lang="en-US" i="1" dirty="0" smtClean="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2</m:t>
                        </m:r>
                      </m:e>
                      <m:sup>
                        <m:r>
                          <a:rPr lang="en-US" b="0" i="1" dirty="0" smtClean="0">
                            <a:solidFill>
                              <a:schemeClr val="tx2"/>
                            </a:solidFill>
                            <a:latin typeface="Cambria Math" panose="02040503050406030204" pitchFamily="18" charset="0"/>
                            <a:ea typeface="Source Sans Pro" panose="020B0503030403020204" pitchFamily="34" charset="0"/>
                          </a:rPr>
                          <m:t>𝑛</m:t>
                        </m:r>
                        <m:r>
                          <a:rPr lang="en-US" b="0" i="0" dirty="0" smtClean="0">
                            <a:solidFill>
                              <a:schemeClr val="tx2"/>
                            </a:solidFill>
                            <a:latin typeface="Cambria Math" panose="02040503050406030204" pitchFamily="18" charset="0"/>
                            <a:ea typeface="Source Sans Pro" panose="020B0503030403020204" pitchFamily="34" charset="0"/>
                          </a:rPr>
                          <m:t> </m:t>
                        </m:r>
                        <m:r>
                          <m:rPr>
                            <m:sty m:val="p"/>
                          </m:rPr>
                          <a:rPr lang="en-US" b="0" i="0" dirty="0" smtClean="0">
                            <a:solidFill>
                              <a:schemeClr val="tx2"/>
                            </a:solidFill>
                            <a:latin typeface="Cambria Math" panose="02040503050406030204" pitchFamily="18" charset="0"/>
                            <a:ea typeface="Source Sans Pro" panose="020B0503030403020204" pitchFamily="34" charset="0"/>
                          </a:rPr>
                          <m:t>log</m:t>
                        </m:r>
                        <m:r>
                          <a:rPr lang="en-US" b="0" i="1" dirty="0" smtClean="0">
                            <a:solidFill>
                              <a:schemeClr val="tx2"/>
                            </a:solidFill>
                            <a:latin typeface="Cambria Math" panose="02040503050406030204" pitchFamily="18" charset="0"/>
                            <a:ea typeface="Source Sans Pro" panose="020B0503030403020204" pitchFamily="34" charset="0"/>
                          </a:rPr>
                          <m:t>⁡(</m:t>
                        </m:r>
                        <m:r>
                          <a:rPr lang="en-US" b="0" i="1" dirty="0" smtClean="0">
                            <a:solidFill>
                              <a:schemeClr val="tx2"/>
                            </a:solidFill>
                            <a:latin typeface="Cambria Math" panose="02040503050406030204" pitchFamily="18" charset="0"/>
                            <a:ea typeface="Source Sans Pro" panose="020B0503030403020204" pitchFamily="34" charset="0"/>
                          </a:rPr>
                          <m:t>𝑛</m:t>
                        </m:r>
                        <m:r>
                          <a:rPr lang="en-US" b="0" i="1" dirty="0" smtClean="0">
                            <a:solidFill>
                              <a:schemeClr val="tx2"/>
                            </a:solidFill>
                            <a:latin typeface="Cambria Math" panose="02040503050406030204" pitchFamily="18" charset="0"/>
                            <a:ea typeface="Source Sans Pro" panose="020B0503030403020204" pitchFamily="34" charset="0"/>
                          </a:rPr>
                          <m:t>)</m:t>
                        </m:r>
                      </m:sup>
                    </m:sSup>
                  </m:oMath>
                </a14:m>
                <a:endParaRPr lang="en-US" i="1" dirty="0">
                  <a:solidFill>
                    <a:schemeClr val="tx2"/>
                  </a:solidFill>
                  <a:latin typeface="Cambria Math" panose="02040503050406030204" pitchFamily="18"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r>
                      <m:rPr>
                        <m:sty m:val="p"/>
                      </m:rPr>
                      <a:rPr lang="en-US" i="1" dirty="0" smtClean="0">
                        <a:solidFill>
                          <a:schemeClr val="tx2"/>
                        </a:solidFill>
                        <a:latin typeface="Cambria Math" panose="02040503050406030204" pitchFamily="18" charset="0"/>
                        <a:ea typeface="Source Sans Pro" panose="020B0503030403020204" pitchFamily="34" charset="0"/>
                      </a:rPr>
                      <m:t>log</m:t>
                    </m:r>
                    <m:r>
                      <a:rPr lang="en-US" i="1" dirty="0" smtClean="0">
                        <a:solidFill>
                          <a:schemeClr val="tx2"/>
                        </a:solidFill>
                        <a:latin typeface="Cambria Math" panose="02040503050406030204" pitchFamily="18" charset="0"/>
                        <a:ea typeface="Source Sans Pro" panose="020B0503030403020204" pitchFamily="34" charset="0"/>
                      </a:rPr>
                      <m:t>⁡(</m:t>
                    </m:r>
                    <m:r>
                      <m:rPr>
                        <m:sty m:val="p"/>
                      </m:rPr>
                      <a:rPr lang="en-US" i="1" dirty="0" smtClean="0">
                        <a:solidFill>
                          <a:schemeClr val="tx2"/>
                        </a:solidFill>
                        <a:latin typeface="Cambria Math" panose="02040503050406030204" pitchFamily="18" charset="0"/>
                        <a:ea typeface="Source Sans Pro" panose="020B0503030403020204" pitchFamily="34" charset="0"/>
                      </a:rPr>
                      <m:t>log</m:t>
                    </m:r>
                    <m:r>
                      <a:rPr lang="en-US" i="1" dirty="0" smtClean="0">
                        <a:solidFill>
                          <a:schemeClr val="tx2"/>
                        </a:solidFill>
                        <a:latin typeface="Cambria Math" panose="02040503050406030204" pitchFamily="18" charset="0"/>
                        <a:ea typeface="Source Sans Pro" panose="020B0503030403020204" pitchFamily="34" charset="0"/>
                      </a:rPr>
                      <m:t>⁡(</m:t>
                    </m:r>
                    <m:r>
                      <a:rPr lang="en-US" i="1" dirty="0" smtClean="0">
                        <a:solidFill>
                          <a:schemeClr val="tx2"/>
                        </a:solidFill>
                        <a:latin typeface="Cambria Math" panose="02040503050406030204" pitchFamily="18" charset="0"/>
                        <a:ea typeface="Source Sans Pro" panose="020B0503030403020204" pitchFamily="34" charset="0"/>
                      </a:rPr>
                      <m:t>𝑛</m:t>
                    </m:r>
                    <m:r>
                      <a:rPr lang="en-US" i="1" dirty="0" smtClean="0">
                        <a:solidFill>
                          <a:schemeClr val="tx2"/>
                        </a:solidFill>
                        <a:latin typeface="Cambria Math" panose="02040503050406030204" pitchFamily="18" charset="0"/>
                        <a:ea typeface="Source Sans Pro" panose="020B0503030403020204" pitchFamily="34" charset="0"/>
                      </a:rPr>
                      <m:t>)) </m:t>
                    </m:r>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sSup>
                      <m:sSupPr>
                        <m:ctrlPr>
                          <a:rPr lang="en-US" i="1" dirty="0" smtClean="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2</m:t>
                        </m:r>
                      </m:e>
                      <m:sup>
                        <m:rad>
                          <m:radPr>
                            <m:degHide m:val="on"/>
                            <m:ctrlPr>
                              <a:rPr lang="en-US" i="1" dirty="0" smtClean="0">
                                <a:solidFill>
                                  <a:schemeClr val="tx2"/>
                                </a:solidFill>
                                <a:latin typeface="Cambria Math" panose="02040503050406030204" pitchFamily="18" charset="0"/>
                                <a:ea typeface="Source Sans Pro" panose="020B0503030403020204" pitchFamily="34" charset="0"/>
                              </a:rPr>
                            </m:ctrlPr>
                          </m:radPr>
                          <m:deg/>
                          <m:e>
                            <m:r>
                              <a:rPr lang="en-US" b="0" i="1" dirty="0" smtClean="0">
                                <a:solidFill>
                                  <a:schemeClr val="tx2"/>
                                </a:solidFill>
                                <a:latin typeface="Cambria Math" panose="02040503050406030204" pitchFamily="18" charset="0"/>
                                <a:ea typeface="Source Sans Pro" panose="020B0503030403020204" pitchFamily="34" charset="0"/>
                              </a:rPr>
                              <m:t>𝑛</m:t>
                            </m:r>
                          </m:e>
                        </m:rad>
                      </m:sup>
                    </m:sSup>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sSup>
                      <m:sSupPr>
                        <m:ctrlPr>
                          <a:rPr lang="en-US" i="1" dirty="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3</m:t>
                        </m:r>
                      </m:e>
                      <m:sup>
                        <m:rad>
                          <m:radPr>
                            <m:degHide m:val="on"/>
                            <m:ctrlPr>
                              <a:rPr lang="en-US" i="1" dirty="0">
                                <a:solidFill>
                                  <a:schemeClr val="tx2"/>
                                </a:solidFill>
                                <a:latin typeface="Cambria Math" panose="02040503050406030204" pitchFamily="18" charset="0"/>
                                <a:ea typeface="Source Sans Pro" panose="020B0503030403020204" pitchFamily="34" charset="0"/>
                              </a:rPr>
                            </m:ctrlPr>
                          </m:radPr>
                          <m:deg/>
                          <m:e>
                            <m:r>
                              <a:rPr lang="en-US" i="1" dirty="0">
                                <a:solidFill>
                                  <a:schemeClr val="tx2"/>
                                </a:solidFill>
                                <a:latin typeface="Cambria Math" panose="02040503050406030204" pitchFamily="18" charset="0"/>
                                <a:ea typeface="Source Sans Pro" panose="020B0503030403020204" pitchFamily="34" charset="0"/>
                              </a:rPr>
                              <m:t>𝑛</m:t>
                            </m:r>
                          </m:e>
                        </m:rad>
                      </m:sup>
                    </m:sSup>
                  </m:oMath>
                </a14:m>
                <a:endParaRPr lang="en-US" i="1" dirty="0">
                  <a:solidFill>
                    <a:schemeClr val="tx2"/>
                  </a:solidFill>
                  <a:latin typeface="Cambria Math" panose="02040503050406030204" pitchFamily="18"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r>
                      <m:rPr>
                        <m:sty m:val="p"/>
                      </m:rPr>
                      <a:rPr lang="en-US" i="1" dirty="0" smtClean="0">
                        <a:solidFill>
                          <a:schemeClr val="tx2"/>
                        </a:solidFill>
                        <a:latin typeface="Cambria Math" panose="02040503050406030204" pitchFamily="18" charset="0"/>
                        <a:ea typeface="Source Sans Pro" panose="020B0503030403020204" pitchFamily="34" charset="0"/>
                      </a:rPr>
                      <m:t>log</m:t>
                    </m:r>
                    <m:r>
                      <a:rPr lang="en-US" i="1" dirty="0">
                        <a:solidFill>
                          <a:schemeClr val="tx2"/>
                        </a:solidFill>
                        <a:latin typeface="Cambria Math" panose="02040503050406030204" pitchFamily="18" charset="0"/>
                        <a:ea typeface="Source Sans Pro" panose="020B0503030403020204" pitchFamily="34" charset="0"/>
                      </a:rPr>
                      <m:t>⁡(</m:t>
                    </m:r>
                    <m:r>
                      <a:rPr lang="en-US" i="1" dirty="0">
                        <a:solidFill>
                          <a:schemeClr val="tx2"/>
                        </a:solidFill>
                        <a:latin typeface="Cambria Math" panose="02040503050406030204" pitchFamily="18" charset="0"/>
                        <a:ea typeface="Source Sans Pro" panose="020B0503030403020204" pitchFamily="34" charset="0"/>
                      </a:rPr>
                      <m:t>𝑛</m:t>
                    </m:r>
                    <m:r>
                      <a:rPr lang="en-US" i="1" dirty="0">
                        <a:solidFill>
                          <a:schemeClr val="tx2"/>
                        </a:solidFill>
                        <a:latin typeface="Cambria Math" panose="02040503050406030204" pitchFamily="18" charset="0"/>
                        <a:ea typeface="Source Sans Pro" panose="020B0503030403020204" pitchFamily="34" charset="0"/>
                      </a:rPr>
                      <m:t>) </m:t>
                    </m:r>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r>
                      <m:rPr>
                        <m:sty m:val="p"/>
                      </m:rPr>
                      <a:rPr lang="en-US" i="1" dirty="0" smtClean="0">
                        <a:solidFill>
                          <a:schemeClr val="tx2"/>
                        </a:solidFill>
                        <a:latin typeface="Cambria Math" panose="02040503050406030204" pitchFamily="18" charset="0"/>
                        <a:ea typeface="Source Sans Pro" panose="020B0503030403020204" pitchFamily="34" charset="0"/>
                      </a:rPr>
                      <m:t>log</m:t>
                    </m:r>
                    <m:r>
                      <a:rPr lang="en-US" i="1" dirty="0" smtClean="0">
                        <a:solidFill>
                          <a:schemeClr val="tx2"/>
                        </a:solidFill>
                        <a:latin typeface="Cambria Math" panose="02040503050406030204" pitchFamily="18" charset="0"/>
                        <a:ea typeface="Source Sans Pro" panose="020B0503030403020204" pitchFamily="34" charset="0"/>
                      </a:rPr>
                      <m:t>⁡(</m:t>
                    </m:r>
                    <m:sSup>
                      <m:sSupPr>
                        <m:ctrlPr>
                          <a:rPr lang="en-US" i="1" dirty="0" smtClean="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𝑛</m:t>
                        </m:r>
                      </m:e>
                      <m:sup>
                        <m:r>
                          <a:rPr lang="en-US" b="0" i="1" dirty="0" smtClean="0">
                            <a:solidFill>
                              <a:schemeClr val="tx2"/>
                            </a:solidFill>
                            <a:latin typeface="Cambria Math" panose="02040503050406030204" pitchFamily="18" charset="0"/>
                            <a:ea typeface="Source Sans Pro" panose="020B0503030403020204" pitchFamily="34" charset="0"/>
                          </a:rPr>
                          <m:t>2</m:t>
                        </m:r>
                      </m:sup>
                    </m:sSup>
                    <m:r>
                      <a:rPr lang="en-US" i="1" dirty="0" smtClean="0">
                        <a:solidFill>
                          <a:schemeClr val="tx2"/>
                        </a:solidFill>
                        <a:latin typeface="Cambria Math" panose="02040503050406030204" pitchFamily="18" charset="0"/>
                        <a:ea typeface="Source Sans Pro" panose="020B0503030403020204" pitchFamily="34" charset="0"/>
                      </a:rPr>
                      <m:t>)</m:t>
                    </m:r>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rad>
                      <m:radPr>
                        <m:degHide m:val="on"/>
                        <m:ctrlPr>
                          <a:rPr lang="en-US" b="0" i="1" dirty="0" smtClean="0">
                            <a:solidFill>
                              <a:schemeClr val="tx2"/>
                            </a:solidFill>
                            <a:latin typeface="Cambria Math" panose="02040503050406030204" pitchFamily="18" charset="0"/>
                            <a:ea typeface="Source Sans Pro" panose="020B0503030403020204" pitchFamily="34" charset="0"/>
                          </a:rPr>
                        </m:ctrlPr>
                      </m:radPr>
                      <m:deg/>
                      <m:e>
                        <m:r>
                          <a:rPr lang="en-US" b="0" i="1" dirty="0" smtClean="0">
                            <a:solidFill>
                              <a:schemeClr val="tx2"/>
                            </a:solidFill>
                            <a:latin typeface="Cambria Math" panose="02040503050406030204" pitchFamily="18" charset="0"/>
                            <a:ea typeface="Source Sans Pro" panose="020B0503030403020204" pitchFamily="34" charset="0"/>
                          </a:rPr>
                          <m:t>𝑛</m:t>
                        </m:r>
                      </m:e>
                    </m:rad>
                    <m:r>
                      <a:rPr lang="en-US" i="1" dirty="0" smtClean="0">
                        <a:solidFill>
                          <a:schemeClr val="tx2"/>
                        </a:solidFill>
                        <a:latin typeface="Cambria Math" panose="02040503050406030204" pitchFamily="18" charset="0"/>
                        <a:ea typeface="Source Sans Pro" panose="020B0503030403020204" pitchFamily="34" charset="0"/>
                      </a:rPr>
                      <m:t> </m:t>
                    </m:r>
                  </m:oMath>
                </a14:m>
                <a:endParaRPr lang="en-US" dirty="0">
                  <a:solidFill>
                    <a:schemeClr val="tx2"/>
                  </a:solidFill>
                  <a:latin typeface="Source Sans Pro" panose="020B0503030403020204" pitchFamily="34" charset="0"/>
                  <a:ea typeface="Source Sans Pro" panose="020B0503030403020204" pitchFamily="34" charset="0"/>
                </a:endParaRPr>
              </a:p>
              <a:p>
                <a:pPr marL="285750" indent="-285750">
                  <a:spcAft>
                    <a:spcPts val="600"/>
                  </a:spcAft>
                  <a:buFont typeface="Arial" panose="020B0604020202020204" pitchFamily="34" charset="0"/>
                  <a:buChar char="•"/>
                </a:pPr>
                <a14:m>
                  <m:oMath xmlns:m="http://schemas.openxmlformats.org/officeDocument/2006/math">
                    <m:sSup>
                      <m:sSupPr>
                        <m:ctrlPr>
                          <a:rPr lang="en-US" i="1" dirty="0" smtClean="0">
                            <a:solidFill>
                              <a:schemeClr val="tx2"/>
                            </a:solidFill>
                            <a:latin typeface="Cambria Math" panose="02040503050406030204" pitchFamily="18" charset="0"/>
                            <a:ea typeface="Source Sans Pro" panose="020B0503030403020204" pitchFamily="34" charset="0"/>
                          </a:rPr>
                        </m:ctrlPr>
                      </m:sSupPr>
                      <m:e>
                        <m:r>
                          <a:rPr lang="en-US" b="0" i="1" dirty="0" smtClean="0">
                            <a:solidFill>
                              <a:schemeClr val="tx2"/>
                            </a:solidFill>
                            <a:latin typeface="Cambria Math" panose="02040503050406030204" pitchFamily="18" charset="0"/>
                            <a:ea typeface="Source Sans Pro" panose="020B0503030403020204" pitchFamily="34" charset="0"/>
                          </a:rPr>
                          <m:t>(</m:t>
                        </m:r>
                        <m:func>
                          <m:funcPr>
                            <m:ctrlPr>
                              <a:rPr lang="en-US" b="0" i="1" dirty="0" smtClean="0">
                                <a:solidFill>
                                  <a:schemeClr val="tx2"/>
                                </a:solidFill>
                                <a:latin typeface="Cambria Math" panose="02040503050406030204" pitchFamily="18" charset="0"/>
                                <a:ea typeface="Source Sans Pro" panose="020B0503030403020204" pitchFamily="34" charset="0"/>
                              </a:rPr>
                            </m:ctrlPr>
                          </m:funcPr>
                          <m:fName>
                            <m:r>
                              <m:rPr>
                                <m:sty m:val="p"/>
                              </m:rPr>
                              <a:rPr lang="en-US" b="0" i="0" dirty="0" smtClean="0">
                                <a:solidFill>
                                  <a:schemeClr val="tx2"/>
                                </a:solidFill>
                                <a:latin typeface="Cambria Math" panose="02040503050406030204" pitchFamily="18" charset="0"/>
                                <a:ea typeface="Source Sans Pro" panose="020B0503030403020204" pitchFamily="34" charset="0"/>
                              </a:rPr>
                              <m:t>log</m:t>
                            </m:r>
                          </m:fName>
                          <m:e>
                            <m:d>
                              <m:dPr>
                                <m:ctrlPr>
                                  <a:rPr lang="en-US" b="0" i="1" dirty="0" smtClean="0">
                                    <a:solidFill>
                                      <a:schemeClr val="tx2"/>
                                    </a:solidFill>
                                    <a:latin typeface="Cambria Math" panose="02040503050406030204" pitchFamily="18" charset="0"/>
                                    <a:ea typeface="Source Sans Pro" panose="020B0503030403020204" pitchFamily="34" charset="0"/>
                                  </a:rPr>
                                </m:ctrlPr>
                              </m:dPr>
                              <m:e>
                                <m:r>
                                  <a:rPr lang="en-US" b="0" i="1" dirty="0" smtClean="0">
                                    <a:solidFill>
                                      <a:schemeClr val="tx2"/>
                                    </a:solidFill>
                                    <a:latin typeface="Cambria Math" panose="02040503050406030204" pitchFamily="18" charset="0"/>
                                    <a:ea typeface="Source Sans Pro" panose="020B0503030403020204" pitchFamily="34" charset="0"/>
                                  </a:rPr>
                                  <m:t>𝑛</m:t>
                                </m:r>
                              </m:e>
                            </m:d>
                          </m:e>
                        </m:func>
                        <m:r>
                          <a:rPr lang="en-US" b="0" i="1" dirty="0" smtClean="0">
                            <a:solidFill>
                              <a:schemeClr val="tx2"/>
                            </a:solidFill>
                            <a:latin typeface="Cambria Math" panose="02040503050406030204" pitchFamily="18" charset="0"/>
                            <a:ea typeface="Source Sans Pro" panose="020B0503030403020204" pitchFamily="34" charset="0"/>
                          </a:rPr>
                          <m:t>)</m:t>
                        </m:r>
                      </m:e>
                      <m:sup>
                        <m:r>
                          <a:rPr lang="en-US" b="0" i="1" dirty="0" smtClean="0">
                            <a:solidFill>
                              <a:schemeClr val="tx2"/>
                            </a:solidFill>
                            <a:latin typeface="Cambria Math" panose="02040503050406030204" pitchFamily="18" charset="0"/>
                            <a:ea typeface="Source Sans Pro" panose="020B0503030403020204" pitchFamily="34" charset="0"/>
                          </a:rPr>
                          <m:t>2</m:t>
                        </m:r>
                      </m:sup>
                    </m:sSup>
                  </m:oMath>
                </a14:m>
                <a:endParaRPr lang="en-US" dirty="0">
                  <a:solidFill>
                    <a:schemeClr val="tx2"/>
                  </a:solidFill>
                  <a:latin typeface="Source Sans Pro" panose="020B0503030403020204" pitchFamily="34" charset="0"/>
                  <a:ea typeface="Source Sans Pro" panose="020B0503030403020204" pitchFamily="34" charset="0"/>
                </a:endParaRPr>
              </a:p>
            </p:txBody>
          </p:sp>
        </mc:Choice>
        <mc:Fallback xmlns="">
          <p:sp>
            <p:nvSpPr>
              <p:cNvPr id="8" name="TextBox 7">
                <a:extLst>
                  <a:ext uri="{FF2B5EF4-FFF2-40B4-BE49-F238E27FC236}">
                    <a16:creationId xmlns:a16="http://schemas.microsoft.com/office/drawing/2014/main" id="{BBFD8BFD-6BDF-81B9-12C3-AF81F95B96C0}"/>
                  </a:ext>
                </a:extLst>
              </p:cNvPr>
              <p:cNvSpPr txBox="1">
                <a:spLocks noRot="1" noChangeAspect="1" noMove="1" noResize="1" noEditPoints="1" noAdjustHandles="1" noChangeArrowheads="1" noChangeShapeType="1" noTextEdit="1"/>
              </p:cNvSpPr>
              <p:nvPr/>
            </p:nvSpPr>
            <p:spPr>
              <a:xfrm>
                <a:off x="613017" y="1832900"/>
                <a:ext cx="1478212" cy="2802370"/>
              </a:xfrm>
              <a:prstGeom prst="rect">
                <a:avLst/>
              </a:prstGeom>
              <a:blipFill>
                <a:blip r:embed="rId4"/>
                <a:stretch>
                  <a:fillRect l="-826"/>
                </a:stretch>
              </a:blipFill>
            </p:spPr>
            <p:txBody>
              <a:bodyPr/>
              <a:lstStyle/>
              <a:p>
                <a:r>
                  <a:rPr lang="en-US">
                    <a:noFill/>
                  </a:rPr>
                  <a:t> </a:t>
                </a:r>
              </a:p>
            </p:txBody>
          </p:sp>
        </mc:Fallback>
      </mc:AlternateContent>
    </p:spTree>
    <p:extLst>
      <p:ext uri="{BB962C8B-B14F-4D97-AF65-F5344CB8AC3E}">
        <p14:creationId xmlns:p14="http://schemas.microsoft.com/office/powerpoint/2010/main" val="2699541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7"/>
          <p:cNvSpPr txBox="1">
            <a:spLocks noGrp="1"/>
          </p:cNvSpPr>
          <p:nvPr>
            <p:ph type="title"/>
          </p:nvPr>
        </p:nvSpPr>
        <p:spPr/>
        <p:txBody>
          <a:bodyPr spcFirstLastPara="1" wrap="square" lIns="68575" tIns="34275" rIns="68575" bIns="34275" anchor="b" anchorCtr="0">
            <a:normAutofit/>
          </a:bodyPr>
          <a:lstStyle/>
          <a:p>
            <a:pPr marL="0" lvl="0" indent="0" rtl="0">
              <a:lnSpc>
                <a:spcPct val="90000"/>
              </a:lnSpc>
              <a:spcBef>
                <a:spcPts val="0"/>
              </a:spcBef>
              <a:spcAft>
                <a:spcPts val="0"/>
              </a:spcAft>
              <a:buClr>
                <a:srgbClr val="0C0C0C"/>
              </a:buClr>
              <a:buSzPts val="3800"/>
              <a:buFont typeface="Quattrocento Sans"/>
              <a:buNone/>
            </a:pPr>
            <a:r>
              <a:rPr lang="en-US" altLang="zh-CN" sz="2600" dirty="0"/>
              <a:t>Graph</a:t>
            </a:r>
            <a:endParaRPr lang="en-US" sz="2600" dirty="0"/>
          </a:p>
        </p:txBody>
      </p:sp>
    </p:spTree>
    <p:extLst>
      <p:ext uri="{BB962C8B-B14F-4D97-AF65-F5344CB8AC3E}">
        <p14:creationId xmlns:p14="http://schemas.microsoft.com/office/powerpoint/2010/main" val="4237276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647092-79CD-4855-8519-2AFB4A41167F}"/>
              </a:ext>
            </a:extLst>
          </p:cNvPr>
          <p:cNvSpPr>
            <a:spLocks noGrp="1"/>
          </p:cNvSpPr>
          <p:nvPr>
            <p:ph type="title"/>
          </p:nvPr>
        </p:nvSpPr>
        <p:spPr/>
        <p:txBody>
          <a:bodyPr>
            <a:normAutofit fontScale="90000"/>
          </a:bodyPr>
          <a:lstStyle/>
          <a:p>
            <a:r>
              <a:rPr lang="en-US" altLang="zh-CN" dirty="0"/>
              <a:t>DFS Review</a:t>
            </a:r>
            <a:endParaRPr lang="zh-CN" altLang="en-US" dirty="0"/>
          </a:p>
        </p:txBody>
      </p:sp>
      <p:sp>
        <p:nvSpPr>
          <p:cNvPr id="3" name="文本占位符 2">
            <a:extLst>
              <a:ext uri="{FF2B5EF4-FFF2-40B4-BE49-F238E27FC236}">
                <a16:creationId xmlns:a16="http://schemas.microsoft.com/office/drawing/2014/main" id="{9A5F9881-242F-4EE9-8DB8-237E6D69B409}"/>
              </a:ext>
            </a:extLst>
          </p:cNvPr>
          <p:cNvSpPr>
            <a:spLocks noGrp="1"/>
          </p:cNvSpPr>
          <p:nvPr>
            <p:ph type="body" idx="1"/>
          </p:nvPr>
        </p:nvSpPr>
        <p:spPr/>
        <p:txBody>
          <a:bodyPr/>
          <a:lstStyle/>
          <a:p>
            <a:pPr marL="114300" indent="0">
              <a:buNone/>
            </a:pPr>
            <a:r>
              <a:rPr lang="en-US" altLang="zh-CN" dirty="0"/>
              <a:t>S = {s}</a:t>
            </a:r>
          </a:p>
          <a:p>
            <a:pPr marL="114300" indent="0">
              <a:buNone/>
            </a:pPr>
            <a:r>
              <a:rPr lang="en-US" altLang="zh-CN" dirty="0"/>
              <a:t>while S is not empty</a:t>
            </a:r>
          </a:p>
          <a:p>
            <a:pPr marL="114300" indent="0">
              <a:buNone/>
            </a:pPr>
            <a:r>
              <a:rPr lang="en-US" altLang="zh-CN" dirty="0"/>
              <a:t>	u = Pop(S)</a:t>
            </a:r>
          </a:p>
          <a:p>
            <a:pPr marL="114300" indent="0">
              <a:buNone/>
            </a:pPr>
            <a:r>
              <a:rPr lang="en-US" altLang="zh-CN" dirty="0"/>
              <a:t>	if u is unvisited</a:t>
            </a:r>
          </a:p>
          <a:p>
            <a:pPr marL="114300" indent="0">
              <a:buNone/>
            </a:pPr>
            <a:r>
              <a:rPr lang="en-US" altLang="zh-CN" dirty="0"/>
              <a:t>		visit u</a:t>
            </a:r>
          </a:p>
          <a:p>
            <a:pPr marL="114300" indent="0">
              <a:buNone/>
            </a:pPr>
            <a:r>
              <a:rPr lang="en-US" altLang="zh-CN" dirty="0"/>
              <a:t>		foreach v in N(u)</a:t>
            </a:r>
          </a:p>
          <a:p>
            <a:pPr marL="114300" indent="0">
              <a:buNone/>
            </a:pPr>
            <a:r>
              <a:rPr lang="en-US" altLang="zh-CN" dirty="0"/>
              <a:t>			Push(S, v)</a:t>
            </a:r>
            <a:endParaRPr lang="zh-CN" altLang="en-US" dirty="0"/>
          </a:p>
        </p:txBody>
      </p:sp>
    </p:spTree>
    <p:extLst>
      <p:ext uri="{BB962C8B-B14F-4D97-AF65-F5344CB8AC3E}">
        <p14:creationId xmlns:p14="http://schemas.microsoft.com/office/powerpoint/2010/main" val="2173553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BBF0F6-DE5C-4B60-BFCC-ADEC3308343B}"/>
              </a:ext>
            </a:extLst>
          </p:cNvPr>
          <p:cNvSpPr>
            <a:spLocks noGrp="1"/>
          </p:cNvSpPr>
          <p:nvPr>
            <p:ph type="title"/>
          </p:nvPr>
        </p:nvSpPr>
        <p:spPr/>
        <p:txBody>
          <a:bodyPr>
            <a:normAutofit fontScale="90000"/>
          </a:bodyPr>
          <a:lstStyle/>
          <a:p>
            <a:r>
              <a:rPr lang="en-US" altLang="zh-CN" dirty="0"/>
              <a:t>DFS Review</a:t>
            </a:r>
            <a:endParaRPr lang="zh-CN" altLang="en-US" dirty="0"/>
          </a:p>
        </p:txBody>
      </p:sp>
      <p:sp>
        <p:nvSpPr>
          <p:cNvPr id="3" name="文本占位符 2">
            <a:extLst>
              <a:ext uri="{FF2B5EF4-FFF2-40B4-BE49-F238E27FC236}">
                <a16:creationId xmlns:a16="http://schemas.microsoft.com/office/drawing/2014/main" id="{28520AD6-773E-4FD3-BB9B-CA6AFA84FDAB}"/>
              </a:ext>
            </a:extLst>
          </p:cNvPr>
          <p:cNvSpPr>
            <a:spLocks noGrp="1"/>
          </p:cNvSpPr>
          <p:nvPr>
            <p:ph type="body" idx="1"/>
          </p:nvPr>
        </p:nvSpPr>
        <p:spPr>
          <a:xfrm>
            <a:off x="311700" y="1152475"/>
            <a:ext cx="4388637" cy="3416400"/>
          </a:xfrm>
        </p:spPr>
        <p:txBody>
          <a:bodyPr/>
          <a:lstStyle/>
          <a:p>
            <a:r>
              <a:rPr lang="en-US" altLang="zh-CN" dirty="0"/>
              <a:t>Each edge goes between vertices on the same branch </a:t>
            </a:r>
          </a:p>
          <a:p>
            <a:r>
              <a:rPr lang="en-US" altLang="zh-CN" dirty="0"/>
              <a:t>No cross edges</a:t>
            </a:r>
            <a:endParaRPr lang="zh-CN" altLang="en-US" dirty="0"/>
          </a:p>
        </p:txBody>
      </p:sp>
      <p:pic>
        <p:nvPicPr>
          <p:cNvPr id="7" name="图片 6" descr="图片包含 图示&#10;&#10;描述已自动生成">
            <a:extLst>
              <a:ext uri="{FF2B5EF4-FFF2-40B4-BE49-F238E27FC236}">
                <a16:creationId xmlns:a16="http://schemas.microsoft.com/office/drawing/2014/main" id="{9967E286-2650-43C2-A75C-79104C55ECCE}"/>
              </a:ext>
            </a:extLst>
          </p:cNvPr>
          <p:cNvPicPr>
            <a:picLocks noChangeAspect="1"/>
          </p:cNvPicPr>
          <p:nvPr/>
        </p:nvPicPr>
        <p:blipFill>
          <a:blip r:embed="rId3"/>
          <a:stretch>
            <a:fillRect/>
          </a:stretch>
        </p:blipFill>
        <p:spPr>
          <a:xfrm>
            <a:off x="5053500" y="0"/>
            <a:ext cx="4090500" cy="5143500"/>
          </a:xfrm>
          <a:prstGeom prst="rect">
            <a:avLst/>
          </a:prstGeom>
        </p:spPr>
      </p:pic>
    </p:spTree>
    <p:extLst>
      <p:ext uri="{BB962C8B-B14F-4D97-AF65-F5344CB8AC3E}">
        <p14:creationId xmlns:p14="http://schemas.microsoft.com/office/powerpoint/2010/main" val="738967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6C29FA-E856-47B0-82D0-90C10967F4AF}"/>
              </a:ext>
            </a:extLst>
          </p:cNvPr>
          <p:cNvSpPr>
            <a:spLocks noGrp="1"/>
          </p:cNvSpPr>
          <p:nvPr>
            <p:ph type="title"/>
          </p:nvPr>
        </p:nvSpPr>
        <p:spPr/>
        <p:txBody>
          <a:bodyPr>
            <a:normAutofit fontScale="90000"/>
          </a:bodyPr>
          <a:lstStyle/>
          <a:p>
            <a:r>
              <a:rPr lang="en-US" altLang="zh-CN" dirty="0"/>
              <a:t>BFS Review</a:t>
            </a:r>
            <a:endParaRPr lang="zh-CN" altLang="en-US" dirty="0"/>
          </a:p>
        </p:txBody>
      </p:sp>
      <p:sp>
        <p:nvSpPr>
          <p:cNvPr id="3" name="文本占位符 2">
            <a:extLst>
              <a:ext uri="{FF2B5EF4-FFF2-40B4-BE49-F238E27FC236}">
                <a16:creationId xmlns:a16="http://schemas.microsoft.com/office/drawing/2014/main" id="{3441FFEC-9FF0-475B-89FD-5482020AD809}"/>
              </a:ext>
            </a:extLst>
          </p:cNvPr>
          <p:cNvSpPr>
            <a:spLocks noGrp="1"/>
          </p:cNvSpPr>
          <p:nvPr>
            <p:ph type="body" idx="1"/>
          </p:nvPr>
        </p:nvSpPr>
        <p:spPr/>
        <p:txBody>
          <a:bodyPr/>
          <a:lstStyle/>
          <a:p>
            <a:pPr marL="114300" indent="0">
              <a:buNone/>
            </a:pPr>
            <a:r>
              <a:rPr lang="en-US" altLang="zh-CN" dirty="0"/>
              <a:t>S = {s}</a:t>
            </a:r>
          </a:p>
          <a:p>
            <a:pPr marL="114300" indent="0">
              <a:buNone/>
            </a:pPr>
            <a:r>
              <a:rPr lang="en-US" altLang="zh-CN" dirty="0"/>
              <a:t>while S is not empty</a:t>
            </a:r>
          </a:p>
          <a:p>
            <a:pPr marL="114300" indent="0">
              <a:buNone/>
            </a:pPr>
            <a:r>
              <a:rPr lang="en-US" altLang="zh-CN" dirty="0"/>
              <a:t>	u = Dequeue(S)</a:t>
            </a:r>
          </a:p>
          <a:p>
            <a:pPr marL="114300" indent="0">
              <a:buNone/>
            </a:pPr>
            <a:r>
              <a:rPr lang="en-US" altLang="zh-CN" dirty="0"/>
              <a:t>	if u is unvisited</a:t>
            </a:r>
          </a:p>
          <a:p>
            <a:pPr marL="114300" indent="0">
              <a:buNone/>
            </a:pPr>
            <a:r>
              <a:rPr lang="en-US" altLang="zh-CN" dirty="0"/>
              <a:t>		visit u </a:t>
            </a:r>
          </a:p>
          <a:p>
            <a:pPr marL="114300" indent="0">
              <a:buNone/>
            </a:pPr>
            <a:r>
              <a:rPr lang="en-US" altLang="zh-CN" dirty="0"/>
              <a:t>		foreach v in N(u)</a:t>
            </a:r>
          </a:p>
          <a:p>
            <a:pPr marL="114300" indent="0">
              <a:buNone/>
            </a:pPr>
            <a:r>
              <a:rPr lang="en-US" altLang="zh-CN" dirty="0"/>
              <a:t>			Enqueue(S, v)</a:t>
            </a:r>
            <a:endParaRPr lang="zh-CN" altLang="en-US" dirty="0"/>
          </a:p>
        </p:txBody>
      </p:sp>
    </p:spTree>
    <p:extLst>
      <p:ext uri="{BB962C8B-B14F-4D97-AF65-F5344CB8AC3E}">
        <p14:creationId xmlns:p14="http://schemas.microsoft.com/office/powerpoint/2010/main" val="2551256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873F6B-6676-4585-860A-9FD4677A94AD}"/>
              </a:ext>
            </a:extLst>
          </p:cNvPr>
          <p:cNvSpPr>
            <a:spLocks noGrp="1"/>
          </p:cNvSpPr>
          <p:nvPr>
            <p:ph type="title"/>
          </p:nvPr>
        </p:nvSpPr>
        <p:spPr/>
        <p:txBody>
          <a:bodyPr>
            <a:normAutofit fontScale="90000"/>
          </a:bodyPr>
          <a:lstStyle/>
          <a:p>
            <a:r>
              <a:rPr lang="en-US" altLang="zh-CN" dirty="0"/>
              <a:t>BFS Review</a:t>
            </a:r>
            <a:endParaRPr lang="zh-CN" altLang="en-US" dirty="0"/>
          </a:p>
        </p:txBody>
      </p:sp>
      <p:sp>
        <p:nvSpPr>
          <p:cNvPr id="3" name="文本占位符 2">
            <a:extLst>
              <a:ext uri="{FF2B5EF4-FFF2-40B4-BE49-F238E27FC236}">
                <a16:creationId xmlns:a16="http://schemas.microsoft.com/office/drawing/2014/main" id="{C2D530E0-EFC8-4D4D-9387-E0F42F90A96A}"/>
              </a:ext>
            </a:extLst>
          </p:cNvPr>
          <p:cNvSpPr>
            <a:spLocks noGrp="1"/>
          </p:cNvSpPr>
          <p:nvPr>
            <p:ph type="body" idx="1"/>
          </p:nvPr>
        </p:nvSpPr>
        <p:spPr/>
        <p:txBody>
          <a:bodyPr/>
          <a:lstStyle/>
          <a:p>
            <a:r>
              <a:rPr lang="en-US" altLang="zh-CN" dirty="0"/>
              <a:t>All edges go between vertices on the same layer or adjacent layers </a:t>
            </a:r>
            <a:endParaRPr lang="zh-CN" altLang="en-US" dirty="0"/>
          </a:p>
        </p:txBody>
      </p:sp>
      <p:pic>
        <p:nvPicPr>
          <p:cNvPr id="7" name="图片 6">
            <a:extLst>
              <a:ext uri="{FF2B5EF4-FFF2-40B4-BE49-F238E27FC236}">
                <a16:creationId xmlns:a16="http://schemas.microsoft.com/office/drawing/2014/main" id="{BEBF320D-7569-4C36-B587-1D0E06C84C28}"/>
              </a:ext>
            </a:extLst>
          </p:cNvPr>
          <p:cNvPicPr>
            <a:picLocks noChangeAspect="1"/>
          </p:cNvPicPr>
          <p:nvPr/>
        </p:nvPicPr>
        <p:blipFill>
          <a:blip r:embed="rId2"/>
          <a:stretch>
            <a:fillRect/>
          </a:stretch>
        </p:blipFill>
        <p:spPr>
          <a:xfrm>
            <a:off x="2478845" y="1673347"/>
            <a:ext cx="4024624" cy="3204619"/>
          </a:xfrm>
          <a:prstGeom prst="rect">
            <a:avLst/>
          </a:prstGeom>
        </p:spPr>
      </p:pic>
    </p:spTree>
    <p:extLst>
      <p:ext uri="{BB962C8B-B14F-4D97-AF65-F5344CB8AC3E}">
        <p14:creationId xmlns:p14="http://schemas.microsoft.com/office/powerpoint/2010/main" val="1477750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F96C40-1DA3-4DF9-8387-085D4221C770}"/>
              </a:ext>
            </a:extLst>
          </p:cNvPr>
          <p:cNvSpPr>
            <a:spLocks noGrp="1"/>
          </p:cNvSpPr>
          <p:nvPr>
            <p:ph type="title"/>
          </p:nvPr>
        </p:nvSpPr>
        <p:spPr/>
        <p:txBody>
          <a:bodyPr>
            <a:normAutofit fontScale="90000"/>
          </a:bodyPr>
          <a:lstStyle/>
          <a:p>
            <a:r>
              <a:rPr lang="en-US" altLang="zh-CN" dirty="0"/>
              <a:t>Topological Sort</a:t>
            </a:r>
            <a:endParaRPr lang="zh-CN" altLang="en-US" dirty="0"/>
          </a:p>
        </p:txBody>
      </p:sp>
      <p:sp>
        <p:nvSpPr>
          <p:cNvPr id="3" name="文本占位符 2">
            <a:extLst>
              <a:ext uri="{FF2B5EF4-FFF2-40B4-BE49-F238E27FC236}">
                <a16:creationId xmlns:a16="http://schemas.microsoft.com/office/drawing/2014/main" id="{A93BB04D-84B0-4348-B1E9-6A44286BF626}"/>
              </a:ext>
            </a:extLst>
          </p:cNvPr>
          <p:cNvSpPr>
            <a:spLocks noGrp="1"/>
          </p:cNvSpPr>
          <p:nvPr>
            <p:ph type="body" idx="1"/>
          </p:nvPr>
        </p:nvSpPr>
        <p:spPr/>
        <p:txBody>
          <a:bodyPr/>
          <a:lstStyle/>
          <a:p>
            <a:r>
              <a:rPr lang="en-US" altLang="zh-CN" dirty="0"/>
              <a:t>Given a set of tasks with precedence constraints, find a linear order of the tasks.</a:t>
            </a:r>
          </a:p>
          <a:p>
            <a:r>
              <a:rPr lang="en-US" altLang="zh-CN" dirty="0"/>
              <a:t>If a graph has a cycle, there is no topological sort</a:t>
            </a:r>
          </a:p>
          <a:p>
            <a:endParaRPr lang="en-US" altLang="zh-CN" dirty="0"/>
          </a:p>
          <a:p>
            <a:pPr marL="114300" indent="0">
              <a:buNone/>
            </a:pPr>
            <a:r>
              <a:rPr lang="en-US" altLang="zh-CN" dirty="0"/>
              <a:t>While there exists a vertex v with in-degree 0 </a:t>
            </a:r>
          </a:p>
          <a:p>
            <a:pPr marL="114300" indent="0">
              <a:buNone/>
            </a:pPr>
            <a:r>
              <a:rPr lang="en-US" altLang="zh-CN" dirty="0"/>
              <a:t>	Output vertex v </a:t>
            </a:r>
          </a:p>
          <a:p>
            <a:pPr marL="114300" indent="0">
              <a:buNone/>
            </a:pPr>
            <a:r>
              <a:rPr lang="en-US" altLang="zh-CN" dirty="0"/>
              <a:t>	Delete the vertex v and all out going edges </a:t>
            </a:r>
          </a:p>
          <a:p>
            <a:pPr marL="114300" indent="0">
              <a:buNone/>
            </a:pPr>
            <a:endParaRPr lang="en-US" altLang="zh-CN" dirty="0"/>
          </a:p>
          <a:p>
            <a:r>
              <a:rPr lang="en-US" altLang="zh-CN" dirty="0"/>
              <a:t>O(</a:t>
            </a:r>
            <a:r>
              <a:rPr lang="en-US" altLang="zh-CN" dirty="0" err="1"/>
              <a:t>n+m</a:t>
            </a:r>
            <a:r>
              <a:rPr lang="en-US" altLang="zh-CN" dirty="0"/>
              <a:t>)</a:t>
            </a:r>
          </a:p>
          <a:p>
            <a:pPr marL="114300" indent="0">
              <a:buNone/>
            </a:pPr>
            <a:endParaRPr lang="en-US" altLang="zh-CN" dirty="0"/>
          </a:p>
          <a:p>
            <a:pPr marL="114300" indent="0">
              <a:buNone/>
            </a:pPr>
            <a:endParaRPr lang="zh-CN" altLang="en-US" dirty="0"/>
          </a:p>
        </p:txBody>
      </p:sp>
    </p:spTree>
    <p:extLst>
      <p:ext uri="{BB962C8B-B14F-4D97-AF65-F5344CB8AC3E}">
        <p14:creationId xmlns:p14="http://schemas.microsoft.com/office/powerpoint/2010/main" val="2577007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A655AF-B7C2-47B3-A0D8-E8DA923A693A}"/>
              </a:ext>
            </a:extLst>
          </p:cNvPr>
          <p:cNvSpPr>
            <a:spLocks noGrp="1"/>
          </p:cNvSpPr>
          <p:nvPr>
            <p:ph type="title"/>
          </p:nvPr>
        </p:nvSpPr>
        <p:spPr/>
        <p:txBody>
          <a:bodyPr>
            <a:normAutofit fontScale="90000"/>
          </a:bodyPr>
          <a:lstStyle/>
          <a:p>
            <a:r>
              <a:rPr lang="en-US" altLang="zh-CN" dirty="0"/>
              <a:t>Try to find some different </a:t>
            </a:r>
            <a:r>
              <a:rPr lang="en-US" altLang="zh-CN"/>
              <a:t>topological orders</a:t>
            </a:r>
            <a:endParaRPr lang="zh-CN" altLang="en-US" dirty="0"/>
          </a:p>
        </p:txBody>
      </p:sp>
      <p:sp>
        <p:nvSpPr>
          <p:cNvPr id="3" name="文本占位符 2">
            <a:extLst>
              <a:ext uri="{FF2B5EF4-FFF2-40B4-BE49-F238E27FC236}">
                <a16:creationId xmlns:a16="http://schemas.microsoft.com/office/drawing/2014/main" id="{3D270FF2-83BD-4F5C-810D-D44DB86C7F56}"/>
              </a:ext>
            </a:extLst>
          </p:cNvPr>
          <p:cNvSpPr>
            <a:spLocks noGrp="1"/>
          </p:cNvSpPr>
          <p:nvPr>
            <p:ph type="body" idx="1"/>
          </p:nvPr>
        </p:nvSpPr>
        <p:spPr/>
        <p:txBody>
          <a:bodyPr/>
          <a:lstStyle/>
          <a:p>
            <a:endParaRPr lang="zh-CN" altLang="en-US" dirty="0"/>
          </a:p>
        </p:txBody>
      </p:sp>
      <p:pic>
        <p:nvPicPr>
          <p:cNvPr id="5" name="图片 4">
            <a:extLst>
              <a:ext uri="{FF2B5EF4-FFF2-40B4-BE49-F238E27FC236}">
                <a16:creationId xmlns:a16="http://schemas.microsoft.com/office/drawing/2014/main" id="{5C2A96E6-06D5-4202-8BBB-723227CFA8CF}"/>
              </a:ext>
            </a:extLst>
          </p:cNvPr>
          <p:cNvPicPr>
            <a:picLocks noChangeAspect="1"/>
          </p:cNvPicPr>
          <p:nvPr/>
        </p:nvPicPr>
        <p:blipFill>
          <a:blip r:embed="rId2"/>
          <a:stretch>
            <a:fillRect/>
          </a:stretch>
        </p:blipFill>
        <p:spPr>
          <a:xfrm>
            <a:off x="1652338" y="1181968"/>
            <a:ext cx="5890522" cy="3357413"/>
          </a:xfrm>
          <a:prstGeom prst="rect">
            <a:avLst/>
          </a:prstGeom>
        </p:spPr>
      </p:pic>
    </p:spTree>
    <p:extLst>
      <p:ext uri="{BB962C8B-B14F-4D97-AF65-F5344CB8AC3E}">
        <p14:creationId xmlns:p14="http://schemas.microsoft.com/office/powerpoint/2010/main" val="2116187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AEE417-B55E-40B3-98A5-7516DB8CF94D}"/>
              </a:ext>
            </a:extLst>
          </p:cNvPr>
          <p:cNvSpPr>
            <a:spLocks noGrp="1"/>
          </p:cNvSpPr>
          <p:nvPr>
            <p:ph type="title"/>
          </p:nvPr>
        </p:nvSpPr>
        <p:spPr/>
        <p:txBody>
          <a:bodyPr>
            <a:normAutofit fontScale="90000"/>
          </a:bodyPr>
          <a:lstStyle/>
          <a:p>
            <a:r>
              <a:rPr lang="en-US" altLang="zh-CN" dirty="0"/>
              <a:t>Connected Components</a:t>
            </a:r>
            <a:endParaRPr lang="zh-CN" altLang="en-US" dirty="0"/>
          </a:p>
        </p:txBody>
      </p:sp>
      <p:sp>
        <p:nvSpPr>
          <p:cNvPr id="3" name="文本占位符 2">
            <a:extLst>
              <a:ext uri="{FF2B5EF4-FFF2-40B4-BE49-F238E27FC236}">
                <a16:creationId xmlns:a16="http://schemas.microsoft.com/office/drawing/2014/main" id="{AAE86698-9D6D-4B38-9F59-27A81BEE4AD9}"/>
              </a:ext>
            </a:extLst>
          </p:cNvPr>
          <p:cNvSpPr>
            <a:spLocks noGrp="1"/>
          </p:cNvSpPr>
          <p:nvPr>
            <p:ph type="body" idx="1"/>
          </p:nvPr>
        </p:nvSpPr>
        <p:spPr/>
        <p:txBody>
          <a:bodyPr/>
          <a:lstStyle/>
          <a:p>
            <a:r>
              <a:rPr lang="en-US" altLang="zh-CN" dirty="0">
                <a:solidFill>
                  <a:srgbClr val="202122"/>
                </a:solidFill>
                <a:latin typeface="Arial" panose="020B0604020202020204" pitchFamily="34" charset="0"/>
              </a:rPr>
              <a:t>A connected subgraph that </a:t>
            </a:r>
            <a:r>
              <a:rPr lang="en-US" altLang="zh-CN" b="0" i="0" dirty="0">
                <a:solidFill>
                  <a:srgbClr val="202122"/>
                </a:solidFill>
                <a:effectLst/>
                <a:latin typeface="Arial" panose="020B0604020202020204" pitchFamily="34" charset="0"/>
              </a:rPr>
              <a:t>is not part of any larger connected subgraph.</a:t>
            </a:r>
          </a:p>
          <a:p>
            <a:r>
              <a:rPr lang="en-US" altLang="zh-CN" dirty="0"/>
              <a:t>*For undirected graph</a:t>
            </a:r>
            <a:endParaRPr lang="zh-CN" altLang="en-US" dirty="0"/>
          </a:p>
        </p:txBody>
      </p:sp>
    </p:spTree>
    <p:extLst>
      <p:ext uri="{BB962C8B-B14F-4D97-AF65-F5344CB8AC3E}">
        <p14:creationId xmlns:p14="http://schemas.microsoft.com/office/powerpoint/2010/main" val="4033634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14FE6-A5DA-94F7-0C52-75C507DEF2A2}"/>
              </a:ext>
            </a:extLst>
          </p:cNvPr>
          <p:cNvSpPr>
            <a:spLocks noGrp="1"/>
          </p:cNvSpPr>
          <p:nvPr>
            <p:ph type="title"/>
          </p:nvPr>
        </p:nvSpPr>
        <p:spPr/>
        <p:txBody>
          <a:bodyPr>
            <a:normAutofit fontScale="90000"/>
          </a:bodyPr>
          <a:lstStyle/>
          <a:p>
            <a:r>
              <a:rPr lang="en-US" dirty="0"/>
              <a:t>Announcements &amp; Reminders</a:t>
            </a:r>
          </a:p>
        </p:txBody>
      </p:sp>
      <p:sp>
        <p:nvSpPr>
          <p:cNvPr id="3" name="Text Placeholder 2">
            <a:extLst>
              <a:ext uri="{FF2B5EF4-FFF2-40B4-BE49-F238E27FC236}">
                <a16:creationId xmlns:a16="http://schemas.microsoft.com/office/drawing/2014/main" id="{40357285-116C-D9E9-8114-1A4EC2B59A7E}"/>
              </a:ext>
            </a:extLst>
          </p:cNvPr>
          <p:cNvSpPr>
            <a:spLocks noGrp="1"/>
          </p:cNvSpPr>
          <p:nvPr>
            <p:ph type="body" idx="1"/>
          </p:nvPr>
        </p:nvSpPr>
        <p:spPr>
          <a:xfrm>
            <a:off x="311700" y="1068425"/>
            <a:ext cx="8520600" cy="3500450"/>
          </a:xfrm>
        </p:spPr>
        <p:txBody>
          <a:bodyPr/>
          <a:lstStyle/>
          <a:p>
            <a:pPr marL="457200" lvl="0" indent="-342900" algn="l" rtl="0">
              <a:spcBef>
                <a:spcPts val="0"/>
              </a:spcBef>
              <a:spcAft>
                <a:spcPts val="0"/>
              </a:spcAft>
              <a:buSzPts val="1800"/>
              <a:buFont typeface="Source Sans Pro"/>
              <a:buChar char="●"/>
            </a:pPr>
            <a:r>
              <a:rPr lang="en-US" dirty="0">
                <a:latin typeface="Source Sans Pro"/>
                <a:ea typeface="Source Sans Pro"/>
                <a:cs typeface="Source Sans Pro"/>
                <a:sym typeface="Source Sans Pro"/>
              </a:rPr>
              <a:t>HW1 </a:t>
            </a:r>
          </a:p>
          <a:p>
            <a:pPr marL="914400" lvl="1" indent="-317500" algn="l" rtl="0">
              <a:spcBef>
                <a:spcPts val="0"/>
              </a:spcBef>
              <a:spcAft>
                <a:spcPts val="0"/>
              </a:spcAft>
              <a:buClr>
                <a:schemeClr val="dk1"/>
              </a:buClr>
              <a:buSzPts val="1400"/>
              <a:buFont typeface="Source Sans Pro"/>
              <a:buChar char="○"/>
            </a:pPr>
            <a:r>
              <a:rPr lang="en-US" dirty="0">
                <a:solidFill>
                  <a:schemeClr val="tx2"/>
                </a:solidFill>
                <a:latin typeface="Source Sans Pro"/>
                <a:ea typeface="Source Sans Pro"/>
                <a:cs typeface="Source Sans Pro"/>
                <a:sym typeface="Source Sans Pro"/>
              </a:rPr>
              <a:t>Was due yesterday, 1/10</a:t>
            </a:r>
          </a:p>
          <a:p>
            <a:pPr marL="914400" lvl="1" indent="-317500" algn="l" rtl="0">
              <a:spcBef>
                <a:spcPts val="0"/>
              </a:spcBef>
              <a:spcAft>
                <a:spcPts val="0"/>
              </a:spcAft>
              <a:buClr>
                <a:schemeClr val="dk1"/>
              </a:buClr>
              <a:buSzPts val="1400"/>
              <a:buFont typeface="Source Sans Pro"/>
              <a:buChar char="○"/>
            </a:pPr>
            <a:r>
              <a:rPr lang="en-US" dirty="0">
                <a:solidFill>
                  <a:schemeClr val="tx2"/>
                </a:solidFill>
                <a:latin typeface="Source Sans Pro"/>
                <a:ea typeface="Source Sans Pro"/>
                <a:cs typeface="Source Sans Pro"/>
                <a:sym typeface="Source Sans Pro"/>
              </a:rPr>
              <a:t>Total of up to </a:t>
            </a:r>
            <a:r>
              <a:rPr lang="en-US" b="1" dirty="0">
                <a:solidFill>
                  <a:schemeClr val="bg2"/>
                </a:solidFill>
                <a:latin typeface="Source Sans Pro"/>
                <a:ea typeface="Source Sans Pro"/>
                <a:cs typeface="Source Sans Pro"/>
                <a:sym typeface="Source Sans Pro"/>
              </a:rPr>
              <a:t>5 late days</a:t>
            </a:r>
          </a:p>
          <a:p>
            <a:pPr marL="914400" lvl="1" indent="-317500" algn="l" rtl="0">
              <a:spcBef>
                <a:spcPts val="0"/>
              </a:spcBef>
              <a:spcAft>
                <a:spcPts val="0"/>
              </a:spcAft>
              <a:buClr>
                <a:schemeClr val="dk1"/>
              </a:buClr>
              <a:buSzPts val="1400"/>
              <a:buFont typeface="Source Sans Pro"/>
              <a:buChar char="○"/>
            </a:pPr>
            <a:r>
              <a:rPr lang="en-US" dirty="0">
                <a:solidFill>
                  <a:schemeClr val="tx2"/>
                </a:solidFill>
                <a:latin typeface="Source Sans Pro"/>
                <a:ea typeface="Source Sans Pro"/>
                <a:cs typeface="Source Sans Pro"/>
                <a:sym typeface="Source Sans Pro"/>
              </a:rPr>
              <a:t>At most </a:t>
            </a:r>
            <a:r>
              <a:rPr lang="en-US" b="1" dirty="0">
                <a:solidFill>
                  <a:schemeClr val="bg2"/>
                </a:solidFill>
                <a:latin typeface="Source Sans Pro"/>
                <a:ea typeface="Source Sans Pro"/>
                <a:cs typeface="Source Sans Pro"/>
                <a:sym typeface="Source Sans Pro"/>
              </a:rPr>
              <a:t>2 late days per </a:t>
            </a:r>
            <a:r>
              <a:rPr lang="en-US" altLang="zh-CN" b="1" dirty="0">
                <a:solidFill>
                  <a:schemeClr val="bg2"/>
                </a:solidFill>
                <a:latin typeface="Source Sans Pro"/>
                <a:ea typeface="Source Sans Pro"/>
                <a:cs typeface="Source Sans Pro"/>
                <a:sym typeface="Source Sans Pro"/>
              </a:rPr>
              <a:t>assignment</a:t>
            </a:r>
            <a:endParaRPr lang="en-US" b="1" dirty="0">
              <a:solidFill>
                <a:schemeClr val="bg2"/>
              </a:solidFill>
              <a:latin typeface="Source Sans Pro"/>
              <a:ea typeface="Source Sans Pro"/>
              <a:cs typeface="Source Sans Pro"/>
              <a:sym typeface="Source Sans Pro"/>
            </a:endParaRPr>
          </a:p>
          <a:p>
            <a:pPr marL="114300" indent="0">
              <a:buNone/>
            </a:pPr>
            <a:endParaRPr lang="en-US" dirty="0"/>
          </a:p>
          <a:p>
            <a:pPr marL="457200" lvl="0" indent="-342900" algn="l" rtl="0">
              <a:spcBef>
                <a:spcPts val="0"/>
              </a:spcBef>
              <a:spcAft>
                <a:spcPts val="0"/>
              </a:spcAft>
              <a:buSzPts val="1800"/>
              <a:buFont typeface="Source Sans Pro"/>
              <a:buChar char="●"/>
            </a:pPr>
            <a:r>
              <a:rPr lang="en-US" dirty="0">
                <a:latin typeface="Source Sans Pro"/>
                <a:ea typeface="Source Sans Pro"/>
                <a:cs typeface="Source Sans Pro"/>
                <a:sym typeface="Source Sans Pro"/>
              </a:rPr>
              <a:t>HW2</a:t>
            </a:r>
          </a:p>
          <a:p>
            <a:pPr marL="914400" lvl="1" indent="-317500" algn="l" rtl="0">
              <a:spcBef>
                <a:spcPts val="0"/>
              </a:spcBef>
              <a:spcAft>
                <a:spcPts val="0"/>
              </a:spcAft>
              <a:buClr>
                <a:schemeClr val="dk1"/>
              </a:buClr>
              <a:buSzPts val="1400"/>
              <a:buFont typeface="Source Sans Pro"/>
              <a:buChar char="○"/>
            </a:pPr>
            <a:r>
              <a:rPr lang="en-US" dirty="0">
                <a:solidFill>
                  <a:schemeClr val="tx2"/>
                </a:solidFill>
                <a:latin typeface="Source Sans Pro"/>
                <a:ea typeface="Source Sans Pro"/>
                <a:cs typeface="Source Sans Pro"/>
                <a:sym typeface="Source Sans Pro"/>
              </a:rPr>
              <a:t>Due Wednesday 1/17 @ 11:59pm</a:t>
            </a:r>
          </a:p>
          <a:p>
            <a:pPr marL="914400" lvl="1" indent="-317500" algn="l" rtl="0">
              <a:spcBef>
                <a:spcPts val="0"/>
              </a:spcBef>
              <a:spcAft>
                <a:spcPts val="0"/>
              </a:spcAft>
              <a:buClr>
                <a:schemeClr val="dk1"/>
              </a:buClr>
              <a:buSzPts val="1400"/>
              <a:buFont typeface="Source Sans Pro"/>
              <a:buChar char="○"/>
            </a:pPr>
            <a:r>
              <a:rPr lang="en-US" dirty="0">
                <a:solidFill>
                  <a:schemeClr val="tx2"/>
                </a:solidFill>
                <a:latin typeface="Source Sans Pro"/>
                <a:ea typeface="Source Sans Pro"/>
                <a:cs typeface="Source Sans Pro"/>
                <a:sym typeface="Source Sans Pro"/>
              </a:rPr>
              <a:t>Don’t wait to start</a:t>
            </a:r>
          </a:p>
          <a:p>
            <a:pPr marL="114300" indent="0">
              <a:buNone/>
            </a:pPr>
            <a:endParaRPr lang="en-US" dirty="0"/>
          </a:p>
        </p:txBody>
      </p:sp>
    </p:spTree>
    <p:extLst>
      <p:ext uri="{BB962C8B-B14F-4D97-AF65-F5344CB8AC3E}">
        <p14:creationId xmlns:p14="http://schemas.microsoft.com/office/powerpoint/2010/main" val="2235408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0FB9F8-989A-48BD-A33D-ACF6B8C2AAE2}"/>
              </a:ext>
            </a:extLst>
          </p:cNvPr>
          <p:cNvSpPr>
            <a:spLocks noGrp="1"/>
          </p:cNvSpPr>
          <p:nvPr>
            <p:ph type="title"/>
          </p:nvPr>
        </p:nvSpPr>
        <p:spPr/>
        <p:txBody>
          <a:bodyPr>
            <a:normAutofit fontScale="90000"/>
          </a:bodyPr>
          <a:lstStyle/>
          <a:p>
            <a:r>
              <a:rPr lang="en-US" altLang="zh-CN" dirty="0"/>
              <a:t>Find all connected components</a:t>
            </a:r>
            <a:endParaRPr lang="zh-CN" altLang="en-US" dirty="0"/>
          </a:p>
        </p:txBody>
      </p:sp>
      <p:sp>
        <p:nvSpPr>
          <p:cNvPr id="3" name="文本占位符 2">
            <a:extLst>
              <a:ext uri="{FF2B5EF4-FFF2-40B4-BE49-F238E27FC236}">
                <a16:creationId xmlns:a16="http://schemas.microsoft.com/office/drawing/2014/main" id="{611D2B3D-87F0-4E81-B4F4-6DF069F35BB8}"/>
              </a:ext>
            </a:extLst>
          </p:cNvPr>
          <p:cNvSpPr>
            <a:spLocks noGrp="1"/>
          </p:cNvSpPr>
          <p:nvPr>
            <p:ph type="body" idx="1"/>
          </p:nvPr>
        </p:nvSpPr>
        <p:spPr/>
        <p:txBody>
          <a:bodyPr/>
          <a:lstStyle/>
          <a:p>
            <a:endParaRPr lang="zh-CN" altLang="en-US" dirty="0"/>
          </a:p>
        </p:txBody>
      </p:sp>
      <p:pic>
        <p:nvPicPr>
          <p:cNvPr id="7" name="图片 6" descr="图表&#10;&#10;描述已自动生成">
            <a:extLst>
              <a:ext uri="{FF2B5EF4-FFF2-40B4-BE49-F238E27FC236}">
                <a16:creationId xmlns:a16="http://schemas.microsoft.com/office/drawing/2014/main" id="{0D5E9F0D-364F-45B6-B99C-B1587FBEE9BA}"/>
              </a:ext>
            </a:extLst>
          </p:cNvPr>
          <p:cNvPicPr>
            <a:picLocks noChangeAspect="1"/>
          </p:cNvPicPr>
          <p:nvPr/>
        </p:nvPicPr>
        <p:blipFill>
          <a:blip r:embed="rId2"/>
          <a:stretch>
            <a:fillRect/>
          </a:stretch>
        </p:blipFill>
        <p:spPr>
          <a:xfrm>
            <a:off x="342149" y="1173392"/>
            <a:ext cx="7005135" cy="3529614"/>
          </a:xfrm>
          <a:prstGeom prst="rect">
            <a:avLst/>
          </a:prstGeom>
        </p:spPr>
      </p:pic>
    </p:spTree>
    <p:extLst>
      <p:ext uri="{BB962C8B-B14F-4D97-AF65-F5344CB8AC3E}">
        <p14:creationId xmlns:p14="http://schemas.microsoft.com/office/powerpoint/2010/main" val="3547589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B605B9-C7B0-4B4F-ACDE-FD5A1DD10D40}"/>
              </a:ext>
            </a:extLst>
          </p:cNvPr>
          <p:cNvSpPr>
            <a:spLocks noGrp="1"/>
          </p:cNvSpPr>
          <p:nvPr>
            <p:ph type="title"/>
          </p:nvPr>
        </p:nvSpPr>
        <p:spPr/>
        <p:txBody>
          <a:bodyPr>
            <a:normAutofit fontScale="90000"/>
          </a:bodyPr>
          <a:lstStyle/>
          <a:p>
            <a:endParaRPr lang="zh-CN" altLang="en-US" dirty="0"/>
          </a:p>
        </p:txBody>
      </p:sp>
      <p:sp>
        <p:nvSpPr>
          <p:cNvPr id="3" name="文本占位符 2">
            <a:extLst>
              <a:ext uri="{FF2B5EF4-FFF2-40B4-BE49-F238E27FC236}">
                <a16:creationId xmlns:a16="http://schemas.microsoft.com/office/drawing/2014/main" id="{BA9065A2-1124-4E2C-ACC0-DCA5C76ABAA7}"/>
              </a:ext>
            </a:extLst>
          </p:cNvPr>
          <p:cNvSpPr>
            <a:spLocks noGrp="1"/>
          </p:cNvSpPr>
          <p:nvPr>
            <p:ph type="body" idx="1"/>
          </p:nvPr>
        </p:nvSpPr>
        <p:spPr/>
        <p:txBody>
          <a:bodyPr/>
          <a:lstStyle/>
          <a:p>
            <a:endParaRPr lang="zh-CN" altLang="en-US"/>
          </a:p>
        </p:txBody>
      </p:sp>
      <p:pic>
        <p:nvPicPr>
          <p:cNvPr id="5" name="图片 4" descr="图表&#10;&#10;描述已自动生成">
            <a:extLst>
              <a:ext uri="{FF2B5EF4-FFF2-40B4-BE49-F238E27FC236}">
                <a16:creationId xmlns:a16="http://schemas.microsoft.com/office/drawing/2014/main" id="{FB9DB1C3-A40A-4489-8FC9-BA2C9B0CEDD1}"/>
              </a:ext>
            </a:extLst>
          </p:cNvPr>
          <p:cNvPicPr>
            <a:picLocks noChangeAspect="1"/>
          </p:cNvPicPr>
          <p:nvPr/>
        </p:nvPicPr>
        <p:blipFill>
          <a:blip r:embed="rId2"/>
          <a:stretch>
            <a:fillRect/>
          </a:stretch>
        </p:blipFill>
        <p:spPr>
          <a:xfrm>
            <a:off x="342149" y="1158843"/>
            <a:ext cx="7034011" cy="3544163"/>
          </a:xfrm>
          <a:prstGeom prst="rect">
            <a:avLst/>
          </a:prstGeom>
        </p:spPr>
      </p:pic>
    </p:spTree>
    <p:extLst>
      <p:ext uri="{BB962C8B-B14F-4D97-AF65-F5344CB8AC3E}">
        <p14:creationId xmlns:p14="http://schemas.microsoft.com/office/powerpoint/2010/main" val="2827217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32A718-43EE-4681-A286-9CA6E5CCE5B3}"/>
              </a:ext>
            </a:extLst>
          </p:cNvPr>
          <p:cNvSpPr>
            <a:spLocks noGrp="1"/>
          </p:cNvSpPr>
          <p:nvPr>
            <p:ph type="title"/>
          </p:nvPr>
        </p:nvSpPr>
        <p:spPr/>
        <p:txBody>
          <a:bodyPr>
            <a:normAutofit fontScale="90000"/>
          </a:bodyPr>
          <a:lstStyle/>
          <a:p>
            <a:r>
              <a:rPr lang="en-US" altLang="zh-CN" dirty="0"/>
              <a:t>Strongly Connected Components</a:t>
            </a:r>
            <a:endParaRPr lang="zh-CN" altLang="en-US" dirty="0"/>
          </a:p>
        </p:txBody>
      </p:sp>
      <p:sp>
        <p:nvSpPr>
          <p:cNvPr id="3" name="文本占位符 2">
            <a:extLst>
              <a:ext uri="{FF2B5EF4-FFF2-40B4-BE49-F238E27FC236}">
                <a16:creationId xmlns:a16="http://schemas.microsoft.com/office/drawing/2014/main" id="{8B61FA8C-CF18-4530-A3E2-6F7C14CC65AB}"/>
              </a:ext>
            </a:extLst>
          </p:cNvPr>
          <p:cNvSpPr>
            <a:spLocks noGrp="1"/>
          </p:cNvSpPr>
          <p:nvPr>
            <p:ph type="body" idx="1"/>
          </p:nvPr>
        </p:nvSpPr>
        <p:spPr/>
        <p:txBody>
          <a:bodyPr/>
          <a:lstStyle/>
          <a:p>
            <a:r>
              <a:rPr lang="en-US" altLang="zh-CN" dirty="0"/>
              <a:t>A subset of the vertices with paths between every pair of vertices</a:t>
            </a:r>
          </a:p>
          <a:p>
            <a:r>
              <a:rPr lang="en-US" altLang="zh-CN" dirty="0"/>
              <a:t>*For directed graph</a:t>
            </a:r>
            <a:endParaRPr lang="zh-CN" altLang="en-US" dirty="0"/>
          </a:p>
        </p:txBody>
      </p:sp>
    </p:spTree>
    <p:extLst>
      <p:ext uri="{BB962C8B-B14F-4D97-AF65-F5344CB8AC3E}">
        <p14:creationId xmlns:p14="http://schemas.microsoft.com/office/powerpoint/2010/main" val="811183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21C089-9815-47A5-B3F0-9B36904DD786}"/>
              </a:ext>
            </a:extLst>
          </p:cNvPr>
          <p:cNvSpPr>
            <a:spLocks noGrp="1"/>
          </p:cNvSpPr>
          <p:nvPr>
            <p:ph type="title"/>
          </p:nvPr>
        </p:nvSpPr>
        <p:spPr/>
        <p:txBody>
          <a:bodyPr>
            <a:normAutofit fontScale="90000"/>
          </a:bodyPr>
          <a:lstStyle/>
          <a:p>
            <a:r>
              <a:rPr lang="en-US" altLang="zh-CN" dirty="0"/>
              <a:t>Try to separate the graph into SCCs</a:t>
            </a:r>
            <a:endParaRPr lang="zh-CN" altLang="en-US" dirty="0"/>
          </a:p>
        </p:txBody>
      </p:sp>
      <p:sp>
        <p:nvSpPr>
          <p:cNvPr id="3" name="文本占位符 2">
            <a:extLst>
              <a:ext uri="{FF2B5EF4-FFF2-40B4-BE49-F238E27FC236}">
                <a16:creationId xmlns:a16="http://schemas.microsoft.com/office/drawing/2014/main" id="{73DDA0B3-A398-4AA0-9205-8B2593B6C1D1}"/>
              </a:ext>
            </a:extLst>
          </p:cNvPr>
          <p:cNvSpPr>
            <a:spLocks noGrp="1"/>
          </p:cNvSpPr>
          <p:nvPr>
            <p:ph type="body" idx="1"/>
          </p:nvPr>
        </p:nvSpPr>
        <p:spPr/>
        <p:txBody>
          <a:bodyPr/>
          <a:lstStyle/>
          <a:p>
            <a:endParaRPr lang="zh-CN" altLang="en-US" dirty="0"/>
          </a:p>
        </p:txBody>
      </p:sp>
      <p:pic>
        <p:nvPicPr>
          <p:cNvPr id="5" name="图片 4" descr="图示&#10;&#10;描述已自动生成">
            <a:extLst>
              <a:ext uri="{FF2B5EF4-FFF2-40B4-BE49-F238E27FC236}">
                <a16:creationId xmlns:a16="http://schemas.microsoft.com/office/drawing/2014/main" id="{98ADD30E-AC5A-4876-A2E3-AB1861926B28}"/>
              </a:ext>
            </a:extLst>
          </p:cNvPr>
          <p:cNvPicPr>
            <a:picLocks noChangeAspect="1"/>
          </p:cNvPicPr>
          <p:nvPr/>
        </p:nvPicPr>
        <p:blipFill>
          <a:blip r:embed="rId2"/>
          <a:stretch>
            <a:fillRect/>
          </a:stretch>
        </p:blipFill>
        <p:spPr>
          <a:xfrm>
            <a:off x="311699" y="1152474"/>
            <a:ext cx="7063325" cy="3464443"/>
          </a:xfrm>
          <a:prstGeom prst="rect">
            <a:avLst/>
          </a:prstGeom>
        </p:spPr>
      </p:pic>
    </p:spTree>
    <p:extLst>
      <p:ext uri="{BB962C8B-B14F-4D97-AF65-F5344CB8AC3E}">
        <p14:creationId xmlns:p14="http://schemas.microsoft.com/office/powerpoint/2010/main" val="1800842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774582-388D-41CD-B3FE-CA8C042AA199}"/>
              </a:ext>
            </a:extLst>
          </p:cNvPr>
          <p:cNvSpPr>
            <a:spLocks noGrp="1"/>
          </p:cNvSpPr>
          <p:nvPr>
            <p:ph type="title"/>
          </p:nvPr>
        </p:nvSpPr>
        <p:spPr/>
        <p:txBody>
          <a:bodyPr>
            <a:normAutofit fontScale="90000"/>
          </a:bodyPr>
          <a:lstStyle/>
          <a:p>
            <a:endParaRPr lang="zh-CN" altLang="en-US"/>
          </a:p>
        </p:txBody>
      </p:sp>
      <p:sp>
        <p:nvSpPr>
          <p:cNvPr id="3" name="文本占位符 2">
            <a:extLst>
              <a:ext uri="{FF2B5EF4-FFF2-40B4-BE49-F238E27FC236}">
                <a16:creationId xmlns:a16="http://schemas.microsoft.com/office/drawing/2014/main" id="{E57B28C0-34F8-4516-8D55-147EF533D88A}"/>
              </a:ext>
            </a:extLst>
          </p:cNvPr>
          <p:cNvSpPr>
            <a:spLocks noGrp="1"/>
          </p:cNvSpPr>
          <p:nvPr>
            <p:ph type="body" idx="1"/>
          </p:nvPr>
        </p:nvSpPr>
        <p:spPr/>
        <p:txBody>
          <a:bodyPr/>
          <a:lstStyle/>
          <a:p>
            <a:endParaRPr lang="zh-CN" altLang="en-US" dirty="0"/>
          </a:p>
        </p:txBody>
      </p:sp>
      <p:pic>
        <p:nvPicPr>
          <p:cNvPr id="5" name="图片 4" descr="图示, 示意图&#10;&#10;描述已自动生成">
            <a:extLst>
              <a:ext uri="{FF2B5EF4-FFF2-40B4-BE49-F238E27FC236}">
                <a16:creationId xmlns:a16="http://schemas.microsoft.com/office/drawing/2014/main" id="{FFBDEA97-4AEF-4C3E-B06C-D01C2E4340ED}"/>
              </a:ext>
            </a:extLst>
          </p:cNvPr>
          <p:cNvPicPr>
            <a:picLocks noChangeAspect="1"/>
          </p:cNvPicPr>
          <p:nvPr/>
        </p:nvPicPr>
        <p:blipFill>
          <a:blip r:embed="rId2"/>
          <a:stretch>
            <a:fillRect/>
          </a:stretch>
        </p:blipFill>
        <p:spPr>
          <a:xfrm>
            <a:off x="348906" y="1205286"/>
            <a:ext cx="6914959" cy="3472937"/>
          </a:xfrm>
          <a:prstGeom prst="rect">
            <a:avLst/>
          </a:prstGeom>
        </p:spPr>
      </p:pic>
    </p:spTree>
    <p:extLst>
      <p:ext uri="{BB962C8B-B14F-4D97-AF65-F5344CB8AC3E}">
        <p14:creationId xmlns:p14="http://schemas.microsoft.com/office/powerpoint/2010/main" val="4553219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E732DA-8A91-428F-B48B-72B18887E42E}"/>
              </a:ext>
            </a:extLst>
          </p:cNvPr>
          <p:cNvSpPr>
            <a:spLocks noGrp="1"/>
          </p:cNvSpPr>
          <p:nvPr>
            <p:ph type="title"/>
          </p:nvPr>
        </p:nvSpPr>
        <p:spPr/>
        <p:txBody>
          <a:bodyPr>
            <a:normAutofit fontScale="90000"/>
          </a:bodyPr>
          <a:lstStyle/>
          <a:p>
            <a:r>
              <a:rPr lang="en-US" altLang="zh-CN" dirty="0"/>
              <a:t>Fun Fact</a:t>
            </a:r>
            <a:endParaRPr lang="zh-CN" altLang="en-US" dirty="0"/>
          </a:p>
        </p:txBody>
      </p:sp>
      <p:sp>
        <p:nvSpPr>
          <p:cNvPr id="3" name="文本占位符 2">
            <a:extLst>
              <a:ext uri="{FF2B5EF4-FFF2-40B4-BE49-F238E27FC236}">
                <a16:creationId xmlns:a16="http://schemas.microsoft.com/office/drawing/2014/main" id="{0A03A001-576C-4DE2-BAF8-A4D4B5B026EB}"/>
              </a:ext>
            </a:extLst>
          </p:cNvPr>
          <p:cNvSpPr>
            <a:spLocks noGrp="1"/>
          </p:cNvSpPr>
          <p:nvPr>
            <p:ph type="body" idx="1"/>
          </p:nvPr>
        </p:nvSpPr>
        <p:spPr/>
        <p:txBody>
          <a:bodyPr/>
          <a:lstStyle/>
          <a:p>
            <a:r>
              <a:rPr lang="en-US" altLang="zh-CN" dirty="0">
                <a:solidFill>
                  <a:srgbClr val="202122"/>
                </a:solidFill>
                <a:latin typeface="Arial" panose="020B0604020202020204" pitchFamily="34" charset="0"/>
              </a:rPr>
              <a:t>If each strongly connected component is ”contracted</a:t>
            </a:r>
            <a:r>
              <a:rPr lang="zh-CN" altLang="en-US" dirty="0">
                <a:solidFill>
                  <a:srgbClr val="202122"/>
                </a:solidFill>
                <a:latin typeface="Arial" panose="020B0604020202020204" pitchFamily="34" charset="0"/>
              </a:rPr>
              <a:t>”</a:t>
            </a:r>
            <a:r>
              <a:rPr lang="en-US" altLang="zh-CN" dirty="0">
                <a:solidFill>
                  <a:srgbClr val="202122"/>
                </a:solidFill>
                <a:latin typeface="Arial" panose="020B0604020202020204" pitchFamily="34" charset="0"/>
              </a:rPr>
              <a:t> to a single vertex, the resulting graph is a directed acyclic graph (DAG)</a:t>
            </a:r>
          </a:p>
        </p:txBody>
      </p:sp>
    </p:spTree>
    <p:extLst>
      <p:ext uri="{BB962C8B-B14F-4D97-AF65-F5344CB8AC3E}">
        <p14:creationId xmlns:p14="http://schemas.microsoft.com/office/powerpoint/2010/main" val="2904153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2">
            <a:extLst>
              <a:ext uri="{FF2B5EF4-FFF2-40B4-BE49-F238E27FC236}">
                <a16:creationId xmlns:a16="http://schemas.microsoft.com/office/drawing/2014/main" id="{45116FA3-B483-492C-A4E7-A84E96A059D1}"/>
              </a:ext>
            </a:extLst>
          </p:cNvPr>
          <p:cNvSpPr txBox="1">
            <a:spLocks/>
          </p:cNvSpPr>
          <p:nvPr/>
        </p:nvSpPr>
        <p:spPr>
          <a:xfrm>
            <a:off x="1194016" y="1854619"/>
            <a:ext cx="6486688" cy="2269232"/>
          </a:xfrm>
          <a:prstGeom prst="rect">
            <a:avLst/>
          </a:prstGeom>
          <a:noFill/>
          <a:ln>
            <a:noFill/>
          </a:ln>
        </p:spPr>
        <p:txBody>
          <a:bodyPr spcFirstLastPara="1" vert="horz" wrap="square" lIns="91425" tIns="91425" rIns="91425" bIns="91425" rtlCol="0" anchor="t" anchorCtr="0">
            <a:normAutofit/>
          </a:bodyPr>
          <a:lstStyle>
            <a:lvl1pPr marL="457200" lvl="0" indent="-342900" algn="l" defTabSz="914400" rtl="0" eaLnBrk="1" latinLnBrk="0" hangingPunct="1">
              <a:lnSpc>
                <a:spcPct val="115000"/>
              </a:lnSpc>
              <a:spcBef>
                <a:spcPts val="0"/>
              </a:spcBef>
              <a:spcAft>
                <a:spcPts val="0"/>
              </a:spcAft>
              <a:buClr>
                <a:schemeClr val="tx2"/>
              </a:buClr>
              <a:buSzPts val="1800"/>
              <a:buFont typeface="Arial" panose="020B0604020202020204" pitchFamily="34" charset="0"/>
              <a:buChar char="●"/>
              <a:defRPr sz="1800" kern="1200">
                <a:solidFill>
                  <a:schemeClr val="tx2"/>
                </a:solidFill>
                <a:latin typeface="Source Sans Pro" panose="020B0503030403020204" pitchFamily="34" charset="0"/>
                <a:ea typeface="Source Sans Pro" panose="020B0503030403020204" pitchFamily="34" charset="0"/>
                <a:cs typeface="+mn-cs"/>
              </a:defRPr>
            </a:lvl1pPr>
            <a:lvl2pPr marL="914400" lvl="1"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2pPr>
            <a:lvl3pPr marL="1371600" lvl="2"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3pPr>
            <a:lvl4pPr marL="1828800" lvl="3"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4pPr>
            <a:lvl5pPr marL="2286000" lvl="4"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5pPr>
            <a:lvl6pPr marL="2743200" lvl="5"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6pPr>
            <a:lvl7pPr marL="3200400" lvl="6"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7pPr>
            <a:lvl8pPr marL="3657600" lvl="7"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8pPr>
            <a:lvl9pPr marL="4114800" lvl="8"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9pPr>
          </a:lstStyle>
          <a:p>
            <a:pPr marL="114300" indent="0">
              <a:buNone/>
            </a:pPr>
            <a:endParaRPr lang="zh-CN" altLang="en-US" dirty="0">
              <a:solidFill>
                <a:srgbClr val="202122"/>
              </a:solidFill>
              <a:latin typeface="Arial" panose="020B0604020202020204" pitchFamily="34" charset="0"/>
            </a:endParaRPr>
          </a:p>
        </p:txBody>
      </p:sp>
      <p:pic>
        <p:nvPicPr>
          <p:cNvPr id="5" name="Picture 2" descr="undefined">
            <a:extLst>
              <a:ext uri="{FF2B5EF4-FFF2-40B4-BE49-F238E27FC236}">
                <a16:creationId xmlns:a16="http://schemas.microsoft.com/office/drawing/2014/main" id="{614F2CA2-F28F-4776-AAF0-6407D8A752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6980" y="782756"/>
            <a:ext cx="6237354" cy="391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9457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56496B-9A9B-47E8-A565-43FC72983AA5}"/>
              </a:ext>
            </a:extLst>
          </p:cNvPr>
          <p:cNvSpPr>
            <a:spLocks noGrp="1"/>
          </p:cNvSpPr>
          <p:nvPr>
            <p:ph type="body" idx="1"/>
          </p:nvPr>
        </p:nvSpPr>
        <p:spPr/>
        <p:txBody>
          <a:bodyPr/>
          <a:lstStyle/>
          <a:p>
            <a:pPr marL="114300" indent="0">
              <a:buNone/>
            </a:pPr>
            <a:r>
              <a:rPr lang="en-US" dirty="0"/>
              <a:t>the following slides are provided for reference and may not have been covered in every section</a:t>
            </a:r>
          </a:p>
        </p:txBody>
      </p:sp>
    </p:spTree>
    <p:extLst>
      <p:ext uri="{BB962C8B-B14F-4D97-AF65-F5344CB8AC3E}">
        <p14:creationId xmlns:p14="http://schemas.microsoft.com/office/powerpoint/2010/main" val="37535093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4 – Graph Modeling</a:t>
            </a:r>
          </a:p>
        </p:txBody>
      </p:sp>
      <p:sp>
        <p:nvSpPr>
          <p:cNvPr id="5" name="Text Placeholder 4">
            <a:extLst>
              <a:ext uri="{FF2B5EF4-FFF2-40B4-BE49-F238E27FC236}">
                <a16:creationId xmlns:a16="http://schemas.microsoft.com/office/drawing/2014/main" id="{D457CB86-B894-26FD-7788-FA806722E745}"/>
              </a:ext>
            </a:extLst>
          </p:cNvPr>
          <p:cNvSpPr>
            <a:spLocks noGrp="1"/>
          </p:cNvSpPr>
          <p:nvPr>
            <p:ph type="body" idx="1"/>
          </p:nvPr>
        </p:nvSpPr>
        <p:spPr>
          <a:xfrm>
            <a:off x="311700" y="1068425"/>
            <a:ext cx="8520600" cy="3801448"/>
          </a:xfrm>
        </p:spPr>
        <p:txBody>
          <a:bodyPr>
            <a:normAutofit/>
          </a:bodyPr>
          <a:lstStyle/>
          <a:p>
            <a:pPr marL="0" marR="0" lvl="0" indent="0" algn="l" rtl="0">
              <a:lnSpc>
                <a:spcPct val="100000"/>
              </a:lnSpc>
              <a:spcBef>
                <a:spcPts val="0"/>
              </a:spcBef>
              <a:spcAft>
                <a:spcPts val="0"/>
              </a:spcAft>
              <a:buNone/>
            </a:pPr>
            <a:r>
              <a:rPr lang="en-US" sz="1600" dirty="0">
                <a:latin typeface="Source Sans Pro"/>
                <a:ea typeface="Source Sans Pro"/>
                <a:cs typeface="Source Sans Pro"/>
                <a:sym typeface="Source Sans Pro"/>
              </a:rPr>
              <a:t>In this problem we’re going to solve a classic riddle. </a:t>
            </a:r>
          </a:p>
          <a:p>
            <a:pPr marL="0" marR="0" lvl="0" indent="0" algn="l" rtl="0">
              <a:lnSpc>
                <a:spcPct val="100000"/>
              </a:lnSpc>
              <a:spcBef>
                <a:spcPts val="0"/>
              </a:spcBef>
              <a:spcAft>
                <a:spcPts val="0"/>
              </a:spcAft>
              <a:buNone/>
            </a:pPr>
            <a:endParaRPr lang="en-US" sz="1600" dirty="0">
              <a:latin typeface="Source Sans Pro"/>
              <a:ea typeface="Source Sans Pro"/>
              <a:cs typeface="Source Sans Pro"/>
              <a:sym typeface="Source Sans Pro"/>
            </a:endParaRPr>
          </a:p>
          <a:p>
            <a:pPr marL="457200" marR="0" lvl="0" indent="-317500" algn="l" rtl="0">
              <a:lnSpc>
                <a:spcPct val="100000"/>
              </a:lnSpc>
              <a:spcBef>
                <a:spcPts val="0"/>
              </a:spcBef>
              <a:spcAft>
                <a:spcPts val="0"/>
              </a:spcAft>
              <a:buSzPts val="1400"/>
              <a:buFont typeface="Source Sans Pro"/>
              <a:buAutoNum type="alphaLcParenBoth"/>
            </a:pPr>
            <a:r>
              <a:rPr lang="en-US" sz="1600" dirty="0">
                <a:latin typeface="Source Sans Pro"/>
                <a:ea typeface="Source Sans Pro"/>
                <a:cs typeface="Source Sans Pro"/>
                <a:sym typeface="Source Sans Pro"/>
              </a:rPr>
              <a:t>First, you should solve the classic riddle yourself to get a feel for the problem. 2 You are on the beach with a jug that holds exactly 5 gallons, a jug that holds exactly 3 gallons, and a large bucket. Your goal is to put </a:t>
            </a:r>
            <a:r>
              <a:rPr lang="en-US" sz="1600" b="1" dirty="0">
                <a:latin typeface="Source Sans Pro"/>
                <a:ea typeface="Source Sans Pro"/>
                <a:cs typeface="Source Sans Pro"/>
                <a:sym typeface="Source Sans Pro"/>
              </a:rPr>
              <a:t>exactly</a:t>
            </a:r>
            <a:r>
              <a:rPr lang="en-US" sz="1600" dirty="0">
                <a:latin typeface="Source Sans Pro"/>
                <a:ea typeface="Source Sans Pro"/>
                <a:cs typeface="Source Sans Pro"/>
                <a:sym typeface="Source Sans Pro"/>
              </a:rPr>
              <a:t> 4 gallons of water into the bucket. Unfortunately, the jugs are not graduated (e.g., you can’t just fill the larger jug 4/5 full). What you can do are the following operations. </a:t>
            </a:r>
            <a:br>
              <a:rPr lang="en-US" sz="1600" dirty="0">
                <a:latin typeface="Source Sans Pro"/>
                <a:ea typeface="Source Sans Pro"/>
                <a:cs typeface="Source Sans Pro"/>
                <a:sym typeface="Source Sans Pro"/>
              </a:rPr>
            </a:br>
            <a:r>
              <a:rPr lang="en-US" sz="1600" dirty="0">
                <a:latin typeface="Source Sans Pro"/>
                <a:ea typeface="Source Sans Pro"/>
                <a:cs typeface="Source Sans Pro"/>
                <a:sym typeface="Source Sans Pro"/>
              </a:rPr>
              <a:t>	• Completely fill any of your jugs. </a:t>
            </a:r>
            <a:br>
              <a:rPr lang="en-US" sz="1600" dirty="0">
                <a:latin typeface="Source Sans Pro"/>
                <a:ea typeface="Source Sans Pro"/>
                <a:cs typeface="Source Sans Pro"/>
                <a:sym typeface="Source Sans Pro"/>
              </a:rPr>
            </a:br>
            <a:r>
              <a:rPr lang="en-US" sz="1600" dirty="0">
                <a:latin typeface="Source Sans Pro"/>
                <a:ea typeface="Source Sans Pro"/>
                <a:cs typeface="Source Sans Pro"/>
                <a:sym typeface="Source Sans Pro"/>
              </a:rPr>
              <a:t>	• Pour from one of your containers into another until the first container is empty or the 	  second is full. </a:t>
            </a:r>
            <a:br>
              <a:rPr lang="en-US" sz="1600" dirty="0">
                <a:latin typeface="Source Sans Pro"/>
                <a:ea typeface="Source Sans Pro"/>
                <a:cs typeface="Source Sans Pro"/>
                <a:sym typeface="Source Sans Pro"/>
              </a:rPr>
            </a:br>
            <a:r>
              <a:rPr lang="en-US" sz="1600" dirty="0">
                <a:latin typeface="Source Sans Pro"/>
                <a:ea typeface="Source Sans Pro"/>
                <a:cs typeface="Source Sans Pro"/>
                <a:sym typeface="Source Sans Pro"/>
              </a:rPr>
              <a:t>	• Pour out all the remaining water in a container. </a:t>
            </a:r>
            <a:br>
              <a:rPr lang="en-US" sz="1600" dirty="0">
                <a:latin typeface="Source Sans Pro"/>
                <a:ea typeface="Source Sans Pro"/>
                <a:cs typeface="Source Sans Pro"/>
                <a:sym typeface="Source Sans Pro"/>
              </a:rPr>
            </a:br>
            <a:r>
              <a:rPr lang="en-US" sz="1600" dirty="0">
                <a:latin typeface="Source Sans Pro"/>
                <a:ea typeface="Source Sans Pro"/>
                <a:cs typeface="Source Sans Pro"/>
                <a:sym typeface="Source Sans Pro"/>
              </a:rPr>
              <a:t>How do you get 4 gallons of water into the bucket?</a:t>
            </a:r>
            <a:endParaRPr lang="en-US" sz="1600" baseline="30000" dirty="0">
              <a:latin typeface="Source Sans Pro"/>
              <a:ea typeface="Source Sans Pro"/>
              <a:cs typeface="Source Sans Pro"/>
              <a:sym typeface="Source Sans Pro"/>
            </a:endParaRPr>
          </a:p>
        </p:txBody>
      </p:sp>
      <p:sp>
        <p:nvSpPr>
          <p:cNvPr id="4" name="Google Shape;740;p74">
            <a:extLst>
              <a:ext uri="{FF2B5EF4-FFF2-40B4-BE49-F238E27FC236}">
                <a16:creationId xmlns:a16="http://schemas.microsoft.com/office/drawing/2014/main" id="{3B5CFB46-47BE-6C09-C7A8-E2FF31F78473}"/>
              </a:ext>
            </a:extLst>
          </p:cNvPr>
          <p:cNvSpPr txBox="1"/>
          <p:nvPr/>
        </p:nvSpPr>
        <p:spPr>
          <a:xfrm>
            <a:off x="708403" y="4439016"/>
            <a:ext cx="7727194" cy="43085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600" dirty="0">
                <a:solidFill>
                  <a:srgbClr val="9900FF"/>
                </a:solidFill>
                <a:latin typeface="Source Sans Pro"/>
                <a:ea typeface="Source Sans Pro"/>
                <a:cs typeface="Source Sans Pro"/>
                <a:sym typeface="Source Sans Pro"/>
              </a:rPr>
              <a:t>Work on this problem with the people around you, and then we’ll go over it together!</a:t>
            </a:r>
            <a:endParaRPr sz="1600" b="0" i="0" u="none" strike="noStrike" cap="none" dirty="0">
              <a:solidFill>
                <a:srgbClr val="9900FF"/>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7070061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4 – Graph Modeling</a:t>
            </a:r>
          </a:p>
        </p:txBody>
      </p:sp>
      <p:sp>
        <p:nvSpPr>
          <p:cNvPr id="5" name="Text Placeholder 4">
            <a:extLst>
              <a:ext uri="{FF2B5EF4-FFF2-40B4-BE49-F238E27FC236}">
                <a16:creationId xmlns:a16="http://schemas.microsoft.com/office/drawing/2014/main" id="{D457CB86-B894-26FD-7788-FA806722E745}"/>
              </a:ext>
            </a:extLst>
          </p:cNvPr>
          <p:cNvSpPr>
            <a:spLocks noGrp="1"/>
          </p:cNvSpPr>
          <p:nvPr>
            <p:ph type="body" idx="1"/>
          </p:nvPr>
        </p:nvSpPr>
        <p:spPr>
          <a:xfrm>
            <a:off x="311700" y="1068425"/>
            <a:ext cx="8520600" cy="3801448"/>
          </a:xfrm>
        </p:spPr>
        <p:txBody>
          <a:bodyPr>
            <a:normAutofit/>
          </a:bodyPr>
          <a:lstStyle/>
          <a:p>
            <a:pPr marL="457200" marR="0" lvl="0" indent="-317500" algn="l" rtl="0">
              <a:lnSpc>
                <a:spcPct val="100000"/>
              </a:lnSpc>
              <a:spcBef>
                <a:spcPts val="0"/>
              </a:spcBef>
              <a:spcAft>
                <a:spcPts val="0"/>
              </a:spcAft>
              <a:buSzPts val="1400"/>
              <a:buFont typeface="Source Sans Pro"/>
              <a:buAutoNum type="alphaLcParenBoth"/>
            </a:pPr>
            <a:r>
              <a:rPr lang="en-US" sz="1600" dirty="0">
                <a:latin typeface="Source Sans Pro"/>
                <a:ea typeface="Source Sans Pro"/>
                <a:cs typeface="Source Sans Pro"/>
                <a:sym typeface="Source Sans Pro"/>
              </a:rPr>
              <a:t>How do you get 4 gallons of water into the bucket?</a:t>
            </a:r>
            <a:endParaRPr lang="en-US" sz="1600" baseline="30000" dirty="0">
              <a:latin typeface="Source Sans Pro"/>
              <a:ea typeface="Source Sans Pro"/>
              <a:cs typeface="Source Sans Pro"/>
              <a:sym typeface="Source Sans Pro"/>
            </a:endParaRPr>
          </a:p>
        </p:txBody>
      </p:sp>
    </p:spTree>
    <p:extLst>
      <p:ext uri="{BB962C8B-B14F-4D97-AF65-F5344CB8AC3E}">
        <p14:creationId xmlns:p14="http://schemas.microsoft.com/office/powerpoint/2010/main" val="3681275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7EB01-8DC6-DAAD-D818-015AEA096C98}"/>
              </a:ext>
            </a:extLst>
          </p:cNvPr>
          <p:cNvSpPr>
            <a:spLocks noGrp="1"/>
          </p:cNvSpPr>
          <p:nvPr>
            <p:ph type="title"/>
          </p:nvPr>
        </p:nvSpPr>
        <p:spPr/>
        <p:txBody>
          <a:bodyPr/>
          <a:lstStyle/>
          <a:p>
            <a:r>
              <a:rPr lang="en-US" dirty="0"/>
              <a:t>Graph Modeling</a:t>
            </a:r>
          </a:p>
        </p:txBody>
      </p:sp>
    </p:spTree>
    <p:extLst>
      <p:ext uri="{BB962C8B-B14F-4D97-AF65-F5344CB8AC3E}">
        <p14:creationId xmlns:p14="http://schemas.microsoft.com/office/powerpoint/2010/main" val="2469132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4 – Graph Modeling</a:t>
            </a:r>
          </a:p>
        </p:txBody>
      </p:sp>
      <p:sp>
        <p:nvSpPr>
          <p:cNvPr id="5" name="Text Placeholder 4">
            <a:extLst>
              <a:ext uri="{FF2B5EF4-FFF2-40B4-BE49-F238E27FC236}">
                <a16:creationId xmlns:a16="http://schemas.microsoft.com/office/drawing/2014/main" id="{D457CB86-B894-26FD-7788-FA806722E745}"/>
              </a:ext>
            </a:extLst>
          </p:cNvPr>
          <p:cNvSpPr>
            <a:spLocks noGrp="1"/>
          </p:cNvSpPr>
          <p:nvPr>
            <p:ph type="body" idx="1"/>
          </p:nvPr>
        </p:nvSpPr>
        <p:spPr>
          <a:xfrm>
            <a:off x="311700" y="1068425"/>
            <a:ext cx="8520600" cy="3801448"/>
          </a:xfrm>
        </p:spPr>
        <p:txBody>
          <a:bodyPr>
            <a:normAutofit/>
          </a:bodyPr>
          <a:lstStyle/>
          <a:p>
            <a:pPr marL="457200" marR="0" lvl="0" indent="-317500" algn="l" rtl="0">
              <a:lnSpc>
                <a:spcPct val="100000"/>
              </a:lnSpc>
              <a:spcBef>
                <a:spcPts val="0"/>
              </a:spcBef>
              <a:spcAft>
                <a:spcPts val="0"/>
              </a:spcAft>
              <a:buSzPts val="1400"/>
              <a:buFont typeface="Source Sans Pro"/>
              <a:buAutoNum type="alphaLcParenBoth"/>
            </a:pPr>
            <a:r>
              <a:rPr lang="en-US" sz="1600" dirty="0">
                <a:latin typeface="Source Sans Pro"/>
                <a:ea typeface="Source Sans Pro"/>
                <a:cs typeface="Source Sans Pro"/>
                <a:sym typeface="Source Sans Pro"/>
              </a:rPr>
              <a:t>How do you get 4 gallons of water into the bucket?</a:t>
            </a:r>
            <a:endParaRPr lang="en-US" sz="1600" baseline="30000" dirty="0">
              <a:latin typeface="Source Sans Pro"/>
              <a:ea typeface="Source Sans Pro"/>
              <a:cs typeface="Source Sans Pro"/>
              <a:sym typeface="Source Sans Pro"/>
            </a:endParaRPr>
          </a:p>
        </p:txBody>
      </p:sp>
      <p:sp>
        <p:nvSpPr>
          <p:cNvPr id="3" name="Google Shape;740;p74">
            <a:extLst>
              <a:ext uri="{FF2B5EF4-FFF2-40B4-BE49-F238E27FC236}">
                <a16:creationId xmlns:a16="http://schemas.microsoft.com/office/drawing/2014/main" id="{F99370CE-7DEB-51D2-6A9C-AFF60FC7B95E}"/>
              </a:ext>
            </a:extLst>
          </p:cNvPr>
          <p:cNvSpPr txBox="1"/>
          <p:nvPr/>
        </p:nvSpPr>
        <p:spPr>
          <a:xfrm>
            <a:off x="764713" y="1637479"/>
            <a:ext cx="7088100" cy="1662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600" dirty="0">
                <a:solidFill>
                  <a:srgbClr val="9900FF"/>
                </a:solidFill>
                <a:latin typeface="Source Sans Pro"/>
                <a:ea typeface="Source Sans Pro"/>
                <a:cs typeface="Source Sans Pro"/>
                <a:sym typeface="Source Sans Pro"/>
              </a:rPr>
              <a:t>Fill the 5 gallon jug, pour into the 3 gallon jug until it is full (the jugs now contain 2 and 3 gallons respectively). Pour from the larger jug into the large bucket (it now has 2 gallons). Empty the 3 gallon jug, and repeat all these steps to get the desired 4 gallons. </a:t>
            </a:r>
            <a:br>
              <a:rPr lang="en" sz="1600" dirty="0">
                <a:solidFill>
                  <a:srgbClr val="9900FF"/>
                </a:solidFill>
                <a:latin typeface="Source Sans Pro"/>
                <a:ea typeface="Source Sans Pro"/>
                <a:cs typeface="Source Sans Pro"/>
                <a:sym typeface="Source Sans Pro"/>
              </a:rPr>
            </a:br>
            <a:br>
              <a:rPr lang="en" sz="1600" dirty="0">
                <a:solidFill>
                  <a:srgbClr val="9900FF"/>
                </a:solidFill>
                <a:latin typeface="Source Sans Pro"/>
                <a:ea typeface="Source Sans Pro"/>
                <a:cs typeface="Source Sans Pro"/>
                <a:sym typeface="Source Sans Pro"/>
              </a:rPr>
            </a:br>
            <a:endParaRPr sz="1600" b="0" i="0" u="none" strike="noStrike" cap="none" dirty="0">
              <a:solidFill>
                <a:srgbClr val="9900FF"/>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0325788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4 – Graph Modeling</a:t>
            </a:r>
          </a:p>
        </p:txBody>
      </p:sp>
      <p:sp>
        <p:nvSpPr>
          <p:cNvPr id="5" name="Text Placeholder 4">
            <a:extLst>
              <a:ext uri="{FF2B5EF4-FFF2-40B4-BE49-F238E27FC236}">
                <a16:creationId xmlns:a16="http://schemas.microsoft.com/office/drawing/2014/main" id="{D457CB86-B894-26FD-7788-FA806722E745}"/>
              </a:ext>
            </a:extLst>
          </p:cNvPr>
          <p:cNvSpPr>
            <a:spLocks noGrp="1"/>
          </p:cNvSpPr>
          <p:nvPr>
            <p:ph type="body" idx="1"/>
          </p:nvPr>
        </p:nvSpPr>
        <p:spPr>
          <a:xfrm>
            <a:off x="311700" y="1068425"/>
            <a:ext cx="8520600" cy="3801448"/>
          </a:xfrm>
        </p:spPr>
        <p:txBody>
          <a:bodyPr>
            <a:normAutofit/>
          </a:bodyPr>
          <a:lstStyle/>
          <a:p>
            <a:pPr marL="457200" marR="0" lvl="0" indent="-317500" algn="l" rtl="0">
              <a:lnSpc>
                <a:spcPct val="100000"/>
              </a:lnSpc>
              <a:spcBef>
                <a:spcPts val="0"/>
              </a:spcBef>
              <a:spcAft>
                <a:spcPts val="0"/>
              </a:spcAft>
              <a:buSzPts val="1400"/>
              <a:buFont typeface="Source Sans Pro"/>
              <a:buAutoNum type="alphaLcParenBoth"/>
            </a:pPr>
            <a:r>
              <a:rPr lang="en-US" sz="1600" dirty="0">
                <a:latin typeface="Source Sans Pro"/>
                <a:ea typeface="Source Sans Pro"/>
                <a:cs typeface="Source Sans Pro"/>
                <a:sym typeface="Source Sans Pro"/>
              </a:rPr>
              <a:t>How do you get 4 gallons of water into the bucket?</a:t>
            </a:r>
            <a:endParaRPr lang="en-US" sz="1600" baseline="30000" dirty="0">
              <a:latin typeface="Source Sans Pro"/>
              <a:ea typeface="Source Sans Pro"/>
              <a:cs typeface="Source Sans Pro"/>
              <a:sym typeface="Source Sans Pro"/>
            </a:endParaRPr>
          </a:p>
        </p:txBody>
      </p:sp>
      <p:sp>
        <p:nvSpPr>
          <p:cNvPr id="3" name="Google Shape;740;p74">
            <a:extLst>
              <a:ext uri="{FF2B5EF4-FFF2-40B4-BE49-F238E27FC236}">
                <a16:creationId xmlns:a16="http://schemas.microsoft.com/office/drawing/2014/main" id="{F99370CE-7DEB-51D2-6A9C-AFF60FC7B95E}"/>
              </a:ext>
            </a:extLst>
          </p:cNvPr>
          <p:cNvSpPr txBox="1"/>
          <p:nvPr/>
        </p:nvSpPr>
        <p:spPr>
          <a:xfrm>
            <a:off x="764713" y="1637479"/>
            <a:ext cx="7088100" cy="289306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600" dirty="0">
                <a:solidFill>
                  <a:srgbClr val="9900FF"/>
                </a:solidFill>
                <a:latin typeface="Source Sans Pro"/>
                <a:ea typeface="Source Sans Pro"/>
                <a:cs typeface="Source Sans Pro"/>
                <a:sym typeface="Source Sans Pro"/>
              </a:rPr>
              <a:t>Fill the 5 gallon jug, pour into the 3 gallon jug until it is full (the jugs now contain 2 and 3 gallons respectively). Pour from the larger jug into the large bucket (it now has 2 gallons). Empty the 3 gallon jug, and repeat all these steps to get the desired 4 gallons. </a:t>
            </a:r>
            <a:br>
              <a:rPr lang="en" sz="1600" dirty="0">
                <a:solidFill>
                  <a:srgbClr val="9900FF"/>
                </a:solidFill>
                <a:latin typeface="Source Sans Pro"/>
                <a:ea typeface="Source Sans Pro"/>
                <a:cs typeface="Source Sans Pro"/>
                <a:sym typeface="Source Sans Pro"/>
              </a:rPr>
            </a:br>
            <a:br>
              <a:rPr lang="en" sz="1600" dirty="0">
                <a:solidFill>
                  <a:srgbClr val="9900FF"/>
                </a:solidFill>
                <a:latin typeface="Source Sans Pro"/>
                <a:ea typeface="Source Sans Pro"/>
                <a:cs typeface="Source Sans Pro"/>
                <a:sym typeface="Source Sans Pro"/>
              </a:rPr>
            </a:br>
            <a:r>
              <a:rPr lang="en" sz="1600" dirty="0">
                <a:solidFill>
                  <a:srgbClr val="9900FF"/>
                </a:solidFill>
                <a:latin typeface="Source Sans Pro"/>
                <a:ea typeface="Source Sans Pro"/>
                <a:cs typeface="Source Sans Pro"/>
                <a:sym typeface="Source Sans Pro"/>
              </a:rPr>
              <a:t>Alternatively, Fill the 3 gallon jug, pour into the 5 gallon jug. Fill the 3 gallon jug again, pour until the 5 gallon jug is full (they now contain 5 gallons and 1 gallon respectively) . Pour the 1 gallon from the 3 gallon jug into the bucket. Refill the 3 gallon jug and pour into the bucket to bring the total to 4 gallons. </a:t>
            </a:r>
            <a:br>
              <a:rPr lang="en" sz="1600" dirty="0">
                <a:solidFill>
                  <a:srgbClr val="9900FF"/>
                </a:solidFill>
                <a:latin typeface="Source Sans Pro"/>
                <a:ea typeface="Source Sans Pro"/>
                <a:cs typeface="Source Sans Pro"/>
                <a:sym typeface="Source Sans Pro"/>
              </a:rPr>
            </a:br>
            <a:br>
              <a:rPr lang="en" sz="1600" dirty="0">
                <a:solidFill>
                  <a:srgbClr val="9900FF"/>
                </a:solidFill>
                <a:latin typeface="Source Sans Pro"/>
                <a:ea typeface="Source Sans Pro"/>
                <a:cs typeface="Source Sans Pro"/>
                <a:sym typeface="Source Sans Pro"/>
              </a:rPr>
            </a:br>
            <a:r>
              <a:rPr lang="en" sz="1600" dirty="0">
                <a:solidFill>
                  <a:srgbClr val="9900FF"/>
                </a:solidFill>
                <a:latin typeface="Source Sans Pro"/>
                <a:ea typeface="Source Sans Pro"/>
                <a:cs typeface="Source Sans Pro"/>
                <a:sym typeface="Source Sans Pro"/>
              </a:rPr>
              <a:t>There may be other solutions.</a:t>
            </a:r>
            <a:endParaRPr sz="1600" b="0" i="0" u="none" strike="noStrike" cap="none" dirty="0">
              <a:solidFill>
                <a:srgbClr val="9900FF"/>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4987861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4 – Graph Modeling</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457CB86-B894-26FD-7788-FA806722E745}"/>
                  </a:ext>
                </a:extLst>
              </p:cNvPr>
              <p:cNvSpPr>
                <a:spLocks noGrp="1"/>
              </p:cNvSpPr>
              <p:nvPr>
                <p:ph type="body" idx="1"/>
              </p:nvPr>
            </p:nvSpPr>
            <p:spPr>
              <a:xfrm>
                <a:off x="311700" y="1068425"/>
                <a:ext cx="8520600" cy="3801448"/>
              </a:xfrm>
            </p:spPr>
            <p:txBody>
              <a:bodyPr>
                <a:noAutofit/>
              </a:bodyPr>
              <a:lstStyle/>
              <a:p>
                <a:pPr marL="457200" marR="0" lvl="0" indent="-317500" algn="l" rtl="0">
                  <a:lnSpc>
                    <a:spcPct val="100000"/>
                  </a:lnSpc>
                  <a:spcBef>
                    <a:spcPts val="0"/>
                  </a:spcBef>
                  <a:spcAft>
                    <a:spcPts val="0"/>
                  </a:spcAft>
                  <a:buSzPts val="1400"/>
                  <a:buFont typeface="Source Sans Pro"/>
                  <a:buAutoNum type="alphaLcParenBoth" startAt="2"/>
                </a:pPr>
                <a:r>
                  <a:rPr lang="en-US" sz="1600" dirty="0">
                    <a:latin typeface="Source Sans Pro"/>
                    <a:ea typeface="Source Sans Pro"/>
                    <a:cs typeface="Source Sans Pro"/>
                    <a:sym typeface="Source Sans Pro"/>
                  </a:rPr>
                  <a:t>Now, write an algorithm to solve any instance of this puzzle. You are given a list of 10 jugs with (positive integer) capacities </a:t>
                </a:r>
                <a14:m>
                  <m:oMath xmlns:m="http://schemas.openxmlformats.org/officeDocument/2006/math">
                    <m:r>
                      <a:rPr lang="en-US" sz="1600" i="1" dirty="0" smtClean="0">
                        <a:latin typeface="Cambria Math" panose="02040503050406030204" pitchFamily="18" charset="0"/>
                        <a:ea typeface="Source Sans Pro"/>
                        <a:cs typeface="Source Sans Pro"/>
                        <a:sym typeface="Source Sans Pro"/>
                      </a:rPr>
                      <m:t>𝑐</m:t>
                    </m:r>
                    <m:r>
                      <a:rPr lang="en-US" sz="1600" i="1" baseline="-25000" dirty="0" smtClean="0">
                        <a:latin typeface="Cambria Math" panose="02040503050406030204" pitchFamily="18" charset="0"/>
                        <a:ea typeface="Source Sans Pro"/>
                        <a:cs typeface="Source Sans Pro"/>
                        <a:sym typeface="Source Sans Pro"/>
                      </a:rPr>
                      <m:t>1</m:t>
                    </m:r>
                    <m:r>
                      <a:rPr lang="en-US" sz="1600" i="1" dirty="0" smtClean="0">
                        <a:latin typeface="Cambria Math" panose="02040503050406030204" pitchFamily="18" charset="0"/>
                        <a:ea typeface="Source Sans Pro"/>
                        <a:cs typeface="Source Sans Pro"/>
                        <a:sym typeface="Source Sans Pro"/>
                      </a:rPr>
                      <m:t>, …, </m:t>
                    </m:r>
                    <m:r>
                      <a:rPr lang="en-US" sz="1600" i="1" dirty="0" smtClean="0">
                        <a:latin typeface="Cambria Math" panose="02040503050406030204" pitchFamily="18" charset="0"/>
                        <a:ea typeface="Source Sans Pro"/>
                        <a:cs typeface="Source Sans Pro"/>
                        <a:sym typeface="Source Sans Pro"/>
                      </a:rPr>
                      <m:t>𝑐</m:t>
                    </m:r>
                    <m:r>
                      <a:rPr lang="en-US" sz="1600" i="1" baseline="-25000" dirty="0" smtClean="0">
                        <a:latin typeface="Cambria Math" panose="02040503050406030204" pitchFamily="18" charset="0"/>
                        <a:ea typeface="Source Sans Pro"/>
                        <a:cs typeface="Source Sans Pro"/>
                        <a:sym typeface="Source Sans Pro"/>
                      </a:rPr>
                      <m:t>10</m:t>
                    </m:r>
                  </m:oMath>
                </a14:m>
                <a:r>
                  <a:rPr lang="en-US" sz="1600" dirty="0">
                    <a:latin typeface="Source Sans Pro"/>
                    <a:ea typeface="Source Sans Pro"/>
                    <a:cs typeface="Source Sans Pro"/>
                    <a:sym typeface="Source Sans Pro"/>
                  </a:rPr>
                  <a:t>, ranging from 1 to </a:t>
                </a:r>
                <a14:m>
                  <m:oMath xmlns:m="http://schemas.openxmlformats.org/officeDocument/2006/math">
                    <m:r>
                      <a:rPr lang="en-US" sz="1600" i="1" dirty="0" smtClean="0">
                        <a:latin typeface="Cambria Math" panose="02040503050406030204" pitchFamily="18" charset="0"/>
                        <a:ea typeface="Source Sans Pro"/>
                        <a:cs typeface="Source Sans Pro"/>
                        <a:sym typeface="Source Sans Pro"/>
                      </a:rPr>
                      <m:t>𝐶</m:t>
                    </m:r>
                  </m:oMath>
                </a14:m>
                <a:r>
                  <a:rPr lang="en-US" sz="1600" dirty="0">
                    <a:latin typeface="Source Sans Pro"/>
                    <a:ea typeface="Source Sans Pro"/>
                    <a:cs typeface="Source Sans Pro"/>
                    <a:sym typeface="Source Sans Pro"/>
                  </a:rPr>
                  <a:t>. Your goal is to determine whether it is possible to get exactly </a:t>
                </a:r>
                <a14:m>
                  <m:oMath xmlns:m="http://schemas.openxmlformats.org/officeDocument/2006/math">
                    <m:r>
                      <a:rPr lang="en-US" sz="1600" i="1" dirty="0" smtClean="0">
                        <a:latin typeface="Cambria Math" panose="02040503050406030204" pitchFamily="18" charset="0"/>
                        <a:ea typeface="Source Sans Pro"/>
                        <a:cs typeface="Source Sans Pro"/>
                        <a:sym typeface="Source Sans Pro"/>
                      </a:rPr>
                      <m:t>𝑡</m:t>
                    </m:r>
                  </m:oMath>
                </a14:m>
                <a:r>
                  <a:rPr lang="en-US" sz="1600" dirty="0">
                    <a:latin typeface="Source Sans Pro"/>
                    <a:ea typeface="Source Sans Pro"/>
                    <a:cs typeface="Source Sans Pro"/>
                    <a:sym typeface="Source Sans Pro"/>
                  </a:rPr>
                  <a:t> gallons into a bucket whose capacity is at least </a:t>
                </a:r>
                <a14:m>
                  <m:oMath xmlns:m="http://schemas.openxmlformats.org/officeDocument/2006/math">
                    <m:r>
                      <a:rPr lang="en-US" sz="1600" b="0" i="1" smtClean="0">
                        <a:latin typeface="Cambria Math" panose="02040503050406030204" pitchFamily="18" charset="0"/>
                        <a:ea typeface="Source Sans Pro"/>
                        <a:cs typeface="Source Sans Pro"/>
                        <a:sym typeface="Source Sans Pro"/>
                      </a:rPr>
                      <m:t>𝑡</m:t>
                    </m:r>
                  </m:oMath>
                </a14:m>
                <a:r>
                  <a:rPr lang="en-US" sz="1600" dirty="0">
                    <a:latin typeface="Source Sans Pro"/>
                    <a:ea typeface="Source Sans Pro"/>
                    <a:cs typeface="Source Sans Pro"/>
                    <a:sym typeface="Source Sans Pro"/>
                  </a:rPr>
                  <a:t> and at most </a:t>
                </a:r>
                <a14:m>
                  <m:oMath xmlns:m="http://schemas.openxmlformats.org/officeDocument/2006/math">
                    <m:r>
                      <a:rPr lang="en-US" sz="1600" i="1" dirty="0" smtClean="0">
                        <a:latin typeface="Cambria Math" panose="02040503050406030204" pitchFamily="18" charset="0"/>
                        <a:ea typeface="Source Sans Pro"/>
                        <a:cs typeface="Source Sans Pro"/>
                        <a:sym typeface="Source Sans Pro"/>
                      </a:rPr>
                      <m:t>𝐵</m:t>
                    </m:r>
                  </m:oMath>
                </a14:m>
                <a:r>
                  <a:rPr lang="en-US" sz="1600" dirty="0">
                    <a:latin typeface="Source Sans Pro"/>
                    <a:ea typeface="Source Sans Pro"/>
                    <a:cs typeface="Source Sans Pro"/>
                    <a:sym typeface="Source Sans Pro"/>
                  </a:rPr>
                  <a:t>. </a:t>
                </a:r>
              </a:p>
              <a:p>
                <a:pPr marL="139700" marR="0" lvl="0" indent="0" algn="l" rtl="0">
                  <a:lnSpc>
                    <a:spcPct val="100000"/>
                  </a:lnSpc>
                  <a:spcBef>
                    <a:spcPts val="0"/>
                  </a:spcBef>
                  <a:spcAft>
                    <a:spcPts val="0"/>
                  </a:spcAft>
                  <a:buSzPts val="1400"/>
                  <a:buNone/>
                </a:pPr>
                <a:endParaRPr lang="en-US" sz="1600" dirty="0">
                  <a:latin typeface="Source Sans Pro"/>
                  <a:ea typeface="Source Sans Pro"/>
                  <a:cs typeface="Source Sans Pro"/>
                  <a:sym typeface="Source Sans Pro"/>
                </a:endParaRPr>
              </a:p>
              <a:p>
                <a:pPr marL="139700" marR="0" lvl="0" indent="0" algn="l" rtl="0">
                  <a:lnSpc>
                    <a:spcPct val="100000"/>
                  </a:lnSpc>
                  <a:spcBef>
                    <a:spcPts val="0"/>
                  </a:spcBef>
                  <a:spcAft>
                    <a:spcPts val="0"/>
                  </a:spcAft>
                  <a:buSzPts val="1400"/>
                  <a:buNone/>
                </a:pPr>
                <a:r>
                  <a:rPr lang="en-US" sz="1600" dirty="0">
                    <a:latin typeface="Source Sans Pro"/>
                    <a:ea typeface="Source Sans Pro"/>
                    <a:cs typeface="Source Sans Pro"/>
                    <a:sym typeface="Source Sans Pro"/>
                  </a:rPr>
                  <a:t>       Hint: Think about how you can relate possible “states” of the puzzle to nodes of some graph.    	What would be a good way to define edges for this graph?     How could you think of 	solutions to the puzzle in terms of the graph? </a:t>
                </a:r>
              </a:p>
            </p:txBody>
          </p:sp>
        </mc:Choice>
        <mc:Fallback xmlns="">
          <p:sp>
            <p:nvSpPr>
              <p:cNvPr id="5" name="Text Placeholder 4">
                <a:extLst>
                  <a:ext uri="{FF2B5EF4-FFF2-40B4-BE49-F238E27FC236}">
                    <a16:creationId xmlns:a16="http://schemas.microsoft.com/office/drawing/2014/main" id="{D457CB86-B894-26FD-7788-FA806722E745}"/>
                  </a:ext>
                </a:extLst>
              </p:cNvPr>
              <p:cNvSpPr>
                <a:spLocks noGrp="1" noRot="1" noChangeAspect="1" noMove="1" noResize="1" noEditPoints="1" noAdjustHandles="1" noChangeArrowheads="1" noChangeShapeType="1" noTextEdit="1"/>
              </p:cNvSpPr>
              <p:nvPr>
                <p:ph type="body" idx="1"/>
              </p:nvPr>
            </p:nvSpPr>
            <p:spPr>
              <a:xfrm>
                <a:off x="311700" y="1068425"/>
                <a:ext cx="8520600" cy="3801448"/>
              </a:xfrm>
              <a:blipFill>
                <a:blip r:embed="rId2"/>
                <a:stretch>
                  <a:fillRect r="-1144"/>
                </a:stretch>
              </a:blipFill>
            </p:spPr>
            <p:txBody>
              <a:bodyPr/>
              <a:lstStyle/>
              <a:p>
                <a:r>
                  <a:rPr lang="en-US">
                    <a:noFill/>
                  </a:rPr>
                  <a:t> </a:t>
                </a:r>
              </a:p>
            </p:txBody>
          </p:sp>
        </mc:Fallback>
      </mc:AlternateContent>
    </p:spTree>
    <p:extLst>
      <p:ext uri="{BB962C8B-B14F-4D97-AF65-F5344CB8AC3E}">
        <p14:creationId xmlns:p14="http://schemas.microsoft.com/office/powerpoint/2010/main" val="7879159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4 – Graph Modeling</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457CB86-B894-26FD-7788-FA806722E745}"/>
                  </a:ext>
                </a:extLst>
              </p:cNvPr>
              <p:cNvSpPr>
                <a:spLocks noGrp="1"/>
              </p:cNvSpPr>
              <p:nvPr>
                <p:ph type="body" idx="1"/>
              </p:nvPr>
            </p:nvSpPr>
            <p:spPr>
              <a:xfrm>
                <a:off x="311700" y="1068425"/>
                <a:ext cx="8520600" cy="3801448"/>
              </a:xfrm>
            </p:spPr>
            <p:txBody>
              <a:bodyPr>
                <a:normAutofit/>
              </a:bodyPr>
              <a:lstStyle/>
              <a:p>
                <a:pPr lvl="0" indent="-317500">
                  <a:lnSpc>
                    <a:spcPct val="100000"/>
                  </a:lnSpc>
                  <a:buSzPts val="1400"/>
                  <a:buFont typeface="Source Sans Pro"/>
                  <a:buAutoNum type="alphaLcParenBoth" startAt="2"/>
                </a:pPr>
                <a:r>
                  <a:rPr lang="en-US" sz="1600" dirty="0">
                    <a:latin typeface="Source Sans Pro"/>
                    <a:ea typeface="Source Sans Pro"/>
                    <a:cs typeface="Source Sans Pro"/>
                    <a:sym typeface="Source Sans Pro"/>
                  </a:rPr>
                  <a:t>Now, write an algorithm to solve any instance of this puzzle. You are given a list of 10 jugs with (positive integer) capacities </a:t>
                </a:r>
                <a14:m>
                  <m:oMath xmlns:m="http://schemas.openxmlformats.org/officeDocument/2006/math">
                    <m:r>
                      <a:rPr lang="en-US" sz="1600" i="1" dirty="0" smtClean="0">
                        <a:latin typeface="Cambria Math" panose="02040503050406030204" pitchFamily="18" charset="0"/>
                        <a:ea typeface="Source Sans Pro"/>
                        <a:cs typeface="Source Sans Pro"/>
                        <a:sym typeface="Source Sans Pro"/>
                      </a:rPr>
                      <m:t>𝑐</m:t>
                    </m:r>
                    <m:r>
                      <a:rPr lang="en-US" sz="1600" i="1" baseline="-25000" dirty="0" smtClean="0">
                        <a:latin typeface="Cambria Math" panose="02040503050406030204" pitchFamily="18" charset="0"/>
                        <a:ea typeface="Source Sans Pro"/>
                        <a:cs typeface="Source Sans Pro"/>
                        <a:sym typeface="Source Sans Pro"/>
                      </a:rPr>
                      <m:t>1</m:t>
                    </m:r>
                    <m:r>
                      <a:rPr lang="en-US" sz="1600" i="1" dirty="0" smtClean="0">
                        <a:latin typeface="Cambria Math" panose="02040503050406030204" pitchFamily="18" charset="0"/>
                        <a:ea typeface="Source Sans Pro"/>
                        <a:cs typeface="Source Sans Pro"/>
                        <a:sym typeface="Source Sans Pro"/>
                      </a:rPr>
                      <m:t>, …, </m:t>
                    </m:r>
                    <m:r>
                      <a:rPr lang="en-US" sz="1600" i="1" dirty="0" smtClean="0">
                        <a:latin typeface="Cambria Math" panose="02040503050406030204" pitchFamily="18" charset="0"/>
                        <a:ea typeface="Source Sans Pro"/>
                        <a:cs typeface="Source Sans Pro"/>
                        <a:sym typeface="Source Sans Pro"/>
                      </a:rPr>
                      <m:t>𝑐</m:t>
                    </m:r>
                    <m:r>
                      <a:rPr lang="en-US" sz="1600" i="1" baseline="-25000" dirty="0" smtClean="0">
                        <a:latin typeface="Cambria Math" panose="02040503050406030204" pitchFamily="18" charset="0"/>
                        <a:ea typeface="Source Sans Pro"/>
                        <a:cs typeface="Source Sans Pro"/>
                        <a:sym typeface="Source Sans Pro"/>
                      </a:rPr>
                      <m:t>10</m:t>
                    </m:r>
                  </m:oMath>
                </a14:m>
                <a:r>
                  <a:rPr lang="en-US" sz="1600" dirty="0">
                    <a:latin typeface="Source Sans Pro"/>
                    <a:ea typeface="Source Sans Pro"/>
                    <a:cs typeface="Source Sans Pro"/>
                    <a:sym typeface="Source Sans Pro"/>
                  </a:rPr>
                  <a:t>, ranging from 1 to </a:t>
                </a:r>
                <a14:m>
                  <m:oMath xmlns:m="http://schemas.openxmlformats.org/officeDocument/2006/math">
                    <m:r>
                      <a:rPr lang="en-US" sz="1600" i="1" dirty="0" smtClean="0">
                        <a:latin typeface="Cambria Math" panose="02040503050406030204" pitchFamily="18" charset="0"/>
                        <a:ea typeface="Source Sans Pro"/>
                        <a:cs typeface="Source Sans Pro"/>
                        <a:sym typeface="Source Sans Pro"/>
                      </a:rPr>
                      <m:t>𝐶</m:t>
                    </m:r>
                  </m:oMath>
                </a14:m>
                <a:r>
                  <a:rPr lang="en-US" sz="1600" dirty="0">
                    <a:latin typeface="Source Sans Pro"/>
                    <a:ea typeface="Source Sans Pro"/>
                    <a:cs typeface="Source Sans Pro"/>
                    <a:sym typeface="Source Sans Pro"/>
                  </a:rPr>
                  <a:t>. Your goal is to determine whether it is possible to get exactly </a:t>
                </a:r>
                <a14:m>
                  <m:oMath xmlns:m="http://schemas.openxmlformats.org/officeDocument/2006/math">
                    <m:r>
                      <a:rPr lang="en-US" sz="1600" i="1" dirty="0" smtClean="0">
                        <a:latin typeface="Cambria Math" panose="02040503050406030204" pitchFamily="18" charset="0"/>
                        <a:ea typeface="Source Sans Pro"/>
                        <a:cs typeface="Source Sans Pro"/>
                        <a:sym typeface="Source Sans Pro"/>
                      </a:rPr>
                      <m:t>𝑡</m:t>
                    </m:r>
                  </m:oMath>
                </a14:m>
                <a:r>
                  <a:rPr lang="en-US" sz="1600" dirty="0">
                    <a:latin typeface="Source Sans Pro"/>
                    <a:ea typeface="Source Sans Pro"/>
                    <a:cs typeface="Source Sans Pro"/>
                    <a:sym typeface="Source Sans Pro"/>
                  </a:rPr>
                  <a:t> gallons into a bucket whose capacity is at least </a:t>
                </a:r>
                <a14:m>
                  <m:oMath xmlns:m="http://schemas.openxmlformats.org/officeDocument/2006/math">
                    <m:r>
                      <a:rPr lang="en-US" sz="1600" i="1">
                        <a:latin typeface="Cambria Math" panose="02040503050406030204" pitchFamily="18" charset="0"/>
                        <a:ea typeface="Source Sans Pro"/>
                        <a:cs typeface="Source Sans Pro"/>
                        <a:sym typeface="Source Sans Pro"/>
                      </a:rPr>
                      <m:t>𝑡</m:t>
                    </m:r>
                  </m:oMath>
                </a14:m>
                <a:r>
                  <a:rPr lang="en-US" sz="1600" dirty="0">
                    <a:latin typeface="Source Sans Pro"/>
                    <a:ea typeface="Source Sans Pro"/>
                    <a:cs typeface="Source Sans Pro"/>
                    <a:sym typeface="Source Sans Pro"/>
                  </a:rPr>
                  <a:t> and at most </a:t>
                </a:r>
                <a14:m>
                  <m:oMath xmlns:m="http://schemas.openxmlformats.org/officeDocument/2006/math">
                    <m:r>
                      <a:rPr lang="en-US" sz="1600" i="1" dirty="0">
                        <a:latin typeface="Cambria Math" panose="02040503050406030204" pitchFamily="18" charset="0"/>
                        <a:ea typeface="Source Sans Pro"/>
                        <a:cs typeface="Source Sans Pro"/>
                        <a:sym typeface="Source Sans Pro"/>
                      </a:rPr>
                      <m:t>𝐵</m:t>
                    </m:r>
                  </m:oMath>
                </a14:m>
                <a:r>
                  <a:rPr lang="en-US" sz="1600" dirty="0">
                    <a:latin typeface="Source Sans Pro"/>
                    <a:ea typeface="Source Sans Pro"/>
                    <a:cs typeface="Source Sans Pro"/>
                    <a:sym typeface="Source Sans Pro"/>
                  </a:rPr>
                  <a:t>.</a:t>
                </a:r>
              </a:p>
              <a:p>
                <a:pPr marL="139700" marR="0" lvl="0" indent="0" algn="l" rtl="0">
                  <a:lnSpc>
                    <a:spcPct val="100000"/>
                  </a:lnSpc>
                  <a:spcBef>
                    <a:spcPts val="0"/>
                  </a:spcBef>
                  <a:spcAft>
                    <a:spcPts val="0"/>
                  </a:spcAft>
                  <a:buSzPts val="1400"/>
                  <a:buNone/>
                </a:pPr>
                <a:endParaRPr lang="en-US" sz="1600" dirty="0">
                  <a:latin typeface="Source Sans Pro"/>
                  <a:ea typeface="Source Sans Pro"/>
                  <a:cs typeface="Source Sans Pro"/>
                  <a:sym typeface="Source Sans Pro"/>
                </a:endParaRPr>
              </a:p>
              <a:p>
                <a:pPr marL="139700" marR="0" lvl="0" indent="0" algn="l" rtl="0">
                  <a:lnSpc>
                    <a:spcPct val="100000"/>
                  </a:lnSpc>
                  <a:spcBef>
                    <a:spcPts val="0"/>
                  </a:spcBef>
                  <a:spcAft>
                    <a:spcPts val="0"/>
                  </a:spcAft>
                  <a:buSzPts val="1400"/>
                  <a:buNone/>
                </a:pPr>
                <a:r>
                  <a:rPr lang="en-US" sz="1600" dirty="0">
                    <a:latin typeface="Source Sans Pro"/>
                    <a:ea typeface="Source Sans Pro"/>
                    <a:cs typeface="Source Sans Pro"/>
                    <a:sym typeface="Source Sans Pro"/>
                  </a:rPr>
                  <a:t>       Hint: Think about how you can relate possible “states” of the puzzle to nodes of some graph.    	What would be a good way to define edges for this graph?     How could you think of 	solutions to the puzzle in terms of the graph? </a:t>
                </a:r>
              </a:p>
            </p:txBody>
          </p:sp>
        </mc:Choice>
        <mc:Fallback xmlns="">
          <p:sp>
            <p:nvSpPr>
              <p:cNvPr id="5" name="Text Placeholder 4">
                <a:extLst>
                  <a:ext uri="{FF2B5EF4-FFF2-40B4-BE49-F238E27FC236}">
                    <a16:creationId xmlns:a16="http://schemas.microsoft.com/office/drawing/2014/main" id="{D457CB86-B894-26FD-7788-FA806722E745}"/>
                  </a:ext>
                </a:extLst>
              </p:cNvPr>
              <p:cNvSpPr>
                <a:spLocks noGrp="1" noRot="1" noChangeAspect="1" noMove="1" noResize="1" noEditPoints="1" noAdjustHandles="1" noChangeArrowheads="1" noChangeShapeType="1" noTextEdit="1"/>
              </p:cNvSpPr>
              <p:nvPr>
                <p:ph type="body" idx="1"/>
              </p:nvPr>
            </p:nvSpPr>
            <p:spPr>
              <a:xfrm>
                <a:off x="311700" y="1068425"/>
                <a:ext cx="8520600" cy="3801448"/>
              </a:xfrm>
              <a:blipFill>
                <a:blip r:embed="rId2"/>
                <a:stretch>
                  <a:fillRect r="-1144"/>
                </a:stretch>
              </a:blipFill>
            </p:spPr>
            <p:txBody>
              <a:bodyPr/>
              <a:lstStyle/>
              <a:p>
                <a:r>
                  <a:rPr lang="en-US">
                    <a:noFill/>
                  </a:rPr>
                  <a:t> </a:t>
                </a:r>
              </a:p>
            </p:txBody>
          </p:sp>
        </mc:Fallback>
      </mc:AlternateContent>
      <p:sp>
        <p:nvSpPr>
          <p:cNvPr id="3" name="Google Shape;754;p76">
            <a:extLst>
              <a:ext uri="{FF2B5EF4-FFF2-40B4-BE49-F238E27FC236}">
                <a16:creationId xmlns:a16="http://schemas.microsoft.com/office/drawing/2014/main" id="{E6103976-8742-D1B6-7909-984AC83358CA}"/>
              </a:ext>
            </a:extLst>
          </p:cNvPr>
          <p:cNvSpPr txBox="1"/>
          <p:nvPr/>
        </p:nvSpPr>
        <p:spPr>
          <a:xfrm>
            <a:off x="846281" y="3081700"/>
            <a:ext cx="7088100" cy="141574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600" b="1" dirty="0">
                <a:solidFill>
                  <a:schemeClr val="bg2"/>
                </a:solidFill>
                <a:latin typeface="Source Sans Pro"/>
                <a:ea typeface="Source Sans Pro"/>
                <a:cs typeface="Source Sans Pro"/>
                <a:sym typeface="Source Sans Pro"/>
              </a:rPr>
              <a:t>Intuition:</a:t>
            </a:r>
            <a:endParaRPr sz="1600" b="1" dirty="0">
              <a:solidFill>
                <a:schemeClr val="bg2"/>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n" sz="1600" dirty="0">
                <a:solidFill>
                  <a:schemeClr val="bg2"/>
                </a:solidFill>
                <a:latin typeface="Source Sans Pro"/>
                <a:ea typeface="Source Sans Pro"/>
                <a:cs typeface="Source Sans Pro"/>
                <a:sym typeface="Source Sans Pro"/>
              </a:rPr>
              <a:t>The “state” of the puzzle can be represented as the number of gallons in each of the jugs and the bucket.</a:t>
            </a:r>
            <a:endParaRPr sz="1600" dirty="0">
              <a:solidFill>
                <a:schemeClr val="bg2"/>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endParaRPr sz="1600" dirty="0">
              <a:solidFill>
                <a:schemeClr val="bg2"/>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n" sz="1600" dirty="0">
                <a:solidFill>
                  <a:schemeClr val="bg2"/>
                </a:solidFill>
                <a:latin typeface="Source Sans Pro"/>
                <a:ea typeface="Source Sans Pro"/>
                <a:cs typeface="Source Sans Pro"/>
                <a:sym typeface="Source Sans Pro"/>
              </a:rPr>
              <a:t>We encode the rules of the puzzle such that each possible step is an edge.</a:t>
            </a:r>
            <a:endParaRPr sz="1600" dirty="0">
              <a:solidFill>
                <a:schemeClr val="bg2"/>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6747039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4 – Graph Modeling</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457CB86-B894-26FD-7788-FA806722E745}"/>
                  </a:ext>
                </a:extLst>
              </p:cNvPr>
              <p:cNvSpPr>
                <a:spLocks noGrp="1"/>
              </p:cNvSpPr>
              <p:nvPr>
                <p:ph type="body" idx="1"/>
              </p:nvPr>
            </p:nvSpPr>
            <p:spPr>
              <a:xfrm>
                <a:off x="311700" y="1068425"/>
                <a:ext cx="8520600" cy="3801448"/>
              </a:xfrm>
            </p:spPr>
            <p:txBody>
              <a:bodyPr>
                <a:normAutofit/>
              </a:bodyPr>
              <a:lstStyle/>
              <a:p>
                <a:pPr lvl="0" indent="-317500">
                  <a:lnSpc>
                    <a:spcPct val="100000"/>
                  </a:lnSpc>
                  <a:buSzPts val="1400"/>
                  <a:buFont typeface="Source Sans Pro"/>
                  <a:buAutoNum type="alphaLcParenBoth" startAt="2"/>
                </a:pPr>
                <a:r>
                  <a:rPr lang="en-US" sz="1600" dirty="0">
                    <a:latin typeface="Source Sans Pro"/>
                    <a:ea typeface="Source Sans Pro"/>
                    <a:cs typeface="Source Sans Pro"/>
                    <a:sym typeface="Source Sans Pro"/>
                  </a:rPr>
                  <a:t>Now, write an algorithm to solve any instance of this puzzle. You are given a list of 10 jugs with (positive integer) capacities </a:t>
                </a:r>
                <a14:m>
                  <m:oMath xmlns:m="http://schemas.openxmlformats.org/officeDocument/2006/math">
                    <m:r>
                      <a:rPr lang="en-US" sz="1600" i="1" dirty="0" smtClean="0">
                        <a:latin typeface="Cambria Math" panose="02040503050406030204" pitchFamily="18" charset="0"/>
                        <a:ea typeface="Source Sans Pro"/>
                        <a:cs typeface="Source Sans Pro"/>
                        <a:sym typeface="Source Sans Pro"/>
                      </a:rPr>
                      <m:t>𝑐</m:t>
                    </m:r>
                    <m:r>
                      <a:rPr lang="en-US" sz="1600" i="1" baseline="-25000" dirty="0" smtClean="0">
                        <a:latin typeface="Cambria Math" panose="02040503050406030204" pitchFamily="18" charset="0"/>
                        <a:ea typeface="Source Sans Pro"/>
                        <a:cs typeface="Source Sans Pro"/>
                        <a:sym typeface="Source Sans Pro"/>
                      </a:rPr>
                      <m:t>1</m:t>
                    </m:r>
                    <m:r>
                      <a:rPr lang="en-US" sz="1600" i="1" dirty="0" smtClean="0">
                        <a:latin typeface="Cambria Math" panose="02040503050406030204" pitchFamily="18" charset="0"/>
                        <a:ea typeface="Source Sans Pro"/>
                        <a:cs typeface="Source Sans Pro"/>
                        <a:sym typeface="Source Sans Pro"/>
                      </a:rPr>
                      <m:t>, …, </m:t>
                    </m:r>
                    <m:r>
                      <a:rPr lang="en-US" sz="1600" i="1" dirty="0" smtClean="0">
                        <a:latin typeface="Cambria Math" panose="02040503050406030204" pitchFamily="18" charset="0"/>
                        <a:ea typeface="Source Sans Pro"/>
                        <a:cs typeface="Source Sans Pro"/>
                        <a:sym typeface="Source Sans Pro"/>
                      </a:rPr>
                      <m:t>𝑐</m:t>
                    </m:r>
                    <m:r>
                      <a:rPr lang="en-US" sz="1600" i="1" baseline="-25000" dirty="0" smtClean="0">
                        <a:latin typeface="Cambria Math" panose="02040503050406030204" pitchFamily="18" charset="0"/>
                        <a:ea typeface="Source Sans Pro"/>
                        <a:cs typeface="Source Sans Pro"/>
                        <a:sym typeface="Source Sans Pro"/>
                      </a:rPr>
                      <m:t>10</m:t>
                    </m:r>
                  </m:oMath>
                </a14:m>
                <a:r>
                  <a:rPr lang="en-US" sz="1600" dirty="0">
                    <a:latin typeface="Source Sans Pro"/>
                    <a:ea typeface="Source Sans Pro"/>
                    <a:cs typeface="Source Sans Pro"/>
                    <a:sym typeface="Source Sans Pro"/>
                  </a:rPr>
                  <a:t>, ranging from 1 to </a:t>
                </a:r>
                <a14:m>
                  <m:oMath xmlns:m="http://schemas.openxmlformats.org/officeDocument/2006/math">
                    <m:r>
                      <a:rPr lang="en-US" sz="1600" i="1" dirty="0" smtClean="0">
                        <a:latin typeface="Cambria Math" panose="02040503050406030204" pitchFamily="18" charset="0"/>
                        <a:ea typeface="Source Sans Pro"/>
                        <a:cs typeface="Source Sans Pro"/>
                        <a:sym typeface="Source Sans Pro"/>
                      </a:rPr>
                      <m:t>𝐶</m:t>
                    </m:r>
                  </m:oMath>
                </a14:m>
                <a:r>
                  <a:rPr lang="en-US" sz="1600" dirty="0">
                    <a:latin typeface="Source Sans Pro"/>
                    <a:ea typeface="Source Sans Pro"/>
                    <a:cs typeface="Source Sans Pro"/>
                    <a:sym typeface="Source Sans Pro"/>
                  </a:rPr>
                  <a:t>. Your goal is to determine whether it is possible to get exactly </a:t>
                </a:r>
                <a14:m>
                  <m:oMath xmlns:m="http://schemas.openxmlformats.org/officeDocument/2006/math">
                    <m:r>
                      <a:rPr lang="en-US" sz="1600" i="1" dirty="0" smtClean="0">
                        <a:latin typeface="Cambria Math" panose="02040503050406030204" pitchFamily="18" charset="0"/>
                        <a:ea typeface="Source Sans Pro"/>
                        <a:cs typeface="Source Sans Pro"/>
                        <a:sym typeface="Source Sans Pro"/>
                      </a:rPr>
                      <m:t>𝑡</m:t>
                    </m:r>
                  </m:oMath>
                </a14:m>
                <a:r>
                  <a:rPr lang="en-US" sz="1600" dirty="0">
                    <a:latin typeface="Source Sans Pro"/>
                    <a:ea typeface="Source Sans Pro"/>
                    <a:cs typeface="Source Sans Pro"/>
                    <a:sym typeface="Source Sans Pro"/>
                  </a:rPr>
                  <a:t> gallons into a bucket whose capacity is is at least </a:t>
                </a:r>
                <a14:m>
                  <m:oMath xmlns:m="http://schemas.openxmlformats.org/officeDocument/2006/math">
                    <m:r>
                      <a:rPr lang="en-US" sz="1600" i="1">
                        <a:latin typeface="Cambria Math" panose="02040503050406030204" pitchFamily="18" charset="0"/>
                        <a:ea typeface="Source Sans Pro"/>
                        <a:cs typeface="Source Sans Pro"/>
                        <a:sym typeface="Source Sans Pro"/>
                      </a:rPr>
                      <m:t>𝑡</m:t>
                    </m:r>
                  </m:oMath>
                </a14:m>
                <a:r>
                  <a:rPr lang="en-US" sz="1600" dirty="0">
                    <a:latin typeface="Source Sans Pro"/>
                    <a:ea typeface="Source Sans Pro"/>
                    <a:cs typeface="Source Sans Pro"/>
                    <a:sym typeface="Source Sans Pro"/>
                  </a:rPr>
                  <a:t> and at most </a:t>
                </a:r>
                <a14:m>
                  <m:oMath xmlns:m="http://schemas.openxmlformats.org/officeDocument/2006/math">
                    <m:r>
                      <a:rPr lang="en-US" sz="1600" i="1" dirty="0">
                        <a:latin typeface="Cambria Math" panose="02040503050406030204" pitchFamily="18" charset="0"/>
                        <a:ea typeface="Source Sans Pro"/>
                        <a:cs typeface="Source Sans Pro"/>
                        <a:sym typeface="Source Sans Pro"/>
                      </a:rPr>
                      <m:t>𝐵</m:t>
                    </m:r>
                  </m:oMath>
                </a14:m>
                <a:r>
                  <a:rPr lang="en-US" sz="1600" dirty="0">
                    <a:latin typeface="Source Sans Pro"/>
                    <a:ea typeface="Source Sans Pro"/>
                    <a:cs typeface="Source Sans Pro"/>
                    <a:sym typeface="Source Sans Pro"/>
                  </a:rPr>
                  <a:t>. </a:t>
                </a:r>
              </a:p>
              <a:p>
                <a:pPr marL="457200" marR="0" lvl="0" indent="-317500" algn="l" rtl="0">
                  <a:lnSpc>
                    <a:spcPct val="100000"/>
                  </a:lnSpc>
                  <a:spcBef>
                    <a:spcPts val="0"/>
                  </a:spcBef>
                  <a:spcAft>
                    <a:spcPts val="0"/>
                  </a:spcAft>
                  <a:buSzPts val="1400"/>
                  <a:buFont typeface="Source Sans Pro"/>
                  <a:buAutoNum type="alphaLcParenBoth" startAt="2"/>
                </a:pPr>
                <a:endParaRPr lang="en-US" sz="1600" baseline="30000" dirty="0">
                  <a:latin typeface="Source Sans Pro"/>
                  <a:ea typeface="Source Sans Pro"/>
                  <a:cs typeface="Source Sans Pro"/>
                  <a:sym typeface="Source Sans Pro"/>
                </a:endParaRPr>
              </a:p>
            </p:txBody>
          </p:sp>
        </mc:Choice>
        <mc:Fallback xmlns="">
          <p:sp>
            <p:nvSpPr>
              <p:cNvPr id="5" name="Text Placeholder 4">
                <a:extLst>
                  <a:ext uri="{FF2B5EF4-FFF2-40B4-BE49-F238E27FC236}">
                    <a16:creationId xmlns:a16="http://schemas.microsoft.com/office/drawing/2014/main" id="{D457CB86-B894-26FD-7788-FA806722E745}"/>
                  </a:ext>
                </a:extLst>
              </p:cNvPr>
              <p:cNvSpPr>
                <a:spLocks noGrp="1" noRot="1" noChangeAspect="1" noMove="1" noResize="1" noEditPoints="1" noAdjustHandles="1" noChangeArrowheads="1" noChangeShapeType="1" noTextEdit="1"/>
              </p:cNvSpPr>
              <p:nvPr>
                <p:ph type="body" idx="1"/>
              </p:nvPr>
            </p:nvSpPr>
            <p:spPr>
              <a:xfrm>
                <a:off x="311700" y="1068425"/>
                <a:ext cx="8520600" cy="3801448"/>
              </a:xfrm>
              <a:blipFill>
                <a:blip r:embed="rId2"/>
                <a:stretch>
                  <a:fillRect/>
                </a:stretch>
              </a:blipFill>
            </p:spPr>
            <p:txBody>
              <a:bodyPr/>
              <a:lstStyle/>
              <a:p>
                <a:r>
                  <a:rPr lang="en-US">
                    <a:noFill/>
                  </a:rPr>
                  <a:t> </a:t>
                </a:r>
              </a:p>
            </p:txBody>
          </p:sp>
        </mc:Fallback>
      </mc:AlternateContent>
      <p:sp>
        <p:nvSpPr>
          <p:cNvPr id="3" name="Google Shape;754;p76">
            <a:extLst>
              <a:ext uri="{FF2B5EF4-FFF2-40B4-BE49-F238E27FC236}">
                <a16:creationId xmlns:a16="http://schemas.microsoft.com/office/drawing/2014/main" id="{E6103976-8742-D1B6-7909-984AC83358CA}"/>
              </a:ext>
            </a:extLst>
          </p:cNvPr>
          <p:cNvSpPr txBox="1"/>
          <p:nvPr/>
        </p:nvSpPr>
        <p:spPr>
          <a:xfrm>
            <a:off x="1027950" y="2112800"/>
            <a:ext cx="7088100" cy="141574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600" b="1" dirty="0">
                <a:solidFill>
                  <a:schemeClr val="bg2"/>
                </a:solidFill>
                <a:latin typeface="Source Sans Pro"/>
                <a:ea typeface="Source Sans Pro"/>
                <a:cs typeface="Source Sans Pro"/>
                <a:sym typeface="Source Sans Pro"/>
              </a:rPr>
              <a:t>Intuition:</a:t>
            </a:r>
            <a:endParaRPr sz="1600" b="1" dirty="0">
              <a:solidFill>
                <a:schemeClr val="bg2"/>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n" sz="1600" dirty="0">
                <a:solidFill>
                  <a:schemeClr val="bg2"/>
                </a:solidFill>
                <a:latin typeface="Source Sans Pro"/>
                <a:ea typeface="Source Sans Pro"/>
                <a:cs typeface="Source Sans Pro"/>
                <a:sym typeface="Source Sans Pro"/>
              </a:rPr>
              <a:t>The “state” of the puzzle can be represented as the number of gallons in each of the jugs and the bucket.</a:t>
            </a:r>
            <a:endParaRPr sz="1600" dirty="0">
              <a:solidFill>
                <a:schemeClr val="bg2"/>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endParaRPr sz="1600" dirty="0">
              <a:solidFill>
                <a:schemeClr val="bg2"/>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n" sz="1600" dirty="0">
                <a:solidFill>
                  <a:schemeClr val="bg2"/>
                </a:solidFill>
                <a:latin typeface="Source Sans Pro"/>
                <a:ea typeface="Source Sans Pro"/>
                <a:cs typeface="Source Sans Pro"/>
                <a:sym typeface="Source Sans Pro"/>
              </a:rPr>
              <a:t>We encode the rules of the puzzle such that each possible step is an edge.</a:t>
            </a:r>
          </a:p>
        </p:txBody>
      </p:sp>
      <p:sp>
        <p:nvSpPr>
          <p:cNvPr id="4" name="Google Shape;740;p74">
            <a:extLst>
              <a:ext uri="{FF2B5EF4-FFF2-40B4-BE49-F238E27FC236}">
                <a16:creationId xmlns:a16="http://schemas.microsoft.com/office/drawing/2014/main" id="{0B3EA9C4-6B40-5DF4-BD87-C000F9741399}"/>
              </a:ext>
            </a:extLst>
          </p:cNvPr>
          <p:cNvSpPr txBox="1"/>
          <p:nvPr/>
        </p:nvSpPr>
        <p:spPr>
          <a:xfrm>
            <a:off x="708403" y="3946574"/>
            <a:ext cx="7727194" cy="92329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600" dirty="0">
                <a:solidFill>
                  <a:srgbClr val="9900FF"/>
                </a:solidFill>
                <a:latin typeface="Source Sans Pro"/>
                <a:ea typeface="Source Sans Pro"/>
                <a:cs typeface="Source Sans Pro"/>
                <a:sym typeface="Source Sans Pro"/>
              </a:rPr>
              <a:t>Work on this problem with the people around you. First see if you can model it as a graph, and then think about how you could use that graph in an algorithm. Then we’ll go over it together!</a:t>
            </a:r>
            <a:endParaRPr sz="1600" b="0" i="0" u="none" strike="noStrike" cap="none" dirty="0">
              <a:solidFill>
                <a:srgbClr val="9900FF"/>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7291493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4 – Graph Modeling</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457CB86-B894-26FD-7788-FA806722E745}"/>
                  </a:ext>
                </a:extLst>
              </p:cNvPr>
              <p:cNvSpPr>
                <a:spLocks noGrp="1"/>
              </p:cNvSpPr>
              <p:nvPr>
                <p:ph type="body" idx="1"/>
              </p:nvPr>
            </p:nvSpPr>
            <p:spPr>
              <a:xfrm>
                <a:off x="311700" y="1068425"/>
                <a:ext cx="8520600" cy="3801448"/>
              </a:xfrm>
            </p:spPr>
            <p:txBody>
              <a:bodyPr>
                <a:normAutofit/>
              </a:bodyPr>
              <a:lstStyle/>
              <a:p>
                <a:pPr marL="457200" marR="0" lvl="0" indent="-317500" algn="l" rtl="0">
                  <a:lnSpc>
                    <a:spcPct val="100000"/>
                  </a:lnSpc>
                  <a:spcBef>
                    <a:spcPts val="0"/>
                  </a:spcBef>
                  <a:spcAft>
                    <a:spcPts val="0"/>
                  </a:spcAft>
                  <a:buSzPts val="1400"/>
                  <a:buFont typeface="Source Sans Pro"/>
                  <a:buAutoNum type="alphaLcParenBoth" startAt="2"/>
                </a:pPr>
                <a:r>
                  <a:rPr lang="en-US" sz="1200" dirty="0">
                    <a:latin typeface="Source Sans Pro"/>
                    <a:ea typeface="Source Sans Pro"/>
                    <a:cs typeface="Source Sans Pro"/>
                    <a:sym typeface="Source Sans Pro"/>
                  </a:rPr>
                  <a:t>Now, write an algorithm to solve any instance of this puzzle. You are given a list of 10 jugs with (positive integer) capacities </a:t>
                </a:r>
                <a14:m>
                  <m:oMath xmlns:m="http://schemas.openxmlformats.org/officeDocument/2006/math">
                    <m:r>
                      <a:rPr lang="en-US" sz="1200" i="1" dirty="0" smtClean="0">
                        <a:latin typeface="Cambria Math" panose="02040503050406030204" pitchFamily="18" charset="0"/>
                        <a:ea typeface="Source Sans Pro"/>
                        <a:cs typeface="Source Sans Pro"/>
                        <a:sym typeface="Source Sans Pro"/>
                      </a:rPr>
                      <m:t>𝑐</m:t>
                    </m:r>
                    <m:r>
                      <a:rPr lang="en-US" sz="1200" i="1" baseline="-25000" dirty="0" smtClean="0">
                        <a:latin typeface="Cambria Math" panose="02040503050406030204" pitchFamily="18" charset="0"/>
                        <a:ea typeface="Source Sans Pro"/>
                        <a:cs typeface="Source Sans Pro"/>
                        <a:sym typeface="Source Sans Pro"/>
                      </a:rPr>
                      <m:t>1</m:t>
                    </m:r>
                    <m:r>
                      <a:rPr lang="en-US" sz="1200" i="1" dirty="0" smtClean="0">
                        <a:latin typeface="Cambria Math" panose="02040503050406030204" pitchFamily="18" charset="0"/>
                        <a:ea typeface="Source Sans Pro"/>
                        <a:cs typeface="Source Sans Pro"/>
                        <a:sym typeface="Source Sans Pro"/>
                      </a:rPr>
                      <m:t>, …, </m:t>
                    </m:r>
                    <m:r>
                      <a:rPr lang="en-US" sz="1200" i="1" dirty="0" smtClean="0">
                        <a:latin typeface="Cambria Math" panose="02040503050406030204" pitchFamily="18" charset="0"/>
                        <a:ea typeface="Source Sans Pro"/>
                        <a:cs typeface="Source Sans Pro"/>
                        <a:sym typeface="Source Sans Pro"/>
                      </a:rPr>
                      <m:t>𝑐</m:t>
                    </m:r>
                    <m:r>
                      <a:rPr lang="en-US" sz="1200" i="1" baseline="-25000" dirty="0" smtClean="0">
                        <a:latin typeface="Cambria Math" panose="02040503050406030204" pitchFamily="18" charset="0"/>
                        <a:ea typeface="Source Sans Pro"/>
                        <a:cs typeface="Source Sans Pro"/>
                        <a:sym typeface="Source Sans Pro"/>
                      </a:rPr>
                      <m:t>10</m:t>
                    </m:r>
                  </m:oMath>
                </a14:m>
                <a:r>
                  <a:rPr lang="en-US" sz="1200" dirty="0">
                    <a:latin typeface="Source Sans Pro"/>
                    <a:ea typeface="Source Sans Pro"/>
                    <a:cs typeface="Source Sans Pro"/>
                    <a:sym typeface="Source Sans Pro"/>
                  </a:rPr>
                  <a:t>, ranging from 1 to </a:t>
                </a:r>
                <a14:m>
                  <m:oMath xmlns:m="http://schemas.openxmlformats.org/officeDocument/2006/math">
                    <m:r>
                      <a:rPr lang="en-US" sz="1200" i="1" dirty="0" smtClean="0">
                        <a:latin typeface="Cambria Math" panose="02040503050406030204" pitchFamily="18" charset="0"/>
                        <a:ea typeface="Source Sans Pro"/>
                        <a:cs typeface="Source Sans Pro"/>
                        <a:sym typeface="Source Sans Pro"/>
                      </a:rPr>
                      <m:t>𝐶</m:t>
                    </m:r>
                  </m:oMath>
                </a14:m>
                <a:r>
                  <a:rPr lang="en-US" sz="1200" dirty="0">
                    <a:latin typeface="Source Sans Pro"/>
                    <a:ea typeface="Source Sans Pro"/>
                    <a:cs typeface="Source Sans Pro"/>
                    <a:sym typeface="Source Sans Pro"/>
                  </a:rPr>
                  <a:t>. Your goal is to determine whether it is possible to get exactly </a:t>
                </a:r>
                <a14:m>
                  <m:oMath xmlns:m="http://schemas.openxmlformats.org/officeDocument/2006/math">
                    <m:r>
                      <a:rPr lang="en-US" sz="1200" i="1" dirty="0" smtClean="0">
                        <a:latin typeface="Cambria Math" panose="02040503050406030204" pitchFamily="18" charset="0"/>
                        <a:ea typeface="Source Sans Pro"/>
                        <a:cs typeface="Source Sans Pro"/>
                        <a:sym typeface="Source Sans Pro"/>
                      </a:rPr>
                      <m:t>𝑡</m:t>
                    </m:r>
                  </m:oMath>
                </a14:m>
                <a:r>
                  <a:rPr lang="en-US" sz="1200" dirty="0">
                    <a:latin typeface="Source Sans Pro"/>
                    <a:ea typeface="Source Sans Pro"/>
                    <a:cs typeface="Source Sans Pro"/>
                    <a:sym typeface="Source Sans Pro"/>
                  </a:rPr>
                  <a:t> gallons into a bucket with capacity at least</a:t>
                </a:r>
                <a14:m>
                  <m:oMath xmlns:m="http://schemas.openxmlformats.org/officeDocument/2006/math">
                    <m:r>
                      <a:rPr lang="en-US" sz="1200" i="1" dirty="0" smtClean="0">
                        <a:latin typeface="Cambria Math" panose="02040503050406030204" pitchFamily="18" charset="0"/>
                        <a:ea typeface="Source Sans Pro"/>
                        <a:cs typeface="Source Sans Pro"/>
                        <a:sym typeface="Source Sans Pro"/>
                      </a:rPr>
                      <m:t> </m:t>
                    </m:r>
                    <m:r>
                      <a:rPr lang="en-US" sz="1200" i="1" dirty="0" smtClean="0">
                        <a:latin typeface="Cambria Math" panose="02040503050406030204" pitchFamily="18" charset="0"/>
                        <a:ea typeface="Source Sans Pro"/>
                        <a:cs typeface="Source Sans Pro"/>
                        <a:sym typeface="Source Sans Pro"/>
                      </a:rPr>
                      <m:t>𝑡</m:t>
                    </m:r>
                  </m:oMath>
                </a14:m>
                <a:r>
                  <a:rPr lang="en-US" sz="1200" dirty="0">
                    <a:latin typeface="Source Sans Pro"/>
                    <a:ea typeface="Source Sans Pro"/>
                    <a:cs typeface="Source Sans Pro"/>
                    <a:sym typeface="Source Sans Pro"/>
                  </a:rPr>
                  <a:t> and most </a:t>
                </a:r>
                <a14:m>
                  <m:oMath xmlns:m="http://schemas.openxmlformats.org/officeDocument/2006/math">
                    <m:r>
                      <a:rPr lang="en-US" sz="1200" b="0" i="1" smtClean="0">
                        <a:latin typeface="Cambria Math" panose="02040503050406030204" pitchFamily="18" charset="0"/>
                        <a:ea typeface="Source Sans Pro"/>
                        <a:cs typeface="Source Sans Pro"/>
                        <a:sym typeface="Source Sans Pro"/>
                      </a:rPr>
                      <m:t>𝐵</m:t>
                    </m:r>
                    <m:r>
                      <a:rPr lang="en-US" sz="1200" b="0" i="0" smtClean="0">
                        <a:latin typeface="Cambria Math" panose="02040503050406030204" pitchFamily="18" charset="0"/>
                        <a:ea typeface="Source Sans Pro"/>
                        <a:cs typeface="Source Sans Pro"/>
                        <a:sym typeface="Source Sans Pro"/>
                      </a:rPr>
                      <m:t>.</m:t>
                    </m:r>
                  </m:oMath>
                </a14:m>
                <a:endParaRPr lang="en-US" sz="1200" baseline="30000" dirty="0">
                  <a:latin typeface="Source Sans Pro"/>
                  <a:ea typeface="Source Sans Pro"/>
                  <a:cs typeface="Source Sans Pro"/>
                  <a:sym typeface="Source Sans Pro"/>
                </a:endParaRPr>
              </a:p>
            </p:txBody>
          </p:sp>
        </mc:Choice>
        <mc:Fallback xmlns="">
          <p:sp>
            <p:nvSpPr>
              <p:cNvPr id="5" name="Text Placeholder 4">
                <a:extLst>
                  <a:ext uri="{FF2B5EF4-FFF2-40B4-BE49-F238E27FC236}">
                    <a16:creationId xmlns:a16="http://schemas.microsoft.com/office/drawing/2014/main" id="{D457CB86-B894-26FD-7788-FA806722E745}"/>
                  </a:ext>
                </a:extLst>
              </p:cNvPr>
              <p:cNvSpPr>
                <a:spLocks noGrp="1" noRot="1" noChangeAspect="1" noMove="1" noResize="1" noEditPoints="1" noAdjustHandles="1" noChangeArrowheads="1" noChangeShapeType="1" noTextEdit="1"/>
              </p:cNvSpPr>
              <p:nvPr>
                <p:ph type="body" idx="1"/>
              </p:nvPr>
            </p:nvSpPr>
            <p:spPr>
              <a:xfrm>
                <a:off x="311700" y="1068425"/>
                <a:ext cx="8520600" cy="3801448"/>
              </a:xfrm>
              <a:blipFill>
                <a:blip r:embed="rId2"/>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B7F7258C-B054-01FA-B0E1-080034BA4A82}"/>
              </a:ext>
            </a:extLst>
          </p:cNvPr>
          <p:cNvSpPr txBox="1"/>
          <p:nvPr/>
        </p:nvSpPr>
        <p:spPr>
          <a:xfrm>
            <a:off x="443317" y="1819513"/>
            <a:ext cx="8326609" cy="1600438"/>
          </a:xfrm>
          <a:prstGeom prst="rect">
            <a:avLst/>
          </a:prstGeom>
          <a:noFill/>
        </p:spPr>
        <p:txBody>
          <a:bodyPr wrap="square">
            <a:spAutoFit/>
          </a:bodyPr>
          <a:lstStyle/>
          <a:p>
            <a:pPr lvl="0">
              <a:buSzPts val="1800"/>
            </a:pPr>
            <a:r>
              <a:rPr lang="en-US" b="1" dirty="0">
                <a:solidFill>
                  <a:srgbClr val="9900FF"/>
                </a:solidFill>
                <a:latin typeface="Source Sans Pro"/>
                <a:ea typeface="Source Sans Pro"/>
                <a:cs typeface="Source Sans Pro"/>
                <a:sym typeface="Source Sans Pro"/>
              </a:rPr>
              <a:t>What are my fundamental objects?:</a:t>
            </a:r>
          </a:p>
          <a:p>
            <a:pPr lvl="0">
              <a:buSzPts val="1800"/>
            </a:pPr>
            <a:endParaRPr lang="en-US" dirty="0">
              <a:solidFill>
                <a:srgbClr val="9900FF"/>
              </a:solidFill>
              <a:latin typeface="Source Sans Pro"/>
              <a:ea typeface="Source Sans Pro"/>
              <a:cs typeface="Source Sans Pro"/>
              <a:sym typeface="Source Sans Pro"/>
            </a:endParaRPr>
          </a:p>
          <a:p>
            <a:pPr lvl="0">
              <a:buSzPts val="1800"/>
            </a:pPr>
            <a:r>
              <a:rPr lang="en-US" b="1" dirty="0">
                <a:solidFill>
                  <a:srgbClr val="9900FF"/>
                </a:solidFill>
                <a:latin typeface="Source Sans Pro"/>
                <a:ea typeface="Source Sans Pro"/>
                <a:cs typeface="Source Sans Pro"/>
                <a:sym typeface="Source Sans Pro"/>
              </a:rPr>
              <a:t>How are they related to each other?:</a:t>
            </a:r>
          </a:p>
          <a:p>
            <a:pPr lvl="0">
              <a:buSzPts val="1800"/>
            </a:pPr>
            <a:endParaRPr lang="en-US" dirty="0">
              <a:solidFill>
                <a:srgbClr val="9900FF"/>
              </a:solidFill>
              <a:latin typeface="Source Sans Pro"/>
              <a:ea typeface="Source Sans Pro"/>
              <a:cs typeface="Source Sans Pro"/>
              <a:sym typeface="Source Sans Pro"/>
            </a:endParaRPr>
          </a:p>
          <a:p>
            <a:pPr lvl="0">
              <a:buSzPts val="1800"/>
            </a:pPr>
            <a:r>
              <a:rPr lang="en-US" b="1" dirty="0">
                <a:solidFill>
                  <a:srgbClr val="9900FF"/>
                </a:solidFill>
                <a:latin typeface="Source Sans Pro"/>
                <a:ea typeface="Source Sans Pro"/>
                <a:cs typeface="Source Sans Pro"/>
                <a:sym typeface="Source Sans Pro"/>
              </a:rPr>
              <a:t>What am I looking for, is it encoded in the graph?:</a:t>
            </a:r>
          </a:p>
          <a:p>
            <a:pPr lvl="0">
              <a:buSzPts val="1800"/>
            </a:pPr>
            <a:endParaRPr lang="en-US" sz="1400" dirty="0">
              <a:solidFill>
                <a:srgbClr val="9900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n-US" sz="1400" b="1" dirty="0">
                <a:solidFill>
                  <a:srgbClr val="9900FF"/>
                </a:solidFill>
                <a:latin typeface="Source Sans Pro"/>
                <a:ea typeface="Source Sans Pro"/>
                <a:cs typeface="Source Sans Pro"/>
                <a:sym typeface="Source Sans Pro"/>
              </a:rPr>
              <a:t>How do I find the object from 3:</a:t>
            </a:r>
            <a:endParaRPr lang="en-US" sz="1400" dirty="0">
              <a:solidFill>
                <a:schemeClr val="accent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1290931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4 – Graph Modeling</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457CB86-B894-26FD-7788-FA806722E745}"/>
                  </a:ext>
                </a:extLst>
              </p:cNvPr>
              <p:cNvSpPr>
                <a:spLocks noGrp="1"/>
              </p:cNvSpPr>
              <p:nvPr>
                <p:ph type="body" idx="1"/>
              </p:nvPr>
            </p:nvSpPr>
            <p:spPr>
              <a:xfrm>
                <a:off x="311700" y="1068425"/>
                <a:ext cx="8520600" cy="3801448"/>
              </a:xfrm>
            </p:spPr>
            <p:txBody>
              <a:bodyPr>
                <a:normAutofit/>
              </a:bodyPr>
              <a:lstStyle/>
              <a:p>
                <a:pPr lvl="0" indent="-317500">
                  <a:lnSpc>
                    <a:spcPct val="100000"/>
                  </a:lnSpc>
                  <a:buSzPts val="1400"/>
                  <a:buFont typeface="Source Sans Pro"/>
                  <a:buAutoNum type="alphaLcParenBoth" startAt="2"/>
                </a:pPr>
                <a:r>
                  <a:rPr lang="en-US" sz="1200" dirty="0">
                    <a:latin typeface="Source Sans Pro"/>
                    <a:ea typeface="Source Sans Pro"/>
                    <a:cs typeface="Source Sans Pro"/>
                    <a:sym typeface="Source Sans Pro"/>
                  </a:rPr>
                  <a:t>Now, write an algorithm to solve any instance of this puzzle. You are given a list of 10 jugs with (positive integer) capacities </a:t>
                </a:r>
                <a14:m>
                  <m:oMath xmlns:m="http://schemas.openxmlformats.org/officeDocument/2006/math">
                    <m:r>
                      <a:rPr lang="en-US" sz="1200" i="1" dirty="0" smtClean="0">
                        <a:latin typeface="Cambria Math" panose="02040503050406030204" pitchFamily="18" charset="0"/>
                        <a:ea typeface="Source Sans Pro"/>
                        <a:cs typeface="Source Sans Pro"/>
                        <a:sym typeface="Source Sans Pro"/>
                      </a:rPr>
                      <m:t>𝑐</m:t>
                    </m:r>
                    <m:r>
                      <a:rPr lang="en-US" sz="1200" i="1" baseline="-25000" dirty="0" smtClean="0">
                        <a:latin typeface="Cambria Math" panose="02040503050406030204" pitchFamily="18" charset="0"/>
                        <a:ea typeface="Source Sans Pro"/>
                        <a:cs typeface="Source Sans Pro"/>
                        <a:sym typeface="Source Sans Pro"/>
                      </a:rPr>
                      <m:t>1</m:t>
                    </m:r>
                    <m:r>
                      <a:rPr lang="en-US" sz="1200" i="1" dirty="0" smtClean="0">
                        <a:latin typeface="Cambria Math" panose="02040503050406030204" pitchFamily="18" charset="0"/>
                        <a:ea typeface="Source Sans Pro"/>
                        <a:cs typeface="Source Sans Pro"/>
                        <a:sym typeface="Source Sans Pro"/>
                      </a:rPr>
                      <m:t>, …, </m:t>
                    </m:r>
                    <m:r>
                      <a:rPr lang="en-US" sz="1200" i="1" dirty="0" smtClean="0">
                        <a:latin typeface="Cambria Math" panose="02040503050406030204" pitchFamily="18" charset="0"/>
                        <a:ea typeface="Source Sans Pro"/>
                        <a:cs typeface="Source Sans Pro"/>
                        <a:sym typeface="Source Sans Pro"/>
                      </a:rPr>
                      <m:t>𝑐</m:t>
                    </m:r>
                    <m:r>
                      <a:rPr lang="en-US" sz="1200" i="1" baseline="-25000" dirty="0" smtClean="0">
                        <a:latin typeface="Cambria Math" panose="02040503050406030204" pitchFamily="18" charset="0"/>
                        <a:ea typeface="Source Sans Pro"/>
                        <a:cs typeface="Source Sans Pro"/>
                        <a:sym typeface="Source Sans Pro"/>
                      </a:rPr>
                      <m:t>10</m:t>
                    </m:r>
                  </m:oMath>
                </a14:m>
                <a:r>
                  <a:rPr lang="en-US" sz="1200" dirty="0">
                    <a:latin typeface="Source Sans Pro"/>
                    <a:ea typeface="Source Sans Pro"/>
                    <a:cs typeface="Source Sans Pro"/>
                    <a:sym typeface="Source Sans Pro"/>
                  </a:rPr>
                  <a:t>, ranging from 1 to </a:t>
                </a:r>
                <a14:m>
                  <m:oMath xmlns:m="http://schemas.openxmlformats.org/officeDocument/2006/math">
                    <m:r>
                      <a:rPr lang="en-US" sz="1200" i="1" dirty="0" smtClean="0">
                        <a:latin typeface="Cambria Math" panose="02040503050406030204" pitchFamily="18" charset="0"/>
                        <a:ea typeface="Source Sans Pro"/>
                        <a:cs typeface="Source Sans Pro"/>
                        <a:sym typeface="Source Sans Pro"/>
                      </a:rPr>
                      <m:t>𝐶</m:t>
                    </m:r>
                  </m:oMath>
                </a14:m>
                <a:r>
                  <a:rPr lang="en-US" sz="1200" dirty="0">
                    <a:latin typeface="Source Sans Pro"/>
                    <a:ea typeface="Source Sans Pro"/>
                    <a:cs typeface="Source Sans Pro"/>
                    <a:sym typeface="Source Sans Pro"/>
                  </a:rPr>
                  <a:t>. Your goal is to determine whether it is possible to get exactly </a:t>
                </a:r>
                <a14:m>
                  <m:oMath xmlns:m="http://schemas.openxmlformats.org/officeDocument/2006/math">
                    <m:r>
                      <a:rPr lang="en-US" sz="1200" i="1" dirty="0" smtClean="0">
                        <a:latin typeface="Cambria Math" panose="02040503050406030204" pitchFamily="18" charset="0"/>
                        <a:ea typeface="Source Sans Pro"/>
                        <a:cs typeface="Source Sans Pro"/>
                        <a:sym typeface="Source Sans Pro"/>
                      </a:rPr>
                      <m:t>𝑡</m:t>
                    </m:r>
                  </m:oMath>
                </a14:m>
                <a:r>
                  <a:rPr lang="en-US" sz="1200" dirty="0">
                    <a:latin typeface="Source Sans Pro"/>
                    <a:ea typeface="Source Sans Pro"/>
                    <a:cs typeface="Source Sans Pro"/>
                    <a:sym typeface="Source Sans Pro"/>
                  </a:rPr>
                  <a:t> gallons into a bucket with capacity at least</a:t>
                </a:r>
                <a14:m>
                  <m:oMath xmlns:m="http://schemas.openxmlformats.org/officeDocument/2006/math">
                    <m:r>
                      <a:rPr lang="en-US" sz="1200" i="1" dirty="0">
                        <a:latin typeface="Cambria Math" panose="02040503050406030204" pitchFamily="18" charset="0"/>
                        <a:ea typeface="Source Sans Pro"/>
                        <a:cs typeface="Source Sans Pro"/>
                        <a:sym typeface="Source Sans Pro"/>
                      </a:rPr>
                      <m:t> </m:t>
                    </m:r>
                    <m:r>
                      <a:rPr lang="en-US" sz="1200" i="1" dirty="0">
                        <a:latin typeface="Cambria Math" panose="02040503050406030204" pitchFamily="18" charset="0"/>
                        <a:ea typeface="Source Sans Pro"/>
                        <a:cs typeface="Source Sans Pro"/>
                        <a:sym typeface="Source Sans Pro"/>
                      </a:rPr>
                      <m:t>𝑡</m:t>
                    </m:r>
                  </m:oMath>
                </a14:m>
                <a:r>
                  <a:rPr lang="en-US" sz="1200" dirty="0">
                    <a:latin typeface="Source Sans Pro"/>
                    <a:ea typeface="Source Sans Pro"/>
                    <a:cs typeface="Source Sans Pro"/>
                    <a:sym typeface="Source Sans Pro"/>
                  </a:rPr>
                  <a:t> and most </a:t>
                </a:r>
                <a14:m>
                  <m:oMath xmlns:m="http://schemas.openxmlformats.org/officeDocument/2006/math">
                    <m:r>
                      <a:rPr lang="en-US" sz="1200" i="1">
                        <a:latin typeface="Cambria Math" panose="02040503050406030204" pitchFamily="18" charset="0"/>
                        <a:ea typeface="Source Sans Pro"/>
                        <a:cs typeface="Source Sans Pro"/>
                        <a:sym typeface="Source Sans Pro"/>
                      </a:rPr>
                      <m:t>𝐵</m:t>
                    </m:r>
                    <m:r>
                      <a:rPr lang="en-US" sz="1200">
                        <a:latin typeface="Cambria Math" panose="02040503050406030204" pitchFamily="18" charset="0"/>
                        <a:ea typeface="Source Sans Pro"/>
                        <a:cs typeface="Source Sans Pro"/>
                        <a:sym typeface="Source Sans Pro"/>
                      </a:rPr>
                      <m:t>.</m:t>
                    </m:r>
                  </m:oMath>
                </a14:m>
                <a:endParaRPr lang="en-US" sz="1200" baseline="30000" dirty="0">
                  <a:latin typeface="Source Sans Pro"/>
                  <a:ea typeface="Source Sans Pro"/>
                  <a:cs typeface="Source Sans Pro"/>
                  <a:sym typeface="Source Sans Pro"/>
                </a:endParaRPr>
              </a:p>
            </p:txBody>
          </p:sp>
        </mc:Choice>
        <mc:Fallback xmlns="">
          <p:sp>
            <p:nvSpPr>
              <p:cNvPr id="5" name="Text Placeholder 4">
                <a:extLst>
                  <a:ext uri="{FF2B5EF4-FFF2-40B4-BE49-F238E27FC236}">
                    <a16:creationId xmlns:a16="http://schemas.microsoft.com/office/drawing/2014/main" id="{D457CB86-B894-26FD-7788-FA806722E745}"/>
                  </a:ext>
                </a:extLst>
              </p:cNvPr>
              <p:cNvSpPr>
                <a:spLocks noGrp="1" noRot="1" noChangeAspect="1" noMove="1" noResize="1" noEditPoints="1" noAdjustHandles="1" noChangeArrowheads="1" noChangeShapeType="1" noTextEdit="1"/>
              </p:cNvSpPr>
              <p:nvPr>
                <p:ph type="body" idx="1"/>
              </p:nvPr>
            </p:nvSpPr>
            <p:spPr>
              <a:xfrm>
                <a:off x="311700" y="1068425"/>
                <a:ext cx="8520600" cy="3801448"/>
              </a:xfrm>
              <a:blipFill>
                <a:blip r:embed="rId2"/>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B7F7258C-B054-01FA-B0E1-080034BA4A82}"/>
              </a:ext>
            </a:extLst>
          </p:cNvPr>
          <p:cNvSpPr txBox="1"/>
          <p:nvPr/>
        </p:nvSpPr>
        <p:spPr>
          <a:xfrm>
            <a:off x="443317" y="1819513"/>
            <a:ext cx="8326609" cy="1815882"/>
          </a:xfrm>
          <a:prstGeom prst="rect">
            <a:avLst/>
          </a:prstGeom>
          <a:noFill/>
        </p:spPr>
        <p:txBody>
          <a:bodyPr wrap="square">
            <a:spAutoFit/>
          </a:bodyPr>
          <a:lstStyle/>
          <a:p>
            <a:pPr lvl="0">
              <a:buSzPts val="1800"/>
            </a:pPr>
            <a:r>
              <a:rPr lang="en-US" b="1" dirty="0">
                <a:solidFill>
                  <a:srgbClr val="9900FF"/>
                </a:solidFill>
                <a:latin typeface="Source Sans Pro"/>
                <a:ea typeface="Source Sans Pro"/>
                <a:cs typeface="Source Sans Pro"/>
                <a:sym typeface="Source Sans Pro"/>
              </a:rPr>
              <a:t>What are my fundamental objects?: </a:t>
            </a:r>
            <a:r>
              <a:rPr lang="en-US" dirty="0">
                <a:solidFill>
                  <a:srgbClr val="9900FF"/>
                </a:solidFill>
                <a:latin typeface="Source Sans Pro"/>
                <a:ea typeface="Source Sans Pro"/>
                <a:cs typeface="Source Sans Pro"/>
                <a:sym typeface="Source Sans Pro"/>
              </a:rPr>
              <a:t>How much water is in each jug and how much is in the final bucket. We need a vertex for each possible state the jugs and bucket can be in.</a:t>
            </a:r>
          </a:p>
          <a:p>
            <a:pPr lvl="0">
              <a:buSzPts val="1800"/>
            </a:pPr>
            <a:endParaRPr lang="en-US" dirty="0">
              <a:solidFill>
                <a:srgbClr val="9900FF"/>
              </a:solidFill>
              <a:latin typeface="Source Sans Pro"/>
              <a:ea typeface="Source Sans Pro"/>
              <a:cs typeface="Source Sans Pro"/>
              <a:sym typeface="Source Sans Pro"/>
            </a:endParaRPr>
          </a:p>
          <a:p>
            <a:pPr lvl="0">
              <a:buSzPts val="1800"/>
            </a:pPr>
            <a:r>
              <a:rPr lang="en-US" b="1" dirty="0">
                <a:solidFill>
                  <a:srgbClr val="9900FF"/>
                </a:solidFill>
                <a:latin typeface="Source Sans Pro"/>
                <a:ea typeface="Source Sans Pro"/>
                <a:cs typeface="Source Sans Pro"/>
                <a:sym typeface="Source Sans Pro"/>
              </a:rPr>
              <a:t>How are they related to each other?:</a:t>
            </a:r>
          </a:p>
          <a:p>
            <a:pPr lvl="0">
              <a:buSzPts val="1800"/>
            </a:pPr>
            <a:endParaRPr lang="en-US" dirty="0">
              <a:solidFill>
                <a:srgbClr val="9900FF"/>
              </a:solidFill>
              <a:latin typeface="Source Sans Pro"/>
              <a:ea typeface="Source Sans Pro"/>
              <a:cs typeface="Source Sans Pro"/>
              <a:sym typeface="Source Sans Pro"/>
            </a:endParaRPr>
          </a:p>
          <a:p>
            <a:pPr lvl="0">
              <a:buSzPts val="1800"/>
            </a:pPr>
            <a:r>
              <a:rPr lang="en-US" b="1" dirty="0">
                <a:solidFill>
                  <a:srgbClr val="9900FF"/>
                </a:solidFill>
                <a:latin typeface="Source Sans Pro"/>
                <a:ea typeface="Source Sans Pro"/>
                <a:cs typeface="Source Sans Pro"/>
                <a:sym typeface="Source Sans Pro"/>
              </a:rPr>
              <a:t>What am I looking for, is it encoded in the graph?:</a:t>
            </a:r>
          </a:p>
          <a:p>
            <a:pPr lvl="0">
              <a:buSzPts val="1800"/>
            </a:pPr>
            <a:endParaRPr lang="en-US" sz="1400" dirty="0">
              <a:solidFill>
                <a:srgbClr val="9900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n-US" sz="1400" b="1" dirty="0">
                <a:solidFill>
                  <a:srgbClr val="9900FF"/>
                </a:solidFill>
                <a:latin typeface="Source Sans Pro"/>
                <a:ea typeface="Source Sans Pro"/>
                <a:cs typeface="Source Sans Pro"/>
                <a:sym typeface="Source Sans Pro"/>
              </a:rPr>
              <a:t>How do I find the object from 3:</a:t>
            </a:r>
            <a:endParaRPr lang="en-US" sz="1400" dirty="0">
              <a:solidFill>
                <a:schemeClr val="accent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716959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4 – Graph Modeling</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457CB86-B894-26FD-7788-FA806722E745}"/>
                  </a:ext>
                </a:extLst>
              </p:cNvPr>
              <p:cNvSpPr>
                <a:spLocks noGrp="1"/>
              </p:cNvSpPr>
              <p:nvPr>
                <p:ph type="body" idx="1"/>
              </p:nvPr>
            </p:nvSpPr>
            <p:spPr>
              <a:xfrm>
                <a:off x="311700" y="1068425"/>
                <a:ext cx="8520600" cy="3801448"/>
              </a:xfrm>
            </p:spPr>
            <p:txBody>
              <a:bodyPr>
                <a:normAutofit/>
              </a:bodyPr>
              <a:lstStyle/>
              <a:p>
                <a:pPr lvl="0" indent="-317500">
                  <a:lnSpc>
                    <a:spcPct val="100000"/>
                  </a:lnSpc>
                  <a:buSzPts val="1400"/>
                  <a:buFont typeface="Source Sans Pro"/>
                  <a:buAutoNum type="alphaLcParenBoth" startAt="2"/>
                </a:pPr>
                <a:r>
                  <a:rPr lang="en-US" sz="1200" dirty="0">
                    <a:latin typeface="Source Sans Pro"/>
                    <a:ea typeface="Source Sans Pro"/>
                    <a:cs typeface="Source Sans Pro"/>
                    <a:sym typeface="Source Sans Pro"/>
                  </a:rPr>
                  <a:t>Now, write an algorithm to solve any instance of this puzzle. You are given a list of 10 jugs with (positive integer) capacities </a:t>
                </a:r>
                <a14:m>
                  <m:oMath xmlns:m="http://schemas.openxmlformats.org/officeDocument/2006/math">
                    <m:r>
                      <a:rPr lang="en-US" sz="1200" i="1" dirty="0" smtClean="0">
                        <a:latin typeface="Cambria Math" panose="02040503050406030204" pitchFamily="18" charset="0"/>
                        <a:ea typeface="Source Sans Pro"/>
                        <a:cs typeface="Source Sans Pro"/>
                        <a:sym typeface="Source Sans Pro"/>
                      </a:rPr>
                      <m:t>𝑐</m:t>
                    </m:r>
                    <m:r>
                      <a:rPr lang="en-US" sz="1200" i="1" baseline="-25000" dirty="0" smtClean="0">
                        <a:latin typeface="Cambria Math" panose="02040503050406030204" pitchFamily="18" charset="0"/>
                        <a:ea typeface="Source Sans Pro"/>
                        <a:cs typeface="Source Sans Pro"/>
                        <a:sym typeface="Source Sans Pro"/>
                      </a:rPr>
                      <m:t>1</m:t>
                    </m:r>
                    <m:r>
                      <a:rPr lang="en-US" sz="1200" i="1" dirty="0" smtClean="0">
                        <a:latin typeface="Cambria Math" panose="02040503050406030204" pitchFamily="18" charset="0"/>
                        <a:ea typeface="Source Sans Pro"/>
                        <a:cs typeface="Source Sans Pro"/>
                        <a:sym typeface="Source Sans Pro"/>
                      </a:rPr>
                      <m:t>, …, </m:t>
                    </m:r>
                    <m:r>
                      <a:rPr lang="en-US" sz="1200" i="1" dirty="0" smtClean="0">
                        <a:latin typeface="Cambria Math" panose="02040503050406030204" pitchFamily="18" charset="0"/>
                        <a:ea typeface="Source Sans Pro"/>
                        <a:cs typeface="Source Sans Pro"/>
                        <a:sym typeface="Source Sans Pro"/>
                      </a:rPr>
                      <m:t>𝑐</m:t>
                    </m:r>
                    <m:r>
                      <a:rPr lang="en-US" sz="1200" i="1" baseline="-25000" dirty="0" smtClean="0">
                        <a:latin typeface="Cambria Math" panose="02040503050406030204" pitchFamily="18" charset="0"/>
                        <a:ea typeface="Source Sans Pro"/>
                        <a:cs typeface="Source Sans Pro"/>
                        <a:sym typeface="Source Sans Pro"/>
                      </a:rPr>
                      <m:t>10</m:t>
                    </m:r>
                  </m:oMath>
                </a14:m>
                <a:r>
                  <a:rPr lang="en-US" sz="1200" dirty="0">
                    <a:latin typeface="Source Sans Pro"/>
                    <a:ea typeface="Source Sans Pro"/>
                    <a:cs typeface="Source Sans Pro"/>
                    <a:sym typeface="Source Sans Pro"/>
                  </a:rPr>
                  <a:t>, ranging from 1 to </a:t>
                </a:r>
                <a14:m>
                  <m:oMath xmlns:m="http://schemas.openxmlformats.org/officeDocument/2006/math">
                    <m:r>
                      <a:rPr lang="en-US" sz="1200" i="1" dirty="0" smtClean="0">
                        <a:latin typeface="Cambria Math" panose="02040503050406030204" pitchFamily="18" charset="0"/>
                        <a:ea typeface="Source Sans Pro"/>
                        <a:cs typeface="Source Sans Pro"/>
                        <a:sym typeface="Source Sans Pro"/>
                      </a:rPr>
                      <m:t>𝐶</m:t>
                    </m:r>
                  </m:oMath>
                </a14:m>
                <a:r>
                  <a:rPr lang="en-US" sz="1200" dirty="0">
                    <a:latin typeface="Source Sans Pro"/>
                    <a:ea typeface="Source Sans Pro"/>
                    <a:cs typeface="Source Sans Pro"/>
                    <a:sym typeface="Source Sans Pro"/>
                  </a:rPr>
                  <a:t>. Your goal is to determine whether it is possible to get exactly </a:t>
                </a:r>
                <a14:m>
                  <m:oMath xmlns:m="http://schemas.openxmlformats.org/officeDocument/2006/math">
                    <m:r>
                      <a:rPr lang="en-US" sz="1200" i="1" dirty="0" smtClean="0">
                        <a:latin typeface="Cambria Math" panose="02040503050406030204" pitchFamily="18" charset="0"/>
                        <a:ea typeface="Source Sans Pro"/>
                        <a:cs typeface="Source Sans Pro"/>
                        <a:sym typeface="Source Sans Pro"/>
                      </a:rPr>
                      <m:t>𝑡</m:t>
                    </m:r>
                  </m:oMath>
                </a14:m>
                <a:r>
                  <a:rPr lang="en-US" sz="1200" dirty="0">
                    <a:latin typeface="Source Sans Pro"/>
                    <a:ea typeface="Source Sans Pro"/>
                    <a:cs typeface="Source Sans Pro"/>
                    <a:sym typeface="Source Sans Pro"/>
                  </a:rPr>
                  <a:t> gallons into a bucket with capacity at least</a:t>
                </a:r>
                <a14:m>
                  <m:oMath xmlns:m="http://schemas.openxmlformats.org/officeDocument/2006/math">
                    <m:r>
                      <a:rPr lang="en-US" sz="1200" i="1" dirty="0">
                        <a:latin typeface="Cambria Math" panose="02040503050406030204" pitchFamily="18" charset="0"/>
                        <a:ea typeface="Source Sans Pro"/>
                        <a:cs typeface="Source Sans Pro"/>
                        <a:sym typeface="Source Sans Pro"/>
                      </a:rPr>
                      <m:t> </m:t>
                    </m:r>
                    <m:r>
                      <a:rPr lang="en-US" sz="1200" i="1" dirty="0">
                        <a:latin typeface="Cambria Math" panose="02040503050406030204" pitchFamily="18" charset="0"/>
                        <a:ea typeface="Source Sans Pro"/>
                        <a:cs typeface="Source Sans Pro"/>
                        <a:sym typeface="Source Sans Pro"/>
                      </a:rPr>
                      <m:t>𝑡</m:t>
                    </m:r>
                  </m:oMath>
                </a14:m>
                <a:r>
                  <a:rPr lang="en-US" sz="1200" dirty="0">
                    <a:latin typeface="Source Sans Pro"/>
                    <a:ea typeface="Source Sans Pro"/>
                    <a:cs typeface="Source Sans Pro"/>
                    <a:sym typeface="Source Sans Pro"/>
                  </a:rPr>
                  <a:t> and most </a:t>
                </a:r>
                <a14:m>
                  <m:oMath xmlns:m="http://schemas.openxmlformats.org/officeDocument/2006/math">
                    <m:r>
                      <a:rPr lang="en-US" sz="1200" i="1">
                        <a:latin typeface="Cambria Math" panose="02040503050406030204" pitchFamily="18" charset="0"/>
                        <a:ea typeface="Source Sans Pro"/>
                        <a:cs typeface="Source Sans Pro"/>
                        <a:sym typeface="Source Sans Pro"/>
                      </a:rPr>
                      <m:t>𝐵</m:t>
                    </m:r>
                    <m:r>
                      <a:rPr lang="en-US" sz="1200">
                        <a:latin typeface="Cambria Math" panose="02040503050406030204" pitchFamily="18" charset="0"/>
                        <a:ea typeface="Source Sans Pro"/>
                        <a:cs typeface="Source Sans Pro"/>
                        <a:sym typeface="Source Sans Pro"/>
                      </a:rPr>
                      <m:t>.</m:t>
                    </m:r>
                  </m:oMath>
                </a14:m>
                <a:endParaRPr lang="en-US" sz="1200" baseline="30000" dirty="0">
                  <a:latin typeface="Source Sans Pro"/>
                  <a:ea typeface="Source Sans Pro"/>
                  <a:cs typeface="Source Sans Pro"/>
                  <a:sym typeface="Source Sans Pro"/>
                </a:endParaRPr>
              </a:p>
            </p:txBody>
          </p:sp>
        </mc:Choice>
        <mc:Fallback xmlns="">
          <p:sp>
            <p:nvSpPr>
              <p:cNvPr id="5" name="Text Placeholder 4">
                <a:extLst>
                  <a:ext uri="{FF2B5EF4-FFF2-40B4-BE49-F238E27FC236}">
                    <a16:creationId xmlns:a16="http://schemas.microsoft.com/office/drawing/2014/main" id="{D457CB86-B894-26FD-7788-FA806722E745}"/>
                  </a:ext>
                </a:extLst>
              </p:cNvPr>
              <p:cNvSpPr>
                <a:spLocks noGrp="1" noRot="1" noChangeAspect="1" noMove="1" noResize="1" noEditPoints="1" noAdjustHandles="1" noChangeArrowheads="1" noChangeShapeType="1" noTextEdit="1"/>
              </p:cNvSpPr>
              <p:nvPr>
                <p:ph type="body" idx="1"/>
              </p:nvPr>
            </p:nvSpPr>
            <p:spPr>
              <a:xfrm>
                <a:off x="311700" y="1068425"/>
                <a:ext cx="8520600" cy="3801448"/>
              </a:xfrm>
              <a:blipFill>
                <a:blip r:embed="rId2"/>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B7F7258C-B054-01FA-B0E1-080034BA4A82}"/>
              </a:ext>
            </a:extLst>
          </p:cNvPr>
          <p:cNvSpPr txBox="1"/>
          <p:nvPr/>
        </p:nvSpPr>
        <p:spPr>
          <a:xfrm>
            <a:off x="443317" y="1819513"/>
            <a:ext cx="8326609" cy="2031325"/>
          </a:xfrm>
          <a:prstGeom prst="rect">
            <a:avLst/>
          </a:prstGeom>
          <a:noFill/>
        </p:spPr>
        <p:txBody>
          <a:bodyPr wrap="square">
            <a:spAutoFit/>
          </a:bodyPr>
          <a:lstStyle/>
          <a:p>
            <a:pPr lvl="0">
              <a:buSzPts val="1800"/>
            </a:pPr>
            <a:r>
              <a:rPr lang="en-US" b="1" dirty="0">
                <a:solidFill>
                  <a:srgbClr val="9900FF"/>
                </a:solidFill>
                <a:latin typeface="Source Sans Pro"/>
                <a:ea typeface="Source Sans Pro"/>
                <a:cs typeface="Source Sans Pro"/>
                <a:sym typeface="Source Sans Pro"/>
              </a:rPr>
              <a:t>What are my fundamental objects?: </a:t>
            </a:r>
            <a:r>
              <a:rPr lang="en-US" dirty="0">
                <a:solidFill>
                  <a:srgbClr val="9900FF"/>
                </a:solidFill>
                <a:latin typeface="Source Sans Pro"/>
                <a:ea typeface="Source Sans Pro"/>
                <a:cs typeface="Source Sans Pro"/>
                <a:sym typeface="Source Sans Pro"/>
              </a:rPr>
              <a:t>How much water is in each jug and how much is in the final bucket. We need a vertex for each possible state the jugs and bucket can be in.</a:t>
            </a:r>
          </a:p>
          <a:p>
            <a:pPr lvl="0">
              <a:buSzPts val="1800"/>
            </a:pPr>
            <a:endParaRPr lang="en-US" dirty="0">
              <a:solidFill>
                <a:srgbClr val="9900FF"/>
              </a:solidFill>
              <a:latin typeface="Source Sans Pro"/>
              <a:ea typeface="Source Sans Pro"/>
              <a:cs typeface="Source Sans Pro"/>
              <a:sym typeface="Source Sans Pro"/>
            </a:endParaRPr>
          </a:p>
          <a:p>
            <a:pPr lvl="0">
              <a:buSzPts val="1800"/>
            </a:pPr>
            <a:r>
              <a:rPr lang="en-US" b="1" dirty="0">
                <a:solidFill>
                  <a:srgbClr val="9900FF"/>
                </a:solidFill>
                <a:latin typeface="Source Sans Pro"/>
                <a:ea typeface="Source Sans Pro"/>
                <a:cs typeface="Source Sans Pro"/>
                <a:sym typeface="Source Sans Pro"/>
              </a:rPr>
              <a:t>How are they related to each other?: </a:t>
            </a:r>
            <a:r>
              <a:rPr lang="en-US" dirty="0">
                <a:solidFill>
                  <a:srgbClr val="9900FF"/>
                </a:solidFill>
                <a:latin typeface="Source Sans Pro"/>
                <a:ea typeface="Source Sans Pro"/>
                <a:cs typeface="Source Sans Pro"/>
                <a:sym typeface="Source Sans Pro"/>
              </a:rPr>
              <a:t>We can fill a jug, empty a jug, or pour one jug into another or the bucket. So, we need edges that connect the different states for each of these valid operations.</a:t>
            </a:r>
            <a:endParaRPr lang="en-US" b="1" dirty="0">
              <a:solidFill>
                <a:srgbClr val="9900FF"/>
              </a:solidFill>
              <a:latin typeface="Source Sans Pro"/>
              <a:ea typeface="Source Sans Pro"/>
              <a:cs typeface="Source Sans Pro"/>
              <a:sym typeface="Source Sans Pro"/>
            </a:endParaRPr>
          </a:p>
          <a:p>
            <a:pPr lvl="0">
              <a:buSzPts val="1800"/>
            </a:pPr>
            <a:endParaRPr lang="en-US" dirty="0">
              <a:solidFill>
                <a:srgbClr val="9900FF"/>
              </a:solidFill>
              <a:latin typeface="Source Sans Pro"/>
              <a:ea typeface="Source Sans Pro"/>
              <a:cs typeface="Source Sans Pro"/>
              <a:sym typeface="Source Sans Pro"/>
            </a:endParaRPr>
          </a:p>
          <a:p>
            <a:pPr lvl="0">
              <a:buSzPts val="1800"/>
            </a:pPr>
            <a:r>
              <a:rPr lang="en-US" b="1" dirty="0">
                <a:solidFill>
                  <a:srgbClr val="9900FF"/>
                </a:solidFill>
                <a:latin typeface="Source Sans Pro"/>
                <a:ea typeface="Source Sans Pro"/>
                <a:cs typeface="Source Sans Pro"/>
                <a:sym typeface="Source Sans Pro"/>
              </a:rPr>
              <a:t>What am I looking for, is it encoded in the graph?:</a:t>
            </a:r>
          </a:p>
          <a:p>
            <a:pPr lvl="0">
              <a:buSzPts val="1800"/>
            </a:pPr>
            <a:endParaRPr lang="en-US" sz="1400" dirty="0">
              <a:solidFill>
                <a:srgbClr val="9900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n-US" sz="1400" b="1" dirty="0">
                <a:solidFill>
                  <a:srgbClr val="9900FF"/>
                </a:solidFill>
                <a:latin typeface="Source Sans Pro"/>
                <a:ea typeface="Source Sans Pro"/>
                <a:cs typeface="Source Sans Pro"/>
                <a:sym typeface="Source Sans Pro"/>
              </a:rPr>
              <a:t>How do I find the object from 3:</a:t>
            </a:r>
            <a:endParaRPr lang="en-US" sz="1400" dirty="0">
              <a:solidFill>
                <a:schemeClr val="accent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5524658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4 – Graph Modeling</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457CB86-B894-26FD-7788-FA806722E745}"/>
                  </a:ext>
                </a:extLst>
              </p:cNvPr>
              <p:cNvSpPr>
                <a:spLocks noGrp="1"/>
              </p:cNvSpPr>
              <p:nvPr>
                <p:ph type="body" idx="1"/>
              </p:nvPr>
            </p:nvSpPr>
            <p:spPr>
              <a:xfrm>
                <a:off x="311700" y="1068425"/>
                <a:ext cx="8520600" cy="3801448"/>
              </a:xfrm>
            </p:spPr>
            <p:txBody>
              <a:bodyPr>
                <a:normAutofit/>
              </a:bodyPr>
              <a:lstStyle/>
              <a:p>
                <a:pPr lvl="0" indent="-317500">
                  <a:lnSpc>
                    <a:spcPct val="100000"/>
                  </a:lnSpc>
                  <a:buSzPts val="1400"/>
                  <a:buFont typeface="Source Sans Pro"/>
                  <a:buAutoNum type="alphaLcParenBoth" startAt="2"/>
                </a:pPr>
                <a:r>
                  <a:rPr lang="en-US" sz="1200" dirty="0">
                    <a:latin typeface="Source Sans Pro"/>
                    <a:ea typeface="Source Sans Pro"/>
                    <a:cs typeface="Source Sans Pro"/>
                    <a:sym typeface="Source Sans Pro"/>
                  </a:rPr>
                  <a:t>Now, write an algorithm to solve any instance of this puzzle. You are given a list of 10 jugs with (positive integer) capacities </a:t>
                </a:r>
                <a14:m>
                  <m:oMath xmlns:m="http://schemas.openxmlformats.org/officeDocument/2006/math">
                    <m:r>
                      <a:rPr lang="en-US" sz="1200" i="1" dirty="0" smtClean="0">
                        <a:latin typeface="Cambria Math" panose="02040503050406030204" pitchFamily="18" charset="0"/>
                        <a:ea typeface="Source Sans Pro"/>
                        <a:cs typeface="Source Sans Pro"/>
                        <a:sym typeface="Source Sans Pro"/>
                      </a:rPr>
                      <m:t>𝑐</m:t>
                    </m:r>
                    <m:r>
                      <a:rPr lang="en-US" sz="1200" i="1" baseline="-25000" dirty="0" smtClean="0">
                        <a:latin typeface="Cambria Math" panose="02040503050406030204" pitchFamily="18" charset="0"/>
                        <a:ea typeface="Source Sans Pro"/>
                        <a:cs typeface="Source Sans Pro"/>
                        <a:sym typeface="Source Sans Pro"/>
                      </a:rPr>
                      <m:t>1</m:t>
                    </m:r>
                    <m:r>
                      <a:rPr lang="en-US" sz="1200" i="1" dirty="0" smtClean="0">
                        <a:latin typeface="Cambria Math" panose="02040503050406030204" pitchFamily="18" charset="0"/>
                        <a:ea typeface="Source Sans Pro"/>
                        <a:cs typeface="Source Sans Pro"/>
                        <a:sym typeface="Source Sans Pro"/>
                      </a:rPr>
                      <m:t>, …, </m:t>
                    </m:r>
                    <m:r>
                      <a:rPr lang="en-US" sz="1200" i="1" dirty="0" smtClean="0">
                        <a:latin typeface="Cambria Math" panose="02040503050406030204" pitchFamily="18" charset="0"/>
                        <a:ea typeface="Source Sans Pro"/>
                        <a:cs typeface="Source Sans Pro"/>
                        <a:sym typeface="Source Sans Pro"/>
                      </a:rPr>
                      <m:t>𝑐</m:t>
                    </m:r>
                    <m:r>
                      <a:rPr lang="en-US" sz="1200" i="1" baseline="-25000" dirty="0" smtClean="0">
                        <a:latin typeface="Cambria Math" panose="02040503050406030204" pitchFamily="18" charset="0"/>
                        <a:ea typeface="Source Sans Pro"/>
                        <a:cs typeface="Source Sans Pro"/>
                        <a:sym typeface="Source Sans Pro"/>
                      </a:rPr>
                      <m:t>10</m:t>
                    </m:r>
                  </m:oMath>
                </a14:m>
                <a:r>
                  <a:rPr lang="en-US" sz="1200" dirty="0">
                    <a:latin typeface="Source Sans Pro"/>
                    <a:ea typeface="Source Sans Pro"/>
                    <a:cs typeface="Source Sans Pro"/>
                    <a:sym typeface="Source Sans Pro"/>
                  </a:rPr>
                  <a:t>, ranging from 1 to </a:t>
                </a:r>
                <a14:m>
                  <m:oMath xmlns:m="http://schemas.openxmlformats.org/officeDocument/2006/math">
                    <m:r>
                      <a:rPr lang="en-US" sz="1200" i="1" dirty="0" smtClean="0">
                        <a:latin typeface="Cambria Math" panose="02040503050406030204" pitchFamily="18" charset="0"/>
                        <a:ea typeface="Source Sans Pro"/>
                        <a:cs typeface="Source Sans Pro"/>
                        <a:sym typeface="Source Sans Pro"/>
                      </a:rPr>
                      <m:t>𝐶</m:t>
                    </m:r>
                  </m:oMath>
                </a14:m>
                <a:r>
                  <a:rPr lang="en-US" sz="1200" dirty="0">
                    <a:latin typeface="Source Sans Pro"/>
                    <a:ea typeface="Source Sans Pro"/>
                    <a:cs typeface="Source Sans Pro"/>
                    <a:sym typeface="Source Sans Pro"/>
                  </a:rPr>
                  <a:t>. Your goal is to determine whether it is possible to get exactly </a:t>
                </a:r>
                <a14:m>
                  <m:oMath xmlns:m="http://schemas.openxmlformats.org/officeDocument/2006/math">
                    <m:r>
                      <a:rPr lang="en-US" sz="1200" i="1" dirty="0" smtClean="0">
                        <a:latin typeface="Cambria Math" panose="02040503050406030204" pitchFamily="18" charset="0"/>
                        <a:ea typeface="Source Sans Pro"/>
                        <a:cs typeface="Source Sans Pro"/>
                        <a:sym typeface="Source Sans Pro"/>
                      </a:rPr>
                      <m:t>𝑡</m:t>
                    </m:r>
                  </m:oMath>
                </a14:m>
                <a:r>
                  <a:rPr lang="en-US" sz="1200" dirty="0">
                    <a:latin typeface="Source Sans Pro"/>
                    <a:ea typeface="Source Sans Pro"/>
                    <a:cs typeface="Source Sans Pro"/>
                    <a:sym typeface="Source Sans Pro"/>
                  </a:rPr>
                  <a:t> gallons into a bucket with capacity at least</a:t>
                </a:r>
                <a14:m>
                  <m:oMath xmlns:m="http://schemas.openxmlformats.org/officeDocument/2006/math">
                    <m:r>
                      <a:rPr lang="en-US" sz="1200" i="1" dirty="0">
                        <a:latin typeface="Cambria Math" panose="02040503050406030204" pitchFamily="18" charset="0"/>
                        <a:ea typeface="Source Sans Pro"/>
                        <a:cs typeface="Source Sans Pro"/>
                        <a:sym typeface="Source Sans Pro"/>
                      </a:rPr>
                      <m:t> </m:t>
                    </m:r>
                    <m:r>
                      <a:rPr lang="en-US" sz="1200" i="1" dirty="0">
                        <a:latin typeface="Cambria Math" panose="02040503050406030204" pitchFamily="18" charset="0"/>
                        <a:ea typeface="Source Sans Pro"/>
                        <a:cs typeface="Source Sans Pro"/>
                        <a:sym typeface="Source Sans Pro"/>
                      </a:rPr>
                      <m:t>𝑡</m:t>
                    </m:r>
                  </m:oMath>
                </a14:m>
                <a:r>
                  <a:rPr lang="en-US" sz="1200" dirty="0">
                    <a:latin typeface="Source Sans Pro"/>
                    <a:ea typeface="Source Sans Pro"/>
                    <a:cs typeface="Source Sans Pro"/>
                    <a:sym typeface="Source Sans Pro"/>
                  </a:rPr>
                  <a:t> and most </a:t>
                </a:r>
                <a14:m>
                  <m:oMath xmlns:m="http://schemas.openxmlformats.org/officeDocument/2006/math">
                    <m:r>
                      <a:rPr lang="en-US" sz="1200" i="1">
                        <a:latin typeface="Cambria Math" panose="02040503050406030204" pitchFamily="18" charset="0"/>
                        <a:ea typeface="Source Sans Pro"/>
                        <a:cs typeface="Source Sans Pro"/>
                        <a:sym typeface="Source Sans Pro"/>
                      </a:rPr>
                      <m:t>𝐵</m:t>
                    </m:r>
                    <m:r>
                      <a:rPr lang="en-US" sz="1200">
                        <a:latin typeface="Cambria Math" panose="02040503050406030204" pitchFamily="18" charset="0"/>
                        <a:ea typeface="Source Sans Pro"/>
                        <a:cs typeface="Source Sans Pro"/>
                        <a:sym typeface="Source Sans Pro"/>
                      </a:rPr>
                      <m:t>.</m:t>
                    </m:r>
                  </m:oMath>
                </a14:m>
                <a:endParaRPr lang="en-US" sz="1200" baseline="30000" dirty="0">
                  <a:latin typeface="Source Sans Pro"/>
                  <a:ea typeface="Source Sans Pro"/>
                  <a:cs typeface="Source Sans Pro"/>
                  <a:sym typeface="Source Sans Pro"/>
                </a:endParaRPr>
              </a:p>
            </p:txBody>
          </p:sp>
        </mc:Choice>
        <mc:Fallback xmlns="">
          <p:sp>
            <p:nvSpPr>
              <p:cNvPr id="5" name="Text Placeholder 4">
                <a:extLst>
                  <a:ext uri="{FF2B5EF4-FFF2-40B4-BE49-F238E27FC236}">
                    <a16:creationId xmlns:a16="http://schemas.microsoft.com/office/drawing/2014/main" id="{D457CB86-B894-26FD-7788-FA806722E745}"/>
                  </a:ext>
                </a:extLst>
              </p:cNvPr>
              <p:cNvSpPr>
                <a:spLocks noGrp="1" noRot="1" noChangeAspect="1" noMove="1" noResize="1" noEditPoints="1" noAdjustHandles="1" noChangeArrowheads="1" noChangeShapeType="1" noTextEdit="1"/>
              </p:cNvSpPr>
              <p:nvPr>
                <p:ph type="body" idx="1"/>
              </p:nvPr>
            </p:nvSpPr>
            <p:spPr>
              <a:xfrm>
                <a:off x="311700" y="1068425"/>
                <a:ext cx="8520600" cy="3801448"/>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7F7258C-B054-01FA-B0E1-080034BA4A82}"/>
                  </a:ext>
                </a:extLst>
              </p:cNvPr>
              <p:cNvSpPr txBox="1"/>
              <p:nvPr/>
            </p:nvSpPr>
            <p:spPr>
              <a:xfrm>
                <a:off x="443317" y="1819513"/>
                <a:ext cx="8326609" cy="2893100"/>
              </a:xfrm>
              <a:prstGeom prst="rect">
                <a:avLst/>
              </a:prstGeom>
              <a:noFill/>
            </p:spPr>
            <p:txBody>
              <a:bodyPr wrap="square">
                <a:spAutoFit/>
              </a:bodyPr>
              <a:lstStyle/>
              <a:p>
                <a:pPr lvl="0">
                  <a:buSzPts val="1800"/>
                </a:pPr>
                <a:r>
                  <a:rPr lang="en-US" b="1" dirty="0">
                    <a:solidFill>
                      <a:srgbClr val="9900FF"/>
                    </a:solidFill>
                    <a:latin typeface="Source Sans Pro"/>
                    <a:ea typeface="Source Sans Pro"/>
                    <a:cs typeface="Source Sans Pro"/>
                    <a:sym typeface="Source Sans Pro"/>
                  </a:rPr>
                  <a:t>What are my fundamental objects?: </a:t>
                </a:r>
                <a:r>
                  <a:rPr lang="en-US" dirty="0">
                    <a:solidFill>
                      <a:srgbClr val="9900FF"/>
                    </a:solidFill>
                    <a:latin typeface="Source Sans Pro"/>
                    <a:ea typeface="Source Sans Pro"/>
                    <a:cs typeface="Source Sans Pro"/>
                    <a:sym typeface="Source Sans Pro"/>
                  </a:rPr>
                  <a:t>How much water is in each jug and how much is in the final bucket. We need a vertex for each possible state the jugs and bucket can be in.</a:t>
                </a:r>
              </a:p>
              <a:p>
                <a:pPr lvl="0">
                  <a:buSzPts val="1800"/>
                </a:pPr>
                <a:endParaRPr lang="en-US" dirty="0">
                  <a:solidFill>
                    <a:srgbClr val="9900FF"/>
                  </a:solidFill>
                  <a:latin typeface="Source Sans Pro"/>
                  <a:ea typeface="Source Sans Pro"/>
                  <a:cs typeface="Source Sans Pro"/>
                  <a:sym typeface="Source Sans Pro"/>
                </a:endParaRPr>
              </a:p>
              <a:p>
                <a:pPr lvl="0">
                  <a:buSzPts val="1800"/>
                </a:pPr>
                <a:r>
                  <a:rPr lang="en-US" b="1" dirty="0">
                    <a:solidFill>
                      <a:srgbClr val="9900FF"/>
                    </a:solidFill>
                    <a:latin typeface="Source Sans Pro"/>
                    <a:ea typeface="Source Sans Pro"/>
                    <a:cs typeface="Source Sans Pro"/>
                    <a:sym typeface="Source Sans Pro"/>
                  </a:rPr>
                  <a:t>How are they related to each other?: </a:t>
                </a:r>
                <a:r>
                  <a:rPr lang="en-US" dirty="0">
                    <a:solidFill>
                      <a:srgbClr val="9900FF"/>
                    </a:solidFill>
                    <a:latin typeface="Source Sans Pro"/>
                    <a:ea typeface="Source Sans Pro"/>
                    <a:cs typeface="Source Sans Pro"/>
                    <a:sym typeface="Source Sans Pro"/>
                  </a:rPr>
                  <a:t>We can fill a jug, empty a jug, or pour one jug into another or the bucket. So, we need edges that connect the different states for each of these valid operations.</a:t>
                </a:r>
                <a:endParaRPr lang="en-US" b="1" dirty="0">
                  <a:solidFill>
                    <a:srgbClr val="9900FF"/>
                  </a:solidFill>
                  <a:latin typeface="Source Sans Pro"/>
                  <a:ea typeface="Source Sans Pro"/>
                  <a:cs typeface="Source Sans Pro"/>
                  <a:sym typeface="Source Sans Pro"/>
                </a:endParaRPr>
              </a:p>
              <a:p>
                <a:pPr lvl="0">
                  <a:buSzPts val="1800"/>
                </a:pPr>
                <a:endParaRPr lang="en-US" dirty="0">
                  <a:solidFill>
                    <a:srgbClr val="9900FF"/>
                  </a:solidFill>
                  <a:latin typeface="Source Sans Pro"/>
                  <a:ea typeface="Source Sans Pro"/>
                  <a:cs typeface="Source Sans Pro"/>
                  <a:sym typeface="Source Sans Pro"/>
                </a:endParaRPr>
              </a:p>
              <a:p>
                <a:pPr lvl="0">
                  <a:buSzPts val="1800"/>
                </a:pPr>
                <a:r>
                  <a:rPr lang="en-US" b="1" dirty="0">
                    <a:solidFill>
                      <a:srgbClr val="9900FF"/>
                    </a:solidFill>
                    <a:latin typeface="Source Sans Pro"/>
                    <a:ea typeface="Source Sans Pro"/>
                    <a:cs typeface="Source Sans Pro"/>
                    <a:sym typeface="Source Sans Pro"/>
                  </a:rPr>
                  <a:t>What am I looking for, is it encoded in the graph?:</a:t>
                </a:r>
                <a:r>
                  <a:rPr lang="en-US" dirty="0">
                    <a:solidFill>
                      <a:srgbClr val="9900FF"/>
                    </a:solidFill>
                    <a:latin typeface="Source Sans Pro"/>
                    <a:ea typeface="Source Sans Pro"/>
                    <a:cs typeface="Source Sans Pro"/>
                    <a:sym typeface="Source Sans Pro"/>
                  </a:rPr>
                  <a:t> The series of pours that will get </a:t>
                </a:r>
                <a14:m>
                  <m:oMath xmlns:m="http://schemas.openxmlformats.org/officeDocument/2006/math">
                    <m:r>
                      <a:rPr lang="en-US" i="1" dirty="0" smtClean="0">
                        <a:solidFill>
                          <a:srgbClr val="9900FF"/>
                        </a:solidFill>
                        <a:latin typeface="Cambria Math" panose="02040503050406030204" pitchFamily="18" charset="0"/>
                        <a:ea typeface="Source Sans Pro"/>
                        <a:cs typeface="Source Sans Pro"/>
                        <a:sym typeface="Source Sans Pro"/>
                      </a:rPr>
                      <m:t>𝑡</m:t>
                    </m:r>
                  </m:oMath>
                </a14:m>
                <a:r>
                  <a:rPr lang="en-US" dirty="0">
                    <a:solidFill>
                      <a:srgbClr val="9900FF"/>
                    </a:solidFill>
                    <a:latin typeface="Source Sans Pro"/>
                    <a:ea typeface="Source Sans Pro"/>
                    <a:cs typeface="Source Sans Pro"/>
                    <a:sym typeface="Source Sans Pro"/>
                  </a:rPr>
                  <a:t> gallons of water into the bucket. So, any path that gets us from 0 gallons in all the jugs and the bucket, to one of the states where the amount of water in the bucket is equal to </a:t>
                </a:r>
                <a14:m>
                  <m:oMath xmlns:m="http://schemas.openxmlformats.org/officeDocument/2006/math">
                    <m:r>
                      <a:rPr lang="en-US" i="1" dirty="0" smtClean="0">
                        <a:solidFill>
                          <a:srgbClr val="9900FF"/>
                        </a:solidFill>
                        <a:latin typeface="Cambria Math" panose="02040503050406030204" pitchFamily="18" charset="0"/>
                        <a:ea typeface="Source Sans Pro"/>
                        <a:cs typeface="Source Sans Pro"/>
                        <a:sym typeface="Source Sans Pro"/>
                      </a:rPr>
                      <m:t>𝑡</m:t>
                    </m:r>
                  </m:oMath>
                </a14:m>
                <a:r>
                  <a:rPr lang="en-US" dirty="0">
                    <a:solidFill>
                      <a:srgbClr val="9900FF"/>
                    </a:solidFill>
                    <a:latin typeface="Source Sans Pro"/>
                    <a:ea typeface="Source Sans Pro"/>
                    <a:cs typeface="Source Sans Pro"/>
                    <a:sym typeface="Source Sans Pro"/>
                  </a:rPr>
                  <a:t>, if one exists, is the solution. To make things easier, we could add an extra “end” vertex that connects to every such state where there are </a:t>
                </a:r>
                <a14:m>
                  <m:oMath xmlns:m="http://schemas.openxmlformats.org/officeDocument/2006/math">
                    <m:r>
                      <a:rPr lang="en-US" i="1" dirty="0" smtClean="0">
                        <a:solidFill>
                          <a:srgbClr val="9900FF"/>
                        </a:solidFill>
                        <a:latin typeface="Cambria Math" panose="02040503050406030204" pitchFamily="18" charset="0"/>
                        <a:ea typeface="Source Sans Pro"/>
                        <a:cs typeface="Source Sans Pro"/>
                        <a:sym typeface="Source Sans Pro"/>
                      </a:rPr>
                      <m:t>𝑡</m:t>
                    </m:r>
                  </m:oMath>
                </a14:m>
                <a:r>
                  <a:rPr lang="en-US" dirty="0">
                    <a:solidFill>
                      <a:srgbClr val="9900FF"/>
                    </a:solidFill>
                    <a:latin typeface="Source Sans Pro"/>
                    <a:ea typeface="Source Sans Pro"/>
                    <a:cs typeface="Source Sans Pro"/>
                    <a:sym typeface="Source Sans Pro"/>
                  </a:rPr>
                  <a:t> gallons in the bucket. Then, any path starting from the 0 vertex ending at this “end” vertex is a possible solution.</a:t>
                </a:r>
                <a:endParaRPr lang="en-US" b="1" dirty="0">
                  <a:solidFill>
                    <a:srgbClr val="9900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endParaRPr lang="en-US" sz="1400" dirty="0">
                  <a:solidFill>
                    <a:srgbClr val="9900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n-US" sz="1400" b="1" dirty="0">
                    <a:solidFill>
                      <a:srgbClr val="9900FF"/>
                    </a:solidFill>
                    <a:latin typeface="Source Sans Pro"/>
                    <a:ea typeface="Source Sans Pro"/>
                    <a:cs typeface="Source Sans Pro"/>
                    <a:sym typeface="Source Sans Pro"/>
                  </a:rPr>
                  <a:t>How do I find the object from 3:</a:t>
                </a:r>
                <a:endParaRPr lang="en-US" sz="1400" dirty="0">
                  <a:solidFill>
                    <a:schemeClr val="accent1"/>
                  </a:solidFill>
                  <a:latin typeface="Source Sans Pro"/>
                  <a:ea typeface="Source Sans Pro"/>
                  <a:cs typeface="Source Sans Pro"/>
                  <a:sym typeface="Source Sans Pro"/>
                </a:endParaRPr>
              </a:p>
            </p:txBody>
          </p:sp>
        </mc:Choice>
        <mc:Fallback xmlns="">
          <p:sp>
            <p:nvSpPr>
              <p:cNvPr id="6" name="TextBox 5">
                <a:extLst>
                  <a:ext uri="{FF2B5EF4-FFF2-40B4-BE49-F238E27FC236}">
                    <a16:creationId xmlns:a16="http://schemas.microsoft.com/office/drawing/2014/main" id="{B7F7258C-B054-01FA-B0E1-080034BA4A82}"/>
                  </a:ext>
                </a:extLst>
              </p:cNvPr>
              <p:cNvSpPr txBox="1">
                <a:spLocks noRot="1" noChangeAspect="1" noMove="1" noResize="1" noEditPoints="1" noAdjustHandles="1" noChangeArrowheads="1" noChangeShapeType="1" noTextEdit="1"/>
              </p:cNvSpPr>
              <p:nvPr/>
            </p:nvSpPr>
            <p:spPr>
              <a:xfrm>
                <a:off x="443317" y="1819513"/>
                <a:ext cx="8326609" cy="2893100"/>
              </a:xfrm>
              <a:prstGeom prst="rect">
                <a:avLst/>
              </a:prstGeom>
              <a:blipFill>
                <a:blip r:embed="rId3"/>
                <a:stretch>
                  <a:fillRect l="-220" t="-211" b="-1263"/>
                </a:stretch>
              </a:blipFill>
            </p:spPr>
            <p:txBody>
              <a:bodyPr/>
              <a:lstStyle/>
              <a:p>
                <a:r>
                  <a:rPr lang="en-US">
                    <a:noFill/>
                  </a:rPr>
                  <a:t> </a:t>
                </a:r>
              </a:p>
            </p:txBody>
          </p:sp>
        </mc:Fallback>
      </mc:AlternateContent>
    </p:spTree>
    <p:extLst>
      <p:ext uri="{BB962C8B-B14F-4D97-AF65-F5344CB8AC3E}">
        <p14:creationId xmlns:p14="http://schemas.microsoft.com/office/powerpoint/2010/main" val="23651694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4 – Graph Modeling</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457CB86-B894-26FD-7788-FA806722E745}"/>
                  </a:ext>
                </a:extLst>
              </p:cNvPr>
              <p:cNvSpPr>
                <a:spLocks noGrp="1"/>
              </p:cNvSpPr>
              <p:nvPr>
                <p:ph type="body" idx="1"/>
              </p:nvPr>
            </p:nvSpPr>
            <p:spPr>
              <a:xfrm>
                <a:off x="311700" y="1068425"/>
                <a:ext cx="8520600" cy="3801448"/>
              </a:xfrm>
            </p:spPr>
            <p:txBody>
              <a:bodyPr>
                <a:normAutofit/>
              </a:bodyPr>
              <a:lstStyle/>
              <a:p>
                <a:pPr lvl="0" indent="-317500">
                  <a:lnSpc>
                    <a:spcPct val="100000"/>
                  </a:lnSpc>
                  <a:buSzPts val="1400"/>
                  <a:buFont typeface="Source Sans Pro"/>
                  <a:buAutoNum type="alphaLcParenBoth" startAt="2"/>
                </a:pPr>
                <a:r>
                  <a:rPr lang="en-US" sz="1200" dirty="0">
                    <a:latin typeface="Source Sans Pro"/>
                    <a:ea typeface="Source Sans Pro"/>
                    <a:cs typeface="Source Sans Pro"/>
                    <a:sym typeface="Source Sans Pro"/>
                  </a:rPr>
                  <a:t>Now, write an algorithm to solve any instance of this puzzle. You are given a list of 10 jugs with (positive integer) capacities </a:t>
                </a:r>
                <a14:m>
                  <m:oMath xmlns:m="http://schemas.openxmlformats.org/officeDocument/2006/math">
                    <m:r>
                      <a:rPr lang="en-US" sz="1200" i="1" dirty="0" smtClean="0">
                        <a:latin typeface="Cambria Math" panose="02040503050406030204" pitchFamily="18" charset="0"/>
                        <a:ea typeface="Source Sans Pro"/>
                        <a:cs typeface="Source Sans Pro"/>
                        <a:sym typeface="Source Sans Pro"/>
                      </a:rPr>
                      <m:t>𝑐</m:t>
                    </m:r>
                    <m:r>
                      <a:rPr lang="en-US" sz="1200" i="1" baseline="-25000" dirty="0" smtClean="0">
                        <a:latin typeface="Cambria Math" panose="02040503050406030204" pitchFamily="18" charset="0"/>
                        <a:ea typeface="Source Sans Pro"/>
                        <a:cs typeface="Source Sans Pro"/>
                        <a:sym typeface="Source Sans Pro"/>
                      </a:rPr>
                      <m:t>1</m:t>
                    </m:r>
                    <m:r>
                      <a:rPr lang="en-US" sz="1200" i="1" dirty="0" smtClean="0">
                        <a:latin typeface="Cambria Math" panose="02040503050406030204" pitchFamily="18" charset="0"/>
                        <a:ea typeface="Source Sans Pro"/>
                        <a:cs typeface="Source Sans Pro"/>
                        <a:sym typeface="Source Sans Pro"/>
                      </a:rPr>
                      <m:t>, …, </m:t>
                    </m:r>
                    <m:r>
                      <a:rPr lang="en-US" sz="1200" i="1" dirty="0" smtClean="0">
                        <a:latin typeface="Cambria Math" panose="02040503050406030204" pitchFamily="18" charset="0"/>
                        <a:ea typeface="Source Sans Pro"/>
                        <a:cs typeface="Source Sans Pro"/>
                        <a:sym typeface="Source Sans Pro"/>
                      </a:rPr>
                      <m:t>𝑐</m:t>
                    </m:r>
                    <m:r>
                      <a:rPr lang="en-US" sz="1200" i="1" baseline="-25000" dirty="0" smtClean="0">
                        <a:latin typeface="Cambria Math" panose="02040503050406030204" pitchFamily="18" charset="0"/>
                        <a:ea typeface="Source Sans Pro"/>
                        <a:cs typeface="Source Sans Pro"/>
                        <a:sym typeface="Source Sans Pro"/>
                      </a:rPr>
                      <m:t>10</m:t>
                    </m:r>
                  </m:oMath>
                </a14:m>
                <a:r>
                  <a:rPr lang="en-US" sz="1200" dirty="0">
                    <a:latin typeface="Source Sans Pro"/>
                    <a:ea typeface="Source Sans Pro"/>
                    <a:cs typeface="Source Sans Pro"/>
                    <a:sym typeface="Source Sans Pro"/>
                  </a:rPr>
                  <a:t>, ranging from 1 to </a:t>
                </a:r>
                <a14:m>
                  <m:oMath xmlns:m="http://schemas.openxmlformats.org/officeDocument/2006/math">
                    <m:r>
                      <a:rPr lang="en-US" sz="1200" i="1" dirty="0" smtClean="0">
                        <a:latin typeface="Cambria Math" panose="02040503050406030204" pitchFamily="18" charset="0"/>
                        <a:ea typeface="Source Sans Pro"/>
                        <a:cs typeface="Source Sans Pro"/>
                        <a:sym typeface="Source Sans Pro"/>
                      </a:rPr>
                      <m:t>𝐶</m:t>
                    </m:r>
                  </m:oMath>
                </a14:m>
                <a:r>
                  <a:rPr lang="en-US" sz="1200" dirty="0">
                    <a:latin typeface="Source Sans Pro"/>
                    <a:ea typeface="Source Sans Pro"/>
                    <a:cs typeface="Source Sans Pro"/>
                    <a:sym typeface="Source Sans Pro"/>
                  </a:rPr>
                  <a:t>. Your goal is to determine whether it is possible to get exactly </a:t>
                </a:r>
                <a14:m>
                  <m:oMath xmlns:m="http://schemas.openxmlformats.org/officeDocument/2006/math">
                    <m:r>
                      <a:rPr lang="en-US" sz="1200" i="1" dirty="0" smtClean="0">
                        <a:latin typeface="Cambria Math" panose="02040503050406030204" pitchFamily="18" charset="0"/>
                        <a:ea typeface="Source Sans Pro"/>
                        <a:cs typeface="Source Sans Pro"/>
                        <a:sym typeface="Source Sans Pro"/>
                      </a:rPr>
                      <m:t>𝑡</m:t>
                    </m:r>
                  </m:oMath>
                </a14:m>
                <a:r>
                  <a:rPr lang="en-US" sz="1200" dirty="0">
                    <a:latin typeface="Source Sans Pro"/>
                    <a:ea typeface="Source Sans Pro"/>
                    <a:cs typeface="Source Sans Pro"/>
                    <a:sym typeface="Source Sans Pro"/>
                  </a:rPr>
                  <a:t> gallons into a bucket with capacity at least</a:t>
                </a:r>
                <a14:m>
                  <m:oMath xmlns:m="http://schemas.openxmlformats.org/officeDocument/2006/math">
                    <m:r>
                      <a:rPr lang="en-US" sz="1200" i="1" dirty="0">
                        <a:latin typeface="Cambria Math" panose="02040503050406030204" pitchFamily="18" charset="0"/>
                        <a:ea typeface="Source Sans Pro"/>
                        <a:cs typeface="Source Sans Pro"/>
                        <a:sym typeface="Source Sans Pro"/>
                      </a:rPr>
                      <m:t> </m:t>
                    </m:r>
                    <m:r>
                      <a:rPr lang="en-US" sz="1200" i="1" dirty="0">
                        <a:latin typeface="Cambria Math" panose="02040503050406030204" pitchFamily="18" charset="0"/>
                        <a:ea typeface="Source Sans Pro"/>
                        <a:cs typeface="Source Sans Pro"/>
                        <a:sym typeface="Source Sans Pro"/>
                      </a:rPr>
                      <m:t>𝑡</m:t>
                    </m:r>
                  </m:oMath>
                </a14:m>
                <a:r>
                  <a:rPr lang="en-US" sz="1200" dirty="0">
                    <a:latin typeface="Source Sans Pro"/>
                    <a:ea typeface="Source Sans Pro"/>
                    <a:cs typeface="Source Sans Pro"/>
                    <a:sym typeface="Source Sans Pro"/>
                  </a:rPr>
                  <a:t> and most </a:t>
                </a:r>
                <a14:m>
                  <m:oMath xmlns:m="http://schemas.openxmlformats.org/officeDocument/2006/math">
                    <m:r>
                      <a:rPr lang="en-US" sz="1200" i="1">
                        <a:latin typeface="Cambria Math" panose="02040503050406030204" pitchFamily="18" charset="0"/>
                        <a:ea typeface="Source Sans Pro"/>
                        <a:cs typeface="Source Sans Pro"/>
                        <a:sym typeface="Source Sans Pro"/>
                      </a:rPr>
                      <m:t>𝐵</m:t>
                    </m:r>
                    <m:r>
                      <a:rPr lang="en-US" sz="1200">
                        <a:latin typeface="Cambria Math" panose="02040503050406030204" pitchFamily="18" charset="0"/>
                        <a:ea typeface="Source Sans Pro"/>
                        <a:cs typeface="Source Sans Pro"/>
                        <a:sym typeface="Source Sans Pro"/>
                      </a:rPr>
                      <m:t>.</m:t>
                    </m:r>
                  </m:oMath>
                </a14:m>
                <a:endParaRPr lang="en-US" sz="1200" baseline="30000" dirty="0">
                  <a:latin typeface="Source Sans Pro"/>
                  <a:ea typeface="Source Sans Pro"/>
                  <a:cs typeface="Source Sans Pro"/>
                  <a:sym typeface="Source Sans Pro"/>
                </a:endParaRPr>
              </a:p>
            </p:txBody>
          </p:sp>
        </mc:Choice>
        <mc:Fallback xmlns="">
          <p:sp>
            <p:nvSpPr>
              <p:cNvPr id="5" name="Text Placeholder 4">
                <a:extLst>
                  <a:ext uri="{FF2B5EF4-FFF2-40B4-BE49-F238E27FC236}">
                    <a16:creationId xmlns:a16="http://schemas.microsoft.com/office/drawing/2014/main" id="{D457CB86-B894-26FD-7788-FA806722E745}"/>
                  </a:ext>
                </a:extLst>
              </p:cNvPr>
              <p:cNvSpPr>
                <a:spLocks noGrp="1" noRot="1" noChangeAspect="1" noMove="1" noResize="1" noEditPoints="1" noAdjustHandles="1" noChangeArrowheads="1" noChangeShapeType="1" noTextEdit="1"/>
              </p:cNvSpPr>
              <p:nvPr>
                <p:ph type="body" idx="1"/>
              </p:nvPr>
            </p:nvSpPr>
            <p:spPr>
              <a:xfrm>
                <a:off x="311700" y="1068425"/>
                <a:ext cx="8520600" cy="3801448"/>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7F7258C-B054-01FA-B0E1-080034BA4A82}"/>
                  </a:ext>
                </a:extLst>
              </p:cNvPr>
              <p:cNvSpPr txBox="1"/>
              <p:nvPr/>
            </p:nvSpPr>
            <p:spPr>
              <a:xfrm>
                <a:off x="443317" y="1819513"/>
                <a:ext cx="8326609" cy="3108543"/>
              </a:xfrm>
              <a:prstGeom prst="rect">
                <a:avLst/>
              </a:prstGeom>
              <a:noFill/>
            </p:spPr>
            <p:txBody>
              <a:bodyPr wrap="square">
                <a:spAutoFit/>
              </a:bodyPr>
              <a:lstStyle/>
              <a:p>
                <a:pPr lvl="0">
                  <a:buSzPts val="1800"/>
                </a:pPr>
                <a:r>
                  <a:rPr lang="en-US" b="1" dirty="0">
                    <a:solidFill>
                      <a:srgbClr val="9900FF"/>
                    </a:solidFill>
                    <a:latin typeface="Source Sans Pro"/>
                    <a:ea typeface="Source Sans Pro"/>
                    <a:cs typeface="Source Sans Pro"/>
                    <a:sym typeface="Source Sans Pro"/>
                  </a:rPr>
                  <a:t>What are my fundamental objects?: </a:t>
                </a:r>
                <a:r>
                  <a:rPr lang="en-US" dirty="0">
                    <a:solidFill>
                      <a:srgbClr val="9900FF"/>
                    </a:solidFill>
                    <a:latin typeface="Source Sans Pro"/>
                    <a:ea typeface="Source Sans Pro"/>
                    <a:cs typeface="Source Sans Pro"/>
                    <a:sym typeface="Source Sans Pro"/>
                  </a:rPr>
                  <a:t>How much water is in each jug and how much is in the final bucket. We need a vertex for each possible state the jugs and bucket can be in.</a:t>
                </a:r>
              </a:p>
              <a:p>
                <a:pPr lvl="0">
                  <a:buSzPts val="1800"/>
                </a:pPr>
                <a:endParaRPr lang="en-US" dirty="0">
                  <a:solidFill>
                    <a:srgbClr val="9900FF"/>
                  </a:solidFill>
                  <a:latin typeface="Source Sans Pro"/>
                  <a:ea typeface="Source Sans Pro"/>
                  <a:cs typeface="Source Sans Pro"/>
                  <a:sym typeface="Source Sans Pro"/>
                </a:endParaRPr>
              </a:p>
              <a:p>
                <a:pPr lvl="0">
                  <a:buSzPts val="1800"/>
                </a:pPr>
                <a:r>
                  <a:rPr lang="en-US" b="1" dirty="0">
                    <a:solidFill>
                      <a:srgbClr val="9900FF"/>
                    </a:solidFill>
                    <a:latin typeface="Source Sans Pro"/>
                    <a:ea typeface="Source Sans Pro"/>
                    <a:cs typeface="Source Sans Pro"/>
                    <a:sym typeface="Source Sans Pro"/>
                  </a:rPr>
                  <a:t>How are they related to each other?: </a:t>
                </a:r>
                <a:r>
                  <a:rPr lang="en-US" dirty="0">
                    <a:solidFill>
                      <a:srgbClr val="9900FF"/>
                    </a:solidFill>
                    <a:latin typeface="Source Sans Pro"/>
                    <a:ea typeface="Source Sans Pro"/>
                    <a:cs typeface="Source Sans Pro"/>
                    <a:sym typeface="Source Sans Pro"/>
                  </a:rPr>
                  <a:t>We can fill a jug, empty a jug, or pour one jug into another or the bucket. So, we need edges that connect the different states for each of these valid operations.</a:t>
                </a:r>
                <a:endParaRPr lang="en-US" b="1" dirty="0">
                  <a:solidFill>
                    <a:srgbClr val="9900FF"/>
                  </a:solidFill>
                  <a:latin typeface="Source Sans Pro"/>
                  <a:ea typeface="Source Sans Pro"/>
                  <a:cs typeface="Source Sans Pro"/>
                  <a:sym typeface="Source Sans Pro"/>
                </a:endParaRPr>
              </a:p>
              <a:p>
                <a:pPr lvl="0">
                  <a:buSzPts val="1800"/>
                </a:pPr>
                <a:endParaRPr lang="en-US" dirty="0">
                  <a:solidFill>
                    <a:srgbClr val="9900FF"/>
                  </a:solidFill>
                  <a:latin typeface="Source Sans Pro"/>
                  <a:ea typeface="Source Sans Pro"/>
                  <a:cs typeface="Source Sans Pro"/>
                  <a:sym typeface="Source Sans Pro"/>
                </a:endParaRPr>
              </a:p>
              <a:p>
                <a:pPr lvl="0">
                  <a:buSzPts val="1800"/>
                </a:pPr>
                <a:r>
                  <a:rPr lang="en-US" b="1" dirty="0">
                    <a:solidFill>
                      <a:srgbClr val="9900FF"/>
                    </a:solidFill>
                    <a:latin typeface="Source Sans Pro"/>
                    <a:ea typeface="Source Sans Pro"/>
                    <a:cs typeface="Source Sans Pro"/>
                    <a:sym typeface="Source Sans Pro"/>
                  </a:rPr>
                  <a:t>What am I looking for, is it encoded in the graph?:</a:t>
                </a:r>
                <a:r>
                  <a:rPr lang="en-US" dirty="0">
                    <a:solidFill>
                      <a:srgbClr val="9900FF"/>
                    </a:solidFill>
                    <a:latin typeface="Source Sans Pro"/>
                    <a:ea typeface="Source Sans Pro"/>
                    <a:cs typeface="Source Sans Pro"/>
                    <a:sym typeface="Source Sans Pro"/>
                  </a:rPr>
                  <a:t> The series of pours that will get </a:t>
                </a:r>
                <a14:m>
                  <m:oMath xmlns:m="http://schemas.openxmlformats.org/officeDocument/2006/math">
                    <m:r>
                      <a:rPr lang="en-US" i="1" dirty="0" smtClean="0">
                        <a:solidFill>
                          <a:srgbClr val="9900FF"/>
                        </a:solidFill>
                        <a:latin typeface="Cambria Math" panose="02040503050406030204" pitchFamily="18" charset="0"/>
                        <a:ea typeface="Source Sans Pro"/>
                        <a:cs typeface="Source Sans Pro"/>
                        <a:sym typeface="Source Sans Pro"/>
                      </a:rPr>
                      <m:t>𝑡</m:t>
                    </m:r>
                  </m:oMath>
                </a14:m>
                <a:r>
                  <a:rPr lang="en-US" dirty="0">
                    <a:solidFill>
                      <a:srgbClr val="9900FF"/>
                    </a:solidFill>
                    <a:latin typeface="Source Sans Pro"/>
                    <a:ea typeface="Source Sans Pro"/>
                    <a:cs typeface="Source Sans Pro"/>
                    <a:sym typeface="Source Sans Pro"/>
                  </a:rPr>
                  <a:t> gallons of water into the bucket. So, any path that gets us from 0 gallons in all the jugs and the bucket, to one of the states where the amount of water in the bucket is equal to </a:t>
                </a:r>
                <a14:m>
                  <m:oMath xmlns:m="http://schemas.openxmlformats.org/officeDocument/2006/math">
                    <m:r>
                      <a:rPr lang="en-US" i="1" dirty="0" smtClean="0">
                        <a:solidFill>
                          <a:srgbClr val="9900FF"/>
                        </a:solidFill>
                        <a:latin typeface="Cambria Math" panose="02040503050406030204" pitchFamily="18" charset="0"/>
                        <a:ea typeface="Source Sans Pro"/>
                        <a:cs typeface="Source Sans Pro"/>
                        <a:sym typeface="Source Sans Pro"/>
                      </a:rPr>
                      <m:t>𝑡</m:t>
                    </m:r>
                  </m:oMath>
                </a14:m>
                <a:r>
                  <a:rPr lang="en-US" dirty="0">
                    <a:solidFill>
                      <a:srgbClr val="9900FF"/>
                    </a:solidFill>
                    <a:latin typeface="Source Sans Pro"/>
                    <a:ea typeface="Source Sans Pro"/>
                    <a:cs typeface="Source Sans Pro"/>
                    <a:sym typeface="Source Sans Pro"/>
                  </a:rPr>
                  <a:t>, if one exists, is the solution. To make things easier, we could add an extra “end” vertex that connects to every such state where there are </a:t>
                </a:r>
                <a14:m>
                  <m:oMath xmlns:m="http://schemas.openxmlformats.org/officeDocument/2006/math">
                    <m:r>
                      <a:rPr lang="en-US" i="1" dirty="0" smtClean="0">
                        <a:solidFill>
                          <a:srgbClr val="9900FF"/>
                        </a:solidFill>
                        <a:latin typeface="Cambria Math" panose="02040503050406030204" pitchFamily="18" charset="0"/>
                        <a:ea typeface="Source Sans Pro"/>
                        <a:cs typeface="Source Sans Pro"/>
                        <a:sym typeface="Source Sans Pro"/>
                      </a:rPr>
                      <m:t>𝑡</m:t>
                    </m:r>
                  </m:oMath>
                </a14:m>
                <a:r>
                  <a:rPr lang="en-US" dirty="0">
                    <a:solidFill>
                      <a:srgbClr val="9900FF"/>
                    </a:solidFill>
                    <a:latin typeface="Source Sans Pro"/>
                    <a:ea typeface="Source Sans Pro"/>
                    <a:cs typeface="Source Sans Pro"/>
                    <a:sym typeface="Source Sans Pro"/>
                  </a:rPr>
                  <a:t> gallons in the bucket. Then, any path starting from the 0 vertex ending at this “end” vertex is a possible solution.</a:t>
                </a:r>
                <a:endParaRPr lang="en-US" b="1" dirty="0">
                  <a:solidFill>
                    <a:srgbClr val="9900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endParaRPr lang="en-US" sz="1400" dirty="0">
                  <a:solidFill>
                    <a:srgbClr val="9900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n-US" sz="1400" b="1" dirty="0">
                    <a:solidFill>
                      <a:srgbClr val="9900FF"/>
                    </a:solidFill>
                    <a:latin typeface="Source Sans Pro"/>
                    <a:ea typeface="Source Sans Pro"/>
                    <a:cs typeface="Source Sans Pro"/>
                    <a:sym typeface="Source Sans Pro"/>
                  </a:rPr>
                  <a:t>How do I find the object from </a:t>
                </a:r>
                <a:r>
                  <a:rPr lang="en-US" b="1" dirty="0">
                    <a:solidFill>
                      <a:srgbClr val="9900FF"/>
                    </a:solidFill>
                    <a:latin typeface="Source Sans Pro"/>
                    <a:ea typeface="Source Sans Pro"/>
                    <a:cs typeface="Source Sans Pro"/>
                    <a:sym typeface="Source Sans Pro"/>
                  </a:rPr>
                  <a:t>3:</a:t>
                </a:r>
                <a:r>
                  <a:rPr lang="en-US" dirty="0">
                    <a:solidFill>
                      <a:srgbClr val="9900FF"/>
                    </a:solidFill>
                    <a:latin typeface="Source Sans Pro"/>
                    <a:ea typeface="Source Sans Pro"/>
                    <a:cs typeface="Source Sans Pro"/>
                    <a:sym typeface="Source Sans Pro"/>
                  </a:rPr>
                  <a:t> Work on this part with the people around you, see if you can put it together into an algorithm, and we’ll go over it together!</a:t>
                </a:r>
                <a:endParaRPr lang="en-US" b="1" dirty="0">
                  <a:solidFill>
                    <a:srgbClr val="9900FF"/>
                  </a:solidFill>
                  <a:latin typeface="Source Sans Pro"/>
                  <a:ea typeface="Source Sans Pro"/>
                  <a:cs typeface="Source Sans Pro"/>
                  <a:sym typeface="Source Sans Pro"/>
                </a:endParaRPr>
              </a:p>
            </p:txBody>
          </p:sp>
        </mc:Choice>
        <mc:Fallback xmlns="">
          <p:sp>
            <p:nvSpPr>
              <p:cNvPr id="6" name="TextBox 5">
                <a:extLst>
                  <a:ext uri="{FF2B5EF4-FFF2-40B4-BE49-F238E27FC236}">
                    <a16:creationId xmlns:a16="http://schemas.microsoft.com/office/drawing/2014/main" id="{B7F7258C-B054-01FA-B0E1-080034BA4A82}"/>
                  </a:ext>
                </a:extLst>
              </p:cNvPr>
              <p:cNvSpPr txBox="1">
                <a:spLocks noRot="1" noChangeAspect="1" noMove="1" noResize="1" noEditPoints="1" noAdjustHandles="1" noChangeArrowheads="1" noChangeShapeType="1" noTextEdit="1"/>
              </p:cNvSpPr>
              <p:nvPr/>
            </p:nvSpPr>
            <p:spPr>
              <a:xfrm>
                <a:off x="443317" y="1819513"/>
                <a:ext cx="8326609" cy="3108543"/>
              </a:xfrm>
              <a:prstGeom prst="rect">
                <a:avLst/>
              </a:prstGeom>
              <a:blipFill>
                <a:blip r:embed="rId3"/>
                <a:stretch>
                  <a:fillRect l="-220" t="-196" b="-1176"/>
                </a:stretch>
              </a:blipFill>
            </p:spPr>
            <p:txBody>
              <a:bodyPr/>
              <a:lstStyle/>
              <a:p>
                <a:r>
                  <a:rPr lang="en-US">
                    <a:noFill/>
                  </a:rPr>
                  <a:t> </a:t>
                </a:r>
              </a:p>
            </p:txBody>
          </p:sp>
        </mc:Fallback>
      </mc:AlternateContent>
    </p:spTree>
    <p:extLst>
      <p:ext uri="{BB962C8B-B14F-4D97-AF65-F5344CB8AC3E}">
        <p14:creationId xmlns:p14="http://schemas.microsoft.com/office/powerpoint/2010/main" val="1988703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437680-48CC-F1A8-B245-3738328785AC}"/>
              </a:ext>
            </a:extLst>
          </p:cNvPr>
          <p:cNvSpPr>
            <a:spLocks noGrp="1"/>
          </p:cNvSpPr>
          <p:nvPr>
            <p:ph type="title"/>
          </p:nvPr>
        </p:nvSpPr>
        <p:spPr/>
        <p:txBody>
          <a:bodyPr>
            <a:normAutofit fontScale="90000"/>
          </a:bodyPr>
          <a:lstStyle/>
          <a:p>
            <a:r>
              <a:rPr lang="en-US" dirty="0"/>
              <a:t>Modeling a Problem</a:t>
            </a:r>
          </a:p>
        </p:txBody>
      </p:sp>
      <p:sp>
        <p:nvSpPr>
          <p:cNvPr id="4" name="Text Placeholder 3">
            <a:extLst>
              <a:ext uri="{FF2B5EF4-FFF2-40B4-BE49-F238E27FC236}">
                <a16:creationId xmlns:a16="http://schemas.microsoft.com/office/drawing/2014/main" id="{F2C3933D-B04B-D1A9-7D9E-45AEBC439FE8}"/>
              </a:ext>
            </a:extLst>
          </p:cNvPr>
          <p:cNvSpPr>
            <a:spLocks noGrp="1"/>
          </p:cNvSpPr>
          <p:nvPr>
            <p:ph type="body" idx="1"/>
          </p:nvPr>
        </p:nvSpPr>
        <p:spPr>
          <a:xfrm>
            <a:off x="311700" y="1068425"/>
            <a:ext cx="8520600" cy="3500450"/>
          </a:xfrm>
        </p:spPr>
        <p:txBody>
          <a:bodyPr/>
          <a:lstStyle/>
          <a:p>
            <a:pPr marL="457200" marR="0" lvl="0" indent="-342900" algn="l" rtl="0">
              <a:lnSpc>
                <a:spcPct val="100000"/>
              </a:lnSpc>
              <a:spcBef>
                <a:spcPts val="0"/>
              </a:spcBef>
              <a:spcAft>
                <a:spcPts val="0"/>
              </a:spcAft>
              <a:buClr>
                <a:schemeClr val="dk1"/>
              </a:buClr>
              <a:buSzPts val="1800"/>
              <a:buFont typeface="Source Sans Pro"/>
              <a:buChar char="●"/>
            </a:pPr>
            <a:r>
              <a:rPr lang="en-US" sz="1800" dirty="0">
                <a:latin typeface="Source Sans Pro"/>
                <a:ea typeface="Source Sans Pro"/>
                <a:cs typeface="Source Sans Pro"/>
                <a:sym typeface="Source Sans Pro"/>
              </a:rPr>
              <a:t>In order to write an algorithm for a word problem, first we need to translate that word problem into a </a:t>
            </a:r>
            <a:r>
              <a:rPr lang="en-US" dirty="0">
                <a:latin typeface="Source Sans Pro"/>
                <a:ea typeface="Source Sans Pro"/>
                <a:cs typeface="Source Sans Pro"/>
                <a:sym typeface="Source Sans Pro"/>
              </a:rPr>
              <a:t>form that we can interact with more easily. </a:t>
            </a:r>
          </a:p>
          <a:p>
            <a:pPr marL="114300" marR="0" lvl="0" indent="0" algn="l" rtl="0">
              <a:lnSpc>
                <a:spcPct val="100000"/>
              </a:lnSpc>
              <a:spcBef>
                <a:spcPts val="0"/>
              </a:spcBef>
              <a:spcAft>
                <a:spcPts val="0"/>
              </a:spcAft>
              <a:buClr>
                <a:schemeClr val="dk1"/>
              </a:buClr>
              <a:buSzPts val="1800"/>
              <a:buNone/>
            </a:pPr>
            <a:endParaRPr lang="en-US" dirty="0">
              <a:latin typeface="Source Sans Pro"/>
              <a:ea typeface="Source Sans Pro"/>
              <a:cs typeface="Source Sans Pro"/>
              <a:sym typeface="Source Sans Pro"/>
            </a:endParaRPr>
          </a:p>
          <a:p>
            <a:pPr marL="457200" marR="0" lvl="0" indent="-342900" algn="l" rtl="0">
              <a:lnSpc>
                <a:spcPct val="100000"/>
              </a:lnSpc>
              <a:spcBef>
                <a:spcPts val="0"/>
              </a:spcBef>
              <a:spcAft>
                <a:spcPts val="0"/>
              </a:spcAft>
              <a:buClr>
                <a:schemeClr val="dk1"/>
              </a:buClr>
              <a:buSzPts val="1800"/>
              <a:buFont typeface="Source Sans Pro"/>
              <a:buChar char="●"/>
            </a:pPr>
            <a:r>
              <a:rPr lang="en-US" sz="1800" dirty="0">
                <a:latin typeface="Source Sans Pro"/>
                <a:ea typeface="Source Sans Pro"/>
                <a:cs typeface="Source Sans Pro"/>
                <a:sym typeface="Source Sans Pro"/>
              </a:rPr>
              <a:t>Often, that means figuring out how to encode it into data structures and identifying what type of algorithm might work for solving it</a:t>
            </a:r>
            <a:br>
              <a:rPr lang="en-US" sz="1800" dirty="0">
                <a:latin typeface="Source Sans Pro"/>
                <a:ea typeface="Source Sans Pro"/>
                <a:cs typeface="Source Sans Pro"/>
                <a:sym typeface="Source Sans Pro"/>
              </a:rPr>
            </a:br>
            <a:endParaRPr lang="en-US" sz="1800" dirty="0">
              <a:latin typeface="Source Sans Pro"/>
              <a:ea typeface="Source Sans Pro"/>
              <a:cs typeface="Source Sans Pro"/>
              <a:sym typeface="Source Sans Pro"/>
            </a:endParaRPr>
          </a:p>
          <a:p>
            <a:pPr marL="457200" lvl="0" indent="-342900" algn="l" rtl="0">
              <a:spcBef>
                <a:spcPts val="0"/>
              </a:spcBef>
              <a:spcAft>
                <a:spcPts val="0"/>
              </a:spcAft>
              <a:buClr>
                <a:schemeClr val="dk1"/>
              </a:buClr>
              <a:buSzPts val="1800"/>
              <a:buFont typeface="Source Sans Pro"/>
              <a:buChar char="●"/>
            </a:pPr>
            <a:r>
              <a:rPr lang="en-US" sz="1800" dirty="0">
                <a:latin typeface="Source Sans Pro"/>
                <a:ea typeface="Source Sans Pro"/>
                <a:cs typeface="Source Sans Pro"/>
                <a:sym typeface="Source Sans Pro"/>
              </a:rPr>
              <a:t>A common form this will take is </a:t>
            </a:r>
            <a:r>
              <a:rPr lang="en-US" sz="1800" b="1" dirty="0">
                <a:solidFill>
                  <a:schemeClr val="bg2"/>
                </a:solidFill>
                <a:latin typeface="Source Sans Pro"/>
                <a:ea typeface="Source Sans Pro"/>
                <a:cs typeface="Source Sans Pro"/>
                <a:sym typeface="Source Sans Pro"/>
              </a:rPr>
              <a:t>graph modeling</a:t>
            </a:r>
            <a:r>
              <a:rPr lang="en-US" sz="1800" dirty="0">
                <a:solidFill>
                  <a:schemeClr val="dk1"/>
                </a:solidFill>
                <a:latin typeface="Source Sans Pro"/>
                <a:ea typeface="Source Sans Pro"/>
                <a:cs typeface="Source Sans Pro"/>
                <a:sym typeface="Source Sans Pro"/>
              </a:rPr>
              <a:t>, </a:t>
            </a:r>
            <a:r>
              <a:rPr lang="en-US" sz="1800" dirty="0">
                <a:latin typeface="Source Sans Pro"/>
                <a:ea typeface="Source Sans Pro"/>
                <a:cs typeface="Source Sans Pro"/>
                <a:sym typeface="Source Sans Pro"/>
              </a:rPr>
              <a:t>turning the problem into a graph. This will let us use graph algorithms to hel</a:t>
            </a:r>
            <a:r>
              <a:rPr lang="en-US" dirty="0">
                <a:latin typeface="Source Sans Pro"/>
                <a:ea typeface="Source Sans Pro"/>
                <a:cs typeface="Source Sans Pro"/>
                <a:sym typeface="Source Sans Pro"/>
              </a:rPr>
              <a:t>p us find our solution.</a:t>
            </a:r>
            <a:endParaRPr lang="en-US" sz="1800" dirty="0">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endParaRPr lang="en-US" sz="1600" b="0" i="0" u="none" strike="noStrike" cap="none" dirty="0">
              <a:latin typeface="Source Sans Pro"/>
              <a:ea typeface="Source Sans Pro"/>
              <a:cs typeface="Source Sans Pro"/>
              <a:sym typeface="Source Sans Pro"/>
            </a:endParaRPr>
          </a:p>
          <a:p>
            <a:endParaRPr lang="en-US" dirty="0"/>
          </a:p>
        </p:txBody>
      </p:sp>
    </p:spTree>
    <p:extLst>
      <p:ext uri="{BB962C8B-B14F-4D97-AF65-F5344CB8AC3E}">
        <p14:creationId xmlns:p14="http://schemas.microsoft.com/office/powerpoint/2010/main" val="19325104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4 – Graph Modeling</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457CB86-B894-26FD-7788-FA806722E745}"/>
                  </a:ext>
                </a:extLst>
              </p:cNvPr>
              <p:cNvSpPr>
                <a:spLocks noGrp="1"/>
              </p:cNvSpPr>
              <p:nvPr>
                <p:ph type="body" idx="1"/>
              </p:nvPr>
            </p:nvSpPr>
            <p:spPr>
              <a:xfrm>
                <a:off x="311700" y="1068425"/>
                <a:ext cx="8520600" cy="3801448"/>
              </a:xfrm>
            </p:spPr>
            <p:txBody>
              <a:bodyPr>
                <a:normAutofit/>
              </a:bodyPr>
              <a:lstStyle/>
              <a:p>
                <a:pPr lvl="0" indent="-317500">
                  <a:lnSpc>
                    <a:spcPct val="100000"/>
                  </a:lnSpc>
                  <a:buSzPts val="1400"/>
                  <a:buFont typeface="Source Sans Pro"/>
                  <a:buAutoNum type="alphaLcParenBoth" startAt="2"/>
                </a:pPr>
                <a:r>
                  <a:rPr lang="en-US" sz="1200" dirty="0">
                    <a:latin typeface="Source Sans Pro"/>
                    <a:ea typeface="Source Sans Pro"/>
                    <a:cs typeface="Source Sans Pro"/>
                    <a:sym typeface="Source Sans Pro"/>
                  </a:rPr>
                  <a:t>Now, write an algorithm to solve any instance of this puzzle. You are given a list of 10 jugs with (positive integer) capacities </a:t>
                </a:r>
                <a14:m>
                  <m:oMath xmlns:m="http://schemas.openxmlformats.org/officeDocument/2006/math">
                    <m:r>
                      <a:rPr lang="en-US" sz="1200" i="1" dirty="0" smtClean="0">
                        <a:latin typeface="Cambria Math" panose="02040503050406030204" pitchFamily="18" charset="0"/>
                        <a:ea typeface="Source Sans Pro"/>
                        <a:cs typeface="Source Sans Pro"/>
                        <a:sym typeface="Source Sans Pro"/>
                      </a:rPr>
                      <m:t>𝑐</m:t>
                    </m:r>
                    <m:r>
                      <a:rPr lang="en-US" sz="1200" i="1" baseline="-25000" dirty="0" smtClean="0">
                        <a:latin typeface="Cambria Math" panose="02040503050406030204" pitchFamily="18" charset="0"/>
                        <a:ea typeface="Source Sans Pro"/>
                        <a:cs typeface="Source Sans Pro"/>
                        <a:sym typeface="Source Sans Pro"/>
                      </a:rPr>
                      <m:t>1</m:t>
                    </m:r>
                    <m:r>
                      <a:rPr lang="en-US" sz="1200" i="1" dirty="0" smtClean="0">
                        <a:latin typeface="Cambria Math" panose="02040503050406030204" pitchFamily="18" charset="0"/>
                        <a:ea typeface="Source Sans Pro"/>
                        <a:cs typeface="Source Sans Pro"/>
                        <a:sym typeface="Source Sans Pro"/>
                      </a:rPr>
                      <m:t>, …, </m:t>
                    </m:r>
                    <m:r>
                      <a:rPr lang="en-US" sz="1200" i="1" dirty="0" smtClean="0">
                        <a:latin typeface="Cambria Math" panose="02040503050406030204" pitchFamily="18" charset="0"/>
                        <a:ea typeface="Source Sans Pro"/>
                        <a:cs typeface="Source Sans Pro"/>
                        <a:sym typeface="Source Sans Pro"/>
                      </a:rPr>
                      <m:t>𝑐</m:t>
                    </m:r>
                    <m:r>
                      <a:rPr lang="en-US" sz="1200" i="1" baseline="-25000" dirty="0" smtClean="0">
                        <a:latin typeface="Cambria Math" panose="02040503050406030204" pitchFamily="18" charset="0"/>
                        <a:ea typeface="Source Sans Pro"/>
                        <a:cs typeface="Source Sans Pro"/>
                        <a:sym typeface="Source Sans Pro"/>
                      </a:rPr>
                      <m:t>10</m:t>
                    </m:r>
                  </m:oMath>
                </a14:m>
                <a:r>
                  <a:rPr lang="en-US" sz="1200" dirty="0">
                    <a:latin typeface="Source Sans Pro"/>
                    <a:ea typeface="Source Sans Pro"/>
                    <a:cs typeface="Source Sans Pro"/>
                    <a:sym typeface="Source Sans Pro"/>
                  </a:rPr>
                  <a:t>, ranging from 1 to </a:t>
                </a:r>
                <a14:m>
                  <m:oMath xmlns:m="http://schemas.openxmlformats.org/officeDocument/2006/math">
                    <m:r>
                      <a:rPr lang="en-US" sz="1200" i="1" dirty="0" smtClean="0">
                        <a:latin typeface="Cambria Math" panose="02040503050406030204" pitchFamily="18" charset="0"/>
                        <a:ea typeface="Source Sans Pro"/>
                        <a:cs typeface="Source Sans Pro"/>
                        <a:sym typeface="Source Sans Pro"/>
                      </a:rPr>
                      <m:t>𝐶</m:t>
                    </m:r>
                  </m:oMath>
                </a14:m>
                <a:r>
                  <a:rPr lang="en-US" sz="1200" dirty="0">
                    <a:latin typeface="Source Sans Pro"/>
                    <a:ea typeface="Source Sans Pro"/>
                    <a:cs typeface="Source Sans Pro"/>
                    <a:sym typeface="Source Sans Pro"/>
                  </a:rPr>
                  <a:t>. Your goal is to determine whether it is possible to get exactly </a:t>
                </a:r>
                <a14:m>
                  <m:oMath xmlns:m="http://schemas.openxmlformats.org/officeDocument/2006/math">
                    <m:r>
                      <a:rPr lang="en-US" sz="1200" i="1" dirty="0" smtClean="0">
                        <a:latin typeface="Cambria Math" panose="02040503050406030204" pitchFamily="18" charset="0"/>
                        <a:ea typeface="Source Sans Pro"/>
                        <a:cs typeface="Source Sans Pro"/>
                        <a:sym typeface="Source Sans Pro"/>
                      </a:rPr>
                      <m:t>𝑡</m:t>
                    </m:r>
                  </m:oMath>
                </a14:m>
                <a:r>
                  <a:rPr lang="en-US" sz="1200" dirty="0">
                    <a:latin typeface="Source Sans Pro"/>
                    <a:ea typeface="Source Sans Pro"/>
                    <a:cs typeface="Source Sans Pro"/>
                    <a:sym typeface="Source Sans Pro"/>
                  </a:rPr>
                  <a:t> gallons into a bucket with capacity at least</a:t>
                </a:r>
                <a14:m>
                  <m:oMath xmlns:m="http://schemas.openxmlformats.org/officeDocument/2006/math">
                    <m:r>
                      <a:rPr lang="en-US" sz="1200" i="1" dirty="0">
                        <a:latin typeface="Cambria Math" panose="02040503050406030204" pitchFamily="18" charset="0"/>
                        <a:ea typeface="Source Sans Pro"/>
                        <a:cs typeface="Source Sans Pro"/>
                        <a:sym typeface="Source Sans Pro"/>
                      </a:rPr>
                      <m:t> </m:t>
                    </m:r>
                    <m:r>
                      <a:rPr lang="en-US" sz="1200" i="1" dirty="0">
                        <a:latin typeface="Cambria Math" panose="02040503050406030204" pitchFamily="18" charset="0"/>
                        <a:ea typeface="Source Sans Pro"/>
                        <a:cs typeface="Source Sans Pro"/>
                        <a:sym typeface="Source Sans Pro"/>
                      </a:rPr>
                      <m:t>𝑡</m:t>
                    </m:r>
                  </m:oMath>
                </a14:m>
                <a:r>
                  <a:rPr lang="en-US" sz="1200" dirty="0">
                    <a:latin typeface="Source Sans Pro"/>
                    <a:ea typeface="Source Sans Pro"/>
                    <a:cs typeface="Source Sans Pro"/>
                    <a:sym typeface="Source Sans Pro"/>
                  </a:rPr>
                  <a:t> and most </a:t>
                </a:r>
                <a14:m>
                  <m:oMath xmlns:m="http://schemas.openxmlformats.org/officeDocument/2006/math">
                    <m:r>
                      <a:rPr lang="en-US" sz="1200" i="1">
                        <a:latin typeface="Cambria Math" panose="02040503050406030204" pitchFamily="18" charset="0"/>
                        <a:ea typeface="Source Sans Pro"/>
                        <a:cs typeface="Source Sans Pro"/>
                        <a:sym typeface="Source Sans Pro"/>
                      </a:rPr>
                      <m:t>𝐵</m:t>
                    </m:r>
                    <m:r>
                      <a:rPr lang="en-US" sz="1200">
                        <a:latin typeface="Cambria Math" panose="02040503050406030204" pitchFamily="18" charset="0"/>
                        <a:ea typeface="Source Sans Pro"/>
                        <a:cs typeface="Source Sans Pro"/>
                        <a:sym typeface="Source Sans Pro"/>
                      </a:rPr>
                      <m:t>.</m:t>
                    </m:r>
                  </m:oMath>
                </a14:m>
                <a:endParaRPr lang="en-US" sz="1200" baseline="30000" dirty="0">
                  <a:latin typeface="Source Sans Pro"/>
                  <a:ea typeface="Source Sans Pro"/>
                  <a:cs typeface="Source Sans Pro"/>
                  <a:sym typeface="Source Sans Pro"/>
                </a:endParaRPr>
              </a:p>
            </p:txBody>
          </p:sp>
        </mc:Choice>
        <mc:Fallback xmlns="">
          <p:sp>
            <p:nvSpPr>
              <p:cNvPr id="5" name="Text Placeholder 4">
                <a:extLst>
                  <a:ext uri="{FF2B5EF4-FFF2-40B4-BE49-F238E27FC236}">
                    <a16:creationId xmlns:a16="http://schemas.microsoft.com/office/drawing/2014/main" id="{D457CB86-B894-26FD-7788-FA806722E745}"/>
                  </a:ext>
                </a:extLst>
              </p:cNvPr>
              <p:cNvSpPr>
                <a:spLocks noGrp="1" noRot="1" noChangeAspect="1" noMove="1" noResize="1" noEditPoints="1" noAdjustHandles="1" noChangeArrowheads="1" noChangeShapeType="1" noTextEdit="1"/>
              </p:cNvSpPr>
              <p:nvPr>
                <p:ph type="body" idx="1"/>
              </p:nvPr>
            </p:nvSpPr>
            <p:spPr>
              <a:xfrm>
                <a:off x="311700" y="1068425"/>
                <a:ext cx="8520600" cy="3801448"/>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348411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4 – Graph Modeling</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457CB86-B894-26FD-7788-FA806722E745}"/>
                  </a:ext>
                </a:extLst>
              </p:cNvPr>
              <p:cNvSpPr>
                <a:spLocks noGrp="1"/>
              </p:cNvSpPr>
              <p:nvPr>
                <p:ph type="body" idx="1"/>
              </p:nvPr>
            </p:nvSpPr>
            <p:spPr>
              <a:xfrm>
                <a:off x="311700" y="1068425"/>
                <a:ext cx="8520600" cy="3801448"/>
              </a:xfrm>
            </p:spPr>
            <p:txBody>
              <a:bodyPr>
                <a:normAutofit/>
              </a:bodyPr>
              <a:lstStyle/>
              <a:p>
                <a:pPr lvl="0" indent="-317500">
                  <a:lnSpc>
                    <a:spcPct val="100000"/>
                  </a:lnSpc>
                  <a:buSzPts val="1400"/>
                  <a:buFont typeface="Source Sans Pro"/>
                  <a:buAutoNum type="alphaLcParenBoth" startAt="2"/>
                </a:pPr>
                <a:r>
                  <a:rPr lang="en-US" sz="1200" dirty="0">
                    <a:latin typeface="Source Sans Pro"/>
                    <a:ea typeface="Source Sans Pro"/>
                    <a:cs typeface="Source Sans Pro"/>
                    <a:sym typeface="Source Sans Pro"/>
                  </a:rPr>
                  <a:t>Now, write an algorithm to solve any instance of this puzzle. You are given a list of 10 jugs with (positive integer) capacities </a:t>
                </a:r>
                <a14:m>
                  <m:oMath xmlns:m="http://schemas.openxmlformats.org/officeDocument/2006/math">
                    <m:r>
                      <a:rPr lang="en-US" sz="1200" i="1" dirty="0" smtClean="0">
                        <a:latin typeface="Cambria Math" panose="02040503050406030204" pitchFamily="18" charset="0"/>
                        <a:ea typeface="Source Sans Pro"/>
                        <a:cs typeface="Source Sans Pro"/>
                        <a:sym typeface="Source Sans Pro"/>
                      </a:rPr>
                      <m:t>𝑐</m:t>
                    </m:r>
                    <m:r>
                      <a:rPr lang="en-US" sz="1200" i="1" baseline="-25000" dirty="0" smtClean="0">
                        <a:latin typeface="Cambria Math" panose="02040503050406030204" pitchFamily="18" charset="0"/>
                        <a:ea typeface="Source Sans Pro"/>
                        <a:cs typeface="Source Sans Pro"/>
                        <a:sym typeface="Source Sans Pro"/>
                      </a:rPr>
                      <m:t>1</m:t>
                    </m:r>
                    <m:r>
                      <a:rPr lang="en-US" sz="1200" i="1" dirty="0" smtClean="0">
                        <a:latin typeface="Cambria Math" panose="02040503050406030204" pitchFamily="18" charset="0"/>
                        <a:ea typeface="Source Sans Pro"/>
                        <a:cs typeface="Source Sans Pro"/>
                        <a:sym typeface="Source Sans Pro"/>
                      </a:rPr>
                      <m:t>, …, </m:t>
                    </m:r>
                    <m:r>
                      <a:rPr lang="en-US" sz="1200" i="1" dirty="0" smtClean="0">
                        <a:latin typeface="Cambria Math" panose="02040503050406030204" pitchFamily="18" charset="0"/>
                        <a:ea typeface="Source Sans Pro"/>
                        <a:cs typeface="Source Sans Pro"/>
                        <a:sym typeface="Source Sans Pro"/>
                      </a:rPr>
                      <m:t>𝑐</m:t>
                    </m:r>
                    <m:r>
                      <a:rPr lang="en-US" sz="1200" i="1" baseline="-25000" dirty="0" smtClean="0">
                        <a:latin typeface="Cambria Math" panose="02040503050406030204" pitchFamily="18" charset="0"/>
                        <a:ea typeface="Source Sans Pro"/>
                        <a:cs typeface="Source Sans Pro"/>
                        <a:sym typeface="Source Sans Pro"/>
                      </a:rPr>
                      <m:t>10</m:t>
                    </m:r>
                  </m:oMath>
                </a14:m>
                <a:r>
                  <a:rPr lang="en-US" sz="1200" dirty="0">
                    <a:latin typeface="Source Sans Pro"/>
                    <a:ea typeface="Source Sans Pro"/>
                    <a:cs typeface="Source Sans Pro"/>
                    <a:sym typeface="Source Sans Pro"/>
                  </a:rPr>
                  <a:t>, ranging from 1 to </a:t>
                </a:r>
                <a14:m>
                  <m:oMath xmlns:m="http://schemas.openxmlformats.org/officeDocument/2006/math">
                    <m:r>
                      <a:rPr lang="en-US" sz="1200" i="1" dirty="0" smtClean="0">
                        <a:latin typeface="Cambria Math" panose="02040503050406030204" pitchFamily="18" charset="0"/>
                        <a:ea typeface="Source Sans Pro"/>
                        <a:cs typeface="Source Sans Pro"/>
                        <a:sym typeface="Source Sans Pro"/>
                      </a:rPr>
                      <m:t>𝐶</m:t>
                    </m:r>
                  </m:oMath>
                </a14:m>
                <a:r>
                  <a:rPr lang="en-US" sz="1200" dirty="0">
                    <a:latin typeface="Source Sans Pro"/>
                    <a:ea typeface="Source Sans Pro"/>
                    <a:cs typeface="Source Sans Pro"/>
                    <a:sym typeface="Source Sans Pro"/>
                  </a:rPr>
                  <a:t>. Your goal is to determine whether it is possible to get exactly </a:t>
                </a:r>
                <a14:m>
                  <m:oMath xmlns:m="http://schemas.openxmlformats.org/officeDocument/2006/math">
                    <m:r>
                      <a:rPr lang="en-US" sz="1200" i="1" dirty="0" smtClean="0">
                        <a:latin typeface="Cambria Math" panose="02040503050406030204" pitchFamily="18" charset="0"/>
                        <a:ea typeface="Source Sans Pro"/>
                        <a:cs typeface="Source Sans Pro"/>
                        <a:sym typeface="Source Sans Pro"/>
                      </a:rPr>
                      <m:t>𝑡</m:t>
                    </m:r>
                  </m:oMath>
                </a14:m>
                <a:r>
                  <a:rPr lang="en-US" sz="1200" dirty="0">
                    <a:latin typeface="Source Sans Pro"/>
                    <a:ea typeface="Source Sans Pro"/>
                    <a:cs typeface="Source Sans Pro"/>
                    <a:sym typeface="Source Sans Pro"/>
                  </a:rPr>
                  <a:t> gallons into a bucket with capacity at least</a:t>
                </a:r>
                <a14:m>
                  <m:oMath xmlns:m="http://schemas.openxmlformats.org/officeDocument/2006/math">
                    <m:r>
                      <a:rPr lang="en-US" sz="1200" i="1" dirty="0">
                        <a:latin typeface="Cambria Math" panose="02040503050406030204" pitchFamily="18" charset="0"/>
                        <a:ea typeface="Source Sans Pro"/>
                        <a:cs typeface="Source Sans Pro"/>
                        <a:sym typeface="Source Sans Pro"/>
                      </a:rPr>
                      <m:t> </m:t>
                    </m:r>
                    <m:r>
                      <a:rPr lang="en-US" sz="1200" i="1" dirty="0">
                        <a:latin typeface="Cambria Math" panose="02040503050406030204" pitchFamily="18" charset="0"/>
                        <a:ea typeface="Source Sans Pro"/>
                        <a:cs typeface="Source Sans Pro"/>
                        <a:sym typeface="Source Sans Pro"/>
                      </a:rPr>
                      <m:t>𝑡</m:t>
                    </m:r>
                  </m:oMath>
                </a14:m>
                <a:r>
                  <a:rPr lang="en-US" sz="1200" dirty="0">
                    <a:latin typeface="Source Sans Pro"/>
                    <a:ea typeface="Source Sans Pro"/>
                    <a:cs typeface="Source Sans Pro"/>
                    <a:sym typeface="Source Sans Pro"/>
                  </a:rPr>
                  <a:t> and most </a:t>
                </a:r>
                <a14:m>
                  <m:oMath xmlns:m="http://schemas.openxmlformats.org/officeDocument/2006/math">
                    <m:r>
                      <a:rPr lang="en-US" sz="1200" i="1">
                        <a:latin typeface="Cambria Math" panose="02040503050406030204" pitchFamily="18" charset="0"/>
                        <a:ea typeface="Source Sans Pro"/>
                        <a:cs typeface="Source Sans Pro"/>
                        <a:sym typeface="Source Sans Pro"/>
                      </a:rPr>
                      <m:t>𝐵</m:t>
                    </m:r>
                    <m:r>
                      <a:rPr lang="en-US" sz="1200">
                        <a:latin typeface="Cambria Math" panose="02040503050406030204" pitchFamily="18" charset="0"/>
                        <a:ea typeface="Source Sans Pro"/>
                        <a:cs typeface="Source Sans Pro"/>
                        <a:sym typeface="Source Sans Pro"/>
                      </a:rPr>
                      <m:t>.</m:t>
                    </m:r>
                  </m:oMath>
                </a14:m>
                <a:endParaRPr lang="en-US" sz="1200" baseline="30000" dirty="0">
                  <a:latin typeface="Source Sans Pro"/>
                  <a:ea typeface="Source Sans Pro"/>
                  <a:cs typeface="Source Sans Pro"/>
                  <a:sym typeface="Source Sans Pro"/>
                </a:endParaRPr>
              </a:p>
            </p:txBody>
          </p:sp>
        </mc:Choice>
        <mc:Fallback xmlns="">
          <p:sp>
            <p:nvSpPr>
              <p:cNvPr id="5" name="Text Placeholder 4">
                <a:extLst>
                  <a:ext uri="{FF2B5EF4-FFF2-40B4-BE49-F238E27FC236}">
                    <a16:creationId xmlns:a16="http://schemas.microsoft.com/office/drawing/2014/main" id="{D457CB86-B894-26FD-7788-FA806722E745}"/>
                  </a:ext>
                </a:extLst>
              </p:cNvPr>
              <p:cNvSpPr>
                <a:spLocks noGrp="1" noRot="1" noChangeAspect="1" noMove="1" noResize="1" noEditPoints="1" noAdjustHandles="1" noChangeArrowheads="1" noChangeShapeType="1" noTextEdit="1"/>
              </p:cNvSpPr>
              <p:nvPr>
                <p:ph type="body" idx="1"/>
              </p:nvPr>
            </p:nvSpPr>
            <p:spPr>
              <a:xfrm>
                <a:off x="311700" y="1068425"/>
                <a:ext cx="8520600" cy="3801448"/>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5D0EE99-A8CD-BDBD-E4F8-22A708704A24}"/>
                  </a:ext>
                </a:extLst>
              </p:cNvPr>
              <p:cNvSpPr txBox="1"/>
              <p:nvPr/>
            </p:nvSpPr>
            <p:spPr>
              <a:xfrm>
                <a:off x="443318" y="1819513"/>
                <a:ext cx="3622991" cy="2677656"/>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1800"/>
                  <a:buFont typeface="Arial"/>
                  <a:buNone/>
                </a:pPr>
                <a:r>
                  <a:rPr lang="en-US" sz="1400" dirty="0">
                    <a:solidFill>
                      <a:srgbClr val="9900FF"/>
                    </a:solidFill>
                    <a:latin typeface="Source Sans Pro"/>
                    <a:ea typeface="Source Sans Pro"/>
                    <a:cs typeface="Source Sans Pro"/>
                    <a:sym typeface="Source Sans Pro"/>
                  </a:rPr>
                  <a:t>Let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𝑆</m:t>
                    </m:r>
                  </m:oMath>
                </a14:m>
                <a:r>
                  <a:rPr lang="en-US" sz="1400" dirty="0">
                    <a:solidFill>
                      <a:srgbClr val="9900FF"/>
                    </a:solidFill>
                    <a:latin typeface="Source Sans Pro"/>
                    <a:ea typeface="Source Sans Pro"/>
                    <a:cs typeface="Source Sans Pro"/>
                    <a:sym typeface="Source Sans Pro"/>
                  </a:rPr>
                  <a:t> be the set of all 11-tuples, where for the first 10 entries, the entry is an integer between 0 and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𝑐</m:t>
                    </m:r>
                    <m:r>
                      <a:rPr lang="en-US" sz="1400" i="1" baseline="-25000" dirty="0">
                        <a:solidFill>
                          <a:srgbClr val="9900FF"/>
                        </a:solidFill>
                        <a:latin typeface="Cambria Math" panose="02040503050406030204" pitchFamily="18" charset="0"/>
                        <a:ea typeface="Source Sans Pro"/>
                        <a:cs typeface="Source Sans Pro"/>
                        <a:sym typeface="Source Sans Pro"/>
                      </a:rPr>
                      <m:t>𝑖</m:t>
                    </m:r>
                  </m:oMath>
                </a14:m>
                <a:r>
                  <a:rPr lang="en-US" sz="1400" dirty="0">
                    <a:solidFill>
                      <a:srgbClr val="9900FF"/>
                    </a:solidFill>
                    <a:latin typeface="Source Sans Pro"/>
                    <a:ea typeface="Source Sans Pro"/>
                    <a:cs typeface="Source Sans Pro"/>
                    <a:sym typeface="Source Sans Pro"/>
                  </a:rPr>
                  <a:t> , and the final entry for the bucket is an integer between 0 and </a:t>
                </a:r>
                <a14:m>
                  <m:oMath xmlns:m="http://schemas.openxmlformats.org/officeDocument/2006/math">
                    <m:r>
                      <a:rPr lang="en-US" sz="1400" b="0" i="1" smtClean="0">
                        <a:solidFill>
                          <a:srgbClr val="9900FF"/>
                        </a:solidFill>
                        <a:latin typeface="Cambria Math" panose="02040503050406030204" pitchFamily="18" charset="0"/>
                        <a:ea typeface="Source Sans Pro"/>
                        <a:cs typeface="Source Sans Pro"/>
                        <a:sym typeface="Source Sans Pro"/>
                      </a:rPr>
                      <m:t>𝐵</m:t>
                    </m:r>
                  </m:oMath>
                </a14:m>
                <a:r>
                  <a:rPr lang="en-US" sz="1400" dirty="0">
                    <a:solidFill>
                      <a:srgbClr val="9900FF"/>
                    </a:solidFill>
                    <a:latin typeface="Source Sans Pro"/>
                    <a:ea typeface="Source Sans Pro"/>
                    <a:cs typeface="Source Sans Pro"/>
                    <a:sym typeface="Source Sans Pro"/>
                  </a:rPr>
                  <a:t>. There are </a:t>
                </a:r>
                <a:endParaRPr lang="en-US" i="1" dirty="0">
                  <a:solidFill>
                    <a:srgbClr val="9900FF"/>
                  </a:solidFill>
                  <a:latin typeface="Cambria Math" panose="02040503050406030204" pitchFamily="18" charset="0"/>
                  <a:ea typeface="Source Sans Pro"/>
                  <a:cs typeface="Source Sans Pro"/>
                  <a:sym typeface="Source Sans Pro"/>
                </a:endParaRPr>
              </a:p>
              <a:p>
                <a:pPr lvl="0">
                  <a:buSzPts val="1800"/>
                </a:pPr>
                <a14:m>
                  <m:oMath xmlns:m="http://schemas.openxmlformats.org/officeDocument/2006/math">
                    <m:sSup>
                      <m:sSupPr>
                        <m:ctrlPr>
                          <a:rPr lang="en-US" i="1" dirty="0">
                            <a:solidFill>
                              <a:srgbClr val="9900FF"/>
                            </a:solidFill>
                            <a:latin typeface="Cambria Math" panose="02040503050406030204" pitchFamily="18" charset="0"/>
                            <a:ea typeface="Source Sans Pro"/>
                            <a:sym typeface="Source Sans Pro"/>
                          </a:rPr>
                        </m:ctrlPr>
                      </m:sSupPr>
                      <m:e>
                        <m:r>
                          <a:rPr lang="en-US" i="1" dirty="0">
                            <a:solidFill>
                              <a:srgbClr val="9900FF"/>
                            </a:solidFill>
                            <a:latin typeface="Cambria Math" panose="02040503050406030204" pitchFamily="18" charset="0"/>
                            <a:ea typeface="Source Sans Pro"/>
                            <a:sym typeface="Source Sans Pro"/>
                          </a:rPr>
                          <m:t>(</m:t>
                        </m:r>
                        <m:r>
                          <a:rPr lang="en-US" i="1" dirty="0">
                            <a:solidFill>
                              <a:srgbClr val="9900FF"/>
                            </a:solidFill>
                            <a:latin typeface="Cambria Math" panose="02040503050406030204" pitchFamily="18" charset="0"/>
                            <a:ea typeface="Source Sans Pro"/>
                            <a:sym typeface="Source Sans Pro"/>
                          </a:rPr>
                          <m:t>𝐶</m:t>
                        </m:r>
                        <m:r>
                          <a:rPr lang="en-US" i="1" dirty="0">
                            <a:solidFill>
                              <a:srgbClr val="9900FF"/>
                            </a:solidFill>
                            <a:latin typeface="Cambria Math" panose="02040503050406030204" pitchFamily="18" charset="0"/>
                            <a:ea typeface="Source Sans Pro"/>
                            <a:sym typeface="Source Sans Pro"/>
                          </a:rPr>
                          <m:t>+1)</m:t>
                        </m:r>
                      </m:e>
                      <m:sup>
                        <m:r>
                          <a:rPr lang="en-US" i="1" dirty="0">
                            <a:solidFill>
                              <a:srgbClr val="9900FF"/>
                            </a:solidFill>
                            <a:latin typeface="Cambria Math" panose="02040503050406030204" pitchFamily="18" charset="0"/>
                            <a:ea typeface="Source Sans Pro"/>
                            <a:sym typeface="Source Sans Pro"/>
                          </a:rPr>
                          <m:t>10</m:t>
                        </m:r>
                      </m:sup>
                    </m:sSup>
                    <m:r>
                      <a:rPr lang="en-US" i="1" dirty="0">
                        <a:solidFill>
                          <a:srgbClr val="9900FF"/>
                        </a:solidFill>
                        <a:latin typeface="Cambria Math" panose="02040503050406030204" pitchFamily="18" charset="0"/>
                        <a:ea typeface="Source Sans Pro"/>
                        <a:cs typeface="Source Sans Pro"/>
                        <a:sym typeface="Source Sans Pro"/>
                      </a:rPr>
                      <m:t>·(</m:t>
                    </m:r>
                    <m:r>
                      <a:rPr lang="en-US" b="0" i="1" dirty="0" smtClean="0">
                        <a:solidFill>
                          <a:srgbClr val="9900FF"/>
                        </a:solidFill>
                        <a:latin typeface="Cambria Math" panose="02040503050406030204" pitchFamily="18" charset="0"/>
                        <a:ea typeface="Source Sans Pro"/>
                        <a:cs typeface="Source Sans Pro"/>
                        <a:sym typeface="Source Sans Pro"/>
                      </a:rPr>
                      <m:t>𝐵</m:t>
                    </m:r>
                    <m:r>
                      <a:rPr lang="en-US" i="1" dirty="0">
                        <a:solidFill>
                          <a:srgbClr val="9900FF"/>
                        </a:solidFill>
                        <a:latin typeface="Cambria Math" panose="02040503050406030204" pitchFamily="18" charset="0"/>
                        <a:ea typeface="Source Sans Pro"/>
                        <a:cs typeface="Source Sans Pro"/>
                        <a:sym typeface="Source Sans Pro"/>
                      </a:rPr>
                      <m:t>+1)</m:t>
                    </m:r>
                  </m:oMath>
                </a14:m>
                <a:r>
                  <a:rPr lang="en-US" sz="1400" dirty="0">
                    <a:solidFill>
                      <a:srgbClr val="9900FF"/>
                    </a:solidFill>
                    <a:latin typeface="Source Sans Pro"/>
                    <a:ea typeface="Source Sans Pro"/>
                    <a:cs typeface="Source Sans Pro"/>
                    <a:sym typeface="Source Sans Pro"/>
                  </a:rPr>
                  <a:t> such states. </a:t>
                </a:r>
              </a:p>
              <a:p>
                <a:pPr marL="0" marR="0" lvl="0" indent="0" algn="l" rtl="0">
                  <a:lnSpc>
                    <a:spcPct val="100000"/>
                  </a:lnSpc>
                  <a:spcBef>
                    <a:spcPts val="0"/>
                  </a:spcBef>
                  <a:spcAft>
                    <a:spcPts val="0"/>
                  </a:spcAft>
                  <a:buClr>
                    <a:srgbClr val="000000"/>
                  </a:buClr>
                  <a:buSzPts val="1800"/>
                  <a:buFont typeface="Arial"/>
                  <a:buNone/>
                </a:pPr>
                <a:endParaRPr lang="en-US" sz="1400" dirty="0">
                  <a:solidFill>
                    <a:srgbClr val="9900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n-US" sz="1400" dirty="0">
                    <a:solidFill>
                      <a:srgbClr val="9900FF"/>
                    </a:solidFill>
                    <a:latin typeface="Source Sans Pro"/>
                    <a:ea typeface="Source Sans Pro"/>
                    <a:cs typeface="Source Sans Pro"/>
                    <a:sym typeface="Source Sans Pro"/>
                  </a:rPr>
                  <a:t>We make a graph with a vertex for every element of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𝑆</m:t>
                    </m:r>
                  </m:oMath>
                </a14:m>
                <a:r>
                  <a:rPr lang="en-US" sz="1400" dirty="0">
                    <a:solidFill>
                      <a:srgbClr val="9900FF"/>
                    </a:solidFill>
                    <a:latin typeface="Source Sans Pro"/>
                    <a:ea typeface="Source Sans Pro"/>
                    <a:cs typeface="Source Sans Pro"/>
                    <a:sym typeface="Source Sans Pro"/>
                  </a:rPr>
                  <a:t>. And add an edge from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𝑢</m:t>
                    </m:r>
                  </m:oMath>
                </a14:m>
                <a:r>
                  <a:rPr lang="en-US" sz="1400" dirty="0">
                    <a:solidFill>
                      <a:srgbClr val="9900FF"/>
                    </a:solidFill>
                    <a:latin typeface="Source Sans Pro"/>
                    <a:ea typeface="Source Sans Pro"/>
                    <a:cs typeface="Source Sans Pro"/>
                    <a:sym typeface="Source Sans Pro"/>
                  </a:rPr>
                  <a:t> to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𝑣</m:t>
                    </m:r>
                  </m:oMath>
                </a14:m>
                <a:r>
                  <a:rPr lang="en-US" sz="1400" dirty="0">
                    <a:solidFill>
                      <a:srgbClr val="9900FF"/>
                    </a:solidFill>
                    <a:latin typeface="Source Sans Pro"/>
                    <a:ea typeface="Source Sans Pro"/>
                    <a:cs typeface="Source Sans Pro"/>
                    <a:sym typeface="Source Sans Pro"/>
                  </a:rPr>
                  <a:t> if and only if the states meet one of these conditions. </a:t>
                </a:r>
              </a:p>
              <a:p>
                <a:pPr marL="0" marR="0" lvl="0" indent="0" algn="l" rtl="0">
                  <a:lnSpc>
                    <a:spcPct val="100000"/>
                  </a:lnSpc>
                  <a:spcBef>
                    <a:spcPts val="0"/>
                  </a:spcBef>
                  <a:spcAft>
                    <a:spcPts val="0"/>
                  </a:spcAft>
                  <a:buClr>
                    <a:srgbClr val="000000"/>
                  </a:buClr>
                  <a:buSzPts val="1800"/>
                  <a:buFont typeface="Arial"/>
                  <a:buNone/>
                </a:pPr>
                <a:endParaRPr lang="en-US" sz="1400" dirty="0">
                  <a:solidFill>
                    <a:srgbClr val="9900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endParaRPr lang="en-US" sz="1400" dirty="0">
                  <a:solidFill>
                    <a:srgbClr val="9900FF"/>
                  </a:solidFill>
                  <a:latin typeface="Source Sans Pro"/>
                  <a:ea typeface="Source Sans Pro"/>
                  <a:cs typeface="Source Sans Pro"/>
                  <a:sym typeface="Source Sans Pro"/>
                </a:endParaRPr>
              </a:p>
            </p:txBody>
          </p:sp>
        </mc:Choice>
        <mc:Fallback xmlns="">
          <p:sp>
            <p:nvSpPr>
              <p:cNvPr id="4" name="TextBox 3">
                <a:extLst>
                  <a:ext uri="{FF2B5EF4-FFF2-40B4-BE49-F238E27FC236}">
                    <a16:creationId xmlns:a16="http://schemas.microsoft.com/office/drawing/2014/main" id="{C5D0EE99-A8CD-BDBD-E4F8-22A708704A24}"/>
                  </a:ext>
                </a:extLst>
              </p:cNvPr>
              <p:cNvSpPr txBox="1">
                <a:spLocks noRot="1" noChangeAspect="1" noMove="1" noResize="1" noEditPoints="1" noAdjustHandles="1" noChangeArrowheads="1" noChangeShapeType="1" noTextEdit="1"/>
              </p:cNvSpPr>
              <p:nvPr/>
            </p:nvSpPr>
            <p:spPr>
              <a:xfrm>
                <a:off x="443318" y="1819513"/>
                <a:ext cx="3622991" cy="2677656"/>
              </a:xfrm>
              <a:prstGeom prst="rect">
                <a:avLst/>
              </a:prstGeom>
              <a:blipFill>
                <a:blip r:embed="rId3"/>
                <a:stretch>
                  <a:fillRect l="-505" t="-227" r="-1347"/>
                </a:stretch>
              </a:blipFill>
            </p:spPr>
            <p:txBody>
              <a:bodyPr/>
              <a:lstStyle/>
              <a:p>
                <a:r>
                  <a:rPr lang="en-US">
                    <a:noFill/>
                  </a:rPr>
                  <a:t> </a:t>
                </a:r>
              </a:p>
            </p:txBody>
          </p:sp>
        </mc:Fallback>
      </mc:AlternateContent>
    </p:spTree>
    <p:extLst>
      <p:ext uri="{BB962C8B-B14F-4D97-AF65-F5344CB8AC3E}">
        <p14:creationId xmlns:p14="http://schemas.microsoft.com/office/powerpoint/2010/main" val="12095494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4 – Graph Modeling</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457CB86-B894-26FD-7788-FA806722E745}"/>
                  </a:ext>
                </a:extLst>
              </p:cNvPr>
              <p:cNvSpPr>
                <a:spLocks noGrp="1"/>
              </p:cNvSpPr>
              <p:nvPr>
                <p:ph type="body" idx="1"/>
              </p:nvPr>
            </p:nvSpPr>
            <p:spPr>
              <a:xfrm>
                <a:off x="311700" y="1068425"/>
                <a:ext cx="8520600" cy="3801448"/>
              </a:xfrm>
            </p:spPr>
            <p:txBody>
              <a:bodyPr>
                <a:normAutofit/>
              </a:bodyPr>
              <a:lstStyle/>
              <a:p>
                <a:pPr lvl="0" indent="-317500">
                  <a:lnSpc>
                    <a:spcPct val="100000"/>
                  </a:lnSpc>
                  <a:buSzPts val="1400"/>
                  <a:buFont typeface="Source Sans Pro"/>
                  <a:buAutoNum type="alphaLcParenBoth" startAt="2"/>
                </a:pPr>
                <a:r>
                  <a:rPr lang="en-US" sz="1200" dirty="0">
                    <a:latin typeface="Source Sans Pro"/>
                    <a:ea typeface="Source Sans Pro"/>
                    <a:cs typeface="Source Sans Pro"/>
                    <a:sym typeface="Source Sans Pro"/>
                  </a:rPr>
                  <a:t>Now, write an algorithm to solve any instance of this puzzle. You are given a list of 10 jugs with (positive integer) capacities </a:t>
                </a:r>
                <a14:m>
                  <m:oMath xmlns:m="http://schemas.openxmlformats.org/officeDocument/2006/math">
                    <m:r>
                      <a:rPr lang="en-US" sz="1200" i="1" dirty="0" smtClean="0">
                        <a:latin typeface="Cambria Math" panose="02040503050406030204" pitchFamily="18" charset="0"/>
                        <a:ea typeface="Source Sans Pro"/>
                        <a:cs typeface="Source Sans Pro"/>
                        <a:sym typeface="Source Sans Pro"/>
                      </a:rPr>
                      <m:t>𝑐</m:t>
                    </m:r>
                    <m:r>
                      <a:rPr lang="en-US" sz="1200" i="1" baseline="-25000" dirty="0" smtClean="0">
                        <a:latin typeface="Cambria Math" panose="02040503050406030204" pitchFamily="18" charset="0"/>
                        <a:ea typeface="Source Sans Pro"/>
                        <a:cs typeface="Source Sans Pro"/>
                        <a:sym typeface="Source Sans Pro"/>
                      </a:rPr>
                      <m:t>1</m:t>
                    </m:r>
                    <m:r>
                      <a:rPr lang="en-US" sz="1200" i="1" dirty="0" smtClean="0">
                        <a:latin typeface="Cambria Math" panose="02040503050406030204" pitchFamily="18" charset="0"/>
                        <a:ea typeface="Source Sans Pro"/>
                        <a:cs typeface="Source Sans Pro"/>
                        <a:sym typeface="Source Sans Pro"/>
                      </a:rPr>
                      <m:t>, …, </m:t>
                    </m:r>
                    <m:r>
                      <a:rPr lang="en-US" sz="1200" i="1" dirty="0" smtClean="0">
                        <a:latin typeface="Cambria Math" panose="02040503050406030204" pitchFamily="18" charset="0"/>
                        <a:ea typeface="Source Sans Pro"/>
                        <a:cs typeface="Source Sans Pro"/>
                        <a:sym typeface="Source Sans Pro"/>
                      </a:rPr>
                      <m:t>𝑐</m:t>
                    </m:r>
                    <m:r>
                      <a:rPr lang="en-US" sz="1200" i="1" baseline="-25000" dirty="0" smtClean="0">
                        <a:latin typeface="Cambria Math" panose="02040503050406030204" pitchFamily="18" charset="0"/>
                        <a:ea typeface="Source Sans Pro"/>
                        <a:cs typeface="Source Sans Pro"/>
                        <a:sym typeface="Source Sans Pro"/>
                      </a:rPr>
                      <m:t>10</m:t>
                    </m:r>
                  </m:oMath>
                </a14:m>
                <a:r>
                  <a:rPr lang="en-US" sz="1200" dirty="0">
                    <a:latin typeface="Source Sans Pro"/>
                    <a:ea typeface="Source Sans Pro"/>
                    <a:cs typeface="Source Sans Pro"/>
                    <a:sym typeface="Source Sans Pro"/>
                  </a:rPr>
                  <a:t>, ranging from 1 to </a:t>
                </a:r>
                <a14:m>
                  <m:oMath xmlns:m="http://schemas.openxmlformats.org/officeDocument/2006/math">
                    <m:r>
                      <a:rPr lang="en-US" sz="1200" i="1" dirty="0" smtClean="0">
                        <a:latin typeface="Cambria Math" panose="02040503050406030204" pitchFamily="18" charset="0"/>
                        <a:ea typeface="Source Sans Pro"/>
                        <a:cs typeface="Source Sans Pro"/>
                        <a:sym typeface="Source Sans Pro"/>
                      </a:rPr>
                      <m:t>𝐶</m:t>
                    </m:r>
                  </m:oMath>
                </a14:m>
                <a:r>
                  <a:rPr lang="en-US" sz="1200" dirty="0">
                    <a:latin typeface="Source Sans Pro"/>
                    <a:ea typeface="Source Sans Pro"/>
                    <a:cs typeface="Source Sans Pro"/>
                    <a:sym typeface="Source Sans Pro"/>
                  </a:rPr>
                  <a:t>. Your goal is to determine whether it is possible to get exactly </a:t>
                </a:r>
                <a14:m>
                  <m:oMath xmlns:m="http://schemas.openxmlformats.org/officeDocument/2006/math">
                    <m:r>
                      <a:rPr lang="en-US" sz="1200" i="1" dirty="0" smtClean="0">
                        <a:latin typeface="Cambria Math" panose="02040503050406030204" pitchFamily="18" charset="0"/>
                        <a:ea typeface="Source Sans Pro"/>
                        <a:cs typeface="Source Sans Pro"/>
                        <a:sym typeface="Source Sans Pro"/>
                      </a:rPr>
                      <m:t>𝑡</m:t>
                    </m:r>
                  </m:oMath>
                </a14:m>
                <a:r>
                  <a:rPr lang="en-US" sz="1200" dirty="0">
                    <a:latin typeface="Source Sans Pro"/>
                    <a:ea typeface="Source Sans Pro"/>
                    <a:cs typeface="Source Sans Pro"/>
                    <a:sym typeface="Source Sans Pro"/>
                  </a:rPr>
                  <a:t> gallons into a bucket with capacity at least</a:t>
                </a:r>
                <a14:m>
                  <m:oMath xmlns:m="http://schemas.openxmlformats.org/officeDocument/2006/math">
                    <m:r>
                      <a:rPr lang="en-US" sz="1200" i="1" dirty="0">
                        <a:latin typeface="Cambria Math" panose="02040503050406030204" pitchFamily="18" charset="0"/>
                        <a:ea typeface="Source Sans Pro"/>
                        <a:cs typeface="Source Sans Pro"/>
                        <a:sym typeface="Source Sans Pro"/>
                      </a:rPr>
                      <m:t> </m:t>
                    </m:r>
                    <m:r>
                      <a:rPr lang="en-US" sz="1200" i="1" dirty="0">
                        <a:latin typeface="Cambria Math" panose="02040503050406030204" pitchFamily="18" charset="0"/>
                        <a:ea typeface="Source Sans Pro"/>
                        <a:cs typeface="Source Sans Pro"/>
                        <a:sym typeface="Source Sans Pro"/>
                      </a:rPr>
                      <m:t>𝑡</m:t>
                    </m:r>
                  </m:oMath>
                </a14:m>
                <a:r>
                  <a:rPr lang="en-US" sz="1200" dirty="0">
                    <a:latin typeface="Source Sans Pro"/>
                    <a:ea typeface="Source Sans Pro"/>
                    <a:cs typeface="Source Sans Pro"/>
                    <a:sym typeface="Source Sans Pro"/>
                  </a:rPr>
                  <a:t> and most </a:t>
                </a:r>
                <a14:m>
                  <m:oMath xmlns:m="http://schemas.openxmlformats.org/officeDocument/2006/math">
                    <m:r>
                      <a:rPr lang="en-US" sz="1200" i="1">
                        <a:latin typeface="Cambria Math" panose="02040503050406030204" pitchFamily="18" charset="0"/>
                        <a:ea typeface="Source Sans Pro"/>
                        <a:cs typeface="Source Sans Pro"/>
                        <a:sym typeface="Source Sans Pro"/>
                      </a:rPr>
                      <m:t>𝐵</m:t>
                    </m:r>
                    <m:r>
                      <a:rPr lang="en-US" sz="1200">
                        <a:latin typeface="Cambria Math" panose="02040503050406030204" pitchFamily="18" charset="0"/>
                        <a:ea typeface="Source Sans Pro"/>
                        <a:cs typeface="Source Sans Pro"/>
                        <a:sym typeface="Source Sans Pro"/>
                      </a:rPr>
                      <m:t>.</m:t>
                    </m:r>
                  </m:oMath>
                </a14:m>
                <a:endParaRPr lang="en-US" sz="1200" baseline="30000" dirty="0">
                  <a:latin typeface="Source Sans Pro"/>
                  <a:ea typeface="Source Sans Pro"/>
                  <a:cs typeface="Source Sans Pro"/>
                  <a:sym typeface="Source Sans Pro"/>
                </a:endParaRPr>
              </a:p>
            </p:txBody>
          </p:sp>
        </mc:Choice>
        <mc:Fallback xmlns="">
          <p:sp>
            <p:nvSpPr>
              <p:cNvPr id="5" name="Text Placeholder 4">
                <a:extLst>
                  <a:ext uri="{FF2B5EF4-FFF2-40B4-BE49-F238E27FC236}">
                    <a16:creationId xmlns:a16="http://schemas.microsoft.com/office/drawing/2014/main" id="{D457CB86-B894-26FD-7788-FA806722E745}"/>
                  </a:ext>
                </a:extLst>
              </p:cNvPr>
              <p:cNvSpPr>
                <a:spLocks noGrp="1" noRot="1" noChangeAspect="1" noMove="1" noResize="1" noEditPoints="1" noAdjustHandles="1" noChangeArrowheads="1" noChangeShapeType="1" noTextEdit="1"/>
              </p:cNvSpPr>
              <p:nvPr>
                <p:ph type="body" idx="1"/>
              </p:nvPr>
            </p:nvSpPr>
            <p:spPr>
              <a:xfrm>
                <a:off x="311700" y="1068425"/>
                <a:ext cx="8520600" cy="3801448"/>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5D0EE99-A8CD-BDBD-E4F8-22A708704A24}"/>
                  </a:ext>
                </a:extLst>
              </p:cNvPr>
              <p:cNvSpPr txBox="1"/>
              <p:nvPr/>
            </p:nvSpPr>
            <p:spPr>
              <a:xfrm>
                <a:off x="443318" y="1819513"/>
                <a:ext cx="3622991" cy="3323987"/>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1800"/>
                  <a:buFont typeface="Arial"/>
                  <a:buNone/>
                </a:pPr>
                <a:r>
                  <a:rPr lang="en-US" sz="1400" dirty="0">
                    <a:solidFill>
                      <a:srgbClr val="9900FF"/>
                    </a:solidFill>
                    <a:latin typeface="Source Sans Pro"/>
                    <a:ea typeface="Source Sans Pro"/>
                    <a:cs typeface="Source Sans Pro"/>
                    <a:sym typeface="Source Sans Pro"/>
                  </a:rPr>
                  <a:t>Let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𝑆</m:t>
                    </m:r>
                  </m:oMath>
                </a14:m>
                <a:r>
                  <a:rPr lang="en-US" sz="1400" dirty="0">
                    <a:solidFill>
                      <a:srgbClr val="9900FF"/>
                    </a:solidFill>
                    <a:latin typeface="Source Sans Pro"/>
                    <a:ea typeface="Source Sans Pro"/>
                    <a:cs typeface="Source Sans Pro"/>
                    <a:sym typeface="Source Sans Pro"/>
                  </a:rPr>
                  <a:t> be the set of all 11-tuples, where for the first 10 entries, the entry is an integer between 0 and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𝑐</m:t>
                    </m:r>
                    <m:r>
                      <a:rPr lang="en-US" sz="1400" i="1" baseline="-25000" dirty="0">
                        <a:solidFill>
                          <a:srgbClr val="9900FF"/>
                        </a:solidFill>
                        <a:latin typeface="Cambria Math" panose="02040503050406030204" pitchFamily="18" charset="0"/>
                        <a:ea typeface="Source Sans Pro"/>
                        <a:cs typeface="Source Sans Pro"/>
                        <a:sym typeface="Source Sans Pro"/>
                      </a:rPr>
                      <m:t>𝑖</m:t>
                    </m:r>
                  </m:oMath>
                </a14:m>
                <a:r>
                  <a:rPr lang="en-US" sz="1400" dirty="0">
                    <a:solidFill>
                      <a:srgbClr val="9900FF"/>
                    </a:solidFill>
                    <a:latin typeface="Source Sans Pro"/>
                    <a:ea typeface="Source Sans Pro"/>
                    <a:cs typeface="Source Sans Pro"/>
                    <a:sym typeface="Source Sans Pro"/>
                  </a:rPr>
                  <a:t> , and the final entry for the bucket is an integer between 0 and </a:t>
                </a:r>
                <a14:m>
                  <m:oMath xmlns:m="http://schemas.openxmlformats.org/officeDocument/2006/math">
                    <m:r>
                      <a:rPr lang="en-US" sz="1400" b="0" i="1" dirty="0" smtClean="0">
                        <a:solidFill>
                          <a:srgbClr val="9900FF"/>
                        </a:solidFill>
                        <a:latin typeface="Cambria Math" panose="02040503050406030204" pitchFamily="18" charset="0"/>
                        <a:ea typeface="Source Sans Pro"/>
                        <a:cs typeface="Source Sans Pro"/>
                        <a:sym typeface="Source Sans Pro"/>
                      </a:rPr>
                      <m:t>𝐵</m:t>
                    </m:r>
                  </m:oMath>
                </a14:m>
                <a:r>
                  <a:rPr lang="en-US" sz="1400" dirty="0">
                    <a:solidFill>
                      <a:srgbClr val="9900FF"/>
                    </a:solidFill>
                    <a:latin typeface="Source Sans Pro"/>
                    <a:ea typeface="Source Sans Pro"/>
                    <a:cs typeface="Source Sans Pro"/>
                    <a:sym typeface="Source Sans Pro"/>
                  </a:rPr>
                  <a:t>. There are </a:t>
                </a:r>
                <a:endParaRPr lang="en-US" i="1" dirty="0">
                  <a:solidFill>
                    <a:srgbClr val="9900FF"/>
                  </a:solidFill>
                  <a:latin typeface="Cambria Math" panose="02040503050406030204" pitchFamily="18" charset="0"/>
                  <a:ea typeface="Source Sans Pro"/>
                  <a:cs typeface="Source Sans Pro"/>
                  <a:sym typeface="Source Sans Pro"/>
                </a:endParaRPr>
              </a:p>
              <a:p>
                <a:pPr lvl="0">
                  <a:buSzPts val="1800"/>
                </a:pPr>
                <a14:m>
                  <m:oMath xmlns:m="http://schemas.openxmlformats.org/officeDocument/2006/math">
                    <m:sSup>
                      <m:sSupPr>
                        <m:ctrlPr>
                          <a:rPr lang="en-US" i="1" dirty="0">
                            <a:solidFill>
                              <a:srgbClr val="9900FF"/>
                            </a:solidFill>
                            <a:latin typeface="Cambria Math" panose="02040503050406030204" pitchFamily="18" charset="0"/>
                            <a:ea typeface="Source Sans Pro"/>
                            <a:sym typeface="Source Sans Pro"/>
                          </a:rPr>
                        </m:ctrlPr>
                      </m:sSupPr>
                      <m:e>
                        <m:r>
                          <a:rPr lang="en-US" i="1" dirty="0">
                            <a:solidFill>
                              <a:srgbClr val="9900FF"/>
                            </a:solidFill>
                            <a:latin typeface="Cambria Math" panose="02040503050406030204" pitchFamily="18" charset="0"/>
                            <a:ea typeface="Source Sans Pro"/>
                            <a:sym typeface="Source Sans Pro"/>
                          </a:rPr>
                          <m:t>(</m:t>
                        </m:r>
                        <m:r>
                          <a:rPr lang="en-US" i="1" dirty="0">
                            <a:solidFill>
                              <a:srgbClr val="9900FF"/>
                            </a:solidFill>
                            <a:latin typeface="Cambria Math" panose="02040503050406030204" pitchFamily="18" charset="0"/>
                            <a:ea typeface="Source Sans Pro"/>
                            <a:sym typeface="Source Sans Pro"/>
                          </a:rPr>
                          <m:t>𝐶</m:t>
                        </m:r>
                        <m:r>
                          <a:rPr lang="en-US" i="1" dirty="0">
                            <a:solidFill>
                              <a:srgbClr val="9900FF"/>
                            </a:solidFill>
                            <a:latin typeface="Cambria Math" panose="02040503050406030204" pitchFamily="18" charset="0"/>
                            <a:ea typeface="Source Sans Pro"/>
                            <a:sym typeface="Source Sans Pro"/>
                          </a:rPr>
                          <m:t>+1)</m:t>
                        </m:r>
                      </m:e>
                      <m:sup>
                        <m:r>
                          <a:rPr lang="en-US" i="1" dirty="0">
                            <a:solidFill>
                              <a:srgbClr val="9900FF"/>
                            </a:solidFill>
                            <a:latin typeface="Cambria Math" panose="02040503050406030204" pitchFamily="18" charset="0"/>
                            <a:ea typeface="Source Sans Pro"/>
                            <a:sym typeface="Source Sans Pro"/>
                          </a:rPr>
                          <m:t>10</m:t>
                        </m:r>
                      </m:sup>
                    </m:sSup>
                    <m:r>
                      <a:rPr lang="en-US" i="1" dirty="0">
                        <a:solidFill>
                          <a:srgbClr val="9900FF"/>
                        </a:solidFill>
                        <a:latin typeface="Cambria Math" panose="02040503050406030204" pitchFamily="18" charset="0"/>
                        <a:ea typeface="Source Sans Pro"/>
                        <a:cs typeface="Source Sans Pro"/>
                        <a:sym typeface="Source Sans Pro"/>
                      </a:rPr>
                      <m:t>·(</m:t>
                    </m:r>
                    <m:r>
                      <a:rPr lang="en-US" b="0" i="1" dirty="0" smtClean="0">
                        <a:solidFill>
                          <a:srgbClr val="9900FF"/>
                        </a:solidFill>
                        <a:latin typeface="Cambria Math" panose="02040503050406030204" pitchFamily="18" charset="0"/>
                        <a:ea typeface="Source Sans Pro"/>
                        <a:cs typeface="Source Sans Pro"/>
                        <a:sym typeface="Source Sans Pro"/>
                      </a:rPr>
                      <m:t>𝐵</m:t>
                    </m:r>
                    <m:r>
                      <a:rPr lang="en-US" b="0" i="1" dirty="0" smtClean="0">
                        <a:solidFill>
                          <a:srgbClr val="9900FF"/>
                        </a:solidFill>
                        <a:latin typeface="Cambria Math" panose="02040503050406030204" pitchFamily="18" charset="0"/>
                        <a:ea typeface="Source Sans Pro"/>
                        <a:cs typeface="Source Sans Pro"/>
                        <a:sym typeface="Source Sans Pro"/>
                      </a:rPr>
                      <m:t>+1)</m:t>
                    </m:r>
                  </m:oMath>
                </a14:m>
                <a:r>
                  <a:rPr lang="en-US" sz="1400" dirty="0">
                    <a:solidFill>
                      <a:srgbClr val="9900FF"/>
                    </a:solidFill>
                    <a:latin typeface="Source Sans Pro"/>
                    <a:ea typeface="Source Sans Pro"/>
                    <a:cs typeface="Source Sans Pro"/>
                    <a:sym typeface="Source Sans Pro"/>
                  </a:rPr>
                  <a:t> such states. </a:t>
                </a:r>
              </a:p>
              <a:p>
                <a:pPr marL="0" marR="0" lvl="0" indent="0" algn="l" rtl="0">
                  <a:lnSpc>
                    <a:spcPct val="100000"/>
                  </a:lnSpc>
                  <a:spcBef>
                    <a:spcPts val="0"/>
                  </a:spcBef>
                  <a:spcAft>
                    <a:spcPts val="0"/>
                  </a:spcAft>
                  <a:buClr>
                    <a:srgbClr val="000000"/>
                  </a:buClr>
                  <a:buSzPts val="1800"/>
                  <a:buFont typeface="Arial"/>
                  <a:buNone/>
                </a:pPr>
                <a:endParaRPr lang="en-US" sz="1400" dirty="0">
                  <a:solidFill>
                    <a:srgbClr val="9900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n-US" sz="1400" dirty="0">
                    <a:solidFill>
                      <a:srgbClr val="9900FF"/>
                    </a:solidFill>
                    <a:latin typeface="Source Sans Pro"/>
                    <a:ea typeface="Source Sans Pro"/>
                    <a:cs typeface="Source Sans Pro"/>
                    <a:sym typeface="Source Sans Pro"/>
                  </a:rPr>
                  <a:t>We make a graph with a vertex for every element of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𝑆</m:t>
                    </m:r>
                  </m:oMath>
                </a14:m>
                <a:r>
                  <a:rPr lang="en-US" sz="1400" dirty="0">
                    <a:solidFill>
                      <a:srgbClr val="9900FF"/>
                    </a:solidFill>
                    <a:latin typeface="Source Sans Pro"/>
                    <a:ea typeface="Source Sans Pro"/>
                    <a:cs typeface="Source Sans Pro"/>
                    <a:sym typeface="Source Sans Pro"/>
                  </a:rPr>
                  <a:t>. And add an edge from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𝑢</m:t>
                    </m:r>
                  </m:oMath>
                </a14:m>
                <a:r>
                  <a:rPr lang="en-US" sz="1400" dirty="0">
                    <a:solidFill>
                      <a:srgbClr val="9900FF"/>
                    </a:solidFill>
                    <a:latin typeface="Source Sans Pro"/>
                    <a:ea typeface="Source Sans Pro"/>
                    <a:cs typeface="Source Sans Pro"/>
                    <a:sym typeface="Source Sans Pro"/>
                  </a:rPr>
                  <a:t> to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𝑣</m:t>
                    </m:r>
                  </m:oMath>
                </a14:m>
                <a:r>
                  <a:rPr lang="en-US" sz="1400" dirty="0">
                    <a:solidFill>
                      <a:srgbClr val="9900FF"/>
                    </a:solidFill>
                    <a:latin typeface="Source Sans Pro"/>
                    <a:ea typeface="Source Sans Pro"/>
                    <a:cs typeface="Source Sans Pro"/>
                    <a:sym typeface="Source Sans Pro"/>
                  </a:rPr>
                  <a:t> if and only if the states meet one of these conditions. </a:t>
                </a:r>
              </a:p>
              <a:p>
                <a:pPr marL="0" marR="0" lvl="0" indent="0" algn="l" rtl="0">
                  <a:lnSpc>
                    <a:spcPct val="100000"/>
                  </a:lnSpc>
                  <a:spcBef>
                    <a:spcPts val="0"/>
                  </a:spcBef>
                  <a:spcAft>
                    <a:spcPts val="0"/>
                  </a:spcAft>
                  <a:buClr>
                    <a:srgbClr val="000000"/>
                  </a:buClr>
                  <a:buSzPts val="1800"/>
                  <a:buFont typeface="Arial"/>
                  <a:buNone/>
                </a:pPr>
                <a:endParaRPr lang="en-US" sz="1400" dirty="0">
                  <a:solidFill>
                    <a:srgbClr val="9900FF"/>
                  </a:solidFill>
                  <a:latin typeface="Source Sans Pro"/>
                  <a:ea typeface="Source Sans Pro"/>
                  <a:cs typeface="Source Sans Pro"/>
                  <a:sym typeface="Source Sans Pro"/>
                </a:endParaRPr>
              </a:p>
              <a:p>
                <a:pPr lvl="0">
                  <a:buSzPts val="1800"/>
                </a:pPr>
                <a:r>
                  <a:rPr lang="en-US" sz="1400" dirty="0">
                    <a:solidFill>
                      <a:srgbClr val="9900FF"/>
                    </a:solidFill>
                    <a:latin typeface="Source Sans Pro"/>
                    <a:ea typeface="Source Sans Pro"/>
                    <a:cs typeface="Source Sans Pro"/>
                    <a:sym typeface="Source Sans Pro"/>
                  </a:rPr>
                  <a:t>From a given state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m:t>
                    </m:r>
                    <m:r>
                      <a:rPr lang="en-US" sz="1400" i="1" dirty="0" smtClean="0">
                        <a:solidFill>
                          <a:srgbClr val="9900FF"/>
                        </a:solidFill>
                        <a:latin typeface="Cambria Math" panose="02040503050406030204" pitchFamily="18" charset="0"/>
                        <a:ea typeface="Source Sans Pro"/>
                        <a:cs typeface="Source Sans Pro"/>
                        <a:sym typeface="Source Sans Pro"/>
                      </a:rPr>
                      <m:t>𝑗</m:t>
                    </m:r>
                    <m:r>
                      <a:rPr lang="en-US" sz="1400" i="1" baseline="-25000" dirty="0">
                        <a:solidFill>
                          <a:srgbClr val="9900FF"/>
                        </a:solidFill>
                        <a:latin typeface="Cambria Math" panose="02040503050406030204" pitchFamily="18" charset="0"/>
                        <a:ea typeface="Source Sans Pro"/>
                        <a:cs typeface="Source Sans Pro"/>
                        <a:sym typeface="Source Sans Pro"/>
                      </a:rPr>
                      <m:t>1</m:t>
                    </m:r>
                    <m:r>
                      <a:rPr lang="en-US" sz="1400" i="1" dirty="0">
                        <a:solidFill>
                          <a:srgbClr val="9900FF"/>
                        </a:solidFill>
                        <a:latin typeface="Cambria Math" panose="02040503050406030204" pitchFamily="18" charset="0"/>
                        <a:ea typeface="Source Sans Pro"/>
                        <a:cs typeface="Source Sans Pro"/>
                        <a:sym typeface="Source Sans Pro"/>
                      </a:rPr>
                      <m:t>, </m:t>
                    </m:r>
                    <m:r>
                      <a:rPr lang="en-US" sz="1400" i="1" dirty="0">
                        <a:solidFill>
                          <a:srgbClr val="9900FF"/>
                        </a:solidFill>
                        <a:latin typeface="Cambria Math" panose="02040503050406030204" pitchFamily="18" charset="0"/>
                        <a:ea typeface="Source Sans Pro"/>
                        <a:cs typeface="Source Sans Pro"/>
                        <a:sym typeface="Source Sans Pro"/>
                      </a:rPr>
                      <m:t>𝑗</m:t>
                    </m:r>
                    <m:r>
                      <a:rPr lang="en-US" sz="1400" i="1" baseline="-25000" dirty="0">
                        <a:solidFill>
                          <a:srgbClr val="9900FF"/>
                        </a:solidFill>
                        <a:latin typeface="Cambria Math" panose="02040503050406030204" pitchFamily="18" charset="0"/>
                        <a:ea typeface="Source Sans Pro"/>
                        <a:cs typeface="Source Sans Pro"/>
                        <a:sym typeface="Source Sans Pro"/>
                      </a:rPr>
                      <m:t>2</m:t>
                    </m:r>
                    <m:r>
                      <a:rPr lang="en-US" sz="1400" i="1" dirty="0">
                        <a:solidFill>
                          <a:srgbClr val="9900FF"/>
                        </a:solidFill>
                        <a:latin typeface="Cambria Math" panose="02040503050406030204" pitchFamily="18" charset="0"/>
                        <a:ea typeface="Source Sans Pro"/>
                        <a:cs typeface="Source Sans Pro"/>
                        <a:sym typeface="Source Sans Pro"/>
                      </a:rPr>
                      <m:t>, …</m:t>
                    </m:r>
                    <m:r>
                      <a:rPr lang="en-US" sz="1400" b="0" i="1" dirty="0" smtClean="0">
                        <a:solidFill>
                          <a:srgbClr val="9900FF"/>
                        </a:solidFill>
                        <a:latin typeface="Cambria Math" panose="02040503050406030204" pitchFamily="18" charset="0"/>
                        <a:ea typeface="Source Sans Pro"/>
                        <a:cs typeface="Source Sans Pro"/>
                        <a:sym typeface="Source Sans Pro"/>
                      </a:rPr>
                      <m:t>,</m:t>
                    </m:r>
                    <m:r>
                      <a:rPr lang="en-US" i="1" dirty="0">
                        <a:solidFill>
                          <a:srgbClr val="9900FF"/>
                        </a:solidFill>
                        <a:latin typeface="Cambria Math" panose="02040503050406030204" pitchFamily="18" charset="0"/>
                        <a:ea typeface="Source Sans Pro"/>
                        <a:cs typeface="Source Sans Pro"/>
                        <a:sym typeface="Source Sans Pro"/>
                      </a:rPr>
                      <m:t>𝑗</m:t>
                    </m:r>
                    <m:r>
                      <a:rPr lang="en-US" i="1" baseline="-25000" dirty="0">
                        <a:solidFill>
                          <a:srgbClr val="9900FF"/>
                        </a:solidFill>
                        <a:latin typeface="Cambria Math" panose="02040503050406030204" pitchFamily="18" charset="0"/>
                        <a:ea typeface="Source Sans Pro"/>
                        <a:cs typeface="Source Sans Pro"/>
                        <a:sym typeface="Source Sans Pro"/>
                      </a:rPr>
                      <m:t>10</m:t>
                    </m:r>
                    <m:r>
                      <a:rPr lang="en-US" sz="1400" i="1" dirty="0">
                        <a:solidFill>
                          <a:srgbClr val="9900FF"/>
                        </a:solidFill>
                        <a:latin typeface="Cambria Math" panose="02040503050406030204" pitchFamily="18" charset="0"/>
                        <a:ea typeface="Source Sans Pro"/>
                        <a:cs typeface="Source Sans Pro"/>
                        <a:sym typeface="Source Sans Pro"/>
                      </a:rPr>
                      <m:t>, </m:t>
                    </m:r>
                    <m:sSub>
                      <m:sSubPr>
                        <m:ctrlPr>
                          <a:rPr lang="en-US" sz="1400" b="0" i="1" dirty="0" smtClean="0">
                            <a:solidFill>
                              <a:srgbClr val="9900FF"/>
                            </a:solidFill>
                            <a:latin typeface="Cambria Math" panose="02040503050406030204" pitchFamily="18" charset="0"/>
                            <a:ea typeface="Source Sans Pro"/>
                            <a:cs typeface="Source Sans Pro"/>
                            <a:sym typeface="Source Sans Pro"/>
                          </a:rPr>
                        </m:ctrlPr>
                      </m:sSubPr>
                      <m:e>
                        <m:r>
                          <a:rPr lang="en-US" sz="1400" b="0" i="1" dirty="0" smtClean="0">
                            <a:solidFill>
                              <a:srgbClr val="9900FF"/>
                            </a:solidFill>
                            <a:latin typeface="Cambria Math" panose="02040503050406030204" pitchFamily="18" charset="0"/>
                            <a:ea typeface="Source Sans Pro"/>
                            <a:cs typeface="Source Sans Pro"/>
                            <a:sym typeface="Source Sans Pro"/>
                          </a:rPr>
                          <m:t>𝑗</m:t>
                        </m:r>
                      </m:e>
                      <m:sub>
                        <m:r>
                          <a:rPr lang="en-US" sz="1400" b="0" i="1" dirty="0" smtClean="0">
                            <a:solidFill>
                              <a:srgbClr val="9900FF"/>
                            </a:solidFill>
                            <a:latin typeface="Cambria Math" panose="02040503050406030204" pitchFamily="18" charset="0"/>
                            <a:ea typeface="Source Sans Pro"/>
                            <a:cs typeface="Source Sans Pro"/>
                            <a:sym typeface="Source Sans Pro"/>
                          </a:rPr>
                          <m:t>11</m:t>
                        </m:r>
                      </m:sub>
                    </m:sSub>
                    <m:r>
                      <a:rPr lang="en-US" sz="1400" b="0" i="1" dirty="0" smtClean="0">
                        <a:solidFill>
                          <a:srgbClr val="9900FF"/>
                        </a:solidFill>
                        <a:latin typeface="Cambria Math" panose="02040503050406030204" pitchFamily="18" charset="0"/>
                        <a:ea typeface="Source Sans Pro"/>
                        <a:cs typeface="Source Sans Pro"/>
                        <a:sym typeface="Source Sans Pro"/>
                      </a:rPr>
                      <m:t>)</m:t>
                    </m:r>
                  </m:oMath>
                </a14:m>
                <a:r>
                  <a:rPr lang="en-US" sz="1400" dirty="0">
                    <a:solidFill>
                      <a:srgbClr val="9900FF"/>
                    </a:solidFill>
                    <a:latin typeface="Source Sans Pro"/>
                    <a:ea typeface="Source Sans Pro"/>
                    <a:cs typeface="Source Sans Pro"/>
                    <a:sym typeface="Source Sans Pro"/>
                  </a:rPr>
                  <a:t>, you can move to another state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m:t>
                    </m:r>
                    <m:r>
                      <a:rPr lang="en-US" sz="1400" i="1" dirty="0" smtClean="0">
                        <a:solidFill>
                          <a:srgbClr val="9900FF"/>
                        </a:solidFill>
                        <a:latin typeface="Cambria Math" panose="02040503050406030204" pitchFamily="18" charset="0"/>
                        <a:ea typeface="Source Sans Pro"/>
                        <a:cs typeface="Source Sans Pro"/>
                        <a:sym typeface="Source Sans Pro"/>
                      </a:rPr>
                      <m:t>𝑗</m:t>
                    </m:r>
                    <m:r>
                      <a:rPr lang="en-US" sz="1400" i="1" dirty="0">
                        <a:solidFill>
                          <a:srgbClr val="9900FF"/>
                        </a:solidFill>
                        <a:latin typeface="Cambria Math" panose="02040503050406030204" pitchFamily="18" charset="0"/>
                        <a:ea typeface="Raleway"/>
                        <a:cs typeface="Raleway"/>
                        <a:sym typeface="Raleway"/>
                      </a:rPr>
                      <m:t>’</m:t>
                    </m:r>
                    <m:r>
                      <a:rPr lang="en-US" sz="1400" i="1" baseline="-25000" dirty="0">
                        <a:solidFill>
                          <a:srgbClr val="9900FF"/>
                        </a:solidFill>
                        <a:latin typeface="Cambria Math" panose="02040503050406030204" pitchFamily="18" charset="0"/>
                        <a:ea typeface="Source Sans Pro"/>
                        <a:cs typeface="Source Sans Pro"/>
                        <a:sym typeface="Source Sans Pro"/>
                      </a:rPr>
                      <m:t>1</m:t>
                    </m:r>
                    <m:r>
                      <a:rPr lang="en-US" sz="1400" i="1" dirty="0">
                        <a:solidFill>
                          <a:srgbClr val="9900FF"/>
                        </a:solidFill>
                        <a:latin typeface="Cambria Math" panose="02040503050406030204" pitchFamily="18" charset="0"/>
                        <a:ea typeface="Source Sans Pro"/>
                        <a:cs typeface="Source Sans Pro"/>
                        <a:sym typeface="Source Sans Pro"/>
                      </a:rPr>
                      <m:t> , </m:t>
                    </m:r>
                    <m:r>
                      <a:rPr lang="en-US" sz="1400" i="1" dirty="0">
                        <a:solidFill>
                          <a:srgbClr val="9900FF"/>
                        </a:solidFill>
                        <a:latin typeface="Cambria Math" panose="02040503050406030204" pitchFamily="18" charset="0"/>
                        <a:ea typeface="Source Sans Pro"/>
                        <a:cs typeface="Source Sans Pro"/>
                        <a:sym typeface="Source Sans Pro"/>
                      </a:rPr>
                      <m:t>𝑗</m:t>
                    </m:r>
                    <m:r>
                      <a:rPr lang="en-US" sz="1400" i="1" dirty="0">
                        <a:solidFill>
                          <a:srgbClr val="9900FF"/>
                        </a:solidFill>
                        <a:latin typeface="Cambria Math" panose="02040503050406030204" pitchFamily="18" charset="0"/>
                        <a:ea typeface="Raleway"/>
                        <a:cs typeface="Raleway"/>
                        <a:sym typeface="Raleway"/>
                      </a:rPr>
                      <m:t>’</m:t>
                    </m:r>
                    <m:r>
                      <a:rPr lang="en-US" sz="1400" i="1" baseline="-25000" dirty="0">
                        <a:solidFill>
                          <a:srgbClr val="9900FF"/>
                        </a:solidFill>
                        <a:latin typeface="Cambria Math" panose="02040503050406030204" pitchFamily="18" charset="0"/>
                        <a:ea typeface="Source Sans Pro"/>
                        <a:cs typeface="Source Sans Pro"/>
                        <a:sym typeface="Source Sans Pro"/>
                      </a:rPr>
                      <m:t>2</m:t>
                    </m:r>
                    <m:r>
                      <a:rPr lang="en-US" sz="1400" i="1" dirty="0">
                        <a:solidFill>
                          <a:srgbClr val="9900FF"/>
                        </a:solidFill>
                        <a:latin typeface="Cambria Math" panose="02040503050406030204" pitchFamily="18" charset="0"/>
                        <a:ea typeface="Source Sans Pro"/>
                        <a:cs typeface="Source Sans Pro"/>
                        <a:sym typeface="Source Sans Pro"/>
                      </a:rPr>
                      <m:t> </m:t>
                    </m:r>
                    <m:r>
                      <a:rPr lang="en-US" sz="1400" b="0" i="1" dirty="0" smtClean="0">
                        <a:solidFill>
                          <a:srgbClr val="9900FF"/>
                        </a:solidFill>
                        <a:latin typeface="Cambria Math" panose="02040503050406030204" pitchFamily="18" charset="0"/>
                        <a:ea typeface="Source Sans Pro"/>
                        <a:cs typeface="Source Sans Pro"/>
                        <a:sym typeface="Source Sans Pro"/>
                      </a:rPr>
                      <m:t>,</m:t>
                    </m:r>
                    <m:r>
                      <a:rPr lang="en-US" i="1" dirty="0">
                        <a:solidFill>
                          <a:srgbClr val="9900FF"/>
                        </a:solidFill>
                        <a:latin typeface="Cambria Math" panose="02040503050406030204" pitchFamily="18" charset="0"/>
                        <a:ea typeface="Source Sans Pro"/>
                        <a:cs typeface="Source Sans Pro"/>
                        <a:sym typeface="Source Sans Pro"/>
                      </a:rPr>
                      <m:t>…</m:t>
                    </m:r>
                    <m:r>
                      <a:rPr lang="en-US" b="0" i="1" dirty="0" smtClean="0">
                        <a:solidFill>
                          <a:srgbClr val="9900FF"/>
                        </a:solidFill>
                        <a:latin typeface="Cambria Math" panose="02040503050406030204" pitchFamily="18" charset="0"/>
                        <a:ea typeface="Source Sans Pro"/>
                        <a:cs typeface="Source Sans Pro"/>
                        <a:sym typeface="Source Sans Pro"/>
                      </a:rPr>
                      <m:t>,</m:t>
                    </m:r>
                    <m:r>
                      <a:rPr lang="en-US" sz="1400" i="1" dirty="0">
                        <a:solidFill>
                          <a:srgbClr val="9900FF"/>
                        </a:solidFill>
                        <a:latin typeface="Cambria Math" panose="02040503050406030204" pitchFamily="18" charset="0"/>
                        <a:ea typeface="Source Sans Pro"/>
                        <a:cs typeface="Source Sans Pro"/>
                        <a:sym typeface="Source Sans Pro"/>
                      </a:rPr>
                      <m:t>𝑗</m:t>
                    </m:r>
                    <m:r>
                      <a:rPr lang="en-US" sz="1400" i="1" dirty="0">
                        <a:solidFill>
                          <a:srgbClr val="9900FF"/>
                        </a:solidFill>
                        <a:latin typeface="Cambria Math" panose="02040503050406030204" pitchFamily="18" charset="0"/>
                        <a:ea typeface="Raleway"/>
                        <a:cs typeface="Raleway"/>
                        <a:sym typeface="Raleway"/>
                      </a:rPr>
                      <m:t>’</m:t>
                    </m:r>
                    <m:r>
                      <a:rPr lang="en-US" sz="1400" i="1" baseline="-25000" dirty="0">
                        <a:solidFill>
                          <a:srgbClr val="9900FF"/>
                        </a:solidFill>
                        <a:latin typeface="Cambria Math" panose="02040503050406030204" pitchFamily="18" charset="0"/>
                        <a:ea typeface="Source Sans Pro"/>
                        <a:cs typeface="Source Sans Pro"/>
                        <a:sym typeface="Source Sans Pro"/>
                      </a:rPr>
                      <m:t>10</m:t>
                    </m:r>
                    <m:r>
                      <a:rPr lang="en-US" sz="1400" i="1" dirty="0">
                        <a:solidFill>
                          <a:srgbClr val="9900FF"/>
                        </a:solidFill>
                        <a:latin typeface="Cambria Math" panose="02040503050406030204" pitchFamily="18" charset="0"/>
                        <a:ea typeface="Source Sans Pro"/>
                        <a:cs typeface="Source Sans Pro"/>
                        <a:sym typeface="Source Sans Pro"/>
                      </a:rPr>
                      <m:t>, </m:t>
                    </m:r>
                    <m:sSubSup>
                      <m:sSubSupPr>
                        <m:ctrlPr>
                          <a:rPr lang="en-US" sz="1400" b="0" i="1" dirty="0" smtClean="0">
                            <a:solidFill>
                              <a:srgbClr val="9900FF"/>
                            </a:solidFill>
                            <a:latin typeface="Cambria Math" panose="02040503050406030204" pitchFamily="18" charset="0"/>
                            <a:ea typeface="Source Sans Pro"/>
                            <a:cs typeface="Source Sans Pro"/>
                            <a:sym typeface="Raleway"/>
                          </a:rPr>
                        </m:ctrlPr>
                      </m:sSubSupPr>
                      <m:e>
                        <m:r>
                          <a:rPr lang="en-US" sz="1400" b="0" i="1" dirty="0" smtClean="0">
                            <a:solidFill>
                              <a:srgbClr val="9900FF"/>
                            </a:solidFill>
                            <a:latin typeface="Cambria Math" panose="02040503050406030204" pitchFamily="18" charset="0"/>
                            <a:ea typeface="Source Sans Pro"/>
                            <a:cs typeface="Source Sans Pro"/>
                            <a:sym typeface="Source Sans Pro"/>
                          </a:rPr>
                          <m:t>𝑗</m:t>
                        </m:r>
                      </m:e>
                      <m:sub>
                        <m:r>
                          <a:rPr lang="en-US" sz="1400" b="0" i="1" dirty="0" smtClean="0">
                            <a:solidFill>
                              <a:srgbClr val="9900FF"/>
                            </a:solidFill>
                            <a:latin typeface="Cambria Math" panose="02040503050406030204" pitchFamily="18" charset="0"/>
                            <a:ea typeface="Source Sans Pro"/>
                            <a:cs typeface="Source Sans Pro"/>
                            <a:sym typeface="Raleway"/>
                          </a:rPr>
                          <m:t>11</m:t>
                        </m:r>
                      </m:sub>
                      <m:sup>
                        <m:r>
                          <a:rPr lang="en-US" sz="1400" b="0" i="1" dirty="0" smtClean="0">
                            <a:solidFill>
                              <a:srgbClr val="9900FF"/>
                            </a:solidFill>
                            <a:latin typeface="Cambria Math" panose="02040503050406030204" pitchFamily="18" charset="0"/>
                            <a:ea typeface="Source Sans Pro"/>
                            <a:cs typeface="Source Sans Pro"/>
                            <a:sym typeface="Raleway"/>
                          </a:rPr>
                          <m:t>′</m:t>
                        </m:r>
                      </m:sup>
                    </m:sSubSup>
                    <m:r>
                      <a:rPr lang="en-US" sz="1400" b="0" i="1" dirty="0" smtClean="0">
                        <a:solidFill>
                          <a:srgbClr val="9900FF"/>
                        </a:solidFill>
                        <a:latin typeface="Cambria Math" panose="02040503050406030204" pitchFamily="18" charset="0"/>
                        <a:ea typeface="Source Sans Pro"/>
                        <a:cs typeface="Source Sans Pro"/>
                        <a:sym typeface="Source Sans Pro"/>
                      </a:rPr>
                      <m:t>)</m:t>
                    </m:r>
                  </m:oMath>
                </a14:m>
                <a:r>
                  <a:rPr lang="en-US" sz="1400" dirty="0">
                    <a:solidFill>
                      <a:srgbClr val="9900FF"/>
                    </a:solidFill>
                    <a:latin typeface="Source Sans Pro"/>
                    <a:ea typeface="Source Sans Pro"/>
                    <a:cs typeface="Source Sans Pro"/>
                    <a:sym typeface="Source Sans Pro"/>
                  </a:rPr>
                  <a:t> if and only if one of the following hold: </a:t>
                </a:r>
              </a:p>
              <a:p>
                <a:pPr marL="0" marR="0" lvl="0" indent="0" algn="l" rtl="0">
                  <a:lnSpc>
                    <a:spcPct val="100000"/>
                  </a:lnSpc>
                  <a:spcBef>
                    <a:spcPts val="0"/>
                  </a:spcBef>
                  <a:spcAft>
                    <a:spcPts val="0"/>
                  </a:spcAft>
                  <a:buClr>
                    <a:srgbClr val="000000"/>
                  </a:buClr>
                  <a:buSzPts val="1800"/>
                  <a:buFont typeface="Arial"/>
                  <a:buNone/>
                </a:pPr>
                <a:endParaRPr lang="en-US" sz="1400" dirty="0">
                  <a:solidFill>
                    <a:srgbClr val="9900FF"/>
                  </a:solidFill>
                  <a:latin typeface="Source Sans Pro"/>
                  <a:ea typeface="Source Sans Pro"/>
                  <a:cs typeface="Source Sans Pro"/>
                  <a:sym typeface="Source Sans Pro"/>
                </a:endParaRPr>
              </a:p>
            </p:txBody>
          </p:sp>
        </mc:Choice>
        <mc:Fallback xmlns="">
          <p:sp>
            <p:nvSpPr>
              <p:cNvPr id="4" name="TextBox 3">
                <a:extLst>
                  <a:ext uri="{FF2B5EF4-FFF2-40B4-BE49-F238E27FC236}">
                    <a16:creationId xmlns:a16="http://schemas.microsoft.com/office/drawing/2014/main" id="{C5D0EE99-A8CD-BDBD-E4F8-22A708704A24}"/>
                  </a:ext>
                </a:extLst>
              </p:cNvPr>
              <p:cNvSpPr txBox="1">
                <a:spLocks noRot="1" noChangeAspect="1" noMove="1" noResize="1" noEditPoints="1" noAdjustHandles="1" noChangeArrowheads="1" noChangeShapeType="1" noTextEdit="1"/>
              </p:cNvSpPr>
              <p:nvPr/>
            </p:nvSpPr>
            <p:spPr>
              <a:xfrm>
                <a:off x="443318" y="1819513"/>
                <a:ext cx="3622991" cy="3323987"/>
              </a:xfrm>
              <a:prstGeom prst="rect">
                <a:avLst/>
              </a:prstGeom>
              <a:blipFill>
                <a:blip r:embed="rId3"/>
                <a:stretch>
                  <a:fillRect l="-505" t="-183" r="-1347"/>
                </a:stretch>
              </a:blipFill>
            </p:spPr>
            <p:txBody>
              <a:bodyPr/>
              <a:lstStyle/>
              <a:p>
                <a:r>
                  <a:rPr lang="en-US">
                    <a:noFill/>
                  </a:rPr>
                  <a:t> </a:t>
                </a:r>
              </a:p>
            </p:txBody>
          </p:sp>
        </mc:Fallback>
      </mc:AlternateContent>
    </p:spTree>
    <p:extLst>
      <p:ext uri="{BB962C8B-B14F-4D97-AF65-F5344CB8AC3E}">
        <p14:creationId xmlns:p14="http://schemas.microsoft.com/office/powerpoint/2010/main" val="30137959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4 – Graph Modeling</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457CB86-B894-26FD-7788-FA806722E745}"/>
                  </a:ext>
                </a:extLst>
              </p:cNvPr>
              <p:cNvSpPr>
                <a:spLocks noGrp="1"/>
              </p:cNvSpPr>
              <p:nvPr>
                <p:ph type="body" idx="1"/>
              </p:nvPr>
            </p:nvSpPr>
            <p:spPr>
              <a:xfrm>
                <a:off x="311700" y="1068426"/>
                <a:ext cx="8520600" cy="3801448"/>
              </a:xfrm>
            </p:spPr>
            <p:txBody>
              <a:bodyPr>
                <a:normAutofit/>
              </a:bodyPr>
              <a:lstStyle/>
              <a:p>
                <a:pPr lvl="0" indent="-317500">
                  <a:lnSpc>
                    <a:spcPct val="100000"/>
                  </a:lnSpc>
                  <a:buSzPts val="1400"/>
                  <a:buFont typeface="Source Sans Pro"/>
                  <a:buAutoNum type="alphaLcParenBoth" startAt="2"/>
                </a:pPr>
                <a:r>
                  <a:rPr lang="en-US" sz="1200" dirty="0">
                    <a:latin typeface="Source Sans Pro"/>
                    <a:ea typeface="Source Sans Pro"/>
                    <a:cs typeface="Source Sans Pro"/>
                    <a:sym typeface="Source Sans Pro"/>
                  </a:rPr>
                  <a:t>Now, write an algorithm to solve any instance of this puzzle. You are given a list of 10 jugs with (positive integer) capacities </a:t>
                </a:r>
                <a14:m>
                  <m:oMath xmlns:m="http://schemas.openxmlformats.org/officeDocument/2006/math">
                    <m:r>
                      <a:rPr lang="en-US" sz="1200" i="1" dirty="0" smtClean="0">
                        <a:latin typeface="Cambria Math" panose="02040503050406030204" pitchFamily="18" charset="0"/>
                        <a:ea typeface="Source Sans Pro"/>
                        <a:cs typeface="Source Sans Pro"/>
                        <a:sym typeface="Source Sans Pro"/>
                      </a:rPr>
                      <m:t>𝑐</m:t>
                    </m:r>
                    <m:r>
                      <a:rPr lang="en-US" sz="1200" i="1" baseline="-25000" dirty="0" smtClean="0">
                        <a:latin typeface="Cambria Math" panose="02040503050406030204" pitchFamily="18" charset="0"/>
                        <a:ea typeface="Source Sans Pro"/>
                        <a:cs typeface="Source Sans Pro"/>
                        <a:sym typeface="Source Sans Pro"/>
                      </a:rPr>
                      <m:t>1</m:t>
                    </m:r>
                    <m:r>
                      <a:rPr lang="en-US" sz="1200" i="1" dirty="0" smtClean="0">
                        <a:latin typeface="Cambria Math" panose="02040503050406030204" pitchFamily="18" charset="0"/>
                        <a:ea typeface="Source Sans Pro"/>
                        <a:cs typeface="Source Sans Pro"/>
                        <a:sym typeface="Source Sans Pro"/>
                      </a:rPr>
                      <m:t>, …, </m:t>
                    </m:r>
                    <m:r>
                      <a:rPr lang="en-US" sz="1200" i="1" dirty="0" smtClean="0">
                        <a:latin typeface="Cambria Math" panose="02040503050406030204" pitchFamily="18" charset="0"/>
                        <a:ea typeface="Source Sans Pro"/>
                        <a:cs typeface="Source Sans Pro"/>
                        <a:sym typeface="Source Sans Pro"/>
                      </a:rPr>
                      <m:t>𝑐</m:t>
                    </m:r>
                    <m:r>
                      <a:rPr lang="en-US" sz="1200" i="1" baseline="-25000" dirty="0" smtClean="0">
                        <a:latin typeface="Cambria Math" panose="02040503050406030204" pitchFamily="18" charset="0"/>
                        <a:ea typeface="Source Sans Pro"/>
                        <a:cs typeface="Source Sans Pro"/>
                        <a:sym typeface="Source Sans Pro"/>
                      </a:rPr>
                      <m:t>10</m:t>
                    </m:r>
                  </m:oMath>
                </a14:m>
                <a:r>
                  <a:rPr lang="en-US" sz="1200" dirty="0">
                    <a:latin typeface="Source Sans Pro"/>
                    <a:ea typeface="Source Sans Pro"/>
                    <a:cs typeface="Source Sans Pro"/>
                    <a:sym typeface="Source Sans Pro"/>
                  </a:rPr>
                  <a:t>, ranging from 1 to </a:t>
                </a:r>
                <a14:m>
                  <m:oMath xmlns:m="http://schemas.openxmlformats.org/officeDocument/2006/math">
                    <m:r>
                      <a:rPr lang="en-US" sz="1200" i="1" dirty="0" smtClean="0">
                        <a:latin typeface="Cambria Math" panose="02040503050406030204" pitchFamily="18" charset="0"/>
                        <a:ea typeface="Source Sans Pro"/>
                        <a:cs typeface="Source Sans Pro"/>
                        <a:sym typeface="Source Sans Pro"/>
                      </a:rPr>
                      <m:t>𝐶</m:t>
                    </m:r>
                  </m:oMath>
                </a14:m>
                <a:r>
                  <a:rPr lang="en-US" sz="1200" dirty="0">
                    <a:latin typeface="Source Sans Pro"/>
                    <a:ea typeface="Source Sans Pro"/>
                    <a:cs typeface="Source Sans Pro"/>
                    <a:sym typeface="Source Sans Pro"/>
                  </a:rPr>
                  <a:t>. Your goal is to determine whether it is possible to get exactly </a:t>
                </a:r>
                <a14:m>
                  <m:oMath xmlns:m="http://schemas.openxmlformats.org/officeDocument/2006/math">
                    <m:r>
                      <a:rPr lang="en-US" sz="1200" i="1" dirty="0" smtClean="0">
                        <a:latin typeface="Cambria Math" panose="02040503050406030204" pitchFamily="18" charset="0"/>
                        <a:ea typeface="Source Sans Pro"/>
                        <a:cs typeface="Source Sans Pro"/>
                        <a:sym typeface="Source Sans Pro"/>
                      </a:rPr>
                      <m:t>𝑡</m:t>
                    </m:r>
                  </m:oMath>
                </a14:m>
                <a:r>
                  <a:rPr lang="en-US" sz="1200" dirty="0">
                    <a:latin typeface="Source Sans Pro"/>
                    <a:ea typeface="Source Sans Pro"/>
                    <a:cs typeface="Source Sans Pro"/>
                    <a:sym typeface="Source Sans Pro"/>
                  </a:rPr>
                  <a:t> gallons into a bucket with capacity at least</a:t>
                </a:r>
                <a14:m>
                  <m:oMath xmlns:m="http://schemas.openxmlformats.org/officeDocument/2006/math">
                    <m:r>
                      <a:rPr lang="en-US" sz="1200" i="1" dirty="0">
                        <a:latin typeface="Cambria Math" panose="02040503050406030204" pitchFamily="18" charset="0"/>
                        <a:ea typeface="Source Sans Pro"/>
                        <a:cs typeface="Source Sans Pro"/>
                        <a:sym typeface="Source Sans Pro"/>
                      </a:rPr>
                      <m:t> </m:t>
                    </m:r>
                    <m:r>
                      <a:rPr lang="en-US" sz="1200" i="1" dirty="0">
                        <a:latin typeface="Cambria Math" panose="02040503050406030204" pitchFamily="18" charset="0"/>
                        <a:ea typeface="Source Sans Pro"/>
                        <a:cs typeface="Source Sans Pro"/>
                        <a:sym typeface="Source Sans Pro"/>
                      </a:rPr>
                      <m:t>𝑡</m:t>
                    </m:r>
                  </m:oMath>
                </a14:m>
                <a:r>
                  <a:rPr lang="en-US" sz="1200" dirty="0">
                    <a:latin typeface="Source Sans Pro"/>
                    <a:ea typeface="Source Sans Pro"/>
                    <a:cs typeface="Source Sans Pro"/>
                    <a:sym typeface="Source Sans Pro"/>
                  </a:rPr>
                  <a:t> and most </a:t>
                </a:r>
                <a14:m>
                  <m:oMath xmlns:m="http://schemas.openxmlformats.org/officeDocument/2006/math">
                    <m:r>
                      <a:rPr lang="en-US" sz="1200" i="1">
                        <a:latin typeface="Cambria Math" panose="02040503050406030204" pitchFamily="18" charset="0"/>
                        <a:ea typeface="Source Sans Pro"/>
                        <a:cs typeface="Source Sans Pro"/>
                        <a:sym typeface="Source Sans Pro"/>
                      </a:rPr>
                      <m:t>𝐵</m:t>
                    </m:r>
                    <m:r>
                      <a:rPr lang="en-US" sz="1200">
                        <a:latin typeface="Cambria Math" panose="02040503050406030204" pitchFamily="18" charset="0"/>
                        <a:ea typeface="Source Sans Pro"/>
                        <a:cs typeface="Source Sans Pro"/>
                        <a:sym typeface="Source Sans Pro"/>
                      </a:rPr>
                      <m:t>.</m:t>
                    </m:r>
                  </m:oMath>
                </a14:m>
                <a:endParaRPr lang="en-US" sz="1200" baseline="30000" dirty="0">
                  <a:latin typeface="Source Sans Pro"/>
                  <a:ea typeface="Source Sans Pro"/>
                  <a:cs typeface="Source Sans Pro"/>
                  <a:sym typeface="Source Sans Pro"/>
                </a:endParaRPr>
              </a:p>
            </p:txBody>
          </p:sp>
        </mc:Choice>
        <mc:Fallback xmlns="">
          <p:sp>
            <p:nvSpPr>
              <p:cNvPr id="5" name="Text Placeholder 4">
                <a:extLst>
                  <a:ext uri="{FF2B5EF4-FFF2-40B4-BE49-F238E27FC236}">
                    <a16:creationId xmlns:a16="http://schemas.microsoft.com/office/drawing/2014/main" id="{D457CB86-B894-26FD-7788-FA806722E745}"/>
                  </a:ext>
                </a:extLst>
              </p:cNvPr>
              <p:cNvSpPr>
                <a:spLocks noGrp="1" noRot="1" noChangeAspect="1" noMove="1" noResize="1" noEditPoints="1" noAdjustHandles="1" noChangeArrowheads="1" noChangeShapeType="1" noTextEdit="1"/>
              </p:cNvSpPr>
              <p:nvPr>
                <p:ph type="body" idx="1"/>
              </p:nvPr>
            </p:nvSpPr>
            <p:spPr>
              <a:xfrm>
                <a:off x="311700" y="1068426"/>
                <a:ext cx="8520600" cy="3801448"/>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5D0EE99-A8CD-BDBD-E4F8-22A708704A24}"/>
                  </a:ext>
                </a:extLst>
              </p:cNvPr>
              <p:cNvSpPr txBox="1"/>
              <p:nvPr/>
            </p:nvSpPr>
            <p:spPr>
              <a:xfrm>
                <a:off x="443318" y="1819513"/>
                <a:ext cx="3622991" cy="3375989"/>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1800"/>
                  <a:buFont typeface="Arial"/>
                  <a:buNone/>
                </a:pPr>
                <a:r>
                  <a:rPr lang="en-US" sz="1400" dirty="0">
                    <a:solidFill>
                      <a:srgbClr val="9900FF"/>
                    </a:solidFill>
                    <a:latin typeface="Source Sans Pro"/>
                    <a:ea typeface="Source Sans Pro"/>
                    <a:cs typeface="Source Sans Pro"/>
                    <a:sym typeface="Source Sans Pro"/>
                  </a:rPr>
                  <a:t>Let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𝑆</m:t>
                    </m:r>
                  </m:oMath>
                </a14:m>
                <a:r>
                  <a:rPr lang="en-US" sz="1400" dirty="0">
                    <a:solidFill>
                      <a:srgbClr val="9900FF"/>
                    </a:solidFill>
                    <a:latin typeface="Source Sans Pro"/>
                    <a:ea typeface="Source Sans Pro"/>
                    <a:cs typeface="Source Sans Pro"/>
                    <a:sym typeface="Source Sans Pro"/>
                  </a:rPr>
                  <a:t> be the set of all 11-tuples, where for the first 10 entries, the entry is an integer between 0 and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𝑐</m:t>
                    </m:r>
                    <m:r>
                      <a:rPr lang="en-US" sz="1400" i="1" baseline="-25000" dirty="0">
                        <a:solidFill>
                          <a:srgbClr val="9900FF"/>
                        </a:solidFill>
                        <a:latin typeface="Cambria Math" panose="02040503050406030204" pitchFamily="18" charset="0"/>
                        <a:ea typeface="Source Sans Pro"/>
                        <a:cs typeface="Source Sans Pro"/>
                        <a:sym typeface="Source Sans Pro"/>
                      </a:rPr>
                      <m:t>𝑖</m:t>
                    </m:r>
                  </m:oMath>
                </a14:m>
                <a:r>
                  <a:rPr lang="en-US" sz="1400" dirty="0">
                    <a:solidFill>
                      <a:srgbClr val="9900FF"/>
                    </a:solidFill>
                    <a:latin typeface="Source Sans Pro"/>
                    <a:ea typeface="Source Sans Pro"/>
                    <a:cs typeface="Source Sans Pro"/>
                    <a:sym typeface="Source Sans Pro"/>
                  </a:rPr>
                  <a:t> , and the final entry for the bucket is an integer between 0 and </a:t>
                </a:r>
                <a14:m>
                  <m:oMath xmlns:m="http://schemas.openxmlformats.org/officeDocument/2006/math">
                    <m:r>
                      <a:rPr lang="en-US" sz="1400" b="0" i="1" smtClean="0">
                        <a:solidFill>
                          <a:srgbClr val="9900FF"/>
                        </a:solidFill>
                        <a:latin typeface="Cambria Math" panose="02040503050406030204" pitchFamily="18" charset="0"/>
                        <a:ea typeface="Source Sans Pro"/>
                        <a:cs typeface="Source Sans Pro"/>
                        <a:sym typeface="Source Sans Pro"/>
                      </a:rPr>
                      <m:t>𝐵</m:t>
                    </m:r>
                  </m:oMath>
                </a14:m>
                <a:r>
                  <a:rPr lang="en-US" sz="1400" dirty="0">
                    <a:solidFill>
                      <a:srgbClr val="9900FF"/>
                    </a:solidFill>
                    <a:latin typeface="Source Sans Pro"/>
                    <a:ea typeface="Source Sans Pro"/>
                    <a:cs typeface="Source Sans Pro"/>
                    <a:sym typeface="Source Sans Pro"/>
                  </a:rPr>
                  <a:t>. There are </a:t>
                </a:r>
                <a:endParaRPr lang="en-US" sz="1400" i="1" dirty="0">
                  <a:solidFill>
                    <a:srgbClr val="9900FF"/>
                  </a:solidFill>
                  <a:latin typeface="Cambria Math" panose="02040503050406030204" pitchFamily="18" charset="0"/>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14:m>
                  <m:oMath xmlns:m="http://schemas.openxmlformats.org/officeDocument/2006/math">
                    <m:sSup>
                      <m:sSupPr>
                        <m:ctrlPr>
                          <a:rPr lang="en-US" sz="1400" i="1" dirty="0" smtClean="0">
                            <a:solidFill>
                              <a:srgbClr val="9900FF"/>
                            </a:solidFill>
                            <a:latin typeface="Cambria Math" panose="02040503050406030204" pitchFamily="18" charset="0"/>
                            <a:ea typeface="Source Sans Pro"/>
                            <a:sym typeface="Source Sans Pro"/>
                          </a:rPr>
                        </m:ctrlPr>
                      </m:sSupPr>
                      <m:e>
                        <m:r>
                          <a:rPr lang="en-US" sz="1400" b="0" i="1" dirty="0" smtClean="0">
                            <a:solidFill>
                              <a:srgbClr val="9900FF"/>
                            </a:solidFill>
                            <a:latin typeface="Cambria Math" panose="02040503050406030204" pitchFamily="18" charset="0"/>
                            <a:ea typeface="Source Sans Pro"/>
                            <a:sym typeface="Source Sans Pro"/>
                          </a:rPr>
                          <m:t>(</m:t>
                        </m:r>
                        <m:r>
                          <a:rPr lang="en-US" sz="1400" b="0" i="1" dirty="0" smtClean="0">
                            <a:solidFill>
                              <a:srgbClr val="9900FF"/>
                            </a:solidFill>
                            <a:latin typeface="Cambria Math" panose="02040503050406030204" pitchFamily="18" charset="0"/>
                            <a:ea typeface="Source Sans Pro"/>
                            <a:sym typeface="Source Sans Pro"/>
                          </a:rPr>
                          <m:t>𝐶</m:t>
                        </m:r>
                        <m:r>
                          <a:rPr lang="en-US" sz="1400" b="0" i="1" dirty="0" smtClean="0">
                            <a:solidFill>
                              <a:srgbClr val="9900FF"/>
                            </a:solidFill>
                            <a:latin typeface="Cambria Math" panose="02040503050406030204" pitchFamily="18" charset="0"/>
                            <a:ea typeface="Source Sans Pro"/>
                            <a:sym typeface="Source Sans Pro"/>
                          </a:rPr>
                          <m:t>+1)</m:t>
                        </m:r>
                      </m:e>
                      <m:sup>
                        <m:r>
                          <a:rPr lang="en-US" sz="1400" b="0" i="1" dirty="0" smtClean="0">
                            <a:solidFill>
                              <a:srgbClr val="9900FF"/>
                            </a:solidFill>
                            <a:latin typeface="Cambria Math" panose="02040503050406030204" pitchFamily="18" charset="0"/>
                            <a:ea typeface="Source Sans Pro"/>
                            <a:sym typeface="Source Sans Pro"/>
                          </a:rPr>
                          <m:t>10</m:t>
                        </m:r>
                      </m:sup>
                    </m:sSup>
                    <m:r>
                      <a:rPr lang="en-US" sz="1400" i="1" dirty="0" smtClean="0">
                        <a:solidFill>
                          <a:srgbClr val="9900FF"/>
                        </a:solidFill>
                        <a:latin typeface="Cambria Math" panose="02040503050406030204" pitchFamily="18" charset="0"/>
                        <a:ea typeface="Source Sans Pro"/>
                        <a:cs typeface="Source Sans Pro"/>
                        <a:sym typeface="Source Sans Pro"/>
                      </a:rPr>
                      <m:t>·(</m:t>
                    </m:r>
                    <m:r>
                      <a:rPr lang="en-US" sz="1400" b="0" i="1" dirty="0" smtClean="0">
                        <a:solidFill>
                          <a:srgbClr val="9900FF"/>
                        </a:solidFill>
                        <a:latin typeface="Cambria Math" panose="02040503050406030204" pitchFamily="18" charset="0"/>
                        <a:ea typeface="Source Sans Pro"/>
                        <a:cs typeface="Source Sans Pro"/>
                        <a:sym typeface="Source Sans Pro"/>
                      </a:rPr>
                      <m:t>𝐵</m:t>
                    </m:r>
                    <m:r>
                      <a:rPr lang="en-US" sz="1400" i="1" dirty="0">
                        <a:solidFill>
                          <a:srgbClr val="9900FF"/>
                        </a:solidFill>
                        <a:latin typeface="Cambria Math" panose="02040503050406030204" pitchFamily="18" charset="0"/>
                        <a:ea typeface="Source Sans Pro"/>
                        <a:cs typeface="Source Sans Pro"/>
                        <a:sym typeface="Source Sans Pro"/>
                      </a:rPr>
                      <m:t>+1)</m:t>
                    </m:r>
                  </m:oMath>
                </a14:m>
                <a:r>
                  <a:rPr lang="en-US" sz="1400" dirty="0">
                    <a:solidFill>
                      <a:srgbClr val="9900FF"/>
                    </a:solidFill>
                    <a:latin typeface="Source Sans Pro"/>
                    <a:ea typeface="Source Sans Pro"/>
                    <a:cs typeface="Source Sans Pro"/>
                    <a:sym typeface="Source Sans Pro"/>
                  </a:rPr>
                  <a:t> such states. </a:t>
                </a:r>
              </a:p>
              <a:p>
                <a:pPr marL="0" marR="0" lvl="0" indent="0" algn="l" rtl="0">
                  <a:lnSpc>
                    <a:spcPct val="100000"/>
                  </a:lnSpc>
                  <a:spcBef>
                    <a:spcPts val="0"/>
                  </a:spcBef>
                  <a:spcAft>
                    <a:spcPts val="0"/>
                  </a:spcAft>
                  <a:buClr>
                    <a:srgbClr val="000000"/>
                  </a:buClr>
                  <a:buSzPts val="1800"/>
                  <a:buFont typeface="Arial"/>
                  <a:buNone/>
                </a:pPr>
                <a:endParaRPr lang="en-US" sz="1400" dirty="0">
                  <a:solidFill>
                    <a:srgbClr val="9900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n-US" sz="1400" dirty="0">
                    <a:solidFill>
                      <a:srgbClr val="9900FF"/>
                    </a:solidFill>
                    <a:latin typeface="Source Sans Pro"/>
                    <a:ea typeface="Source Sans Pro"/>
                    <a:cs typeface="Source Sans Pro"/>
                    <a:sym typeface="Source Sans Pro"/>
                  </a:rPr>
                  <a:t>We make a graph with a vertex for every element of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𝑆</m:t>
                    </m:r>
                  </m:oMath>
                </a14:m>
                <a:r>
                  <a:rPr lang="en-US" sz="1400" dirty="0">
                    <a:solidFill>
                      <a:srgbClr val="9900FF"/>
                    </a:solidFill>
                    <a:latin typeface="Source Sans Pro"/>
                    <a:ea typeface="Source Sans Pro"/>
                    <a:cs typeface="Source Sans Pro"/>
                    <a:sym typeface="Source Sans Pro"/>
                  </a:rPr>
                  <a:t>. And add an edge from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𝑢</m:t>
                    </m:r>
                  </m:oMath>
                </a14:m>
                <a:r>
                  <a:rPr lang="en-US" sz="1400" dirty="0">
                    <a:solidFill>
                      <a:srgbClr val="9900FF"/>
                    </a:solidFill>
                    <a:latin typeface="Source Sans Pro"/>
                    <a:ea typeface="Source Sans Pro"/>
                    <a:cs typeface="Source Sans Pro"/>
                    <a:sym typeface="Source Sans Pro"/>
                  </a:rPr>
                  <a:t> to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𝑣</m:t>
                    </m:r>
                  </m:oMath>
                </a14:m>
                <a:r>
                  <a:rPr lang="en-US" sz="1400" dirty="0">
                    <a:solidFill>
                      <a:srgbClr val="9900FF"/>
                    </a:solidFill>
                    <a:latin typeface="Source Sans Pro"/>
                    <a:ea typeface="Source Sans Pro"/>
                    <a:cs typeface="Source Sans Pro"/>
                    <a:sym typeface="Source Sans Pro"/>
                  </a:rPr>
                  <a:t> if and only if the states meet one of these conditions. </a:t>
                </a:r>
              </a:p>
              <a:p>
                <a:pPr marL="0" marR="0" lvl="0" indent="0" algn="l" rtl="0">
                  <a:lnSpc>
                    <a:spcPct val="100000"/>
                  </a:lnSpc>
                  <a:spcBef>
                    <a:spcPts val="0"/>
                  </a:spcBef>
                  <a:spcAft>
                    <a:spcPts val="0"/>
                  </a:spcAft>
                  <a:buClr>
                    <a:srgbClr val="000000"/>
                  </a:buClr>
                  <a:buSzPts val="1800"/>
                  <a:buFont typeface="Arial"/>
                  <a:buNone/>
                </a:pPr>
                <a:endParaRPr lang="en-US" sz="1400" dirty="0">
                  <a:solidFill>
                    <a:srgbClr val="9900FF"/>
                  </a:solidFill>
                  <a:latin typeface="Source Sans Pro"/>
                  <a:ea typeface="Source Sans Pro"/>
                  <a:cs typeface="Source Sans Pro"/>
                  <a:sym typeface="Source Sans Pro"/>
                </a:endParaRPr>
              </a:p>
              <a:p>
                <a:pPr lvl="0">
                  <a:buSzPts val="1800"/>
                </a:pPr>
                <a:r>
                  <a:rPr lang="en-US" sz="1400" dirty="0">
                    <a:solidFill>
                      <a:srgbClr val="9900FF"/>
                    </a:solidFill>
                    <a:latin typeface="Source Sans Pro"/>
                    <a:ea typeface="Source Sans Pro"/>
                    <a:cs typeface="Source Sans Pro"/>
                    <a:sym typeface="Source Sans Pro"/>
                  </a:rPr>
                  <a:t>From a given state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m:t>
                    </m:r>
                    <m:r>
                      <a:rPr lang="en-US" sz="1400" i="1" dirty="0" smtClean="0">
                        <a:solidFill>
                          <a:srgbClr val="9900FF"/>
                        </a:solidFill>
                        <a:latin typeface="Cambria Math" panose="02040503050406030204" pitchFamily="18" charset="0"/>
                        <a:ea typeface="Source Sans Pro"/>
                        <a:cs typeface="Source Sans Pro"/>
                        <a:sym typeface="Source Sans Pro"/>
                      </a:rPr>
                      <m:t>𝑗</m:t>
                    </m:r>
                    <m:r>
                      <a:rPr lang="en-US" sz="1400" i="1" baseline="-25000" dirty="0">
                        <a:solidFill>
                          <a:srgbClr val="9900FF"/>
                        </a:solidFill>
                        <a:latin typeface="Cambria Math" panose="02040503050406030204" pitchFamily="18" charset="0"/>
                        <a:ea typeface="Source Sans Pro"/>
                        <a:cs typeface="Source Sans Pro"/>
                        <a:sym typeface="Source Sans Pro"/>
                      </a:rPr>
                      <m:t>1</m:t>
                    </m:r>
                    <m:r>
                      <a:rPr lang="en-US" sz="1400" i="1" dirty="0">
                        <a:solidFill>
                          <a:srgbClr val="9900FF"/>
                        </a:solidFill>
                        <a:latin typeface="Cambria Math" panose="02040503050406030204" pitchFamily="18" charset="0"/>
                        <a:ea typeface="Source Sans Pro"/>
                        <a:cs typeface="Source Sans Pro"/>
                        <a:sym typeface="Source Sans Pro"/>
                      </a:rPr>
                      <m:t>, </m:t>
                    </m:r>
                    <m:r>
                      <a:rPr lang="en-US" sz="1400" i="1" dirty="0">
                        <a:solidFill>
                          <a:srgbClr val="9900FF"/>
                        </a:solidFill>
                        <a:latin typeface="Cambria Math" panose="02040503050406030204" pitchFamily="18" charset="0"/>
                        <a:ea typeface="Source Sans Pro"/>
                        <a:cs typeface="Source Sans Pro"/>
                        <a:sym typeface="Source Sans Pro"/>
                      </a:rPr>
                      <m:t>𝑗</m:t>
                    </m:r>
                    <m:r>
                      <a:rPr lang="en-US" sz="1400" i="1" baseline="-25000" dirty="0">
                        <a:solidFill>
                          <a:srgbClr val="9900FF"/>
                        </a:solidFill>
                        <a:latin typeface="Cambria Math" panose="02040503050406030204" pitchFamily="18" charset="0"/>
                        <a:ea typeface="Source Sans Pro"/>
                        <a:cs typeface="Source Sans Pro"/>
                        <a:sym typeface="Source Sans Pro"/>
                      </a:rPr>
                      <m:t>2</m:t>
                    </m:r>
                    <m:r>
                      <a:rPr lang="en-US" sz="1400" i="1" dirty="0">
                        <a:solidFill>
                          <a:srgbClr val="9900FF"/>
                        </a:solidFill>
                        <a:latin typeface="Cambria Math" panose="02040503050406030204" pitchFamily="18" charset="0"/>
                        <a:ea typeface="Source Sans Pro"/>
                        <a:cs typeface="Source Sans Pro"/>
                        <a:sym typeface="Source Sans Pro"/>
                      </a:rPr>
                      <m:t>, …</m:t>
                    </m:r>
                    <m:r>
                      <a:rPr lang="en-US" sz="1400" b="0" i="1" dirty="0" smtClean="0">
                        <a:solidFill>
                          <a:srgbClr val="9900FF"/>
                        </a:solidFill>
                        <a:latin typeface="Cambria Math" panose="02040503050406030204" pitchFamily="18" charset="0"/>
                        <a:ea typeface="Source Sans Pro"/>
                        <a:cs typeface="Source Sans Pro"/>
                        <a:sym typeface="Source Sans Pro"/>
                      </a:rPr>
                      <m:t>,</m:t>
                    </m:r>
                    <m:r>
                      <a:rPr lang="en-US" i="1" dirty="0">
                        <a:solidFill>
                          <a:srgbClr val="9900FF"/>
                        </a:solidFill>
                        <a:latin typeface="Cambria Math" panose="02040503050406030204" pitchFamily="18" charset="0"/>
                        <a:ea typeface="Source Sans Pro"/>
                        <a:cs typeface="Source Sans Pro"/>
                        <a:sym typeface="Source Sans Pro"/>
                      </a:rPr>
                      <m:t>𝑗</m:t>
                    </m:r>
                    <m:r>
                      <a:rPr lang="en-US" i="1" baseline="-25000" dirty="0">
                        <a:solidFill>
                          <a:srgbClr val="9900FF"/>
                        </a:solidFill>
                        <a:latin typeface="Cambria Math" panose="02040503050406030204" pitchFamily="18" charset="0"/>
                        <a:ea typeface="Source Sans Pro"/>
                        <a:cs typeface="Source Sans Pro"/>
                        <a:sym typeface="Source Sans Pro"/>
                      </a:rPr>
                      <m:t>10</m:t>
                    </m:r>
                    <m:r>
                      <a:rPr lang="en-US" sz="1400" i="1" dirty="0">
                        <a:solidFill>
                          <a:srgbClr val="9900FF"/>
                        </a:solidFill>
                        <a:latin typeface="Cambria Math" panose="02040503050406030204" pitchFamily="18" charset="0"/>
                        <a:ea typeface="Source Sans Pro"/>
                        <a:cs typeface="Source Sans Pro"/>
                        <a:sym typeface="Source Sans Pro"/>
                      </a:rPr>
                      <m:t>, </m:t>
                    </m:r>
                    <m:sSub>
                      <m:sSubPr>
                        <m:ctrlPr>
                          <a:rPr lang="en-US" sz="1400" b="0" i="1" dirty="0" smtClean="0">
                            <a:solidFill>
                              <a:srgbClr val="9900FF"/>
                            </a:solidFill>
                            <a:latin typeface="Cambria Math" panose="02040503050406030204" pitchFamily="18" charset="0"/>
                            <a:ea typeface="Source Sans Pro"/>
                            <a:cs typeface="Source Sans Pro"/>
                            <a:sym typeface="Source Sans Pro"/>
                          </a:rPr>
                        </m:ctrlPr>
                      </m:sSubPr>
                      <m:e>
                        <m:r>
                          <a:rPr lang="en-US" sz="1400" b="0" i="1" dirty="0" smtClean="0">
                            <a:solidFill>
                              <a:srgbClr val="9900FF"/>
                            </a:solidFill>
                            <a:latin typeface="Cambria Math" panose="02040503050406030204" pitchFamily="18" charset="0"/>
                            <a:ea typeface="Source Sans Pro"/>
                            <a:cs typeface="Source Sans Pro"/>
                            <a:sym typeface="Source Sans Pro"/>
                          </a:rPr>
                          <m:t>𝑗</m:t>
                        </m:r>
                      </m:e>
                      <m:sub>
                        <m:r>
                          <a:rPr lang="en-US" sz="1400" b="0" i="1" dirty="0" smtClean="0">
                            <a:solidFill>
                              <a:srgbClr val="9900FF"/>
                            </a:solidFill>
                            <a:latin typeface="Cambria Math" panose="02040503050406030204" pitchFamily="18" charset="0"/>
                            <a:ea typeface="Source Sans Pro"/>
                            <a:cs typeface="Source Sans Pro"/>
                            <a:sym typeface="Source Sans Pro"/>
                          </a:rPr>
                          <m:t>11</m:t>
                        </m:r>
                      </m:sub>
                    </m:sSub>
                    <m:r>
                      <a:rPr lang="en-US" sz="1400" b="0" i="1" dirty="0" smtClean="0">
                        <a:solidFill>
                          <a:srgbClr val="9900FF"/>
                        </a:solidFill>
                        <a:latin typeface="Cambria Math" panose="02040503050406030204" pitchFamily="18" charset="0"/>
                        <a:ea typeface="Source Sans Pro"/>
                        <a:cs typeface="Source Sans Pro"/>
                        <a:sym typeface="Source Sans Pro"/>
                      </a:rPr>
                      <m:t>)</m:t>
                    </m:r>
                  </m:oMath>
                </a14:m>
                <a:r>
                  <a:rPr lang="en-US" sz="1400" dirty="0">
                    <a:solidFill>
                      <a:srgbClr val="9900FF"/>
                    </a:solidFill>
                    <a:latin typeface="Source Sans Pro"/>
                    <a:ea typeface="Source Sans Pro"/>
                    <a:cs typeface="Source Sans Pro"/>
                    <a:sym typeface="Source Sans Pro"/>
                  </a:rPr>
                  <a:t>, you can move to another state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m:t>
                    </m:r>
                    <m:r>
                      <a:rPr lang="en-US" sz="1400" i="1" dirty="0" smtClean="0">
                        <a:solidFill>
                          <a:srgbClr val="9900FF"/>
                        </a:solidFill>
                        <a:latin typeface="Cambria Math" panose="02040503050406030204" pitchFamily="18" charset="0"/>
                        <a:ea typeface="Source Sans Pro"/>
                        <a:cs typeface="Source Sans Pro"/>
                        <a:sym typeface="Source Sans Pro"/>
                      </a:rPr>
                      <m:t>𝑗</m:t>
                    </m:r>
                    <m:r>
                      <a:rPr lang="en-US" sz="1400" i="1" dirty="0">
                        <a:solidFill>
                          <a:srgbClr val="9900FF"/>
                        </a:solidFill>
                        <a:latin typeface="Cambria Math" panose="02040503050406030204" pitchFamily="18" charset="0"/>
                        <a:ea typeface="Raleway"/>
                        <a:cs typeface="Raleway"/>
                        <a:sym typeface="Raleway"/>
                      </a:rPr>
                      <m:t>’</m:t>
                    </m:r>
                    <m:r>
                      <a:rPr lang="en-US" sz="1400" i="1" baseline="-25000" dirty="0">
                        <a:solidFill>
                          <a:srgbClr val="9900FF"/>
                        </a:solidFill>
                        <a:latin typeface="Cambria Math" panose="02040503050406030204" pitchFamily="18" charset="0"/>
                        <a:ea typeface="Source Sans Pro"/>
                        <a:cs typeface="Source Sans Pro"/>
                        <a:sym typeface="Source Sans Pro"/>
                      </a:rPr>
                      <m:t>1</m:t>
                    </m:r>
                    <m:r>
                      <a:rPr lang="en-US" sz="1400" i="1" dirty="0">
                        <a:solidFill>
                          <a:srgbClr val="9900FF"/>
                        </a:solidFill>
                        <a:latin typeface="Cambria Math" panose="02040503050406030204" pitchFamily="18" charset="0"/>
                        <a:ea typeface="Source Sans Pro"/>
                        <a:cs typeface="Source Sans Pro"/>
                        <a:sym typeface="Source Sans Pro"/>
                      </a:rPr>
                      <m:t> , </m:t>
                    </m:r>
                    <m:r>
                      <a:rPr lang="en-US" sz="1400" i="1" dirty="0">
                        <a:solidFill>
                          <a:srgbClr val="9900FF"/>
                        </a:solidFill>
                        <a:latin typeface="Cambria Math" panose="02040503050406030204" pitchFamily="18" charset="0"/>
                        <a:ea typeface="Source Sans Pro"/>
                        <a:cs typeface="Source Sans Pro"/>
                        <a:sym typeface="Source Sans Pro"/>
                      </a:rPr>
                      <m:t>𝑗</m:t>
                    </m:r>
                    <m:r>
                      <a:rPr lang="en-US" sz="1400" i="1" dirty="0">
                        <a:solidFill>
                          <a:srgbClr val="9900FF"/>
                        </a:solidFill>
                        <a:latin typeface="Cambria Math" panose="02040503050406030204" pitchFamily="18" charset="0"/>
                        <a:ea typeface="Raleway"/>
                        <a:cs typeface="Raleway"/>
                        <a:sym typeface="Raleway"/>
                      </a:rPr>
                      <m:t>’</m:t>
                    </m:r>
                    <m:r>
                      <a:rPr lang="en-US" sz="1400" i="1" baseline="-25000" dirty="0">
                        <a:solidFill>
                          <a:srgbClr val="9900FF"/>
                        </a:solidFill>
                        <a:latin typeface="Cambria Math" panose="02040503050406030204" pitchFamily="18" charset="0"/>
                        <a:ea typeface="Source Sans Pro"/>
                        <a:cs typeface="Source Sans Pro"/>
                        <a:sym typeface="Source Sans Pro"/>
                      </a:rPr>
                      <m:t>2</m:t>
                    </m:r>
                    <m:r>
                      <a:rPr lang="en-US" sz="1400" i="1" dirty="0">
                        <a:solidFill>
                          <a:srgbClr val="9900FF"/>
                        </a:solidFill>
                        <a:latin typeface="Cambria Math" panose="02040503050406030204" pitchFamily="18" charset="0"/>
                        <a:ea typeface="Source Sans Pro"/>
                        <a:cs typeface="Source Sans Pro"/>
                        <a:sym typeface="Source Sans Pro"/>
                      </a:rPr>
                      <m:t> </m:t>
                    </m:r>
                    <m:r>
                      <a:rPr lang="en-US" sz="1400" b="0" i="1" dirty="0" smtClean="0">
                        <a:solidFill>
                          <a:srgbClr val="9900FF"/>
                        </a:solidFill>
                        <a:latin typeface="Cambria Math" panose="02040503050406030204" pitchFamily="18" charset="0"/>
                        <a:ea typeface="Source Sans Pro"/>
                        <a:cs typeface="Source Sans Pro"/>
                        <a:sym typeface="Source Sans Pro"/>
                      </a:rPr>
                      <m:t>,</m:t>
                    </m:r>
                    <m:r>
                      <a:rPr lang="en-US" i="1" dirty="0">
                        <a:solidFill>
                          <a:srgbClr val="9900FF"/>
                        </a:solidFill>
                        <a:latin typeface="Cambria Math" panose="02040503050406030204" pitchFamily="18" charset="0"/>
                        <a:ea typeface="Source Sans Pro"/>
                        <a:cs typeface="Source Sans Pro"/>
                        <a:sym typeface="Source Sans Pro"/>
                      </a:rPr>
                      <m:t>…</m:t>
                    </m:r>
                    <m:r>
                      <a:rPr lang="en-US" b="0" i="1" dirty="0" smtClean="0">
                        <a:solidFill>
                          <a:srgbClr val="9900FF"/>
                        </a:solidFill>
                        <a:latin typeface="Cambria Math" panose="02040503050406030204" pitchFamily="18" charset="0"/>
                        <a:ea typeface="Source Sans Pro"/>
                        <a:cs typeface="Source Sans Pro"/>
                        <a:sym typeface="Source Sans Pro"/>
                      </a:rPr>
                      <m:t>,</m:t>
                    </m:r>
                    <m:r>
                      <a:rPr lang="en-US" sz="1400" i="1" dirty="0">
                        <a:solidFill>
                          <a:srgbClr val="9900FF"/>
                        </a:solidFill>
                        <a:latin typeface="Cambria Math" panose="02040503050406030204" pitchFamily="18" charset="0"/>
                        <a:ea typeface="Source Sans Pro"/>
                        <a:cs typeface="Source Sans Pro"/>
                        <a:sym typeface="Source Sans Pro"/>
                      </a:rPr>
                      <m:t>𝑗</m:t>
                    </m:r>
                    <m:r>
                      <a:rPr lang="en-US" sz="1400" i="1" dirty="0">
                        <a:solidFill>
                          <a:srgbClr val="9900FF"/>
                        </a:solidFill>
                        <a:latin typeface="Cambria Math" panose="02040503050406030204" pitchFamily="18" charset="0"/>
                        <a:ea typeface="Raleway"/>
                        <a:cs typeface="Raleway"/>
                        <a:sym typeface="Raleway"/>
                      </a:rPr>
                      <m:t>’</m:t>
                    </m:r>
                    <m:r>
                      <a:rPr lang="en-US" sz="1400" i="1" baseline="-25000" dirty="0">
                        <a:solidFill>
                          <a:srgbClr val="9900FF"/>
                        </a:solidFill>
                        <a:latin typeface="Cambria Math" panose="02040503050406030204" pitchFamily="18" charset="0"/>
                        <a:ea typeface="Source Sans Pro"/>
                        <a:cs typeface="Source Sans Pro"/>
                        <a:sym typeface="Source Sans Pro"/>
                      </a:rPr>
                      <m:t>10</m:t>
                    </m:r>
                    <m:r>
                      <a:rPr lang="en-US" sz="1400" i="1" dirty="0">
                        <a:solidFill>
                          <a:srgbClr val="9900FF"/>
                        </a:solidFill>
                        <a:latin typeface="Cambria Math" panose="02040503050406030204" pitchFamily="18" charset="0"/>
                        <a:ea typeface="Source Sans Pro"/>
                        <a:cs typeface="Source Sans Pro"/>
                        <a:sym typeface="Source Sans Pro"/>
                      </a:rPr>
                      <m:t>, </m:t>
                    </m:r>
                    <m:sSubSup>
                      <m:sSubSupPr>
                        <m:ctrlPr>
                          <a:rPr lang="en-US" sz="1400" b="0" i="1" dirty="0" smtClean="0">
                            <a:solidFill>
                              <a:srgbClr val="9900FF"/>
                            </a:solidFill>
                            <a:latin typeface="Cambria Math" panose="02040503050406030204" pitchFamily="18" charset="0"/>
                            <a:ea typeface="Source Sans Pro"/>
                            <a:cs typeface="Source Sans Pro"/>
                            <a:sym typeface="Source Sans Pro"/>
                          </a:rPr>
                        </m:ctrlPr>
                      </m:sSubSupPr>
                      <m:e>
                        <m:r>
                          <a:rPr lang="en-US" sz="1400" b="0" i="1" dirty="0" smtClean="0">
                            <a:solidFill>
                              <a:srgbClr val="9900FF"/>
                            </a:solidFill>
                            <a:latin typeface="Cambria Math" panose="02040503050406030204" pitchFamily="18" charset="0"/>
                            <a:ea typeface="Source Sans Pro"/>
                            <a:cs typeface="Source Sans Pro"/>
                            <a:sym typeface="Source Sans Pro"/>
                          </a:rPr>
                          <m:t>𝑗</m:t>
                        </m:r>
                      </m:e>
                      <m:sub>
                        <m:r>
                          <a:rPr lang="en-US" sz="1400" b="0" i="1" dirty="0" smtClean="0">
                            <a:solidFill>
                              <a:srgbClr val="9900FF"/>
                            </a:solidFill>
                            <a:latin typeface="Cambria Math" panose="02040503050406030204" pitchFamily="18" charset="0"/>
                            <a:ea typeface="Source Sans Pro"/>
                            <a:cs typeface="Source Sans Pro"/>
                            <a:sym typeface="Source Sans Pro"/>
                          </a:rPr>
                          <m:t>11</m:t>
                        </m:r>
                      </m:sub>
                      <m:sup>
                        <m:r>
                          <a:rPr lang="en-US" sz="1400" b="0" i="1" dirty="0" smtClean="0">
                            <a:solidFill>
                              <a:srgbClr val="9900FF"/>
                            </a:solidFill>
                            <a:latin typeface="Cambria Math" panose="02040503050406030204" pitchFamily="18" charset="0"/>
                            <a:ea typeface="Source Sans Pro"/>
                            <a:cs typeface="Source Sans Pro"/>
                            <a:sym typeface="Source Sans Pro"/>
                          </a:rPr>
                          <m:t>′</m:t>
                        </m:r>
                      </m:sup>
                    </m:sSubSup>
                    <m:r>
                      <a:rPr lang="en-US" sz="1400" b="0" i="1" dirty="0" smtClean="0">
                        <a:solidFill>
                          <a:srgbClr val="9900FF"/>
                        </a:solidFill>
                        <a:latin typeface="Cambria Math" panose="02040503050406030204" pitchFamily="18" charset="0"/>
                        <a:ea typeface="Source Sans Pro"/>
                        <a:cs typeface="Source Sans Pro"/>
                        <a:sym typeface="Source Sans Pro"/>
                      </a:rPr>
                      <m:t>)</m:t>
                    </m:r>
                  </m:oMath>
                </a14:m>
                <a:r>
                  <a:rPr lang="en-US" sz="1400" dirty="0">
                    <a:solidFill>
                      <a:srgbClr val="9900FF"/>
                    </a:solidFill>
                    <a:latin typeface="Source Sans Pro"/>
                    <a:ea typeface="Source Sans Pro"/>
                    <a:cs typeface="Source Sans Pro"/>
                    <a:sym typeface="Source Sans Pro"/>
                  </a:rPr>
                  <a:t> if and only if one of the following hold: </a:t>
                </a:r>
              </a:p>
              <a:p>
                <a:pPr marL="0" marR="0" lvl="0" indent="0" algn="l" rtl="0">
                  <a:lnSpc>
                    <a:spcPct val="100000"/>
                  </a:lnSpc>
                  <a:spcBef>
                    <a:spcPts val="0"/>
                  </a:spcBef>
                  <a:spcAft>
                    <a:spcPts val="0"/>
                  </a:spcAft>
                  <a:buClr>
                    <a:srgbClr val="000000"/>
                  </a:buClr>
                  <a:buSzPts val="1800"/>
                  <a:buFont typeface="Arial"/>
                  <a:buNone/>
                </a:pPr>
                <a:endParaRPr lang="en-US" sz="1400" dirty="0">
                  <a:solidFill>
                    <a:srgbClr val="9900FF"/>
                  </a:solidFill>
                  <a:latin typeface="Source Sans Pro"/>
                  <a:ea typeface="Source Sans Pro"/>
                  <a:cs typeface="Source Sans Pro"/>
                  <a:sym typeface="Source Sans Pro"/>
                </a:endParaRPr>
              </a:p>
            </p:txBody>
          </p:sp>
        </mc:Choice>
        <mc:Fallback xmlns="">
          <p:sp>
            <p:nvSpPr>
              <p:cNvPr id="4" name="TextBox 3">
                <a:extLst>
                  <a:ext uri="{FF2B5EF4-FFF2-40B4-BE49-F238E27FC236}">
                    <a16:creationId xmlns:a16="http://schemas.microsoft.com/office/drawing/2014/main" id="{C5D0EE99-A8CD-BDBD-E4F8-22A708704A24}"/>
                  </a:ext>
                </a:extLst>
              </p:cNvPr>
              <p:cNvSpPr txBox="1">
                <a:spLocks noRot="1" noChangeAspect="1" noMove="1" noResize="1" noEditPoints="1" noAdjustHandles="1" noChangeArrowheads="1" noChangeShapeType="1" noTextEdit="1"/>
              </p:cNvSpPr>
              <p:nvPr/>
            </p:nvSpPr>
            <p:spPr>
              <a:xfrm>
                <a:off x="443318" y="1819513"/>
                <a:ext cx="3622991" cy="3375989"/>
              </a:xfrm>
              <a:prstGeom prst="rect">
                <a:avLst/>
              </a:prstGeom>
              <a:blipFill>
                <a:blip r:embed="rId3"/>
                <a:stretch>
                  <a:fillRect l="-505" t="-181" r="-13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4FB038E-68C3-074F-D00F-A89BC9DA74D9}"/>
                  </a:ext>
                </a:extLst>
              </p:cNvPr>
              <p:cNvSpPr txBox="1"/>
              <p:nvPr/>
            </p:nvSpPr>
            <p:spPr>
              <a:xfrm>
                <a:off x="4066309" y="1810226"/>
                <a:ext cx="4897609" cy="1815882"/>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1800"/>
                  <a:buFont typeface="Arial"/>
                  <a:buNone/>
                </a:pPr>
                <a:r>
                  <a:rPr lang="en-US" sz="1400" dirty="0">
                    <a:solidFill>
                      <a:srgbClr val="9900FF"/>
                    </a:solidFill>
                    <a:latin typeface="Source Sans Pro"/>
                    <a:ea typeface="Source Sans Pro"/>
                    <a:cs typeface="Source Sans Pro"/>
                    <a:sym typeface="Source Sans Pro"/>
                  </a:rPr>
                  <a:t>•  There is only one index,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𝑘</m:t>
                    </m:r>
                  </m:oMath>
                </a14:m>
                <a:r>
                  <a:rPr lang="en-US" sz="1400" dirty="0">
                    <a:solidFill>
                      <a:srgbClr val="9900FF"/>
                    </a:solidFill>
                    <a:latin typeface="Source Sans Pro"/>
                    <a:ea typeface="Source Sans Pro"/>
                    <a:cs typeface="Source Sans Pro"/>
                    <a:sym typeface="Source Sans Pro"/>
                  </a:rPr>
                  <a:t>, where the tuples differ, and </a:t>
                </a:r>
              </a:p>
              <a:p>
                <a:pPr marL="0" marR="0" lvl="0" indent="0" algn="l" rtl="0">
                  <a:lnSpc>
                    <a:spcPct val="100000"/>
                  </a:lnSpc>
                  <a:spcBef>
                    <a:spcPts val="0"/>
                  </a:spcBef>
                  <a:spcAft>
                    <a:spcPts val="0"/>
                  </a:spcAft>
                  <a:buClr>
                    <a:srgbClr val="000000"/>
                  </a:buClr>
                  <a:buSzPts val="1800"/>
                  <a:buFont typeface="Arial"/>
                  <a:buNone/>
                </a:pPr>
                <a:r>
                  <a:rPr lang="en-US" sz="1400" dirty="0">
                    <a:solidFill>
                      <a:srgbClr val="9900FF"/>
                    </a:solidFill>
                    <a:latin typeface="Source Sans Pro"/>
                    <a:ea typeface="Source Sans Pro"/>
                    <a:cs typeface="Source Sans Pro"/>
                    <a:sym typeface="Source Sans Pro"/>
                  </a:rPr>
                  <a:t>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𝑗</m:t>
                    </m:r>
                    <m:r>
                      <a:rPr lang="en-US" sz="1400" i="1" dirty="0" err="1" smtClean="0">
                        <a:solidFill>
                          <a:srgbClr val="9900FF"/>
                        </a:solidFill>
                        <a:latin typeface="Cambria Math" panose="02040503050406030204" pitchFamily="18" charset="0"/>
                        <a:ea typeface="Raleway"/>
                        <a:cs typeface="Raleway"/>
                        <a:sym typeface="Raleway"/>
                      </a:rPr>
                      <m:t>’</m:t>
                    </m:r>
                    <m:r>
                      <a:rPr lang="en-US" sz="1400" i="1" baseline="-25000" dirty="0" err="1" smtClean="0">
                        <a:solidFill>
                          <a:srgbClr val="9900FF"/>
                        </a:solidFill>
                        <a:latin typeface="Cambria Math" panose="02040503050406030204" pitchFamily="18" charset="0"/>
                        <a:ea typeface="Source Sans Pro"/>
                        <a:cs typeface="Source Sans Pro"/>
                        <a:sym typeface="Source Sans Pro"/>
                      </a:rPr>
                      <m:t>𝑘</m:t>
                    </m:r>
                    <m:r>
                      <a:rPr lang="en-US" sz="1400" i="1" dirty="0" smtClean="0">
                        <a:solidFill>
                          <a:srgbClr val="9900FF"/>
                        </a:solidFill>
                        <a:latin typeface="Cambria Math" panose="02040503050406030204" pitchFamily="18" charset="0"/>
                        <a:ea typeface="Source Sans Pro"/>
                        <a:cs typeface="Source Sans Pro"/>
                        <a:sym typeface="Source Sans Pro"/>
                      </a:rPr>
                      <m:t>=</m:t>
                    </m:r>
                    <m:r>
                      <a:rPr lang="en-US" sz="1400" i="1" dirty="0">
                        <a:solidFill>
                          <a:srgbClr val="9900FF"/>
                        </a:solidFill>
                        <a:latin typeface="Cambria Math" panose="02040503050406030204" pitchFamily="18" charset="0"/>
                        <a:ea typeface="Source Sans Pro"/>
                        <a:cs typeface="Source Sans Pro"/>
                        <a:sym typeface="Source Sans Pro"/>
                      </a:rPr>
                      <m:t>0</m:t>
                    </m:r>
                  </m:oMath>
                </a14:m>
                <a:r>
                  <a:rPr lang="en-US" sz="1400" dirty="0">
                    <a:solidFill>
                      <a:srgbClr val="9900FF"/>
                    </a:solidFill>
                    <a:latin typeface="Source Sans Pro"/>
                    <a:ea typeface="Source Sans Pro"/>
                    <a:cs typeface="Source Sans Pro"/>
                    <a:sym typeface="Source Sans Pro"/>
                  </a:rPr>
                  <a:t>. (we emptied a jug or the bucket) </a:t>
                </a:r>
              </a:p>
              <a:p>
                <a:pPr marL="0" marR="0" lvl="0" indent="0" algn="l" rtl="0">
                  <a:lnSpc>
                    <a:spcPct val="100000"/>
                  </a:lnSpc>
                  <a:spcBef>
                    <a:spcPts val="0"/>
                  </a:spcBef>
                  <a:spcAft>
                    <a:spcPts val="0"/>
                  </a:spcAft>
                  <a:buClr>
                    <a:srgbClr val="000000"/>
                  </a:buClr>
                  <a:buSzPts val="1800"/>
                  <a:buFont typeface="Arial"/>
                  <a:buNone/>
                </a:pPr>
                <a:r>
                  <a:rPr lang="en-US" sz="1400" dirty="0">
                    <a:solidFill>
                      <a:srgbClr val="9900FF"/>
                    </a:solidFill>
                    <a:latin typeface="Source Sans Pro"/>
                    <a:ea typeface="Source Sans Pro"/>
                    <a:cs typeface="Source Sans Pro"/>
                    <a:sym typeface="Source Sans Pro"/>
                  </a:rPr>
                  <a:t>•  There is only one index,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𝑘</m:t>
                    </m:r>
                  </m:oMath>
                </a14:m>
                <a:r>
                  <a:rPr lang="en-US" sz="1400" dirty="0">
                    <a:solidFill>
                      <a:srgbClr val="9900FF"/>
                    </a:solidFill>
                    <a:latin typeface="Source Sans Pro"/>
                    <a:ea typeface="Source Sans Pro"/>
                    <a:cs typeface="Source Sans Pro"/>
                    <a:sym typeface="Source Sans Pro"/>
                  </a:rPr>
                  <a:t>,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𝑘</m:t>
                    </m:r>
                    <m:r>
                      <a:rPr lang="en-US" sz="1400" i="1" dirty="0" smtClean="0">
                        <a:solidFill>
                          <a:srgbClr val="9900FF"/>
                        </a:solidFill>
                        <a:latin typeface="Cambria Math" panose="02040503050406030204" pitchFamily="18" charset="0"/>
                        <a:ea typeface="Source Sans Pro"/>
                        <a:cs typeface="Source Sans Pro"/>
                        <a:sym typeface="Source Sans Pro"/>
                      </a:rPr>
                      <m:t>≤10</m:t>
                    </m:r>
                  </m:oMath>
                </a14:m>
                <a:r>
                  <a:rPr lang="en-US" sz="1400" dirty="0">
                    <a:solidFill>
                      <a:srgbClr val="9900FF"/>
                    </a:solidFill>
                    <a:latin typeface="Source Sans Pro"/>
                    <a:ea typeface="Source Sans Pro"/>
                    <a:cs typeface="Source Sans Pro"/>
                    <a:sym typeface="Source Sans Pro"/>
                  </a:rPr>
                  <a:t>) where the tuples differ, </a:t>
                </a:r>
              </a:p>
              <a:p>
                <a:pPr marL="0" marR="0" lvl="0" indent="0" algn="l" rtl="0">
                  <a:lnSpc>
                    <a:spcPct val="100000"/>
                  </a:lnSpc>
                  <a:spcBef>
                    <a:spcPts val="0"/>
                  </a:spcBef>
                  <a:spcAft>
                    <a:spcPts val="0"/>
                  </a:spcAft>
                  <a:buClr>
                    <a:srgbClr val="000000"/>
                  </a:buClr>
                  <a:buSzPts val="1800"/>
                  <a:buFont typeface="Arial"/>
                  <a:buNone/>
                </a:pPr>
                <a:r>
                  <a:rPr lang="en-US" dirty="0">
                    <a:solidFill>
                      <a:srgbClr val="9900FF"/>
                    </a:solidFill>
                    <a:latin typeface="Source Sans Pro"/>
                    <a:ea typeface="Source Sans Pro"/>
                    <a:cs typeface="Source Sans Pro"/>
                    <a:sym typeface="Source Sans Pro"/>
                  </a:rPr>
                  <a:t>    </a:t>
                </a:r>
                <a:r>
                  <a:rPr lang="en-US" sz="1400" dirty="0">
                    <a:solidFill>
                      <a:srgbClr val="9900FF"/>
                    </a:solidFill>
                    <a:latin typeface="Source Sans Pro"/>
                    <a:ea typeface="Source Sans Pro"/>
                    <a:cs typeface="Source Sans Pro"/>
                    <a:sym typeface="Source Sans Pro"/>
                  </a:rPr>
                  <a:t>and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𝑗</m:t>
                    </m:r>
                    <m:r>
                      <a:rPr lang="en-US" sz="1400" i="1" baseline="-25000" dirty="0" err="1">
                        <a:solidFill>
                          <a:srgbClr val="9900FF"/>
                        </a:solidFill>
                        <a:latin typeface="Cambria Math" panose="02040503050406030204" pitchFamily="18" charset="0"/>
                        <a:ea typeface="Source Sans Pro"/>
                        <a:cs typeface="Source Sans Pro"/>
                        <a:sym typeface="Source Sans Pro"/>
                      </a:rPr>
                      <m:t>𝑘</m:t>
                    </m:r>
                    <m:r>
                      <a:rPr lang="en-US" sz="1400" i="1" dirty="0">
                        <a:solidFill>
                          <a:srgbClr val="9900FF"/>
                        </a:solidFill>
                        <a:latin typeface="Cambria Math" panose="02040503050406030204" pitchFamily="18" charset="0"/>
                        <a:ea typeface="Source Sans Pro"/>
                        <a:cs typeface="Source Sans Pro"/>
                        <a:sym typeface="Source Sans Pro"/>
                      </a:rPr>
                      <m:t>=</m:t>
                    </m:r>
                    <m:sSub>
                      <m:sSubPr>
                        <m:ctrlPr>
                          <a:rPr lang="en-US" sz="1400" i="1" dirty="0" smtClean="0">
                            <a:solidFill>
                              <a:srgbClr val="9900FF"/>
                            </a:solidFill>
                            <a:latin typeface="Cambria Math" panose="02040503050406030204" pitchFamily="18" charset="0"/>
                            <a:ea typeface="Source Sans Pro"/>
                            <a:sym typeface="Source Sans Pro"/>
                          </a:rPr>
                        </m:ctrlPr>
                      </m:sSubPr>
                      <m:e>
                        <m:r>
                          <a:rPr lang="en-US" sz="1400" b="0" i="1" dirty="0" smtClean="0">
                            <a:solidFill>
                              <a:srgbClr val="9900FF"/>
                            </a:solidFill>
                            <a:latin typeface="Cambria Math" panose="02040503050406030204" pitchFamily="18" charset="0"/>
                            <a:ea typeface="Source Sans Pro"/>
                            <a:sym typeface="Source Sans Pro"/>
                          </a:rPr>
                          <m:t>𝑐</m:t>
                        </m:r>
                      </m:e>
                      <m:sub>
                        <m:r>
                          <a:rPr lang="en-US" sz="1400" b="0" i="1" dirty="0" smtClean="0">
                            <a:solidFill>
                              <a:srgbClr val="9900FF"/>
                            </a:solidFill>
                            <a:latin typeface="Cambria Math" panose="02040503050406030204" pitchFamily="18" charset="0"/>
                            <a:ea typeface="Source Sans Pro"/>
                            <a:sym typeface="Source Sans Pro"/>
                          </a:rPr>
                          <m:t>𝑘</m:t>
                        </m:r>
                      </m:sub>
                    </m:sSub>
                  </m:oMath>
                </a14:m>
                <a:r>
                  <a:rPr lang="en-US" sz="1400" dirty="0">
                    <a:solidFill>
                      <a:srgbClr val="9900FF"/>
                    </a:solidFill>
                    <a:latin typeface="Source Sans Pro"/>
                    <a:ea typeface="Source Sans Pro"/>
                    <a:cs typeface="Source Sans Pro"/>
                    <a:sym typeface="Source Sans Pro"/>
                  </a:rPr>
                  <a:t>. (we filled a jug) </a:t>
                </a:r>
              </a:p>
              <a:p>
                <a:pPr marL="0" marR="0" lvl="0" indent="0" algn="l" rtl="0">
                  <a:lnSpc>
                    <a:spcPct val="100000"/>
                  </a:lnSpc>
                  <a:spcBef>
                    <a:spcPts val="0"/>
                  </a:spcBef>
                  <a:spcAft>
                    <a:spcPts val="0"/>
                  </a:spcAft>
                  <a:buClr>
                    <a:srgbClr val="000000"/>
                  </a:buClr>
                  <a:buSzPts val="1800"/>
                  <a:buFont typeface="Arial"/>
                  <a:buNone/>
                </a:pPr>
                <a:r>
                  <a:rPr lang="en-US" sz="1400" dirty="0">
                    <a:solidFill>
                      <a:srgbClr val="9900FF"/>
                    </a:solidFill>
                    <a:latin typeface="Source Sans Pro"/>
                    <a:ea typeface="Source Sans Pro"/>
                    <a:cs typeface="Source Sans Pro"/>
                    <a:sym typeface="Source Sans Pro"/>
                  </a:rPr>
                  <a:t>•  There are two indices,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𝑘</m:t>
                    </m:r>
                    <m:r>
                      <a:rPr lang="en-US" sz="1400" i="1" dirty="0" smtClean="0">
                        <a:solidFill>
                          <a:srgbClr val="9900FF"/>
                        </a:solidFill>
                        <a:latin typeface="Cambria Math" panose="02040503050406030204" pitchFamily="18" charset="0"/>
                        <a:ea typeface="Source Sans Pro"/>
                        <a:cs typeface="Source Sans Pro"/>
                        <a:sym typeface="Source Sans Pro"/>
                      </a:rPr>
                      <m:t>, </m:t>
                    </m:r>
                    <m:r>
                      <a:rPr lang="en-US" sz="1400" i="1" dirty="0" smtClean="0">
                        <a:solidFill>
                          <a:srgbClr val="9900FF"/>
                        </a:solidFill>
                        <a:latin typeface="Cambria Math" panose="02040503050406030204" pitchFamily="18" charset="0"/>
                        <a:ea typeface="Source Sans Pro"/>
                        <a:cs typeface="Source Sans Pro"/>
                        <a:sym typeface="Source Sans Pro"/>
                      </a:rPr>
                      <m:t>𝑙</m:t>
                    </m:r>
                    <m:r>
                      <a:rPr lang="en-US" sz="1400" i="1" dirty="0" smtClean="0">
                        <a:solidFill>
                          <a:srgbClr val="9900FF"/>
                        </a:solidFill>
                        <a:latin typeface="Cambria Math" panose="02040503050406030204" pitchFamily="18" charset="0"/>
                        <a:ea typeface="Source Sans Pro"/>
                        <a:cs typeface="Source Sans Pro"/>
                        <a:sym typeface="Source Sans Pro"/>
                      </a:rPr>
                      <m:t> </m:t>
                    </m:r>
                  </m:oMath>
                </a14:m>
                <a:r>
                  <a:rPr lang="en-US" sz="1400" dirty="0">
                    <a:solidFill>
                      <a:srgbClr val="9900FF"/>
                    </a:solidFill>
                    <a:latin typeface="Source Sans Pro"/>
                    <a:ea typeface="Source Sans Pro"/>
                    <a:cs typeface="Source Sans Pro"/>
                    <a:sym typeface="Source Sans Pro"/>
                  </a:rPr>
                  <a:t>where the tuples differ: </a:t>
                </a:r>
              </a:p>
              <a:p>
                <a:pPr marL="0" marR="0" lvl="0" indent="0" algn="l" rtl="0">
                  <a:lnSpc>
                    <a:spcPct val="100000"/>
                  </a:lnSpc>
                  <a:spcBef>
                    <a:spcPts val="0"/>
                  </a:spcBef>
                  <a:spcAft>
                    <a:spcPts val="0"/>
                  </a:spcAft>
                  <a:buClr>
                    <a:srgbClr val="000000"/>
                  </a:buClr>
                  <a:buSzPts val="1800"/>
                  <a:buFont typeface="Arial"/>
                  <a:buNone/>
                </a:pPr>
                <a:r>
                  <a:rPr lang="en-US" sz="1400" dirty="0">
                    <a:solidFill>
                      <a:srgbClr val="9900FF"/>
                    </a:solidFill>
                    <a:latin typeface="Source Sans Pro"/>
                    <a:ea typeface="Source Sans Pro"/>
                    <a:cs typeface="Source Sans Pro"/>
                    <a:sym typeface="Source Sans Pro"/>
                  </a:rPr>
                  <a:t>    –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𝑗</m:t>
                    </m:r>
                    <m:r>
                      <a:rPr lang="en-US" sz="1400" i="1" dirty="0" err="1" smtClean="0">
                        <a:solidFill>
                          <a:srgbClr val="9900FF"/>
                        </a:solidFill>
                        <a:latin typeface="Cambria Math" panose="02040503050406030204" pitchFamily="18" charset="0"/>
                        <a:ea typeface="Raleway"/>
                        <a:cs typeface="Raleway"/>
                        <a:sym typeface="Raleway"/>
                      </a:rPr>
                      <m:t>’</m:t>
                    </m:r>
                    <m:r>
                      <a:rPr lang="en-US" sz="1400" i="1" baseline="-25000" dirty="0" err="1" smtClean="0">
                        <a:solidFill>
                          <a:srgbClr val="9900FF"/>
                        </a:solidFill>
                        <a:latin typeface="Cambria Math" panose="02040503050406030204" pitchFamily="18" charset="0"/>
                        <a:ea typeface="Source Sans Pro"/>
                        <a:cs typeface="Source Sans Pro"/>
                        <a:sym typeface="Source Sans Pro"/>
                      </a:rPr>
                      <m:t>𝑘</m:t>
                    </m:r>
                    <m:r>
                      <a:rPr lang="en-US" sz="1400" i="1" dirty="0" smtClean="0">
                        <a:solidFill>
                          <a:srgbClr val="9900FF"/>
                        </a:solidFill>
                        <a:latin typeface="Cambria Math" panose="02040503050406030204" pitchFamily="18" charset="0"/>
                        <a:ea typeface="Source Sans Pro"/>
                        <a:cs typeface="Source Sans Pro"/>
                        <a:sym typeface="Source Sans Pro"/>
                      </a:rPr>
                      <m:t>=0 </m:t>
                    </m:r>
                  </m:oMath>
                </a14:m>
                <a:r>
                  <a:rPr lang="en-US" sz="1400" dirty="0">
                    <a:solidFill>
                      <a:srgbClr val="9900FF"/>
                    </a:solidFill>
                    <a:latin typeface="Source Sans Pro"/>
                    <a:ea typeface="Source Sans Pro"/>
                    <a:cs typeface="Source Sans Pro"/>
                    <a:sym typeface="Source Sans Pro"/>
                  </a:rPr>
                  <a:t>or </a:t>
                </a:r>
                <a14:m>
                  <m:oMath xmlns:m="http://schemas.openxmlformats.org/officeDocument/2006/math">
                    <m:sSub>
                      <m:sSubPr>
                        <m:ctrlPr>
                          <a:rPr lang="en-US" sz="1400" i="1" dirty="0" smtClean="0">
                            <a:solidFill>
                              <a:srgbClr val="9900FF"/>
                            </a:solidFill>
                            <a:latin typeface="Cambria Math" panose="02040503050406030204" pitchFamily="18" charset="0"/>
                            <a:ea typeface="Source Sans Pro"/>
                            <a:sym typeface="Source Sans Pro"/>
                          </a:rPr>
                        </m:ctrlPr>
                      </m:sSubPr>
                      <m:e>
                        <m:r>
                          <a:rPr lang="en-US" sz="1400" b="0" i="1" dirty="0" smtClean="0">
                            <a:solidFill>
                              <a:srgbClr val="9900FF"/>
                            </a:solidFill>
                            <a:latin typeface="Cambria Math" panose="02040503050406030204" pitchFamily="18" charset="0"/>
                            <a:ea typeface="Source Sans Pro"/>
                            <a:sym typeface="Source Sans Pro"/>
                          </a:rPr>
                          <m:t>𝑗</m:t>
                        </m:r>
                        <m:r>
                          <a:rPr lang="en-US" sz="1400" b="0" i="1" dirty="0" smtClean="0">
                            <a:solidFill>
                              <a:srgbClr val="9900FF"/>
                            </a:solidFill>
                            <a:latin typeface="Cambria Math" panose="02040503050406030204" pitchFamily="18" charset="0"/>
                            <a:ea typeface="Source Sans Pro"/>
                            <a:sym typeface="Source Sans Pro"/>
                          </a:rPr>
                          <m:t>′</m:t>
                        </m:r>
                      </m:e>
                      <m:sub>
                        <m:r>
                          <a:rPr lang="en-US" sz="1400" b="0" i="1" dirty="0" smtClean="0">
                            <a:solidFill>
                              <a:srgbClr val="9900FF"/>
                            </a:solidFill>
                            <a:latin typeface="Cambria Math" panose="02040503050406030204" pitchFamily="18" charset="0"/>
                            <a:ea typeface="Source Sans Pro"/>
                            <a:sym typeface="Source Sans Pro"/>
                          </a:rPr>
                          <m:t>𝑙</m:t>
                        </m:r>
                      </m:sub>
                    </m:sSub>
                    <m:r>
                      <a:rPr lang="en-US" sz="1400" i="1" dirty="0">
                        <a:solidFill>
                          <a:srgbClr val="9900FF"/>
                        </a:solidFill>
                        <a:latin typeface="Cambria Math" panose="02040503050406030204" pitchFamily="18" charset="0"/>
                        <a:ea typeface="Source Sans Pro"/>
                        <a:cs typeface="Source Sans Pro"/>
                        <a:sym typeface="Source Sans Pro"/>
                      </a:rPr>
                      <m:t>=</m:t>
                    </m:r>
                    <m:sSub>
                      <m:sSubPr>
                        <m:ctrlPr>
                          <a:rPr lang="en-US" sz="1400" i="1" dirty="0" smtClean="0">
                            <a:solidFill>
                              <a:srgbClr val="9900FF"/>
                            </a:solidFill>
                            <a:latin typeface="Cambria Math" panose="02040503050406030204" pitchFamily="18" charset="0"/>
                            <a:ea typeface="Source Sans Pro"/>
                            <a:sym typeface="Source Sans Pro"/>
                          </a:rPr>
                        </m:ctrlPr>
                      </m:sSubPr>
                      <m:e>
                        <m:r>
                          <a:rPr lang="en-US" sz="1400" b="0" i="1" dirty="0" smtClean="0">
                            <a:solidFill>
                              <a:srgbClr val="9900FF"/>
                            </a:solidFill>
                            <a:latin typeface="Cambria Math" panose="02040503050406030204" pitchFamily="18" charset="0"/>
                            <a:ea typeface="Source Sans Pro"/>
                            <a:sym typeface="Source Sans Pro"/>
                          </a:rPr>
                          <m:t> </m:t>
                        </m:r>
                        <m:r>
                          <a:rPr lang="en-US" sz="1400" b="0" i="1" dirty="0" smtClean="0">
                            <a:solidFill>
                              <a:srgbClr val="9900FF"/>
                            </a:solidFill>
                            <a:latin typeface="Cambria Math" panose="02040503050406030204" pitchFamily="18" charset="0"/>
                            <a:ea typeface="Source Sans Pro"/>
                            <a:sym typeface="Source Sans Pro"/>
                          </a:rPr>
                          <m:t>𝑐</m:t>
                        </m:r>
                      </m:e>
                      <m:sub>
                        <m:r>
                          <a:rPr lang="en-US" sz="1400" b="0" i="1" dirty="0" smtClean="0">
                            <a:solidFill>
                              <a:srgbClr val="9900FF"/>
                            </a:solidFill>
                            <a:latin typeface="Cambria Math" panose="02040503050406030204" pitchFamily="18" charset="0"/>
                            <a:ea typeface="Source Sans Pro"/>
                            <a:sym typeface="Source Sans Pro"/>
                          </a:rPr>
                          <m:t>𝑙</m:t>
                        </m:r>
                      </m:sub>
                    </m:sSub>
                    <m:r>
                      <a:rPr lang="en-US" sz="1400" i="1" dirty="0">
                        <a:solidFill>
                          <a:srgbClr val="9900FF"/>
                        </a:solidFill>
                        <a:latin typeface="Cambria Math" panose="02040503050406030204" pitchFamily="18" charset="0"/>
                        <a:ea typeface="Source Sans Pro"/>
                        <a:cs typeface="Source Sans Pro"/>
                        <a:sym typeface="Source Sans Pro"/>
                      </a:rPr>
                      <m:t> </m:t>
                    </m:r>
                  </m:oMath>
                </a14:m>
                <a:endParaRPr lang="en-US" sz="1400" dirty="0">
                  <a:solidFill>
                    <a:srgbClr val="9900FF"/>
                  </a:solidFill>
                  <a:latin typeface="Source Sans Pro"/>
                  <a:ea typeface="Source Sans Pro"/>
                  <a:cs typeface="Source Sans Pro"/>
                  <a:sym typeface="Source Sans Pro"/>
                </a:endParaRPr>
              </a:p>
              <a:p>
                <a:pPr lvl="0">
                  <a:buSzPts val="1800"/>
                </a:pPr>
                <a:r>
                  <a:rPr lang="en-US" sz="1400" dirty="0">
                    <a:solidFill>
                      <a:srgbClr val="9900FF"/>
                    </a:solidFill>
                    <a:latin typeface="Source Sans Pro"/>
                    <a:ea typeface="Source Sans Pro"/>
                    <a:cs typeface="Source Sans Pro"/>
                    <a:sym typeface="Source Sans Pro"/>
                  </a:rPr>
                  <a:t>    –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𝑗</m:t>
                    </m:r>
                    <m:r>
                      <a:rPr lang="en-US" sz="1400" i="1" baseline="-25000" dirty="0" err="1">
                        <a:solidFill>
                          <a:srgbClr val="9900FF"/>
                        </a:solidFill>
                        <a:latin typeface="Cambria Math" panose="02040503050406030204" pitchFamily="18" charset="0"/>
                        <a:ea typeface="Source Sans Pro"/>
                        <a:cs typeface="Source Sans Pro"/>
                        <a:sym typeface="Source Sans Pro"/>
                      </a:rPr>
                      <m:t>𝑘</m:t>
                    </m:r>
                    <m:r>
                      <a:rPr lang="en-US" sz="1400" i="1" dirty="0">
                        <a:solidFill>
                          <a:srgbClr val="9900FF"/>
                        </a:solidFill>
                        <a:latin typeface="Cambria Math" panose="02040503050406030204" pitchFamily="18" charset="0"/>
                        <a:ea typeface="Source Sans Pro"/>
                        <a:cs typeface="Source Sans Pro"/>
                        <a:sym typeface="Source Sans Pro"/>
                      </a:rPr>
                      <m:t>+</m:t>
                    </m:r>
                    <m:sSub>
                      <m:sSubPr>
                        <m:ctrlPr>
                          <a:rPr lang="en-US" sz="1400" i="1" dirty="0" smtClean="0">
                            <a:solidFill>
                              <a:srgbClr val="9900FF"/>
                            </a:solidFill>
                            <a:latin typeface="Cambria Math" panose="02040503050406030204" pitchFamily="18" charset="0"/>
                            <a:ea typeface="Source Sans Pro"/>
                            <a:sym typeface="Source Sans Pro"/>
                          </a:rPr>
                        </m:ctrlPr>
                      </m:sSubPr>
                      <m:e>
                        <m:r>
                          <a:rPr lang="en-US" sz="1400" b="0" i="1" dirty="0" smtClean="0">
                            <a:solidFill>
                              <a:srgbClr val="9900FF"/>
                            </a:solidFill>
                            <a:latin typeface="Cambria Math" panose="02040503050406030204" pitchFamily="18" charset="0"/>
                            <a:ea typeface="Source Sans Pro"/>
                            <a:sym typeface="Source Sans Pro"/>
                          </a:rPr>
                          <m:t>𝑗</m:t>
                        </m:r>
                      </m:e>
                      <m:sub>
                        <m:r>
                          <a:rPr lang="en-US" sz="1400" b="0" i="1" dirty="0" smtClean="0">
                            <a:solidFill>
                              <a:srgbClr val="9900FF"/>
                            </a:solidFill>
                            <a:latin typeface="Cambria Math" panose="02040503050406030204" pitchFamily="18" charset="0"/>
                            <a:ea typeface="Source Sans Pro"/>
                            <a:sym typeface="Source Sans Pro"/>
                          </a:rPr>
                          <m:t>𝑙</m:t>
                        </m:r>
                      </m:sub>
                    </m:sSub>
                    <m:r>
                      <a:rPr lang="en-US" sz="1400" i="1" dirty="0">
                        <a:solidFill>
                          <a:srgbClr val="9900FF"/>
                        </a:solidFill>
                        <a:latin typeface="Cambria Math" panose="02040503050406030204" pitchFamily="18" charset="0"/>
                        <a:ea typeface="Source Sans Pro"/>
                        <a:cs typeface="Source Sans Pro"/>
                        <a:sym typeface="Source Sans Pro"/>
                      </a:rPr>
                      <m:t> = </m:t>
                    </m:r>
                    <m:r>
                      <a:rPr lang="en-US" sz="1400" i="1" dirty="0" err="1">
                        <a:solidFill>
                          <a:srgbClr val="9900FF"/>
                        </a:solidFill>
                        <a:latin typeface="Cambria Math" panose="02040503050406030204" pitchFamily="18" charset="0"/>
                        <a:ea typeface="Source Sans Pro"/>
                        <a:cs typeface="Source Sans Pro"/>
                        <a:sym typeface="Source Sans Pro"/>
                      </a:rPr>
                      <m:t>𝑗</m:t>
                    </m:r>
                    <m:r>
                      <a:rPr lang="en-US" sz="1400" i="1" dirty="0" err="1">
                        <a:solidFill>
                          <a:srgbClr val="9900FF"/>
                        </a:solidFill>
                        <a:latin typeface="Cambria Math" panose="02040503050406030204" pitchFamily="18" charset="0"/>
                        <a:ea typeface="Raleway"/>
                        <a:cs typeface="Raleway"/>
                        <a:sym typeface="Raleway"/>
                      </a:rPr>
                      <m:t>’</m:t>
                    </m:r>
                    <m:r>
                      <a:rPr lang="en-US" sz="1400" i="1" baseline="-25000" dirty="0" err="1">
                        <a:solidFill>
                          <a:srgbClr val="9900FF"/>
                        </a:solidFill>
                        <a:latin typeface="Cambria Math" panose="02040503050406030204" pitchFamily="18" charset="0"/>
                        <a:ea typeface="Source Sans Pro"/>
                        <a:cs typeface="Source Sans Pro"/>
                        <a:sym typeface="Source Sans Pro"/>
                      </a:rPr>
                      <m:t>𝑘</m:t>
                    </m:r>
                    <m:r>
                      <a:rPr lang="en-US" sz="1400" i="1" dirty="0">
                        <a:solidFill>
                          <a:srgbClr val="9900FF"/>
                        </a:solidFill>
                        <a:latin typeface="Cambria Math" panose="02040503050406030204" pitchFamily="18" charset="0"/>
                        <a:ea typeface="Source Sans Pro"/>
                        <a:cs typeface="Source Sans Pro"/>
                        <a:sym typeface="Source Sans Pro"/>
                      </a:rPr>
                      <m:t>+</m:t>
                    </m:r>
                    <m:sSub>
                      <m:sSubPr>
                        <m:ctrlPr>
                          <a:rPr lang="en-US" i="1" dirty="0">
                            <a:solidFill>
                              <a:srgbClr val="9900FF"/>
                            </a:solidFill>
                            <a:latin typeface="Cambria Math" panose="02040503050406030204" pitchFamily="18" charset="0"/>
                            <a:ea typeface="Source Sans Pro"/>
                            <a:sym typeface="Source Sans Pro"/>
                          </a:rPr>
                        </m:ctrlPr>
                      </m:sSubPr>
                      <m:e>
                        <m:r>
                          <a:rPr lang="en-US" i="1" dirty="0">
                            <a:solidFill>
                              <a:srgbClr val="9900FF"/>
                            </a:solidFill>
                            <a:latin typeface="Cambria Math" panose="02040503050406030204" pitchFamily="18" charset="0"/>
                            <a:ea typeface="Source Sans Pro"/>
                            <a:sym typeface="Source Sans Pro"/>
                          </a:rPr>
                          <m:t>𝑗</m:t>
                        </m:r>
                        <m:r>
                          <a:rPr lang="en-US" b="0" i="1" dirty="0" smtClean="0">
                            <a:solidFill>
                              <a:srgbClr val="9900FF"/>
                            </a:solidFill>
                            <a:latin typeface="Cambria Math" panose="02040503050406030204" pitchFamily="18" charset="0"/>
                            <a:ea typeface="Source Sans Pro"/>
                            <a:sym typeface="Source Sans Pro"/>
                          </a:rPr>
                          <m:t>′</m:t>
                        </m:r>
                      </m:e>
                      <m:sub>
                        <m:r>
                          <a:rPr lang="en-US" i="1" dirty="0">
                            <a:solidFill>
                              <a:srgbClr val="9900FF"/>
                            </a:solidFill>
                            <a:latin typeface="Cambria Math" panose="02040503050406030204" pitchFamily="18" charset="0"/>
                            <a:ea typeface="Source Sans Pro"/>
                            <a:sym typeface="Source Sans Pro"/>
                          </a:rPr>
                          <m:t>𝑙</m:t>
                        </m:r>
                      </m:sub>
                    </m:sSub>
                  </m:oMath>
                </a14:m>
                <a:endParaRPr lang="en-US" sz="1400" dirty="0">
                  <a:solidFill>
                    <a:srgbClr val="9900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endParaRPr lang="en-US" sz="1400" dirty="0">
                  <a:solidFill>
                    <a:srgbClr val="9900FF"/>
                  </a:solidFill>
                  <a:latin typeface="Source Sans Pro"/>
                  <a:ea typeface="Source Sans Pro"/>
                  <a:cs typeface="Source Sans Pro"/>
                  <a:sym typeface="Source Sans Pro"/>
                </a:endParaRPr>
              </a:p>
            </p:txBody>
          </p:sp>
        </mc:Choice>
        <mc:Fallback xmlns="">
          <p:sp>
            <p:nvSpPr>
              <p:cNvPr id="6" name="TextBox 5">
                <a:extLst>
                  <a:ext uri="{FF2B5EF4-FFF2-40B4-BE49-F238E27FC236}">
                    <a16:creationId xmlns:a16="http://schemas.microsoft.com/office/drawing/2014/main" id="{14FB038E-68C3-074F-D00F-A89BC9DA74D9}"/>
                  </a:ext>
                </a:extLst>
              </p:cNvPr>
              <p:cNvSpPr txBox="1">
                <a:spLocks noRot="1" noChangeAspect="1" noMove="1" noResize="1" noEditPoints="1" noAdjustHandles="1" noChangeArrowheads="1" noChangeShapeType="1" noTextEdit="1"/>
              </p:cNvSpPr>
              <p:nvPr/>
            </p:nvSpPr>
            <p:spPr>
              <a:xfrm>
                <a:off x="4066309" y="1810226"/>
                <a:ext cx="4897609" cy="1815882"/>
              </a:xfrm>
              <a:prstGeom prst="rect">
                <a:avLst/>
              </a:prstGeom>
              <a:blipFill>
                <a:blip r:embed="rId4"/>
                <a:stretch>
                  <a:fillRect l="-374" t="-671"/>
                </a:stretch>
              </a:blipFill>
            </p:spPr>
            <p:txBody>
              <a:bodyPr/>
              <a:lstStyle/>
              <a:p>
                <a:r>
                  <a:rPr lang="en-US">
                    <a:noFill/>
                  </a:rPr>
                  <a:t> </a:t>
                </a:r>
              </a:p>
            </p:txBody>
          </p:sp>
        </mc:Fallback>
      </mc:AlternateContent>
    </p:spTree>
    <p:extLst>
      <p:ext uri="{BB962C8B-B14F-4D97-AF65-F5344CB8AC3E}">
        <p14:creationId xmlns:p14="http://schemas.microsoft.com/office/powerpoint/2010/main" val="1686115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4 – Graph Modeling</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457CB86-B894-26FD-7788-FA806722E745}"/>
                  </a:ext>
                </a:extLst>
              </p:cNvPr>
              <p:cNvSpPr>
                <a:spLocks noGrp="1"/>
              </p:cNvSpPr>
              <p:nvPr>
                <p:ph type="body" idx="1"/>
              </p:nvPr>
            </p:nvSpPr>
            <p:spPr>
              <a:xfrm>
                <a:off x="311700" y="1068425"/>
                <a:ext cx="8520600" cy="3801448"/>
              </a:xfrm>
            </p:spPr>
            <p:txBody>
              <a:bodyPr>
                <a:normAutofit/>
              </a:bodyPr>
              <a:lstStyle/>
              <a:p>
                <a:pPr lvl="0" indent="-317500">
                  <a:lnSpc>
                    <a:spcPct val="100000"/>
                  </a:lnSpc>
                  <a:buSzPts val="1400"/>
                  <a:buFont typeface="Source Sans Pro"/>
                  <a:buAutoNum type="alphaLcParenBoth" startAt="2"/>
                </a:pPr>
                <a:r>
                  <a:rPr lang="en-US" sz="1200" dirty="0">
                    <a:latin typeface="Source Sans Pro"/>
                    <a:ea typeface="Source Sans Pro"/>
                    <a:cs typeface="Source Sans Pro"/>
                    <a:sym typeface="Source Sans Pro"/>
                  </a:rPr>
                  <a:t>Now, write an algorithm to solve any instance of this puzzle. You are given a list of 10 jugs with (positive integer) capacities </a:t>
                </a:r>
                <a14:m>
                  <m:oMath xmlns:m="http://schemas.openxmlformats.org/officeDocument/2006/math">
                    <m:r>
                      <a:rPr lang="en-US" sz="1200" i="1" dirty="0" smtClean="0">
                        <a:latin typeface="Cambria Math" panose="02040503050406030204" pitchFamily="18" charset="0"/>
                        <a:ea typeface="Source Sans Pro"/>
                        <a:cs typeface="Source Sans Pro"/>
                        <a:sym typeface="Source Sans Pro"/>
                      </a:rPr>
                      <m:t>𝑐</m:t>
                    </m:r>
                    <m:r>
                      <a:rPr lang="en-US" sz="1200" i="1" baseline="-25000" dirty="0" smtClean="0">
                        <a:latin typeface="Cambria Math" panose="02040503050406030204" pitchFamily="18" charset="0"/>
                        <a:ea typeface="Source Sans Pro"/>
                        <a:cs typeface="Source Sans Pro"/>
                        <a:sym typeface="Source Sans Pro"/>
                      </a:rPr>
                      <m:t>1</m:t>
                    </m:r>
                    <m:r>
                      <a:rPr lang="en-US" sz="1200" i="1" dirty="0" smtClean="0">
                        <a:latin typeface="Cambria Math" panose="02040503050406030204" pitchFamily="18" charset="0"/>
                        <a:ea typeface="Source Sans Pro"/>
                        <a:cs typeface="Source Sans Pro"/>
                        <a:sym typeface="Source Sans Pro"/>
                      </a:rPr>
                      <m:t>, …, </m:t>
                    </m:r>
                    <m:r>
                      <a:rPr lang="en-US" sz="1200" i="1" dirty="0" smtClean="0">
                        <a:latin typeface="Cambria Math" panose="02040503050406030204" pitchFamily="18" charset="0"/>
                        <a:ea typeface="Source Sans Pro"/>
                        <a:cs typeface="Source Sans Pro"/>
                        <a:sym typeface="Source Sans Pro"/>
                      </a:rPr>
                      <m:t>𝑐</m:t>
                    </m:r>
                    <m:r>
                      <a:rPr lang="en-US" sz="1200" i="1" baseline="-25000" dirty="0" smtClean="0">
                        <a:latin typeface="Cambria Math" panose="02040503050406030204" pitchFamily="18" charset="0"/>
                        <a:ea typeface="Source Sans Pro"/>
                        <a:cs typeface="Source Sans Pro"/>
                        <a:sym typeface="Source Sans Pro"/>
                      </a:rPr>
                      <m:t>10</m:t>
                    </m:r>
                  </m:oMath>
                </a14:m>
                <a:r>
                  <a:rPr lang="en-US" sz="1200" dirty="0">
                    <a:latin typeface="Source Sans Pro"/>
                    <a:ea typeface="Source Sans Pro"/>
                    <a:cs typeface="Source Sans Pro"/>
                    <a:sym typeface="Source Sans Pro"/>
                  </a:rPr>
                  <a:t>, ranging from 1 to </a:t>
                </a:r>
                <a14:m>
                  <m:oMath xmlns:m="http://schemas.openxmlformats.org/officeDocument/2006/math">
                    <m:r>
                      <a:rPr lang="en-US" sz="1200" i="1" dirty="0" smtClean="0">
                        <a:latin typeface="Cambria Math" panose="02040503050406030204" pitchFamily="18" charset="0"/>
                        <a:ea typeface="Source Sans Pro"/>
                        <a:cs typeface="Source Sans Pro"/>
                        <a:sym typeface="Source Sans Pro"/>
                      </a:rPr>
                      <m:t>𝐶</m:t>
                    </m:r>
                  </m:oMath>
                </a14:m>
                <a:r>
                  <a:rPr lang="en-US" sz="1200" dirty="0">
                    <a:latin typeface="Source Sans Pro"/>
                    <a:ea typeface="Source Sans Pro"/>
                    <a:cs typeface="Source Sans Pro"/>
                    <a:sym typeface="Source Sans Pro"/>
                  </a:rPr>
                  <a:t>. Your goal is to determine whether it is possible to get exactly </a:t>
                </a:r>
                <a14:m>
                  <m:oMath xmlns:m="http://schemas.openxmlformats.org/officeDocument/2006/math">
                    <m:r>
                      <a:rPr lang="en-US" sz="1200" i="1" dirty="0" smtClean="0">
                        <a:latin typeface="Cambria Math" panose="02040503050406030204" pitchFamily="18" charset="0"/>
                        <a:ea typeface="Source Sans Pro"/>
                        <a:cs typeface="Source Sans Pro"/>
                        <a:sym typeface="Source Sans Pro"/>
                      </a:rPr>
                      <m:t>𝑡</m:t>
                    </m:r>
                  </m:oMath>
                </a14:m>
                <a:r>
                  <a:rPr lang="en-US" sz="1200" dirty="0">
                    <a:latin typeface="Source Sans Pro"/>
                    <a:ea typeface="Source Sans Pro"/>
                    <a:cs typeface="Source Sans Pro"/>
                    <a:sym typeface="Source Sans Pro"/>
                  </a:rPr>
                  <a:t> gallons into a bucket with capacity at least</a:t>
                </a:r>
                <a14:m>
                  <m:oMath xmlns:m="http://schemas.openxmlformats.org/officeDocument/2006/math">
                    <m:r>
                      <a:rPr lang="en-US" sz="1200" i="1" dirty="0">
                        <a:latin typeface="Cambria Math" panose="02040503050406030204" pitchFamily="18" charset="0"/>
                        <a:ea typeface="Source Sans Pro"/>
                        <a:cs typeface="Source Sans Pro"/>
                        <a:sym typeface="Source Sans Pro"/>
                      </a:rPr>
                      <m:t> </m:t>
                    </m:r>
                    <m:r>
                      <a:rPr lang="en-US" sz="1200" i="1" dirty="0">
                        <a:latin typeface="Cambria Math" panose="02040503050406030204" pitchFamily="18" charset="0"/>
                        <a:ea typeface="Source Sans Pro"/>
                        <a:cs typeface="Source Sans Pro"/>
                        <a:sym typeface="Source Sans Pro"/>
                      </a:rPr>
                      <m:t>𝑡</m:t>
                    </m:r>
                  </m:oMath>
                </a14:m>
                <a:r>
                  <a:rPr lang="en-US" sz="1200" dirty="0">
                    <a:latin typeface="Source Sans Pro"/>
                    <a:ea typeface="Source Sans Pro"/>
                    <a:cs typeface="Source Sans Pro"/>
                    <a:sym typeface="Source Sans Pro"/>
                  </a:rPr>
                  <a:t> and most </a:t>
                </a:r>
                <a14:m>
                  <m:oMath xmlns:m="http://schemas.openxmlformats.org/officeDocument/2006/math">
                    <m:r>
                      <a:rPr lang="en-US" sz="1200" i="1">
                        <a:latin typeface="Cambria Math" panose="02040503050406030204" pitchFamily="18" charset="0"/>
                        <a:ea typeface="Source Sans Pro"/>
                        <a:cs typeface="Source Sans Pro"/>
                        <a:sym typeface="Source Sans Pro"/>
                      </a:rPr>
                      <m:t>𝐵</m:t>
                    </m:r>
                    <m:r>
                      <a:rPr lang="en-US" sz="1200">
                        <a:latin typeface="Cambria Math" panose="02040503050406030204" pitchFamily="18" charset="0"/>
                        <a:ea typeface="Source Sans Pro"/>
                        <a:cs typeface="Source Sans Pro"/>
                        <a:sym typeface="Source Sans Pro"/>
                      </a:rPr>
                      <m:t>.</m:t>
                    </m:r>
                  </m:oMath>
                </a14:m>
                <a:endParaRPr lang="en-US" sz="1200" baseline="30000" dirty="0">
                  <a:latin typeface="Source Sans Pro"/>
                  <a:ea typeface="Source Sans Pro"/>
                  <a:cs typeface="Source Sans Pro"/>
                  <a:sym typeface="Source Sans Pro"/>
                </a:endParaRPr>
              </a:p>
            </p:txBody>
          </p:sp>
        </mc:Choice>
        <mc:Fallback xmlns="">
          <p:sp>
            <p:nvSpPr>
              <p:cNvPr id="5" name="Text Placeholder 4">
                <a:extLst>
                  <a:ext uri="{FF2B5EF4-FFF2-40B4-BE49-F238E27FC236}">
                    <a16:creationId xmlns:a16="http://schemas.microsoft.com/office/drawing/2014/main" id="{D457CB86-B894-26FD-7788-FA806722E745}"/>
                  </a:ext>
                </a:extLst>
              </p:cNvPr>
              <p:cNvSpPr>
                <a:spLocks noGrp="1" noRot="1" noChangeAspect="1" noMove="1" noResize="1" noEditPoints="1" noAdjustHandles="1" noChangeArrowheads="1" noChangeShapeType="1" noTextEdit="1"/>
              </p:cNvSpPr>
              <p:nvPr>
                <p:ph type="body" idx="1"/>
              </p:nvPr>
            </p:nvSpPr>
            <p:spPr>
              <a:xfrm>
                <a:off x="311700" y="1068425"/>
                <a:ext cx="8520600" cy="3801448"/>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5D0EE99-A8CD-BDBD-E4F8-22A708704A24}"/>
                  </a:ext>
                </a:extLst>
              </p:cNvPr>
              <p:cNvSpPr txBox="1"/>
              <p:nvPr/>
            </p:nvSpPr>
            <p:spPr>
              <a:xfrm>
                <a:off x="443318" y="1819513"/>
                <a:ext cx="3622991" cy="3323987"/>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1800"/>
                  <a:buFont typeface="Arial"/>
                  <a:buNone/>
                </a:pPr>
                <a:r>
                  <a:rPr lang="en-US" sz="1400" dirty="0">
                    <a:solidFill>
                      <a:srgbClr val="9900FF"/>
                    </a:solidFill>
                    <a:latin typeface="Source Sans Pro"/>
                    <a:ea typeface="Source Sans Pro"/>
                    <a:cs typeface="Source Sans Pro"/>
                    <a:sym typeface="Source Sans Pro"/>
                  </a:rPr>
                  <a:t>Let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𝑆</m:t>
                    </m:r>
                  </m:oMath>
                </a14:m>
                <a:r>
                  <a:rPr lang="en-US" sz="1400" dirty="0">
                    <a:solidFill>
                      <a:srgbClr val="9900FF"/>
                    </a:solidFill>
                    <a:latin typeface="Source Sans Pro"/>
                    <a:ea typeface="Source Sans Pro"/>
                    <a:cs typeface="Source Sans Pro"/>
                    <a:sym typeface="Source Sans Pro"/>
                  </a:rPr>
                  <a:t> be the set of all 11-tuples, where for the first 10 entries, the entry is an integer between 0 and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𝑐</m:t>
                    </m:r>
                    <m:r>
                      <a:rPr lang="en-US" sz="1400" i="1" baseline="-25000" dirty="0">
                        <a:solidFill>
                          <a:srgbClr val="9900FF"/>
                        </a:solidFill>
                        <a:latin typeface="Cambria Math" panose="02040503050406030204" pitchFamily="18" charset="0"/>
                        <a:ea typeface="Source Sans Pro"/>
                        <a:cs typeface="Source Sans Pro"/>
                        <a:sym typeface="Source Sans Pro"/>
                      </a:rPr>
                      <m:t>𝑖</m:t>
                    </m:r>
                  </m:oMath>
                </a14:m>
                <a:r>
                  <a:rPr lang="en-US" sz="1400" dirty="0">
                    <a:solidFill>
                      <a:srgbClr val="9900FF"/>
                    </a:solidFill>
                    <a:latin typeface="Source Sans Pro"/>
                    <a:ea typeface="Source Sans Pro"/>
                    <a:cs typeface="Source Sans Pro"/>
                    <a:sym typeface="Source Sans Pro"/>
                  </a:rPr>
                  <a:t> , and the final entry for the bucket is an integer between 0 and</a:t>
                </a:r>
                <a:r>
                  <a:rPr lang="en-US" sz="1400" i="1" dirty="0">
                    <a:solidFill>
                      <a:srgbClr val="9900FF"/>
                    </a:solidFill>
                    <a:latin typeface="Source Sans Pro"/>
                    <a:ea typeface="Source Sans Pro"/>
                    <a:cs typeface="Source Sans Pro"/>
                    <a:sym typeface="Source Sans Pro"/>
                  </a:rPr>
                  <a:t> </a:t>
                </a:r>
                <a14:m>
                  <m:oMath xmlns:m="http://schemas.openxmlformats.org/officeDocument/2006/math">
                    <m:r>
                      <a:rPr lang="en-US" sz="1400" b="0" i="1" smtClean="0">
                        <a:solidFill>
                          <a:srgbClr val="9900FF"/>
                        </a:solidFill>
                        <a:latin typeface="Cambria Math" panose="02040503050406030204" pitchFamily="18" charset="0"/>
                        <a:ea typeface="Source Sans Pro"/>
                        <a:cs typeface="Source Sans Pro"/>
                        <a:sym typeface="Source Sans Pro"/>
                      </a:rPr>
                      <m:t>𝐵</m:t>
                    </m:r>
                  </m:oMath>
                </a14:m>
                <a:r>
                  <a:rPr lang="en-US" sz="1400" dirty="0">
                    <a:solidFill>
                      <a:srgbClr val="9900FF"/>
                    </a:solidFill>
                    <a:latin typeface="Source Sans Pro"/>
                    <a:ea typeface="Source Sans Pro"/>
                    <a:cs typeface="Source Sans Pro"/>
                    <a:sym typeface="Source Sans Pro"/>
                  </a:rPr>
                  <a:t>. There are </a:t>
                </a:r>
                <a:endParaRPr lang="en-US" sz="1400" i="1" dirty="0">
                  <a:solidFill>
                    <a:srgbClr val="9900FF"/>
                  </a:solidFill>
                  <a:latin typeface="Cambria Math" panose="02040503050406030204" pitchFamily="18" charset="0"/>
                  <a:ea typeface="Source Sans Pro"/>
                  <a:cs typeface="Source Sans Pro"/>
                  <a:sym typeface="Source Sans Pro"/>
                </a:endParaRPr>
              </a:p>
              <a:p>
                <a:pPr lvl="0">
                  <a:buSzPts val="1800"/>
                </a:pPr>
                <a14:m>
                  <m:oMath xmlns:m="http://schemas.openxmlformats.org/officeDocument/2006/math">
                    <m:sSup>
                      <m:sSupPr>
                        <m:ctrlPr>
                          <a:rPr lang="en-US" i="1" dirty="0">
                            <a:solidFill>
                              <a:srgbClr val="9900FF"/>
                            </a:solidFill>
                            <a:latin typeface="Cambria Math" panose="02040503050406030204" pitchFamily="18" charset="0"/>
                            <a:ea typeface="Source Sans Pro"/>
                            <a:sym typeface="Source Sans Pro"/>
                          </a:rPr>
                        </m:ctrlPr>
                      </m:sSupPr>
                      <m:e>
                        <m:r>
                          <a:rPr lang="en-US" i="1" dirty="0">
                            <a:solidFill>
                              <a:srgbClr val="9900FF"/>
                            </a:solidFill>
                            <a:latin typeface="Cambria Math" panose="02040503050406030204" pitchFamily="18" charset="0"/>
                            <a:ea typeface="Source Sans Pro"/>
                            <a:sym typeface="Source Sans Pro"/>
                          </a:rPr>
                          <m:t>(</m:t>
                        </m:r>
                        <m:r>
                          <a:rPr lang="en-US" i="1" dirty="0">
                            <a:solidFill>
                              <a:srgbClr val="9900FF"/>
                            </a:solidFill>
                            <a:latin typeface="Cambria Math" panose="02040503050406030204" pitchFamily="18" charset="0"/>
                            <a:ea typeface="Source Sans Pro"/>
                            <a:sym typeface="Source Sans Pro"/>
                          </a:rPr>
                          <m:t>𝐶</m:t>
                        </m:r>
                        <m:r>
                          <a:rPr lang="en-US" i="1" dirty="0">
                            <a:solidFill>
                              <a:srgbClr val="9900FF"/>
                            </a:solidFill>
                            <a:latin typeface="Cambria Math" panose="02040503050406030204" pitchFamily="18" charset="0"/>
                            <a:ea typeface="Source Sans Pro"/>
                            <a:sym typeface="Source Sans Pro"/>
                          </a:rPr>
                          <m:t>+1)</m:t>
                        </m:r>
                      </m:e>
                      <m:sup>
                        <m:r>
                          <a:rPr lang="en-US" i="1" dirty="0">
                            <a:solidFill>
                              <a:srgbClr val="9900FF"/>
                            </a:solidFill>
                            <a:latin typeface="Cambria Math" panose="02040503050406030204" pitchFamily="18" charset="0"/>
                            <a:ea typeface="Source Sans Pro"/>
                            <a:sym typeface="Source Sans Pro"/>
                          </a:rPr>
                          <m:t>10</m:t>
                        </m:r>
                      </m:sup>
                    </m:sSup>
                    <m:r>
                      <a:rPr lang="en-US" i="1" dirty="0">
                        <a:solidFill>
                          <a:srgbClr val="9900FF"/>
                        </a:solidFill>
                        <a:latin typeface="Cambria Math" panose="02040503050406030204" pitchFamily="18" charset="0"/>
                        <a:ea typeface="Source Sans Pro"/>
                        <a:cs typeface="Source Sans Pro"/>
                        <a:sym typeface="Source Sans Pro"/>
                      </a:rPr>
                      <m:t>·(</m:t>
                    </m:r>
                    <m:r>
                      <a:rPr lang="en-US" b="0" i="1" dirty="0" smtClean="0">
                        <a:solidFill>
                          <a:srgbClr val="9900FF"/>
                        </a:solidFill>
                        <a:latin typeface="Cambria Math" panose="02040503050406030204" pitchFamily="18" charset="0"/>
                        <a:ea typeface="Source Sans Pro"/>
                        <a:cs typeface="Source Sans Pro"/>
                        <a:sym typeface="Source Sans Pro"/>
                      </a:rPr>
                      <m:t>𝐵</m:t>
                    </m:r>
                    <m:r>
                      <a:rPr lang="en-US" i="1" dirty="0">
                        <a:solidFill>
                          <a:srgbClr val="9900FF"/>
                        </a:solidFill>
                        <a:latin typeface="Cambria Math" panose="02040503050406030204" pitchFamily="18" charset="0"/>
                        <a:ea typeface="Source Sans Pro"/>
                        <a:cs typeface="Source Sans Pro"/>
                        <a:sym typeface="Source Sans Pro"/>
                      </a:rPr>
                      <m:t>+1)</m:t>
                    </m:r>
                  </m:oMath>
                </a14:m>
                <a:r>
                  <a:rPr lang="en-US" sz="1400" dirty="0">
                    <a:solidFill>
                      <a:srgbClr val="9900FF"/>
                    </a:solidFill>
                    <a:latin typeface="Source Sans Pro"/>
                    <a:ea typeface="Source Sans Pro"/>
                    <a:cs typeface="Source Sans Pro"/>
                    <a:sym typeface="Source Sans Pro"/>
                  </a:rPr>
                  <a:t> such states. </a:t>
                </a:r>
              </a:p>
              <a:p>
                <a:pPr marL="0" marR="0" lvl="0" indent="0" algn="l" rtl="0">
                  <a:lnSpc>
                    <a:spcPct val="100000"/>
                  </a:lnSpc>
                  <a:spcBef>
                    <a:spcPts val="0"/>
                  </a:spcBef>
                  <a:spcAft>
                    <a:spcPts val="0"/>
                  </a:spcAft>
                  <a:buClr>
                    <a:srgbClr val="000000"/>
                  </a:buClr>
                  <a:buSzPts val="1800"/>
                  <a:buFont typeface="Arial"/>
                  <a:buNone/>
                </a:pPr>
                <a:endParaRPr lang="en-US" sz="1400" dirty="0">
                  <a:solidFill>
                    <a:srgbClr val="9900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n-US" sz="1400" dirty="0">
                    <a:solidFill>
                      <a:srgbClr val="9900FF"/>
                    </a:solidFill>
                    <a:latin typeface="Source Sans Pro"/>
                    <a:ea typeface="Source Sans Pro"/>
                    <a:cs typeface="Source Sans Pro"/>
                    <a:sym typeface="Source Sans Pro"/>
                  </a:rPr>
                  <a:t>We make a graph with a vertex for every element of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𝑆</m:t>
                    </m:r>
                  </m:oMath>
                </a14:m>
                <a:r>
                  <a:rPr lang="en-US" sz="1400" dirty="0">
                    <a:solidFill>
                      <a:srgbClr val="9900FF"/>
                    </a:solidFill>
                    <a:latin typeface="Source Sans Pro"/>
                    <a:ea typeface="Source Sans Pro"/>
                    <a:cs typeface="Source Sans Pro"/>
                    <a:sym typeface="Source Sans Pro"/>
                  </a:rPr>
                  <a:t>. And add an edge from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𝑢</m:t>
                    </m:r>
                  </m:oMath>
                </a14:m>
                <a:r>
                  <a:rPr lang="en-US" sz="1400" dirty="0">
                    <a:solidFill>
                      <a:srgbClr val="9900FF"/>
                    </a:solidFill>
                    <a:latin typeface="Source Sans Pro"/>
                    <a:ea typeface="Source Sans Pro"/>
                    <a:cs typeface="Source Sans Pro"/>
                    <a:sym typeface="Source Sans Pro"/>
                  </a:rPr>
                  <a:t> to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𝑣</m:t>
                    </m:r>
                  </m:oMath>
                </a14:m>
                <a:r>
                  <a:rPr lang="en-US" sz="1400" dirty="0">
                    <a:solidFill>
                      <a:srgbClr val="9900FF"/>
                    </a:solidFill>
                    <a:latin typeface="Source Sans Pro"/>
                    <a:ea typeface="Source Sans Pro"/>
                    <a:cs typeface="Source Sans Pro"/>
                    <a:sym typeface="Source Sans Pro"/>
                  </a:rPr>
                  <a:t> if and only if the states meet one of these conditions. </a:t>
                </a:r>
              </a:p>
              <a:p>
                <a:pPr marL="0" marR="0" lvl="0" indent="0" algn="l" rtl="0">
                  <a:lnSpc>
                    <a:spcPct val="100000"/>
                  </a:lnSpc>
                  <a:spcBef>
                    <a:spcPts val="0"/>
                  </a:spcBef>
                  <a:spcAft>
                    <a:spcPts val="0"/>
                  </a:spcAft>
                  <a:buClr>
                    <a:srgbClr val="000000"/>
                  </a:buClr>
                  <a:buSzPts val="1800"/>
                  <a:buFont typeface="Arial"/>
                  <a:buNone/>
                </a:pPr>
                <a:endParaRPr lang="en-US" sz="1400" dirty="0">
                  <a:solidFill>
                    <a:srgbClr val="9900FF"/>
                  </a:solidFill>
                  <a:latin typeface="Source Sans Pro"/>
                  <a:ea typeface="Source Sans Pro"/>
                  <a:cs typeface="Source Sans Pro"/>
                  <a:sym typeface="Source Sans Pro"/>
                </a:endParaRPr>
              </a:p>
              <a:p>
                <a:pPr lvl="0">
                  <a:buSzPts val="1800"/>
                </a:pPr>
                <a:r>
                  <a:rPr lang="en-US" sz="1400" dirty="0">
                    <a:solidFill>
                      <a:srgbClr val="9900FF"/>
                    </a:solidFill>
                    <a:latin typeface="Source Sans Pro"/>
                    <a:ea typeface="Source Sans Pro"/>
                    <a:cs typeface="Source Sans Pro"/>
                    <a:sym typeface="Source Sans Pro"/>
                  </a:rPr>
                  <a:t>From a given state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m:t>
                    </m:r>
                    <m:r>
                      <a:rPr lang="en-US" sz="1400" i="1" dirty="0" smtClean="0">
                        <a:solidFill>
                          <a:srgbClr val="9900FF"/>
                        </a:solidFill>
                        <a:latin typeface="Cambria Math" panose="02040503050406030204" pitchFamily="18" charset="0"/>
                        <a:ea typeface="Source Sans Pro"/>
                        <a:cs typeface="Source Sans Pro"/>
                        <a:sym typeface="Source Sans Pro"/>
                      </a:rPr>
                      <m:t>𝑗</m:t>
                    </m:r>
                    <m:r>
                      <a:rPr lang="en-US" sz="1400" i="1" baseline="-25000" dirty="0">
                        <a:solidFill>
                          <a:srgbClr val="9900FF"/>
                        </a:solidFill>
                        <a:latin typeface="Cambria Math" panose="02040503050406030204" pitchFamily="18" charset="0"/>
                        <a:ea typeface="Source Sans Pro"/>
                        <a:cs typeface="Source Sans Pro"/>
                        <a:sym typeface="Source Sans Pro"/>
                      </a:rPr>
                      <m:t>1</m:t>
                    </m:r>
                    <m:r>
                      <a:rPr lang="en-US" sz="1400" i="1" dirty="0">
                        <a:solidFill>
                          <a:srgbClr val="9900FF"/>
                        </a:solidFill>
                        <a:latin typeface="Cambria Math" panose="02040503050406030204" pitchFamily="18" charset="0"/>
                        <a:ea typeface="Source Sans Pro"/>
                        <a:cs typeface="Source Sans Pro"/>
                        <a:sym typeface="Source Sans Pro"/>
                      </a:rPr>
                      <m:t>, </m:t>
                    </m:r>
                    <m:r>
                      <a:rPr lang="en-US" sz="1400" i="1" dirty="0">
                        <a:solidFill>
                          <a:srgbClr val="9900FF"/>
                        </a:solidFill>
                        <a:latin typeface="Cambria Math" panose="02040503050406030204" pitchFamily="18" charset="0"/>
                        <a:ea typeface="Source Sans Pro"/>
                        <a:cs typeface="Source Sans Pro"/>
                        <a:sym typeface="Source Sans Pro"/>
                      </a:rPr>
                      <m:t>𝑗</m:t>
                    </m:r>
                    <m:r>
                      <a:rPr lang="en-US" sz="1400" i="1" baseline="-25000" dirty="0">
                        <a:solidFill>
                          <a:srgbClr val="9900FF"/>
                        </a:solidFill>
                        <a:latin typeface="Cambria Math" panose="02040503050406030204" pitchFamily="18" charset="0"/>
                        <a:ea typeface="Source Sans Pro"/>
                        <a:cs typeface="Source Sans Pro"/>
                        <a:sym typeface="Source Sans Pro"/>
                      </a:rPr>
                      <m:t>2</m:t>
                    </m:r>
                    <m:r>
                      <a:rPr lang="en-US" sz="1400" i="1" dirty="0">
                        <a:solidFill>
                          <a:srgbClr val="9900FF"/>
                        </a:solidFill>
                        <a:latin typeface="Cambria Math" panose="02040503050406030204" pitchFamily="18" charset="0"/>
                        <a:ea typeface="Source Sans Pro"/>
                        <a:cs typeface="Source Sans Pro"/>
                        <a:sym typeface="Source Sans Pro"/>
                      </a:rPr>
                      <m:t>, …</m:t>
                    </m:r>
                    <m:r>
                      <a:rPr lang="en-US" sz="1400" b="0" i="1" dirty="0" smtClean="0">
                        <a:solidFill>
                          <a:srgbClr val="9900FF"/>
                        </a:solidFill>
                        <a:latin typeface="Cambria Math" panose="02040503050406030204" pitchFamily="18" charset="0"/>
                        <a:ea typeface="Source Sans Pro"/>
                        <a:cs typeface="Source Sans Pro"/>
                        <a:sym typeface="Source Sans Pro"/>
                      </a:rPr>
                      <m:t>,</m:t>
                    </m:r>
                    <m:r>
                      <a:rPr lang="en-US" i="1" dirty="0">
                        <a:solidFill>
                          <a:srgbClr val="9900FF"/>
                        </a:solidFill>
                        <a:latin typeface="Cambria Math" panose="02040503050406030204" pitchFamily="18" charset="0"/>
                        <a:ea typeface="Source Sans Pro"/>
                        <a:cs typeface="Source Sans Pro"/>
                        <a:sym typeface="Source Sans Pro"/>
                      </a:rPr>
                      <m:t>𝑗</m:t>
                    </m:r>
                    <m:r>
                      <a:rPr lang="en-US" i="1" baseline="-25000" dirty="0">
                        <a:solidFill>
                          <a:srgbClr val="9900FF"/>
                        </a:solidFill>
                        <a:latin typeface="Cambria Math" panose="02040503050406030204" pitchFamily="18" charset="0"/>
                        <a:ea typeface="Source Sans Pro"/>
                        <a:cs typeface="Source Sans Pro"/>
                        <a:sym typeface="Source Sans Pro"/>
                      </a:rPr>
                      <m:t>10</m:t>
                    </m:r>
                    <m:r>
                      <a:rPr lang="en-US" sz="1400" i="1" dirty="0">
                        <a:solidFill>
                          <a:srgbClr val="9900FF"/>
                        </a:solidFill>
                        <a:latin typeface="Cambria Math" panose="02040503050406030204" pitchFamily="18" charset="0"/>
                        <a:ea typeface="Source Sans Pro"/>
                        <a:cs typeface="Source Sans Pro"/>
                        <a:sym typeface="Source Sans Pro"/>
                      </a:rPr>
                      <m:t>, </m:t>
                    </m:r>
                    <m:sSub>
                      <m:sSubPr>
                        <m:ctrlPr>
                          <a:rPr lang="en-US" sz="1400" b="0" i="1" dirty="0" smtClean="0">
                            <a:solidFill>
                              <a:srgbClr val="9900FF"/>
                            </a:solidFill>
                            <a:latin typeface="Cambria Math" panose="02040503050406030204" pitchFamily="18" charset="0"/>
                            <a:ea typeface="Source Sans Pro"/>
                            <a:cs typeface="Source Sans Pro"/>
                            <a:sym typeface="Source Sans Pro"/>
                          </a:rPr>
                        </m:ctrlPr>
                      </m:sSubPr>
                      <m:e>
                        <m:r>
                          <a:rPr lang="en-US" sz="1400" b="0" i="1" dirty="0" smtClean="0">
                            <a:solidFill>
                              <a:srgbClr val="9900FF"/>
                            </a:solidFill>
                            <a:latin typeface="Cambria Math" panose="02040503050406030204" pitchFamily="18" charset="0"/>
                            <a:ea typeface="Source Sans Pro"/>
                            <a:cs typeface="Source Sans Pro"/>
                            <a:sym typeface="Source Sans Pro"/>
                          </a:rPr>
                          <m:t>𝑗</m:t>
                        </m:r>
                      </m:e>
                      <m:sub>
                        <m:r>
                          <a:rPr lang="en-US" sz="1400" b="0" i="1" dirty="0" smtClean="0">
                            <a:solidFill>
                              <a:srgbClr val="9900FF"/>
                            </a:solidFill>
                            <a:latin typeface="Cambria Math" panose="02040503050406030204" pitchFamily="18" charset="0"/>
                            <a:ea typeface="Source Sans Pro"/>
                            <a:cs typeface="Source Sans Pro"/>
                            <a:sym typeface="Source Sans Pro"/>
                          </a:rPr>
                          <m:t>11</m:t>
                        </m:r>
                      </m:sub>
                    </m:sSub>
                    <m:r>
                      <a:rPr lang="en-US" sz="1400" b="0" i="1" dirty="0" smtClean="0">
                        <a:solidFill>
                          <a:srgbClr val="9900FF"/>
                        </a:solidFill>
                        <a:latin typeface="Cambria Math" panose="02040503050406030204" pitchFamily="18" charset="0"/>
                        <a:ea typeface="Source Sans Pro"/>
                        <a:cs typeface="Source Sans Pro"/>
                        <a:sym typeface="Source Sans Pro"/>
                      </a:rPr>
                      <m:t>)</m:t>
                    </m:r>
                  </m:oMath>
                </a14:m>
                <a:r>
                  <a:rPr lang="en-US" sz="1400" dirty="0">
                    <a:solidFill>
                      <a:srgbClr val="9900FF"/>
                    </a:solidFill>
                    <a:latin typeface="Source Sans Pro"/>
                    <a:ea typeface="Source Sans Pro"/>
                    <a:cs typeface="Source Sans Pro"/>
                    <a:sym typeface="Source Sans Pro"/>
                  </a:rPr>
                  <a:t>, you can move to another state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m:t>
                    </m:r>
                    <m:r>
                      <a:rPr lang="en-US" sz="1400" i="1" dirty="0" smtClean="0">
                        <a:solidFill>
                          <a:srgbClr val="9900FF"/>
                        </a:solidFill>
                        <a:latin typeface="Cambria Math" panose="02040503050406030204" pitchFamily="18" charset="0"/>
                        <a:ea typeface="Source Sans Pro"/>
                        <a:cs typeface="Source Sans Pro"/>
                        <a:sym typeface="Source Sans Pro"/>
                      </a:rPr>
                      <m:t>𝑗</m:t>
                    </m:r>
                    <m:r>
                      <a:rPr lang="en-US" sz="1400" i="1" dirty="0">
                        <a:solidFill>
                          <a:srgbClr val="9900FF"/>
                        </a:solidFill>
                        <a:latin typeface="Cambria Math" panose="02040503050406030204" pitchFamily="18" charset="0"/>
                        <a:ea typeface="Raleway"/>
                        <a:cs typeface="Raleway"/>
                        <a:sym typeface="Raleway"/>
                      </a:rPr>
                      <m:t>’</m:t>
                    </m:r>
                    <m:r>
                      <a:rPr lang="en-US" sz="1400" i="1" baseline="-25000" dirty="0">
                        <a:solidFill>
                          <a:srgbClr val="9900FF"/>
                        </a:solidFill>
                        <a:latin typeface="Cambria Math" panose="02040503050406030204" pitchFamily="18" charset="0"/>
                        <a:ea typeface="Source Sans Pro"/>
                        <a:cs typeface="Source Sans Pro"/>
                        <a:sym typeface="Source Sans Pro"/>
                      </a:rPr>
                      <m:t>1</m:t>
                    </m:r>
                    <m:r>
                      <a:rPr lang="en-US" sz="1400" i="1" dirty="0">
                        <a:solidFill>
                          <a:srgbClr val="9900FF"/>
                        </a:solidFill>
                        <a:latin typeface="Cambria Math" panose="02040503050406030204" pitchFamily="18" charset="0"/>
                        <a:ea typeface="Source Sans Pro"/>
                        <a:cs typeface="Source Sans Pro"/>
                        <a:sym typeface="Source Sans Pro"/>
                      </a:rPr>
                      <m:t> , </m:t>
                    </m:r>
                    <m:r>
                      <a:rPr lang="en-US" sz="1400" i="1" dirty="0">
                        <a:solidFill>
                          <a:srgbClr val="9900FF"/>
                        </a:solidFill>
                        <a:latin typeface="Cambria Math" panose="02040503050406030204" pitchFamily="18" charset="0"/>
                        <a:ea typeface="Source Sans Pro"/>
                        <a:cs typeface="Source Sans Pro"/>
                        <a:sym typeface="Source Sans Pro"/>
                      </a:rPr>
                      <m:t>𝑗</m:t>
                    </m:r>
                    <m:r>
                      <a:rPr lang="en-US" sz="1400" i="1" dirty="0">
                        <a:solidFill>
                          <a:srgbClr val="9900FF"/>
                        </a:solidFill>
                        <a:latin typeface="Cambria Math" panose="02040503050406030204" pitchFamily="18" charset="0"/>
                        <a:ea typeface="Raleway"/>
                        <a:cs typeface="Raleway"/>
                        <a:sym typeface="Raleway"/>
                      </a:rPr>
                      <m:t>’</m:t>
                    </m:r>
                    <m:r>
                      <a:rPr lang="en-US" sz="1400" i="1" baseline="-25000" dirty="0">
                        <a:solidFill>
                          <a:srgbClr val="9900FF"/>
                        </a:solidFill>
                        <a:latin typeface="Cambria Math" panose="02040503050406030204" pitchFamily="18" charset="0"/>
                        <a:ea typeface="Source Sans Pro"/>
                        <a:cs typeface="Source Sans Pro"/>
                        <a:sym typeface="Source Sans Pro"/>
                      </a:rPr>
                      <m:t>2</m:t>
                    </m:r>
                    <m:r>
                      <a:rPr lang="en-US" sz="1400" i="1" dirty="0">
                        <a:solidFill>
                          <a:srgbClr val="9900FF"/>
                        </a:solidFill>
                        <a:latin typeface="Cambria Math" panose="02040503050406030204" pitchFamily="18" charset="0"/>
                        <a:ea typeface="Source Sans Pro"/>
                        <a:cs typeface="Source Sans Pro"/>
                        <a:sym typeface="Source Sans Pro"/>
                      </a:rPr>
                      <m:t> </m:t>
                    </m:r>
                    <m:r>
                      <a:rPr lang="en-US" sz="1400" b="0" i="1" dirty="0" smtClean="0">
                        <a:solidFill>
                          <a:srgbClr val="9900FF"/>
                        </a:solidFill>
                        <a:latin typeface="Cambria Math" panose="02040503050406030204" pitchFamily="18" charset="0"/>
                        <a:ea typeface="Source Sans Pro"/>
                        <a:cs typeface="Source Sans Pro"/>
                        <a:sym typeface="Source Sans Pro"/>
                      </a:rPr>
                      <m:t>,</m:t>
                    </m:r>
                    <m:r>
                      <a:rPr lang="en-US" i="1" dirty="0">
                        <a:solidFill>
                          <a:srgbClr val="9900FF"/>
                        </a:solidFill>
                        <a:latin typeface="Cambria Math" panose="02040503050406030204" pitchFamily="18" charset="0"/>
                        <a:ea typeface="Source Sans Pro"/>
                        <a:cs typeface="Source Sans Pro"/>
                        <a:sym typeface="Source Sans Pro"/>
                      </a:rPr>
                      <m:t>…</m:t>
                    </m:r>
                    <m:r>
                      <a:rPr lang="en-US" b="0" i="1" dirty="0" smtClean="0">
                        <a:solidFill>
                          <a:srgbClr val="9900FF"/>
                        </a:solidFill>
                        <a:latin typeface="Cambria Math" panose="02040503050406030204" pitchFamily="18" charset="0"/>
                        <a:ea typeface="Source Sans Pro"/>
                        <a:cs typeface="Source Sans Pro"/>
                        <a:sym typeface="Source Sans Pro"/>
                      </a:rPr>
                      <m:t>,</m:t>
                    </m:r>
                    <m:r>
                      <a:rPr lang="en-US" sz="1400" i="1" dirty="0">
                        <a:solidFill>
                          <a:srgbClr val="9900FF"/>
                        </a:solidFill>
                        <a:latin typeface="Cambria Math" panose="02040503050406030204" pitchFamily="18" charset="0"/>
                        <a:ea typeface="Source Sans Pro"/>
                        <a:cs typeface="Source Sans Pro"/>
                        <a:sym typeface="Source Sans Pro"/>
                      </a:rPr>
                      <m:t>𝑗</m:t>
                    </m:r>
                    <m:r>
                      <a:rPr lang="en-US" sz="1400" i="1" dirty="0">
                        <a:solidFill>
                          <a:srgbClr val="9900FF"/>
                        </a:solidFill>
                        <a:latin typeface="Cambria Math" panose="02040503050406030204" pitchFamily="18" charset="0"/>
                        <a:ea typeface="Raleway"/>
                        <a:cs typeface="Raleway"/>
                        <a:sym typeface="Raleway"/>
                      </a:rPr>
                      <m:t>’</m:t>
                    </m:r>
                    <m:r>
                      <a:rPr lang="en-US" sz="1400" i="1" baseline="-25000" dirty="0">
                        <a:solidFill>
                          <a:srgbClr val="9900FF"/>
                        </a:solidFill>
                        <a:latin typeface="Cambria Math" panose="02040503050406030204" pitchFamily="18" charset="0"/>
                        <a:ea typeface="Source Sans Pro"/>
                        <a:cs typeface="Source Sans Pro"/>
                        <a:sym typeface="Source Sans Pro"/>
                      </a:rPr>
                      <m:t>10</m:t>
                    </m:r>
                    <m:r>
                      <a:rPr lang="en-US" sz="1400" i="1" dirty="0">
                        <a:solidFill>
                          <a:srgbClr val="9900FF"/>
                        </a:solidFill>
                        <a:latin typeface="Cambria Math" panose="02040503050406030204" pitchFamily="18" charset="0"/>
                        <a:ea typeface="Source Sans Pro"/>
                        <a:cs typeface="Source Sans Pro"/>
                        <a:sym typeface="Source Sans Pro"/>
                      </a:rPr>
                      <m:t>, </m:t>
                    </m:r>
                    <m:sSubSup>
                      <m:sSubSupPr>
                        <m:ctrlPr>
                          <a:rPr lang="en-US" sz="1400" b="0" i="1" dirty="0" smtClean="0">
                            <a:solidFill>
                              <a:srgbClr val="9900FF"/>
                            </a:solidFill>
                            <a:latin typeface="Cambria Math" panose="02040503050406030204" pitchFamily="18" charset="0"/>
                            <a:ea typeface="Source Sans Pro"/>
                            <a:cs typeface="Source Sans Pro"/>
                            <a:sym typeface="Source Sans Pro"/>
                          </a:rPr>
                        </m:ctrlPr>
                      </m:sSubSupPr>
                      <m:e>
                        <m:r>
                          <a:rPr lang="en-US" sz="1400" b="0" i="1" dirty="0" smtClean="0">
                            <a:solidFill>
                              <a:srgbClr val="9900FF"/>
                            </a:solidFill>
                            <a:latin typeface="Cambria Math" panose="02040503050406030204" pitchFamily="18" charset="0"/>
                            <a:ea typeface="Source Sans Pro"/>
                            <a:cs typeface="Source Sans Pro"/>
                            <a:sym typeface="Source Sans Pro"/>
                          </a:rPr>
                          <m:t>𝑗</m:t>
                        </m:r>
                      </m:e>
                      <m:sub>
                        <m:r>
                          <a:rPr lang="en-US" sz="1400" b="0" i="1" dirty="0" smtClean="0">
                            <a:solidFill>
                              <a:srgbClr val="9900FF"/>
                            </a:solidFill>
                            <a:latin typeface="Cambria Math" panose="02040503050406030204" pitchFamily="18" charset="0"/>
                            <a:ea typeface="Source Sans Pro"/>
                            <a:cs typeface="Source Sans Pro"/>
                            <a:sym typeface="Source Sans Pro"/>
                          </a:rPr>
                          <m:t>11</m:t>
                        </m:r>
                      </m:sub>
                      <m:sup>
                        <m:r>
                          <a:rPr lang="en-US" sz="1400" b="0" i="1" dirty="0" smtClean="0">
                            <a:solidFill>
                              <a:srgbClr val="9900FF"/>
                            </a:solidFill>
                            <a:latin typeface="Cambria Math" panose="02040503050406030204" pitchFamily="18" charset="0"/>
                            <a:ea typeface="Source Sans Pro"/>
                            <a:cs typeface="Source Sans Pro"/>
                            <a:sym typeface="Source Sans Pro"/>
                          </a:rPr>
                          <m:t>′</m:t>
                        </m:r>
                      </m:sup>
                    </m:sSubSup>
                    <m:r>
                      <a:rPr lang="en-US" sz="1400" b="0" i="1" dirty="0" smtClean="0">
                        <a:solidFill>
                          <a:srgbClr val="9900FF"/>
                        </a:solidFill>
                        <a:latin typeface="Cambria Math" panose="02040503050406030204" pitchFamily="18" charset="0"/>
                        <a:ea typeface="Source Sans Pro"/>
                        <a:cs typeface="Source Sans Pro"/>
                        <a:sym typeface="Source Sans Pro"/>
                      </a:rPr>
                      <m:t>)</m:t>
                    </m:r>
                  </m:oMath>
                </a14:m>
                <a:r>
                  <a:rPr lang="en-US" sz="1400" dirty="0">
                    <a:solidFill>
                      <a:srgbClr val="9900FF"/>
                    </a:solidFill>
                    <a:latin typeface="Source Sans Pro"/>
                    <a:ea typeface="Source Sans Pro"/>
                    <a:cs typeface="Source Sans Pro"/>
                    <a:sym typeface="Source Sans Pro"/>
                  </a:rPr>
                  <a:t> if and only if one of the following hold: </a:t>
                </a:r>
              </a:p>
              <a:p>
                <a:pPr marL="0" marR="0" lvl="0" indent="0" algn="l" rtl="0">
                  <a:lnSpc>
                    <a:spcPct val="100000"/>
                  </a:lnSpc>
                  <a:spcBef>
                    <a:spcPts val="0"/>
                  </a:spcBef>
                  <a:spcAft>
                    <a:spcPts val="0"/>
                  </a:spcAft>
                  <a:buClr>
                    <a:srgbClr val="000000"/>
                  </a:buClr>
                  <a:buSzPts val="1800"/>
                  <a:buFont typeface="Arial"/>
                  <a:buNone/>
                </a:pPr>
                <a:endParaRPr lang="en-US" sz="1400" dirty="0">
                  <a:solidFill>
                    <a:srgbClr val="9900FF"/>
                  </a:solidFill>
                  <a:latin typeface="Source Sans Pro"/>
                  <a:ea typeface="Source Sans Pro"/>
                  <a:cs typeface="Source Sans Pro"/>
                  <a:sym typeface="Source Sans Pro"/>
                </a:endParaRPr>
              </a:p>
            </p:txBody>
          </p:sp>
        </mc:Choice>
        <mc:Fallback xmlns="">
          <p:sp>
            <p:nvSpPr>
              <p:cNvPr id="4" name="TextBox 3">
                <a:extLst>
                  <a:ext uri="{FF2B5EF4-FFF2-40B4-BE49-F238E27FC236}">
                    <a16:creationId xmlns:a16="http://schemas.microsoft.com/office/drawing/2014/main" id="{C5D0EE99-A8CD-BDBD-E4F8-22A708704A24}"/>
                  </a:ext>
                </a:extLst>
              </p:cNvPr>
              <p:cNvSpPr txBox="1">
                <a:spLocks noRot="1" noChangeAspect="1" noMove="1" noResize="1" noEditPoints="1" noAdjustHandles="1" noChangeArrowheads="1" noChangeShapeType="1" noTextEdit="1"/>
              </p:cNvSpPr>
              <p:nvPr/>
            </p:nvSpPr>
            <p:spPr>
              <a:xfrm>
                <a:off x="443318" y="1819513"/>
                <a:ext cx="3622991" cy="3323987"/>
              </a:xfrm>
              <a:prstGeom prst="rect">
                <a:avLst/>
              </a:prstGeom>
              <a:blipFill>
                <a:blip r:embed="rId3"/>
                <a:stretch>
                  <a:fillRect l="-505" t="-183" r="-13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4FB038E-68C3-074F-D00F-A89BC9DA74D9}"/>
                  </a:ext>
                </a:extLst>
              </p:cNvPr>
              <p:cNvSpPr txBox="1"/>
              <p:nvPr/>
            </p:nvSpPr>
            <p:spPr>
              <a:xfrm>
                <a:off x="4066309" y="1810226"/>
                <a:ext cx="4897609" cy="2462213"/>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1800"/>
                  <a:buFont typeface="Arial"/>
                  <a:buNone/>
                </a:pPr>
                <a:r>
                  <a:rPr lang="en-US" sz="1400" dirty="0">
                    <a:solidFill>
                      <a:srgbClr val="9900FF"/>
                    </a:solidFill>
                    <a:latin typeface="Source Sans Pro"/>
                    <a:ea typeface="Source Sans Pro"/>
                    <a:cs typeface="Source Sans Pro"/>
                    <a:sym typeface="Source Sans Pro"/>
                  </a:rPr>
                  <a:t>•  There is only one index,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𝑘</m:t>
                    </m:r>
                  </m:oMath>
                </a14:m>
                <a:r>
                  <a:rPr lang="en-US" sz="1400" dirty="0">
                    <a:solidFill>
                      <a:srgbClr val="9900FF"/>
                    </a:solidFill>
                    <a:latin typeface="Source Sans Pro"/>
                    <a:ea typeface="Source Sans Pro"/>
                    <a:cs typeface="Source Sans Pro"/>
                    <a:sym typeface="Source Sans Pro"/>
                  </a:rPr>
                  <a:t>, where the tuples differ, and </a:t>
                </a:r>
              </a:p>
              <a:p>
                <a:pPr marL="0" marR="0" lvl="0" indent="0" algn="l" rtl="0">
                  <a:lnSpc>
                    <a:spcPct val="100000"/>
                  </a:lnSpc>
                  <a:spcBef>
                    <a:spcPts val="0"/>
                  </a:spcBef>
                  <a:spcAft>
                    <a:spcPts val="0"/>
                  </a:spcAft>
                  <a:buClr>
                    <a:srgbClr val="000000"/>
                  </a:buClr>
                  <a:buSzPts val="1800"/>
                  <a:buFont typeface="Arial"/>
                  <a:buNone/>
                </a:pPr>
                <a:r>
                  <a:rPr lang="en-US" sz="1400" dirty="0">
                    <a:solidFill>
                      <a:srgbClr val="9900FF"/>
                    </a:solidFill>
                    <a:latin typeface="Source Sans Pro"/>
                    <a:ea typeface="Source Sans Pro"/>
                    <a:cs typeface="Source Sans Pro"/>
                    <a:sym typeface="Source Sans Pro"/>
                  </a:rPr>
                  <a:t>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𝑗</m:t>
                    </m:r>
                    <m:r>
                      <a:rPr lang="en-US" sz="1400" i="1" dirty="0" err="1" smtClean="0">
                        <a:solidFill>
                          <a:srgbClr val="9900FF"/>
                        </a:solidFill>
                        <a:latin typeface="Cambria Math" panose="02040503050406030204" pitchFamily="18" charset="0"/>
                        <a:ea typeface="Raleway"/>
                        <a:cs typeface="Raleway"/>
                        <a:sym typeface="Raleway"/>
                      </a:rPr>
                      <m:t>’</m:t>
                    </m:r>
                    <m:r>
                      <a:rPr lang="en-US" sz="1400" i="1" baseline="-25000" dirty="0" err="1" smtClean="0">
                        <a:solidFill>
                          <a:srgbClr val="9900FF"/>
                        </a:solidFill>
                        <a:latin typeface="Cambria Math" panose="02040503050406030204" pitchFamily="18" charset="0"/>
                        <a:ea typeface="Source Sans Pro"/>
                        <a:cs typeface="Source Sans Pro"/>
                        <a:sym typeface="Source Sans Pro"/>
                      </a:rPr>
                      <m:t>𝑘</m:t>
                    </m:r>
                    <m:r>
                      <a:rPr lang="en-US" sz="1400" i="1" dirty="0" smtClean="0">
                        <a:solidFill>
                          <a:srgbClr val="9900FF"/>
                        </a:solidFill>
                        <a:latin typeface="Cambria Math" panose="02040503050406030204" pitchFamily="18" charset="0"/>
                        <a:ea typeface="Source Sans Pro"/>
                        <a:cs typeface="Source Sans Pro"/>
                        <a:sym typeface="Source Sans Pro"/>
                      </a:rPr>
                      <m:t>=</m:t>
                    </m:r>
                    <m:r>
                      <a:rPr lang="en-US" sz="1400" i="1" dirty="0">
                        <a:solidFill>
                          <a:srgbClr val="9900FF"/>
                        </a:solidFill>
                        <a:latin typeface="Cambria Math" panose="02040503050406030204" pitchFamily="18" charset="0"/>
                        <a:ea typeface="Source Sans Pro"/>
                        <a:cs typeface="Source Sans Pro"/>
                        <a:sym typeface="Source Sans Pro"/>
                      </a:rPr>
                      <m:t>0</m:t>
                    </m:r>
                  </m:oMath>
                </a14:m>
                <a:r>
                  <a:rPr lang="en-US" sz="1400" dirty="0">
                    <a:solidFill>
                      <a:srgbClr val="9900FF"/>
                    </a:solidFill>
                    <a:latin typeface="Source Sans Pro"/>
                    <a:ea typeface="Source Sans Pro"/>
                    <a:cs typeface="Source Sans Pro"/>
                    <a:sym typeface="Source Sans Pro"/>
                  </a:rPr>
                  <a:t>. (we emptied a jug or the bucket) </a:t>
                </a:r>
              </a:p>
              <a:p>
                <a:pPr marL="0" marR="0" lvl="0" indent="0" algn="l" rtl="0">
                  <a:lnSpc>
                    <a:spcPct val="100000"/>
                  </a:lnSpc>
                  <a:spcBef>
                    <a:spcPts val="0"/>
                  </a:spcBef>
                  <a:spcAft>
                    <a:spcPts val="0"/>
                  </a:spcAft>
                  <a:buClr>
                    <a:srgbClr val="000000"/>
                  </a:buClr>
                  <a:buSzPts val="1800"/>
                  <a:buFont typeface="Arial"/>
                  <a:buNone/>
                </a:pPr>
                <a:r>
                  <a:rPr lang="en-US" sz="1400" dirty="0">
                    <a:solidFill>
                      <a:srgbClr val="9900FF"/>
                    </a:solidFill>
                    <a:latin typeface="Source Sans Pro"/>
                    <a:ea typeface="Source Sans Pro"/>
                    <a:cs typeface="Source Sans Pro"/>
                    <a:sym typeface="Source Sans Pro"/>
                  </a:rPr>
                  <a:t>•  There is only one index,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𝑘</m:t>
                    </m:r>
                  </m:oMath>
                </a14:m>
                <a:r>
                  <a:rPr lang="en-US" sz="1400" dirty="0">
                    <a:solidFill>
                      <a:srgbClr val="9900FF"/>
                    </a:solidFill>
                    <a:latin typeface="Source Sans Pro"/>
                    <a:ea typeface="Source Sans Pro"/>
                    <a:cs typeface="Source Sans Pro"/>
                    <a:sym typeface="Source Sans Pro"/>
                  </a:rPr>
                  <a:t>,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𝑘</m:t>
                    </m:r>
                    <m:r>
                      <a:rPr lang="en-US" sz="1400" i="1" dirty="0" smtClean="0">
                        <a:solidFill>
                          <a:srgbClr val="9900FF"/>
                        </a:solidFill>
                        <a:latin typeface="Cambria Math" panose="02040503050406030204" pitchFamily="18" charset="0"/>
                        <a:ea typeface="Source Sans Pro"/>
                        <a:cs typeface="Source Sans Pro"/>
                        <a:sym typeface="Source Sans Pro"/>
                      </a:rPr>
                      <m:t>≤10</m:t>
                    </m:r>
                  </m:oMath>
                </a14:m>
                <a:r>
                  <a:rPr lang="en-US" sz="1400" dirty="0">
                    <a:solidFill>
                      <a:srgbClr val="9900FF"/>
                    </a:solidFill>
                    <a:latin typeface="Source Sans Pro"/>
                    <a:ea typeface="Source Sans Pro"/>
                    <a:cs typeface="Source Sans Pro"/>
                    <a:sym typeface="Source Sans Pro"/>
                  </a:rPr>
                  <a:t>) where the tuples differ, </a:t>
                </a:r>
              </a:p>
              <a:p>
                <a:pPr lvl="0">
                  <a:buSzPts val="1800"/>
                </a:pPr>
                <a:r>
                  <a:rPr lang="en-US" dirty="0">
                    <a:solidFill>
                      <a:srgbClr val="9900FF"/>
                    </a:solidFill>
                    <a:latin typeface="Source Sans Pro"/>
                    <a:ea typeface="Source Sans Pro"/>
                    <a:cs typeface="Source Sans Pro"/>
                    <a:sym typeface="Source Sans Pro"/>
                  </a:rPr>
                  <a:t>    </a:t>
                </a:r>
                <a:r>
                  <a:rPr lang="en-US" sz="1400" dirty="0">
                    <a:solidFill>
                      <a:srgbClr val="9900FF"/>
                    </a:solidFill>
                    <a:latin typeface="Source Sans Pro"/>
                    <a:ea typeface="Source Sans Pro"/>
                    <a:cs typeface="Source Sans Pro"/>
                    <a:sym typeface="Source Sans Pro"/>
                  </a:rPr>
                  <a:t>and </a:t>
                </a:r>
                <a14:m>
                  <m:oMath xmlns:m="http://schemas.openxmlformats.org/officeDocument/2006/math">
                    <m:r>
                      <a:rPr lang="en-US" i="1" dirty="0">
                        <a:solidFill>
                          <a:srgbClr val="9900FF"/>
                        </a:solidFill>
                        <a:latin typeface="Cambria Math" panose="02040503050406030204" pitchFamily="18" charset="0"/>
                        <a:ea typeface="Source Sans Pro"/>
                        <a:cs typeface="Source Sans Pro"/>
                        <a:sym typeface="Source Sans Pro"/>
                      </a:rPr>
                      <m:t>𝑗</m:t>
                    </m:r>
                    <m:r>
                      <a:rPr lang="en-US" i="1" baseline="-25000" dirty="0" err="1">
                        <a:solidFill>
                          <a:srgbClr val="9900FF"/>
                        </a:solidFill>
                        <a:latin typeface="Cambria Math" panose="02040503050406030204" pitchFamily="18" charset="0"/>
                        <a:ea typeface="Source Sans Pro"/>
                        <a:cs typeface="Source Sans Pro"/>
                        <a:sym typeface="Source Sans Pro"/>
                      </a:rPr>
                      <m:t>𝑘</m:t>
                    </m:r>
                    <m:r>
                      <a:rPr lang="en-US" i="1" dirty="0">
                        <a:solidFill>
                          <a:srgbClr val="9900FF"/>
                        </a:solidFill>
                        <a:latin typeface="Cambria Math" panose="02040503050406030204" pitchFamily="18" charset="0"/>
                        <a:ea typeface="Source Sans Pro"/>
                        <a:cs typeface="Source Sans Pro"/>
                        <a:sym typeface="Source Sans Pro"/>
                      </a:rPr>
                      <m:t>=</m:t>
                    </m:r>
                    <m:sSub>
                      <m:sSubPr>
                        <m:ctrlPr>
                          <a:rPr lang="en-US" i="1" dirty="0">
                            <a:solidFill>
                              <a:srgbClr val="9900FF"/>
                            </a:solidFill>
                            <a:latin typeface="Cambria Math" panose="02040503050406030204" pitchFamily="18" charset="0"/>
                            <a:ea typeface="Source Sans Pro"/>
                            <a:sym typeface="Source Sans Pro"/>
                          </a:rPr>
                        </m:ctrlPr>
                      </m:sSubPr>
                      <m:e>
                        <m:r>
                          <a:rPr lang="en-US" i="1" dirty="0">
                            <a:solidFill>
                              <a:srgbClr val="9900FF"/>
                            </a:solidFill>
                            <a:latin typeface="Cambria Math" panose="02040503050406030204" pitchFamily="18" charset="0"/>
                            <a:ea typeface="Source Sans Pro"/>
                            <a:sym typeface="Source Sans Pro"/>
                          </a:rPr>
                          <m:t>𝑐</m:t>
                        </m:r>
                      </m:e>
                      <m:sub>
                        <m:r>
                          <a:rPr lang="en-US" i="1" dirty="0">
                            <a:solidFill>
                              <a:srgbClr val="9900FF"/>
                            </a:solidFill>
                            <a:latin typeface="Cambria Math" panose="02040503050406030204" pitchFamily="18" charset="0"/>
                            <a:ea typeface="Source Sans Pro"/>
                            <a:sym typeface="Source Sans Pro"/>
                          </a:rPr>
                          <m:t>𝑘</m:t>
                        </m:r>
                      </m:sub>
                    </m:sSub>
                  </m:oMath>
                </a14:m>
                <a:r>
                  <a:rPr lang="en-US" sz="1400" dirty="0">
                    <a:solidFill>
                      <a:srgbClr val="9900FF"/>
                    </a:solidFill>
                    <a:latin typeface="Source Sans Pro"/>
                    <a:ea typeface="Source Sans Pro"/>
                    <a:cs typeface="Source Sans Pro"/>
                    <a:sym typeface="Source Sans Pro"/>
                  </a:rPr>
                  <a:t>. (we filled a jug) </a:t>
                </a:r>
              </a:p>
              <a:p>
                <a:pPr marL="0" marR="0" lvl="0" indent="0" algn="l" rtl="0">
                  <a:lnSpc>
                    <a:spcPct val="100000"/>
                  </a:lnSpc>
                  <a:spcBef>
                    <a:spcPts val="0"/>
                  </a:spcBef>
                  <a:spcAft>
                    <a:spcPts val="0"/>
                  </a:spcAft>
                  <a:buClr>
                    <a:srgbClr val="000000"/>
                  </a:buClr>
                  <a:buSzPts val="1800"/>
                  <a:buFont typeface="Arial"/>
                  <a:buNone/>
                </a:pPr>
                <a:r>
                  <a:rPr lang="en-US" sz="1400" dirty="0">
                    <a:solidFill>
                      <a:srgbClr val="9900FF"/>
                    </a:solidFill>
                    <a:latin typeface="Source Sans Pro"/>
                    <a:ea typeface="Source Sans Pro"/>
                    <a:cs typeface="Source Sans Pro"/>
                    <a:sym typeface="Source Sans Pro"/>
                  </a:rPr>
                  <a:t>•  There are two indices,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𝑘</m:t>
                    </m:r>
                    <m:r>
                      <a:rPr lang="en-US" sz="1400" i="1" dirty="0" smtClean="0">
                        <a:solidFill>
                          <a:srgbClr val="9900FF"/>
                        </a:solidFill>
                        <a:latin typeface="Cambria Math" panose="02040503050406030204" pitchFamily="18" charset="0"/>
                        <a:ea typeface="Source Sans Pro"/>
                        <a:cs typeface="Source Sans Pro"/>
                        <a:sym typeface="Source Sans Pro"/>
                      </a:rPr>
                      <m:t>, </m:t>
                    </m:r>
                    <m:r>
                      <a:rPr lang="en-US" sz="1400" i="1" dirty="0" smtClean="0">
                        <a:solidFill>
                          <a:srgbClr val="9900FF"/>
                        </a:solidFill>
                        <a:latin typeface="Cambria Math" panose="02040503050406030204" pitchFamily="18" charset="0"/>
                        <a:ea typeface="Source Sans Pro"/>
                        <a:cs typeface="Source Sans Pro"/>
                        <a:sym typeface="Source Sans Pro"/>
                      </a:rPr>
                      <m:t>𝑙</m:t>
                    </m:r>
                    <m:r>
                      <a:rPr lang="en-US" sz="1400" i="1" dirty="0" smtClean="0">
                        <a:solidFill>
                          <a:srgbClr val="9900FF"/>
                        </a:solidFill>
                        <a:latin typeface="Cambria Math" panose="02040503050406030204" pitchFamily="18" charset="0"/>
                        <a:ea typeface="Source Sans Pro"/>
                        <a:cs typeface="Source Sans Pro"/>
                        <a:sym typeface="Source Sans Pro"/>
                      </a:rPr>
                      <m:t> </m:t>
                    </m:r>
                  </m:oMath>
                </a14:m>
                <a:r>
                  <a:rPr lang="en-US" sz="1400" dirty="0">
                    <a:solidFill>
                      <a:srgbClr val="9900FF"/>
                    </a:solidFill>
                    <a:latin typeface="Source Sans Pro"/>
                    <a:ea typeface="Source Sans Pro"/>
                    <a:cs typeface="Source Sans Pro"/>
                    <a:sym typeface="Source Sans Pro"/>
                  </a:rPr>
                  <a:t>where the tuples differ: </a:t>
                </a:r>
              </a:p>
              <a:p>
                <a:pPr marL="0" marR="0" lvl="0" indent="0" algn="l" rtl="0">
                  <a:lnSpc>
                    <a:spcPct val="100000"/>
                  </a:lnSpc>
                  <a:spcBef>
                    <a:spcPts val="0"/>
                  </a:spcBef>
                  <a:spcAft>
                    <a:spcPts val="0"/>
                  </a:spcAft>
                  <a:buClr>
                    <a:srgbClr val="000000"/>
                  </a:buClr>
                  <a:buSzPts val="1800"/>
                  <a:buFont typeface="Arial"/>
                  <a:buNone/>
                </a:pPr>
                <a:r>
                  <a:rPr lang="en-US" sz="1400" dirty="0">
                    <a:solidFill>
                      <a:srgbClr val="9900FF"/>
                    </a:solidFill>
                    <a:latin typeface="Source Sans Pro"/>
                    <a:ea typeface="Source Sans Pro"/>
                    <a:cs typeface="Source Sans Pro"/>
                    <a:sym typeface="Source Sans Pro"/>
                  </a:rPr>
                  <a:t>    –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𝑗</m:t>
                    </m:r>
                    <m:r>
                      <a:rPr lang="en-US" sz="1400" i="1" dirty="0" err="1" smtClean="0">
                        <a:solidFill>
                          <a:srgbClr val="9900FF"/>
                        </a:solidFill>
                        <a:latin typeface="Cambria Math" panose="02040503050406030204" pitchFamily="18" charset="0"/>
                        <a:ea typeface="Raleway"/>
                        <a:cs typeface="Raleway"/>
                        <a:sym typeface="Raleway"/>
                      </a:rPr>
                      <m:t>’</m:t>
                    </m:r>
                    <m:r>
                      <a:rPr lang="en-US" sz="1400" i="1" baseline="-25000" dirty="0" err="1" smtClean="0">
                        <a:solidFill>
                          <a:srgbClr val="9900FF"/>
                        </a:solidFill>
                        <a:latin typeface="Cambria Math" panose="02040503050406030204" pitchFamily="18" charset="0"/>
                        <a:ea typeface="Source Sans Pro"/>
                        <a:cs typeface="Source Sans Pro"/>
                        <a:sym typeface="Source Sans Pro"/>
                      </a:rPr>
                      <m:t>𝑘</m:t>
                    </m:r>
                    <m:r>
                      <a:rPr lang="en-US" sz="1400" i="1" dirty="0" smtClean="0">
                        <a:solidFill>
                          <a:srgbClr val="9900FF"/>
                        </a:solidFill>
                        <a:latin typeface="Cambria Math" panose="02040503050406030204" pitchFamily="18" charset="0"/>
                        <a:ea typeface="Source Sans Pro"/>
                        <a:cs typeface="Source Sans Pro"/>
                        <a:sym typeface="Source Sans Pro"/>
                      </a:rPr>
                      <m:t>=0 </m:t>
                    </m:r>
                  </m:oMath>
                </a14:m>
                <a:r>
                  <a:rPr lang="en-US" sz="1400" dirty="0">
                    <a:solidFill>
                      <a:srgbClr val="9900FF"/>
                    </a:solidFill>
                    <a:latin typeface="Source Sans Pro"/>
                    <a:ea typeface="Source Sans Pro"/>
                    <a:cs typeface="Source Sans Pro"/>
                    <a:sym typeface="Source Sans Pro"/>
                  </a:rPr>
                  <a:t>or </a:t>
                </a:r>
                <a14:m>
                  <m:oMath xmlns:m="http://schemas.openxmlformats.org/officeDocument/2006/math">
                    <m:sSub>
                      <m:sSubPr>
                        <m:ctrlPr>
                          <a:rPr lang="en-US" sz="1400" i="1" dirty="0" smtClean="0">
                            <a:solidFill>
                              <a:srgbClr val="9900FF"/>
                            </a:solidFill>
                            <a:latin typeface="Cambria Math" panose="02040503050406030204" pitchFamily="18" charset="0"/>
                            <a:ea typeface="Source Sans Pro"/>
                            <a:sym typeface="Source Sans Pro"/>
                          </a:rPr>
                        </m:ctrlPr>
                      </m:sSubPr>
                      <m:e>
                        <m:r>
                          <a:rPr lang="en-US" sz="1400" b="0" i="1" dirty="0" smtClean="0">
                            <a:solidFill>
                              <a:srgbClr val="9900FF"/>
                            </a:solidFill>
                            <a:latin typeface="Cambria Math" panose="02040503050406030204" pitchFamily="18" charset="0"/>
                            <a:ea typeface="Source Sans Pro"/>
                            <a:sym typeface="Source Sans Pro"/>
                          </a:rPr>
                          <m:t>𝑗</m:t>
                        </m:r>
                        <m:r>
                          <a:rPr lang="en-US" sz="1400" b="0" i="1" dirty="0" smtClean="0">
                            <a:solidFill>
                              <a:srgbClr val="9900FF"/>
                            </a:solidFill>
                            <a:latin typeface="Cambria Math" panose="02040503050406030204" pitchFamily="18" charset="0"/>
                            <a:ea typeface="Source Sans Pro"/>
                            <a:sym typeface="Source Sans Pro"/>
                          </a:rPr>
                          <m:t>′</m:t>
                        </m:r>
                      </m:e>
                      <m:sub>
                        <m:r>
                          <a:rPr lang="en-US" sz="1400" b="0" i="1" dirty="0" smtClean="0">
                            <a:solidFill>
                              <a:srgbClr val="9900FF"/>
                            </a:solidFill>
                            <a:latin typeface="Cambria Math" panose="02040503050406030204" pitchFamily="18" charset="0"/>
                            <a:ea typeface="Source Sans Pro"/>
                            <a:sym typeface="Source Sans Pro"/>
                          </a:rPr>
                          <m:t>𝑙</m:t>
                        </m:r>
                      </m:sub>
                    </m:sSub>
                    <m:r>
                      <a:rPr lang="en-US" sz="1400" i="1" dirty="0">
                        <a:solidFill>
                          <a:srgbClr val="9900FF"/>
                        </a:solidFill>
                        <a:latin typeface="Cambria Math" panose="02040503050406030204" pitchFamily="18" charset="0"/>
                        <a:ea typeface="Source Sans Pro"/>
                        <a:cs typeface="Source Sans Pro"/>
                        <a:sym typeface="Source Sans Pro"/>
                      </a:rPr>
                      <m:t>=</m:t>
                    </m:r>
                    <m:sSub>
                      <m:sSubPr>
                        <m:ctrlPr>
                          <a:rPr lang="en-US" sz="1400" i="1" dirty="0" smtClean="0">
                            <a:solidFill>
                              <a:srgbClr val="9900FF"/>
                            </a:solidFill>
                            <a:latin typeface="Cambria Math" panose="02040503050406030204" pitchFamily="18" charset="0"/>
                            <a:ea typeface="Source Sans Pro"/>
                            <a:sym typeface="Source Sans Pro"/>
                          </a:rPr>
                        </m:ctrlPr>
                      </m:sSubPr>
                      <m:e>
                        <m:r>
                          <a:rPr lang="en-US" sz="1400" b="0" i="1" dirty="0" smtClean="0">
                            <a:solidFill>
                              <a:srgbClr val="9900FF"/>
                            </a:solidFill>
                            <a:latin typeface="Cambria Math" panose="02040503050406030204" pitchFamily="18" charset="0"/>
                            <a:ea typeface="Source Sans Pro"/>
                            <a:sym typeface="Source Sans Pro"/>
                          </a:rPr>
                          <m:t> </m:t>
                        </m:r>
                        <m:r>
                          <a:rPr lang="en-US" sz="1400" b="0" i="1" dirty="0" smtClean="0">
                            <a:solidFill>
                              <a:srgbClr val="9900FF"/>
                            </a:solidFill>
                            <a:latin typeface="Cambria Math" panose="02040503050406030204" pitchFamily="18" charset="0"/>
                            <a:ea typeface="Source Sans Pro"/>
                            <a:sym typeface="Source Sans Pro"/>
                          </a:rPr>
                          <m:t>𝑐</m:t>
                        </m:r>
                      </m:e>
                      <m:sub>
                        <m:r>
                          <a:rPr lang="en-US" sz="1400" b="0" i="1" dirty="0" smtClean="0">
                            <a:solidFill>
                              <a:srgbClr val="9900FF"/>
                            </a:solidFill>
                            <a:latin typeface="Cambria Math" panose="02040503050406030204" pitchFamily="18" charset="0"/>
                            <a:ea typeface="Source Sans Pro"/>
                            <a:sym typeface="Source Sans Pro"/>
                          </a:rPr>
                          <m:t>𝑙</m:t>
                        </m:r>
                      </m:sub>
                    </m:sSub>
                    <m:r>
                      <a:rPr lang="en-US" sz="1400" i="1" dirty="0">
                        <a:solidFill>
                          <a:srgbClr val="9900FF"/>
                        </a:solidFill>
                        <a:latin typeface="Cambria Math" panose="02040503050406030204" pitchFamily="18" charset="0"/>
                        <a:ea typeface="Source Sans Pro"/>
                        <a:cs typeface="Source Sans Pro"/>
                        <a:sym typeface="Source Sans Pro"/>
                      </a:rPr>
                      <m:t> </m:t>
                    </m:r>
                  </m:oMath>
                </a14:m>
                <a:endParaRPr lang="en-US" sz="1400" dirty="0">
                  <a:solidFill>
                    <a:srgbClr val="9900FF"/>
                  </a:solidFill>
                  <a:latin typeface="Source Sans Pro"/>
                  <a:ea typeface="Source Sans Pro"/>
                  <a:cs typeface="Source Sans Pro"/>
                  <a:sym typeface="Source Sans Pro"/>
                </a:endParaRPr>
              </a:p>
              <a:p>
                <a:pPr lvl="0">
                  <a:buSzPts val="1800"/>
                </a:pPr>
                <a:r>
                  <a:rPr lang="en-US" sz="1400" dirty="0">
                    <a:solidFill>
                      <a:srgbClr val="9900FF"/>
                    </a:solidFill>
                    <a:latin typeface="Source Sans Pro"/>
                    <a:ea typeface="Source Sans Pro"/>
                    <a:cs typeface="Source Sans Pro"/>
                    <a:sym typeface="Source Sans Pro"/>
                  </a:rPr>
                  <a:t>    –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𝑗</m:t>
                    </m:r>
                    <m:r>
                      <a:rPr lang="en-US" sz="1400" i="1" baseline="-25000" dirty="0" err="1">
                        <a:solidFill>
                          <a:srgbClr val="9900FF"/>
                        </a:solidFill>
                        <a:latin typeface="Cambria Math" panose="02040503050406030204" pitchFamily="18" charset="0"/>
                        <a:ea typeface="Source Sans Pro"/>
                        <a:cs typeface="Source Sans Pro"/>
                        <a:sym typeface="Source Sans Pro"/>
                      </a:rPr>
                      <m:t>𝑘</m:t>
                    </m:r>
                    <m:r>
                      <a:rPr lang="en-US" sz="1400" i="1" dirty="0">
                        <a:solidFill>
                          <a:srgbClr val="9900FF"/>
                        </a:solidFill>
                        <a:latin typeface="Cambria Math" panose="02040503050406030204" pitchFamily="18" charset="0"/>
                        <a:ea typeface="Source Sans Pro"/>
                        <a:cs typeface="Source Sans Pro"/>
                        <a:sym typeface="Source Sans Pro"/>
                      </a:rPr>
                      <m:t>+</m:t>
                    </m:r>
                    <m:sSub>
                      <m:sSubPr>
                        <m:ctrlPr>
                          <a:rPr lang="en-US" sz="1400" i="1" dirty="0" smtClean="0">
                            <a:solidFill>
                              <a:srgbClr val="9900FF"/>
                            </a:solidFill>
                            <a:latin typeface="Cambria Math" panose="02040503050406030204" pitchFamily="18" charset="0"/>
                            <a:ea typeface="Source Sans Pro"/>
                            <a:sym typeface="Source Sans Pro"/>
                          </a:rPr>
                        </m:ctrlPr>
                      </m:sSubPr>
                      <m:e>
                        <m:r>
                          <a:rPr lang="en-US" sz="1400" b="0" i="1" dirty="0" smtClean="0">
                            <a:solidFill>
                              <a:srgbClr val="9900FF"/>
                            </a:solidFill>
                            <a:latin typeface="Cambria Math" panose="02040503050406030204" pitchFamily="18" charset="0"/>
                            <a:ea typeface="Source Sans Pro"/>
                            <a:sym typeface="Source Sans Pro"/>
                          </a:rPr>
                          <m:t>𝑗</m:t>
                        </m:r>
                      </m:e>
                      <m:sub>
                        <m:r>
                          <a:rPr lang="en-US" sz="1400" b="0" i="1" dirty="0" smtClean="0">
                            <a:solidFill>
                              <a:srgbClr val="9900FF"/>
                            </a:solidFill>
                            <a:latin typeface="Cambria Math" panose="02040503050406030204" pitchFamily="18" charset="0"/>
                            <a:ea typeface="Source Sans Pro"/>
                            <a:sym typeface="Source Sans Pro"/>
                          </a:rPr>
                          <m:t>𝑙</m:t>
                        </m:r>
                      </m:sub>
                    </m:sSub>
                    <m:r>
                      <a:rPr lang="en-US" sz="1400" i="1" dirty="0">
                        <a:solidFill>
                          <a:srgbClr val="9900FF"/>
                        </a:solidFill>
                        <a:latin typeface="Cambria Math" panose="02040503050406030204" pitchFamily="18" charset="0"/>
                        <a:ea typeface="Source Sans Pro"/>
                        <a:cs typeface="Source Sans Pro"/>
                        <a:sym typeface="Source Sans Pro"/>
                      </a:rPr>
                      <m:t> = </m:t>
                    </m:r>
                    <m:r>
                      <a:rPr lang="en-US" sz="1400" i="1" dirty="0" err="1">
                        <a:solidFill>
                          <a:srgbClr val="9900FF"/>
                        </a:solidFill>
                        <a:latin typeface="Cambria Math" panose="02040503050406030204" pitchFamily="18" charset="0"/>
                        <a:ea typeface="Source Sans Pro"/>
                        <a:cs typeface="Source Sans Pro"/>
                        <a:sym typeface="Source Sans Pro"/>
                      </a:rPr>
                      <m:t>𝑗</m:t>
                    </m:r>
                    <m:r>
                      <a:rPr lang="en-US" sz="1400" i="1" dirty="0" err="1">
                        <a:solidFill>
                          <a:srgbClr val="9900FF"/>
                        </a:solidFill>
                        <a:latin typeface="Cambria Math" panose="02040503050406030204" pitchFamily="18" charset="0"/>
                        <a:ea typeface="Raleway"/>
                        <a:cs typeface="Raleway"/>
                        <a:sym typeface="Raleway"/>
                      </a:rPr>
                      <m:t>’</m:t>
                    </m:r>
                    <m:r>
                      <a:rPr lang="en-US" sz="1400" i="1" baseline="-25000" dirty="0" err="1">
                        <a:solidFill>
                          <a:srgbClr val="9900FF"/>
                        </a:solidFill>
                        <a:latin typeface="Cambria Math" panose="02040503050406030204" pitchFamily="18" charset="0"/>
                        <a:ea typeface="Source Sans Pro"/>
                        <a:cs typeface="Source Sans Pro"/>
                        <a:sym typeface="Source Sans Pro"/>
                      </a:rPr>
                      <m:t>𝑘</m:t>
                    </m:r>
                    <m:r>
                      <a:rPr lang="en-US" sz="1400" i="1" dirty="0">
                        <a:solidFill>
                          <a:srgbClr val="9900FF"/>
                        </a:solidFill>
                        <a:latin typeface="Cambria Math" panose="02040503050406030204" pitchFamily="18" charset="0"/>
                        <a:ea typeface="Source Sans Pro"/>
                        <a:cs typeface="Source Sans Pro"/>
                        <a:sym typeface="Source Sans Pro"/>
                      </a:rPr>
                      <m:t>+</m:t>
                    </m:r>
                    <m:sSub>
                      <m:sSubPr>
                        <m:ctrlPr>
                          <a:rPr lang="en-US" i="1" dirty="0">
                            <a:solidFill>
                              <a:srgbClr val="9900FF"/>
                            </a:solidFill>
                            <a:latin typeface="Cambria Math" panose="02040503050406030204" pitchFamily="18" charset="0"/>
                            <a:ea typeface="Source Sans Pro"/>
                            <a:sym typeface="Source Sans Pro"/>
                          </a:rPr>
                        </m:ctrlPr>
                      </m:sSubPr>
                      <m:e>
                        <m:r>
                          <a:rPr lang="en-US" i="1" dirty="0">
                            <a:solidFill>
                              <a:srgbClr val="9900FF"/>
                            </a:solidFill>
                            <a:latin typeface="Cambria Math" panose="02040503050406030204" pitchFamily="18" charset="0"/>
                            <a:ea typeface="Source Sans Pro"/>
                            <a:sym typeface="Source Sans Pro"/>
                          </a:rPr>
                          <m:t>𝑗</m:t>
                        </m:r>
                        <m:r>
                          <a:rPr lang="en-US" b="0" i="1" dirty="0" smtClean="0">
                            <a:solidFill>
                              <a:srgbClr val="9900FF"/>
                            </a:solidFill>
                            <a:latin typeface="Cambria Math" panose="02040503050406030204" pitchFamily="18" charset="0"/>
                            <a:ea typeface="Source Sans Pro"/>
                            <a:sym typeface="Source Sans Pro"/>
                          </a:rPr>
                          <m:t>′</m:t>
                        </m:r>
                      </m:e>
                      <m:sub>
                        <m:r>
                          <a:rPr lang="en-US" i="1" dirty="0">
                            <a:solidFill>
                              <a:srgbClr val="9900FF"/>
                            </a:solidFill>
                            <a:latin typeface="Cambria Math" panose="02040503050406030204" pitchFamily="18" charset="0"/>
                            <a:ea typeface="Source Sans Pro"/>
                            <a:sym typeface="Source Sans Pro"/>
                          </a:rPr>
                          <m:t>𝑙</m:t>
                        </m:r>
                      </m:sub>
                    </m:sSub>
                  </m:oMath>
                </a14:m>
                <a:endParaRPr lang="en-US" sz="1400" dirty="0">
                  <a:solidFill>
                    <a:srgbClr val="9900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endParaRPr lang="en-US" sz="1400" dirty="0">
                  <a:solidFill>
                    <a:srgbClr val="9900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n-US" sz="1400" dirty="0">
                    <a:solidFill>
                      <a:srgbClr val="9900FF"/>
                    </a:solidFill>
                    <a:latin typeface="Source Sans Pro"/>
                    <a:ea typeface="Source Sans Pro"/>
                    <a:cs typeface="Source Sans Pro"/>
                    <a:sym typeface="Source Sans Pro"/>
                  </a:rPr>
                  <a:t>Finally, we add a target vertex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𝑧</m:t>
                    </m:r>
                  </m:oMath>
                </a14:m>
                <a:r>
                  <a:rPr lang="en-US" sz="1400" dirty="0">
                    <a:solidFill>
                      <a:srgbClr val="9900FF"/>
                    </a:solidFill>
                    <a:latin typeface="Source Sans Pro"/>
                    <a:ea typeface="Source Sans Pro"/>
                    <a:cs typeface="Source Sans Pro"/>
                    <a:sym typeface="Source Sans Pro"/>
                  </a:rPr>
                  <a:t>, to the graph. Add an edge from every tuple where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 </m:t>
                    </m:r>
                    <m:sSub>
                      <m:sSubPr>
                        <m:ctrlPr>
                          <a:rPr lang="en-US" sz="1400" b="0" i="1" dirty="0" smtClean="0">
                            <a:solidFill>
                              <a:srgbClr val="9900FF"/>
                            </a:solidFill>
                            <a:latin typeface="Cambria Math" panose="02040503050406030204" pitchFamily="18" charset="0"/>
                            <a:ea typeface="Source Sans Pro"/>
                            <a:cs typeface="Source Sans Pro"/>
                            <a:sym typeface="Source Sans Pro"/>
                          </a:rPr>
                        </m:ctrlPr>
                      </m:sSubPr>
                      <m:e>
                        <m:r>
                          <a:rPr lang="en-US" sz="1400" b="0" i="1" dirty="0" smtClean="0">
                            <a:solidFill>
                              <a:srgbClr val="9900FF"/>
                            </a:solidFill>
                            <a:latin typeface="Cambria Math" panose="02040503050406030204" pitchFamily="18" charset="0"/>
                            <a:ea typeface="Source Sans Pro"/>
                            <a:cs typeface="Source Sans Pro"/>
                            <a:sym typeface="Source Sans Pro"/>
                          </a:rPr>
                          <m:t>𝑗</m:t>
                        </m:r>
                      </m:e>
                      <m:sub>
                        <m:r>
                          <a:rPr lang="en-US" sz="1400" b="0" i="1" dirty="0" smtClean="0">
                            <a:solidFill>
                              <a:srgbClr val="9900FF"/>
                            </a:solidFill>
                            <a:latin typeface="Cambria Math" panose="02040503050406030204" pitchFamily="18" charset="0"/>
                            <a:ea typeface="Source Sans Pro"/>
                            <a:cs typeface="Source Sans Pro"/>
                            <a:sym typeface="Source Sans Pro"/>
                          </a:rPr>
                          <m:t>11</m:t>
                        </m:r>
                      </m:sub>
                    </m:sSub>
                    <m:r>
                      <a:rPr lang="en-US" sz="1400" i="1" dirty="0" smtClean="0">
                        <a:solidFill>
                          <a:srgbClr val="9900FF"/>
                        </a:solidFill>
                        <a:latin typeface="Cambria Math" panose="02040503050406030204" pitchFamily="18" charset="0"/>
                        <a:ea typeface="Source Sans Pro"/>
                        <a:cs typeface="Source Sans Pro"/>
                        <a:sym typeface="Source Sans Pro"/>
                      </a:rPr>
                      <m:t>= </m:t>
                    </m:r>
                    <m:r>
                      <a:rPr lang="en-US" sz="1400" i="1" dirty="0" smtClean="0">
                        <a:solidFill>
                          <a:srgbClr val="9900FF"/>
                        </a:solidFill>
                        <a:latin typeface="Cambria Math" panose="02040503050406030204" pitchFamily="18" charset="0"/>
                        <a:ea typeface="Source Sans Pro"/>
                        <a:cs typeface="Source Sans Pro"/>
                        <a:sym typeface="Source Sans Pro"/>
                      </a:rPr>
                      <m:t>𝑡</m:t>
                    </m:r>
                    <m:r>
                      <a:rPr lang="en-US" sz="1400" i="1" dirty="0" smtClean="0">
                        <a:solidFill>
                          <a:srgbClr val="9900FF"/>
                        </a:solidFill>
                        <a:latin typeface="Cambria Math" panose="02040503050406030204" pitchFamily="18" charset="0"/>
                        <a:ea typeface="Source Sans Pro"/>
                        <a:cs typeface="Source Sans Pro"/>
                        <a:sym typeface="Source Sans Pro"/>
                      </a:rPr>
                      <m:t> </m:t>
                    </m:r>
                  </m:oMath>
                </a14:m>
                <a:r>
                  <a:rPr lang="en-US" sz="1400" dirty="0">
                    <a:solidFill>
                      <a:srgbClr val="9900FF"/>
                    </a:solidFill>
                    <a:latin typeface="Source Sans Pro"/>
                    <a:ea typeface="Source Sans Pro"/>
                    <a:cs typeface="Source Sans Pro"/>
                    <a:sym typeface="Source Sans Pro"/>
                  </a:rPr>
                  <a:t>to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𝑧</m:t>
                    </m:r>
                  </m:oMath>
                </a14:m>
                <a:r>
                  <a:rPr lang="en-US" sz="1400" dirty="0">
                    <a:solidFill>
                      <a:srgbClr val="9900FF"/>
                    </a:solidFill>
                    <a:latin typeface="Source Sans Pro"/>
                    <a:ea typeface="Source Sans Pro"/>
                    <a:cs typeface="Source Sans Pro"/>
                    <a:sym typeface="Source Sans Pro"/>
                  </a:rPr>
                  <a:t>. </a:t>
                </a:r>
              </a:p>
              <a:p>
                <a:pPr marL="0" marR="0" lvl="0" indent="0" algn="l" rtl="0">
                  <a:lnSpc>
                    <a:spcPct val="100000"/>
                  </a:lnSpc>
                  <a:spcBef>
                    <a:spcPts val="0"/>
                  </a:spcBef>
                  <a:spcAft>
                    <a:spcPts val="0"/>
                  </a:spcAft>
                  <a:buClr>
                    <a:srgbClr val="000000"/>
                  </a:buClr>
                  <a:buSzPts val="1800"/>
                  <a:buFont typeface="Arial"/>
                  <a:buNone/>
                </a:pPr>
                <a:endParaRPr lang="en-US" sz="1400" dirty="0">
                  <a:solidFill>
                    <a:srgbClr val="9900FF"/>
                  </a:solidFill>
                  <a:latin typeface="Source Sans Pro"/>
                  <a:ea typeface="Source Sans Pro"/>
                  <a:cs typeface="Source Sans Pro"/>
                  <a:sym typeface="Source Sans Pro"/>
                </a:endParaRPr>
              </a:p>
            </p:txBody>
          </p:sp>
        </mc:Choice>
        <mc:Fallback xmlns="">
          <p:sp>
            <p:nvSpPr>
              <p:cNvPr id="6" name="TextBox 5">
                <a:extLst>
                  <a:ext uri="{FF2B5EF4-FFF2-40B4-BE49-F238E27FC236}">
                    <a16:creationId xmlns:a16="http://schemas.microsoft.com/office/drawing/2014/main" id="{14FB038E-68C3-074F-D00F-A89BC9DA74D9}"/>
                  </a:ext>
                </a:extLst>
              </p:cNvPr>
              <p:cNvSpPr txBox="1">
                <a:spLocks noRot="1" noChangeAspect="1" noMove="1" noResize="1" noEditPoints="1" noAdjustHandles="1" noChangeArrowheads="1" noChangeShapeType="1" noTextEdit="1"/>
              </p:cNvSpPr>
              <p:nvPr/>
            </p:nvSpPr>
            <p:spPr>
              <a:xfrm>
                <a:off x="4066309" y="1810226"/>
                <a:ext cx="4897609" cy="2462213"/>
              </a:xfrm>
              <a:prstGeom prst="rect">
                <a:avLst/>
              </a:prstGeom>
              <a:blipFill>
                <a:blip r:embed="rId4"/>
                <a:stretch>
                  <a:fillRect l="-374" t="-495" r="-1121"/>
                </a:stretch>
              </a:blipFill>
            </p:spPr>
            <p:txBody>
              <a:bodyPr/>
              <a:lstStyle/>
              <a:p>
                <a:r>
                  <a:rPr lang="en-US">
                    <a:noFill/>
                  </a:rPr>
                  <a:t> </a:t>
                </a:r>
              </a:p>
            </p:txBody>
          </p:sp>
        </mc:Fallback>
      </mc:AlternateContent>
    </p:spTree>
    <p:extLst>
      <p:ext uri="{BB962C8B-B14F-4D97-AF65-F5344CB8AC3E}">
        <p14:creationId xmlns:p14="http://schemas.microsoft.com/office/powerpoint/2010/main" val="30092953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4 – Graph Modeling</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457CB86-B894-26FD-7788-FA806722E745}"/>
                  </a:ext>
                </a:extLst>
              </p:cNvPr>
              <p:cNvSpPr>
                <a:spLocks noGrp="1"/>
              </p:cNvSpPr>
              <p:nvPr>
                <p:ph type="body" idx="1"/>
              </p:nvPr>
            </p:nvSpPr>
            <p:spPr>
              <a:xfrm>
                <a:off x="311700" y="1068425"/>
                <a:ext cx="8520600" cy="3801448"/>
              </a:xfrm>
            </p:spPr>
            <p:txBody>
              <a:bodyPr>
                <a:normAutofit/>
              </a:bodyPr>
              <a:lstStyle/>
              <a:p>
                <a:pPr lvl="0" indent="-317500">
                  <a:lnSpc>
                    <a:spcPct val="100000"/>
                  </a:lnSpc>
                  <a:buSzPts val="1400"/>
                  <a:buFont typeface="Source Sans Pro"/>
                  <a:buAutoNum type="alphaLcParenBoth" startAt="2"/>
                </a:pPr>
                <a:r>
                  <a:rPr lang="en-US" sz="1200" dirty="0">
                    <a:latin typeface="Source Sans Pro"/>
                    <a:ea typeface="Source Sans Pro"/>
                    <a:cs typeface="Source Sans Pro"/>
                    <a:sym typeface="Source Sans Pro"/>
                  </a:rPr>
                  <a:t>Now, write an algorithm to solve any instance of this puzzle. You are given a list of 10 jugs with (positive integer) capacities </a:t>
                </a:r>
                <a14:m>
                  <m:oMath xmlns:m="http://schemas.openxmlformats.org/officeDocument/2006/math">
                    <m:r>
                      <a:rPr lang="en-US" sz="1200" i="1" dirty="0" smtClean="0">
                        <a:latin typeface="Cambria Math" panose="02040503050406030204" pitchFamily="18" charset="0"/>
                        <a:ea typeface="Source Sans Pro"/>
                        <a:cs typeface="Source Sans Pro"/>
                        <a:sym typeface="Source Sans Pro"/>
                      </a:rPr>
                      <m:t>𝑐</m:t>
                    </m:r>
                    <m:r>
                      <a:rPr lang="en-US" sz="1200" i="1" baseline="-25000" dirty="0" smtClean="0">
                        <a:latin typeface="Cambria Math" panose="02040503050406030204" pitchFamily="18" charset="0"/>
                        <a:ea typeface="Source Sans Pro"/>
                        <a:cs typeface="Source Sans Pro"/>
                        <a:sym typeface="Source Sans Pro"/>
                      </a:rPr>
                      <m:t>1</m:t>
                    </m:r>
                    <m:r>
                      <a:rPr lang="en-US" sz="1200" i="1" dirty="0" smtClean="0">
                        <a:latin typeface="Cambria Math" panose="02040503050406030204" pitchFamily="18" charset="0"/>
                        <a:ea typeface="Source Sans Pro"/>
                        <a:cs typeface="Source Sans Pro"/>
                        <a:sym typeface="Source Sans Pro"/>
                      </a:rPr>
                      <m:t>, …, </m:t>
                    </m:r>
                    <m:r>
                      <a:rPr lang="en-US" sz="1200" i="1" dirty="0" smtClean="0">
                        <a:latin typeface="Cambria Math" panose="02040503050406030204" pitchFamily="18" charset="0"/>
                        <a:ea typeface="Source Sans Pro"/>
                        <a:cs typeface="Source Sans Pro"/>
                        <a:sym typeface="Source Sans Pro"/>
                      </a:rPr>
                      <m:t>𝑐</m:t>
                    </m:r>
                    <m:r>
                      <a:rPr lang="en-US" sz="1200" i="1" baseline="-25000" dirty="0" smtClean="0">
                        <a:latin typeface="Cambria Math" panose="02040503050406030204" pitchFamily="18" charset="0"/>
                        <a:ea typeface="Source Sans Pro"/>
                        <a:cs typeface="Source Sans Pro"/>
                        <a:sym typeface="Source Sans Pro"/>
                      </a:rPr>
                      <m:t>10</m:t>
                    </m:r>
                  </m:oMath>
                </a14:m>
                <a:r>
                  <a:rPr lang="en-US" sz="1200" dirty="0">
                    <a:latin typeface="Source Sans Pro"/>
                    <a:ea typeface="Source Sans Pro"/>
                    <a:cs typeface="Source Sans Pro"/>
                    <a:sym typeface="Source Sans Pro"/>
                  </a:rPr>
                  <a:t>, ranging from 1 to </a:t>
                </a:r>
                <a14:m>
                  <m:oMath xmlns:m="http://schemas.openxmlformats.org/officeDocument/2006/math">
                    <m:r>
                      <a:rPr lang="en-US" sz="1200" i="1" dirty="0" smtClean="0">
                        <a:latin typeface="Cambria Math" panose="02040503050406030204" pitchFamily="18" charset="0"/>
                        <a:ea typeface="Source Sans Pro"/>
                        <a:cs typeface="Source Sans Pro"/>
                        <a:sym typeface="Source Sans Pro"/>
                      </a:rPr>
                      <m:t>𝐶</m:t>
                    </m:r>
                  </m:oMath>
                </a14:m>
                <a:r>
                  <a:rPr lang="en-US" sz="1200" dirty="0">
                    <a:latin typeface="Source Sans Pro"/>
                    <a:ea typeface="Source Sans Pro"/>
                    <a:cs typeface="Source Sans Pro"/>
                    <a:sym typeface="Source Sans Pro"/>
                  </a:rPr>
                  <a:t>. Your goal is to determine whether it is possible to get exactly </a:t>
                </a:r>
                <a14:m>
                  <m:oMath xmlns:m="http://schemas.openxmlformats.org/officeDocument/2006/math">
                    <m:r>
                      <a:rPr lang="en-US" sz="1200" i="1" dirty="0" smtClean="0">
                        <a:latin typeface="Cambria Math" panose="02040503050406030204" pitchFamily="18" charset="0"/>
                        <a:ea typeface="Source Sans Pro"/>
                        <a:cs typeface="Source Sans Pro"/>
                        <a:sym typeface="Source Sans Pro"/>
                      </a:rPr>
                      <m:t>𝑡</m:t>
                    </m:r>
                  </m:oMath>
                </a14:m>
                <a:r>
                  <a:rPr lang="en-US" sz="1200" dirty="0">
                    <a:latin typeface="Source Sans Pro"/>
                    <a:ea typeface="Source Sans Pro"/>
                    <a:cs typeface="Source Sans Pro"/>
                    <a:sym typeface="Source Sans Pro"/>
                  </a:rPr>
                  <a:t> gallons into a bucket with capacity at least</a:t>
                </a:r>
                <a14:m>
                  <m:oMath xmlns:m="http://schemas.openxmlformats.org/officeDocument/2006/math">
                    <m:r>
                      <a:rPr lang="en-US" sz="1200" i="1" dirty="0">
                        <a:latin typeface="Cambria Math" panose="02040503050406030204" pitchFamily="18" charset="0"/>
                        <a:ea typeface="Source Sans Pro"/>
                        <a:cs typeface="Source Sans Pro"/>
                        <a:sym typeface="Source Sans Pro"/>
                      </a:rPr>
                      <m:t> </m:t>
                    </m:r>
                    <m:r>
                      <a:rPr lang="en-US" sz="1200" i="1" dirty="0">
                        <a:latin typeface="Cambria Math" panose="02040503050406030204" pitchFamily="18" charset="0"/>
                        <a:ea typeface="Source Sans Pro"/>
                        <a:cs typeface="Source Sans Pro"/>
                        <a:sym typeface="Source Sans Pro"/>
                      </a:rPr>
                      <m:t>𝑡</m:t>
                    </m:r>
                  </m:oMath>
                </a14:m>
                <a:r>
                  <a:rPr lang="en-US" sz="1200" dirty="0">
                    <a:latin typeface="Source Sans Pro"/>
                    <a:ea typeface="Source Sans Pro"/>
                    <a:cs typeface="Source Sans Pro"/>
                    <a:sym typeface="Source Sans Pro"/>
                  </a:rPr>
                  <a:t> and most </a:t>
                </a:r>
                <a14:m>
                  <m:oMath xmlns:m="http://schemas.openxmlformats.org/officeDocument/2006/math">
                    <m:r>
                      <a:rPr lang="en-US" sz="1200" i="1">
                        <a:latin typeface="Cambria Math" panose="02040503050406030204" pitchFamily="18" charset="0"/>
                        <a:ea typeface="Source Sans Pro"/>
                        <a:cs typeface="Source Sans Pro"/>
                        <a:sym typeface="Source Sans Pro"/>
                      </a:rPr>
                      <m:t>𝐵</m:t>
                    </m:r>
                    <m:r>
                      <a:rPr lang="en-US" sz="1200">
                        <a:latin typeface="Cambria Math" panose="02040503050406030204" pitchFamily="18" charset="0"/>
                        <a:ea typeface="Source Sans Pro"/>
                        <a:cs typeface="Source Sans Pro"/>
                        <a:sym typeface="Source Sans Pro"/>
                      </a:rPr>
                      <m:t>.</m:t>
                    </m:r>
                  </m:oMath>
                </a14:m>
                <a:endParaRPr lang="en-US" sz="1200" baseline="30000" dirty="0">
                  <a:latin typeface="Source Sans Pro"/>
                  <a:ea typeface="Source Sans Pro"/>
                  <a:cs typeface="Source Sans Pro"/>
                  <a:sym typeface="Source Sans Pro"/>
                </a:endParaRPr>
              </a:p>
            </p:txBody>
          </p:sp>
        </mc:Choice>
        <mc:Fallback xmlns="">
          <p:sp>
            <p:nvSpPr>
              <p:cNvPr id="5" name="Text Placeholder 4">
                <a:extLst>
                  <a:ext uri="{FF2B5EF4-FFF2-40B4-BE49-F238E27FC236}">
                    <a16:creationId xmlns:a16="http://schemas.microsoft.com/office/drawing/2014/main" id="{D457CB86-B894-26FD-7788-FA806722E745}"/>
                  </a:ext>
                </a:extLst>
              </p:cNvPr>
              <p:cNvSpPr>
                <a:spLocks noGrp="1" noRot="1" noChangeAspect="1" noMove="1" noResize="1" noEditPoints="1" noAdjustHandles="1" noChangeArrowheads="1" noChangeShapeType="1" noTextEdit="1"/>
              </p:cNvSpPr>
              <p:nvPr>
                <p:ph type="body" idx="1"/>
              </p:nvPr>
            </p:nvSpPr>
            <p:spPr>
              <a:xfrm>
                <a:off x="311700" y="1068425"/>
                <a:ext cx="8520600" cy="3801448"/>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5D0EE99-A8CD-BDBD-E4F8-22A708704A24}"/>
                  </a:ext>
                </a:extLst>
              </p:cNvPr>
              <p:cNvSpPr txBox="1"/>
              <p:nvPr/>
            </p:nvSpPr>
            <p:spPr>
              <a:xfrm>
                <a:off x="443318" y="1819513"/>
                <a:ext cx="3622991" cy="3323987"/>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1800"/>
                  <a:buFont typeface="Arial"/>
                  <a:buNone/>
                </a:pPr>
                <a:r>
                  <a:rPr lang="en-US" sz="1400" dirty="0">
                    <a:solidFill>
                      <a:srgbClr val="9900FF"/>
                    </a:solidFill>
                    <a:latin typeface="Source Sans Pro"/>
                    <a:ea typeface="Source Sans Pro"/>
                    <a:cs typeface="Source Sans Pro"/>
                    <a:sym typeface="Source Sans Pro"/>
                  </a:rPr>
                  <a:t>Let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𝑆</m:t>
                    </m:r>
                  </m:oMath>
                </a14:m>
                <a:r>
                  <a:rPr lang="en-US" sz="1400" dirty="0">
                    <a:solidFill>
                      <a:srgbClr val="9900FF"/>
                    </a:solidFill>
                    <a:latin typeface="Source Sans Pro"/>
                    <a:ea typeface="Source Sans Pro"/>
                    <a:cs typeface="Source Sans Pro"/>
                    <a:sym typeface="Source Sans Pro"/>
                  </a:rPr>
                  <a:t> be the set of all 11-tuples, where for the first 10 entries, the entry is an integer between 0 and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𝑐</m:t>
                    </m:r>
                    <m:r>
                      <a:rPr lang="en-US" sz="1400" i="1" baseline="-25000" dirty="0">
                        <a:solidFill>
                          <a:srgbClr val="9900FF"/>
                        </a:solidFill>
                        <a:latin typeface="Cambria Math" panose="02040503050406030204" pitchFamily="18" charset="0"/>
                        <a:ea typeface="Source Sans Pro"/>
                        <a:cs typeface="Source Sans Pro"/>
                        <a:sym typeface="Source Sans Pro"/>
                      </a:rPr>
                      <m:t>𝑖</m:t>
                    </m:r>
                  </m:oMath>
                </a14:m>
                <a:r>
                  <a:rPr lang="en-US" sz="1400" dirty="0">
                    <a:solidFill>
                      <a:srgbClr val="9900FF"/>
                    </a:solidFill>
                    <a:latin typeface="Source Sans Pro"/>
                    <a:ea typeface="Source Sans Pro"/>
                    <a:cs typeface="Source Sans Pro"/>
                    <a:sym typeface="Source Sans Pro"/>
                  </a:rPr>
                  <a:t> , and the final entry for the bucket is an integer between 0 and </a:t>
                </a:r>
                <a14:m>
                  <m:oMath xmlns:m="http://schemas.openxmlformats.org/officeDocument/2006/math">
                    <m:r>
                      <a:rPr lang="en-US" sz="1400" b="0" i="1" smtClean="0">
                        <a:solidFill>
                          <a:srgbClr val="9900FF"/>
                        </a:solidFill>
                        <a:latin typeface="Cambria Math" panose="02040503050406030204" pitchFamily="18" charset="0"/>
                        <a:ea typeface="Source Sans Pro"/>
                        <a:cs typeface="Source Sans Pro"/>
                        <a:sym typeface="Source Sans Pro"/>
                      </a:rPr>
                      <m:t>𝐵</m:t>
                    </m:r>
                  </m:oMath>
                </a14:m>
                <a:r>
                  <a:rPr lang="en-US" sz="1400" dirty="0">
                    <a:solidFill>
                      <a:srgbClr val="9900FF"/>
                    </a:solidFill>
                    <a:latin typeface="Source Sans Pro"/>
                    <a:ea typeface="Source Sans Pro"/>
                    <a:cs typeface="Source Sans Pro"/>
                    <a:sym typeface="Source Sans Pro"/>
                  </a:rPr>
                  <a:t>. There are </a:t>
                </a:r>
                <a:endParaRPr lang="en-US" i="1" dirty="0">
                  <a:solidFill>
                    <a:srgbClr val="9900FF"/>
                  </a:solidFill>
                  <a:latin typeface="Cambria Math" panose="02040503050406030204" pitchFamily="18" charset="0"/>
                  <a:ea typeface="Source Sans Pro"/>
                  <a:cs typeface="Source Sans Pro"/>
                  <a:sym typeface="Source Sans Pro"/>
                </a:endParaRPr>
              </a:p>
              <a:p>
                <a:pPr lvl="0">
                  <a:buSzPts val="1800"/>
                </a:pPr>
                <a14:m>
                  <m:oMath xmlns:m="http://schemas.openxmlformats.org/officeDocument/2006/math">
                    <m:sSup>
                      <m:sSupPr>
                        <m:ctrlPr>
                          <a:rPr lang="en-US" i="1" dirty="0">
                            <a:solidFill>
                              <a:srgbClr val="9900FF"/>
                            </a:solidFill>
                            <a:latin typeface="Cambria Math" panose="02040503050406030204" pitchFamily="18" charset="0"/>
                            <a:ea typeface="Source Sans Pro"/>
                            <a:sym typeface="Source Sans Pro"/>
                          </a:rPr>
                        </m:ctrlPr>
                      </m:sSupPr>
                      <m:e>
                        <m:r>
                          <a:rPr lang="en-US" i="1" dirty="0">
                            <a:solidFill>
                              <a:srgbClr val="9900FF"/>
                            </a:solidFill>
                            <a:latin typeface="Cambria Math" panose="02040503050406030204" pitchFamily="18" charset="0"/>
                            <a:ea typeface="Source Sans Pro"/>
                            <a:sym typeface="Source Sans Pro"/>
                          </a:rPr>
                          <m:t>(</m:t>
                        </m:r>
                        <m:r>
                          <a:rPr lang="en-US" i="1" dirty="0">
                            <a:solidFill>
                              <a:srgbClr val="9900FF"/>
                            </a:solidFill>
                            <a:latin typeface="Cambria Math" panose="02040503050406030204" pitchFamily="18" charset="0"/>
                            <a:ea typeface="Source Sans Pro"/>
                            <a:sym typeface="Source Sans Pro"/>
                          </a:rPr>
                          <m:t>𝐶</m:t>
                        </m:r>
                        <m:r>
                          <a:rPr lang="en-US" i="1" dirty="0">
                            <a:solidFill>
                              <a:srgbClr val="9900FF"/>
                            </a:solidFill>
                            <a:latin typeface="Cambria Math" panose="02040503050406030204" pitchFamily="18" charset="0"/>
                            <a:ea typeface="Source Sans Pro"/>
                            <a:sym typeface="Source Sans Pro"/>
                          </a:rPr>
                          <m:t>+1)</m:t>
                        </m:r>
                      </m:e>
                      <m:sup>
                        <m:r>
                          <a:rPr lang="en-US" i="1" dirty="0">
                            <a:solidFill>
                              <a:srgbClr val="9900FF"/>
                            </a:solidFill>
                            <a:latin typeface="Cambria Math" panose="02040503050406030204" pitchFamily="18" charset="0"/>
                            <a:ea typeface="Source Sans Pro"/>
                            <a:sym typeface="Source Sans Pro"/>
                          </a:rPr>
                          <m:t>10</m:t>
                        </m:r>
                      </m:sup>
                    </m:sSup>
                    <m:r>
                      <a:rPr lang="en-US" i="1" dirty="0">
                        <a:solidFill>
                          <a:srgbClr val="9900FF"/>
                        </a:solidFill>
                        <a:latin typeface="Cambria Math" panose="02040503050406030204" pitchFamily="18" charset="0"/>
                        <a:ea typeface="Source Sans Pro"/>
                        <a:cs typeface="Source Sans Pro"/>
                        <a:sym typeface="Source Sans Pro"/>
                      </a:rPr>
                      <m:t>·(</m:t>
                    </m:r>
                    <m:r>
                      <a:rPr lang="en-US" b="0" i="1" dirty="0" smtClean="0">
                        <a:solidFill>
                          <a:srgbClr val="9900FF"/>
                        </a:solidFill>
                        <a:latin typeface="Cambria Math" panose="02040503050406030204" pitchFamily="18" charset="0"/>
                        <a:ea typeface="Source Sans Pro"/>
                        <a:cs typeface="Source Sans Pro"/>
                        <a:sym typeface="Source Sans Pro"/>
                      </a:rPr>
                      <m:t>𝐵</m:t>
                    </m:r>
                    <m:r>
                      <a:rPr lang="en-US" i="1" dirty="0">
                        <a:solidFill>
                          <a:srgbClr val="9900FF"/>
                        </a:solidFill>
                        <a:latin typeface="Cambria Math" panose="02040503050406030204" pitchFamily="18" charset="0"/>
                        <a:ea typeface="Source Sans Pro"/>
                        <a:cs typeface="Source Sans Pro"/>
                        <a:sym typeface="Source Sans Pro"/>
                      </a:rPr>
                      <m:t>+1)</m:t>
                    </m:r>
                  </m:oMath>
                </a14:m>
                <a:r>
                  <a:rPr lang="en-US" sz="1400" dirty="0">
                    <a:solidFill>
                      <a:srgbClr val="9900FF"/>
                    </a:solidFill>
                    <a:latin typeface="Source Sans Pro"/>
                    <a:ea typeface="Source Sans Pro"/>
                    <a:cs typeface="Source Sans Pro"/>
                    <a:sym typeface="Source Sans Pro"/>
                  </a:rPr>
                  <a:t> such states. </a:t>
                </a:r>
              </a:p>
              <a:p>
                <a:pPr marL="0" marR="0" lvl="0" indent="0" algn="l" rtl="0">
                  <a:lnSpc>
                    <a:spcPct val="100000"/>
                  </a:lnSpc>
                  <a:spcBef>
                    <a:spcPts val="0"/>
                  </a:spcBef>
                  <a:spcAft>
                    <a:spcPts val="0"/>
                  </a:spcAft>
                  <a:buClr>
                    <a:srgbClr val="000000"/>
                  </a:buClr>
                  <a:buSzPts val="1800"/>
                  <a:buFont typeface="Arial"/>
                  <a:buNone/>
                </a:pPr>
                <a:endParaRPr lang="en-US" sz="1400" dirty="0">
                  <a:solidFill>
                    <a:srgbClr val="9900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n-US" sz="1400" dirty="0">
                    <a:solidFill>
                      <a:srgbClr val="9900FF"/>
                    </a:solidFill>
                    <a:latin typeface="Source Sans Pro"/>
                    <a:ea typeface="Source Sans Pro"/>
                    <a:cs typeface="Source Sans Pro"/>
                    <a:sym typeface="Source Sans Pro"/>
                  </a:rPr>
                  <a:t>We make a graph with a vertex for every element of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𝑆</m:t>
                    </m:r>
                  </m:oMath>
                </a14:m>
                <a:r>
                  <a:rPr lang="en-US" sz="1400" dirty="0">
                    <a:solidFill>
                      <a:srgbClr val="9900FF"/>
                    </a:solidFill>
                    <a:latin typeface="Source Sans Pro"/>
                    <a:ea typeface="Source Sans Pro"/>
                    <a:cs typeface="Source Sans Pro"/>
                    <a:sym typeface="Source Sans Pro"/>
                  </a:rPr>
                  <a:t>. And add an edge from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𝑢</m:t>
                    </m:r>
                  </m:oMath>
                </a14:m>
                <a:r>
                  <a:rPr lang="en-US" sz="1400" dirty="0">
                    <a:solidFill>
                      <a:srgbClr val="9900FF"/>
                    </a:solidFill>
                    <a:latin typeface="Source Sans Pro"/>
                    <a:ea typeface="Source Sans Pro"/>
                    <a:cs typeface="Source Sans Pro"/>
                    <a:sym typeface="Source Sans Pro"/>
                  </a:rPr>
                  <a:t> to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𝑣</m:t>
                    </m:r>
                  </m:oMath>
                </a14:m>
                <a:r>
                  <a:rPr lang="en-US" sz="1400" dirty="0">
                    <a:solidFill>
                      <a:srgbClr val="9900FF"/>
                    </a:solidFill>
                    <a:latin typeface="Source Sans Pro"/>
                    <a:ea typeface="Source Sans Pro"/>
                    <a:cs typeface="Source Sans Pro"/>
                    <a:sym typeface="Source Sans Pro"/>
                  </a:rPr>
                  <a:t> if and only if the states meet one of these conditions. </a:t>
                </a:r>
              </a:p>
              <a:p>
                <a:pPr marL="0" marR="0" lvl="0" indent="0" algn="l" rtl="0">
                  <a:lnSpc>
                    <a:spcPct val="100000"/>
                  </a:lnSpc>
                  <a:spcBef>
                    <a:spcPts val="0"/>
                  </a:spcBef>
                  <a:spcAft>
                    <a:spcPts val="0"/>
                  </a:spcAft>
                  <a:buClr>
                    <a:srgbClr val="000000"/>
                  </a:buClr>
                  <a:buSzPts val="1800"/>
                  <a:buFont typeface="Arial"/>
                  <a:buNone/>
                </a:pPr>
                <a:endParaRPr lang="en-US" sz="1400" dirty="0">
                  <a:solidFill>
                    <a:srgbClr val="9900FF"/>
                  </a:solidFill>
                  <a:latin typeface="Source Sans Pro"/>
                  <a:ea typeface="Source Sans Pro"/>
                  <a:cs typeface="Source Sans Pro"/>
                  <a:sym typeface="Source Sans Pro"/>
                </a:endParaRPr>
              </a:p>
              <a:p>
                <a:pPr lvl="0">
                  <a:buSzPts val="1800"/>
                </a:pPr>
                <a:r>
                  <a:rPr lang="en-US" sz="1400" dirty="0">
                    <a:solidFill>
                      <a:srgbClr val="9900FF"/>
                    </a:solidFill>
                    <a:latin typeface="Source Sans Pro"/>
                    <a:ea typeface="Source Sans Pro"/>
                    <a:cs typeface="Source Sans Pro"/>
                    <a:sym typeface="Source Sans Pro"/>
                  </a:rPr>
                  <a:t>From a given state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m:t>
                    </m:r>
                    <m:r>
                      <a:rPr lang="en-US" sz="1400" i="1" dirty="0" smtClean="0">
                        <a:solidFill>
                          <a:srgbClr val="9900FF"/>
                        </a:solidFill>
                        <a:latin typeface="Cambria Math" panose="02040503050406030204" pitchFamily="18" charset="0"/>
                        <a:ea typeface="Source Sans Pro"/>
                        <a:cs typeface="Source Sans Pro"/>
                        <a:sym typeface="Source Sans Pro"/>
                      </a:rPr>
                      <m:t>𝑗</m:t>
                    </m:r>
                    <m:r>
                      <a:rPr lang="en-US" sz="1400" i="1" baseline="-25000" dirty="0">
                        <a:solidFill>
                          <a:srgbClr val="9900FF"/>
                        </a:solidFill>
                        <a:latin typeface="Cambria Math" panose="02040503050406030204" pitchFamily="18" charset="0"/>
                        <a:ea typeface="Source Sans Pro"/>
                        <a:cs typeface="Source Sans Pro"/>
                        <a:sym typeface="Source Sans Pro"/>
                      </a:rPr>
                      <m:t>1</m:t>
                    </m:r>
                    <m:r>
                      <a:rPr lang="en-US" sz="1400" i="1" dirty="0">
                        <a:solidFill>
                          <a:srgbClr val="9900FF"/>
                        </a:solidFill>
                        <a:latin typeface="Cambria Math" panose="02040503050406030204" pitchFamily="18" charset="0"/>
                        <a:ea typeface="Source Sans Pro"/>
                        <a:cs typeface="Source Sans Pro"/>
                        <a:sym typeface="Source Sans Pro"/>
                      </a:rPr>
                      <m:t>, </m:t>
                    </m:r>
                    <m:r>
                      <a:rPr lang="en-US" sz="1400" i="1" dirty="0">
                        <a:solidFill>
                          <a:srgbClr val="9900FF"/>
                        </a:solidFill>
                        <a:latin typeface="Cambria Math" panose="02040503050406030204" pitchFamily="18" charset="0"/>
                        <a:ea typeface="Source Sans Pro"/>
                        <a:cs typeface="Source Sans Pro"/>
                        <a:sym typeface="Source Sans Pro"/>
                      </a:rPr>
                      <m:t>𝑗</m:t>
                    </m:r>
                    <m:r>
                      <a:rPr lang="en-US" sz="1400" i="1" baseline="-25000" dirty="0">
                        <a:solidFill>
                          <a:srgbClr val="9900FF"/>
                        </a:solidFill>
                        <a:latin typeface="Cambria Math" panose="02040503050406030204" pitchFamily="18" charset="0"/>
                        <a:ea typeface="Source Sans Pro"/>
                        <a:cs typeface="Source Sans Pro"/>
                        <a:sym typeface="Source Sans Pro"/>
                      </a:rPr>
                      <m:t>2</m:t>
                    </m:r>
                    <m:r>
                      <a:rPr lang="en-US" sz="1400" i="1" dirty="0">
                        <a:solidFill>
                          <a:srgbClr val="9900FF"/>
                        </a:solidFill>
                        <a:latin typeface="Cambria Math" panose="02040503050406030204" pitchFamily="18" charset="0"/>
                        <a:ea typeface="Source Sans Pro"/>
                        <a:cs typeface="Source Sans Pro"/>
                        <a:sym typeface="Source Sans Pro"/>
                      </a:rPr>
                      <m:t>, …</m:t>
                    </m:r>
                    <m:r>
                      <a:rPr lang="en-US" sz="1400" b="0" i="1" dirty="0" smtClean="0">
                        <a:solidFill>
                          <a:srgbClr val="9900FF"/>
                        </a:solidFill>
                        <a:latin typeface="Cambria Math" panose="02040503050406030204" pitchFamily="18" charset="0"/>
                        <a:ea typeface="Source Sans Pro"/>
                        <a:cs typeface="Source Sans Pro"/>
                        <a:sym typeface="Source Sans Pro"/>
                      </a:rPr>
                      <m:t>,</m:t>
                    </m:r>
                    <m:r>
                      <a:rPr lang="en-US" i="1" dirty="0">
                        <a:solidFill>
                          <a:srgbClr val="9900FF"/>
                        </a:solidFill>
                        <a:latin typeface="Cambria Math" panose="02040503050406030204" pitchFamily="18" charset="0"/>
                        <a:ea typeface="Source Sans Pro"/>
                        <a:cs typeface="Source Sans Pro"/>
                        <a:sym typeface="Source Sans Pro"/>
                      </a:rPr>
                      <m:t>𝑗</m:t>
                    </m:r>
                    <m:r>
                      <a:rPr lang="en-US" i="1" baseline="-25000" dirty="0">
                        <a:solidFill>
                          <a:srgbClr val="9900FF"/>
                        </a:solidFill>
                        <a:latin typeface="Cambria Math" panose="02040503050406030204" pitchFamily="18" charset="0"/>
                        <a:ea typeface="Source Sans Pro"/>
                        <a:cs typeface="Source Sans Pro"/>
                        <a:sym typeface="Source Sans Pro"/>
                      </a:rPr>
                      <m:t>10</m:t>
                    </m:r>
                    <m:r>
                      <a:rPr lang="en-US" sz="1400" i="1" dirty="0">
                        <a:solidFill>
                          <a:srgbClr val="9900FF"/>
                        </a:solidFill>
                        <a:latin typeface="Cambria Math" panose="02040503050406030204" pitchFamily="18" charset="0"/>
                        <a:ea typeface="Source Sans Pro"/>
                        <a:cs typeface="Source Sans Pro"/>
                        <a:sym typeface="Source Sans Pro"/>
                      </a:rPr>
                      <m:t>, </m:t>
                    </m:r>
                    <m:sSub>
                      <m:sSubPr>
                        <m:ctrlPr>
                          <a:rPr lang="en-US" sz="1400" b="0" i="1" dirty="0" smtClean="0">
                            <a:solidFill>
                              <a:srgbClr val="9900FF"/>
                            </a:solidFill>
                            <a:latin typeface="Cambria Math" panose="02040503050406030204" pitchFamily="18" charset="0"/>
                            <a:ea typeface="Source Sans Pro"/>
                            <a:cs typeface="Source Sans Pro"/>
                            <a:sym typeface="Source Sans Pro"/>
                          </a:rPr>
                        </m:ctrlPr>
                      </m:sSubPr>
                      <m:e>
                        <m:r>
                          <a:rPr lang="en-US" sz="1400" b="0" i="1" dirty="0" smtClean="0">
                            <a:solidFill>
                              <a:srgbClr val="9900FF"/>
                            </a:solidFill>
                            <a:latin typeface="Cambria Math" panose="02040503050406030204" pitchFamily="18" charset="0"/>
                            <a:ea typeface="Source Sans Pro"/>
                            <a:cs typeface="Source Sans Pro"/>
                            <a:sym typeface="Source Sans Pro"/>
                          </a:rPr>
                          <m:t>𝑗</m:t>
                        </m:r>
                      </m:e>
                      <m:sub>
                        <m:r>
                          <a:rPr lang="en-US" sz="1400" b="0" i="1" dirty="0" smtClean="0">
                            <a:solidFill>
                              <a:srgbClr val="9900FF"/>
                            </a:solidFill>
                            <a:latin typeface="Cambria Math" panose="02040503050406030204" pitchFamily="18" charset="0"/>
                            <a:ea typeface="Source Sans Pro"/>
                            <a:cs typeface="Source Sans Pro"/>
                            <a:sym typeface="Source Sans Pro"/>
                          </a:rPr>
                          <m:t>11</m:t>
                        </m:r>
                      </m:sub>
                    </m:sSub>
                    <m:r>
                      <a:rPr lang="en-US" sz="1400" b="0" i="1" dirty="0" smtClean="0">
                        <a:solidFill>
                          <a:srgbClr val="9900FF"/>
                        </a:solidFill>
                        <a:latin typeface="Cambria Math" panose="02040503050406030204" pitchFamily="18" charset="0"/>
                        <a:ea typeface="Source Sans Pro"/>
                        <a:cs typeface="Source Sans Pro"/>
                        <a:sym typeface="Source Sans Pro"/>
                      </a:rPr>
                      <m:t>)</m:t>
                    </m:r>
                  </m:oMath>
                </a14:m>
                <a:r>
                  <a:rPr lang="en-US" sz="1400" dirty="0">
                    <a:solidFill>
                      <a:srgbClr val="9900FF"/>
                    </a:solidFill>
                    <a:latin typeface="Source Sans Pro"/>
                    <a:ea typeface="Source Sans Pro"/>
                    <a:cs typeface="Source Sans Pro"/>
                    <a:sym typeface="Source Sans Pro"/>
                  </a:rPr>
                  <a:t>, you can move to another state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m:t>
                    </m:r>
                    <m:r>
                      <a:rPr lang="en-US" sz="1400" i="1" dirty="0" smtClean="0">
                        <a:solidFill>
                          <a:srgbClr val="9900FF"/>
                        </a:solidFill>
                        <a:latin typeface="Cambria Math" panose="02040503050406030204" pitchFamily="18" charset="0"/>
                        <a:ea typeface="Source Sans Pro"/>
                        <a:cs typeface="Source Sans Pro"/>
                        <a:sym typeface="Source Sans Pro"/>
                      </a:rPr>
                      <m:t>𝑗</m:t>
                    </m:r>
                    <m:r>
                      <a:rPr lang="en-US" sz="1400" i="1" dirty="0">
                        <a:solidFill>
                          <a:srgbClr val="9900FF"/>
                        </a:solidFill>
                        <a:latin typeface="Cambria Math" panose="02040503050406030204" pitchFamily="18" charset="0"/>
                        <a:ea typeface="Raleway"/>
                        <a:cs typeface="Raleway"/>
                        <a:sym typeface="Raleway"/>
                      </a:rPr>
                      <m:t>’</m:t>
                    </m:r>
                    <m:r>
                      <a:rPr lang="en-US" sz="1400" i="1" baseline="-25000" dirty="0">
                        <a:solidFill>
                          <a:srgbClr val="9900FF"/>
                        </a:solidFill>
                        <a:latin typeface="Cambria Math" panose="02040503050406030204" pitchFamily="18" charset="0"/>
                        <a:ea typeface="Source Sans Pro"/>
                        <a:cs typeface="Source Sans Pro"/>
                        <a:sym typeface="Source Sans Pro"/>
                      </a:rPr>
                      <m:t>1</m:t>
                    </m:r>
                    <m:r>
                      <a:rPr lang="en-US" sz="1400" i="1" dirty="0">
                        <a:solidFill>
                          <a:srgbClr val="9900FF"/>
                        </a:solidFill>
                        <a:latin typeface="Cambria Math" panose="02040503050406030204" pitchFamily="18" charset="0"/>
                        <a:ea typeface="Source Sans Pro"/>
                        <a:cs typeface="Source Sans Pro"/>
                        <a:sym typeface="Source Sans Pro"/>
                      </a:rPr>
                      <m:t> , </m:t>
                    </m:r>
                    <m:r>
                      <a:rPr lang="en-US" sz="1400" i="1" dirty="0">
                        <a:solidFill>
                          <a:srgbClr val="9900FF"/>
                        </a:solidFill>
                        <a:latin typeface="Cambria Math" panose="02040503050406030204" pitchFamily="18" charset="0"/>
                        <a:ea typeface="Source Sans Pro"/>
                        <a:cs typeface="Source Sans Pro"/>
                        <a:sym typeface="Source Sans Pro"/>
                      </a:rPr>
                      <m:t>𝑗</m:t>
                    </m:r>
                    <m:r>
                      <a:rPr lang="en-US" sz="1400" i="1" dirty="0">
                        <a:solidFill>
                          <a:srgbClr val="9900FF"/>
                        </a:solidFill>
                        <a:latin typeface="Cambria Math" panose="02040503050406030204" pitchFamily="18" charset="0"/>
                        <a:ea typeface="Raleway"/>
                        <a:cs typeface="Raleway"/>
                        <a:sym typeface="Raleway"/>
                      </a:rPr>
                      <m:t>’</m:t>
                    </m:r>
                    <m:r>
                      <a:rPr lang="en-US" sz="1400" i="1" baseline="-25000" dirty="0">
                        <a:solidFill>
                          <a:srgbClr val="9900FF"/>
                        </a:solidFill>
                        <a:latin typeface="Cambria Math" panose="02040503050406030204" pitchFamily="18" charset="0"/>
                        <a:ea typeface="Source Sans Pro"/>
                        <a:cs typeface="Source Sans Pro"/>
                        <a:sym typeface="Source Sans Pro"/>
                      </a:rPr>
                      <m:t>2</m:t>
                    </m:r>
                    <m:r>
                      <a:rPr lang="en-US" sz="1400" i="1" dirty="0">
                        <a:solidFill>
                          <a:srgbClr val="9900FF"/>
                        </a:solidFill>
                        <a:latin typeface="Cambria Math" panose="02040503050406030204" pitchFamily="18" charset="0"/>
                        <a:ea typeface="Source Sans Pro"/>
                        <a:cs typeface="Source Sans Pro"/>
                        <a:sym typeface="Source Sans Pro"/>
                      </a:rPr>
                      <m:t> </m:t>
                    </m:r>
                    <m:r>
                      <a:rPr lang="en-US" sz="1400" b="0" i="1" dirty="0" smtClean="0">
                        <a:solidFill>
                          <a:srgbClr val="9900FF"/>
                        </a:solidFill>
                        <a:latin typeface="Cambria Math" panose="02040503050406030204" pitchFamily="18" charset="0"/>
                        <a:ea typeface="Source Sans Pro"/>
                        <a:cs typeface="Source Sans Pro"/>
                        <a:sym typeface="Source Sans Pro"/>
                      </a:rPr>
                      <m:t>,</m:t>
                    </m:r>
                    <m:r>
                      <a:rPr lang="en-US" i="1" dirty="0">
                        <a:solidFill>
                          <a:srgbClr val="9900FF"/>
                        </a:solidFill>
                        <a:latin typeface="Cambria Math" panose="02040503050406030204" pitchFamily="18" charset="0"/>
                        <a:ea typeface="Source Sans Pro"/>
                        <a:cs typeface="Source Sans Pro"/>
                        <a:sym typeface="Source Sans Pro"/>
                      </a:rPr>
                      <m:t>…</m:t>
                    </m:r>
                    <m:r>
                      <a:rPr lang="en-US" b="0" i="1" dirty="0" smtClean="0">
                        <a:solidFill>
                          <a:srgbClr val="9900FF"/>
                        </a:solidFill>
                        <a:latin typeface="Cambria Math" panose="02040503050406030204" pitchFamily="18" charset="0"/>
                        <a:ea typeface="Source Sans Pro"/>
                        <a:cs typeface="Source Sans Pro"/>
                        <a:sym typeface="Source Sans Pro"/>
                      </a:rPr>
                      <m:t>,</m:t>
                    </m:r>
                    <m:r>
                      <a:rPr lang="en-US" sz="1400" i="1" dirty="0">
                        <a:solidFill>
                          <a:srgbClr val="9900FF"/>
                        </a:solidFill>
                        <a:latin typeface="Cambria Math" panose="02040503050406030204" pitchFamily="18" charset="0"/>
                        <a:ea typeface="Source Sans Pro"/>
                        <a:cs typeface="Source Sans Pro"/>
                        <a:sym typeface="Source Sans Pro"/>
                      </a:rPr>
                      <m:t>𝑗</m:t>
                    </m:r>
                    <m:r>
                      <a:rPr lang="en-US" sz="1400" i="1" dirty="0">
                        <a:solidFill>
                          <a:srgbClr val="9900FF"/>
                        </a:solidFill>
                        <a:latin typeface="Cambria Math" panose="02040503050406030204" pitchFamily="18" charset="0"/>
                        <a:ea typeface="Raleway"/>
                        <a:cs typeface="Raleway"/>
                        <a:sym typeface="Raleway"/>
                      </a:rPr>
                      <m:t>’</m:t>
                    </m:r>
                    <m:r>
                      <a:rPr lang="en-US" sz="1400" i="1" baseline="-25000" dirty="0">
                        <a:solidFill>
                          <a:srgbClr val="9900FF"/>
                        </a:solidFill>
                        <a:latin typeface="Cambria Math" panose="02040503050406030204" pitchFamily="18" charset="0"/>
                        <a:ea typeface="Source Sans Pro"/>
                        <a:cs typeface="Source Sans Pro"/>
                        <a:sym typeface="Source Sans Pro"/>
                      </a:rPr>
                      <m:t>10</m:t>
                    </m:r>
                    <m:r>
                      <a:rPr lang="en-US" sz="1400" i="1" dirty="0">
                        <a:solidFill>
                          <a:srgbClr val="9900FF"/>
                        </a:solidFill>
                        <a:latin typeface="Cambria Math" panose="02040503050406030204" pitchFamily="18" charset="0"/>
                        <a:ea typeface="Source Sans Pro"/>
                        <a:cs typeface="Source Sans Pro"/>
                        <a:sym typeface="Source Sans Pro"/>
                      </a:rPr>
                      <m:t>, </m:t>
                    </m:r>
                    <m:sSubSup>
                      <m:sSubSupPr>
                        <m:ctrlPr>
                          <a:rPr lang="en-US" sz="1400" b="0" i="1" dirty="0" smtClean="0">
                            <a:solidFill>
                              <a:srgbClr val="9900FF"/>
                            </a:solidFill>
                            <a:latin typeface="Cambria Math" panose="02040503050406030204" pitchFamily="18" charset="0"/>
                            <a:ea typeface="Source Sans Pro"/>
                            <a:cs typeface="Source Sans Pro"/>
                            <a:sym typeface="Raleway"/>
                          </a:rPr>
                        </m:ctrlPr>
                      </m:sSubSupPr>
                      <m:e>
                        <m:r>
                          <a:rPr lang="en-US" sz="1400" b="0" i="1" dirty="0" smtClean="0">
                            <a:solidFill>
                              <a:srgbClr val="9900FF"/>
                            </a:solidFill>
                            <a:latin typeface="Cambria Math" panose="02040503050406030204" pitchFamily="18" charset="0"/>
                            <a:ea typeface="Source Sans Pro"/>
                            <a:cs typeface="Source Sans Pro"/>
                            <a:sym typeface="Raleway"/>
                          </a:rPr>
                          <m:t>𝑗</m:t>
                        </m:r>
                      </m:e>
                      <m:sub>
                        <m:r>
                          <a:rPr lang="en-US" sz="1400" b="0" i="1" dirty="0" smtClean="0">
                            <a:solidFill>
                              <a:srgbClr val="9900FF"/>
                            </a:solidFill>
                            <a:latin typeface="Cambria Math" panose="02040503050406030204" pitchFamily="18" charset="0"/>
                            <a:ea typeface="Source Sans Pro"/>
                            <a:cs typeface="Source Sans Pro"/>
                            <a:sym typeface="Raleway"/>
                          </a:rPr>
                          <m:t>11</m:t>
                        </m:r>
                      </m:sub>
                      <m:sup>
                        <m:r>
                          <a:rPr lang="en-US" sz="1400" b="0" i="1" dirty="0" smtClean="0">
                            <a:solidFill>
                              <a:srgbClr val="9900FF"/>
                            </a:solidFill>
                            <a:latin typeface="Cambria Math" panose="02040503050406030204" pitchFamily="18" charset="0"/>
                            <a:ea typeface="Source Sans Pro"/>
                            <a:cs typeface="Source Sans Pro"/>
                            <a:sym typeface="Raleway"/>
                          </a:rPr>
                          <m:t>′</m:t>
                        </m:r>
                      </m:sup>
                    </m:sSubSup>
                    <m:r>
                      <a:rPr lang="en-US" sz="1400" b="0" i="1" dirty="0" smtClean="0">
                        <a:solidFill>
                          <a:srgbClr val="9900FF"/>
                        </a:solidFill>
                        <a:latin typeface="Cambria Math" panose="02040503050406030204" pitchFamily="18" charset="0"/>
                        <a:ea typeface="Source Sans Pro"/>
                        <a:cs typeface="Source Sans Pro"/>
                        <a:sym typeface="Source Sans Pro"/>
                      </a:rPr>
                      <m:t>)</m:t>
                    </m:r>
                  </m:oMath>
                </a14:m>
                <a:r>
                  <a:rPr lang="en-US" sz="1400" dirty="0">
                    <a:solidFill>
                      <a:srgbClr val="9900FF"/>
                    </a:solidFill>
                    <a:latin typeface="Source Sans Pro"/>
                    <a:ea typeface="Source Sans Pro"/>
                    <a:cs typeface="Source Sans Pro"/>
                    <a:sym typeface="Source Sans Pro"/>
                  </a:rPr>
                  <a:t> if and only if one of the following hold: </a:t>
                </a:r>
              </a:p>
              <a:p>
                <a:pPr marL="0" marR="0" lvl="0" indent="0" algn="l" rtl="0">
                  <a:lnSpc>
                    <a:spcPct val="100000"/>
                  </a:lnSpc>
                  <a:spcBef>
                    <a:spcPts val="0"/>
                  </a:spcBef>
                  <a:spcAft>
                    <a:spcPts val="0"/>
                  </a:spcAft>
                  <a:buClr>
                    <a:srgbClr val="000000"/>
                  </a:buClr>
                  <a:buSzPts val="1800"/>
                  <a:buFont typeface="Arial"/>
                  <a:buNone/>
                </a:pPr>
                <a:endParaRPr lang="en-US" sz="1400" dirty="0">
                  <a:solidFill>
                    <a:srgbClr val="9900FF"/>
                  </a:solidFill>
                  <a:latin typeface="Source Sans Pro"/>
                  <a:ea typeface="Source Sans Pro"/>
                  <a:cs typeface="Source Sans Pro"/>
                  <a:sym typeface="Source Sans Pro"/>
                </a:endParaRPr>
              </a:p>
            </p:txBody>
          </p:sp>
        </mc:Choice>
        <mc:Fallback xmlns="">
          <p:sp>
            <p:nvSpPr>
              <p:cNvPr id="4" name="TextBox 3">
                <a:extLst>
                  <a:ext uri="{FF2B5EF4-FFF2-40B4-BE49-F238E27FC236}">
                    <a16:creationId xmlns:a16="http://schemas.microsoft.com/office/drawing/2014/main" id="{C5D0EE99-A8CD-BDBD-E4F8-22A708704A24}"/>
                  </a:ext>
                </a:extLst>
              </p:cNvPr>
              <p:cNvSpPr txBox="1">
                <a:spLocks noRot="1" noChangeAspect="1" noMove="1" noResize="1" noEditPoints="1" noAdjustHandles="1" noChangeArrowheads="1" noChangeShapeType="1" noTextEdit="1"/>
              </p:cNvSpPr>
              <p:nvPr/>
            </p:nvSpPr>
            <p:spPr>
              <a:xfrm>
                <a:off x="443318" y="1819513"/>
                <a:ext cx="3622991" cy="3323987"/>
              </a:xfrm>
              <a:prstGeom prst="rect">
                <a:avLst/>
              </a:prstGeom>
              <a:blipFill>
                <a:blip r:embed="rId3"/>
                <a:stretch>
                  <a:fillRect l="-505" t="-183" r="-13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4FB038E-68C3-074F-D00F-A89BC9DA74D9}"/>
                  </a:ext>
                </a:extLst>
              </p:cNvPr>
              <p:cNvSpPr txBox="1"/>
              <p:nvPr/>
            </p:nvSpPr>
            <p:spPr>
              <a:xfrm>
                <a:off x="4066309" y="1810226"/>
                <a:ext cx="4897609" cy="3323987"/>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1800"/>
                  <a:buFont typeface="Arial"/>
                  <a:buNone/>
                </a:pPr>
                <a:r>
                  <a:rPr lang="en-US" sz="1400" dirty="0">
                    <a:solidFill>
                      <a:srgbClr val="9900FF"/>
                    </a:solidFill>
                    <a:latin typeface="Source Sans Pro"/>
                    <a:ea typeface="Source Sans Pro"/>
                    <a:cs typeface="Source Sans Pro"/>
                    <a:sym typeface="Source Sans Pro"/>
                  </a:rPr>
                  <a:t>•  There is only one index,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𝑘</m:t>
                    </m:r>
                  </m:oMath>
                </a14:m>
                <a:r>
                  <a:rPr lang="en-US" sz="1400" dirty="0">
                    <a:solidFill>
                      <a:srgbClr val="9900FF"/>
                    </a:solidFill>
                    <a:latin typeface="Source Sans Pro"/>
                    <a:ea typeface="Source Sans Pro"/>
                    <a:cs typeface="Source Sans Pro"/>
                    <a:sym typeface="Source Sans Pro"/>
                  </a:rPr>
                  <a:t>, where the tuples differ, and </a:t>
                </a:r>
              </a:p>
              <a:p>
                <a:pPr marL="0" marR="0" lvl="0" indent="0" algn="l" rtl="0">
                  <a:lnSpc>
                    <a:spcPct val="100000"/>
                  </a:lnSpc>
                  <a:spcBef>
                    <a:spcPts val="0"/>
                  </a:spcBef>
                  <a:spcAft>
                    <a:spcPts val="0"/>
                  </a:spcAft>
                  <a:buClr>
                    <a:srgbClr val="000000"/>
                  </a:buClr>
                  <a:buSzPts val="1800"/>
                  <a:buFont typeface="Arial"/>
                  <a:buNone/>
                </a:pPr>
                <a:r>
                  <a:rPr lang="en-US" sz="1400" dirty="0">
                    <a:solidFill>
                      <a:srgbClr val="9900FF"/>
                    </a:solidFill>
                    <a:latin typeface="Source Sans Pro"/>
                    <a:ea typeface="Source Sans Pro"/>
                    <a:cs typeface="Source Sans Pro"/>
                    <a:sym typeface="Source Sans Pro"/>
                  </a:rPr>
                  <a:t>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𝑗</m:t>
                    </m:r>
                    <m:r>
                      <a:rPr lang="en-US" sz="1400" i="1" dirty="0" err="1" smtClean="0">
                        <a:solidFill>
                          <a:srgbClr val="9900FF"/>
                        </a:solidFill>
                        <a:latin typeface="Cambria Math" panose="02040503050406030204" pitchFamily="18" charset="0"/>
                        <a:ea typeface="Raleway"/>
                        <a:cs typeface="Raleway"/>
                        <a:sym typeface="Raleway"/>
                      </a:rPr>
                      <m:t>’</m:t>
                    </m:r>
                    <m:r>
                      <a:rPr lang="en-US" sz="1400" i="1" baseline="-25000" dirty="0" err="1" smtClean="0">
                        <a:solidFill>
                          <a:srgbClr val="9900FF"/>
                        </a:solidFill>
                        <a:latin typeface="Cambria Math" panose="02040503050406030204" pitchFamily="18" charset="0"/>
                        <a:ea typeface="Source Sans Pro"/>
                        <a:cs typeface="Source Sans Pro"/>
                        <a:sym typeface="Source Sans Pro"/>
                      </a:rPr>
                      <m:t>𝑘</m:t>
                    </m:r>
                    <m:r>
                      <a:rPr lang="en-US" sz="1400" i="1" dirty="0" smtClean="0">
                        <a:solidFill>
                          <a:srgbClr val="9900FF"/>
                        </a:solidFill>
                        <a:latin typeface="Cambria Math" panose="02040503050406030204" pitchFamily="18" charset="0"/>
                        <a:ea typeface="Source Sans Pro"/>
                        <a:cs typeface="Source Sans Pro"/>
                        <a:sym typeface="Source Sans Pro"/>
                      </a:rPr>
                      <m:t>=</m:t>
                    </m:r>
                    <m:r>
                      <a:rPr lang="en-US" sz="1400" i="1" dirty="0">
                        <a:solidFill>
                          <a:srgbClr val="9900FF"/>
                        </a:solidFill>
                        <a:latin typeface="Cambria Math" panose="02040503050406030204" pitchFamily="18" charset="0"/>
                        <a:ea typeface="Source Sans Pro"/>
                        <a:cs typeface="Source Sans Pro"/>
                        <a:sym typeface="Source Sans Pro"/>
                      </a:rPr>
                      <m:t>0</m:t>
                    </m:r>
                  </m:oMath>
                </a14:m>
                <a:r>
                  <a:rPr lang="en-US" sz="1400" dirty="0">
                    <a:solidFill>
                      <a:srgbClr val="9900FF"/>
                    </a:solidFill>
                    <a:latin typeface="Source Sans Pro"/>
                    <a:ea typeface="Source Sans Pro"/>
                    <a:cs typeface="Source Sans Pro"/>
                    <a:sym typeface="Source Sans Pro"/>
                  </a:rPr>
                  <a:t>. (we emptied a jug or the bucket) </a:t>
                </a:r>
              </a:p>
              <a:p>
                <a:pPr marL="0" marR="0" lvl="0" indent="0" algn="l" rtl="0">
                  <a:lnSpc>
                    <a:spcPct val="100000"/>
                  </a:lnSpc>
                  <a:spcBef>
                    <a:spcPts val="0"/>
                  </a:spcBef>
                  <a:spcAft>
                    <a:spcPts val="0"/>
                  </a:spcAft>
                  <a:buClr>
                    <a:srgbClr val="000000"/>
                  </a:buClr>
                  <a:buSzPts val="1800"/>
                  <a:buFont typeface="Arial"/>
                  <a:buNone/>
                </a:pPr>
                <a:r>
                  <a:rPr lang="en-US" sz="1400" dirty="0">
                    <a:solidFill>
                      <a:srgbClr val="9900FF"/>
                    </a:solidFill>
                    <a:latin typeface="Source Sans Pro"/>
                    <a:ea typeface="Source Sans Pro"/>
                    <a:cs typeface="Source Sans Pro"/>
                    <a:sym typeface="Source Sans Pro"/>
                  </a:rPr>
                  <a:t>•  There is only one index,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𝑘</m:t>
                    </m:r>
                  </m:oMath>
                </a14:m>
                <a:r>
                  <a:rPr lang="en-US" sz="1400" dirty="0">
                    <a:solidFill>
                      <a:srgbClr val="9900FF"/>
                    </a:solidFill>
                    <a:latin typeface="Source Sans Pro"/>
                    <a:ea typeface="Source Sans Pro"/>
                    <a:cs typeface="Source Sans Pro"/>
                    <a:sym typeface="Source Sans Pro"/>
                  </a:rPr>
                  <a:t>,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𝑘</m:t>
                    </m:r>
                    <m:r>
                      <a:rPr lang="en-US" sz="1400" i="1" dirty="0" smtClean="0">
                        <a:solidFill>
                          <a:srgbClr val="9900FF"/>
                        </a:solidFill>
                        <a:latin typeface="Cambria Math" panose="02040503050406030204" pitchFamily="18" charset="0"/>
                        <a:ea typeface="Source Sans Pro"/>
                        <a:cs typeface="Source Sans Pro"/>
                        <a:sym typeface="Source Sans Pro"/>
                      </a:rPr>
                      <m:t>≤10</m:t>
                    </m:r>
                  </m:oMath>
                </a14:m>
                <a:r>
                  <a:rPr lang="en-US" sz="1400" dirty="0">
                    <a:solidFill>
                      <a:srgbClr val="9900FF"/>
                    </a:solidFill>
                    <a:latin typeface="Source Sans Pro"/>
                    <a:ea typeface="Source Sans Pro"/>
                    <a:cs typeface="Source Sans Pro"/>
                    <a:sym typeface="Source Sans Pro"/>
                  </a:rPr>
                  <a:t>) where the tuples differ, </a:t>
                </a:r>
              </a:p>
              <a:p>
                <a:pPr lvl="0">
                  <a:buSzPts val="1800"/>
                </a:pPr>
                <a:r>
                  <a:rPr lang="en-US" dirty="0">
                    <a:solidFill>
                      <a:srgbClr val="9900FF"/>
                    </a:solidFill>
                    <a:latin typeface="Source Sans Pro"/>
                    <a:ea typeface="Source Sans Pro"/>
                    <a:cs typeface="Source Sans Pro"/>
                    <a:sym typeface="Source Sans Pro"/>
                  </a:rPr>
                  <a:t>    </a:t>
                </a:r>
                <a:r>
                  <a:rPr lang="en-US" sz="1400" dirty="0">
                    <a:solidFill>
                      <a:srgbClr val="9900FF"/>
                    </a:solidFill>
                    <a:latin typeface="Source Sans Pro"/>
                    <a:ea typeface="Source Sans Pro"/>
                    <a:cs typeface="Source Sans Pro"/>
                    <a:sym typeface="Source Sans Pro"/>
                  </a:rPr>
                  <a:t>and </a:t>
                </a:r>
                <a14:m>
                  <m:oMath xmlns:m="http://schemas.openxmlformats.org/officeDocument/2006/math">
                    <m:r>
                      <a:rPr lang="en-US" i="1" dirty="0">
                        <a:solidFill>
                          <a:srgbClr val="9900FF"/>
                        </a:solidFill>
                        <a:latin typeface="Cambria Math" panose="02040503050406030204" pitchFamily="18" charset="0"/>
                        <a:ea typeface="Source Sans Pro"/>
                        <a:cs typeface="Source Sans Pro"/>
                        <a:sym typeface="Source Sans Pro"/>
                      </a:rPr>
                      <m:t>𝑗</m:t>
                    </m:r>
                    <m:r>
                      <a:rPr lang="en-US" i="1" baseline="-25000" dirty="0" err="1">
                        <a:solidFill>
                          <a:srgbClr val="9900FF"/>
                        </a:solidFill>
                        <a:latin typeface="Cambria Math" panose="02040503050406030204" pitchFamily="18" charset="0"/>
                        <a:ea typeface="Source Sans Pro"/>
                        <a:cs typeface="Source Sans Pro"/>
                        <a:sym typeface="Source Sans Pro"/>
                      </a:rPr>
                      <m:t>𝑘</m:t>
                    </m:r>
                    <m:r>
                      <a:rPr lang="en-US" i="1" dirty="0">
                        <a:solidFill>
                          <a:srgbClr val="9900FF"/>
                        </a:solidFill>
                        <a:latin typeface="Cambria Math" panose="02040503050406030204" pitchFamily="18" charset="0"/>
                        <a:ea typeface="Source Sans Pro"/>
                        <a:cs typeface="Source Sans Pro"/>
                        <a:sym typeface="Source Sans Pro"/>
                      </a:rPr>
                      <m:t>=</m:t>
                    </m:r>
                    <m:sSub>
                      <m:sSubPr>
                        <m:ctrlPr>
                          <a:rPr lang="en-US" i="1" dirty="0">
                            <a:solidFill>
                              <a:srgbClr val="9900FF"/>
                            </a:solidFill>
                            <a:latin typeface="Cambria Math" panose="02040503050406030204" pitchFamily="18" charset="0"/>
                            <a:ea typeface="Source Sans Pro"/>
                            <a:sym typeface="Source Sans Pro"/>
                          </a:rPr>
                        </m:ctrlPr>
                      </m:sSubPr>
                      <m:e>
                        <m:r>
                          <a:rPr lang="en-US" i="1" dirty="0">
                            <a:solidFill>
                              <a:srgbClr val="9900FF"/>
                            </a:solidFill>
                            <a:latin typeface="Cambria Math" panose="02040503050406030204" pitchFamily="18" charset="0"/>
                            <a:ea typeface="Source Sans Pro"/>
                            <a:sym typeface="Source Sans Pro"/>
                          </a:rPr>
                          <m:t>𝑐</m:t>
                        </m:r>
                      </m:e>
                      <m:sub>
                        <m:r>
                          <a:rPr lang="en-US" i="1" dirty="0">
                            <a:solidFill>
                              <a:srgbClr val="9900FF"/>
                            </a:solidFill>
                            <a:latin typeface="Cambria Math" panose="02040503050406030204" pitchFamily="18" charset="0"/>
                            <a:ea typeface="Source Sans Pro"/>
                            <a:sym typeface="Source Sans Pro"/>
                          </a:rPr>
                          <m:t>𝑘</m:t>
                        </m:r>
                      </m:sub>
                    </m:sSub>
                  </m:oMath>
                </a14:m>
                <a:r>
                  <a:rPr lang="en-US" sz="1400" dirty="0">
                    <a:solidFill>
                      <a:srgbClr val="9900FF"/>
                    </a:solidFill>
                    <a:latin typeface="Source Sans Pro"/>
                    <a:ea typeface="Source Sans Pro"/>
                    <a:cs typeface="Source Sans Pro"/>
                    <a:sym typeface="Source Sans Pro"/>
                  </a:rPr>
                  <a:t>. (we filled a jug) </a:t>
                </a:r>
              </a:p>
              <a:p>
                <a:pPr marL="0" marR="0" lvl="0" indent="0" algn="l" rtl="0">
                  <a:lnSpc>
                    <a:spcPct val="100000"/>
                  </a:lnSpc>
                  <a:spcBef>
                    <a:spcPts val="0"/>
                  </a:spcBef>
                  <a:spcAft>
                    <a:spcPts val="0"/>
                  </a:spcAft>
                  <a:buClr>
                    <a:srgbClr val="000000"/>
                  </a:buClr>
                  <a:buSzPts val="1800"/>
                  <a:buFont typeface="Arial"/>
                  <a:buNone/>
                </a:pPr>
                <a:r>
                  <a:rPr lang="en-US" sz="1400" dirty="0">
                    <a:solidFill>
                      <a:srgbClr val="9900FF"/>
                    </a:solidFill>
                    <a:latin typeface="Source Sans Pro"/>
                    <a:ea typeface="Source Sans Pro"/>
                    <a:cs typeface="Source Sans Pro"/>
                    <a:sym typeface="Source Sans Pro"/>
                  </a:rPr>
                  <a:t>•  There are two indices,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𝑘</m:t>
                    </m:r>
                    <m:r>
                      <a:rPr lang="en-US" sz="1400" i="1" dirty="0" smtClean="0">
                        <a:solidFill>
                          <a:srgbClr val="9900FF"/>
                        </a:solidFill>
                        <a:latin typeface="Cambria Math" panose="02040503050406030204" pitchFamily="18" charset="0"/>
                        <a:ea typeface="Source Sans Pro"/>
                        <a:cs typeface="Source Sans Pro"/>
                        <a:sym typeface="Source Sans Pro"/>
                      </a:rPr>
                      <m:t>, </m:t>
                    </m:r>
                    <m:r>
                      <a:rPr lang="en-US" sz="1400" i="1" dirty="0" smtClean="0">
                        <a:solidFill>
                          <a:srgbClr val="9900FF"/>
                        </a:solidFill>
                        <a:latin typeface="Cambria Math" panose="02040503050406030204" pitchFamily="18" charset="0"/>
                        <a:ea typeface="Source Sans Pro"/>
                        <a:cs typeface="Source Sans Pro"/>
                        <a:sym typeface="Source Sans Pro"/>
                      </a:rPr>
                      <m:t>𝑙</m:t>
                    </m:r>
                    <m:r>
                      <a:rPr lang="en-US" sz="1400" i="1" dirty="0" smtClean="0">
                        <a:solidFill>
                          <a:srgbClr val="9900FF"/>
                        </a:solidFill>
                        <a:latin typeface="Cambria Math" panose="02040503050406030204" pitchFamily="18" charset="0"/>
                        <a:ea typeface="Source Sans Pro"/>
                        <a:cs typeface="Source Sans Pro"/>
                        <a:sym typeface="Source Sans Pro"/>
                      </a:rPr>
                      <m:t> </m:t>
                    </m:r>
                  </m:oMath>
                </a14:m>
                <a:r>
                  <a:rPr lang="en-US" sz="1400" dirty="0">
                    <a:solidFill>
                      <a:srgbClr val="9900FF"/>
                    </a:solidFill>
                    <a:latin typeface="Source Sans Pro"/>
                    <a:ea typeface="Source Sans Pro"/>
                    <a:cs typeface="Source Sans Pro"/>
                    <a:sym typeface="Source Sans Pro"/>
                  </a:rPr>
                  <a:t>where the tuples differ: </a:t>
                </a:r>
              </a:p>
              <a:p>
                <a:pPr lvl="0">
                  <a:buSzPts val="1800"/>
                </a:pPr>
                <a:r>
                  <a:rPr lang="en-US" sz="1400" dirty="0">
                    <a:solidFill>
                      <a:srgbClr val="9900FF"/>
                    </a:solidFill>
                    <a:latin typeface="Source Sans Pro"/>
                    <a:ea typeface="Source Sans Pro"/>
                    <a:cs typeface="Source Sans Pro"/>
                    <a:sym typeface="Source Sans Pro"/>
                  </a:rPr>
                  <a:t>    – </a:t>
                </a:r>
                <a14:m>
                  <m:oMath xmlns:m="http://schemas.openxmlformats.org/officeDocument/2006/math">
                    <m:r>
                      <a:rPr lang="en-US" i="1" dirty="0">
                        <a:solidFill>
                          <a:srgbClr val="9900FF"/>
                        </a:solidFill>
                        <a:latin typeface="Cambria Math" panose="02040503050406030204" pitchFamily="18" charset="0"/>
                        <a:ea typeface="Source Sans Pro"/>
                        <a:cs typeface="Source Sans Pro"/>
                        <a:sym typeface="Source Sans Pro"/>
                      </a:rPr>
                      <m:t>𝑗</m:t>
                    </m:r>
                    <m:r>
                      <a:rPr lang="en-US" i="1" dirty="0" err="1">
                        <a:solidFill>
                          <a:srgbClr val="9900FF"/>
                        </a:solidFill>
                        <a:latin typeface="Cambria Math" panose="02040503050406030204" pitchFamily="18" charset="0"/>
                        <a:ea typeface="Raleway"/>
                        <a:cs typeface="Raleway"/>
                        <a:sym typeface="Raleway"/>
                      </a:rPr>
                      <m:t>’</m:t>
                    </m:r>
                    <m:r>
                      <a:rPr lang="en-US" i="1" baseline="-25000" dirty="0" err="1">
                        <a:solidFill>
                          <a:srgbClr val="9900FF"/>
                        </a:solidFill>
                        <a:latin typeface="Cambria Math" panose="02040503050406030204" pitchFamily="18" charset="0"/>
                        <a:ea typeface="Source Sans Pro"/>
                        <a:cs typeface="Source Sans Pro"/>
                        <a:sym typeface="Source Sans Pro"/>
                      </a:rPr>
                      <m:t>𝑘</m:t>
                    </m:r>
                    <m:r>
                      <a:rPr lang="en-US" sz="1400" i="1" dirty="0" smtClean="0">
                        <a:solidFill>
                          <a:srgbClr val="9900FF"/>
                        </a:solidFill>
                        <a:latin typeface="Cambria Math" panose="02040503050406030204" pitchFamily="18" charset="0"/>
                        <a:ea typeface="Source Sans Pro"/>
                        <a:cs typeface="Source Sans Pro"/>
                        <a:sym typeface="Source Sans Pro"/>
                      </a:rPr>
                      <m:t>=0 </m:t>
                    </m:r>
                  </m:oMath>
                </a14:m>
                <a:r>
                  <a:rPr lang="en-US" sz="1400" dirty="0">
                    <a:solidFill>
                      <a:srgbClr val="9900FF"/>
                    </a:solidFill>
                    <a:latin typeface="Source Sans Pro"/>
                    <a:ea typeface="Source Sans Pro"/>
                    <a:cs typeface="Source Sans Pro"/>
                    <a:sym typeface="Source Sans Pro"/>
                  </a:rPr>
                  <a:t>or </a:t>
                </a:r>
                <a14:m>
                  <m:oMath xmlns:m="http://schemas.openxmlformats.org/officeDocument/2006/math">
                    <m:sSub>
                      <m:sSubPr>
                        <m:ctrlPr>
                          <a:rPr lang="en-US" sz="1400" i="1" dirty="0" smtClean="0">
                            <a:solidFill>
                              <a:srgbClr val="9900FF"/>
                            </a:solidFill>
                            <a:latin typeface="Cambria Math" panose="02040503050406030204" pitchFamily="18" charset="0"/>
                            <a:ea typeface="Source Sans Pro"/>
                            <a:sym typeface="Source Sans Pro"/>
                          </a:rPr>
                        </m:ctrlPr>
                      </m:sSubPr>
                      <m:e>
                        <m:r>
                          <a:rPr lang="en-US" sz="1400" b="0" i="1" dirty="0" smtClean="0">
                            <a:solidFill>
                              <a:srgbClr val="9900FF"/>
                            </a:solidFill>
                            <a:latin typeface="Cambria Math" panose="02040503050406030204" pitchFamily="18" charset="0"/>
                            <a:ea typeface="Source Sans Pro"/>
                            <a:sym typeface="Source Sans Pro"/>
                          </a:rPr>
                          <m:t>𝑗</m:t>
                        </m:r>
                        <m:r>
                          <a:rPr lang="en-US" sz="1400" b="0" i="1" dirty="0" smtClean="0">
                            <a:solidFill>
                              <a:srgbClr val="9900FF"/>
                            </a:solidFill>
                            <a:latin typeface="Cambria Math" panose="02040503050406030204" pitchFamily="18" charset="0"/>
                            <a:ea typeface="Source Sans Pro"/>
                            <a:sym typeface="Source Sans Pro"/>
                          </a:rPr>
                          <m:t>′</m:t>
                        </m:r>
                      </m:e>
                      <m:sub>
                        <m:r>
                          <a:rPr lang="en-US" sz="1400" b="0" i="1" dirty="0" smtClean="0">
                            <a:solidFill>
                              <a:srgbClr val="9900FF"/>
                            </a:solidFill>
                            <a:latin typeface="Cambria Math" panose="02040503050406030204" pitchFamily="18" charset="0"/>
                            <a:ea typeface="Source Sans Pro"/>
                            <a:sym typeface="Source Sans Pro"/>
                          </a:rPr>
                          <m:t>𝑙</m:t>
                        </m:r>
                      </m:sub>
                    </m:sSub>
                    <m:r>
                      <a:rPr lang="en-US" sz="1400" i="1" dirty="0">
                        <a:solidFill>
                          <a:srgbClr val="9900FF"/>
                        </a:solidFill>
                        <a:latin typeface="Cambria Math" panose="02040503050406030204" pitchFamily="18" charset="0"/>
                        <a:ea typeface="Source Sans Pro"/>
                        <a:cs typeface="Source Sans Pro"/>
                        <a:sym typeface="Source Sans Pro"/>
                      </a:rPr>
                      <m:t>=</m:t>
                    </m:r>
                    <m:sSub>
                      <m:sSubPr>
                        <m:ctrlPr>
                          <a:rPr lang="en-US" sz="1400" i="1" dirty="0" smtClean="0">
                            <a:solidFill>
                              <a:srgbClr val="9900FF"/>
                            </a:solidFill>
                            <a:latin typeface="Cambria Math" panose="02040503050406030204" pitchFamily="18" charset="0"/>
                            <a:ea typeface="Source Sans Pro"/>
                            <a:sym typeface="Source Sans Pro"/>
                          </a:rPr>
                        </m:ctrlPr>
                      </m:sSubPr>
                      <m:e>
                        <m:r>
                          <a:rPr lang="en-US" sz="1400" b="0" i="1" dirty="0" smtClean="0">
                            <a:solidFill>
                              <a:srgbClr val="9900FF"/>
                            </a:solidFill>
                            <a:latin typeface="Cambria Math" panose="02040503050406030204" pitchFamily="18" charset="0"/>
                            <a:ea typeface="Source Sans Pro"/>
                            <a:sym typeface="Source Sans Pro"/>
                          </a:rPr>
                          <m:t> </m:t>
                        </m:r>
                        <m:r>
                          <a:rPr lang="en-US" sz="1400" b="0" i="1" dirty="0" smtClean="0">
                            <a:solidFill>
                              <a:srgbClr val="9900FF"/>
                            </a:solidFill>
                            <a:latin typeface="Cambria Math" panose="02040503050406030204" pitchFamily="18" charset="0"/>
                            <a:ea typeface="Source Sans Pro"/>
                            <a:sym typeface="Source Sans Pro"/>
                          </a:rPr>
                          <m:t>𝑐</m:t>
                        </m:r>
                      </m:e>
                      <m:sub>
                        <m:r>
                          <a:rPr lang="en-US" sz="1400" b="0" i="1" dirty="0" smtClean="0">
                            <a:solidFill>
                              <a:srgbClr val="9900FF"/>
                            </a:solidFill>
                            <a:latin typeface="Cambria Math" panose="02040503050406030204" pitchFamily="18" charset="0"/>
                            <a:ea typeface="Source Sans Pro"/>
                            <a:sym typeface="Source Sans Pro"/>
                          </a:rPr>
                          <m:t>𝑙</m:t>
                        </m:r>
                      </m:sub>
                    </m:sSub>
                    <m:r>
                      <a:rPr lang="en-US" sz="1400" i="1" dirty="0">
                        <a:solidFill>
                          <a:srgbClr val="9900FF"/>
                        </a:solidFill>
                        <a:latin typeface="Cambria Math" panose="02040503050406030204" pitchFamily="18" charset="0"/>
                        <a:ea typeface="Source Sans Pro"/>
                        <a:cs typeface="Source Sans Pro"/>
                        <a:sym typeface="Source Sans Pro"/>
                      </a:rPr>
                      <m:t> </m:t>
                    </m:r>
                  </m:oMath>
                </a14:m>
                <a:endParaRPr lang="en-US" sz="1400" dirty="0">
                  <a:solidFill>
                    <a:srgbClr val="9900FF"/>
                  </a:solidFill>
                  <a:latin typeface="Source Sans Pro"/>
                  <a:ea typeface="Source Sans Pro"/>
                  <a:cs typeface="Source Sans Pro"/>
                  <a:sym typeface="Source Sans Pro"/>
                </a:endParaRPr>
              </a:p>
              <a:p>
                <a:pPr lvl="0">
                  <a:buSzPts val="1800"/>
                </a:pPr>
                <a:r>
                  <a:rPr lang="en-US" sz="1400" dirty="0">
                    <a:solidFill>
                      <a:srgbClr val="9900FF"/>
                    </a:solidFill>
                    <a:latin typeface="Source Sans Pro"/>
                    <a:ea typeface="Source Sans Pro"/>
                    <a:cs typeface="Source Sans Pro"/>
                    <a:sym typeface="Source Sans Pro"/>
                  </a:rPr>
                  <a:t>    –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𝑗</m:t>
                    </m:r>
                    <m:r>
                      <a:rPr lang="en-US" sz="1400" i="1" baseline="-25000" dirty="0" err="1">
                        <a:solidFill>
                          <a:srgbClr val="9900FF"/>
                        </a:solidFill>
                        <a:latin typeface="Cambria Math" panose="02040503050406030204" pitchFamily="18" charset="0"/>
                        <a:ea typeface="Source Sans Pro"/>
                        <a:cs typeface="Source Sans Pro"/>
                        <a:sym typeface="Source Sans Pro"/>
                      </a:rPr>
                      <m:t>𝑘</m:t>
                    </m:r>
                    <m:r>
                      <a:rPr lang="en-US" sz="1400" i="1" dirty="0">
                        <a:solidFill>
                          <a:srgbClr val="9900FF"/>
                        </a:solidFill>
                        <a:latin typeface="Cambria Math" panose="02040503050406030204" pitchFamily="18" charset="0"/>
                        <a:ea typeface="Source Sans Pro"/>
                        <a:cs typeface="Source Sans Pro"/>
                        <a:sym typeface="Source Sans Pro"/>
                      </a:rPr>
                      <m:t>+</m:t>
                    </m:r>
                    <m:sSub>
                      <m:sSubPr>
                        <m:ctrlPr>
                          <a:rPr lang="en-US" sz="1400" i="1" dirty="0" smtClean="0">
                            <a:solidFill>
                              <a:srgbClr val="9900FF"/>
                            </a:solidFill>
                            <a:latin typeface="Cambria Math" panose="02040503050406030204" pitchFamily="18" charset="0"/>
                            <a:ea typeface="Source Sans Pro"/>
                            <a:sym typeface="Source Sans Pro"/>
                          </a:rPr>
                        </m:ctrlPr>
                      </m:sSubPr>
                      <m:e>
                        <m:r>
                          <a:rPr lang="en-US" sz="1400" b="0" i="1" dirty="0" smtClean="0">
                            <a:solidFill>
                              <a:srgbClr val="9900FF"/>
                            </a:solidFill>
                            <a:latin typeface="Cambria Math" panose="02040503050406030204" pitchFamily="18" charset="0"/>
                            <a:ea typeface="Source Sans Pro"/>
                            <a:sym typeface="Source Sans Pro"/>
                          </a:rPr>
                          <m:t>𝑗</m:t>
                        </m:r>
                      </m:e>
                      <m:sub>
                        <m:r>
                          <a:rPr lang="en-US" sz="1400" b="0" i="1" dirty="0" smtClean="0">
                            <a:solidFill>
                              <a:srgbClr val="9900FF"/>
                            </a:solidFill>
                            <a:latin typeface="Cambria Math" panose="02040503050406030204" pitchFamily="18" charset="0"/>
                            <a:ea typeface="Source Sans Pro"/>
                            <a:sym typeface="Source Sans Pro"/>
                          </a:rPr>
                          <m:t>𝑙</m:t>
                        </m:r>
                      </m:sub>
                    </m:sSub>
                    <m:r>
                      <a:rPr lang="en-US" sz="1400" i="1" dirty="0">
                        <a:solidFill>
                          <a:srgbClr val="9900FF"/>
                        </a:solidFill>
                        <a:latin typeface="Cambria Math" panose="02040503050406030204" pitchFamily="18" charset="0"/>
                        <a:ea typeface="Source Sans Pro"/>
                        <a:cs typeface="Source Sans Pro"/>
                        <a:sym typeface="Source Sans Pro"/>
                      </a:rPr>
                      <m:t> = </m:t>
                    </m:r>
                    <m:r>
                      <a:rPr lang="en-US" sz="1400" i="1" dirty="0" err="1">
                        <a:solidFill>
                          <a:srgbClr val="9900FF"/>
                        </a:solidFill>
                        <a:latin typeface="Cambria Math" panose="02040503050406030204" pitchFamily="18" charset="0"/>
                        <a:ea typeface="Source Sans Pro"/>
                        <a:cs typeface="Source Sans Pro"/>
                        <a:sym typeface="Source Sans Pro"/>
                      </a:rPr>
                      <m:t>𝑗</m:t>
                    </m:r>
                    <m:r>
                      <a:rPr lang="en-US" sz="1400" b="0" i="1" dirty="0" smtClean="0">
                        <a:solidFill>
                          <a:srgbClr val="9900FF"/>
                        </a:solidFill>
                        <a:latin typeface="Cambria Math" panose="02040503050406030204" pitchFamily="18" charset="0"/>
                        <a:ea typeface="Raleway"/>
                        <a:cs typeface="Raleway"/>
                        <a:sym typeface="Raleway"/>
                      </a:rPr>
                      <m:t>′</m:t>
                    </m:r>
                    <m:r>
                      <a:rPr lang="en-US" sz="1400" i="1" baseline="-25000" dirty="0" err="1">
                        <a:solidFill>
                          <a:srgbClr val="9900FF"/>
                        </a:solidFill>
                        <a:latin typeface="Cambria Math" panose="02040503050406030204" pitchFamily="18" charset="0"/>
                        <a:ea typeface="Source Sans Pro"/>
                        <a:cs typeface="Source Sans Pro"/>
                        <a:sym typeface="Source Sans Pro"/>
                      </a:rPr>
                      <m:t>𝑘</m:t>
                    </m:r>
                    <m:r>
                      <a:rPr lang="en-US" sz="1400" i="1" dirty="0">
                        <a:solidFill>
                          <a:srgbClr val="9900FF"/>
                        </a:solidFill>
                        <a:latin typeface="Cambria Math" panose="02040503050406030204" pitchFamily="18" charset="0"/>
                        <a:ea typeface="Source Sans Pro"/>
                        <a:cs typeface="Source Sans Pro"/>
                        <a:sym typeface="Source Sans Pro"/>
                      </a:rPr>
                      <m:t>+</m:t>
                    </m:r>
                    <m:sSub>
                      <m:sSubPr>
                        <m:ctrlPr>
                          <a:rPr lang="en-US" i="1" dirty="0">
                            <a:solidFill>
                              <a:srgbClr val="9900FF"/>
                            </a:solidFill>
                            <a:latin typeface="Cambria Math" panose="02040503050406030204" pitchFamily="18" charset="0"/>
                            <a:ea typeface="Source Sans Pro"/>
                            <a:sym typeface="Source Sans Pro"/>
                          </a:rPr>
                        </m:ctrlPr>
                      </m:sSubPr>
                      <m:e>
                        <m:r>
                          <a:rPr lang="en-US" i="1" dirty="0">
                            <a:solidFill>
                              <a:srgbClr val="9900FF"/>
                            </a:solidFill>
                            <a:latin typeface="Cambria Math" panose="02040503050406030204" pitchFamily="18" charset="0"/>
                            <a:ea typeface="Source Sans Pro"/>
                            <a:sym typeface="Source Sans Pro"/>
                          </a:rPr>
                          <m:t>𝑗</m:t>
                        </m:r>
                        <m:r>
                          <a:rPr lang="en-US" b="0" i="1" dirty="0" smtClean="0">
                            <a:solidFill>
                              <a:srgbClr val="9900FF"/>
                            </a:solidFill>
                            <a:latin typeface="Cambria Math" panose="02040503050406030204" pitchFamily="18" charset="0"/>
                            <a:ea typeface="Source Sans Pro"/>
                            <a:sym typeface="Source Sans Pro"/>
                          </a:rPr>
                          <m:t>′</m:t>
                        </m:r>
                      </m:e>
                      <m:sub>
                        <m:r>
                          <a:rPr lang="en-US" i="1" dirty="0">
                            <a:solidFill>
                              <a:srgbClr val="9900FF"/>
                            </a:solidFill>
                            <a:latin typeface="Cambria Math" panose="02040503050406030204" pitchFamily="18" charset="0"/>
                            <a:ea typeface="Source Sans Pro"/>
                            <a:sym typeface="Source Sans Pro"/>
                          </a:rPr>
                          <m:t>𝑙</m:t>
                        </m:r>
                      </m:sub>
                    </m:sSub>
                  </m:oMath>
                </a14:m>
                <a:endParaRPr lang="en-US" sz="1400" dirty="0">
                  <a:solidFill>
                    <a:srgbClr val="9900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endParaRPr lang="en-US" sz="1400" dirty="0">
                  <a:solidFill>
                    <a:srgbClr val="9900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n-US" sz="1400" dirty="0">
                    <a:solidFill>
                      <a:srgbClr val="9900FF"/>
                    </a:solidFill>
                    <a:latin typeface="Source Sans Pro"/>
                    <a:ea typeface="Source Sans Pro"/>
                    <a:cs typeface="Source Sans Pro"/>
                    <a:sym typeface="Source Sans Pro"/>
                  </a:rPr>
                  <a:t>Finally, we add a target vertex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𝑧</m:t>
                    </m:r>
                  </m:oMath>
                </a14:m>
                <a:r>
                  <a:rPr lang="en-US" sz="1400" dirty="0">
                    <a:solidFill>
                      <a:srgbClr val="9900FF"/>
                    </a:solidFill>
                    <a:latin typeface="Source Sans Pro"/>
                    <a:ea typeface="Source Sans Pro"/>
                    <a:cs typeface="Source Sans Pro"/>
                    <a:sym typeface="Source Sans Pro"/>
                  </a:rPr>
                  <a:t>, to the graph. Add an edge from every tuple where </a:t>
                </a:r>
                <a14:m>
                  <m:oMath xmlns:m="http://schemas.openxmlformats.org/officeDocument/2006/math">
                    <m:sSub>
                      <m:sSubPr>
                        <m:ctrlPr>
                          <a:rPr lang="en-US" sz="1400" b="0" i="1" dirty="0" smtClean="0">
                            <a:solidFill>
                              <a:srgbClr val="9900FF"/>
                            </a:solidFill>
                            <a:latin typeface="Cambria Math" panose="02040503050406030204" pitchFamily="18" charset="0"/>
                            <a:ea typeface="Source Sans Pro"/>
                            <a:cs typeface="Source Sans Pro"/>
                            <a:sym typeface="Source Sans Pro"/>
                          </a:rPr>
                        </m:ctrlPr>
                      </m:sSubPr>
                      <m:e>
                        <m:r>
                          <a:rPr lang="en-US" sz="1400" b="0" i="1" dirty="0" smtClean="0">
                            <a:solidFill>
                              <a:srgbClr val="9900FF"/>
                            </a:solidFill>
                            <a:latin typeface="Cambria Math" panose="02040503050406030204" pitchFamily="18" charset="0"/>
                            <a:ea typeface="Source Sans Pro"/>
                            <a:cs typeface="Source Sans Pro"/>
                            <a:sym typeface="Source Sans Pro"/>
                          </a:rPr>
                          <m:t>𝑗</m:t>
                        </m:r>
                      </m:e>
                      <m:sub>
                        <m:r>
                          <a:rPr lang="en-US" sz="1400" b="0" i="1" dirty="0" smtClean="0">
                            <a:solidFill>
                              <a:srgbClr val="9900FF"/>
                            </a:solidFill>
                            <a:latin typeface="Cambria Math" panose="02040503050406030204" pitchFamily="18" charset="0"/>
                            <a:ea typeface="Source Sans Pro"/>
                            <a:cs typeface="Source Sans Pro"/>
                            <a:sym typeface="Source Sans Pro"/>
                          </a:rPr>
                          <m:t>11</m:t>
                        </m:r>
                      </m:sub>
                    </m:sSub>
                    <m:r>
                      <a:rPr lang="en-US" sz="1400" i="1" dirty="0" smtClean="0">
                        <a:solidFill>
                          <a:srgbClr val="9900FF"/>
                        </a:solidFill>
                        <a:latin typeface="Cambria Math" panose="02040503050406030204" pitchFamily="18" charset="0"/>
                        <a:ea typeface="Source Sans Pro"/>
                        <a:cs typeface="Source Sans Pro"/>
                        <a:sym typeface="Source Sans Pro"/>
                      </a:rPr>
                      <m:t> = </m:t>
                    </m:r>
                    <m:r>
                      <a:rPr lang="en-US" sz="1400" i="1" dirty="0" smtClean="0">
                        <a:solidFill>
                          <a:srgbClr val="9900FF"/>
                        </a:solidFill>
                        <a:latin typeface="Cambria Math" panose="02040503050406030204" pitchFamily="18" charset="0"/>
                        <a:ea typeface="Source Sans Pro"/>
                        <a:cs typeface="Source Sans Pro"/>
                        <a:sym typeface="Source Sans Pro"/>
                      </a:rPr>
                      <m:t>𝑡</m:t>
                    </m:r>
                    <m:r>
                      <a:rPr lang="en-US" sz="1400" i="1" dirty="0" smtClean="0">
                        <a:solidFill>
                          <a:srgbClr val="9900FF"/>
                        </a:solidFill>
                        <a:latin typeface="Cambria Math" panose="02040503050406030204" pitchFamily="18" charset="0"/>
                        <a:ea typeface="Source Sans Pro"/>
                        <a:cs typeface="Source Sans Pro"/>
                        <a:sym typeface="Source Sans Pro"/>
                      </a:rPr>
                      <m:t> </m:t>
                    </m:r>
                  </m:oMath>
                </a14:m>
                <a:r>
                  <a:rPr lang="en-US" sz="1400" dirty="0">
                    <a:solidFill>
                      <a:srgbClr val="9900FF"/>
                    </a:solidFill>
                    <a:latin typeface="Source Sans Pro"/>
                    <a:ea typeface="Source Sans Pro"/>
                    <a:cs typeface="Source Sans Pro"/>
                    <a:sym typeface="Source Sans Pro"/>
                  </a:rPr>
                  <a:t>to </a:t>
                </a:r>
                <a:r>
                  <a:rPr lang="en-US" sz="1400" i="1" dirty="0">
                    <a:solidFill>
                      <a:srgbClr val="9900FF"/>
                    </a:solidFill>
                    <a:latin typeface="Source Sans Pro"/>
                    <a:ea typeface="Source Sans Pro"/>
                    <a:cs typeface="Source Sans Pro"/>
                    <a:sym typeface="Source Sans Pro"/>
                  </a:rPr>
                  <a:t>z</a:t>
                </a:r>
                <a:r>
                  <a:rPr lang="en-US" sz="1400" dirty="0">
                    <a:solidFill>
                      <a:srgbClr val="9900FF"/>
                    </a:solidFill>
                    <a:latin typeface="Source Sans Pro"/>
                    <a:ea typeface="Source Sans Pro"/>
                    <a:cs typeface="Source Sans Pro"/>
                    <a:sym typeface="Source Sans Pro"/>
                  </a:rPr>
                  <a:t>. </a:t>
                </a:r>
              </a:p>
              <a:p>
                <a:pPr marL="0" marR="0" lvl="0" indent="0" algn="l" rtl="0">
                  <a:lnSpc>
                    <a:spcPct val="100000"/>
                  </a:lnSpc>
                  <a:spcBef>
                    <a:spcPts val="0"/>
                  </a:spcBef>
                  <a:spcAft>
                    <a:spcPts val="0"/>
                  </a:spcAft>
                  <a:buClr>
                    <a:srgbClr val="000000"/>
                  </a:buClr>
                  <a:buSzPts val="1800"/>
                  <a:buFont typeface="Arial"/>
                  <a:buNone/>
                </a:pPr>
                <a:endParaRPr lang="en-US" sz="1400" dirty="0">
                  <a:solidFill>
                    <a:srgbClr val="9900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n-US" sz="1400" dirty="0">
                    <a:solidFill>
                      <a:srgbClr val="9900FF"/>
                    </a:solidFill>
                    <a:latin typeface="Source Sans Pro"/>
                    <a:ea typeface="Source Sans Pro"/>
                    <a:cs typeface="Source Sans Pro"/>
                    <a:sym typeface="Source Sans Pro"/>
                  </a:rPr>
                  <a:t>We then use [B/D]FS, starting from the all 0’s tuple, and searching to see if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𝑧</m:t>
                    </m:r>
                  </m:oMath>
                </a14:m>
                <a:r>
                  <a:rPr lang="en-US" sz="1400" dirty="0">
                    <a:solidFill>
                      <a:srgbClr val="9900FF"/>
                    </a:solidFill>
                    <a:latin typeface="Source Sans Pro"/>
                    <a:ea typeface="Source Sans Pro"/>
                    <a:cs typeface="Source Sans Pro"/>
                    <a:sym typeface="Source Sans Pro"/>
                  </a:rPr>
                  <a:t> is reachable. If it is, we can return true (and predecessor edges will show the steps to take). If </a:t>
                </a:r>
                <a14:m>
                  <m:oMath xmlns:m="http://schemas.openxmlformats.org/officeDocument/2006/math">
                    <m:r>
                      <a:rPr lang="en-US" sz="1400" i="1" dirty="0" smtClean="0">
                        <a:solidFill>
                          <a:srgbClr val="9900FF"/>
                        </a:solidFill>
                        <a:latin typeface="Cambria Math" panose="02040503050406030204" pitchFamily="18" charset="0"/>
                        <a:ea typeface="Source Sans Pro"/>
                        <a:cs typeface="Source Sans Pro"/>
                        <a:sym typeface="Source Sans Pro"/>
                      </a:rPr>
                      <m:t>𝑡</m:t>
                    </m:r>
                  </m:oMath>
                </a14:m>
                <a:r>
                  <a:rPr lang="en-US" sz="1400" dirty="0">
                    <a:solidFill>
                      <a:srgbClr val="9900FF"/>
                    </a:solidFill>
                    <a:latin typeface="Source Sans Pro"/>
                    <a:ea typeface="Source Sans Pro"/>
                    <a:cs typeface="Source Sans Pro"/>
                    <a:sym typeface="Source Sans Pro"/>
                  </a:rPr>
                  <a:t> is not reachable, then return false.</a:t>
                </a:r>
                <a:endParaRPr lang="en-US" sz="1400" i="0" u="none" strike="noStrike" cap="none" dirty="0">
                  <a:solidFill>
                    <a:srgbClr val="9900FF"/>
                  </a:solidFill>
                  <a:latin typeface="Source Sans Pro"/>
                  <a:ea typeface="Source Sans Pro"/>
                  <a:cs typeface="Source Sans Pro"/>
                  <a:sym typeface="Source Sans Pro"/>
                </a:endParaRPr>
              </a:p>
            </p:txBody>
          </p:sp>
        </mc:Choice>
        <mc:Fallback xmlns="">
          <p:sp>
            <p:nvSpPr>
              <p:cNvPr id="6" name="TextBox 5">
                <a:extLst>
                  <a:ext uri="{FF2B5EF4-FFF2-40B4-BE49-F238E27FC236}">
                    <a16:creationId xmlns:a16="http://schemas.microsoft.com/office/drawing/2014/main" id="{14FB038E-68C3-074F-D00F-A89BC9DA74D9}"/>
                  </a:ext>
                </a:extLst>
              </p:cNvPr>
              <p:cNvSpPr txBox="1">
                <a:spLocks noRot="1" noChangeAspect="1" noMove="1" noResize="1" noEditPoints="1" noAdjustHandles="1" noChangeArrowheads="1" noChangeShapeType="1" noTextEdit="1"/>
              </p:cNvSpPr>
              <p:nvPr/>
            </p:nvSpPr>
            <p:spPr>
              <a:xfrm>
                <a:off x="4066309" y="1810226"/>
                <a:ext cx="4897609" cy="3323987"/>
              </a:xfrm>
              <a:prstGeom prst="rect">
                <a:avLst/>
              </a:prstGeom>
              <a:blipFill>
                <a:blip r:embed="rId4"/>
                <a:stretch>
                  <a:fillRect l="-374" t="-367" r="-1121" b="-917"/>
                </a:stretch>
              </a:blipFill>
            </p:spPr>
            <p:txBody>
              <a:bodyPr/>
              <a:lstStyle/>
              <a:p>
                <a:r>
                  <a:rPr lang="en-US">
                    <a:noFill/>
                  </a:rPr>
                  <a:t> </a:t>
                </a:r>
              </a:p>
            </p:txBody>
          </p:sp>
        </mc:Fallback>
      </mc:AlternateContent>
    </p:spTree>
    <p:extLst>
      <p:ext uri="{BB962C8B-B14F-4D97-AF65-F5344CB8AC3E}">
        <p14:creationId xmlns:p14="http://schemas.microsoft.com/office/powerpoint/2010/main" val="38230920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4 – Graph Modeling</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457CB86-B894-26FD-7788-FA806722E745}"/>
                  </a:ext>
                </a:extLst>
              </p:cNvPr>
              <p:cNvSpPr>
                <a:spLocks noGrp="1"/>
              </p:cNvSpPr>
              <p:nvPr>
                <p:ph type="body" idx="1"/>
              </p:nvPr>
            </p:nvSpPr>
            <p:spPr>
              <a:xfrm>
                <a:off x="311700" y="1068425"/>
                <a:ext cx="8520600" cy="3801448"/>
              </a:xfrm>
            </p:spPr>
            <p:txBody>
              <a:bodyPr>
                <a:normAutofit/>
              </a:bodyPr>
              <a:lstStyle/>
              <a:p>
                <a:pPr lvl="0" indent="-317500">
                  <a:lnSpc>
                    <a:spcPct val="100000"/>
                  </a:lnSpc>
                  <a:buSzPts val="1400"/>
                  <a:buFont typeface="Source Sans Pro"/>
                  <a:buAutoNum type="alphaLcParenBoth" startAt="2"/>
                </a:pPr>
                <a:r>
                  <a:rPr lang="en-US" sz="1200" dirty="0">
                    <a:latin typeface="Source Sans Pro"/>
                    <a:ea typeface="Source Sans Pro"/>
                    <a:cs typeface="Source Sans Pro"/>
                    <a:sym typeface="Source Sans Pro"/>
                  </a:rPr>
                  <a:t>Now, write an algorithm to solve any instance of this puzzle. You are given a list of 10 jugs with (positive integer) capacities </a:t>
                </a:r>
                <a14:m>
                  <m:oMath xmlns:m="http://schemas.openxmlformats.org/officeDocument/2006/math">
                    <m:r>
                      <a:rPr lang="en-US" sz="1200" i="1" dirty="0" smtClean="0">
                        <a:latin typeface="Cambria Math" panose="02040503050406030204" pitchFamily="18" charset="0"/>
                        <a:ea typeface="Source Sans Pro"/>
                        <a:cs typeface="Source Sans Pro"/>
                        <a:sym typeface="Source Sans Pro"/>
                      </a:rPr>
                      <m:t>𝑐</m:t>
                    </m:r>
                    <m:r>
                      <a:rPr lang="en-US" sz="1200" i="1" baseline="-25000" dirty="0" smtClean="0">
                        <a:latin typeface="Cambria Math" panose="02040503050406030204" pitchFamily="18" charset="0"/>
                        <a:ea typeface="Source Sans Pro"/>
                        <a:cs typeface="Source Sans Pro"/>
                        <a:sym typeface="Source Sans Pro"/>
                      </a:rPr>
                      <m:t>1</m:t>
                    </m:r>
                    <m:r>
                      <a:rPr lang="en-US" sz="1200" i="1" dirty="0" smtClean="0">
                        <a:latin typeface="Cambria Math" panose="02040503050406030204" pitchFamily="18" charset="0"/>
                        <a:ea typeface="Source Sans Pro"/>
                        <a:cs typeface="Source Sans Pro"/>
                        <a:sym typeface="Source Sans Pro"/>
                      </a:rPr>
                      <m:t>, …, </m:t>
                    </m:r>
                    <m:r>
                      <a:rPr lang="en-US" sz="1200" i="1" dirty="0" smtClean="0">
                        <a:latin typeface="Cambria Math" panose="02040503050406030204" pitchFamily="18" charset="0"/>
                        <a:ea typeface="Source Sans Pro"/>
                        <a:cs typeface="Source Sans Pro"/>
                        <a:sym typeface="Source Sans Pro"/>
                      </a:rPr>
                      <m:t>𝑐</m:t>
                    </m:r>
                    <m:r>
                      <a:rPr lang="en-US" sz="1200" i="1" baseline="-25000" dirty="0" smtClean="0">
                        <a:latin typeface="Cambria Math" panose="02040503050406030204" pitchFamily="18" charset="0"/>
                        <a:ea typeface="Source Sans Pro"/>
                        <a:cs typeface="Source Sans Pro"/>
                        <a:sym typeface="Source Sans Pro"/>
                      </a:rPr>
                      <m:t>10</m:t>
                    </m:r>
                  </m:oMath>
                </a14:m>
                <a:r>
                  <a:rPr lang="en-US" sz="1200" dirty="0">
                    <a:latin typeface="Source Sans Pro"/>
                    <a:ea typeface="Source Sans Pro"/>
                    <a:cs typeface="Source Sans Pro"/>
                    <a:sym typeface="Source Sans Pro"/>
                  </a:rPr>
                  <a:t>, ranging from 1 to </a:t>
                </a:r>
                <a14:m>
                  <m:oMath xmlns:m="http://schemas.openxmlformats.org/officeDocument/2006/math">
                    <m:r>
                      <a:rPr lang="en-US" sz="1200" i="1" dirty="0" smtClean="0">
                        <a:latin typeface="Cambria Math" panose="02040503050406030204" pitchFamily="18" charset="0"/>
                        <a:ea typeface="Source Sans Pro"/>
                        <a:cs typeface="Source Sans Pro"/>
                        <a:sym typeface="Source Sans Pro"/>
                      </a:rPr>
                      <m:t>𝐶</m:t>
                    </m:r>
                  </m:oMath>
                </a14:m>
                <a:r>
                  <a:rPr lang="en-US" sz="1200" dirty="0">
                    <a:latin typeface="Source Sans Pro"/>
                    <a:ea typeface="Source Sans Pro"/>
                    <a:cs typeface="Source Sans Pro"/>
                    <a:sym typeface="Source Sans Pro"/>
                  </a:rPr>
                  <a:t>. Your goal is to determine whether it is possible to get exactly </a:t>
                </a:r>
                <a14:m>
                  <m:oMath xmlns:m="http://schemas.openxmlformats.org/officeDocument/2006/math">
                    <m:r>
                      <a:rPr lang="en-US" sz="1200" i="1" dirty="0" smtClean="0">
                        <a:latin typeface="Cambria Math" panose="02040503050406030204" pitchFamily="18" charset="0"/>
                        <a:ea typeface="Source Sans Pro"/>
                        <a:cs typeface="Source Sans Pro"/>
                        <a:sym typeface="Source Sans Pro"/>
                      </a:rPr>
                      <m:t>𝑡</m:t>
                    </m:r>
                  </m:oMath>
                </a14:m>
                <a:r>
                  <a:rPr lang="en-US" sz="1200" dirty="0">
                    <a:latin typeface="Source Sans Pro"/>
                    <a:ea typeface="Source Sans Pro"/>
                    <a:cs typeface="Source Sans Pro"/>
                    <a:sym typeface="Source Sans Pro"/>
                  </a:rPr>
                  <a:t> gallons into a bucket with capacity at least</a:t>
                </a:r>
                <a14:m>
                  <m:oMath xmlns:m="http://schemas.openxmlformats.org/officeDocument/2006/math">
                    <m:r>
                      <a:rPr lang="en-US" sz="1200" i="1" dirty="0">
                        <a:latin typeface="Cambria Math" panose="02040503050406030204" pitchFamily="18" charset="0"/>
                        <a:ea typeface="Source Sans Pro"/>
                        <a:cs typeface="Source Sans Pro"/>
                        <a:sym typeface="Source Sans Pro"/>
                      </a:rPr>
                      <m:t> </m:t>
                    </m:r>
                    <m:r>
                      <a:rPr lang="en-US" sz="1200" i="1" dirty="0">
                        <a:latin typeface="Cambria Math" panose="02040503050406030204" pitchFamily="18" charset="0"/>
                        <a:ea typeface="Source Sans Pro"/>
                        <a:cs typeface="Source Sans Pro"/>
                        <a:sym typeface="Source Sans Pro"/>
                      </a:rPr>
                      <m:t>𝑡</m:t>
                    </m:r>
                  </m:oMath>
                </a14:m>
                <a:r>
                  <a:rPr lang="en-US" sz="1200" dirty="0">
                    <a:latin typeface="Source Sans Pro"/>
                    <a:ea typeface="Source Sans Pro"/>
                    <a:cs typeface="Source Sans Pro"/>
                    <a:sym typeface="Source Sans Pro"/>
                  </a:rPr>
                  <a:t> and most </a:t>
                </a:r>
                <a14:m>
                  <m:oMath xmlns:m="http://schemas.openxmlformats.org/officeDocument/2006/math">
                    <m:r>
                      <a:rPr lang="en-US" sz="1200" i="1">
                        <a:latin typeface="Cambria Math" panose="02040503050406030204" pitchFamily="18" charset="0"/>
                        <a:ea typeface="Source Sans Pro"/>
                        <a:cs typeface="Source Sans Pro"/>
                        <a:sym typeface="Source Sans Pro"/>
                      </a:rPr>
                      <m:t>𝐵</m:t>
                    </m:r>
                    <m:r>
                      <a:rPr lang="en-US" sz="1200">
                        <a:latin typeface="Cambria Math" panose="02040503050406030204" pitchFamily="18" charset="0"/>
                        <a:ea typeface="Source Sans Pro"/>
                        <a:cs typeface="Source Sans Pro"/>
                        <a:sym typeface="Source Sans Pro"/>
                      </a:rPr>
                      <m:t>.</m:t>
                    </m:r>
                  </m:oMath>
                </a14:m>
                <a:endParaRPr lang="en-US" sz="1200" baseline="30000" dirty="0">
                  <a:latin typeface="Source Sans Pro"/>
                  <a:ea typeface="Source Sans Pro"/>
                  <a:cs typeface="Source Sans Pro"/>
                  <a:sym typeface="Source Sans Pro"/>
                </a:endParaRPr>
              </a:p>
            </p:txBody>
          </p:sp>
        </mc:Choice>
        <mc:Fallback xmlns="">
          <p:sp>
            <p:nvSpPr>
              <p:cNvPr id="5" name="Text Placeholder 4">
                <a:extLst>
                  <a:ext uri="{FF2B5EF4-FFF2-40B4-BE49-F238E27FC236}">
                    <a16:creationId xmlns:a16="http://schemas.microsoft.com/office/drawing/2014/main" id="{D457CB86-B894-26FD-7788-FA806722E745}"/>
                  </a:ext>
                </a:extLst>
              </p:cNvPr>
              <p:cNvSpPr>
                <a:spLocks noGrp="1" noRot="1" noChangeAspect="1" noMove="1" noResize="1" noEditPoints="1" noAdjustHandles="1" noChangeArrowheads="1" noChangeShapeType="1" noTextEdit="1"/>
              </p:cNvSpPr>
              <p:nvPr>
                <p:ph type="body" idx="1"/>
              </p:nvPr>
            </p:nvSpPr>
            <p:spPr>
              <a:xfrm>
                <a:off x="311700" y="1068425"/>
                <a:ext cx="8520600" cy="3801448"/>
              </a:xfrm>
              <a:blipFill>
                <a:blip r:embed="rId2"/>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C5D0EE99-A8CD-BDBD-E4F8-22A708704A24}"/>
              </a:ext>
            </a:extLst>
          </p:cNvPr>
          <p:cNvSpPr txBox="1"/>
          <p:nvPr/>
        </p:nvSpPr>
        <p:spPr>
          <a:xfrm>
            <a:off x="443318" y="1819513"/>
            <a:ext cx="8222700" cy="738664"/>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1800"/>
              <a:buFont typeface="Arial"/>
              <a:buNone/>
            </a:pPr>
            <a:r>
              <a:rPr lang="en-US" sz="1400" dirty="0">
                <a:solidFill>
                  <a:srgbClr val="9900FF"/>
                </a:solidFill>
                <a:latin typeface="Source Sans Pro"/>
                <a:ea typeface="Source Sans Pro"/>
                <a:cs typeface="Source Sans Pro"/>
                <a:sym typeface="Source Sans Pro"/>
              </a:rPr>
              <a:t>Correctness</a:t>
            </a:r>
          </a:p>
          <a:p>
            <a:pPr marL="0" marR="0" lvl="0" indent="0" algn="l" rtl="0">
              <a:lnSpc>
                <a:spcPct val="100000"/>
              </a:lnSpc>
              <a:spcBef>
                <a:spcPts val="0"/>
              </a:spcBef>
              <a:spcAft>
                <a:spcPts val="0"/>
              </a:spcAft>
              <a:buClr>
                <a:srgbClr val="000000"/>
              </a:buClr>
              <a:buSzPts val="1800"/>
              <a:buFont typeface="Arial"/>
              <a:buNone/>
            </a:pPr>
            <a:endParaRPr lang="en-US" sz="1400" dirty="0">
              <a:solidFill>
                <a:srgbClr val="9900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endParaRPr lang="en-US" sz="1400" dirty="0">
              <a:solidFill>
                <a:srgbClr val="9900FF"/>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36788584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4 – Graph Modeling</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457CB86-B894-26FD-7788-FA806722E745}"/>
                  </a:ext>
                </a:extLst>
              </p:cNvPr>
              <p:cNvSpPr>
                <a:spLocks noGrp="1"/>
              </p:cNvSpPr>
              <p:nvPr>
                <p:ph type="body" idx="1"/>
              </p:nvPr>
            </p:nvSpPr>
            <p:spPr>
              <a:xfrm>
                <a:off x="311700" y="1068425"/>
                <a:ext cx="8520600" cy="3801448"/>
              </a:xfrm>
            </p:spPr>
            <p:txBody>
              <a:bodyPr>
                <a:normAutofit/>
              </a:bodyPr>
              <a:lstStyle/>
              <a:p>
                <a:pPr lvl="0" indent="-317500">
                  <a:lnSpc>
                    <a:spcPct val="100000"/>
                  </a:lnSpc>
                  <a:buSzPts val="1400"/>
                  <a:buFont typeface="Source Sans Pro"/>
                  <a:buAutoNum type="alphaLcParenBoth" startAt="2"/>
                </a:pPr>
                <a:r>
                  <a:rPr lang="en-US" sz="1200" dirty="0">
                    <a:latin typeface="Source Sans Pro"/>
                    <a:ea typeface="Source Sans Pro"/>
                    <a:cs typeface="Source Sans Pro"/>
                    <a:sym typeface="Source Sans Pro"/>
                  </a:rPr>
                  <a:t>Now, write an algorithm to solve any instance of this puzzle. You are given a list of 10 jugs with (positive integer) capacities </a:t>
                </a:r>
                <a14:m>
                  <m:oMath xmlns:m="http://schemas.openxmlformats.org/officeDocument/2006/math">
                    <m:r>
                      <a:rPr lang="en-US" sz="1200" i="1" dirty="0" smtClean="0">
                        <a:latin typeface="Cambria Math" panose="02040503050406030204" pitchFamily="18" charset="0"/>
                        <a:ea typeface="Source Sans Pro"/>
                        <a:cs typeface="Source Sans Pro"/>
                        <a:sym typeface="Source Sans Pro"/>
                      </a:rPr>
                      <m:t>𝑐</m:t>
                    </m:r>
                    <m:r>
                      <a:rPr lang="en-US" sz="1200" i="1" baseline="-25000" dirty="0" smtClean="0">
                        <a:latin typeface="Cambria Math" panose="02040503050406030204" pitchFamily="18" charset="0"/>
                        <a:ea typeface="Source Sans Pro"/>
                        <a:cs typeface="Source Sans Pro"/>
                        <a:sym typeface="Source Sans Pro"/>
                      </a:rPr>
                      <m:t>1</m:t>
                    </m:r>
                    <m:r>
                      <a:rPr lang="en-US" sz="1200" i="1" dirty="0" smtClean="0">
                        <a:latin typeface="Cambria Math" panose="02040503050406030204" pitchFamily="18" charset="0"/>
                        <a:ea typeface="Source Sans Pro"/>
                        <a:cs typeface="Source Sans Pro"/>
                        <a:sym typeface="Source Sans Pro"/>
                      </a:rPr>
                      <m:t>, …, </m:t>
                    </m:r>
                    <m:r>
                      <a:rPr lang="en-US" sz="1200" i="1" dirty="0" smtClean="0">
                        <a:latin typeface="Cambria Math" panose="02040503050406030204" pitchFamily="18" charset="0"/>
                        <a:ea typeface="Source Sans Pro"/>
                        <a:cs typeface="Source Sans Pro"/>
                        <a:sym typeface="Source Sans Pro"/>
                      </a:rPr>
                      <m:t>𝑐</m:t>
                    </m:r>
                    <m:r>
                      <a:rPr lang="en-US" sz="1200" i="1" baseline="-25000" dirty="0" smtClean="0">
                        <a:latin typeface="Cambria Math" panose="02040503050406030204" pitchFamily="18" charset="0"/>
                        <a:ea typeface="Source Sans Pro"/>
                        <a:cs typeface="Source Sans Pro"/>
                        <a:sym typeface="Source Sans Pro"/>
                      </a:rPr>
                      <m:t>10</m:t>
                    </m:r>
                  </m:oMath>
                </a14:m>
                <a:r>
                  <a:rPr lang="en-US" sz="1200" dirty="0">
                    <a:latin typeface="Source Sans Pro"/>
                    <a:ea typeface="Source Sans Pro"/>
                    <a:cs typeface="Source Sans Pro"/>
                    <a:sym typeface="Source Sans Pro"/>
                  </a:rPr>
                  <a:t>, ranging from 1 to </a:t>
                </a:r>
                <a14:m>
                  <m:oMath xmlns:m="http://schemas.openxmlformats.org/officeDocument/2006/math">
                    <m:r>
                      <a:rPr lang="en-US" sz="1200" i="1" dirty="0" smtClean="0">
                        <a:latin typeface="Cambria Math" panose="02040503050406030204" pitchFamily="18" charset="0"/>
                        <a:ea typeface="Source Sans Pro"/>
                        <a:cs typeface="Source Sans Pro"/>
                        <a:sym typeface="Source Sans Pro"/>
                      </a:rPr>
                      <m:t>𝐶</m:t>
                    </m:r>
                  </m:oMath>
                </a14:m>
                <a:r>
                  <a:rPr lang="en-US" sz="1200" dirty="0">
                    <a:latin typeface="Source Sans Pro"/>
                    <a:ea typeface="Source Sans Pro"/>
                    <a:cs typeface="Source Sans Pro"/>
                    <a:sym typeface="Source Sans Pro"/>
                  </a:rPr>
                  <a:t>. Your goal is to determine whether it is possible to get exactly </a:t>
                </a:r>
                <a14:m>
                  <m:oMath xmlns:m="http://schemas.openxmlformats.org/officeDocument/2006/math">
                    <m:r>
                      <a:rPr lang="en-US" sz="1200" i="1" dirty="0" smtClean="0">
                        <a:latin typeface="Cambria Math" panose="02040503050406030204" pitchFamily="18" charset="0"/>
                        <a:ea typeface="Source Sans Pro"/>
                        <a:cs typeface="Source Sans Pro"/>
                        <a:sym typeface="Source Sans Pro"/>
                      </a:rPr>
                      <m:t>𝑡</m:t>
                    </m:r>
                  </m:oMath>
                </a14:m>
                <a:r>
                  <a:rPr lang="en-US" sz="1200" dirty="0">
                    <a:latin typeface="Source Sans Pro"/>
                    <a:ea typeface="Source Sans Pro"/>
                    <a:cs typeface="Source Sans Pro"/>
                    <a:sym typeface="Source Sans Pro"/>
                  </a:rPr>
                  <a:t> gallons into a bucket with capacity at least</a:t>
                </a:r>
                <a14:m>
                  <m:oMath xmlns:m="http://schemas.openxmlformats.org/officeDocument/2006/math">
                    <m:r>
                      <a:rPr lang="en-US" sz="1200" i="1" dirty="0">
                        <a:latin typeface="Cambria Math" panose="02040503050406030204" pitchFamily="18" charset="0"/>
                        <a:ea typeface="Source Sans Pro"/>
                        <a:cs typeface="Source Sans Pro"/>
                        <a:sym typeface="Source Sans Pro"/>
                      </a:rPr>
                      <m:t> </m:t>
                    </m:r>
                    <m:r>
                      <a:rPr lang="en-US" sz="1200" i="1" dirty="0">
                        <a:latin typeface="Cambria Math" panose="02040503050406030204" pitchFamily="18" charset="0"/>
                        <a:ea typeface="Source Sans Pro"/>
                        <a:cs typeface="Source Sans Pro"/>
                        <a:sym typeface="Source Sans Pro"/>
                      </a:rPr>
                      <m:t>𝑡</m:t>
                    </m:r>
                  </m:oMath>
                </a14:m>
                <a:r>
                  <a:rPr lang="en-US" sz="1200" dirty="0">
                    <a:latin typeface="Source Sans Pro"/>
                    <a:ea typeface="Source Sans Pro"/>
                    <a:cs typeface="Source Sans Pro"/>
                    <a:sym typeface="Source Sans Pro"/>
                  </a:rPr>
                  <a:t> and most </a:t>
                </a:r>
                <a14:m>
                  <m:oMath xmlns:m="http://schemas.openxmlformats.org/officeDocument/2006/math">
                    <m:r>
                      <a:rPr lang="en-US" sz="1200" i="1">
                        <a:latin typeface="Cambria Math" panose="02040503050406030204" pitchFamily="18" charset="0"/>
                        <a:ea typeface="Source Sans Pro"/>
                        <a:cs typeface="Source Sans Pro"/>
                        <a:sym typeface="Source Sans Pro"/>
                      </a:rPr>
                      <m:t>𝐵</m:t>
                    </m:r>
                    <m:r>
                      <a:rPr lang="en-US" sz="1200">
                        <a:latin typeface="Cambria Math" panose="02040503050406030204" pitchFamily="18" charset="0"/>
                        <a:ea typeface="Source Sans Pro"/>
                        <a:cs typeface="Source Sans Pro"/>
                        <a:sym typeface="Source Sans Pro"/>
                      </a:rPr>
                      <m:t>.</m:t>
                    </m:r>
                  </m:oMath>
                </a14:m>
                <a:endParaRPr lang="en-US" sz="1200" baseline="30000" dirty="0">
                  <a:latin typeface="Source Sans Pro"/>
                  <a:ea typeface="Source Sans Pro"/>
                  <a:cs typeface="Source Sans Pro"/>
                  <a:sym typeface="Source Sans Pro"/>
                </a:endParaRPr>
              </a:p>
            </p:txBody>
          </p:sp>
        </mc:Choice>
        <mc:Fallback xmlns="">
          <p:sp>
            <p:nvSpPr>
              <p:cNvPr id="5" name="Text Placeholder 4">
                <a:extLst>
                  <a:ext uri="{FF2B5EF4-FFF2-40B4-BE49-F238E27FC236}">
                    <a16:creationId xmlns:a16="http://schemas.microsoft.com/office/drawing/2014/main" id="{D457CB86-B894-26FD-7788-FA806722E745}"/>
                  </a:ext>
                </a:extLst>
              </p:cNvPr>
              <p:cNvSpPr>
                <a:spLocks noGrp="1" noRot="1" noChangeAspect="1" noMove="1" noResize="1" noEditPoints="1" noAdjustHandles="1" noChangeArrowheads="1" noChangeShapeType="1" noTextEdit="1"/>
              </p:cNvSpPr>
              <p:nvPr>
                <p:ph type="body" idx="1"/>
              </p:nvPr>
            </p:nvSpPr>
            <p:spPr>
              <a:xfrm>
                <a:off x="311700" y="1068425"/>
                <a:ext cx="8520600" cy="3801448"/>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5D0EE99-A8CD-BDBD-E4F8-22A708704A24}"/>
                  </a:ext>
                </a:extLst>
              </p:cNvPr>
              <p:cNvSpPr txBox="1"/>
              <p:nvPr/>
            </p:nvSpPr>
            <p:spPr>
              <a:xfrm>
                <a:off x="443318" y="1819513"/>
                <a:ext cx="8222700" cy="2677656"/>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1800"/>
                  <a:buFont typeface="Arial"/>
                  <a:buNone/>
                </a:pPr>
                <a:r>
                  <a:rPr lang="en-US" sz="1400" dirty="0">
                    <a:solidFill>
                      <a:srgbClr val="9900FF"/>
                    </a:solidFill>
                    <a:latin typeface="Source Sans Pro"/>
                    <a:ea typeface="Source Sans Pro"/>
                    <a:cs typeface="Source Sans Pro"/>
                    <a:sym typeface="Source Sans Pro"/>
                  </a:rPr>
                  <a:t>Correctness</a:t>
                </a:r>
              </a:p>
              <a:p>
                <a:pPr marL="0" marR="0" lvl="0" indent="0" algn="l" rtl="0">
                  <a:lnSpc>
                    <a:spcPct val="100000"/>
                  </a:lnSpc>
                  <a:spcBef>
                    <a:spcPts val="0"/>
                  </a:spcBef>
                  <a:spcAft>
                    <a:spcPts val="0"/>
                  </a:spcAft>
                  <a:buClr>
                    <a:srgbClr val="000000"/>
                  </a:buClr>
                  <a:buSzPts val="1800"/>
                  <a:buFont typeface="Arial"/>
                  <a:buNone/>
                </a:pPr>
                <a:endParaRPr lang="en-US" sz="1400" dirty="0">
                  <a:solidFill>
                    <a:srgbClr val="9900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n-US" dirty="0">
                    <a:solidFill>
                      <a:srgbClr val="9900FF"/>
                    </a:solidFill>
                    <a:latin typeface="Source Sans Pro"/>
                    <a:ea typeface="Source Sans Pro"/>
                    <a:cs typeface="Source Sans Pro"/>
                    <a:sym typeface="Source Sans Pro"/>
                  </a:rPr>
                  <a:t>Suppose our algorithm returns true. Then [B/D]FS found a walk from all 0’s to </a:t>
                </a:r>
                <a14:m>
                  <m:oMath xmlns:m="http://schemas.openxmlformats.org/officeDocument/2006/math">
                    <m:r>
                      <a:rPr lang="en-US" i="1" dirty="0" smtClean="0">
                        <a:solidFill>
                          <a:srgbClr val="9900FF"/>
                        </a:solidFill>
                        <a:latin typeface="Cambria Math" panose="02040503050406030204" pitchFamily="18" charset="0"/>
                        <a:ea typeface="Source Sans Pro"/>
                        <a:cs typeface="Source Sans Pro"/>
                        <a:sym typeface="Source Sans Pro"/>
                      </a:rPr>
                      <m:t>𝑧</m:t>
                    </m:r>
                  </m:oMath>
                </a14:m>
                <a:r>
                  <a:rPr lang="en-US" dirty="0">
                    <a:solidFill>
                      <a:srgbClr val="9900FF"/>
                    </a:solidFill>
                    <a:latin typeface="Source Sans Pro"/>
                    <a:ea typeface="Source Sans Pro"/>
                    <a:cs typeface="Source Sans Pro"/>
                    <a:sym typeface="Source Sans Pro"/>
                  </a:rPr>
                  <a:t>. By construction of the graph, each edge corresponds to a valid rule we can apply in the original puzzle. Since the only edges going into </a:t>
                </a:r>
                <a14:m>
                  <m:oMath xmlns:m="http://schemas.openxmlformats.org/officeDocument/2006/math">
                    <m:r>
                      <a:rPr lang="en-US" i="1" dirty="0" smtClean="0">
                        <a:solidFill>
                          <a:srgbClr val="9900FF"/>
                        </a:solidFill>
                        <a:latin typeface="Cambria Math" panose="02040503050406030204" pitchFamily="18" charset="0"/>
                        <a:ea typeface="Source Sans Pro"/>
                        <a:cs typeface="Source Sans Pro"/>
                        <a:sym typeface="Source Sans Pro"/>
                      </a:rPr>
                      <m:t>𝑡</m:t>
                    </m:r>
                  </m:oMath>
                </a14:m>
                <a:r>
                  <a:rPr lang="en-US" dirty="0">
                    <a:solidFill>
                      <a:srgbClr val="9900FF"/>
                    </a:solidFill>
                    <a:latin typeface="Source Sans Pro"/>
                    <a:ea typeface="Source Sans Pro"/>
                    <a:cs typeface="Source Sans Pro"/>
                    <a:sym typeface="Source Sans Pro"/>
                  </a:rPr>
                  <a:t> are from states where </a:t>
                </a:r>
                <a14:m>
                  <m:oMath xmlns:m="http://schemas.openxmlformats.org/officeDocument/2006/math">
                    <m:sSub>
                      <m:sSubPr>
                        <m:ctrlPr>
                          <a:rPr lang="en-US" b="0" i="1" dirty="0" smtClean="0">
                            <a:solidFill>
                              <a:srgbClr val="9900FF"/>
                            </a:solidFill>
                            <a:latin typeface="Cambria Math" panose="02040503050406030204" pitchFamily="18" charset="0"/>
                            <a:ea typeface="Source Sans Pro"/>
                            <a:cs typeface="Source Sans Pro"/>
                            <a:sym typeface="Source Sans Pro"/>
                          </a:rPr>
                        </m:ctrlPr>
                      </m:sSubPr>
                      <m:e>
                        <m:r>
                          <a:rPr lang="en-US" b="0" i="1" dirty="0" smtClean="0">
                            <a:solidFill>
                              <a:srgbClr val="9900FF"/>
                            </a:solidFill>
                            <a:latin typeface="Cambria Math" panose="02040503050406030204" pitchFamily="18" charset="0"/>
                            <a:ea typeface="Source Sans Pro"/>
                            <a:cs typeface="Source Sans Pro"/>
                            <a:sym typeface="Source Sans Pro"/>
                          </a:rPr>
                          <m:t>𝑗</m:t>
                        </m:r>
                      </m:e>
                      <m:sub>
                        <m:r>
                          <a:rPr lang="en-US" b="0" i="1" dirty="0" smtClean="0">
                            <a:solidFill>
                              <a:srgbClr val="9900FF"/>
                            </a:solidFill>
                            <a:latin typeface="Cambria Math" panose="02040503050406030204" pitchFamily="18" charset="0"/>
                            <a:ea typeface="Source Sans Pro"/>
                            <a:cs typeface="Source Sans Pro"/>
                            <a:sym typeface="Source Sans Pro"/>
                          </a:rPr>
                          <m:t>11</m:t>
                        </m:r>
                      </m:sub>
                    </m:sSub>
                    <m:r>
                      <a:rPr lang="en-US" i="1" dirty="0" smtClean="0">
                        <a:solidFill>
                          <a:srgbClr val="9900FF"/>
                        </a:solidFill>
                        <a:latin typeface="Cambria Math" panose="02040503050406030204" pitchFamily="18" charset="0"/>
                        <a:ea typeface="Source Sans Pro"/>
                        <a:cs typeface="Source Sans Pro"/>
                        <a:sym typeface="Source Sans Pro"/>
                      </a:rPr>
                      <m:t>=</m:t>
                    </m:r>
                    <m:r>
                      <a:rPr lang="en-US" i="1" dirty="0" smtClean="0">
                        <a:solidFill>
                          <a:srgbClr val="9900FF"/>
                        </a:solidFill>
                        <a:latin typeface="Cambria Math" panose="02040503050406030204" pitchFamily="18" charset="0"/>
                        <a:ea typeface="Source Sans Pro"/>
                        <a:cs typeface="Source Sans Pro"/>
                        <a:sym typeface="Source Sans Pro"/>
                      </a:rPr>
                      <m:t>𝑡</m:t>
                    </m:r>
                  </m:oMath>
                </a14:m>
                <a:r>
                  <a:rPr lang="en-US" dirty="0">
                    <a:solidFill>
                      <a:srgbClr val="9900FF"/>
                    </a:solidFill>
                    <a:latin typeface="Source Sans Pro"/>
                    <a:ea typeface="Source Sans Pro"/>
                    <a:cs typeface="Source Sans Pro"/>
                    <a:sym typeface="Source Sans Pro"/>
                  </a:rPr>
                  <a:t>, the walk must reach such a state, thus the puzzle can be solved by doing the steps on the edges of that walk. </a:t>
                </a:r>
              </a:p>
              <a:p>
                <a:pPr marL="0" marR="0" lvl="0" indent="0" algn="l" rtl="0">
                  <a:lnSpc>
                    <a:spcPct val="100000"/>
                  </a:lnSpc>
                  <a:spcBef>
                    <a:spcPts val="0"/>
                  </a:spcBef>
                  <a:spcAft>
                    <a:spcPts val="0"/>
                  </a:spcAft>
                  <a:buClr>
                    <a:srgbClr val="000000"/>
                  </a:buClr>
                  <a:buSzPts val="1800"/>
                  <a:buFont typeface="Arial"/>
                  <a:buNone/>
                </a:pPr>
                <a:endParaRPr lang="en-US" dirty="0">
                  <a:solidFill>
                    <a:srgbClr val="9900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n-US" dirty="0">
                    <a:solidFill>
                      <a:srgbClr val="9900FF"/>
                    </a:solidFill>
                    <a:latin typeface="Source Sans Pro"/>
                    <a:ea typeface="Source Sans Pro"/>
                    <a:cs typeface="Source Sans Pro"/>
                    <a:sym typeface="Source Sans Pro"/>
                  </a:rPr>
                  <a:t>Conversely, suppose the puzzle is solvable. Then there is a series of steps that can be taken to end up with </a:t>
                </a:r>
                <a14:m>
                  <m:oMath xmlns:m="http://schemas.openxmlformats.org/officeDocument/2006/math">
                    <m:r>
                      <a:rPr lang="en-US" i="1" dirty="0" smtClean="0">
                        <a:solidFill>
                          <a:srgbClr val="9900FF"/>
                        </a:solidFill>
                        <a:latin typeface="Cambria Math" panose="02040503050406030204" pitchFamily="18" charset="0"/>
                        <a:ea typeface="Source Sans Pro"/>
                        <a:cs typeface="Source Sans Pro"/>
                        <a:sym typeface="Source Sans Pro"/>
                      </a:rPr>
                      <m:t>𝑡</m:t>
                    </m:r>
                  </m:oMath>
                </a14:m>
                <a:r>
                  <a:rPr lang="en-US" dirty="0">
                    <a:solidFill>
                      <a:srgbClr val="9900FF"/>
                    </a:solidFill>
                    <a:latin typeface="Source Sans Pro"/>
                    <a:ea typeface="Source Sans Pro"/>
                    <a:cs typeface="Source Sans Pro"/>
                    <a:sym typeface="Source Sans Pro"/>
                  </a:rPr>
                  <a:t> gallons into the bucket.  Each legal step has a corresponding edge in the graph to the next state by construction, so there is a path to a valid stopping state (i.e., a tuple where </a:t>
                </a:r>
                <a14:m>
                  <m:oMath xmlns:m="http://schemas.openxmlformats.org/officeDocument/2006/math">
                    <m:r>
                      <a:rPr lang="en-US" b="0" i="1" dirty="0" smtClean="0">
                        <a:solidFill>
                          <a:srgbClr val="9900FF"/>
                        </a:solidFill>
                        <a:latin typeface="Cambria Math" panose="02040503050406030204" pitchFamily="18" charset="0"/>
                        <a:ea typeface="Source Sans Pro"/>
                        <a:cs typeface="Source Sans Pro"/>
                        <a:sym typeface="Source Sans Pro"/>
                      </a:rPr>
                      <m:t> </m:t>
                    </m:r>
                    <m:sSub>
                      <m:sSubPr>
                        <m:ctrlPr>
                          <a:rPr lang="en-US" b="0" i="1" dirty="0" smtClean="0">
                            <a:solidFill>
                              <a:srgbClr val="9900FF"/>
                            </a:solidFill>
                            <a:latin typeface="Cambria Math" panose="02040503050406030204" pitchFamily="18" charset="0"/>
                            <a:ea typeface="Source Sans Pro"/>
                            <a:cs typeface="Source Sans Pro"/>
                            <a:sym typeface="Source Sans Pro"/>
                          </a:rPr>
                        </m:ctrlPr>
                      </m:sSubPr>
                      <m:e>
                        <m:r>
                          <a:rPr lang="en-US" b="0" i="1" dirty="0" smtClean="0">
                            <a:solidFill>
                              <a:srgbClr val="9900FF"/>
                            </a:solidFill>
                            <a:latin typeface="Cambria Math" panose="02040503050406030204" pitchFamily="18" charset="0"/>
                            <a:ea typeface="Source Sans Pro"/>
                            <a:cs typeface="Source Sans Pro"/>
                            <a:sym typeface="Source Sans Pro"/>
                          </a:rPr>
                          <m:t>𝑗</m:t>
                        </m:r>
                      </m:e>
                      <m:sub>
                        <m:r>
                          <a:rPr lang="en-US" b="0" i="1" dirty="0" smtClean="0">
                            <a:solidFill>
                              <a:srgbClr val="9900FF"/>
                            </a:solidFill>
                            <a:latin typeface="Cambria Math" panose="02040503050406030204" pitchFamily="18" charset="0"/>
                            <a:ea typeface="Source Sans Pro"/>
                            <a:cs typeface="Source Sans Pro"/>
                            <a:sym typeface="Source Sans Pro"/>
                          </a:rPr>
                          <m:t>11</m:t>
                        </m:r>
                      </m:sub>
                    </m:sSub>
                    <m:r>
                      <a:rPr lang="en-US" i="1" dirty="0" smtClean="0">
                        <a:solidFill>
                          <a:srgbClr val="9900FF"/>
                        </a:solidFill>
                        <a:latin typeface="Cambria Math" panose="02040503050406030204" pitchFamily="18" charset="0"/>
                        <a:ea typeface="Source Sans Pro"/>
                        <a:cs typeface="Source Sans Pro"/>
                        <a:sym typeface="Source Sans Pro"/>
                      </a:rPr>
                      <m:t>=</m:t>
                    </m:r>
                    <m:r>
                      <a:rPr lang="en-US" i="1" dirty="0" smtClean="0">
                        <a:solidFill>
                          <a:srgbClr val="9900FF"/>
                        </a:solidFill>
                        <a:latin typeface="Cambria Math" panose="02040503050406030204" pitchFamily="18" charset="0"/>
                        <a:ea typeface="Source Sans Pro"/>
                        <a:cs typeface="Source Sans Pro"/>
                        <a:sym typeface="Source Sans Pro"/>
                      </a:rPr>
                      <m:t>𝑡</m:t>
                    </m:r>
                  </m:oMath>
                </a14:m>
                <a:r>
                  <a:rPr lang="en-US" dirty="0">
                    <a:solidFill>
                      <a:srgbClr val="9900FF"/>
                    </a:solidFill>
                    <a:latin typeface="Source Sans Pro"/>
                    <a:ea typeface="Source Sans Pro"/>
                    <a:cs typeface="Source Sans Pro"/>
                    <a:sym typeface="Source Sans Pro"/>
                  </a:rPr>
                  <a:t>), we added an edge from all such vertices to </a:t>
                </a:r>
                <a14:m>
                  <m:oMath xmlns:m="http://schemas.openxmlformats.org/officeDocument/2006/math">
                    <m:r>
                      <a:rPr lang="en-US" i="1" dirty="0" smtClean="0">
                        <a:solidFill>
                          <a:srgbClr val="9900FF"/>
                        </a:solidFill>
                        <a:latin typeface="Cambria Math" panose="02040503050406030204" pitchFamily="18" charset="0"/>
                        <a:ea typeface="Source Sans Pro"/>
                        <a:cs typeface="Source Sans Pro"/>
                        <a:sym typeface="Source Sans Pro"/>
                      </a:rPr>
                      <m:t>𝑧</m:t>
                    </m:r>
                  </m:oMath>
                </a14:m>
                <a:r>
                  <a:rPr lang="en-US" dirty="0">
                    <a:solidFill>
                      <a:srgbClr val="9900FF"/>
                    </a:solidFill>
                    <a:latin typeface="Source Sans Pro"/>
                    <a:ea typeface="Source Sans Pro"/>
                    <a:cs typeface="Source Sans Pro"/>
                    <a:sym typeface="Source Sans Pro"/>
                  </a:rPr>
                  <a:t>, so there is a path from all 0’s to </a:t>
                </a:r>
                <a14:m>
                  <m:oMath xmlns:m="http://schemas.openxmlformats.org/officeDocument/2006/math">
                    <m:r>
                      <a:rPr lang="en-US" i="1" dirty="0" smtClean="0">
                        <a:solidFill>
                          <a:srgbClr val="9900FF"/>
                        </a:solidFill>
                        <a:latin typeface="Cambria Math" panose="02040503050406030204" pitchFamily="18" charset="0"/>
                        <a:ea typeface="Source Sans Pro"/>
                        <a:cs typeface="Source Sans Pro"/>
                        <a:sym typeface="Source Sans Pro"/>
                      </a:rPr>
                      <m:t>𝑧</m:t>
                    </m:r>
                  </m:oMath>
                </a14:m>
                <a:r>
                  <a:rPr lang="en-US" dirty="0">
                    <a:solidFill>
                      <a:srgbClr val="9900FF"/>
                    </a:solidFill>
                    <a:latin typeface="Source Sans Pro"/>
                    <a:ea typeface="Source Sans Pro"/>
                    <a:cs typeface="Source Sans Pro"/>
                    <a:sym typeface="Source Sans Pro"/>
                  </a:rPr>
                  <a:t>. [B/D]FS will discover this path, so we will return true.</a:t>
                </a:r>
                <a:endParaRPr lang="en-US" i="0" u="none" strike="noStrike" cap="none" dirty="0">
                  <a:solidFill>
                    <a:srgbClr val="9900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endParaRPr lang="en-US" sz="1400" dirty="0">
                  <a:solidFill>
                    <a:srgbClr val="9900FF"/>
                  </a:solidFill>
                  <a:latin typeface="Source Sans Pro"/>
                  <a:ea typeface="Source Sans Pro"/>
                  <a:cs typeface="Source Sans Pro"/>
                  <a:sym typeface="Source Sans Pro"/>
                </a:endParaRPr>
              </a:p>
            </p:txBody>
          </p:sp>
        </mc:Choice>
        <mc:Fallback xmlns="">
          <p:sp>
            <p:nvSpPr>
              <p:cNvPr id="4" name="TextBox 3">
                <a:extLst>
                  <a:ext uri="{FF2B5EF4-FFF2-40B4-BE49-F238E27FC236}">
                    <a16:creationId xmlns:a16="http://schemas.microsoft.com/office/drawing/2014/main" id="{C5D0EE99-A8CD-BDBD-E4F8-22A708704A24}"/>
                  </a:ext>
                </a:extLst>
              </p:cNvPr>
              <p:cNvSpPr txBox="1">
                <a:spLocks noRot="1" noChangeAspect="1" noMove="1" noResize="1" noEditPoints="1" noAdjustHandles="1" noChangeArrowheads="1" noChangeShapeType="1" noTextEdit="1"/>
              </p:cNvSpPr>
              <p:nvPr/>
            </p:nvSpPr>
            <p:spPr>
              <a:xfrm>
                <a:off x="443318" y="1819513"/>
                <a:ext cx="8222700" cy="2677656"/>
              </a:xfrm>
              <a:prstGeom prst="rect">
                <a:avLst/>
              </a:prstGeom>
              <a:blipFill>
                <a:blip r:embed="rId3"/>
                <a:stretch>
                  <a:fillRect l="-222" t="-227" r="-519"/>
                </a:stretch>
              </a:blipFill>
            </p:spPr>
            <p:txBody>
              <a:bodyPr/>
              <a:lstStyle/>
              <a:p>
                <a:r>
                  <a:rPr lang="en-US">
                    <a:noFill/>
                  </a:rPr>
                  <a:t> </a:t>
                </a:r>
              </a:p>
            </p:txBody>
          </p:sp>
        </mc:Fallback>
      </mc:AlternateContent>
    </p:spTree>
    <p:extLst>
      <p:ext uri="{BB962C8B-B14F-4D97-AF65-F5344CB8AC3E}">
        <p14:creationId xmlns:p14="http://schemas.microsoft.com/office/powerpoint/2010/main" val="11140950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4 – Graph Modeling</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457CB86-B894-26FD-7788-FA806722E745}"/>
                  </a:ext>
                </a:extLst>
              </p:cNvPr>
              <p:cNvSpPr>
                <a:spLocks noGrp="1"/>
              </p:cNvSpPr>
              <p:nvPr>
                <p:ph type="body" idx="1"/>
              </p:nvPr>
            </p:nvSpPr>
            <p:spPr>
              <a:xfrm>
                <a:off x="311700" y="1068425"/>
                <a:ext cx="8520600" cy="3801448"/>
              </a:xfrm>
            </p:spPr>
            <p:txBody>
              <a:bodyPr>
                <a:normAutofit/>
              </a:bodyPr>
              <a:lstStyle/>
              <a:p>
                <a:pPr lvl="0" indent="-317500">
                  <a:lnSpc>
                    <a:spcPct val="100000"/>
                  </a:lnSpc>
                  <a:buSzPts val="1400"/>
                  <a:buFont typeface="Source Sans Pro"/>
                  <a:buAutoNum type="alphaLcParenBoth" startAt="2"/>
                </a:pPr>
                <a:r>
                  <a:rPr lang="en-US" sz="1200" dirty="0">
                    <a:latin typeface="Source Sans Pro"/>
                    <a:ea typeface="Source Sans Pro"/>
                    <a:cs typeface="Source Sans Pro"/>
                    <a:sym typeface="Source Sans Pro"/>
                  </a:rPr>
                  <a:t>Now, write an algorithm to solve any instance of this puzzle. You are given a list of 10 jugs with (positive integer) capacities </a:t>
                </a:r>
                <a14:m>
                  <m:oMath xmlns:m="http://schemas.openxmlformats.org/officeDocument/2006/math">
                    <m:r>
                      <a:rPr lang="en-US" sz="1200" i="1" dirty="0" smtClean="0">
                        <a:latin typeface="Cambria Math" panose="02040503050406030204" pitchFamily="18" charset="0"/>
                        <a:ea typeface="Source Sans Pro"/>
                        <a:cs typeface="Source Sans Pro"/>
                        <a:sym typeface="Source Sans Pro"/>
                      </a:rPr>
                      <m:t>𝑐</m:t>
                    </m:r>
                    <m:r>
                      <a:rPr lang="en-US" sz="1200" i="1" baseline="-25000" dirty="0" smtClean="0">
                        <a:latin typeface="Cambria Math" panose="02040503050406030204" pitchFamily="18" charset="0"/>
                        <a:ea typeface="Source Sans Pro"/>
                        <a:cs typeface="Source Sans Pro"/>
                        <a:sym typeface="Source Sans Pro"/>
                      </a:rPr>
                      <m:t>1</m:t>
                    </m:r>
                    <m:r>
                      <a:rPr lang="en-US" sz="1200" i="1" dirty="0" smtClean="0">
                        <a:latin typeface="Cambria Math" panose="02040503050406030204" pitchFamily="18" charset="0"/>
                        <a:ea typeface="Source Sans Pro"/>
                        <a:cs typeface="Source Sans Pro"/>
                        <a:sym typeface="Source Sans Pro"/>
                      </a:rPr>
                      <m:t>, …, </m:t>
                    </m:r>
                    <m:r>
                      <a:rPr lang="en-US" sz="1200" i="1" dirty="0" smtClean="0">
                        <a:latin typeface="Cambria Math" panose="02040503050406030204" pitchFamily="18" charset="0"/>
                        <a:ea typeface="Source Sans Pro"/>
                        <a:cs typeface="Source Sans Pro"/>
                        <a:sym typeface="Source Sans Pro"/>
                      </a:rPr>
                      <m:t>𝑐</m:t>
                    </m:r>
                    <m:r>
                      <a:rPr lang="en-US" sz="1200" i="1" baseline="-25000" dirty="0" smtClean="0">
                        <a:latin typeface="Cambria Math" panose="02040503050406030204" pitchFamily="18" charset="0"/>
                        <a:ea typeface="Source Sans Pro"/>
                        <a:cs typeface="Source Sans Pro"/>
                        <a:sym typeface="Source Sans Pro"/>
                      </a:rPr>
                      <m:t>10</m:t>
                    </m:r>
                  </m:oMath>
                </a14:m>
                <a:r>
                  <a:rPr lang="en-US" sz="1200" dirty="0">
                    <a:latin typeface="Source Sans Pro"/>
                    <a:ea typeface="Source Sans Pro"/>
                    <a:cs typeface="Source Sans Pro"/>
                    <a:sym typeface="Source Sans Pro"/>
                  </a:rPr>
                  <a:t>, ranging from 1 to </a:t>
                </a:r>
                <a14:m>
                  <m:oMath xmlns:m="http://schemas.openxmlformats.org/officeDocument/2006/math">
                    <m:r>
                      <a:rPr lang="en-US" sz="1200" i="1" dirty="0" smtClean="0">
                        <a:latin typeface="Cambria Math" panose="02040503050406030204" pitchFamily="18" charset="0"/>
                        <a:ea typeface="Source Sans Pro"/>
                        <a:cs typeface="Source Sans Pro"/>
                        <a:sym typeface="Source Sans Pro"/>
                      </a:rPr>
                      <m:t>𝐶</m:t>
                    </m:r>
                  </m:oMath>
                </a14:m>
                <a:r>
                  <a:rPr lang="en-US" sz="1200" dirty="0">
                    <a:latin typeface="Source Sans Pro"/>
                    <a:ea typeface="Source Sans Pro"/>
                    <a:cs typeface="Source Sans Pro"/>
                    <a:sym typeface="Source Sans Pro"/>
                  </a:rPr>
                  <a:t>. Your goal is to determine whether it is possible to get exactly </a:t>
                </a:r>
                <a14:m>
                  <m:oMath xmlns:m="http://schemas.openxmlformats.org/officeDocument/2006/math">
                    <m:r>
                      <a:rPr lang="en-US" sz="1200" i="1" dirty="0" smtClean="0">
                        <a:latin typeface="Cambria Math" panose="02040503050406030204" pitchFamily="18" charset="0"/>
                        <a:ea typeface="Source Sans Pro"/>
                        <a:cs typeface="Source Sans Pro"/>
                        <a:sym typeface="Source Sans Pro"/>
                      </a:rPr>
                      <m:t>𝑡</m:t>
                    </m:r>
                  </m:oMath>
                </a14:m>
                <a:r>
                  <a:rPr lang="en-US" sz="1200" dirty="0">
                    <a:latin typeface="Source Sans Pro"/>
                    <a:ea typeface="Source Sans Pro"/>
                    <a:cs typeface="Source Sans Pro"/>
                    <a:sym typeface="Source Sans Pro"/>
                  </a:rPr>
                  <a:t> gallons into a bucket with capacity at least</a:t>
                </a:r>
                <a14:m>
                  <m:oMath xmlns:m="http://schemas.openxmlformats.org/officeDocument/2006/math">
                    <m:r>
                      <a:rPr lang="en-US" sz="1200" i="1" dirty="0">
                        <a:latin typeface="Cambria Math" panose="02040503050406030204" pitchFamily="18" charset="0"/>
                        <a:ea typeface="Source Sans Pro"/>
                        <a:cs typeface="Source Sans Pro"/>
                        <a:sym typeface="Source Sans Pro"/>
                      </a:rPr>
                      <m:t> </m:t>
                    </m:r>
                    <m:r>
                      <a:rPr lang="en-US" sz="1200" i="1" dirty="0">
                        <a:latin typeface="Cambria Math" panose="02040503050406030204" pitchFamily="18" charset="0"/>
                        <a:ea typeface="Source Sans Pro"/>
                        <a:cs typeface="Source Sans Pro"/>
                        <a:sym typeface="Source Sans Pro"/>
                      </a:rPr>
                      <m:t>𝑡</m:t>
                    </m:r>
                  </m:oMath>
                </a14:m>
                <a:r>
                  <a:rPr lang="en-US" sz="1200" dirty="0">
                    <a:latin typeface="Source Sans Pro"/>
                    <a:ea typeface="Source Sans Pro"/>
                    <a:cs typeface="Source Sans Pro"/>
                    <a:sym typeface="Source Sans Pro"/>
                  </a:rPr>
                  <a:t> and most </a:t>
                </a:r>
                <a14:m>
                  <m:oMath xmlns:m="http://schemas.openxmlformats.org/officeDocument/2006/math">
                    <m:r>
                      <a:rPr lang="en-US" sz="1200" i="1">
                        <a:latin typeface="Cambria Math" panose="02040503050406030204" pitchFamily="18" charset="0"/>
                        <a:ea typeface="Source Sans Pro"/>
                        <a:cs typeface="Source Sans Pro"/>
                        <a:sym typeface="Source Sans Pro"/>
                      </a:rPr>
                      <m:t>𝐵</m:t>
                    </m:r>
                    <m:r>
                      <a:rPr lang="en-US" sz="1200">
                        <a:latin typeface="Cambria Math" panose="02040503050406030204" pitchFamily="18" charset="0"/>
                        <a:ea typeface="Source Sans Pro"/>
                        <a:cs typeface="Source Sans Pro"/>
                        <a:sym typeface="Source Sans Pro"/>
                      </a:rPr>
                      <m:t>.</m:t>
                    </m:r>
                  </m:oMath>
                </a14:m>
                <a:endParaRPr lang="en-US" sz="1200" baseline="30000" dirty="0">
                  <a:latin typeface="Source Sans Pro"/>
                  <a:ea typeface="Source Sans Pro"/>
                  <a:cs typeface="Source Sans Pro"/>
                  <a:sym typeface="Source Sans Pro"/>
                </a:endParaRPr>
              </a:p>
            </p:txBody>
          </p:sp>
        </mc:Choice>
        <mc:Fallback xmlns="">
          <p:sp>
            <p:nvSpPr>
              <p:cNvPr id="5" name="Text Placeholder 4">
                <a:extLst>
                  <a:ext uri="{FF2B5EF4-FFF2-40B4-BE49-F238E27FC236}">
                    <a16:creationId xmlns:a16="http://schemas.microsoft.com/office/drawing/2014/main" id="{D457CB86-B894-26FD-7788-FA806722E745}"/>
                  </a:ext>
                </a:extLst>
              </p:cNvPr>
              <p:cNvSpPr>
                <a:spLocks noGrp="1" noRot="1" noChangeAspect="1" noMove="1" noResize="1" noEditPoints="1" noAdjustHandles="1" noChangeArrowheads="1" noChangeShapeType="1" noTextEdit="1"/>
              </p:cNvSpPr>
              <p:nvPr>
                <p:ph type="body" idx="1"/>
              </p:nvPr>
            </p:nvSpPr>
            <p:spPr>
              <a:xfrm>
                <a:off x="311700" y="1068425"/>
                <a:ext cx="8520600" cy="3801448"/>
              </a:xfrm>
              <a:blipFill>
                <a:blip r:embed="rId2"/>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C5D0EE99-A8CD-BDBD-E4F8-22A708704A24}"/>
              </a:ext>
            </a:extLst>
          </p:cNvPr>
          <p:cNvSpPr txBox="1"/>
          <p:nvPr/>
        </p:nvSpPr>
        <p:spPr>
          <a:xfrm>
            <a:off x="443318" y="1819513"/>
            <a:ext cx="8222700" cy="738664"/>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1800"/>
              <a:buFont typeface="Arial"/>
              <a:buNone/>
            </a:pPr>
            <a:r>
              <a:rPr lang="en-US" sz="1400" dirty="0">
                <a:solidFill>
                  <a:srgbClr val="9900FF"/>
                </a:solidFill>
                <a:latin typeface="Source Sans Pro"/>
                <a:ea typeface="Source Sans Pro"/>
                <a:cs typeface="Source Sans Pro"/>
                <a:sym typeface="Source Sans Pro"/>
              </a:rPr>
              <a:t>Running Time</a:t>
            </a:r>
          </a:p>
          <a:p>
            <a:pPr marL="0" marR="0" lvl="0" indent="0" algn="l" rtl="0">
              <a:lnSpc>
                <a:spcPct val="100000"/>
              </a:lnSpc>
              <a:spcBef>
                <a:spcPts val="0"/>
              </a:spcBef>
              <a:spcAft>
                <a:spcPts val="0"/>
              </a:spcAft>
              <a:buClr>
                <a:srgbClr val="000000"/>
              </a:buClr>
              <a:buSzPts val="1800"/>
              <a:buFont typeface="Arial"/>
              <a:buNone/>
            </a:pPr>
            <a:endParaRPr lang="en-US" dirty="0">
              <a:solidFill>
                <a:srgbClr val="9900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endParaRPr lang="en-US" sz="1400" dirty="0">
              <a:solidFill>
                <a:srgbClr val="9900FF"/>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3538172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4 – Graph Modeling</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457CB86-B894-26FD-7788-FA806722E745}"/>
                  </a:ext>
                </a:extLst>
              </p:cNvPr>
              <p:cNvSpPr>
                <a:spLocks noGrp="1"/>
              </p:cNvSpPr>
              <p:nvPr>
                <p:ph type="body" idx="1"/>
              </p:nvPr>
            </p:nvSpPr>
            <p:spPr>
              <a:xfrm>
                <a:off x="311700" y="1068425"/>
                <a:ext cx="8520600" cy="3801448"/>
              </a:xfrm>
            </p:spPr>
            <p:txBody>
              <a:bodyPr>
                <a:normAutofit/>
              </a:bodyPr>
              <a:lstStyle/>
              <a:p>
                <a:pPr lvl="0" indent="-317500">
                  <a:lnSpc>
                    <a:spcPct val="100000"/>
                  </a:lnSpc>
                  <a:buSzPts val="1400"/>
                  <a:buFont typeface="Source Sans Pro"/>
                  <a:buAutoNum type="alphaLcParenBoth" startAt="2"/>
                </a:pPr>
                <a:r>
                  <a:rPr lang="en-US" sz="1200" dirty="0">
                    <a:latin typeface="Source Sans Pro"/>
                    <a:ea typeface="Source Sans Pro"/>
                    <a:cs typeface="Source Sans Pro"/>
                    <a:sym typeface="Source Sans Pro"/>
                  </a:rPr>
                  <a:t>Now, write an algorithm to solve any instance of this puzzle. You are given a list of 10 jugs with (positive integer) capacities </a:t>
                </a:r>
                <a14:m>
                  <m:oMath xmlns:m="http://schemas.openxmlformats.org/officeDocument/2006/math">
                    <m:r>
                      <a:rPr lang="en-US" sz="1200" i="1" dirty="0" smtClean="0">
                        <a:latin typeface="Cambria Math" panose="02040503050406030204" pitchFamily="18" charset="0"/>
                        <a:ea typeface="Source Sans Pro"/>
                        <a:cs typeface="Source Sans Pro"/>
                        <a:sym typeface="Source Sans Pro"/>
                      </a:rPr>
                      <m:t>𝑐</m:t>
                    </m:r>
                    <m:r>
                      <a:rPr lang="en-US" sz="1200" i="1" baseline="-25000" dirty="0" smtClean="0">
                        <a:latin typeface="Cambria Math" panose="02040503050406030204" pitchFamily="18" charset="0"/>
                        <a:ea typeface="Source Sans Pro"/>
                        <a:cs typeface="Source Sans Pro"/>
                        <a:sym typeface="Source Sans Pro"/>
                      </a:rPr>
                      <m:t>1</m:t>
                    </m:r>
                    <m:r>
                      <a:rPr lang="en-US" sz="1200" i="1" dirty="0" smtClean="0">
                        <a:latin typeface="Cambria Math" panose="02040503050406030204" pitchFamily="18" charset="0"/>
                        <a:ea typeface="Source Sans Pro"/>
                        <a:cs typeface="Source Sans Pro"/>
                        <a:sym typeface="Source Sans Pro"/>
                      </a:rPr>
                      <m:t>, …, </m:t>
                    </m:r>
                    <m:r>
                      <a:rPr lang="en-US" sz="1200" i="1" dirty="0" smtClean="0">
                        <a:latin typeface="Cambria Math" panose="02040503050406030204" pitchFamily="18" charset="0"/>
                        <a:ea typeface="Source Sans Pro"/>
                        <a:cs typeface="Source Sans Pro"/>
                        <a:sym typeface="Source Sans Pro"/>
                      </a:rPr>
                      <m:t>𝑐</m:t>
                    </m:r>
                    <m:r>
                      <a:rPr lang="en-US" sz="1200" i="1" baseline="-25000" dirty="0" smtClean="0">
                        <a:latin typeface="Cambria Math" panose="02040503050406030204" pitchFamily="18" charset="0"/>
                        <a:ea typeface="Source Sans Pro"/>
                        <a:cs typeface="Source Sans Pro"/>
                        <a:sym typeface="Source Sans Pro"/>
                      </a:rPr>
                      <m:t>10</m:t>
                    </m:r>
                  </m:oMath>
                </a14:m>
                <a:r>
                  <a:rPr lang="en-US" sz="1200" dirty="0">
                    <a:latin typeface="Source Sans Pro"/>
                    <a:ea typeface="Source Sans Pro"/>
                    <a:cs typeface="Source Sans Pro"/>
                    <a:sym typeface="Source Sans Pro"/>
                  </a:rPr>
                  <a:t>, ranging from 1 to </a:t>
                </a:r>
                <a14:m>
                  <m:oMath xmlns:m="http://schemas.openxmlformats.org/officeDocument/2006/math">
                    <m:r>
                      <a:rPr lang="en-US" sz="1200" i="1" dirty="0" smtClean="0">
                        <a:latin typeface="Cambria Math" panose="02040503050406030204" pitchFamily="18" charset="0"/>
                        <a:ea typeface="Source Sans Pro"/>
                        <a:cs typeface="Source Sans Pro"/>
                        <a:sym typeface="Source Sans Pro"/>
                      </a:rPr>
                      <m:t>𝐶</m:t>
                    </m:r>
                  </m:oMath>
                </a14:m>
                <a:r>
                  <a:rPr lang="en-US" sz="1200" dirty="0">
                    <a:latin typeface="Source Sans Pro"/>
                    <a:ea typeface="Source Sans Pro"/>
                    <a:cs typeface="Source Sans Pro"/>
                    <a:sym typeface="Source Sans Pro"/>
                  </a:rPr>
                  <a:t>. Your goal is to determine whether it is possible to get exactly </a:t>
                </a:r>
                <a14:m>
                  <m:oMath xmlns:m="http://schemas.openxmlformats.org/officeDocument/2006/math">
                    <m:r>
                      <a:rPr lang="en-US" sz="1200" i="1" dirty="0" smtClean="0">
                        <a:latin typeface="Cambria Math" panose="02040503050406030204" pitchFamily="18" charset="0"/>
                        <a:ea typeface="Source Sans Pro"/>
                        <a:cs typeface="Source Sans Pro"/>
                        <a:sym typeface="Source Sans Pro"/>
                      </a:rPr>
                      <m:t>𝑡</m:t>
                    </m:r>
                  </m:oMath>
                </a14:m>
                <a:r>
                  <a:rPr lang="en-US" sz="1200" dirty="0">
                    <a:latin typeface="Source Sans Pro"/>
                    <a:ea typeface="Source Sans Pro"/>
                    <a:cs typeface="Source Sans Pro"/>
                    <a:sym typeface="Source Sans Pro"/>
                  </a:rPr>
                  <a:t> gallons into a bucket with capacity at least</a:t>
                </a:r>
                <a14:m>
                  <m:oMath xmlns:m="http://schemas.openxmlformats.org/officeDocument/2006/math">
                    <m:r>
                      <a:rPr lang="en-US" sz="1200" i="1" dirty="0">
                        <a:latin typeface="Cambria Math" panose="02040503050406030204" pitchFamily="18" charset="0"/>
                        <a:ea typeface="Source Sans Pro"/>
                        <a:cs typeface="Source Sans Pro"/>
                        <a:sym typeface="Source Sans Pro"/>
                      </a:rPr>
                      <m:t> </m:t>
                    </m:r>
                    <m:r>
                      <a:rPr lang="en-US" sz="1200" i="1" dirty="0">
                        <a:latin typeface="Cambria Math" panose="02040503050406030204" pitchFamily="18" charset="0"/>
                        <a:ea typeface="Source Sans Pro"/>
                        <a:cs typeface="Source Sans Pro"/>
                        <a:sym typeface="Source Sans Pro"/>
                      </a:rPr>
                      <m:t>𝑡</m:t>
                    </m:r>
                  </m:oMath>
                </a14:m>
                <a:r>
                  <a:rPr lang="en-US" sz="1200" dirty="0">
                    <a:latin typeface="Source Sans Pro"/>
                    <a:ea typeface="Source Sans Pro"/>
                    <a:cs typeface="Source Sans Pro"/>
                    <a:sym typeface="Source Sans Pro"/>
                  </a:rPr>
                  <a:t> and most </a:t>
                </a:r>
                <a14:m>
                  <m:oMath xmlns:m="http://schemas.openxmlformats.org/officeDocument/2006/math">
                    <m:r>
                      <a:rPr lang="en-US" sz="1200" i="1">
                        <a:latin typeface="Cambria Math" panose="02040503050406030204" pitchFamily="18" charset="0"/>
                        <a:ea typeface="Source Sans Pro"/>
                        <a:cs typeface="Source Sans Pro"/>
                        <a:sym typeface="Source Sans Pro"/>
                      </a:rPr>
                      <m:t>𝐵</m:t>
                    </m:r>
                    <m:r>
                      <a:rPr lang="en-US" sz="1200">
                        <a:latin typeface="Cambria Math" panose="02040503050406030204" pitchFamily="18" charset="0"/>
                        <a:ea typeface="Source Sans Pro"/>
                        <a:cs typeface="Source Sans Pro"/>
                        <a:sym typeface="Source Sans Pro"/>
                      </a:rPr>
                      <m:t>.</m:t>
                    </m:r>
                  </m:oMath>
                </a14:m>
                <a:endParaRPr lang="en-US" sz="1200" baseline="30000" dirty="0">
                  <a:latin typeface="Source Sans Pro"/>
                  <a:ea typeface="Source Sans Pro"/>
                  <a:cs typeface="Source Sans Pro"/>
                  <a:sym typeface="Source Sans Pro"/>
                </a:endParaRPr>
              </a:p>
            </p:txBody>
          </p:sp>
        </mc:Choice>
        <mc:Fallback xmlns="">
          <p:sp>
            <p:nvSpPr>
              <p:cNvPr id="5" name="Text Placeholder 4">
                <a:extLst>
                  <a:ext uri="{FF2B5EF4-FFF2-40B4-BE49-F238E27FC236}">
                    <a16:creationId xmlns:a16="http://schemas.microsoft.com/office/drawing/2014/main" id="{D457CB86-B894-26FD-7788-FA806722E745}"/>
                  </a:ext>
                </a:extLst>
              </p:cNvPr>
              <p:cNvSpPr>
                <a:spLocks noGrp="1" noRot="1" noChangeAspect="1" noMove="1" noResize="1" noEditPoints="1" noAdjustHandles="1" noChangeArrowheads="1" noChangeShapeType="1" noTextEdit="1"/>
              </p:cNvSpPr>
              <p:nvPr>
                <p:ph type="body" idx="1"/>
              </p:nvPr>
            </p:nvSpPr>
            <p:spPr>
              <a:xfrm>
                <a:off x="311700" y="1068425"/>
                <a:ext cx="8520600" cy="3801448"/>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5D0EE99-A8CD-BDBD-E4F8-22A708704A24}"/>
                  </a:ext>
                </a:extLst>
              </p:cNvPr>
              <p:cNvSpPr txBox="1"/>
              <p:nvPr/>
            </p:nvSpPr>
            <p:spPr>
              <a:xfrm>
                <a:off x="443318" y="1819513"/>
                <a:ext cx="8222700" cy="1600438"/>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1800"/>
                  <a:buFont typeface="Arial"/>
                  <a:buNone/>
                </a:pPr>
                <a:r>
                  <a:rPr lang="en-US" dirty="0">
                    <a:solidFill>
                      <a:srgbClr val="9900FF"/>
                    </a:solidFill>
                    <a:latin typeface="Source Sans Pro"/>
                    <a:ea typeface="Source Sans Pro"/>
                    <a:cs typeface="Source Sans Pro"/>
                    <a:sym typeface="Source Sans Pro"/>
                  </a:rPr>
                  <a:t>Running Time </a:t>
                </a:r>
              </a:p>
              <a:p>
                <a:pPr marL="0" marR="0" lvl="0" indent="0" algn="l" rtl="0">
                  <a:lnSpc>
                    <a:spcPct val="100000"/>
                  </a:lnSpc>
                  <a:spcBef>
                    <a:spcPts val="0"/>
                  </a:spcBef>
                  <a:spcAft>
                    <a:spcPts val="0"/>
                  </a:spcAft>
                  <a:buClr>
                    <a:srgbClr val="000000"/>
                  </a:buClr>
                  <a:buSzPts val="1800"/>
                  <a:buFont typeface="Arial"/>
                  <a:buNone/>
                </a:pPr>
                <a:endParaRPr lang="en-US" dirty="0">
                  <a:solidFill>
                    <a:srgbClr val="9900FF"/>
                  </a:solidFill>
                  <a:latin typeface="Source Sans Pro"/>
                  <a:ea typeface="Source Sans Pro"/>
                  <a:cs typeface="Source Sans Pro"/>
                  <a:sym typeface="Source Sans Pro"/>
                </a:endParaRPr>
              </a:p>
              <a:p>
                <a:pPr lvl="0">
                  <a:buSzPts val="1800"/>
                </a:pPr>
                <a:r>
                  <a:rPr lang="en-US" dirty="0">
                    <a:solidFill>
                      <a:srgbClr val="9900FF"/>
                    </a:solidFill>
                    <a:latin typeface="Source Sans Pro"/>
                    <a:ea typeface="Source Sans Pro"/>
                    <a:cs typeface="Source Sans Pro"/>
                    <a:sym typeface="Source Sans Pro"/>
                  </a:rPr>
                  <a:t>Let </a:t>
                </a:r>
                <a14:m>
                  <m:oMath xmlns:m="http://schemas.openxmlformats.org/officeDocument/2006/math">
                    <m:r>
                      <a:rPr lang="en-US" i="1" dirty="0" smtClean="0">
                        <a:solidFill>
                          <a:srgbClr val="9900FF"/>
                        </a:solidFill>
                        <a:latin typeface="Cambria Math" panose="02040503050406030204" pitchFamily="18" charset="0"/>
                        <a:ea typeface="Source Sans Pro"/>
                        <a:cs typeface="Source Sans Pro"/>
                        <a:sym typeface="Source Sans Pro"/>
                      </a:rPr>
                      <m:t>𝑛</m:t>
                    </m:r>
                    <m:r>
                      <a:rPr lang="en-US" i="1" dirty="0" smtClean="0">
                        <a:solidFill>
                          <a:srgbClr val="9900FF"/>
                        </a:solidFill>
                        <a:latin typeface="Cambria Math" panose="02040503050406030204" pitchFamily="18" charset="0"/>
                        <a:ea typeface="Source Sans Pro"/>
                        <a:cs typeface="Source Sans Pro"/>
                        <a:sym typeface="Source Sans Pro"/>
                      </a:rPr>
                      <m:t>=</m:t>
                    </m:r>
                    <m:sSup>
                      <m:sSupPr>
                        <m:ctrlPr>
                          <a:rPr lang="en-US" b="0" i="1" dirty="0" smtClean="0">
                            <a:solidFill>
                              <a:srgbClr val="9900FF"/>
                            </a:solidFill>
                            <a:latin typeface="Cambria Math" panose="02040503050406030204" pitchFamily="18" charset="0"/>
                            <a:ea typeface="Source Sans Pro"/>
                            <a:cs typeface="Source Sans Pro"/>
                            <a:sym typeface="Source Sans Pro"/>
                          </a:rPr>
                        </m:ctrlPr>
                      </m:sSupPr>
                      <m:e>
                        <m:d>
                          <m:dPr>
                            <m:ctrlPr>
                              <a:rPr lang="en-US" b="0" i="1" dirty="0" smtClean="0">
                                <a:solidFill>
                                  <a:srgbClr val="9900FF"/>
                                </a:solidFill>
                                <a:latin typeface="Cambria Math" panose="02040503050406030204" pitchFamily="18" charset="0"/>
                                <a:ea typeface="Source Sans Pro"/>
                                <a:cs typeface="Source Sans Pro"/>
                                <a:sym typeface="Source Sans Pro"/>
                              </a:rPr>
                            </m:ctrlPr>
                          </m:dPr>
                          <m:e>
                            <m:r>
                              <a:rPr lang="en-US" b="0" i="1" dirty="0" smtClean="0">
                                <a:solidFill>
                                  <a:srgbClr val="9900FF"/>
                                </a:solidFill>
                                <a:latin typeface="Cambria Math" panose="02040503050406030204" pitchFamily="18" charset="0"/>
                                <a:ea typeface="Source Sans Pro"/>
                                <a:sym typeface="Source Sans Pro"/>
                              </a:rPr>
                              <m:t>𝐶</m:t>
                            </m:r>
                            <m:r>
                              <a:rPr lang="en-US" b="0" i="1" dirty="0" smtClean="0">
                                <a:solidFill>
                                  <a:srgbClr val="9900FF"/>
                                </a:solidFill>
                                <a:latin typeface="Cambria Math" panose="02040503050406030204" pitchFamily="18" charset="0"/>
                                <a:ea typeface="Source Sans Pro"/>
                                <a:sym typeface="Source Sans Pro"/>
                              </a:rPr>
                              <m:t>+1</m:t>
                            </m:r>
                          </m:e>
                        </m:d>
                      </m:e>
                      <m:sup>
                        <m:r>
                          <a:rPr lang="en-US" b="0" i="1" dirty="0" smtClean="0">
                            <a:solidFill>
                              <a:srgbClr val="9900FF"/>
                            </a:solidFill>
                            <a:latin typeface="Cambria Math" panose="02040503050406030204" pitchFamily="18" charset="0"/>
                            <a:ea typeface="Source Sans Pro"/>
                            <a:sym typeface="Source Sans Pro"/>
                          </a:rPr>
                          <m:t>10</m:t>
                        </m:r>
                      </m:sup>
                    </m:sSup>
                    <m:d>
                      <m:dPr>
                        <m:ctrlPr>
                          <a:rPr lang="en-US" i="1" dirty="0">
                            <a:solidFill>
                              <a:srgbClr val="9900FF"/>
                            </a:solidFill>
                            <a:latin typeface="Cambria Math" panose="02040503050406030204" pitchFamily="18" charset="0"/>
                            <a:ea typeface="Source Sans Pro"/>
                            <a:cs typeface="Source Sans Pro"/>
                            <a:sym typeface="Source Sans Pro"/>
                          </a:rPr>
                        </m:ctrlPr>
                      </m:dPr>
                      <m:e>
                        <m:r>
                          <a:rPr lang="en-US" i="1" dirty="0">
                            <a:solidFill>
                              <a:srgbClr val="9900FF"/>
                            </a:solidFill>
                            <a:latin typeface="Cambria Math" panose="02040503050406030204" pitchFamily="18" charset="0"/>
                            <a:ea typeface="Source Sans Pro"/>
                            <a:cs typeface="Source Sans Pro"/>
                            <a:sym typeface="Source Sans Pro"/>
                          </a:rPr>
                          <m:t>𝐵</m:t>
                        </m:r>
                        <m:r>
                          <a:rPr lang="en-US" i="1" dirty="0">
                            <a:solidFill>
                              <a:srgbClr val="9900FF"/>
                            </a:solidFill>
                            <a:latin typeface="Cambria Math" panose="02040503050406030204" pitchFamily="18" charset="0"/>
                            <a:ea typeface="Source Sans Pro"/>
                            <a:cs typeface="Source Sans Pro"/>
                            <a:sym typeface="Source Sans Pro"/>
                          </a:rPr>
                          <m:t>+1</m:t>
                        </m:r>
                      </m:e>
                    </m:d>
                  </m:oMath>
                </a14:m>
                <a:r>
                  <a:rPr lang="en-US" dirty="0">
                    <a:solidFill>
                      <a:srgbClr val="9900FF"/>
                    </a:solidFill>
                    <a:latin typeface="Source Sans Pro"/>
                    <a:ea typeface="Source Sans Pro"/>
                    <a:cs typeface="Source Sans Pro"/>
                    <a:sym typeface="Source Sans Pro"/>
                  </a:rPr>
                  <a:t>+1.  Note that this is the number of vertices in our graph. Each vertex has a constant number of edges leaving it (as you are performing one of three operations (dump, pour, fill) among a constant number of jugs. So the graph can be has </a:t>
                </a:r>
                <a14:m>
                  <m:oMath xmlns:m="http://schemas.openxmlformats.org/officeDocument/2006/math">
                    <m:r>
                      <a:rPr lang="en-US" i="1" dirty="0" smtClean="0">
                        <a:solidFill>
                          <a:srgbClr val="9900FF"/>
                        </a:solidFill>
                        <a:latin typeface="Cambria Math" panose="02040503050406030204" pitchFamily="18" charset="0"/>
                        <a:ea typeface="Source Sans Pro"/>
                        <a:cs typeface="Source Sans Pro"/>
                        <a:sym typeface="Source Sans Pro"/>
                      </a:rPr>
                      <m:t>𝑂</m:t>
                    </m:r>
                    <m:r>
                      <a:rPr lang="en-US" i="1" dirty="0" smtClean="0">
                        <a:solidFill>
                          <a:srgbClr val="9900FF"/>
                        </a:solidFill>
                        <a:latin typeface="Cambria Math" panose="02040503050406030204" pitchFamily="18" charset="0"/>
                        <a:ea typeface="Source Sans Pro"/>
                        <a:cs typeface="Source Sans Pro"/>
                        <a:sym typeface="Source Sans Pro"/>
                      </a:rPr>
                      <m:t>(</m:t>
                    </m:r>
                    <m:r>
                      <a:rPr lang="en-US" i="1" dirty="0" smtClean="0">
                        <a:solidFill>
                          <a:srgbClr val="9900FF"/>
                        </a:solidFill>
                        <a:latin typeface="Cambria Math" panose="02040503050406030204" pitchFamily="18" charset="0"/>
                        <a:ea typeface="Source Sans Pro"/>
                        <a:cs typeface="Source Sans Pro"/>
                        <a:sym typeface="Source Sans Pro"/>
                      </a:rPr>
                      <m:t>𝑛</m:t>
                    </m:r>
                    <m:r>
                      <a:rPr lang="en-US" i="1" dirty="0" smtClean="0">
                        <a:solidFill>
                          <a:srgbClr val="9900FF"/>
                        </a:solidFill>
                        <a:latin typeface="Cambria Math" panose="02040503050406030204" pitchFamily="18" charset="0"/>
                        <a:ea typeface="Source Sans Pro"/>
                        <a:cs typeface="Source Sans Pro"/>
                        <a:sym typeface="Source Sans Pro"/>
                      </a:rPr>
                      <m:t>)</m:t>
                    </m:r>
                  </m:oMath>
                </a14:m>
                <a:r>
                  <a:rPr lang="en-US" dirty="0">
                    <a:solidFill>
                      <a:srgbClr val="9900FF"/>
                    </a:solidFill>
                    <a:latin typeface="Source Sans Pro"/>
                    <a:ea typeface="Source Sans Pro"/>
                    <a:cs typeface="Source Sans Pro"/>
                    <a:sym typeface="Source Sans Pro"/>
                  </a:rPr>
                  <a:t> edges and can be constructed in </a:t>
                </a:r>
                <a14:m>
                  <m:oMath xmlns:m="http://schemas.openxmlformats.org/officeDocument/2006/math">
                    <m:r>
                      <a:rPr lang="en-US" i="1" dirty="0" smtClean="0">
                        <a:solidFill>
                          <a:srgbClr val="9900FF"/>
                        </a:solidFill>
                        <a:latin typeface="Cambria Math" panose="02040503050406030204" pitchFamily="18" charset="0"/>
                        <a:ea typeface="Source Sans Pro"/>
                        <a:cs typeface="Source Sans Pro"/>
                        <a:sym typeface="Source Sans Pro"/>
                      </a:rPr>
                      <m:t>𝑂</m:t>
                    </m:r>
                    <m:r>
                      <a:rPr lang="en-US" i="1" dirty="0" smtClean="0">
                        <a:solidFill>
                          <a:srgbClr val="9900FF"/>
                        </a:solidFill>
                        <a:latin typeface="Cambria Math" panose="02040503050406030204" pitchFamily="18" charset="0"/>
                        <a:ea typeface="Source Sans Pro"/>
                        <a:cs typeface="Source Sans Pro"/>
                        <a:sym typeface="Source Sans Pro"/>
                      </a:rPr>
                      <m:t>(</m:t>
                    </m:r>
                    <m:r>
                      <a:rPr lang="en-US" i="1" dirty="0" smtClean="0">
                        <a:solidFill>
                          <a:srgbClr val="9900FF"/>
                        </a:solidFill>
                        <a:latin typeface="Cambria Math" panose="02040503050406030204" pitchFamily="18" charset="0"/>
                        <a:ea typeface="Source Sans Pro"/>
                        <a:cs typeface="Source Sans Pro"/>
                        <a:sym typeface="Source Sans Pro"/>
                      </a:rPr>
                      <m:t>𝑛</m:t>
                    </m:r>
                    <m:r>
                      <a:rPr lang="en-US" i="1" dirty="0" smtClean="0">
                        <a:solidFill>
                          <a:srgbClr val="9900FF"/>
                        </a:solidFill>
                        <a:latin typeface="Cambria Math" panose="02040503050406030204" pitchFamily="18" charset="0"/>
                        <a:ea typeface="Source Sans Pro"/>
                        <a:cs typeface="Source Sans Pro"/>
                        <a:sym typeface="Source Sans Pro"/>
                      </a:rPr>
                      <m:t>)</m:t>
                    </m:r>
                  </m:oMath>
                </a14:m>
                <a:r>
                  <a:rPr lang="en-US" dirty="0">
                    <a:solidFill>
                      <a:srgbClr val="9900FF"/>
                    </a:solidFill>
                    <a:latin typeface="Source Sans Pro"/>
                    <a:ea typeface="Source Sans Pro"/>
                    <a:cs typeface="Source Sans Pro"/>
                    <a:sym typeface="Source Sans Pro"/>
                  </a:rPr>
                  <a:t> time. Running [B/D]FS in a graph with </a:t>
                </a:r>
                <a14:m>
                  <m:oMath xmlns:m="http://schemas.openxmlformats.org/officeDocument/2006/math">
                    <m:r>
                      <a:rPr lang="en-US" i="1" dirty="0" smtClean="0">
                        <a:solidFill>
                          <a:srgbClr val="9900FF"/>
                        </a:solidFill>
                        <a:latin typeface="Cambria Math" panose="02040503050406030204" pitchFamily="18" charset="0"/>
                        <a:ea typeface="Source Sans Pro"/>
                        <a:cs typeface="Source Sans Pro"/>
                        <a:sym typeface="Source Sans Pro"/>
                      </a:rPr>
                      <m:t>𝑂</m:t>
                    </m:r>
                    <m:r>
                      <a:rPr lang="en-US" i="1" dirty="0" smtClean="0">
                        <a:solidFill>
                          <a:srgbClr val="9900FF"/>
                        </a:solidFill>
                        <a:latin typeface="Cambria Math" panose="02040503050406030204" pitchFamily="18" charset="0"/>
                        <a:ea typeface="Source Sans Pro"/>
                        <a:cs typeface="Source Sans Pro"/>
                        <a:sym typeface="Source Sans Pro"/>
                      </a:rPr>
                      <m:t>(</m:t>
                    </m:r>
                    <m:r>
                      <a:rPr lang="en-US" i="1" dirty="0" smtClean="0">
                        <a:solidFill>
                          <a:srgbClr val="9900FF"/>
                        </a:solidFill>
                        <a:latin typeface="Cambria Math" panose="02040503050406030204" pitchFamily="18" charset="0"/>
                        <a:ea typeface="Source Sans Pro"/>
                        <a:cs typeface="Source Sans Pro"/>
                        <a:sym typeface="Source Sans Pro"/>
                      </a:rPr>
                      <m:t>𝑛</m:t>
                    </m:r>
                    <m:r>
                      <a:rPr lang="en-US" i="1" dirty="0" smtClean="0">
                        <a:solidFill>
                          <a:srgbClr val="9900FF"/>
                        </a:solidFill>
                        <a:latin typeface="Cambria Math" panose="02040503050406030204" pitchFamily="18" charset="0"/>
                        <a:ea typeface="Source Sans Pro"/>
                        <a:cs typeface="Source Sans Pro"/>
                        <a:sym typeface="Source Sans Pro"/>
                      </a:rPr>
                      <m:t>)</m:t>
                    </m:r>
                  </m:oMath>
                </a14:m>
                <a:r>
                  <a:rPr lang="en-US" dirty="0">
                    <a:solidFill>
                      <a:srgbClr val="9900FF"/>
                    </a:solidFill>
                    <a:latin typeface="Source Sans Pro"/>
                    <a:ea typeface="Source Sans Pro"/>
                    <a:cs typeface="Source Sans Pro"/>
                    <a:sym typeface="Source Sans Pro"/>
                  </a:rPr>
                  <a:t> vertices and edges takes </a:t>
                </a:r>
                <a14:m>
                  <m:oMath xmlns:m="http://schemas.openxmlformats.org/officeDocument/2006/math">
                    <m:r>
                      <a:rPr lang="en-US" i="1" dirty="0" smtClean="0">
                        <a:solidFill>
                          <a:srgbClr val="9900FF"/>
                        </a:solidFill>
                        <a:latin typeface="Cambria Math" panose="02040503050406030204" pitchFamily="18" charset="0"/>
                        <a:ea typeface="Source Sans Pro"/>
                        <a:cs typeface="Source Sans Pro"/>
                        <a:sym typeface="Source Sans Pro"/>
                      </a:rPr>
                      <m:t>𝑂</m:t>
                    </m:r>
                    <m:r>
                      <a:rPr lang="en-US" i="1" dirty="0" smtClean="0">
                        <a:solidFill>
                          <a:srgbClr val="9900FF"/>
                        </a:solidFill>
                        <a:latin typeface="Cambria Math" panose="02040503050406030204" pitchFamily="18" charset="0"/>
                        <a:ea typeface="Source Sans Pro"/>
                        <a:cs typeface="Source Sans Pro"/>
                        <a:sym typeface="Source Sans Pro"/>
                      </a:rPr>
                      <m:t>(</m:t>
                    </m:r>
                    <m:r>
                      <a:rPr lang="en-US" i="1" dirty="0" smtClean="0">
                        <a:solidFill>
                          <a:srgbClr val="9900FF"/>
                        </a:solidFill>
                        <a:latin typeface="Cambria Math" panose="02040503050406030204" pitchFamily="18" charset="0"/>
                        <a:ea typeface="Source Sans Pro"/>
                        <a:cs typeface="Source Sans Pro"/>
                        <a:sym typeface="Source Sans Pro"/>
                      </a:rPr>
                      <m:t>𝑛</m:t>
                    </m:r>
                    <m:r>
                      <a:rPr lang="en-US" i="1" dirty="0" smtClean="0">
                        <a:solidFill>
                          <a:srgbClr val="9900FF"/>
                        </a:solidFill>
                        <a:latin typeface="Cambria Math" panose="02040503050406030204" pitchFamily="18" charset="0"/>
                        <a:ea typeface="Source Sans Pro"/>
                        <a:cs typeface="Source Sans Pro"/>
                        <a:sym typeface="Source Sans Pro"/>
                      </a:rPr>
                      <m:t>)</m:t>
                    </m:r>
                  </m:oMath>
                </a14:m>
                <a:r>
                  <a:rPr lang="en-US" dirty="0">
                    <a:solidFill>
                      <a:srgbClr val="9900FF"/>
                    </a:solidFill>
                    <a:latin typeface="Source Sans Pro"/>
                    <a:ea typeface="Source Sans Pro"/>
                    <a:cs typeface="Source Sans Pro"/>
                    <a:sym typeface="Source Sans Pro"/>
                  </a:rPr>
                  <a:t> time, so the overall running time is </a:t>
                </a:r>
                <a14:m>
                  <m:oMath xmlns:m="http://schemas.openxmlformats.org/officeDocument/2006/math">
                    <m:r>
                      <a:rPr lang="en-US" i="1" dirty="0" smtClean="0">
                        <a:solidFill>
                          <a:srgbClr val="9900FF"/>
                        </a:solidFill>
                        <a:latin typeface="Cambria Math" panose="02040503050406030204" pitchFamily="18" charset="0"/>
                        <a:ea typeface="Source Sans Pro"/>
                        <a:cs typeface="Source Sans Pro"/>
                        <a:sym typeface="Source Sans Pro"/>
                      </a:rPr>
                      <m:t>𝑂</m:t>
                    </m:r>
                    <m:r>
                      <a:rPr lang="en-US" i="1" dirty="0" smtClean="0">
                        <a:solidFill>
                          <a:srgbClr val="9900FF"/>
                        </a:solidFill>
                        <a:latin typeface="Cambria Math" panose="02040503050406030204" pitchFamily="18" charset="0"/>
                        <a:ea typeface="Source Sans Pro"/>
                        <a:cs typeface="Source Sans Pro"/>
                        <a:sym typeface="Source Sans Pro"/>
                      </a:rPr>
                      <m:t>(</m:t>
                    </m:r>
                    <m:r>
                      <a:rPr lang="en-US" i="1" dirty="0" smtClean="0">
                        <a:solidFill>
                          <a:srgbClr val="9900FF"/>
                        </a:solidFill>
                        <a:latin typeface="Cambria Math" panose="02040503050406030204" pitchFamily="18" charset="0"/>
                        <a:ea typeface="Source Sans Pro"/>
                        <a:cs typeface="Source Sans Pro"/>
                        <a:sym typeface="Source Sans Pro"/>
                      </a:rPr>
                      <m:t>𝑛</m:t>
                    </m:r>
                    <m:r>
                      <a:rPr lang="en-US" i="1" dirty="0" smtClean="0">
                        <a:solidFill>
                          <a:srgbClr val="9900FF"/>
                        </a:solidFill>
                        <a:latin typeface="Cambria Math" panose="02040503050406030204" pitchFamily="18" charset="0"/>
                        <a:ea typeface="Source Sans Pro"/>
                        <a:cs typeface="Source Sans Pro"/>
                        <a:sym typeface="Source Sans Pro"/>
                      </a:rPr>
                      <m:t>)</m:t>
                    </m:r>
                  </m:oMath>
                </a14:m>
                <a:r>
                  <a:rPr lang="en-US" dirty="0">
                    <a:solidFill>
                      <a:srgbClr val="9900FF"/>
                    </a:solidFill>
                    <a:latin typeface="Source Sans Pro"/>
                    <a:ea typeface="Source Sans Pro"/>
                    <a:cs typeface="Source Sans Pro"/>
                    <a:sym typeface="Source Sans Pro"/>
                  </a:rPr>
                  <a:t>.</a:t>
                </a:r>
                <a:endParaRPr lang="en-US" i="0" u="none" strike="noStrike" cap="none" dirty="0">
                  <a:solidFill>
                    <a:srgbClr val="9900FF"/>
                  </a:solidFill>
                  <a:latin typeface="Source Sans Pro"/>
                  <a:ea typeface="Source Sans Pro"/>
                  <a:cs typeface="Source Sans Pro"/>
                  <a:sym typeface="Source Sans Pro"/>
                </a:endParaRPr>
              </a:p>
            </p:txBody>
          </p:sp>
        </mc:Choice>
        <mc:Fallback xmlns="">
          <p:sp>
            <p:nvSpPr>
              <p:cNvPr id="4" name="TextBox 3">
                <a:extLst>
                  <a:ext uri="{FF2B5EF4-FFF2-40B4-BE49-F238E27FC236}">
                    <a16:creationId xmlns:a16="http://schemas.microsoft.com/office/drawing/2014/main" id="{C5D0EE99-A8CD-BDBD-E4F8-22A708704A24}"/>
                  </a:ext>
                </a:extLst>
              </p:cNvPr>
              <p:cNvSpPr txBox="1">
                <a:spLocks noRot="1" noChangeAspect="1" noMove="1" noResize="1" noEditPoints="1" noAdjustHandles="1" noChangeArrowheads="1" noChangeShapeType="1" noTextEdit="1"/>
              </p:cNvSpPr>
              <p:nvPr/>
            </p:nvSpPr>
            <p:spPr>
              <a:xfrm>
                <a:off x="443318" y="1819513"/>
                <a:ext cx="8222700" cy="1600438"/>
              </a:xfrm>
              <a:prstGeom prst="rect">
                <a:avLst/>
              </a:prstGeom>
              <a:blipFill>
                <a:blip r:embed="rId3"/>
                <a:stretch>
                  <a:fillRect l="-222" t="-380" b="-3042"/>
                </a:stretch>
              </a:blipFill>
            </p:spPr>
            <p:txBody>
              <a:bodyPr/>
              <a:lstStyle/>
              <a:p>
                <a:r>
                  <a:rPr lang="en-US">
                    <a:noFill/>
                  </a:rPr>
                  <a:t> </a:t>
                </a:r>
              </a:p>
            </p:txBody>
          </p:sp>
        </mc:Fallback>
      </mc:AlternateContent>
    </p:spTree>
    <p:extLst>
      <p:ext uri="{BB962C8B-B14F-4D97-AF65-F5344CB8AC3E}">
        <p14:creationId xmlns:p14="http://schemas.microsoft.com/office/powerpoint/2010/main" val="3028443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437680-48CC-F1A8-B245-3738328785AC}"/>
              </a:ext>
            </a:extLst>
          </p:cNvPr>
          <p:cNvSpPr>
            <a:spLocks noGrp="1"/>
          </p:cNvSpPr>
          <p:nvPr>
            <p:ph type="title"/>
          </p:nvPr>
        </p:nvSpPr>
        <p:spPr/>
        <p:txBody>
          <a:bodyPr>
            <a:normAutofit fontScale="90000"/>
          </a:bodyPr>
          <a:lstStyle/>
          <a:p>
            <a:r>
              <a:rPr lang="en-US" dirty="0"/>
              <a:t>Graph Modeling Steps</a:t>
            </a:r>
          </a:p>
        </p:txBody>
      </p:sp>
      <p:sp>
        <p:nvSpPr>
          <p:cNvPr id="4" name="Text Placeholder 3">
            <a:extLst>
              <a:ext uri="{FF2B5EF4-FFF2-40B4-BE49-F238E27FC236}">
                <a16:creationId xmlns:a16="http://schemas.microsoft.com/office/drawing/2014/main" id="{F2C3933D-B04B-D1A9-7D9E-45AEBC439FE8}"/>
              </a:ext>
            </a:extLst>
          </p:cNvPr>
          <p:cNvSpPr>
            <a:spLocks noGrp="1"/>
          </p:cNvSpPr>
          <p:nvPr>
            <p:ph type="body" idx="1"/>
          </p:nvPr>
        </p:nvSpPr>
        <p:spPr>
          <a:xfrm>
            <a:off x="311700" y="1068425"/>
            <a:ext cx="8520600" cy="3725248"/>
          </a:xfrm>
        </p:spPr>
        <p:txBody>
          <a:bodyPr>
            <a:normAutofit fontScale="92500" lnSpcReduction="20000"/>
          </a:bodyPr>
          <a:lstStyle/>
          <a:p>
            <a:pPr>
              <a:buFont typeface="+mj-lt"/>
              <a:buAutoNum type="arabicPeriod"/>
            </a:pPr>
            <a:r>
              <a:rPr lang="en-US" dirty="0"/>
              <a:t>Ask </a:t>
            </a:r>
            <a:r>
              <a:rPr lang="en-US" b="1" dirty="0">
                <a:solidFill>
                  <a:schemeClr val="bg2"/>
                </a:solidFill>
              </a:rPr>
              <a:t>"what are my fundamental objects?" </a:t>
            </a:r>
            <a:r>
              <a:rPr lang="en-US" dirty="0"/>
              <a:t>(These are usually your vertices)</a:t>
            </a:r>
          </a:p>
          <a:p>
            <a:pPr>
              <a:buFont typeface="+mj-lt"/>
              <a:buAutoNum type="arabicPeriod"/>
            </a:pPr>
            <a:r>
              <a:rPr lang="en-US" dirty="0"/>
              <a:t>Ask </a:t>
            </a:r>
            <a:r>
              <a:rPr lang="en-US" b="1" dirty="0">
                <a:solidFill>
                  <a:schemeClr val="bg2"/>
                </a:solidFill>
              </a:rPr>
              <a:t>"how are they related to each other?" </a:t>
            </a:r>
            <a:r>
              <a:rPr lang="en-US" dirty="0"/>
              <a:t>(These are usually your edges) </a:t>
            </a:r>
          </a:p>
          <a:p>
            <a:pPr marL="742950" lvl="1" indent="-285750">
              <a:buClr>
                <a:schemeClr val="tx2"/>
              </a:buClr>
              <a:buFont typeface="Arial" panose="020B0604020202020204" pitchFamily="34" charset="0"/>
              <a:buChar char="•"/>
            </a:pPr>
            <a:r>
              <a:rPr lang="en-US" dirty="0">
                <a:solidFill>
                  <a:schemeClr val="tx2"/>
                </a:solidFill>
              </a:rPr>
              <a:t>Be sure you can answer these questions: </a:t>
            </a:r>
          </a:p>
          <a:p>
            <a:pPr marL="1200150" lvl="2" indent="-285750">
              <a:buClr>
                <a:schemeClr val="tx2"/>
              </a:buClr>
              <a:buFont typeface="Arial" panose="020B0604020202020204" pitchFamily="34" charset="0"/>
              <a:buChar char="•"/>
            </a:pPr>
            <a:r>
              <a:rPr lang="en-US" dirty="0">
                <a:solidFill>
                  <a:schemeClr val="tx2"/>
                </a:solidFill>
              </a:rPr>
              <a:t>Are the edges directed or undirected?</a:t>
            </a:r>
          </a:p>
          <a:p>
            <a:pPr marL="1200150" lvl="2" indent="-285750">
              <a:buClr>
                <a:schemeClr val="tx2"/>
              </a:buClr>
              <a:buFont typeface="Arial" panose="020B0604020202020204" pitchFamily="34" charset="0"/>
              <a:buChar char="•"/>
            </a:pPr>
            <a:r>
              <a:rPr lang="en-US" dirty="0">
                <a:solidFill>
                  <a:schemeClr val="tx2"/>
                </a:solidFill>
              </a:rPr>
              <a:t>Are the edges weighted? If so, what are the weights? Are negative edges possible?</a:t>
            </a:r>
          </a:p>
          <a:p>
            <a:pPr marL="1200150" lvl="2" indent="-285750">
              <a:buClr>
                <a:schemeClr val="tx2"/>
              </a:buClr>
              <a:buFont typeface="Arial" panose="020B0604020202020204" pitchFamily="34" charset="0"/>
              <a:buChar char="•"/>
            </a:pPr>
            <a:r>
              <a:rPr lang="en-US" dirty="0">
                <a:solidFill>
                  <a:schemeClr val="tx2"/>
                </a:solidFill>
              </a:rPr>
              <a:t>The prior two usually warrant explicit discussion in a solution. You should also be able to answer, "are there self-loops and multi-edges", though often it doesn't need explicit mention in the solution.</a:t>
            </a:r>
          </a:p>
          <a:p>
            <a:pPr>
              <a:buFont typeface="+mj-lt"/>
              <a:buAutoNum type="arabicPeriod"/>
            </a:pPr>
            <a:r>
              <a:rPr lang="en-US" dirty="0"/>
              <a:t>Ask </a:t>
            </a:r>
            <a:r>
              <a:rPr lang="en-US" b="1" dirty="0">
                <a:solidFill>
                  <a:schemeClr val="bg2"/>
                </a:solidFill>
              </a:rPr>
              <a:t>"What am I looking for, is it encoded in the graph?" </a:t>
            </a:r>
            <a:r>
              <a:rPr lang="en-US" dirty="0"/>
              <a:t>Are you looking for a path in the graph? A short(-</a:t>
            </a:r>
            <a:r>
              <a:rPr lang="en-US" dirty="0" err="1"/>
              <a:t>est</a:t>
            </a:r>
            <a:r>
              <a:rPr lang="en-US" dirty="0"/>
              <a:t>) one or long(-</a:t>
            </a:r>
            <a:r>
              <a:rPr lang="en-US" dirty="0" err="1"/>
              <a:t>est</a:t>
            </a:r>
            <a:r>
              <a:rPr lang="en-US" dirty="0"/>
              <a:t>) one or any one? Or maybe an MST or something else?</a:t>
            </a:r>
          </a:p>
          <a:p>
            <a:pPr>
              <a:buFont typeface="+mj-lt"/>
              <a:buAutoNum type="arabicPeriod"/>
            </a:pPr>
            <a:r>
              <a:rPr lang="en-US" dirty="0"/>
              <a:t>Ask </a:t>
            </a:r>
            <a:r>
              <a:rPr lang="en-US" b="1" dirty="0">
                <a:solidFill>
                  <a:schemeClr val="bg2"/>
                </a:solidFill>
              </a:rPr>
              <a:t>"How do I find the object from 3?" </a:t>
            </a:r>
            <a:r>
              <a:rPr lang="en-US" dirty="0"/>
              <a:t>If you know how, great! Choose an algorithm you know. If not, can you design an algorithm?</a:t>
            </a:r>
          </a:p>
          <a:p>
            <a:pPr>
              <a:buFont typeface="+mj-lt"/>
              <a:buAutoNum type="arabicPeriod"/>
            </a:pPr>
            <a:r>
              <a:rPr lang="en-US" dirty="0"/>
              <a:t>If stuck on step 4, you might need to go back to step 1! Sometimes a different graph representation leads to better results, and you'll only realize it around step 3 or 4.</a:t>
            </a:r>
            <a:endParaRPr lang="en-US" sz="1600" b="0" i="0" u="none" strike="noStrike" cap="none" dirty="0">
              <a:solidFill>
                <a:srgbClr val="000000"/>
              </a:solidFill>
              <a:latin typeface="Source Sans Pro"/>
              <a:ea typeface="Source Sans Pro"/>
              <a:cs typeface="Source Sans Pro"/>
              <a:sym typeface="Source Sans Pro"/>
            </a:endParaRPr>
          </a:p>
          <a:p>
            <a:endParaRPr lang="en-US" dirty="0"/>
          </a:p>
        </p:txBody>
      </p:sp>
    </p:spTree>
    <p:extLst>
      <p:ext uri="{BB962C8B-B14F-4D97-AF65-F5344CB8AC3E}">
        <p14:creationId xmlns:p14="http://schemas.microsoft.com/office/powerpoint/2010/main" val="22587015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F4CA3-DB6C-BFA6-19D5-ACC568E00247}"/>
              </a:ext>
            </a:extLst>
          </p:cNvPr>
          <p:cNvSpPr>
            <a:spLocks noGrp="1"/>
          </p:cNvSpPr>
          <p:nvPr>
            <p:ph type="title"/>
          </p:nvPr>
        </p:nvSpPr>
        <p:spPr>
          <a:xfrm>
            <a:off x="757246" y="629018"/>
            <a:ext cx="8183700" cy="1683528"/>
          </a:xfrm>
        </p:spPr>
        <p:txBody>
          <a:bodyPr>
            <a:normAutofit/>
          </a:bodyPr>
          <a:lstStyle/>
          <a:p>
            <a:r>
              <a:rPr lang="en-US" dirty="0"/>
              <a:t>Proof by Contradiction using Extremes</a:t>
            </a:r>
          </a:p>
        </p:txBody>
      </p:sp>
    </p:spTree>
    <p:extLst>
      <p:ext uri="{BB962C8B-B14F-4D97-AF65-F5344CB8AC3E}">
        <p14:creationId xmlns:p14="http://schemas.microsoft.com/office/powerpoint/2010/main" val="24435108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BDF82E-2FEF-ECEE-5EB7-A9C88DFFD3A2}"/>
              </a:ext>
            </a:extLst>
          </p:cNvPr>
          <p:cNvSpPr>
            <a:spLocks noGrp="1"/>
          </p:cNvSpPr>
          <p:nvPr>
            <p:ph type="title"/>
          </p:nvPr>
        </p:nvSpPr>
        <p:spPr/>
        <p:txBody>
          <a:bodyPr>
            <a:normAutofit fontScale="90000"/>
          </a:bodyPr>
          <a:lstStyle/>
          <a:p>
            <a:r>
              <a:rPr lang="en-US" dirty="0"/>
              <a:t>Contradiction</a:t>
            </a:r>
          </a:p>
        </p:txBody>
      </p:sp>
      <p:sp>
        <p:nvSpPr>
          <p:cNvPr id="4" name="Text Placeholder 3">
            <a:extLst>
              <a:ext uri="{FF2B5EF4-FFF2-40B4-BE49-F238E27FC236}">
                <a16:creationId xmlns:a16="http://schemas.microsoft.com/office/drawing/2014/main" id="{EB60333F-FBC6-7A8F-37A9-DAB818C7B403}"/>
              </a:ext>
            </a:extLst>
          </p:cNvPr>
          <p:cNvSpPr>
            <a:spLocks noGrp="1"/>
          </p:cNvSpPr>
          <p:nvPr>
            <p:ph type="body" idx="1"/>
          </p:nvPr>
        </p:nvSpPr>
        <p:spPr>
          <a:xfrm>
            <a:off x="311700" y="1068425"/>
            <a:ext cx="8520600" cy="3827534"/>
          </a:xfrm>
        </p:spPr>
        <p:txBody>
          <a:bodyPr>
            <a:noAutofit/>
          </a:bodyPr>
          <a:lstStyle/>
          <a:p>
            <a:r>
              <a:rPr lang="en-US" sz="1400" dirty="0"/>
              <a:t>Writing inductive arguments concisely using proofs by contradiction is a really common technique we will use to prove that algorithms are correct in this class</a:t>
            </a:r>
          </a:p>
          <a:p>
            <a:pPr lvl="1"/>
            <a:r>
              <a:rPr lang="en-US" sz="1200" dirty="0"/>
              <a:t>We already did this for the proof of proposer-optimality when we considered the first bad event, but it isn’t usually as complicated as that argument</a:t>
            </a:r>
          </a:p>
          <a:p>
            <a:pPr lvl="1"/>
            <a:r>
              <a:rPr lang="en-US" sz="1200" dirty="0"/>
              <a:t>In the Section 1 handout Problem 5 there is another example involved in Proving Code Correct.</a:t>
            </a:r>
          </a:p>
          <a:p>
            <a:endParaRPr lang="en-US" sz="1400" dirty="0"/>
          </a:p>
          <a:p>
            <a:r>
              <a:rPr lang="en-US" sz="1400" dirty="0"/>
              <a:t>Reminder: </a:t>
            </a:r>
            <a:r>
              <a:rPr lang="en-US" sz="1400" dirty="0">
                <a:solidFill>
                  <a:srgbClr val="333333"/>
                </a:solidFill>
              </a:rPr>
              <a:t>This isn’t the only way to use proof by contradiction. </a:t>
            </a:r>
            <a:r>
              <a:rPr lang="en-US" sz="1400" dirty="0"/>
              <a:t>Proof by contradiction is the general technique where we assume the opposite of the conclusion we want to prove, and show that somewhere there will be a logical inconsistency if this is the case,</a:t>
            </a:r>
          </a:p>
          <a:p>
            <a:pPr lvl="1"/>
            <a:r>
              <a:rPr lang="en-US" sz="1200" dirty="0"/>
              <a:t>the assumption must be false (and therefore the original claim must be true)</a:t>
            </a:r>
            <a:br>
              <a:rPr lang="en-US" sz="1200" dirty="0"/>
            </a:br>
            <a:endParaRPr lang="en-US" sz="1200" dirty="0"/>
          </a:p>
          <a:p>
            <a:r>
              <a:rPr lang="en-US" sz="1400" dirty="0"/>
              <a:t>Explicitly state that you are doing proof by contradiction in the introduction of your proof!</a:t>
            </a:r>
          </a:p>
          <a:p>
            <a:endParaRPr lang="en-US" sz="1400" dirty="0"/>
          </a:p>
          <a:p>
            <a:r>
              <a:rPr lang="en-US" sz="1400" dirty="0"/>
              <a:t>Explicitly identify what it is that you are supposing!  </a:t>
            </a:r>
          </a:p>
          <a:p>
            <a:endParaRPr lang="en-US" sz="1400" dirty="0"/>
          </a:p>
          <a:p>
            <a:r>
              <a:rPr lang="en-US" sz="1400" dirty="0"/>
              <a:t>And explicitly state at the end how you got the contradiction!</a:t>
            </a:r>
            <a:br>
              <a:rPr lang="en-US" sz="1400" dirty="0"/>
            </a:br>
            <a:endParaRPr lang="en-US" sz="1400" dirty="0"/>
          </a:p>
          <a:p>
            <a:endParaRPr lang="en-US" dirty="0"/>
          </a:p>
          <a:p>
            <a:endParaRPr lang="en-US" dirty="0"/>
          </a:p>
          <a:p>
            <a:endParaRPr lang="en-US" dirty="0"/>
          </a:p>
        </p:txBody>
      </p:sp>
    </p:spTree>
    <p:extLst>
      <p:ext uri="{BB962C8B-B14F-4D97-AF65-F5344CB8AC3E}">
        <p14:creationId xmlns:p14="http://schemas.microsoft.com/office/powerpoint/2010/main" val="23579143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2 - Write it Slicker: Proof by Contradiction</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0417D5D2-C1F7-5FA5-0368-6326B91E97AD}"/>
                  </a:ext>
                </a:extLst>
              </p:cNvPr>
              <p:cNvSpPr>
                <a:spLocks noGrp="1"/>
              </p:cNvSpPr>
              <p:nvPr>
                <p:ph type="body" idx="1"/>
              </p:nvPr>
            </p:nvSpPr>
            <p:spPr>
              <a:xfrm>
                <a:off x="311700" y="1068425"/>
                <a:ext cx="8520600" cy="3933066"/>
              </a:xfrm>
            </p:spPr>
            <p:txBody>
              <a:bodyPr>
                <a:normAutofit/>
              </a:bodyPr>
              <a:lstStyle/>
              <a:p>
                <a:pPr marL="114300" indent="0">
                  <a:buNone/>
                </a:pPr>
                <a:r>
                  <a:rPr lang="en-US" sz="1400" u="sng" dirty="0"/>
                  <a:t>Claim:</a:t>
                </a:r>
                <a:r>
                  <a:rPr lang="en-US" sz="1400" dirty="0"/>
                  <a:t> For every directed graph </a:t>
                </a:r>
                <a14:m>
                  <m:oMath xmlns:m="http://schemas.openxmlformats.org/officeDocument/2006/math">
                    <m:r>
                      <a:rPr lang="en-US" sz="1400" i="1" dirty="0" smtClean="0">
                        <a:latin typeface="Cambria Math" panose="02040503050406030204" pitchFamily="18" charset="0"/>
                      </a:rPr>
                      <m:t>𝐺</m:t>
                    </m:r>
                  </m:oMath>
                </a14:m>
                <a:r>
                  <a:rPr lang="en-US" sz="1400" dirty="0"/>
                  <a:t>, if every node of </a:t>
                </a:r>
                <a14:m>
                  <m:oMath xmlns:m="http://schemas.openxmlformats.org/officeDocument/2006/math">
                    <m:r>
                      <a:rPr lang="en-US" sz="1400" i="1" dirty="0" smtClean="0">
                        <a:latin typeface="Cambria Math" panose="02040503050406030204" pitchFamily="18" charset="0"/>
                      </a:rPr>
                      <m:t>𝐺</m:t>
                    </m:r>
                  </m:oMath>
                </a14:m>
                <a:r>
                  <a:rPr lang="en-US" sz="1400" dirty="0"/>
                  <a:t> has out-degree at least 1, then </a:t>
                </a:r>
                <a14:m>
                  <m:oMath xmlns:m="http://schemas.openxmlformats.org/officeDocument/2006/math">
                    <m:r>
                      <a:rPr lang="en-US" sz="1400" i="1" dirty="0" smtClean="0">
                        <a:latin typeface="Cambria Math" panose="02040503050406030204" pitchFamily="18" charset="0"/>
                      </a:rPr>
                      <m:t>𝐺</m:t>
                    </m:r>
                  </m:oMath>
                </a14:m>
                <a:r>
                  <a:rPr lang="en-US" sz="1400" dirty="0"/>
                  <a:t> has a directed cycle. </a:t>
                </a:r>
              </a:p>
              <a:p>
                <a:pPr marL="114300" indent="0">
                  <a:buNone/>
                </a:pPr>
                <a:endParaRPr lang="en-US" sz="800" dirty="0"/>
              </a:p>
              <a:p>
                <a:pPr>
                  <a:buSzPct val="100000"/>
                  <a:buAutoNum type="alphaLcParenR"/>
                </a:pPr>
                <a:r>
                  <a:rPr lang="en-US" sz="1400" dirty="0"/>
                  <a:t>Prove the claim using proof by contradiction.</a:t>
                </a:r>
              </a:p>
            </p:txBody>
          </p:sp>
        </mc:Choice>
        <mc:Fallback xmlns="">
          <p:sp>
            <p:nvSpPr>
              <p:cNvPr id="3" name="Text Placeholder 2">
                <a:extLst>
                  <a:ext uri="{FF2B5EF4-FFF2-40B4-BE49-F238E27FC236}">
                    <a16:creationId xmlns:a16="http://schemas.microsoft.com/office/drawing/2014/main" id="{0417D5D2-C1F7-5FA5-0368-6326B91E97AD}"/>
                  </a:ext>
                </a:extLst>
              </p:cNvPr>
              <p:cNvSpPr>
                <a:spLocks noGrp="1" noRot="1" noChangeAspect="1" noMove="1" noResize="1" noEditPoints="1" noAdjustHandles="1" noChangeArrowheads="1" noChangeShapeType="1" noTextEdit="1"/>
              </p:cNvSpPr>
              <p:nvPr>
                <p:ph type="body" idx="1"/>
              </p:nvPr>
            </p:nvSpPr>
            <p:spPr>
              <a:xfrm>
                <a:off x="311700" y="1068425"/>
                <a:ext cx="8520600" cy="3933066"/>
              </a:xfrm>
              <a:blipFill>
                <a:blip r:embed="rId2"/>
                <a:stretch>
                  <a:fillRect/>
                </a:stretch>
              </a:blipFill>
            </p:spPr>
            <p:txBody>
              <a:bodyPr/>
              <a:lstStyle/>
              <a:p>
                <a:r>
                  <a:rPr lang="en-US">
                    <a:noFill/>
                  </a:rPr>
                  <a:t> </a:t>
                </a:r>
              </a:p>
            </p:txBody>
          </p:sp>
        </mc:Fallback>
      </mc:AlternateContent>
      <p:sp>
        <p:nvSpPr>
          <p:cNvPr id="4" name="Google Shape;740;p74">
            <a:extLst>
              <a:ext uri="{FF2B5EF4-FFF2-40B4-BE49-F238E27FC236}">
                <a16:creationId xmlns:a16="http://schemas.microsoft.com/office/drawing/2014/main" id="{7E49DAAE-A468-30E0-A039-BDE96E2607C4}"/>
              </a:ext>
            </a:extLst>
          </p:cNvPr>
          <p:cNvSpPr txBox="1"/>
          <p:nvPr/>
        </p:nvSpPr>
        <p:spPr>
          <a:xfrm>
            <a:off x="459814" y="2152258"/>
            <a:ext cx="8372486" cy="67707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600" dirty="0">
                <a:solidFill>
                  <a:srgbClr val="9900FF"/>
                </a:solidFill>
                <a:latin typeface="Source Sans Pro"/>
                <a:ea typeface="Source Sans Pro"/>
                <a:cs typeface="Source Sans Pro"/>
                <a:sym typeface="Source Sans Pro"/>
              </a:rPr>
              <a:t>Starting point:</a:t>
            </a:r>
            <a:endParaRPr lang="en-US" sz="1600" b="0" i="0" u="none" strike="noStrike" cap="none" dirty="0">
              <a:solidFill>
                <a:srgbClr val="9900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endParaRPr lang="en-US" sz="1600" dirty="0">
              <a:solidFill>
                <a:srgbClr val="9900FF"/>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24024265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2 - Write it Slicker: Proof by Contradiction</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0417D5D2-C1F7-5FA5-0368-6326B91E97AD}"/>
                  </a:ext>
                </a:extLst>
              </p:cNvPr>
              <p:cNvSpPr>
                <a:spLocks noGrp="1"/>
              </p:cNvSpPr>
              <p:nvPr>
                <p:ph type="body" idx="1"/>
              </p:nvPr>
            </p:nvSpPr>
            <p:spPr>
              <a:xfrm>
                <a:off x="311700" y="1068425"/>
                <a:ext cx="8520600" cy="3933066"/>
              </a:xfrm>
            </p:spPr>
            <p:txBody>
              <a:bodyPr>
                <a:normAutofit/>
              </a:bodyPr>
              <a:lstStyle/>
              <a:p>
                <a:pPr marL="114300" indent="0">
                  <a:buNone/>
                </a:pPr>
                <a:r>
                  <a:rPr lang="en-US" sz="1400" u="sng" dirty="0"/>
                  <a:t>Claim:</a:t>
                </a:r>
                <a:r>
                  <a:rPr lang="en-US" sz="1400" dirty="0"/>
                  <a:t> For every directed graph </a:t>
                </a:r>
                <a14:m>
                  <m:oMath xmlns:m="http://schemas.openxmlformats.org/officeDocument/2006/math">
                    <m:r>
                      <a:rPr lang="en-US" sz="1400" i="1" dirty="0" smtClean="0">
                        <a:latin typeface="Cambria Math" panose="02040503050406030204" pitchFamily="18" charset="0"/>
                      </a:rPr>
                      <m:t>𝐺</m:t>
                    </m:r>
                  </m:oMath>
                </a14:m>
                <a:r>
                  <a:rPr lang="en-US" sz="1400" dirty="0"/>
                  <a:t>, if every node of </a:t>
                </a:r>
                <a14:m>
                  <m:oMath xmlns:m="http://schemas.openxmlformats.org/officeDocument/2006/math">
                    <m:r>
                      <a:rPr lang="en-US" sz="1400" i="1" dirty="0" smtClean="0">
                        <a:latin typeface="Cambria Math" panose="02040503050406030204" pitchFamily="18" charset="0"/>
                      </a:rPr>
                      <m:t>𝐺</m:t>
                    </m:r>
                  </m:oMath>
                </a14:m>
                <a:r>
                  <a:rPr lang="en-US" sz="1400" dirty="0"/>
                  <a:t> has out-degree at least 1, then </a:t>
                </a:r>
                <a14:m>
                  <m:oMath xmlns:m="http://schemas.openxmlformats.org/officeDocument/2006/math">
                    <m:r>
                      <a:rPr lang="en-US" sz="1400" i="1" dirty="0" smtClean="0">
                        <a:latin typeface="Cambria Math" panose="02040503050406030204" pitchFamily="18" charset="0"/>
                      </a:rPr>
                      <m:t>𝐺</m:t>
                    </m:r>
                  </m:oMath>
                </a14:m>
                <a:r>
                  <a:rPr lang="en-US" sz="1400" dirty="0"/>
                  <a:t> has a directed cycle. </a:t>
                </a:r>
              </a:p>
              <a:p>
                <a:pPr marL="114300" indent="0">
                  <a:buNone/>
                </a:pPr>
                <a:endParaRPr lang="en-US" sz="800" dirty="0"/>
              </a:p>
              <a:p>
                <a:pPr>
                  <a:buSzPct val="100000"/>
                  <a:buAutoNum type="alphaLcParenR"/>
                </a:pPr>
                <a:r>
                  <a:rPr lang="en-US" sz="1400" dirty="0"/>
                  <a:t>Prove the claim using proof by contradiction.</a:t>
                </a:r>
              </a:p>
            </p:txBody>
          </p:sp>
        </mc:Choice>
        <mc:Fallback xmlns="">
          <p:sp>
            <p:nvSpPr>
              <p:cNvPr id="3" name="Text Placeholder 2">
                <a:extLst>
                  <a:ext uri="{FF2B5EF4-FFF2-40B4-BE49-F238E27FC236}">
                    <a16:creationId xmlns:a16="http://schemas.microsoft.com/office/drawing/2014/main" id="{0417D5D2-C1F7-5FA5-0368-6326B91E97AD}"/>
                  </a:ext>
                </a:extLst>
              </p:cNvPr>
              <p:cNvSpPr>
                <a:spLocks noGrp="1" noRot="1" noChangeAspect="1" noMove="1" noResize="1" noEditPoints="1" noAdjustHandles="1" noChangeArrowheads="1" noChangeShapeType="1" noTextEdit="1"/>
              </p:cNvSpPr>
              <p:nvPr>
                <p:ph type="body" idx="1"/>
              </p:nvPr>
            </p:nvSpPr>
            <p:spPr>
              <a:xfrm>
                <a:off x="311700" y="1068425"/>
                <a:ext cx="8520600" cy="3933066"/>
              </a:xfrm>
              <a:blipFill>
                <a:blip r:embed="rId2"/>
                <a:stretch>
                  <a:fillRect/>
                </a:stretch>
              </a:blipFill>
            </p:spPr>
            <p:txBody>
              <a:bodyPr/>
              <a:lstStyle/>
              <a:p>
                <a:r>
                  <a:rPr lang="en-US">
                    <a:noFill/>
                  </a:rPr>
                  <a:t> </a:t>
                </a:r>
              </a:p>
            </p:txBody>
          </p:sp>
        </mc:Fallback>
      </mc:AlternateContent>
      <p:sp>
        <p:nvSpPr>
          <p:cNvPr id="4" name="Google Shape;740;p74">
            <a:extLst>
              <a:ext uri="{FF2B5EF4-FFF2-40B4-BE49-F238E27FC236}">
                <a16:creationId xmlns:a16="http://schemas.microsoft.com/office/drawing/2014/main" id="{7E49DAAE-A468-30E0-A039-BDE96E2607C4}"/>
              </a:ext>
            </a:extLst>
          </p:cNvPr>
          <p:cNvSpPr txBox="1"/>
          <p:nvPr/>
        </p:nvSpPr>
        <p:spPr>
          <a:xfrm>
            <a:off x="459814" y="2152258"/>
            <a:ext cx="8372486" cy="166196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600" dirty="0">
                <a:solidFill>
                  <a:srgbClr val="9900FF"/>
                </a:solidFill>
                <a:latin typeface="Source Sans Pro"/>
                <a:ea typeface="Source Sans Pro"/>
                <a:cs typeface="Source Sans Pro"/>
                <a:sym typeface="Source Sans Pro"/>
              </a:rPr>
              <a:t>Starting point:</a:t>
            </a:r>
          </a:p>
          <a:p>
            <a:pPr marL="0" marR="0" lvl="0" indent="0" algn="l" rtl="0">
              <a:lnSpc>
                <a:spcPct val="100000"/>
              </a:lnSpc>
              <a:spcBef>
                <a:spcPts val="0"/>
              </a:spcBef>
              <a:spcAft>
                <a:spcPts val="0"/>
              </a:spcAft>
              <a:buClr>
                <a:srgbClr val="000000"/>
              </a:buClr>
              <a:buSzPts val="1800"/>
              <a:buFont typeface="Arial"/>
              <a:buNone/>
            </a:pPr>
            <a:endParaRPr lang="en" sz="1600" b="0" i="0" u="none" strike="noStrike" cap="none" dirty="0">
              <a:solidFill>
                <a:srgbClr val="9900FF"/>
              </a:solidFill>
              <a:latin typeface="Source Sans Pro"/>
              <a:ea typeface="Source Sans Pro"/>
              <a:cs typeface="Source Sans Pro"/>
              <a:sym typeface="Source Sans Pro"/>
            </a:endParaRPr>
          </a:p>
          <a:p>
            <a:pPr lvl="0">
              <a:buSzPts val="1800"/>
            </a:pPr>
            <a:r>
              <a:rPr lang="en-US" sz="1600" b="0" i="0" u="none" strike="noStrike" cap="none" dirty="0">
                <a:solidFill>
                  <a:srgbClr val="9900FF"/>
                </a:solidFill>
                <a:latin typeface="Source Sans Pro"/>
                <a:ea typeface="Source Sans Pro"/>
                <a:cs typeface="Source Sans Pro"/>
                <a:sym typeface="Source Sans Pro"/>
              </a:rPr>
              <a:t>Suppose, for the sake of contradiction, that there is a finite directed graph 𝐺 such that every node of 𝐺 has </a:t>
            </a:r>
            <a:r>
              <a:rPr lang="en-US" sz="1600" dirty="0">
                <a:solidFill>
                  <a:srgbClr val="9900FF"/>
                </a:solidFill>
                <a:latin typeface="Source Sans Pro"/>
                <a:ea typeface="Source Sans Pro"/>
                <a:cs typeface="Source Sans Pro"/>
                <a:sym typeface="Source Sans Pro"/>
              </a:rPr>
              <a:t>out-degree at least 1, </a:t>
            </a:r>
            <a:r>
              <a:rPr lang="en-US" sz="1600" b="0" i="0" u="none" strike="noStrike" cap="none" dirty="0">
                <a:solidFill>
                  <a:srgbClr val="9900FF"/>
                </a:solidFill>
                <a:latin typeface="Source Sans Pro"/>
                <a:ea typeface="Source Sans Pro"/>
                <a:cs typeface="Source Sans Pro"/>
                <a:sym typeface="Source Sans Pro"/>
              </a:rPr>
              <a:t>but 𝐺 has no directed cycle.</a:t>
            </a:r>
          </a:p>
          <a:p>
            <a:pPr marL="0" marR="0" lvl="0" indent="0" algn="l" rtl="0">
              <a:lnSpc>
                <a:spcPct val="100000"/>
              </a:lnSpc>
              <a:spcBef>
                <a:spcPts val="0"/>
              </a:spcBef>
              <a:spcAft>
                <a:spcPts val="0"/>
              </a:spcAft>
              <a:buClr>
                <a:srgbClr val="000000"/>
              </a:buClr>
              <a:buSzPts val="1800"/>
              <a:buFont typeface="Arial"/>
              <a:buNone/>
            </a:pPr>
            <a:endParaRPr lang="en-US" sz="1600" b="0" i="0" u="none" strike="noStrike" cap="none" dirty="0">
              <a:solidFill>
                <a:srgbClr val="9900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endParaRPr lang="en-US" sz="1600" dirty="0">
              <a:solidFill>
                <a:srgbClr val="9900FF"/>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28988757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2 - Write it Slicker: Proof by Contradiction</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0417D5D2-C1F7-5FA5-0368-6326B91E97AD}"/>
                  </a:ext>
                </a:extLst>
              </p:cNvPr>
              <p:cNvSpPr>
                <a:spLocks noGrp="1"/>
              </p:cNvSpPr>
              <p:nvPr>
                <p:ph type="body" idx="1"/>
              </p:nvPr>
            </p:nvSpPr>
            <p:spPr>
              <a:xfrm>
                <a:off x="311700" y="1068425"/>
                <a:ext cx="8520600" cy="3933066"/>
              </a:xfrm>
            </p:spPr>
            <p:txBody>
              <a:bodyPr>
                <a:normAutofit/>
              </a:bodyPr>
              <a:lstStyle/>
              <a:p>
                <a:pPr marL="114300" indent="0">
                  <a:buNone/>
                </a:pPr>
                <a:r>
                  <a:rPr lang="en-US" sz="1400" u="sng" dirty="0"/>
                  <a:t>Claim:</a:t>
                </a:r>
                <a:r>
                  <a:rPr lang="en-US" sz="1400" dirty="0"/>
                  <a:t> For every directed graph </a:t>
                </a:r>
                <a14:m>
                  <m:oMath xmlns:m="http://schemas.openxmlformats.org/officeDocument/2006/math">
                    <m:r>
                      <a:rPr lang="en-US" sz="1400" i="1" dirty="0" smtClean="0">
                        <a:latin typeface="Cambria Math" panose="02040503050406030204" pitchFamily="18" charset="0"/>
                      </a:rPr>
                      <m:t>𝐺</m:t>
                    </m:r>
                  </m:oMath>
                </a14:m>
                <a:r>
                  <a:rPr lang="en-US" sz="1400" dirty="0"/>
                  <a:t>, if every node of </a:t>
                </a:r>
                <a14:m>
                  <m:oMath xmlns:m="http://schemas.openxmlformats.org/officeDocument/2006/math">
                    <m:r>
                      <a:rPr lang="en-US" sz="1400" i="1" dirty="0" smtClean="0">
                        <a:latin typeface="Cambria Math" panose="02040503050406030204" pitchFamily="18" charset="0"/>
                      </a:rPr>
                      <m:t>𝐺</m:t>
                    </m:r>
                  </m:oMath>
                </a14:m>
                <a:r>
                  <a:rPr lang="en-US" sz="1400" dirty="0"/>
                  <a:t> has out-degree at least 1, then </a:t>
                </a:r>
                <a14:m>
                  <m:oMath xmlns:m="http://schemas.openxmlformats.org/officeDocument/2006/math">
                    <m:r>
                      <a:rPr lang="en-US" sz="1400" i="1" dirty="0" smtClean="0">
                        <a:latin typeface="Cambria Math" panose="02040503050406030204" pitchFamily="18" charset="0"/>
                      </a:rPr>
                      <m:t>𝐺</m:t>
                    </m:r>
                  </m:oMath>
                </a14:m>
                <a:r>
                  <a:rPr lang="en-US" sz="1400" dirty="0"/>
                  <a:t> has a directed cycle. </a:t>
                </a:r>
              </a:p>
              <a:p>
                <a:pPr marL="114300" indent="0">
                  <a:buNone/>
                </a:pPr>
                <a:endParaRPr lang="en-US" sz="800" dirty="0"/>
              </a:p>
              <a:p>
                <a:pPr>
                  <a:buSzPct val="100000"/>
                  <a:buAutoNum type="alphaLcParenR"/>
                </a:pPr>
                <a:r>
                  <a:rPr lang="en-US" sz="1400" dirty="0"/>
                  <a:t>Prove the claim using proof by contradiction.</a:t>
                </a:r>
              </a:p>
            </p:txBody>
          </p:sp>
        </mc:Choice>
        <mc:Fallback xmlns="">
          <p:sp>
            <p:nvSpPr>
              <p:cNvPr id="3" name="Text Placeholder 2">
                <a:extLst>
                  <a:ext uri="{FF2B5EF4-FFF2-40B4-BE49-F238E27FC236}">
                    <a16:creationId xmlns:a16="http://schemas.microsoft.com/office/drawing/2014/main" id="{0417D5D2-C1F7-5FA5-0368-6326B91E97AD}"/>
                  </a:ext>
                </a:extLst>
              </p:cNvPr>
              <p:cNvSpPr>
                <a:spLocks noGrp="1" noRot="1" noChangeAspect="1" noMove="1" noResize="1" noEditPoints="1" noAdjustHandles="1" noChangeArrowheads="1" noChangeShapeType="1" noTextEdit="1"/>
              </p:cNvSpPr>
              <p:nvPr>
                <p:ph type="body" idx="1"/>
              </p:nvPr>
            </p:nvSpPr>
            <p:spPr>
              <a:xfrm>
                <a:off x="311700" y="1068425"/>
                <a:ext cx="8520600" cy="3933066"/>
              </a:xfrm>
              <a:blipFill>
                <a:blip r:embed="rId2"/>
                <a:stretch>
                  <a:fillRect/>
                </a:stretch>
              </a:blipFill>
            </p:spPr>
            <p:txBody>
              <a:bodyPr/>
              <a:lstStyle/>
              <a:p>
                <a:r>
                  <a:rPr lang="en-US">
                    <a:noFill/>
                  </a:rPr>
                  <a:t> </a:t>
                </a:r>
              </a:p>
            </p:txBody>
          </p:sp>
        </mc:Fallback>
      </mc:AlternateContent>
      <p:sp>
        <p:nvSpPr>
          <p:cNvPr id="4" name="Google Shape;740;p74">
            <a:extLst>
              <a:ext uri="{FF2B5EF4-FFF2-40B4-BE49-F238E27FC236}">
                <a16:creationId xmlns:a16="http://schemas.microsoft.com/office/drawing/2014/main" id="{7E49DAAE-A468-30E0-A039-BDE96E2607C4}"/>
              </a:ext>
            </a:extLst>
          </p:cNvPr>
          <p:cNvSpPr txBox="1"/>
          <p:nvPr/>
        </p:nvSpPr>
        <p:spPr>
          <a:xfrm>
            <a:off x="459814" y="2152258"/>
            <a:ext cx="8372486" cy="190818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600" dirty="0">
                <a:solidFill>
                  <a:srgbClr val="9900FF"/>
                </a:solidFill>
                <a:latin typeface="Source Sans Pro"/>
                <a:ea typeface="Source Sans Pro"/>
                <a:cs typeface="Source Sans Pro"/>
                <a:sym typeface="Source Sans Pro"/>
              </a:rPr>
              <a:t>Starting point:</a:t>
            </a:r>
          </a:p>
          <a:p>
            <a:pPr marL="0" marR="0" lvl="0" indent="0" algn="l" rtl="0">
              <a:lnSpc>
                <a:spcPct val="100000"/>
              </a:lnSpc>
              <a:spcBef>
                <a:spcPts val="0"/>
              </a:spcBef>
              <a:spcAft>
                <a:spcPts val="0"/>
              </a:spcAft>
              <a:buClr>
                <a:srgbClr val="000000"/>
              </a:buClr>
              <a:buSzPts val="1800"/>
              <a:buFont typeface="Arial"/>
              <a:buNone/>
            </a:pPr>
            <a:endParaRPr lang="en" sz="1600" b="0" i="0" u="none" strike="noStrike" cap="none" dirty="0">
              <a:solidFill>
                <a:srgbClr val="9900FF"/>
              </a:solidFill>
              <a:latin typeface="Source Sans Pro"/>
              <a:ea typeface="Source Sans Pro"/>
              <a:cs typeface="Source Sans Pro"/>
              <a:sym typeface="Source Sans Pro"/>
            </a:endParaRPr>
          </a:p>
          <a:p>
            <a:pPr lvl="0">
              <a:buSzPts val="1800"/>
            </a:pPr>
            <a:r>
              <a:rPr lang="en-US" sz="1600" b="0" i="0" u="none" strike="noStrike" cap="none" dirty="0">
                <a:solidFill>
                  <a:srgbClr val="9900FF"/>
                </a:solidFill>
                <a:latin typeface="Source Sans Pro"/>
                <a:ea typeface="Source Sans Pro"/>
                <a:cs typeface="Source Sans Pro"/>
                <a:sym typeface="Source Sans Pro"/>
              </a:rPr>
              <a:t>Suppose, for the sake of contradiction, that there is a finite directed graph 𝐺 such that every node of 𝐺 has </a:t>
            </a:r>
            <a:r>
              <a:rPr lang="en-US" sz="1600" dirty="0">
                <a:solidFill>
                  <a:srgbClr val="9900FF"/>
                </a:solidFill>
                <a:latin typeface="Source Sans Pro"/>
                <a:ea typeface="Source Sans Pro"/>
                <a:cs typeface="Source Sans Pro"/>
                <a:sym typeface="Source Sans Pro"/>
              </a:rPr>
              <a:t>out-degree at least 1, </a:t>
            </a:r>
            <a:r>
              <a:rPr lang="en-US" sz="1600" b="0" i="0" u="none" strike="noStrike" cap="none" dirty="0">
                <a:solidFill>
                  <a:srgbClr val="9900FF"/>
                </a:solidFill>
                <a:latin typeface="Source Sans Pro"/>
                <a:ea typeface="Source Sans Pro"/>
                <a:cs typeface="Source Sans Pro"/>
                <a:sym typeface="Source Sans Pro"/>
              </a:rPr>
              <a:t>but 𝐺 has no directed cycle.</a:t>
            </a:r>
          </a:p>
          <a:p>
            <a:pPr marL="0" marR="0" lvl="0" indent="0" algn="l" rtl="0">
              <a:lnSpc>
                <a:spcPct val="100000"/>
              </a:lnSpc>
              <a:spcBef>
                <a:spcPts val="0"/>
              </a:spcBef>
              <a:spcAft>
                <a:spcPts val="0"/>
              </a:spcAft>
              <a:buClr>
                <a:srgbClr val="000000"/>
              </a:buClr>
              <a:buSzPts val="1800"/>
              <a:buFont typeface="Arial"/>
              <a:buNone/>
            </a:pPr>
            <a:endParaRPr lang="en-US" sz="1600" b="0" i="0" u="none" strike="noStrike" cap="none" dirty="0">
              <a:solidFill>
                <a:srgbClr val="9900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endParaRPr lang="en-US" sz="1600" dirty="0">
              <a:solidFill>
                <a:srgbClr val="9900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n-US" sz="1600" b="0" i="0" u="none" strike="noStrike" cap="none" dirty="0">
                <a:solidFill>
                  <a:srgbClr val="9900FF"/>
                </a:solidFill>
                <a:latin typeface="Source Sans Pro"/>
                <a:ea typeface="Source Sans Pro"/>
                <a:cs typeface="Source Sans Pro"/>
                <a:sym typeface="Source Sans Pro"/>
              </a:rPr>
              <a:t>Now finish the proof with the people around you, and we’ll go over it together.</a:t>
            </a:r>
          </a:p>
        </p:txBody>
      </p:sp>
    </p:spTree>
    <p:extLst>
      <p:ext uri="{BB962C8B-B14F-4D97-AF65-F5344CB8AC3E}">
        <p14:creationId xmlns:p14="http://schemas.microsoft.com/office/powerpoint/2010/main" val="28585489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2 - Write it Slicker: Proof by Contradiction</a:t>
            </a:r>
          </a:p>
        </p:txBody>
      </p:sp>
      <p:sp>
        <p:nvSpPr>
          <p:cNvPr id="3" name="Text Placeholder 2">
            <a:extLst>
              <a:ext uri="{FF2B5EF4-FFF2-40B4-BE49-F238E27FC236}">
                <a16:creationId xmlns:a16="http://schemas.microsoft.com/office/drawing/2014/main" id="{0417D5D2-C1F7-5FA5-0368-6326B91E97AD}"/>
              </a:ext>
            </a:extLst>
          </p:cNvPr>
          <p:cNvSpPr>
            <a:spLocks noGrp="1"/>
          </p:cNvSpPr>
          <p:nvPr>
            <p:ph type="body" idx="1"/>
          </p:nvPr>
        </p:nvSpPr>
        <p:spPr>
          <a:xfrm>
            <a:off x="311700" y="1068425"/>
            <a:ext cx="8520600" cy="3933066"/>
          </a:xfrm>
        </p:spPr>
        <p:txBody>
          <a:bodyPr>
            <a:normAutofit/>
          </a:bodyPr>
          <a:lstStyle/>
          <a:p>
            <a:pPr marL="114300" indent="0">
              <a:buNone/>
            </a:pPr>
            <a:r>
              <a:rPr lang="en-US" sz="1400" u="sng" dirty="0"/>
              <a:t>Claim</a:t>
            </a:r>
            <a:r>
              <a:rPr lang="en-US" sz="1400" dirty="0"/>
              <a:t>: For every directed graph 𝐺, if every node of 𝐺 has out-degree at least 1, then 𝐺 has a directed cycle. </a:t>
            </a:r>
          </a:p>
          <a:p>
            <a:pPr marL="114300" indent="0">
              <a:buNone/>
            </a:pPr>
            <a:endParaRPr lang="en-US" sz="800" dirty="0"/>
          </a:p>
          <a:p>
            <a:pPr>
              <a:buSzPct val="100000"/>
              <a:buAutoNum type="alphaLcParenR"/>
            </a:pPr>
            <a:r>
              <a:rPr lang="en-US" sz="1400" dirty="0"/>
              <a:t>Prove the claim using proof by contradiction.</a:t>
            </a:r>
          </a:p>
        </p:txBody>
      </p:sp>
      <mc:AlternateContent xmlns:mc="http://schemas.openxmlformats.org/markup-compatibility/2006" xmlns:a14="http://schemas.microsoft.com/office/drawing/2010/main">
        <mc:Choice Requires="a14">
          <p:sp>
            <p:nvSpPr>
              <p:cNvPr id="4" name="Google Shape;740;p74">
                <a:extLst>
                  <a:ext uri="{FF2B5EF4-FFF2-40B4-BE49-F238E27FC236}">
                    <a16:creationId xmlns:a16="http://schemas.microsoft.com/office/drawing/2014/main" id="{7E49DAAE-A468-30E0-A039-BDE96E2607C4}"/>
                  </a:ext>
                </a:extLst>
              </p:cNvPr>
              <p:cNvSpPr txBox="1"/>
              <p:nvPr/>
            </p:nvSpPr>
            <p:spPr>
              <a:xfrm>
                <a:off x="459814" y="1752782"/>
                <a:ext cx="8372486" cy="36317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600" b="1" dirty="0">
                    <a:solidFill>
                      <a:srgbClr val="9900FF"/>
                    </a:solidFill>
                    <a:latin typeface="Source Sans Pro"/>
                    <a:ea typeface="Source Sans Pro"/>
                    <a:cs typeface="Source Sans Pro"/>
                    <a:sym typeface="Source Sans Pro"/>
                  </a:rPr>
                  <a:t>Your proof probably looked something like this:</a:t>
                </a:r>
              </a:p>
              <a:p>
                <a:pPr marL="0" marR="0" lvl="0" indent="0" algn="l" rtl="0">
                  <a:lnSpc>
                    <a:spcPct val="100000"/>
                  </a:lnSpc>
                  <a:spcBef>
                    <a:spcPts val="0"/>
                  </a:spcBef>
                  <a:spcAft>
                    <a:spcPts val="0"/>
                  </a:spcAft>
                  <a:buClr>
                    <a:srgbClr val="000000"/>
                  </a:buClr>
                  <a:buSzPts val="1800"/>
                  <a:buFont typeface="Arial"/>
                  <a:buNone/>
                </a:pPr>
                <a:endParaRPr lang="en" sz="1600" b="0" i="0" u="none" strike="noStrike" cap="none" dirty="0">
                  <a:solidFill>
                    <a:srgbClr val="9900FF"/>
                  </a:solidFill>
                  <a:latin typeface="Source Sans Pro"/>
                  <a:ea typeface="Source Sans Pro"/>
                  <a:cs typeface="Source Sans Pro"/>
                  <a:sym typeface="Source Sans Pro"/>
                </a:endParaRPr>
              </a:p>
              <a:p>
                <a:pPr lvl="0">
                  <a:buSzPts val="1800"/>
                </a:pPr>
                <a:r>
                  <a:rPr lang="en-US" sz="1600" dirty="0">
                    <a:solidFill>
                      <a:srgbClr val="9900FF"/>
                    </a:solidFill>
                    <a:latin typeface="Source Sans Pro"/>
                    <a:ea typeface="Source Sans Pro"/>
                    <a:cs typeface="Source Sans Pro"/>
                    <a:sym typeface="Source Sans Pro"/>
                  </a:rPr>
                  <a:t>Suppose, for the sake of contradiction, that there is a finite directed graph 𝐺 such that every node of 𝐺 has out-degree at least 1, but 𝐺 has no directed cycle.</a:t>
                </a:r>
              </a:p>
              <a:p>
                <a:pPr marL="0" marR="0" lvl="0" indent="0" algn="l" rtl="0">
                  <a:lnSpc>
                    <a:spcPct val="100000"/>
                  </a:lnSpc>
                  <a:spcBef>
                    <a:spcPts val="0"/>
                  </a:spcBef>
                  <a:spcAft>
                    <a:spcPts val="0"/>
                  </a:spcAft>
                  <a:buClr>
                    <a:srgbClr val="000000"/>
                  </a:buClr>
                  <a:buSzPts val="1800"/>
                  <a:buFont typeface="Arial"/>
                  <a:buNone/>
                </a:pPr>
                <a:endParaRPr lang="en-US" sz="1600" dirty="0">
                  <a:solidFill>
                    <a:srgbClr val="9900FF"/>
                  </a:solidFill>
                  <a:latin typeface="Source Sans Pro"/>
                  <a:ea typeface="Source Sans Pro"/>
                  <a:cs typeface="Source Sans Pro"/>
                  <a:sym typeface="Source Sans Pro"/>
                </a:endParaRPr>
              </a:p>
              <a:p>
                <a:pPr lvl="0">
                  <a:buSzPts val="1800"/>
                </a:pPr>
                <a:r>
                  <a:rPr lang="en-US" sz="1600" b="0" i="0" u="none" strike="noStrike" cap="none" dirty="0">
                    <a:solidFill>
                      <a:srgbClr val="9900FF"/>
                    </a:solidFill>
                    <a:latin typeface="Source Sans Pro"/>
                    <a:ea typeface="Source Sans Pro"/>
                    <a:cs typeface="Source Sans Pro"/>
                    <a:sym typeface="Source Sans Pro"/>
                  </a:rPr>
                  <a:t>We construct long and longer simple </a:t>
                </a:r>
                <a:r>
                  <a:rPr lang="en-US" sz="1600" dirty="0">
                    <a:solidFill>
                      <a:srgbClr val="9900FF"/>
                    </a:solidFill>
                    <a:latin typeface="Source Sans Pro"/>
                    <a:ea typeface="Source Sans Pro"/>
                    <a:cs typeface="Source Sans Pro"/>
                    <a:sym typeface="Source Sans Pro"/>
                  </a:rPr>
                  <a:t>paths</a:t>
                </a:r>
                <a:r>
                  <a:rPr lang="en-US" sz="1600" b="0" i="0" u="none" strike="noStrike" cap="none" dirty="0">
                    <a:solidFill>
                      <a:srgbClr val="9900FF"/>
                    </a:solidFill>
                    <a:latin typeface="Source Sans Pro"/>
                    <a:ea typeface="Source Sans Pro"/>
                    <a:cs typeface="Source Sans Pro"/>
                    <a:sym typeface="Source Sans Pro"/>
                  </a:rPr>
                  <a:t> in 𝐺: Start at some node </a:t>
                </a:r>
                <a14:m>
                  <m:oMath xmlns:m="http://schemas.openxmlformats.org/officeDocument/2006/math">
                    <m:sSub>
                      <m:sSubPr>
                        <m:ctrlPr>
                          <a:rPr lang="en-US" sz="1600" b="0" i="1" u="none" strike="noStrike" cap="none" dirty="0" smtClean="0">
                            <a:solidFill>
                              <a:srgbClr val="9900FF"/>
                            </a:solidFill>
                            <a:latin typeface="Cambria Math" panose="02040503050406030204" pitchFamily="18" charset="0"/>
                            <a:ea typeface="Source Sans Pro"/>
                            <a:sym typeface="Source Sans Pro"/>
                          </a:rPr>
                        </m:ctrlPr>
                      </m:sSubPr>
                      <m:e>
                        <m:r>
                          <a:rPr lang="en-US" sz="1600" b="0" i="1" u="none" strike="noStrike" cap="none" dirty="0" smtClean="0">
                            <a:solidFill>
                              <a:srgbClr val="9900FF"/>
                            </a:solidFill>
                            <a:latin typeface="Cambria Math" panose="02040503050406030204" pitchFamily="18" charset="0"/>
                            <a:ea typeface="Source Sans Pro"/>
                            <a:sym typeface="Source Sans Pro"/>
                          </a:rPr>
                          <m:t>𝑣</m:t>
                        </m:r>
                      </m:e>
                      <m:sub>
                        <m:r>
                          <a:rPr lang="en-US" sz="1600" b="0" i="1" u="none" strike="noStrike" cap="none" dirty="0" smtClean="0">
                            <a:solidFill>
                              <a:srgbClr val="9900FF"/>
                            </a:solidFill>
                            <a:latin typeface="Cambria Math" panose="02040503050406030204" pitchFamily="18" charset="0"/>
                            <a:ea typeface="Source Sans Pro"/>
                            <a:sym typeface="Source Sans Pro"/>
                          </a:rPr>
                          <m:t>0</m:t>
                        </m:r>
                      </m:sub>
                    </m:sSub>
                  </m:oMath>
                </a14:m>
                <a:r>
                  <a:rPr lang="en-US" sz="1600" b="0" i="0" u="none" strike="noStrike" cap="none" dirty="0">
                    <a:solidFill>
                      <a:srgbClr val="9900FF"/>
                    </a:solidFill>
                    <a:latin typeface="Source Sans Pro"/>
                    <a:ea typeface="Source Sans Pro"/>
                    <a:cs typeface="Source Sans Pro"/>
                    <a:sym typeface="Source Sans Pro"/>
                  </a:rPr>
                  <a:t>, of 𝐺.  Its out-degree is at least 1, so we can m</a:t>
                </a:r>
                <a:r>
                  <a:rPr lang="en-US" sz="1600" dirty="0">
                    <a:solidFill>
                      <a:srgbClr val="9900FF"/>
                    </a:solidFill>
                    <a:latin typeface="Source Sans Pro"/>
                    <a:ea typeface="Source Sans Pro"/>
                    <a:cs typeface="Source Sans Pro"/>
                    <a:sym typeface="Source Sans Pro"/>
                  </a:rPr>
                  <a:t>ove from</a:t>
                </a:r>
                <a:r>
                  <a:rPr lang="en-US" sz="1600" b="0" i="0" u="none" strike="noStrike" cap="none" dirty="0">
                    <a:solidFill>
                      <a:srgbClr val="9900FF"/>
                    </a:solidFill>
                    <a:latin typeface="Source Sans Pro"/>
                    <a:ea typeface="Source Sans Pro"/>
                    <a:cs typeface="Source Sans Pro"/>
                    <a:sym typeface="Source Sans Pro"/>
                  </a:rPr>
                  <a:t> </a:t>
                </a:r>
                <a14:m>
                  <m:oMath xmlns:m="http://schemas.openxmlformats.org/officeDocument/2006/math">
                    <m:sSub>
                      <m:sSubPr>
                        <m:ctrlPr>
                          <a:rPr lang="en-US" sz="1600" i="1" dirty="0">
                            <a:solidFill>
                              <a:srgbClr val="9900FF"/>
                            </a:solidFill>
                            <a:latin typeface="Cambria Math" panose="02040503050406030204" pitchFamily="18" charset="0"/>
                            <a:ea typeface="Source Sans Pro"/>
                            <a:sym typeface="Source Sans Pro"/>
                          </a:rPr>
                        </m:ctrlPr>
                      </m:sSubPr>
                      <m:e>
                        <m:r>
                          <a:rPr lang="en-US" sz="1600" i="1" dirty="0">
                            <a:solidFill>
                              <a:srgbClr val="9900FF"/>
                            </a:solidFill>
                            <a:latin typeface="Cambria Math" panose="02040503050406030204" pitchFamily="18" charset="0"/>
                            <a:ea typeface="Source Sans Pro"/>
                            <a:sym typeface="Source Sans Pro"/>
                          </a:rPr>
                          <m:t>𝑣</m:t>
                        </m:r>
                      </m:e>
                      <m:sub>
                        <m:r>
                          <a:rPr lang="en-US" sz="1600" i="1" dirty="0">
                            <a:solidFill>
                              <a:srgbClr val="9900FF"/>
                            </a:solidFill>
                            <a:latin typeface="Cambria Math" panose="02040503050406030204" pitchFamily="18" charset="0"/>
                            <a:ea typeface="Source Sans Pro"/>
                            <a:sym typeface="Source Sans Pro"/>
                          </a:rPr>
                          <m:t>0</m:t>
                        </m:r>
                      </m:sub>
                    </m:sSub>
                  </m:oMath>
                </a14:m>
                <a:r>
                  <a:rPr lang="en-US" sz="1600" b="0" i="0" u="none" strike="noStrike" cap="none" dirty="0">
                    <a:solidFill>
                      <a:srgbClr val="9900FF"/>
                    </a:solidFill>
                    <a:latin typeface="Source Sans Pro"/>
                    <a:ea typeface="Source Sans Pro"/>
                    <a:cs typeface="Source Sans Pro"/>
                    <a:sym typeface="Source Sans Pro"/>
                  </a:rPr>
                  <a:t> along an out-edge. If this leads to </a:t>
                </a:r>
                <a14:m>
                  <m:oMath xmlns:m="http://schemas.openxmlformats.org/officeDocument/2006/math">
                    <m:sSub>
                      <m:sSubPr>
                        <m:ctrlPr>
                          <a:rPr lang="en-US" sz="1600" i="1" dirty="0">
                            <a:solidFill>
                              <a:srgbClr val="9900FF"/>
                            </a:solidFill>
                            <a:latin typeface="Cambria Math" panose="02040503050406030204" pitchFamily="18" charset="0"/>
                            <a:ea typeface="Source Sans Pro"/>
                            <a:sym typeface="Source Sans Pro"/>
                          </a:rPr>
                        </m:ctrlPr>
                      </m:sSubPr>
                      <m:e>
                        <m:r>
                          <a:rPr lang="en-US" sz="1600" i="1" dirty="0">
                            <a:solidFill>
                              <a:srgbClr val="9900FF"/>
                            </a:solidFill>
                            <a:latin typeface="Cambria Math" panose="02040503050406030204" pitchFamily="18" charset="0"/>
                            <a:ea typeface="Source Sans Pro"/>
                            <a:sym typeface="Source Sans Pro"/>
                          </a:rPr>
                          <m:t>𝑣</m:t>
                        </m:r>
                      </m:e>
                      <m:sub>
                        <m:r>
                          <a:rPr lang="en-US" sz="1600" b="0" i="1" dirty="0" smtClean="0">
                            <a:solidFill>
                              <a:srgbClr val="9900FF"/>
                            </a:solidFill>
                            <a:latin typeface="Cambria Math" panose="02040503050406030204" pitchFamily="18" charset="0"/>
                            <a:ea typeface="Source Sans Pro"/>
                            <a:sym typeface="Source Sans Pro"/>
                          </a:rPr>
                          <m:t>0</m:t>
                        </m:r>
                      </m:sub>
                    </m:sSub>
                  </m:oMath>
                </a14:m>
                <a:r>
                  <a:rPr lang="en-US" sz="1600" b="0" i="0" u="none" strike="noStrike" cap="none" dirty="0">
                    <a:solidFill>
                      <a:srgbClr val="9900FF"/>
                    </a:solidFill>
                    <a:latin typeface="Source Sans Pro"/>
                    <a:ea typeface="Source Sans Pro"/>
                    <a:cs typeface="Source Sans Pro"/>
                    <a:sym typeface="Source Sans Pro"/>
                  </a:rPr>
                  <a:t> that would be a cycle of length 1, a contradiction!  Therefore we have a new node </a:t>
                </a:r>
                <a14:m>
                  <m:oMath xmlns:m="http://schemas.openxmlformats.org/officeDocument/2006/math">
                    <m:sSub>
                      <m:sSubPr>
                        <m:ctrlPr>
                          <a:rPr lang="en-US" sz="1600" i="1" dirty="0">
                            <a:solidFill>
                              <a:srgbClr val="9900FF"/>
                            </a:solidFill>
                            <a:latin typeface="Cambria Math" panose="02040503050406030204" pitchFamily="18" charset="0"/>
                            <a:ea typeface="Source Sans Pro"/>
                            <a:sym typeface="Source Sans Pro"/>
                          </a:rPr>
                        </m:ctrlPr>
                      </m:sSubPr>
                      <m:e>
                        <m:r>
                          <a:rPr lang="en-US" sz="1600" i="1" dirty="0">
                            <a:solidFill>
                              <a:srgbClr val="9900FF"/>
                            </a:solidFill>
                            <a:latin typeface="Cambria Math" panose="02040503050406030204" pitchFamily="18" charset="0"/>
                            <a:ea typeface="Source Sans Pro"/>
                            <a:sym typeface="Source Sans Pro"/>
                          </a:rPr>
                          <m:t>𝑣</m:t>
                        </m:r>
                      </m:e>
                      <m:sub>
                        <m:r>
                          <a:rPr lang="en-US" sz="1600" b="0" i="1" dirty="0" smtClean="0">
                            <a:solidFill>
                              <a:srgbClr val="9900FF"/>
                            </a:solidFill>
                            <a:latin typeface="Cambria Math" panose="02040503050406030204" pitchFamily="18" charset="0"/>
                            <a:ea typeface="Source Sans Pro"/>
                            <a:sym typeface="Source Sans Pro"/>
                          </a:rPr>
                          <m:t>1</m:t>
                        </m:r>
                      </m:sub>
                    </m:sSub>
                  </m:oMath>
                </a14:m>
                <a:r>
                  <a:rPr lang="en-US" sz="1600" b="0" i="0" u="none" strike="noStrike" cap="none" dirty="0">
                    <a:solidFill>
                      <a:srgbClr val="9900FF"/>
                    </a:solidFill>
                    <a:latin typeface="Source Sans Pro"/>
                    <a:ea typeface="Source Sans Pro"/>
                    <a:cs typeface="Source Sans Pro"/>
                    <a:sym typeface="Source Sans Pro"/>
                  </a:rPr>
                  <a:t>, which (like every other node) has out-degree at least 1,  so there is an out-edge pointing to </a:t>
                </a:r>
                <a14:m>
                  <m:oMath xmlns:m="http://schemas.openxmlformats.org/officeDocument/2006/math">
                    <m:sSub>
                      <m:sSubPr>
                        <m:ctrlPr>
                          <a:rPr lang="en-US" sz="1600" i="1" dirty="0">
                            <a:solidFill>
                              <a:srgbClr val="9900FF"/>
                            </a:solidFill>
                            <a:latin typeface="Cambria Math" panose="02040503050406030204" pitchFamily="18" charset="0"/>
                            <a:ea typeface="Source Sans Pro"/>
                            <a:sym typeface="Source Sans Pro"/>
                          </a:rPr>
                        </m:ctrlPr>
                      </m:sSubPr>
                      <m:e>
                        <m:r>
                          <a:rPr lang="en-US" sz="1600" i="1" dirty="0">
                            <a:solidFill>
                              <a:srgbClr val="9900FF"/>
                            </a:solidFill>
                            <a:latin typeface="Cambria Math" panose="02040503050406030204" pitchFamily="18" charset="0"/>
                            <a:ea typeface="Source Sans Pro"/>
                            <a:sym typeface="Source Sans Pro"/>
                          </a:rPr>
                          <m:t>𝑣</m:t>
                        </m:r>
                      </m:e>
                      <m:sub>
                        <m:r>
                          <a:rPr lang="en-US" sz="1600" b="0" i="1" dirty="0" smtClean="0">
                            <a:solidFill>
                              <a:srgbClr val="9900FF"/>
                            </a:solidFill>
                            <a:latin typeface="Cambria Math" panose="02040503050406030204" pitchFamily="18" charset="0"/>
                            <a:ea typeface="Source Sans Pro"/>
                            <a:sym typeface="Source Sans Pro"/>
                          </a:rPr>
                          <m:t>2</m:t>
                        </m:r>
                      </m:sub>
                    </m:sSub>
                  </m:oMath>
                </a14:m>
                <a:r>
                  <a:rPr lang="en-US" sz="1600" b="0" i="0" u="none" strike="noStrike" cap="none" dirty="0">
                    <a:solidFill>
                      <a:srgbClr val="9900FF"/>
                    </a:solidFill>
                    <a:latin typeface="Source Sans Pro"/>
                    <a:ea typeface="Source Sans Pro"/>
                    <a:cs typeface="Source Sans Pro"/>
                    <a:sym typeface="Source Sans Pro"/>
                  </a:rPr>
                  <a:t>. If </a:t>
                </a:r>
                <a14:m>
                  <m:oMath xmlns:m="http://schemas.openxmlformats.org/officeDocument/2006/math">
                    <m:sSub>
                      <m:sSubPr>
                        <m:ctrlPr>
                          <a:rPr lang="en-US" sz="1600" i="1" dirty="0">
                            <a:solidFill>
                              <a:srgbClr val="9900FF"/>
                            </a:solidFill>
                            <a:latin typeface="Cambria Math" panose="02040503050406030204" pitchFamily="18" charset="0"/>
                            <a:ea typeface="Source Sans Pro"/>
                            <a:sym typeface="Source Sans Pro"/>
                          </a:rPr>
                        </m:ctrlPr>
                      </m:sSubPr>
                      <m:e>
                        <m:r>
                          <a:rPr lang="en-US" sz="1600" i="1" dirty="0">
                            <a:solidFill>
                              <a:srgbClr val="9900FF"/>
                            </a:solidFill>
                            <a:latin typeface="Cambria Math" panose="02040503050406030204" pitchFamily="18" charset="0"/>
                            <a:ea typeface="Source Sans Pro"/>
                            <a:sym typeface="Source Sans Pro"/>
                          </a:rPr>
                          <m:t>𝑣</m:t>
                        </m:r>
                      </m:e>
                      <m:sub>
                        <m:r>
                          <a:rPr lang="en-US" sz="1600" b="0" i="1" dirty="0" smtClean="0">
                            <a:solidFill>
                              <a:srgbClr val="9900FF"/>
                            </a:solidFill>
                            <a:latin typeface="Cambria Math" panose="02040503050406030204" pitchFamily="18" charset="0"/>
                            <a:ea typeface="Source Sans Pro"/>
                            <a:sym typeface="Source Sans Pro"/>
                          </a:rPr>
                          <m:t>2</m:t>
                        </m:r>
                      </m:sub>
                    </m:sSub>
                  </m:oMath>
                </a14:m>
                <a:r>
                  <a:rPr lang="en-US" sz="1600" b="0" i="0" u="none" strike="noStrike" cap="none" dirty="0">
                    <a:solidFill>
                      <a:srgbClr val="9900FF"/>
                    </a:solidFill>
                    <a:latin typeface="Source Sans Pro"/>
                    <a:ea typeface="Source Sans Pro"/>
                    <a:cs typeface="Source Sans Pro"/>
                    <a:sym typeface="Source Sans Pro"/>
                  </a:rPr>
                  <a:t> is a vertex we have already visited (i.e., </a:t>
                </a:r>
                <a14:m>
                  <m:oMath xmlns:m="http://schemas.openxmlformats.org/officeDocument/2006/math">
                    <m:sSub>
                      <m:sSubPr>
                        <m:ctrlPr>
                          <a:rPr lang="en-US" sz="1600" i="1" dirty="0">
                            <a:solidFill>
                              <a:srgbClr val="9900FF"/>
                            </a:solidFill>
                            <a:latin typeface="Cambria Math" panose="02040503050406030204" pitchFamily="18" charset="0"/>
                            <a:ea typeface="Source Sans Pro"/>
                            <a:sym typeface="Source Sans Pro"/>
                          </a:rPr>
                        </m:ctrlPr>
                      </m:sSubPr>
                      <m:e>
                        <m:r>
                          <a:rPr lang="en-US" sz="1600" i="1" dirty="0">
                            <a:solidFill>
                              <a:srgbClr val="9900FF"/>
                            </a:solidFill>
                            <a:latin typeface="Cambria Math" panose="02040503050406030204" pitchFamily="18" charset="0"/>
                            <a:ea typeface="Source Sans Pro"/>
                            <a:sym typeface="Source Sans Pro"/>
                          </a:rPr>
                          <m:t>𝑣</m:t>
                        </m:r>
                      </m:e>
                      <m:sub>
                        <m:r>
                          <a:rPr lang="en-US" sz="1600" i="1" dirty="0">
                            <a:solidFill>
                              <a:srgbClr val="9900FF"/>
                            </a:solidFill>
                            <a:latin typeface="Cambria Math" panose="02040503050406030204" pitchFamily="18" charset="0"/>
                            <a:ea typeface="Source Sans Pro"/>
                            <a:sym typeface="Source Sans Pro"/>
                          </a:rPr>
                          <m:t>0</m:t>
                        </m:r>
                      </m:sub>
                    </m:sSub>
                  </m:oMath>
                </a14:m>
                <a:r>
                  <a:rPr lang="en-US" sz="1600" b="0" i="0" u="none" strike="noStrike" cap="none" dirty="0">
                    <a:solidFill>
                      <a:srgbClr val="9900FF"/>
                    </a:solidFill>
                    <a:latin typeface="Source Sans Pro"/>
                    <a:ea typeface="Source Sans Pro"/>
                    <a:cs typeface="Source Sans Pro"/>
                    <a:sym typeface="Source Sans Pro"/>
                  </a:rPr>
                  <a:t> or </a:t>
                </a:r>
                <a14:m>
                  <m:oMath xmlns:m="http://schemas.openxmlformats.org/officeDocument/2006/math">
                    <m:sSub>
                      <m:sSubPr>
                        <m:ctrlPr>
                          <a:rPr lang="en-US" sz="1600" i="1" dirty="0">
                            <a:solidFill>
                              <a:srgbClr val="9900FF"/>
                            </a:solidFill>
                            <a:latin typeface="Cambria Math" panose="02040503050406030204" pitchFamily="18" charset="0"/>
                            <a:ea typeface="Source Sans Pro"/>
                            <a:sym typeface="Source Sans Pro"/>
                          </a:rPr>
                        </m:ctrlPr>
                      </m:sSubPr>
                      <m:e>
                        <m:r>
                          <a:rPr lang="en-US" sz="1600" i="1" dirty="0">
                            <a:solidFill>
                              <a:srgbClr val="9900FF"/>
                            </a:solidFill>
                            <a:latin typeface="Cambria Math" panose="02040503050406030204" pitchFamily="18" charset="0"/>
                            <a:ea typeface="Source Sans Pro"/>
                            <a:sym typeface="Source Sans Pro"/>
                          </a:rPr>
                          <m:t>𝑣</m:t>
                        </m:r>
                      </m:e>
                      <m:sub>
                        <m:r>
                          <a:rPr lang="en-US" sz="1600" b="0" i="1" dirty="0" smtClean="0">
                            <a:solidFill>
                              <a:srgbClr val="9900FF"/>
                            </a:solidFill>
                            <a:latin typeface="Cambria Math" panose="02040503050406030204" pitchFamily="18" charset="0"/>
                            <a:ea typeface="Source Sans Pro"/>
                            <a:sym typeface="Source Sans Pro"/>
                          </a:rPr>
                          <m:t>1</m:t>
                        </m:r>
                      </m:sub>
                    </m:sSub>
                  </m:oMath>
                </a14:m>
                <a:r>
                  <a:rPr lang="en-US" sz="1600" b="0" i="0" u="none" strike="noStrike" cap="none" dirty="0">
                    <a:solidFill>
                      <a:srgbClr val="9900FF"/>
                    </a:solidFill>
                    <a:latin typeface="Source Sans Pro"/>
                    <a:ea typeface="Source Sans Pro"/>
                    <a:cs typeface="Source Sans Pro"/>
                    <a:sym typeface="Source Sans Pro"/>
                  </a:rPr>
                  <a:t>), then we have found a cycle, a contradiction!  Otherwise, from </a:t>
                </a:r>
                <a14:m>
                  <m:oMath xmlns:m="http://schemas.openxmlformats.org/officeDocument/2006/math">
                    <m:sSub>
                      <m:sSubPr>
                        <m:ctrlPr>
                          <a:rPr lang="en-US" sz="1600" i="1" dirty="0">
                            <a:solidFill>
                              <a:srgbClr val="9900FF"/>
                            </a:solidFill>
                            <a:latin typeface="Cambria Math" panose="02040503050406030204" pitchFamily="18" charset="0"/>
                            <a:ea typeface="Source Sans Pro"/>
                            <a:sym typeface="Source Sans Pro"/>
                          </a:rPr>
                        </m:ctrlPr>
                      </m:sSubPr>
                      <m:e>
                        <m:r>
                          <a:rPr lang="en-US" sz="1600" i="1" dirty="0">
                            <a:solidFill>
                              <a:srgbClr val="9900FF"/>
                            </a:solidFill>
                            <a:latin typeface="Cambria Math" panose="02040503050406030204" pitchFamily="18" charset="0"/>
                            <a:ea typeface="Source Sans Pro"/>
                            <a:sym typeface="Source Sans Pro"/>
                          </a:rPr>
                          <m:t>𝑣</m:t>
                        </m:r>
                      </m:e>
                      <m:sub>
                        <m:r>
                          <a:rPr lang="en-US" sz="1600" b="0" i="1" dirty="0" smtClean="0">
                            <a:solidFill>
                              <a:srgbClr val="9900FF"/>
                            </a:solidFill>
                            <a:latin typeface="Cambria Math" panose="02040503050406030204" pitchFamily="18" charset="0"/>
                            <a:ea typeface="Source Sans Pro"/>
                            <a:sym typeface="Source Sans Pro"/>
                          </a:rPr>
                          <m:t>2</m:t>
                        </m:r>
                      </m:sub>
                    </m:sSub>
                  </m:oMath>
                </a14:m>
                <a:r>
                  <a:rPr lang="en-US" sz="1600" b="0" i="0" u="none" strike="noStrike" cap="none" dirty="0">
                    <a:solidFill>
                      <a:srgbClr val="9900FF"/>
                    </a:solidFill>
                    <a:latin typeface="Source Sans Pro"/>
                    <a:ea typeface="Source Sans Pro"/>
                    <a:cs typeface="Source Sans Pro"/>
                    <a:sym typeface="Source Sans Pro"/>
                  </a:rPr>
                  <a:t>, we may repeat the same argument and  continue finding </a:t>
                </a:r>
                <a14:m>
                  <m:oMath xmlns:m="http://schemas.openxmlformats.org/officeDocument/2006/math">
                    <m:sSub>
                      <m:sSubPr>
                        <m:ctrlPr>
                          <a:rPr lang="en-US" sz="1600" i="1" dirty="0">
                            <a:solidFill>
                              <a:srgbClr val="9900FF"/>
                            </a:solidFill>
                            <a:latin typeface="Cambria Math" panose="02040503050406030204" pitchFamily="18" charset="0"/>
                            <a:ea typeface="Source Sans Pro"/>
                            <a:sym typeface="Source Sans Pro"/>
                          </a:rPr>
                        </m:ctrlPr>
                      </m:sSubPr>
                      <m:e>
                        <m:r>
                          <a:rPr lang="en-US" sz="1600" i="1" dirty="0">
                            <a:solidFill>
                              <a:srgbClr val="9900FF"/>
                            </a:solidFill>
                            <a:latin typeface="Cambria Math" panose="02040503050406030204" pitchFamily="18" charset="0"/>
                            <a:ea typeface="Source Sans Pro"/>
                            <a:sym typeface="Source Sans Pro"/>
                          </a:rPr>
                          <m:t>𝑣</m:t>
                        </m:r>
                      </m:e>
                      <m:sub>
                        <m:r>
                          <a:rPr lang="en-US" sz="1600" b="0" i="1" dirty="0" smtClean="0">
                            <a:solidFill>
                              <a:srgbClr val="9900FF"/>
                            </a:solidFill>
                            <a:latin typeface="Cambria Math" panose="02040503050406030204" pitchFamily="18" charset="0"/>
                            <a:ea typeface="Source Sans Pro"/>
                            <a:sym typeface="Source Sans Pro"/>
                          </a:rPr>
                          <m:t>3</m:t>
                        </m:r>
                      </m:sub>
                    </m:sSub>
                  </m:oMath>
                </a14:m>
                <a:r>
                  <a:rPr lang="en-US" sz="1600" b="0" i="0" u="none" strike="noStrike" cap="none" dirty="0">
                    <a:solidFill>
                      <a:srgbClr val="9900FF"/>
                    </a:solidFill>
                    <a:latin typeface="Source Sans Pro"/>
                    <a:ea typeface="Source Sans Pro"/>
                    <a:cs typeface="Source Sans Pro"/>
                    <a:sym typeface="Source Sans Pro"/>
                  </a:rPr>
                  <a:t>, </a:t>
                </a:r>
                <a14:m>
                  <m:oMath xmlns:m="http://schemas.openxmlformats.org/officeDocument/2006/math">
                    <m:sSub>
                      <m:sSubPr>
                        <m:ctrlPr>
                          <a:rPr lang="en-US" sz="1600" i="1" dirty="0">
                            <a:solidFill>
                              <a:srgbClr val="9900FF"/>
                            </a:solidFill>
                            <a:latin typeface="Cambria Math" panose="02040503050406030204" pitchFamily="18" charset="0"/>
                            <a:ea typeface="Source Sans Pro"/>
                            <a:sym typeface="Source Sans Pro"/>
                          </a:rPr>
                        </m:ctrlPr>
                      </m:sSubPr>
                      <m:e>
                        <m:r>
                          <a:rPr lang="en-US" sz="1600" i="1" dirty="0">
                            <a:solidFill>
                              <a:srgbClr val="9900FF"/>
                            </a:solidFill>
                            <a:latin typeface="Cambria Math" panose="02040503050406030204" pitchFamily="18" charset="0"/>
                            <a:ea typeface="Source Sans Pro"/>
                            <a:sym typeface="Source Sans Pro"/>
                          </a:rPr>
                          <m:t>𝑣</m:t>
                        </m:r>
                      </m:e>
                      <m:sub>
                        <m:r>
                          <a:rPr lang="en-US" sz="1600" b="0" i="1" dirty="0" smtClean="0">
                            <a:solidFill>
                              <a:srgbClr val="9900FF"/>
                            </a:solidFill>
                            <a:latin typeface="Cambria Math" panose="02040503050406030204" pitchFamily="18" charset="0"/>
                            <a:ea typeface="Source Sans Pro"/>
                            <a:sym typeface="Source Sans Pro"/>
                          </a:rPr>
                          <m:t>4</m:t>
                        </m:r>
                      </m:sub>
                    </m:sSub>
                  </m:oMath>
                </a14:m>
                <a:r>
                  <a:rPr lang="en-US" sz="1600" b="0" i="0" u="none" strike="noStrike" cap="none" dirty="0">
                    <a:solidFill>
                      <a:srgbClr val="9900FF"/>
                    </a:solidFill>
                    <a:latin typeface="Source Sans Pro"/>
                    <a:ea typeface="Source Sans Pro"/>
                    <a:cs typeface="Source Sans Pro"/>
                    <a:sym typeface="Source Sans Pro"/>
                  </a:rPr>
                  <a:t>, .... The graph is finite, so we cannot continue this process forever. Eventually we find a repeated vertex, which means we have a cycle, a contradiction! </a:t>
                </a:r>
              </a:p>
              <a:p>
                <a:pPr marL="0" marR="0" lvl="0" indent="0" algn="l" rtl="0">
                  <a:lnSpc>
                    <a:spcPct val="100000"/>
                  </a:lnSpc>
                  <a:spcBef>
                    <a:spcPts val="0"/>
                  </a:spcBef>
                  <a:spcAft>
                    <a:spcPts val="0"/>
                  </a:spcAft>
                  <a:buClr>
                    <a:srgbClr val="000000"/>
                  </a:buClr>
                  <a:buSzPts val="1800"/>
                  <a:buFont typeface="Arial"/>
                  <a:buNone/>
                </a:pPr>
                <a:endParaRPr sz="1600" b="0" i="0" u="none" strike="noStrike" cap="none" dirty="0">
                  <a:solidFill>
                    <a:srgbClr val="9900FF"/>
                  </a:solidFill>
                  <a:latin typeface="Source Sans Pro"/>
                  <a:ea typeface="Source Sans Pro"/>
                  <a:cs typeface="Source Sans Pro"/>
                  <a:sym typeface="Source Sans Pro"/>
                </a:endParaRPr>
              </a:p>
            </p:txBody>
          </p:sp>
        </mc:Choice>
        <mc:Fallback xmlns="">
          <p:sp>
            <p:nvSpPr>
              <p:cNvPr id="4" name="Google Shape;740;p74">
                <a:extLst>
                  <a:ext uri="{FF2B5EF4-FFF2-40B4-BE49-F238E27FC236}">
                    <a16:creationId xmlns:a16="http://schemas.microsoft.com/office/drawing/2014/main" id="{7E49DAAE-A468-30E0-A039-BDE96E2607C4}"/>
                  </a:ext>
                </a:extLst>
              </p:cNvPr>
              <p:cNvSpPr txBox="1">
                <a:spLocks noRot="1" noChangeAspect="1" noMove="1" noResize="1" noEditPoints="1" noAdjustHandles="1" noChangeArrowheads="1" noChangeShapeType="1" noTextEdit="1"/>
              </p:cNvSpPr>
              <p:nvPr/>
            </p:nvSpPr>
            <p:spPr>
              <a:xfrm>
                <a:off x="459814" y="1752782"/>
                <a:ext cx="8372486" cy="3631733"/>
              </a:xfrm>
              <a:prstGeom prst="rect">
                <a:avLst/>
              </a:prstGeom>
              <a:blipFill>
                <a:blip r:embed="rId2"/>
                <a:stretch>
                  <a:fillRect l="-364"/>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7880414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2 - Write it Slicker: Proof by Contradiction</a:t>
            </a:r>
          </a:p>
        </p:txBody>
      </p:sp>
      <p:sp>
        <p:nvSpPr>
          <p:cNvPr id="5" name="Text Placeholder 4">
            <a:extLst>
              <a:ext uri="{FF2B5EF4-FFF2-40B4-BE49-F238E27FC236}">
                <a16:creationId xmlns:a16="http://schemas.microsoft.com/office/drawing/2014/main" id="{BDFE6857-4560-CA62-99DE-E937CD583776}"/>
              </a:ext>
            </a:extLst>
          </p:cNvPr>
          <p:cNvSpPr>
            <a:spLocks noGrp="1"/>
          </p:cNvSpPr>
          <p:nvPr>
            <p:ph type="body" idx="1"/>
          </p:nvPr>
        </p:nvSpPr>
        <p:spPr/>
        <p:txBody>
          <a:bodyPr>
            <a:noAutofit/>
          </a:bodyPr>
          <a:lstStyle/>
          <a:p>
            <a:pPr marL="114300" indent="0">
              <a:spcAft>
                <a:spcPts val="600"/>
              </a:spcAft>
              <a:buSzPct val="100000"/>
              <a:buNone/>
            </a:pPr>
            <a:r>
              <a:rPr lang="en-US" sz="1400" dirty="0">
                <a:latin typeface="Source Sans Pro"/>
                <a:ea typeface="Source Sans Pro"/>
                <a:cs typeface="Source Sans Pro"/>
                <a:sym typeface="Source Sans Pro"/>
              </a:rPr>
              <a:t>It’s common in inductive proofs written using contradiction to have cases like we’ve seen here; </a:t>
            </a:r>
          </a:p>
          <a:p>
            <a:pPr marL="114300" indent="0">
              <a:spcAft>
                <a:spcPts val="600"/>
              </a:spcAft>
              <a:buSzPct val="100000"/>
              <a:buNone/>
            </a:pPr>
            <a:r>
              <a:rPr lang="en-US" sz="1400" dirty="0">
                <a:latin typeface="Source Sans Pro"/>
                <a:ea typeface="Source Sans Pro"/>
                <a:cs typeface="Source Sans Pro"/>
                <a:sym typeface="Source Sans Pro"/>
              </a:rPr>
              <a:t>“</a:t>
            </a:r>
            <a:r>
              <a:rPr lang="en-US" sz="1400" i="1" dirty="0">
                <a:latin typeface="Source Sans Pro"/>
                <a:ea typeface="Source Sans Pro"/>
                <a:cs typeface="Source Sans Pro"/>
                <a:sym typeface="Source Sans Pro"/>
              </a:rPr>
              <a:t>Option A</a:t>
            </a:r>
            <a:r>
              <a:rPr lang="en-US" sz="1400" dirty="0">
                <a:latin typeface="Source Sans Pro"/>
                <a:ea typeface="Source Sans Pro"/>
                <a:cs typeface="Source Sans Pro"/>
                <a:sym typeface="Source Sans Pro"/>
              </a:rPr>
              <a:t>: we’re done with our proof! </a:t>
            </a:r>
          </a:p>
          <a:p>
            <a:pPr marL="114300" indent="0">
              <a:spcAft>
                <a:spcPts val="600"/>
              </a:spcAft>
              <a:buSzPct val="100000"/>
              <a:buNone/>
            </a:pPr>
            <a:r>
              <a:rPr lang="en-US" sz="1400" i="1" dirty="0">
                <a:latin typeface="Source Sans Pro"/>
                <a:ea typeface="Source Sans Pro"/>
                <a:cs typeface="Source Sans Pro"/>
                <a:sym typeface="Source Sans Pro"/>
              </a:rPr>
              <a:t> Option B</a:t>
            </a:r>
            <a:r>
              <a:rPr lang="en-US" sz="1400" dirty="0">
                <a:latin typeface="Source Sans Pro"/>
                <a:ea typeface="Source Sans Pro"/>
                <a:cs typeface="Source Sans Pro"/>
                <a:sym typeface="Source Sans Pro"/>
              </a:rPr>
              <a:t>: do something else.” </a:t>
            </a:r>
          </a:p>
          <a:p>
            <a:pPr marL="114300" indent="0">
              <a:spcAft>
                <a:spcPts val="600"/>
              </a:spcAft>
              <a:buSzPct val="100000"/>
              <a:buNone/>
            </a:pPr>
            <a:r>
              <a:rPr lang="en-US" sz="1400" dirty="0">
                <a:latin typeface="Source Sans Pro"/>
                <a:ea typeface="Source Sans Pro"/>
                <a:cs typeface="Source Sans Pro"/>
                <a:sym typeface="Source Sans Pro"/>
              </a:rPr>
              <a:t>Here, though, that “do something else” has us basically where we started (a new end-vertex on our path where we’ve used one edge), and it’s tempting to say “repeat indefinitely, eventually you hit the other case.” That’s mathematically correct... really using induction under the hood! But not particularly elegant.  Even to do things informally you have to write down enough steps that your reader knows what the pattern is, which could be a lot in more complicated situations</a:t>
            </a:r>
          </a:p>
          <a:p>
            <a:pPr marL="114300" indent="0">
              <a:spcAft>
                <a:spcPts val="600"/>
              </a:spcAft>
              <a:buSzPct val="100000"/>
              <a:buNone/>
            </a:pPr>
            <a:r>
              <a:rPr lang="en-US" sz="600" dirty="0">
                <a:latin typeface="Source Sans Pro"/>
                <a:ea typeface="Source Sans Pro"/>
                <a:cs typeface="Source Sans Pro"/>
                <a:sym typeface="Source Sans Pro"/>
              </a:rPr>
              <a:t> </a:t>
            </a:r>
            <a:br>
              <a:rPr lang="en-US" sz="1400" dirty="0">
                <a:latin typeface="Source Sans Pro"/>
                <a:ea typeface="Source Sans Pro"/>
                <a:cs typeface="Source Sans Pro"/>
                <a:sym typeface="Source Sans Pro"/>
              </a:rPr>
            </a:br>
            <a:r>
              <a:rPr lang="en-US" sz="1400" dirty="0">
                <a:latin typeface="Source Sans Pro"/>
                <a:ea typeface="Source Sans Pro"/>
                <a:cs typeface="Source Sans Pro"/>
                <a:sym typeface="Source Sans Pro"/>
              </a:rPr>
              <a:t>A more elegant version is to use </a:t>
            </a:r>
            <a:r>
              <a:rPr lang="en-US" sz="1400" b="1" i="1" dirty="0">
                <a:solidFill>
                  <a:schemeClr val="bg2"/>
                </a:solidFill>
                <a:latin typeface="Source Sans Pro"/>
                <a:ea typeface="Source Sans Pro"/>
                <a:cs typeface="Source Sans Pro"/>
                <a:sym typeface="Source Sans Pro"/>
              </a:rPr>
              <a:t>proof by contradiction using extremes</a:t>
            </a:r>
            <a:r>
              <a:rPr lang="en-US" sz="1400" dirty="0">
                <a:latin typeface="Source Sans Pro"/>
                <a:ea typeface="Source Sans Pro"/>
                <a:cs typeface="Source Sans Pro"/>
                <a:sym typeface="Source Sans Pro"/>
              </a:rPr>
              <a:t>. Instead of slowly building an object (here, the path), just start with the most </a:t>
            </a:r>
            <a:r>
              <a:rPr lang="en-US" sz="1400" i="1" dirty="0">
                <a:latin typeface="Source Sans Pro"/>
                <a:ea typeface="Source Sans Pro"/>
                <a:cs typeface="Source Sans Pro"/>
                <a:sym typeface="Source Sans Pro"/>
              </a:rPr>
              <a:t>extreme</a:t>
            </a:r>
            <a:r>
              <a:rPr lang="en-US" sz="1400" dirty="0">
                <a:latin typeface="Source Sans Pro"/>
                <a:ea typeface="Source Sans Pro"/>
                <a:cs typeface="Source Sans Pro"/>
                <a:sym typeface="Source Sans Pro"/>
              </a:rPr>
              <a:t> version of the object at the beginning (usually the biggest one or the first one). Starting with the right object lets us eliminate Option B and jump right to Option A.</a:t>
            </a:r>
            <a:br>
              <a:rPr lang="en-US" sz="1400" dirty="0">
                <a:latin typeface="Source Sans Pro"/>
                <a:ea typeface="Source Sans Pro"/>
                <a:cs typeface="Source Sans Pro"/>
                <a:sym typeface="Source Sans Pro"/>
              </a:rPr>
            </a:br>
            <a:endParaRPr lang="en-US" sz="1400" b="0" i="0" u="none" strike="noStrike" cap="none" dirty="0">
              <a:solidFill>
                <a:srgbClr val="000000"/>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9446995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2 - Write it Slicker: Proof by Contradiction</a:t>
            </a:r>
          </a:p>
        </p:txBody>
      </p:sp>
      <p:sp>
        <p:nvSpPr>
          <p:cNvPr id="3" name="Text Placeholder 2">
            <a:extLst>
              <a:ext uri="{FF2B5EF4-FFF2-40B4-BE49-F238E27FC236}">
                <a16:creationId xmlns:a16="http://schemas.microsoft.com/office/drawing/2014/main" id="{0417D5D2-C1F7-5FA5-0368-6326B91E97AD}"/>
              </a:ext>
            </a:extLst>
          </p:cNvPr>
          <p:cNvSpPr>
            <a:spLocks noGrp="1"/>
          </p:cNvSpPr>
          <p:nvPr>
            <p:ph type="body" idx="1"/>
          </p:nvPr>
        </p:nvSpPr>
        <p:spPr>
          <a:xfrm>
            <a:off x="311700" y="1068425"/>
            <a:ext cx="8520600" cy="3933066"/>
          </a:xfrm>
        </p:spPr>
        <p:txBody>
          <a:bodyPr>
            <a:normAutofit/>
          </a:bodyPr>
          <a:lstStyle/>
          <a:p>
            <a:pPr marL="114300" indent="0">
              <a:buNone/>
            </a:pPr>
            <a:r>
              <a:rPr lang="en-US" sz="1400" u="sng" dirty="0"/>
              <a:t>Claim:</a:t>
            </a:r>
            <a:r>
              <a:rPr lang="en-US" sz="1400" dirty="0"/>
              <a:t> For every directed graph 𝐺, if every node of 𝐺 has out-degree at least 1, then 𝐺 has a directed cycle. </a:t>
            </a:r>
          </a:p>
          <a:p>
            <a:pPr marL="114300" indent="0">
              <a:buNone/>
            </a:pPr>
            <a:endParaRPr lang="en-US" sz="800" dirty="0"/>
          </a:p>
          <a:p>
            <a:pPr>
              <a:buSzPct val="100000"/>
              <a:buFont typeface="+mj-lt"/>
              <a:buAutoNum type="alphaLcParenR" startAt="2"/>
            </a:pPr>
            <a:r>
              <a:rPr lang="en-US" sz="1400" dirty="0"/>
              <a:t>Rewrite the proof, using the proof by contradiction using extremes technique.</a:t>
            </a:r>
          </a:p>
        </p:txBody>
      </p:sp>
      <p:sp>
        <p:nvSpPr>
          <p:cNvPr id="4" name="Google Shape;740;p74">
            <a:extLst>
              <a:ext uri="{FF2B5EF4-FFF2-40B4-BE49-F238E27FC236}">
                <a16:creationId xmlns:a16="http://schemas.microsoft.com/office/drawing/2014/main" id="{669FD762-89F1-2DB8-FABE-6D3601F4198F}"/>
              </a:ext>
            </a:extLst>
          </p:cNvPr>
          <p:cNvSpPr txBox="1"/>
          <p:nvPr/>
        </p:nvSpPr>
        <p:spPr>
          <a:xfrm>
            <a:off x="459813" y="1815995"/>
            <a:ext cx="8372486" cy="43085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600" dirty="0">
                <a:solidFill>
                  <a:srgbClr val="9900FF"/>
                </a:solidFill>
                <a:latin typeface="Source Sans Pro"/>
                <a:ea typeface="Source Sans Pro"/>
                <a:cs typeface="Source Sans Pro"/>
                <a:sym typeface="Source Sans Pro"/>
              </a:rPr>
              <a:t>NEW, EXTREME Starting point:</a:t>
            </a:r>
          </a:p>
        </p:txBody>
      </p:sp>
    </p:spTree>
    <p:extLst>
      <p:ext uri="{BB962C8B-B14F-4D97-AF65-F5344CB8AC3E}">
        <p14:creationId xmlns:p14="http://schemas.microsoft.com/office/powerpoint/2010/main" val="672432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2 - Write it Slicker: Proof by Contradiction</a:t>
            </a:r>
          </a:p>
        </p:txBody>
      </p:sp>
      <p:sp>
        <p:nvSpPr>
          <p:cNvPr id="3" name="Text Placeholder 2">
            <a:extLst>
              <a:ext uri="{FF2B5EF4-FFF2-40B4-BE49-F238E27FC236}">
                <a16:creationId xmlns:a16="http://schemas.microsoft.com/office/drawing/2014/main" id="{0417D5D2-C1F7-5FA5-0368-6326B91E97AD}"/>
              </a:ext>
            </a:extLst>
          </p:cNvPr>
          <p:cNvSpPr>
            <a:spLocks noGrp="1"/>
          </p:cNvSpPr>
          <p:nvPr>
            <p:ph type="body" idx="1"/>
          </p:nvPr>
        </p:nvSpPr>
        <p:spPr>
          <a:xfrm>
            <a:off x="311700" y="1068425"/>
            <a:ext cx="8520600" cy="3933066"/>
          </a:xfrm>
        </p:spPr>
        <p:txBody>
          <a:bodyPr>
            <a:normAutofit/>
          </a:bodyPr>
          <a:lstStyle/>
          <a:p>
            <a:pPr marL="114300" indent="0">
              <a:buNone/>
            </a:pPr>
            <a:r>
              <a:rPr lang="en-US" sz="1400" u="sng" dirty="0"/>
              <a:t>Claim:</a:t>
            </a:r>
            <a:r>
              <a:rPr lang="en-US" sz="1400" dirty="0"/>
              <a:t> For every directed graph 𝐺, if every node of 𝐺 has out-degree at least 1, then 𝐺 has a directed cycle. </a:t>
            </a:r>
          </a:p>
          <a:p>
            <a:pPr marL="114300" indent="0">
              <a:buNone/>
            </a:pPr>
            <a:endParaRPr lang="en-US" sz="800" dirty="0"/>
          </a:p>
          <a:p>
            <a:pPr>
              <a:buSzPct val="100000"/>
              <a:buFont typeface="+mj-lt"/>
              <a:buAutoNum type="alphaLcParenR" startAt="2"/>
            </a:pPr>
            <a:r>
              <a:rPr lang="en-US" sz="1400" dirty="0"/>
              <a:t>Rewrite the proof, using the proof by contradiction using extremes technique.</a:t>
            </a:r>
          </a:p>
        </p:txBody>
      </p:sp>
      <mc:AlternateContent xmlns:mc="http://schemas.openxmlformats.org/markup-compatibility/2006" xmlns:a14="http://schemas.microsoft.com/office/drawing/2010/main">
        <mc:Choice Requires="a14">
          <p:sp>
            <p:nvSpPr>
              <p:cNvPr id="4" name="Google Shape;740;p74">
                <a:extLst>
                  <a:ext uri="{FF2B5EF4-FFF2-40B4-BE49-F238E27FC236}">
                    <a16:creationId xmlns:a16="http://schemas.microsoft.com/office/drawing/2014/main" id="{669FD762-89F1-2DB8-FABE-6D3601F4198F}"/>
                  </a:ext>
                </a:extLst>
              </p:cNvPr>
              <p:cNvSpPr txBox="1"/>
              <p:nvPr/>
            </p:nvSpPr>
            <p:spPr>
              <a:xfrm>
                <a:off x="459813" y="1815995"/>
                <a:ext cx="8372486" cy="116952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600" dirty="0">
                    <a:solidFill>
                      <a:srgbClr val="9900FF"/>
                    </a:solidFill>
                    <a:latin typeface="Source Sans Pro"/>
                    <a:ea typeface="Source Sans Pro"/>
                    <a:cs typeface="Source Sans Pro"/>
                    <a:sym typeface="Source Sans Pro"/>
                  </a:rPr>
                  <a:t>NEW, EXTREME Starting point:</a:t>
                </a:r>
              </a:p>
              <a:p>
                <a:pPr marL="0" marR="0" lvl="0" indent="0" algn="l" rtl="0">
                  <a:lnSpc>
                    <a:spcPct val="100000"/>
                  </a:lnSpc>
                  <a:spcBef>
                    <a:spcPts val="0"/>
                  </a:spcBef>
                  <a:spcAft>
                    <a:spcPts val="0"/>
                  </a:spcAft>
                  <a:buClr>
                    <a:srgbClr val="000000"/>
                  </a:buClr>
                  <a:buSzPts val="1800"/>
                  <a:buFont typeface="Arial"/>
                  <a:buNone/>
                </a:pPr>
                <a:endParaRPr lang="en" sz="1600" b="0" i="0" u="none" strike="noStrike" cap="none" dirty="0">
                  <a:solidFill>
                    <a:srgbClr val="9900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n-US" sz="1600" b="0" i="0" u="none" strike="noStrike" cap="none" dirty="0">
                    <a:solidFill>
                      <a:srgbClr val="9900FF"/>
                    </a:solidFill>
                    <a:latin typeface="Source Sans Pro"/>
                    <a:ea typeface="Source Sans Pro"/>
                    <a:cs typeface="Source Sans Pro"/>
                    <a:sym typeface="Source Sans Pro"/>
                  </a:rPr>
                  <a:t>Suppose, for the sake of contradiction, that there is a </a:t>
                </a:r>
                <a:r>
                  <a:rPr lang="en-US" sz="1600" dirty="0">
                    <a:solidFill>
                      <a:srgbClr val="9900FF"/>
                    </a:solidFill>
                    <a:latin typeface="Source Sans Pro"/>
                    <a:ea typeface="Source Sans Pro"/>
                    <a:cs typeface="Source Sans Pro"/>
                    <a:sym typeface="Source Sans Pro"/>
                  </a:rPr>
                  <a:t>directed </a:t>
                </a:r>
                <a:r>
                  <a:rPr lang="en-US" sz="1600" b="0" i="0" u="none" strike="noStrike" cap="none" dirty="0">
                    <a:solidFill>
                      <a:srgbClr val="9900FF"/>
                    </a:solidFill>
                    <a:latin typeface="Source Sans Pro"/>
                    <a:ea typeface="Source Sans Pro"/>
                    <a:cs typeface="Source Sans Pro"/>
                    <a:sym typeface="Source Sans Pro"/>
                  </a:rPr>
                  <a:t>graph 𝐺 such that every node of 𝐺 has out-degree at least 1, but 𝐺 has no cycle. Let </a:t>
                </a:r>
                <a14:m>
                  <m:oMath xmlns:m="http://schemas.openxmlformats.org/officeDocument/2006/math">
                    <m:r>
                      <a:rPr lang="en-US" sz="1600" b="0" i="1" u="none" strike="noStrike" cap="none" dirty="0" smtClean="0">
                        <a:solidFill>
                          <a:srgbClr val="9900FF"/>
                        </a:solidFill>
                        <a:latin typeface="Cambria Math" panose="02040503050406030204" pitchFamily="18" charset="0"/>
                        <a:ea typeface="Source Sans Pro"/>
                        <a:cs typeface="Source Sans Pro"/>
                        <a:sym typeface="Source Sans Pro"/>
                      </a:rPr>
                      <m:t>𝑃</m:t>
                    </m:r>
                    <m:r>
                      <a:rPr lang="en-US" sz="1600" b="0" i="1" u="none" strike="noStrike" cap="none" dirty="0" smtClean="0">
                        <a:solidFill>
                          <a:srgbClr val="9900FF"/>
                        </a:solidFill>
                        <a:latin typeface="Cambria Math" panose="02040503050406030204" pitchFamily="18" charset="0"/>
                        <a:ea typeface="Source Sans Pro"/>
                        <a:cs typeface="Source Sans Pro"/>
                        <a:sym typeface="Source Sans Pro"/>
                      </a:rPr>
                      <m:t>=</m:t>
                    </m:r>
                    <m:sSub>
                      <m:sSubPr>
                        <m:ctrlPr>
                          <a:rPr lang="en-US" sz="1600" b="0" i="1" u="none" strike="noStrike" cap="none" dirty="0" smtClean="0">
                            <a:solidFill>
                              <a:srgbClr val="9900FF"/>
                            </a:solidFill>
                            <a:latin typeface="Cambria Math" panose="02040503050406030204" pitchFamily="18" charset="0"/>
                            <a:ea typeface="Source Sans Pro"/>
                            <a:sym typeface="Source Sans Pro"/>
                          </a:rPr>
                        </m:ctrlPr>
                      </m:sSubPr>
                      <m:e>
                        <m:r>
                          <a:rPr lang="en-US" sz="1600" b="0" i="1" u="none" strike="noStrike" cap="none" dirty="0" smtClean="0">
                            <a:solidFill>
                              <a:srgbClr val="9900FF"/>
                            </a:solidFill>
                            <a:latin typeface="Cambria Math" panose="02040503050406030204" pitchFamily="18" charset="0"/>
                            <a:ea typeface="Source Sans Pro"/>
                            <a:sym typeface="Source Sans Pro"/>
                          </a:rPr>
                          <m:t>𝑣</m:t>
                        </m:r>
                      </m:e>
                      <m:sub>
                        <m:r>
                          <a:rPr lang="en-US" sz="1600" b="0" i="1" u="none" strike="noStrike" cap="none" dirty="0" smtClean="0">
                            <a:solidFill>
                              <a:srgbClr val="9900FF"/>
                            </a:solidFill>
                            <a:latin typeface="Cambria Math" panose="02040503050406030204" pitchFamily="18" charset="0"/>
                            <a:ea typeface="Source Sans Pro"/>
                            <a:sym typeface="Source Sans Pro"/>
                          </a:rPr>
                          <m:t>0</m:t>
                        </m:r>
                      </m:sub>
                    </m:sSub>
                    <m:r>
                      <a:rPr lang="en-US" sz="1600" b="0" i="1" u="none" strike="noStrike" cap="none" dirty="0" smtClean="0">
                        <a:solidFill>
                          <a:srgbClr val="9900FF"/>
                        </a:solidFill>
                        <a:latin typeface="Cambria Math" panose="02040503050406030204" pitchFamily="18" charset="0"/>
                        <a:ea typeface="Source Sans Pro"/>
                        <a:cs typeface="Source Sans Pro"/>
                        <a:sym typeface="Source Sans Pro"/>
                      </a:rPr>
                      <m:t>,</m:t>
                    </m:r>
                    <m:sSub>
                      <m:sSubPr>
                        <m:ctrlPr>
                          <a:rPr lang="en-US" sz="1600" b="0" i="1" u="none" strike="noStrike" cap="none" dirty="0" smtClean="0">
                            <a:solidFill>
                              <a:srgbClr val="9900FF"/>
                            </a:solidFill>
                            <a:latin typeface="Cambria Math" panose="02040503050406030204" pitchFamily="18" charset="0"/>
                            <a:ea typeface="Source Sans Pro"/>
                            <a:sym typeface="Source Sans Pro"/>
                          </a:rPr>
                        </m:ctrlPr>
                      </m:sSubPr>
                      <m:e>
                        <m:r>
                          <a:rPr lang="en-US" sz="1600" b="0" i="1" u="none" strike="noStrike" cap="none" dirty="0" smtClean="0">
                            <a:solidFill>
                              <a:srgbClr val="9900FF"/>
                            </a:solidFill>
                            <a:latin typeface="Cambria Math" panose="02040503050406030204" pitchFamily="18" charset="0"/>
                            <a:ea typeface="Source Sans Pro"/>
                            <a:sym typeface="Source Sans Pro"/>
                          </a:rPr>
                          <m:t>𝑣</m:t>
                        </m:r>
                      </m:e>
                      <m:sub>
                        <m:r>
                          <a:rPr lang="en-US" sz="1600" b="0" i="1" u="none" strike="noStrike" cap="none" dirty="0" smtClean="0">
                            <a:solidFill>
                              <a:srgbClr val="9900FF"/>
                            </a:solidFill>
                            <a:latin typeface="Cambria Math" panose="02040503050406030204" pitchFamily="18" charset="0"/>
                            <a:ea typeface="Source Sans Pro"/>
                            <a:sym typeface="Source Sans Pro"/>
                          </a:rPr>
                          <m:t>1</m:t>
                        </m:r>
                      </m:sub>
                    </m:sSub>
                    <m:r>
                      <a:rPr lang="en-US" sz="1600" b="0" i="1" u="none" strike="noStrike" cap="none" dirty="0" smtClean="0">
                        <a:solidFill>
                          <a:srgbClr val="9900FF"/>
                        </a:solidFill>
                        <a:latin typeface="Cambria Math" panose="02040503050406030204" pitchFamily="18" charset="0"/>
                        <a:ea typeface="Source Sans Pro"/>
                        <a:cs typeface="Source Sans Pro"/>
                        <a:sym typeface="Source Sans Pro"/>
                      </a:rPr>
                      <m:t>, …,</m:t>
                    </m:r>
                    <m:sSub>
                      <m:sSubPr>
                        <m:ctrlPr>
                          <a:rPr lang="en-US" sz="1600" b="0" i="1" u="none" strike="noStrike" cap="none" dirty="0" smtClean="0">
                            <a:solidFill>
                              <a:srgbClr val="9900FF"/>
                            </a:solidFill>
                            <a:latin typeface="Cambria Math" panose="02040503050406030204" pitchFamily="18" charset="0"/>
                            <a:ea typeface="Source Sans Pro"/>
                            <a:sym typeface="Source Sans Pro"/>
                          </a:rPr>
                        </m:ctrlPr>
                      </m:sSubPr>
                      <m:e>
                        <m:r>
                          <a:rPr lang="en-US" sz="1600" b="0" i="1" u="none" strike="noStrike" cap="none" dirty="0" smtClean="0">
                            <a:solidFill>
                              <a:srgbClr val="9900FF"/>
                            </a:solidFill>
                            <a:latin typeface="Cambria Math" panose="02040503050406030204" pitchFamily="18" charset="0"/>
                            <a:ea typeface="Source Sans Pro"/>
                            <a:sym typeface="Source Sans Pro"/>
                          </a:rPr>
                          <m:t>𝑣</m:t>
                        </m:r>
                      </m:e>
                      <m:sub>
                        <m:r>
                          <a:rPr lang="en-US" sz="1600" b="0" i="1" u="none" strike="noStrike" cap="none" dirty="0" smtClean="0">
                            <a:solidFill>
                              <a:srgbClr val="9900FF"/>
                            </a:solidFill>
                            <a:latin typeface="Cambria Math" panose="02040503050406030204" pitchFamily="18" charset="0"/>
                            <a:ea typeface="Source Sans Pro"/>
                            <a:sym typeface="Source Sans Pro"/>
                          </a:rPr>
                          <m:t>𝑘</m:t>
                        </m:r>
                      </m:sub>
                    </m:sSub>
                  </m:oMath>
                </a14:m>
                <a:r>
                  <a:rPr lang="en-US" sz="1600" b="0" i="0" u="none" strike="noStrike" cap="none" dirty="0">
                    <a:solidFill>
                      <a:srgbClr val="9900FF"/>
                    </a:solidFill>
                    <a:latin typeface="Source Sans Pro"/>
                    <a:ea typeface="Source Sans Pro"/>
                    <a:cs typeface="Source Sans Pro"/>
                    <a:sym typeface="Source Sans Pro"/>
                  </a:rPr>
                  <a:t> be a longest simple path in 𝐺. </a:t>
                </a:r>
              </a:p>
            </p:txBody>
          </p:sp>
        </mc:Choice>
        <mc:Fallback xmlns="">
          <p:sp>
            <p:nvSpPr>
              <p:cNvPr id="4" name="Google Shape;740;p74">
                <a:extLst>
                  <a:ext uri="{FF2B5EF4-FFF2-40B4-BE49-F238E27FC236}">
                    <a16:creationId xmlns:a16="http://schemas.microsoft.com/office/drawing/2014/main" id="{669FD762-89F1-2DB8-FABE-6D3601F4198F}"/>
                  </a:ext>
                </a:extLst>
              </p:cNvPr>
              <p:cNvSpPr txBox="1">
                <a:spLocks noRot="1" noChangeAspect="1" noMove="1" noResize="1" noEditPoints="1" noAdjustHandles="1" noChangeArrowheads="1" noChangeShapeType="1" noTextEdit="1"/>
              </p:cNvSpPr>
              <p:nvPr/>
            </p:nvSpPr>
            <p:spPr>
              <a:xfrm>
                <a:off x="459813" y="1815995"/>
                <a:ext cx="8372486" cy="1169521"/>
              </a:xfrm>
              <a:prstGeom prst="rect">
                <a:avLst/>
              </a:prstGeom>
              <a:blipFill>
                <a:blip r:embed="rId2"/>
                <a:stretch>
                  <a:fillRect l="-364" b="-2083"/>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4208109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2 - Write it Slicker: Proof by Contradiction</a:t>
            </a:r>
          </a:p>
        </p:txBody>
      </p:sp>
      <p:sp>
        <p:nvSpPr>
          <p:cNvPr id="3" name="Text Placeholder 2">
            <a:extLst>
              <a:ext uri="{FF2B5EF4-FFF2-40B4-BE49-F238E27FC236}">
                <a16:creationId xmlns:a16="http://schemas.microsoft.com/office/drawing/2014/main" id="{0417D5D2-C1F7-5FA5-0368-6326B91E97AD}"/>
              </a:ext>
            </a:extLst>
          </p:cNvPr>
          <p:cNvSpPr>
            <a:spLocks noGrp="1"/>
          </p:cNvSpPr>
          <p:nvPr>
            <p:ph type="body" idx="1"/>
          </p:nvPr>
        </p:nvSpPr>
        <p:spPr>
          <a:xfrm>
            <a:off x="311700" y="1068425"/>
            <a:ext cx="8520600" cy="3933066"/>
          </a:xfrm>
        </p:spPr>
        <p:txBody>
          <a:bodyPr>
            <a:normAutofit/>
          </a:bodyPr>
          <a:lstStyle/>
          <a:p>
            <a:pPr marL="114300" indent="0">
              <a:buNone/>
            </a:pPr>
            <a:r>
              <a:rPr lang="en-US" sz="1400" u="sng" dirty="0"/>
              <a:t>Claim:</a:t>
            </a:r>
            <a:r>
              <a:rPr lang="en-US" sz="1400" dirty="0"/>
              <a:t> </a:t>
            </a:r>
            <a:r>
              <a:rPr lang="en-US" sz="1400" dirty="0">
                <a:solidFill>
                  <a:srgbClr val="333333"/>
                </a:solidFill>
              </a:rPr>
              <a:t>For every directed graph 𝐺, if every node of 𝐺 has out-degree at least 1, then 𝐺 has a directed cycle.</a:t>
            </a:r>
          </a:p>
          <a:p>
            <a:pPr marL="114300" indent="0">
              <a:buNone/>
            </a:pPr>
            <a:endParaRPr lang="en-US" sz="800" dirty="0"/>
          </a:p>
          <a:p>
            <a:pPr>
              <a:buSzPct val="100000"/>
              <a:buFont typeface="+mj-lt"/>
              <a:buAutoNum type="alphaLcParenR" startAt="2"/>
            </a:pPr>
            <a:r>
              <a:rPr lang="en-US" sz="1400" dirty="0"/>
              <a:t>Rewrite the proof, using the proof by contradiction using extremes technique.</a:t>
            </a:r>
          </a:p>
        </p:txBody>
      </p:sp>
      <mc:AlternateContent xmlns:mc="http://schemas.openxmlformats.org/markup-compatibility/2006" xmlns:a14="http://schemas.microsoft.com/office/drawing/2010/main">
        <mc:Choice Requires="a14">
          <p:sp>
            <p:nvSpPr>
              <p:cNvPr id="4" name="Google Shape;740;p74">
                <a:extLst>
                  <a:ext uri="{FF2B5EF4-FFF2-40B4-BE49-F238E27FC236}">
                    <a16:creationId xmlns:a16="http://schemas.microsoft.com/office/drawing/2014/main" id="{669FD762-89F1-2DB8-FABE-6D3601F4198F}"/>
                  </a:ext>
                </a:extLst>
              </p:cNvPr>
              <p:cNvSpPr txBox="1"/>
              <p:nvPr/>
            </p:nvSpPr>
            <p:spPr>
              <a:xfrm>
                <a:off x="459813" y="1815995"/>
                <a:ext cx="8372486" cy="190818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600" dirty="0">
                    <a:solidFill>
                      <a:srgbClr val="9900FF"/>
                    </a:solidFill>
                    <a:latin typeface="Source Sans Pro"/>
                    <a:ea typeface="Source Sans Pro"/>
                    <a:cs typeface="Source Sans Pro"/>
                    <a:sym typeface="Source Sans Pro"/>
                  </a:rPr>
                  <a:t>NEW, EXTREME Starting point:</a:t>
                </a:r>
              </a:p>
              <a:p>
                <a:pPr marL="0" marR="0" lvl="0" indent="0" algn="l" rtl="0">
                  <a:lnSpc>
                    <a:spcPct val="100000"/>
                  </a:lnSpc>
                  <a:spcBef>
                    <a:spcPts val="0"/>
                  </a:spcBef>
                  <a:spcAft>
                    <a:spcPts val="0"/>
                  </a:spcAft>
                  <a:buClr>
                    <a:srgbClr val="000000"/>
                  </a:buClr>
                  <a:buSzPts val="1800"/>
                  <a:buFont typeface="Arial"/>
                  <a:buNone/>
                </a:pPr>
                <a:endParaRPr lang="en" sz="1600" b="0" i="0" u="none" strike="noStrike" cap="none" dirty="0">
                  <a:solidFill>
                    <a:srgbClr val="9900FF"/>
                  </a:solidFill>
                  <a:latin typeface="Source Sans Pro"/>
                  <a:ea typeface="Source Sans Pro"/>
                  <a:cs typeface="Source Sans Pro"/>
                  <a:sym typeface="Source Sans Pro"/>
                </a:endParaRPr>
              </a:p>
              <a:p>
                <a:pPr lvl="0">
                  <a:buSzPts val="1800"/>
                </a:pPr>
                <a:r>
                  <a:rPr lang="en-US" sz="1600" dirty="0">
                    <a:solidFill>
                      <a:srgbClr val="9900FF"/>
                    </a:solidFill>
                    <a:latin typeface="Source Sans Pro"/>
                    <a:ea typeface="Source Sans Pro"/>
                    <a:cs typeface="Source Sans Pro"/>
                    <a:sym typeface="Source Sans Pro"/>
                  </a:rPr>
                  <a:t>Suppose, for the sake of contradiction, that there is a directed graph 𝐺 such that every node of 𝐺 has out-degree at least 1, but 𝐺 has no directed cycle. Let </a:t>
                </a:r>
                <a14:m>
                  <m:oMath xmlns:m="http://schemas.openxmlformats.org/officeDocument/2006/math">
                    <m:r>
                      <a:rPr lang="en-US" sz="1600" i="1" dirty="0">
                        <a:solidFill>
                          <a:srgbClr val="9900FF"/>
                        </a:solidFill>
                        <a:latin typeface="Cambria Math" panose="02040503050406030204" pitchFamily="18" charset="0"/>
                        <a:ea typeface="Source Sans Pro"/>
                        <a:cs typeface="Source Sans Pro"/>
                        <a:sym typeface="Source Sans Pro"/>
                      </a:rPr>
                      <m:t>𝑃</m:t>
                    </m:r>
                    <m:r>
                      <a:rPr lang="en-US" sz="1600" i="1" dirty="0">
                        <a:solidFill>
                          <a:srgbClr val="9900FF"/>
                        </a:solidFill>
                        <a:latin typeface="Cambria Math" panose="02040503050406030204" pitchFamily="18" charset="0"/>
                        <a:ea typeface="Source Sans Pro"/>
                        <a:cs typeface="Source Sans Pro"/>
                        <a:sym typeface="Source Sans Pro"/>
                      </a:rPr>
                      <m:t>=</m:t>
                    </m:r>
                    <m:sSub>
                      <m:sSubPr>
                        <m:ctrlPr>
                          <a:rPr lang="en-US" sz="1600" i="1" dirty="0">
                            <a:solidFill>
                              <a:srgbClr val="9900FF"/>
                            </a:solidFill>
                            <a:latin typeface="Cambria Math" panose="02040503050406030204" pitchFamily="18" charset="0"/>
                            <a:ea typeface="Source Sans Pro"/>
                            <a:sym typeface="Source Sans Pro"/>
                          </a:rPr>
                        </m:ctrlPr>
                      </m:sSubPr>
                      <m:e>
                        <m:r>
                          <a:rPr lang="en-US" sz="1600" i="1" dirty="0">
                            <a:solidFill>
                              <a:srgbClr val="9900FF"/>
                            </a:solidFill>
                            <a:latin typeface="Cambria Math" panose="02040503050406030204" pitchFamily="18" charset="0"/>
                            <a:ea typeface="Source Sans Pro"/>
                            <a:sym typeface="Source Sans Pro"/>
                          </a:rPr>
                          <m:t>𝑣</m:t>
                        </m:r>
                      </m:e>
                      <m:sub>
                        <m:r>
                          <a:rPr lang="en-US" sz="1600" i="1" dirty="0">
                            <a:solidFill>
                              <a:srgbClr val="9900FF"/>
                            </a:solidFill>
                            <a:latin typeface="Cambria Math" panose="02040503050406030204" pitchFamily="18" charset="0"/>
                            <a:ea typeface="Source Sans Pro"/>
                            <a:sym typeface="Source Sans Pro"/>
                          </a:rPr>
                          <m:t>0</m:t>
                        </m:r>
                      </m:sub>
                    </m:sSub>
                    <m:r>
                      <a:rPr lang="en-US" sz="1600" i="1" dirty="0">
                        <a:solidFill>
                          <a:srgbClr val="9900FF"/>
                        </a:solidFill>
                        <a:latin typeface="Cambria Math" panose="02040503050406030204" pitchFamily="18" charset="0"/>
                        <a:ea typeface="Source Sans Pro"/>
                        <a:cs typeface="Source Sans Pro"/>
                        <a:sym typeface="Source Sans Pro"/>
                      </a:rPr>
                      <m:t>,</m:t>
                    </m:r>
                    <m:sSub>
                      <m:sSubPr>
                        <m:ctrlPr>
                          <a:rPr lang="en-US" sz="1600" i="1" dirty="0">
                            <a:solidFill>
                              <a:srgbClr val="9900FF"/>
                            </a:solidFill>
                            <a:latin typeface="Cambria Math" panose="02040503050406030204" pitchFamily="18" charset="0"/>
                            <a:ea typeface="Source Sans Pro"/>
                            <a:sym typeface="Source Sans Pro"/>
                          </a:rPr>
                        </m:ctrlPr>
                      </m:sSubPr>
                      <m:e>
                        <m:r>
                          <a:rPr lang="en-US" sz="1600" i="1" dirty="0">
                            <a:solidFill>
                              <a:srgbClr val="9900FF"/>
                            </a:solidFill>
                            <a:latin typeface="Cambria Math" panose="02040503050406030204" pitchFamily="18" charset="0"/>
                            <a:ea typeface="Source Sans Pro"/>
                            <a:sym typeface="Source Sans Pro"/>
                          </a:rPr>
                          <m:t>𝑣</m:t>
                        </m:r>
                      </m:e>
                      <m:sub>
                        <m:r>
                          <a:rPr lang="en-US" sz="1600" i="1" dirty="0">
                            <a:solidFill>
                              <a:srgbClr val="9900FF"/>
                            </a:solidFill>
                            <a:latin typeface="Cambria Math" panose="02040503050406030204" pitchFamily="18" charset="0"/>
                            <a:ea typeface="Source Sans Pro"/>
                            <a:sym typeface="Source Sans Pro"/>
                          </a:rPr>
                          <m:t>1</m:t>
                        </m:r>
                      </m:sub>
                    </m:sSub>
                    <m:r>
                      <a:rPr lang="en-US" sz="1600" i="1" dirty="0">
                        <a:solidFill>
                          <a:srgbClr val="9900FF"/>
                        </a:solidFill>
                        <a:latin typeface="Cambria Math" panose="02040503050406030204" pitchFamily="18" charset="0"/>
                        <a:ea typeface="Source Sans Pro"/>
                        <a:cs typeface="Source Sans Pro"/>
                        <a:sym typeface="Source Sans Pro"/>
                      </a:rPr>
                      <m:t>, …,</m:t>
                    </m:r>
                    <m:sSub>
                      <m:sSubPr>
                        <m:ctrlPr>
                          <a:rPr lang="en-US" sz="1600" i="1" dirty="0">
                            <a:solidFill>
                              <a:srgbClr val="9900FF"/>
                            </a:solidFill>
                            <a:latin typeface="Cambria Math" panose="02040503050406030204" pitchFamily="18" charset="0"/>
                            <a:ea typeface="Source Sans Pro"/>
                            <a:sym typeface="Source Sans Pro"/>
                          </a:rPr>
                        </m:ctrlPr>
                      </m:sSubPr>
                      <m:e>
                        <m:r>
                          <a:rPr lang="en-US" sz="1600" i="1" dirty="0">
                            <a:solidFill>
                              <a:srgbClr val="9900FF"/>
                            </a:solidFill>
                            <a:latin typeface="Cambria Math" panose="02040503050406030204" pitchFamily="18" charset="0"/>
                            <a:ea typeface="Source Sans Pro"/>
                            <a:sym typeface="Source Sans Pro"/>
                          </a:rPr>
                          <m:t>𝑣</m:t>
                        </m:r>
                      </m:e>
                      <m:sub>
                        <m:r>
                          <a:rPr lang="en-US" sz="1600" i="1" dirty="0">
                            <a:solidFill>
                              <a:srgbClr val="9900FF"/>
                            </a:solidFill>
                            <a:latin typeface="Cambria Math" panose="02040503050406030204" pitchFamily="18" charset="0"/>
                            <a:ea typeface="Source Sans Pro"/>
                            <a:sym typeface="Source Sans Pro"/>
                          </a:rPr>
                          <m:t>𝑘</m:t>
                        </m:r>
                      </m:sub>
                    </m:sSub>
                  </m:oMath>
                </a14:m>
                <a:r>
                  <a:rPr lang="en-US" sz="1600" dirty="0">
                    <a:solidFill>
                      <a:srgbClr val="9900FF"/>
                    </a:solidFill>
                    <a:latin typeface="Source Sans Pro"/>
                    <a:ea typeface="Source Sans Pro"/>
                    <a:cs typeface="Source Sans Pro"/>
                    <a:sym typeface="Source Sans Pro"/>
                  </a:rPr>
                  <a:t> be a longest simple path in 𝐺.</a:t>
                </a:r>
                <a:endParaRPr lang="en-US" sz="1600" b="0" i="0" u="none" strike="noStrike" cap="none" dirty="0">
                  <a:solidFill>
                    <a:srgbClr val="9900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endParaRPr lang="en-US" sz="1600" dirty="0">
                  <a:solidFill>
                    <a:srgbClr val="9900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n-US" sz="1600" b="0" i="0" u="none" strike="noStrike" cap="none" dirty="0">
                    <a:solidFill>
                      <a:srgbClr val="9900FF"/>
                    </a:solidFill>
                    <a:latin typeface="Source Sans Pro"/>
                    <a:ea typeface="Source Sans Pro"/>
                    <a:cs typeface="Source Sans Pro"/>
                    <a:sym typeface="Source Sans Pro"/>
                  </a:rPr>
                  <a:t>Now finish the proof with the people around you, and we’ll go over it together.</a:t>
                </a:r>
              </a:p>
            </p:txBody>
          </p:sp>
        </mc:Choice>
        <mc:Fallback xmlns="">
          <p:sp>
            <p:nvSpPr>
              <p:cNvPr id="4" name="Google Shape;740;p74">
                <a:extLst>
                  <a:ext uri="{FF2B5EF4-FFF2-40B4-BE49-F238E27FC236}">
                    <a16:creationId xmlns:a16="http://schemas.microsoft.com/office/drawing/2014/main" id="{669FD762-89F1-2DB8-FABE-6D3601F4198F}"/>
                  </a:ext>
                </a:extLst>
              </p:cNvPr>
              <p:cNvSpPr txBox="1">
                <a:spLocks noRot="1" noChangeAspect="1" noMove="1" noResize="1" noEditPoints="1" noAdjustHandles="1" noChangeArrowheads="1" noChangeShapeType="1" noTextEdit="1"/>
              </p:cNvSpPr>
              <p:nvPr/>
            </p:nvSpPr>
            <p:spPr>
              <a:xfrm>
                <a:off x="459813" y="1815995"/>
                <a:ext cx="8372486" cy="1908184"/>
              </a:xfrm>
              <a:prstGeom prst="rect">
                <a:avLst/>
              </a:prstGeom>
              <a:blipFill>
                <a:blip r:embed="rId2"/>
                <a:stretch>
                  <a:fillRect l="-364" b="-639"/>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27249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437680-48CC-F1A8-B245-3738328785AC}"/>
              </a:ext>
            </a:extLst>
          </p:cNvPr>
          <p:cNvSpPr>
            <a:spLocks noGrp="1"/>
          </p:cNvSpPr>
          <p:nvPr>
            <p:ph type="title"/>
          </p:nvPr>
        </p:nvSpPr>
        <p:spPr/>
        <p:txBody>
          <a:bodyPr>
            <a:normAutofit fontScale="90000"/>
          </a:bodyPr>
          <a:lstStyle/>
          <a:p>
            <a:r>
              <a:rPr lang="en-US" dirty="0"/>
              <a:t>Writing Algorithms Using Existing Algorithms</a:t>
            </a:r>
          </a:p>
        </p:txBody>
      </p:sp>
      <p:sp>
        <p:nvSpPr>
          <p:cNvPr id="4" name="Text Placeholder 3">
            <a:extLst>
              <a:ext uri="{FF2B5EF4-FFF2-40B4-BE49-F238E27FC236}">
                <a16:creationId xmlns:a16="http://schemas.microsoft.com/office/drawing/2014/main" id="{F2C3933D-B04B-D1A9-7D9E-45AEBC439FE8}"/>
              </a:ext>
            </a:extLst>
          </p:cNvPr>
          <p:cNvSpPr>
            <a:spLocks noGrp="1"/>
          </p:cNvSpPr>
          <p:nvPr>
            <p:ph type="body" idx="1"/>
          </p:nvPr>
        </p:nvSpPr>
        <p:spPr>
          <a:xfrm>
            <a:off x="311700" y="1068425"/>
            <a:ext cx="8520600" cy="3500450"/>
          </a:xfrm>
        </p:spPr>
        <p:txBody>
          <a:bodyPr/>
          <a:lstStyle/>
          <a:p>
            <a:pPr marL="457200" marR="0" lvl="0" indent="-342900" algn="l" rtl="0">
              <a:lnSpc>
                <a:spcPct val="100000"/>
              </a:lnSpc>
              <a:spcBef>
                <a:spcPts val="0"/>
              </a:spcBef>
              <a:spcAft>
                <a:spcPts val="0"/>
              </a:spcAft>
              <a:buClr>
                <a:schemeClr val="dk1"/>
              </a:buClr>
              <a:buSzPts val="1800"/>
              <a:buFont typeface="Source Sans Pro"/>
              <a:buChar char="●"/>
            </a:pPr>
            <a:r>
              <a:rPr lang="en-US" sz="1800" dirty="0">
                <a:latin typeface="Source Sans Pro"/>
                <a:ea typeface="Source Sans Pro"/>
                <a:cs typeface="Source Sans Pro"/>
                <a:sym typeface="Source Sans Pro"/>
              </a:rPr>
              <a:t>Often, a problem can be solved by using an existing algorithm in one of two ways:</a:t>
            </a:r>
            <a:br>
              <a:rPr lang="en-US" sz="1800" dirty="0">
                <a:solidFill>
                  <a:schemeClr val="tx2"/>
                </a:solidFill>
                <a:latin typeface="Source Sans Pro"/>
                <a:ea typeface="Source Sans Pro"/>
                <a:cs typeface="Source Sans Pro"/>
                <a:sym typeface="Source Sans Pro"/>
              </a:rPr>
            </a:br>
            <a:endParaRPr lang="en-US" sz="1800" dirty="0">
              <a:solidFill>
                <a:schemeClr val="tx2"/>
              </a:solidFill>
              <a:latin typeface="Source Sans Pro"/>
              <a:ea typeface="Source Sans Pro"/>
              <a:cs typeface="Source Sans Pro"/>
              <a:sym typeface="Source Sans Pro"/>
            </a:endParaRPr>
          </a:p>
          <a:p>
            <a:pPr marL="914400" marR="0" lvl="1" indent="-342900" algn="l" rtl="0">
              <a:lnSpc>
                <a:spcPct val="100000"/>
              </a:lnSpc>
              <a:spcBef>
                <a:spcPts val="0"/>
              </a:spcBef>
              <a:spcAft>
                <a:spcPts val="0"/>
              </a:spcAft>
              <a:buClr>
                <a:schemeClr val="dk1"/>
              </a:buClr>
              <a:buSzPts val="1800"/>
              <a:buFont typeface="Source Sans Pro"/>
              <a:buChar char="○"/>
            </a:pPr>
            <a:r>
              <a:rPr lang="en-US" sz="1800" b="1" dirty="0">
                <a:solidFill>
                  <a:schemeClr val="bg2"/>
                </a:solidFill>
                <a:latin typeface="Source Sans Pro"/>
                <a:ea typeface="Source Sans Pro"/>
                <a:cs typeface="Source Sans Pro"/>
                <a:sym typeface="Source Sans Pro"/>
              </a:rPr>
              <a:t>Reduction / Calling the existing algorithm </a:t>
            </a:r>
            <a:r>
              <a:rPr lang="en-US" sz="1800" dirty="0">
                <a:solidFill>
                  <a:schemeClr val="tx2"/>
                </a:solidFill>
                <a:latin typeface="Source Sans Pro"/>
                <a:ea typeface="Source Sans Pro"/>
                <a:cs typeface="Source Sans Pro"/>
                <a:sym typeface="Source Sans Pro"/>
              </a:rPr>
              <a:t>(like a library function) with some additional work before and/or after the call </a:t>
            </a:r>
          </a:p>
          <a:p>
            <a:pPr marL="914400" marR="0" lvl="1" indent="-342900" algn="l" rtl="0">
              <a:lnSpc>
                <a:spcPct val="100000"/>
              </a:lnSpc>
              <a:spcBef>
                <a:spcPts val="0"/>
              </a:spcBef>
              <a:spcAft>
                <a:spcPts val="0"/>
              </a:spcAft>
              <a:buClr>
                <a:schemeClr val="dk1"/>
              </a:buClr>
              <a:buSzPts val="1800"/>
              <a:buFont typeface="Source Sans Pro"/>
              <a:buChar char="○"/>
            </a:pPr>
            <a:endParaRPr lang="en-US" sz="1800" dirty="0">
              <a:solidFill>
                <a:schemeClr val="tx2"/>
              </a:solidFill>
              <a:latin typeface="Source Sans Pro"/>
              <a:ea typeface="Source Sans Pro"/>
              <a:cs typeface="Source Sans Pro"/>
              <a:sym typeface="Source Sans Pro"/>
            </a:endParaRPr>
          </a:p>
          <a:p>
            <a:pPr marL="914400" marR="0" lvl="1" indent="-342900" algn="l" rtl="0">
              <a:lnSpc>
                <a:spcPct val="100000"/>
              </a:lnSpc>
              <a:spcBef>
                <a:spcPts val="0"/>
              </a:spcBef>
              <a:spcAft>
                <a:spcPts val="0"/>
              </a:spcAft>
              <a:buClr>
                <a:schemeClr val="dk1"/>
              </a:buClr>
              <a:buSzPts val="1800"/>
              <a:buFont typeface="Source Sans Pro"/>
              <a:buChar char="○"/>
            </a:pPr>
            <a:r>
              <a:rPr lang="en-US" sz="1800" b="1" dirty="0">
                <a:solidFill>
                  <a:schemeClr val="bg2"/>
                </a:solidFill>
                <a:latin typeface="Source Sans Pro"/>
                <a:ea typeface="Source Sans Pro"/>
                <a:cs typeface="Source Sans Pro"/>
                <a:sym typeface="Source Sans Pro"/>
              </a:rPr>
              <a:t>Modifying the existing algorithm </a:t>
            </a:r>
            <a:r>
              <a:rPr lang="en-US" sz="1800" dirty="0">
                <a:solidFill>
                  <a:schemeClr val="tx2"/>
                </a:solidFill>
                <a:latin typeface="Source Sans Pro"/>
                <a:ea typeface="Source Sans Pro"/>
                <a:cs typeface="Source Sans Pro"/>
                <a:sym typeface="Source Sans Pro"/>
              </a:rPr>
              <a:t>slightly</a:t>
            </a:r>
            <a:br>
              <a:rPr lang="en-US" sz="1800" dirty="0">
                <a:solidFill>
                  <a:schemeClr val="tx2"/>
                </a:solidFill>
                <a:latin typeface="Source Sans Pro"/>
                <a:ea typeface="Source Sans Pro"/>
                <a:cs typeface="Source Sans Pro"/>
                <a:sym typeface="Source Sans Pro"/>
              </a:rPr>
            </a:br>
            <a:endParaRPr lang="en-US" sz="1800" dirty="0">
              <a:solidFill>
                <a:schemeClr val="tx2"/>
              </a:solidFill>
              <a:latin typeface="Source Sans Pro"/>
              <a:ea typeface="Source Sans Pro"/>
              <a:cs typeface="Source Sans Pro"/>
              <a:sym typeface="Source Sans Pro"/>
            </a:endParaRPr>
          </a:p>
          <a:p>
            <a:pPr marL="457200" marR="0" lvl="0" indent="-342900" algn="l" rtl="0">
              <a:lnSpc>
                <a:spcPct val="100000"/>
              </a:lnSpc>
              <a:spcBef>
                <a:spcPts val="0"/>
              </a:spcBef>
              <a:spcAft>
                <a:spcPts val="0"/>
              </a:spcAft>
              <a:buClr>
                <a:schemeClr val="dk1"/>
              </a:buClr>
              <a:buSzPts val="1800"/>
              <a:buFont typeface="Source Sans Pro"/>
              <a:buChar char="●"/>
            </a:pPr>
            <a:r>
              <a:rPr lang="en-US" sz="1800" dirty="0">
                <a:latin typeface="Source Sans Pro"/>
                <a:ea typeface="Source Sans Pro"/>
                <a:cs typeface="Source Sans Pro"/>
                <a:sym typeface="Source Sans Pro"/>
              </a:rPr>
              <a:t>Both are valid approaches, and which one you choose depends on the problem</a:t>
            </a:r>
            <a:br>
              <a:rPr lang="en-US" sz="1800" dirty="0">
                <a:latin typeface="Source Sans Pro"/>
                <a:ea typeface="Source Sans Pro"/>
                <a:cs typeface="Source Sans Pro"/>
                <a:sym typeface="Source Sans Pro"/>
              </a:rPr>
            </a:br>
            <a:endParaRPr lang="en-US" sz="1800" dirty="0">
              <a:latin typeface="Source Sans Pro"/>
              <a:ea typeface="Source Sans Pro"/>
              <a:cs typeface="Source Sans Pro"/>
              <a:sym typeface="Source Sans Pro"/>
            </a:endParaRPr>
          </a:p>
          <a:p>
            <a:pPr marL="457200" lvl="0" indent="-342900" algn="l" rtl="0">
              <a:spcBef>
                <a:spcPts val="0"/>
              </a:spcBef>
              <a:spcAft>
                <a:spcPts val="0"/>
              </a:spcAft>
              <a:buClr>
                <a:schemeClr val="dk1"/>
              </a:buClr>
              <a:buSzPts val="1800"/>
              <a:buFont typeface="Source Sans Pro"/>
              <a:buChar char="●"/>
            </a:pPr>
            <a:r>
              <a:rPr lang="en-US" sz="1800" dirty="0">
                <a:latin typeface="Source Sans Pro"/>
                <a:ea typeface="Source Sans Pro"/>
                <a:cs typeface="Source Sans Pro"/>
                <a:sym typeface="Source Sans Pro"/>
              </a:rPr>
              <a:t>Whenever possible, it’s a good idea to use ideas that you know work! You don’t need to start from scratch to reinvent the wheel</a:t>
            </a:r>
          </a:p>
          <a:p>
            <a:pPr marL="0" marR="0" lvl="0" indent="0" algn="l" rtl="0">
              <a:lnSpc>
                <a:spcPct val="100000"/>
              </a:lnSpc>
              <a:spcBef>
                <a:spcPts val="0"/>
              </a:spcBef>
              <a:spcAft>
                <a:spcPts val="0"/>
              </a:spcAft>
              <a:buClr>
                <a:srgbClr val="000000"/>
              </a:buClr>
              <a:buSzPts val="1800"/>
              <a:buFont typeface="Arial"/>
              <a:buNone/>
            </a:pPr>
            <a:endParaRPr lang="en-US" sz="1600" b="0" i="0" u="none" strike="noStrike" cap="none" dirty="0">
              <a:solidFill>
                <a:srgbClr val="000000"/>
              </a:solidFill>
              <a:latin typeface="Source Sans Pro"/>
              <a:ea typeface="Source Sans Pro"/>
              <a:cs typeface="Source Sans Pro"/>
              <a:sym typeface="Source Sans Pro"/>
            </a:endParaRPr>
          </a:p>
          <a:p>
            <a:endParaRPr lang="en-US" dirty="0"/>
          </a:p>
        </p:txBody>
      </p:sp>
    </p:spTree>
    <p:extLst>
      <p:ext uri="{BB962C8B-B14F-4D97-AF65-F5344CB8AC3E}">
        <p14:creationId xmlns:p14="http://schemas.microsoft.com/office/powerpoint/2010/main" val="40056133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Problem 2 - Write it Slicker: Proof by Contradiction</a:t>
            </a:r>
          </a:p>
        </p:txBody>
      </p:sp>
      <p:sp>
        <p:nvSpPr>
          <p:cNvPr id="3" name="Text Placeholder 2">
            <a:extLst>
              <a:ext uri="{FF2B5EF4-FFF2-40B4-BE49-F238E27FC236}">
                <a16:creationId xmlns:a16="http://schemas.microsoft.com/office/drawing/2014/main" id="{0417D5D2-C1F7-5FA5-0368-6326B91E97AD}"/>
              </a:ext>
            </a:extLst>
          </p:cNvPr>
          <p:cNvSpPr>
            <a:spLocks noGrp="1"/>
          </p:cNvSpPr>
          <p:nvPr>
            <p:ph type="body" idx="1"/>
          </p:nvPr>
        </p:nvSpPr>
        <p:spPr>
          <a:xfrm>
            <a:off x="311700" y="1068425"/>
            <a:ext cx="8520600" cy="3933066"/>
          </a:xfrm>
        </p:spPr>
        <p:txBody>
          <a:bodyPr>
            <a:normAutofit/>
          </a:bodyPr>
          <a:lstStyle/>
          <a:p>
            <a:pPr marL="114300" indent="0">
              <a:buNone/>
            </a:pPr>
            <a:r>
              <a:rPr lang="en-US" sz="1400" u="sng" dirty="0"/>
              <a:t>Claim:</a:t>
            </a:r>
            <a:r>
              <a:rPr lang="en-US" sz="1400" dirty="0"/>
              <a:t> For every directed graph 𝐺, if every node of 𝐺 has out-degree at least 1, then 𝐺 has a directed cycle.</a:t>
            </a:r>
          </a:p>
          <a:p>
            <a:pPr marL="114300" indent="0">
              <a:buNone/>
            </a:pPr>
            <a:endParaRPr lang="en-US" sz="800" dirty="0"/>
          </a:p>
          <a:p>
            <a:pPr>
              <a:buSzPct val="100000"/>
              <a:buFont typeface="+mj-lt"/>
              <a:buAutoNum type="alphaLcParenR" startAt="2"/>
            </a:pPr>
            <a:r>
              <a:rPr lang="en-US" sz="1400" dirty="0"/>
              <a:t>Rewrite the proof, using the proof by contradiction using extremes technique.</a:t>
            </a:r>
          </a:p>
        </p:txBody>
      </p:sp>
      <mc:AlternateContent xmlns:mc="http://schemas.openxmlformats.org/markup-compatibility/2006" xmlns:a14="http://schemas.microsoft.com/office/drawing/2010/main">
        <mc:Choice Requires="a14">
          <p:sp>
            <p:nvSpPr>
              <p:cNvPr id="4" name="Google Shape;740;p74">
                <a:extLst>
                  <a:ext uri="{FF2B5EF4-FFF2-40B4-BE49-F238E27FC236}">
                    <a16:creationId xmlns:a16="http://schemas.microsoft.com/office/drawing/2014/main" id="{669FD762-89F1-2DB8-FABE-6D3601F4198F}"/>
                  </a:ext>
                </a:extLst>
              </p:cNvPr>
              <p:cNvSpPr txBox="1"/>
              <p:nvPr/>
            </p:nvSpPr>
            <p:spPr>
              <a:xfrm>
                <a:off x="459813" y="1815995"/>
                <a:ext cx="8372486" cy="3444952"/>
              </a:xfrm>
              <a:prstGeom prst="rect">
                <a:avLst/>
              </a:prstGeom>
              <a:noFill/>
              <a:ln>
                <a:noFill/>
              </a:ln>
            </p:spPr>
            <p:txBody>
              <a:bodyPr spcFirstLastPara="1" wrap="square" lIns="91425" tIns="91425" rIns="91425" bIns="91425" anchor="t" anchorCtr="0">
                <a:spAutoFit/>
              </a:bodyPr>
              <a:lstStyle/>
              <a:p>
                <a:pPr lvl="0">
                  <a:buSzPts val="1800"/>
                </a:pPr>
                <a:r>
                  <a:rPr lang="en-US" sz="1600" dirty="0">
                    <a:solidFill>
                      <a:srgbClr val="9900FF"/>
                    </a:solidFill>
                    <a:latin typeface="Source Sans Pro"/>
                    <a:ea typeface="Source Sans Pro"/>
                    <a:cs typeface="Source Sans Pro"/>
                    <a:sym typeface="Source Sans Pro"/>
                  </a:rPr>
                  <a:t>Suppose, for the sake of contradiction, that there is a directed graph 𝐺 such that every node of 𝐺 has out-degree at least 1, but 𝐺 has no directed cycle. Let </a:t>
                </a:r>
                <a14:m>
                  <m:oMath xmlns:m="http://schemas.openxmlformats.org/officeDocument/2006/math">
                    <m:r>
                      <a:rPr lang="en-US" sz="1600" i="1" dirty="0">
                        <a:solidFill>
                          <a:srgbClr val="9900FF"/>
                        </a:solidFill>
                        <a:latin typeface="Cambria Math" panose="02040503050406030204" pitchFamily="18" charset="0"/>
                        <a:ea typeface="Source Sans Pro"/>
                        <a:cs typeface="Source Sans Pro"/>
                        <a:sym typeface="Source Sans Pro"/>
                      </a:rPr>
                      <m:t>𝑃</m:t>
                    </m:r>
                    <m:r>
                      <a:rPr lang="en-US" sz="1600" i="1" dirty="0">
                        <a:solidFill>
                          <a:srgbClr val="9900FF"/>
                        </a:solidFill>
                        <a:latin typeface="Cambria Math" panose="02040503050406030204" pitchFamily="18" charset="0"/>
                        <a:ea typeface="Source Sans Pro"/>
                        <a:cs typeface="Source Sans Pro"/>
                        <a:sym typeface="Source Sans Pro"/>
                      </a:rPr>
                      <m:t>=</m:t>
                    </m:r>
                    <m:sSub>
                      <m:sSubPr>
                        <m:ctrlPr>
                          <a:rPr lang="en-US" sz="1600" i="1" dirty="0">
                            <a:solidFill>
                              <a:srgbClr val="9900FF"/>
                            </a:solidFill>
                            <a:latin typeface="Cambria Math" panose="02040503050406030204" pitchFamily="18" charset="0"/>
                            <a:ea typeface="Source Sans Pro"/>
                            <a:sym typeface="Source Sans Pro"/>
                          </a:rPr>
                        </m:ctrlPr>
                      </m:sSubPr>
                      <m:e>
                        <m:r>
                          <a:rPr lang="en-US" sz="1600" i="1" dirty="0">
                            <a:solidFill>
                              <a:srgbClr val="9900FF"/>
                            </a:solidFill>
                            <a:latin typeface="Cambria Math" panose="02040503050406030204" pitchFamily="18" charset="0"/>
                            <a:ea typeface="Source Sans Pro"/>
                            <a:sym typeface="Source Sans Pro"/>
                          </a:rPr>
                          <m:t>𝑣</m:t>
                        </m:r>
                      </m:e>
                      <m:sub>
                        <m:r>
                          <a:rPr lang="en-US" sz="1600" i="1" dirty="0">
                            <a:solidFill>
                              <a:srgbClr val="9900FF"/>
                            </a:solidFill>
                            <a:latin typeface="Cambria Math" panose="02040503050406030204" pitchFamily="18" charset="0"/>
                            <a:ea typeface="Source Sans Pro"/>
                            <a:sym typeface="Source Sans Pro"/>
                          </a:rPr>
                          <m:t>0</m:t>
                        </m:r>
                      </m:sub>
                    </m:sSub>
                    <m:r>
                      <a:rPr lang="en-US" sz="1600" i="1" dirty="0">
                        <a:solidFill>
                          <a:srgbClr val="9900FF"/>
                        </a:solidFill>
                        <a:latin typeface="Cambria Math" panose="02040503050406030204" pitchFamily="18" charset="0"/>
                        <a:ea typeface="Source Sans Pro"/>
                        <a:cs typeface="Source Sans Pro"/>
                        <a:sym typeface="Source Sans Pro"/>
                      </a:rPr>
                      <m:t>,</m:t>
                    </m:r>
                    <m:sSub>
                      <m:sSubPr>
                        <m:ctrlPr>
                          <a:rPr lang="en-US" sz="1600" i="1" dirty="0">
                            <a:solidFill>
                              <a:srgbClr val="9900FF"/>
                            </a:solidFill>
                            <a:latin typeface="Cambria Math" panose="02040503050406030204" pitchFamily="18" charset="0"/>
                            <a:ea typeface="Source Sans Pro"/>
                            <a:sym typeface="Source Sans Pro"/>
                          </a:rPr>
                        </m:ctrlPr>
                      </m:sSubPr>
                      <m:e>
                        <m:r>
                          <a:rPr lang="en-US" sz="1600" i="1" dirty="0">
                            <a:solidFill>
                              <a:srgbClr val="9900FF"/>
                            </a:solidFill>
                            <a:latin typeface="Cambria Math" panose="02040503050406030204" pitchFamily="18" charset="0"/>
                            <a:ea typeface="Source Sans Pro"/>
                            <a:sym typeface="Source Sans Pro"/>
                          </a:rPr>
                          <m:t>𝑣</m:t>
                        </m:r>
                      </m:e>
                      <m:sub>
                        <m:r>
                          <a:rPr lang="en-US" sz="1600" i="1" dirty="0">
                            <a:solidFill>
                              <a:srgbClr val="9900FF"/>
                            </a:solidFill>
                            <a:latin typeface="Cambria Math" panose="02040503050406030204" pitchFamily="18" charset="0"/>
                            <a:ea typeface="Source Sans Pro"/>
                            <a:sym typeface="Source Sans Pro"/>
                          </a:rPr>
                          <m:t>1</m:t>
                        </m:r>
                      </m:sub>
                    </m:sSub>
                    <m:r>
                      <a:rPr lang="en-US" sz="1600" i="1" dirty="0">
                        <a:solidFill>
                          <a:srgbClr val="9900FF"/>
                        </a:solidFill>
                        <a:latin typeface="Cambria Math" panose="02040503050406030204" pitchFamily="18" charset="0"/>
                        <a:ea typeface="Source Sans Pro"/>
                        <a:cs typeface="Source Sans Pro"/>
                        <a:sym typeface="Source Sans Pro"/>
                      </a:rPr>
                      <m:t>, …,</m:t>
                    </m:r>
                    <m:sSub>
                      <m:sSubPr>
                        <m:ctrlPr>
                          <a:rPr lang="en-US" sz="1600" i="1" dirty="0">
                            <a:solidFill>
                              <a:srgbClr val="9900FF"/>
                            </a:solidFill>
                            <a:latin typeface="Cambria Math" panose="02040503050406030204" pitchFamily="18" charset="0"/>
                            <a:ea typeface="Source Sans Pro"/>
                            <a:sym typeface="Source Sans Pro"/>
                          </a:rPr>
                        </m:ctrlPr>
                      </m:sSubPr>
                      <m:e>
                        <m:r>
                          <a:rPr lang="en-US" sz="1600" i="1" dirty="0">
                            <a:solidFill>
                              <a:srgbClr val="9900FF"/>
                            </a:solidFill>
                            <a:latin typeface="Cambria Math" panose="02040503050406030204" pitchFamily="18" charset="0"/>
                            <a:ea typeface="Source Sans Pro"/>
                            <a:sym typeface="Source Sans Pro"/>
                          </a:rPr>
                          <m:t>𝑣</m:t>
                        </m:r>
                      </m:e>
                      <m:sub>
                        <m:r>
                          <a:rPr lang="en-US" sz="1600" i="1" dirty="0">
                            <a:solidFill>
                              <a:srgbClr val="9900FF"/>
                            </a:solidFill>
                            <a:latin typeface="Cambria Math" panose="02040503050406030204" pitchFamily="18" charset="0"/>
                            <a:ea typeface="Source Sans Pro"/>
                            <a:sym typeface="Source Sans Pro"/>
                          </a:rPr>
                          <m:t>𝑘</m:t>
                        </m:r>
                      </m:sub>
                    </m:sSub>
                  </m:oMath>
                </a14:m>
                <a:r>
                  <a:rPr lang="en-US" sz="1600" dirty="0">
                    <a:solidFill>
                      <a:srgbClr val="9900FF"/>
                    </a:solidFill>
                    <a:latin typeface="Source Sans Pro"/>
                    <a:ea typeface="Source Sans Pro"/>
                    <a:cs typeface="Source Sans Pro"/>
                    <a:sym typeface="Source Sans Pro"/>
                  </a:rPr>
                  <a:t> be a longest simple directed path in 𝐺</a:t>
                </a:r>
                <a:r>
                  <a:rPr lang="en-US" sz="1600" b="0" i="0" u="none" strike="noStrike" cap="none" dirty="0">
                    <a:solidFill>
                      <a:srgbClr val="9900FF"/>
                    </a:solidFill>
                    <a:latin typeface="Source Sans Pro"/>
                    <a:ea typeface="Source Sans Pro"/>
                    <a:cs typeface="Source Sans Pro"/>
                    <a:sym typeface="Source Sans Pro"/>
                  </a:rPr>
                  <a:t>. </a:t>
                </a:r>
              </a:p>
              <a:p>
                <a:pPr marL="0" marR="0" lvl="0" indent="0" algn="l" rtl="0">
                  <a:lnSpc>
                    <a:spcPct val="100000"/>
                  </a:lnSpc>
                  <a:spcBef>
                    <a:spcPts val="0"/>
                  </a:spcBef>
                  <a:spcAft>
                    <a:spcPts val="0"/>
                  </a:spcAft>
                  <a:buClr>
                    <a:srgbClr val="000000"/>
                  </a:buClr>
                  <a:buSzPts val="1800"/>
                  <a:buFont typeface="Arial"/>
                  <a:buNone/>
                </a:pPr>
                <a:endParaRPr lang="en-US" sz="1600" dirty="0">
                  <a:solidFill>
                    <a:srgbClr val="9900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n-US" sz="1600" dirty="0">
                    <a:solidFill>
                      <a:srgbClr val="9900FF"/>
                    </a:solidFill>
                    <a:latin typeface="Source Sans Pro"/>
                    <a:ea typeface="Source Sans Pro"/>
                    <a:cs typeface="Source Sans Pro"/>
                    <a:sym typeface="Source Sans Pro"/>
                  </a:rPr>
                  <a:t>Since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𝑣</m:t>
                    </m:r>
                    <m:r>
                      <a:rPr lang="en-US" sz="1600" b="0" i="1" baseline="-25000" dirty="0" smtClean="0">
                        <a:solidFill>
                          <a:srgbClr val="9900FF"/>
                        </a:solidFill>
                        <a:latin typeface="Cambria Math" panose="02040503050406030204" pitchFamily="18" charset="0"/>
                        <a:ea typeface="Source Sans Pro"/>
                        <a:cs typeface="Source Sans Pro"/>
                        <a:sym typeface="Source Sans Pro"/>
                      </a:rPr>
                      <m:t>𝑘</m:t>
                    </m:r>
                  </m:oMath>
                </a14:m>
                <a:r>
                  <a:rPr lang="en-US" sz="1600" dirty="0">
                    <a:solidFill>
                      <a:srgbClr val="9900FF"/>
                    </a:solidFill>
                    <a:latin typeface="Source Sans Pro"/>
                    <a:ea typeface="Source Sans Pro"/>
                    <a:cs typeface="Source Sans Pro"/>
                    <a:sym typeface="Source Sans Pro"/>
                  </a:rPr>
                  <a:t> has out-degree at-least 1, it must have an out-edge to a vertex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𝑤</m:t>
                    </m:r>
                  </m:oMath>
                </a14:m>
                <a:r>
                  <a:rPr lang="en-US" sz="1600" dirty="0">
                    <a:solidFill>
                      <a:srgbClr val="9900FF"/>
                    </a:solidFill>
                    <a:latin typeface="Source Sans Pro"/>
                    <a:ea typeface="Source Sans Pro"/>
                    <a:cs typeface="Source Sans Pro"/>
                    <a:sym typeface="Source Sans Pro"/>
                  </a:rPr>
                  <a:t>. </a:t>
                </a:r>
              </a:p>
              <a:p>
                <a:pPr marL="0" marR="0" lvl="0" indent="0" algn="l" rtl="0">
                  <a:lnSpc>
                    <a:spcPct val="100000"/>
                  </a:lnSpc>
                  <a:spcBef>
                    <a:spcPts val="0"/>
                  </a:spcBef>
                  <a:spcAft>
                    <a:spcPts val="0"/>
                  </a:spcAft>
                  <a:buClr>
                    <a:srgbClr val="000000"/>
                  </a:buClr>
                  <a:buSzPts val="1800"/>
                  <a:buFont typeface="Arial"/>
                  <a:buNone/>
                </a:pPr>
                <a:endParaRPr lang="en-US" sz="1600" dirty="0">
                  <a:solidFill>
                    <a:srgbClr val="9900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n-US" sz="1600" dirty="0">
                    <a:solidFill>
                      <a:srgbClr val="9900FF"/>
                    </a:solidFill>
                    <a:latin typeface="Source Sans Pro"/>
                    <a:ea typeface="Source Sans Pro"/>
                    <a:cs typeface="Source Sans Pro"/>
                    <a:sym typeface="Source Sans Pro"/>
                  </a:rPr>
                  <a:t>Since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𝑃</m:t>
                    </m:r>
                  </m:oMath>
                </a14:m>
                <a:r>
                  <a:rPr lang="en-US" sz="1600" dirty="0">
                    <a:solidFill>
                      <a:srgbClr val="9900FF"/>
                    </a:solidFill>
                    <a:latin typeface="Source Sans Pro"/>
                    <a:ea typeface="Source Sans Pro"/>
                    <a:cs typeface="Source Sans Pro"/>
                    <a:sym typeface="Source Sans Pro"/>
                  </a:rPr>
                  <a:t> is a </a:t>
                </a:r>
                <a:r>
                  <a:rPr lang="en-US" sz="1600" i="1" dirty="0">
                    <a:solidFill>
                      <a:srgbClr val="9900FF"/>
                    </a:solidFill>
                    <a:latin typeface="Source Sans Pro"/>
                    <a:ea typeface="Source Sans Pro"/>
                    <a:cs typeface="Source Sans Pro"/>
                    <a:sym typeface="Source Sans Pro"/>
                  </a:rPr>
                  <a:t>longest</a:t>
                </a:r>
                <a:r>
                  <a:rPr lang="en-US" sz="1600" dirty="0">
                    <a:solidFill>
                      <a:srgbClr val="9900FF"/>
                    </a:solidFill>
                    <a:latin typeface="Source Sans Pro"/>
                    <a:ea typeface="Source Sans Pro"/>
                    <a:cs typeface="Source Sans Pro"/>
                    <a:sym typeface="Source Sans Pro"/>
                  </a:rPr>
                  <a:t> simple directed path,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𝑤</m:t>
                    </m:r>
                  </m:oMath>
                </a14:m>
                <a:r>
                  <a:rPr lang="en-US" sz="1600" dirty="0">
                    <a:solidFill>
                      <a:srgbClr val="9900FF"/>
                    </a:solidFill>
                    <a:latin typeface="Source Sans Pro"/>
                    <a:ea typeface="Source Sans Pro"/>
                    <a:cs typeface="Source Sans Pro"/>
                    <a:sym typeface="Source Sans Pro"/>
                  </a:rPr>
                  <a:t> must be a repeat of a vertex among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𝑣</m:t>
                    </m:r>
                    <m:r>
                      <a:rPr lang="en-US" sz="1600" i="1" baseline="-25000" dirty="0">
                        <a:solidFill>
                          <a:srgbClr val="9900FF"/>
                        </a:solidFill>
                        <a:latin typeface="Cambria Math" panose="02040503050406030204" pitchFamily="18" charset="0"/>
                        <a:ea typeface="Source Sans Pro"/>
                        <a:cs typeface="Source Sans Pro"/>
                        <a:sym typeface="Source Sans Pro"/>
                      </a:rPr>
                      <m:t>1</m:t>
                    </m:r>
                  </m:oMath>
                </a14:m>
                <a:r>
                  <a:rPr lang="en-US" sz="1600" dirty="0">
                    <a:solidFill>
                      <a:srgbClr val="9900FF"/>
                    </a:solidFill>
                    <a:latin typeface="Source Sans Pro"/>
                    <a:ea typeface="Source Sans Pro"/>
                    <a:cs typeface="Source Sans Pro"/>
                    <a:sym typeface="Source Sans Pro"/>
                  </a:rPr>
                  <a:t>, ...,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𝑣</m:t>
                    </m:r>
                    <m:r>
                      <a:rPr lang="en-US" sz="1600" i="1" baseline="-25000" dirty="0">
                        <a:solidFill>
                          <a:srgbClr val="9900FF"/>
                        </a:solidFill>
                        <a:latin typeface="Cambria Math" panose="02040503050406030204" pitchFamily="18" charset="0"/>
                        <a:ea typeface="Source Sans Pro"/>
                        <a:cs typeface="Source Sans Pro"/>
                        <a:sym typeface="Source Sans Pro"/>
                      </a:rPr>
                      <m:t>𝑘</m:t>
                    </m:r>
                  </m:oMath>
                </a14:m>
                <a:r>
                  <a:rPr lang="en-US" sz="1600" dirty="0">
                    <a:solidFill>
                      <a:srgbClr val="9900FF"/>
                    </a:solidFill>
                    <a:latin typeface="Source Sans Pro"/>
                    <a:ea typeface="Source Sans Pro"/>
                    <a:cs typeface="Source Sans Pro"/>
                    <a:sym typeface="Source Sans Pro"/>
                  </a:rPr>
                  <a:t> </a:t>
                </a:r>
              </a:p>
              <a:p>
                <a:pPr marL="0" marR="0" lvl="0" indent="0" algn="l" rtl="0">
                  <a:lnSpc>
                    <a:spcPct val="100000"/>
                  </a:lnSpc>
                  <a:spcBef>
                    <a:spcPts val="0"/>
                  </a:spcBef>
                  <a:spcAft>
                    <a:spcPts val="0"/>
                  </a:spcAft>
                  <a:buClr>
                    <a:srgbClr val="000000"/>
                  </a:buClr>
                  <a:buSzPts val="1800"/>
                  <a:buFont typeface="Arial"/>
                  <a:buNone/>
                </a:pPr>
                <a:r>
                  <a:rPr lang="en-US" sz="1600" dirty="0">
                    <a:solidFill>
                      <a:srgbClr val="9900FF"/>
                    </a:solidFill>
                    <a:latin typeface="Source Sans Pro"/>
                    <a:ea typeface="Source Sans Pro"/>
                    <a:cs typeface="Source Sans Pro"/>
                    <a:sym typeface="Source Sans Pro"/>
                  </a:rPr>
                  <a:t>(otherwise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𝑣</m:t>
                    </m:r>
                    <m:r>
                      <a:rPr lang="en-US" sz="1600" i="1" baseline="-25000" dirty="0">
                        <a:solidFill>
                          <a:srgbClr val="9900FF"/>
                        </a:solidFill>
                        <a:latin typeface="Cambria Math" panose="02040503050406030204" pitchFamily="18" charset="0"/>
                        <a:ea typeface="Source Sans Pro"/>
                        <a:cs typeface="Source Sans Pro"/>
                        <a:sym typeface="Source Sans Pro"/>
                      </a:rPr>
                      <m:t>0</m:t>
                    </m:r>
                  </m:oMath>
                </a14:m>
                <a:r>
                  <a:rPr lang="en-US" sz="1600" dirty="0">
                    <a:solidFill>
                      <a:srgbClr val="9900FF"/>
                    </a:solidFill>
                    <a:latin typeface="Source Sans Pro"/>
                    <a:ea typeface="Source Sans Pro"/>
                    <a:cs typeface="Source Sans Pro"/>
                    <a:sym typeface="Source Sans Pro"/>
                  </a:rPr>
                  <a:t>,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𝑣</m:t>
                    </m:r>
                    <m:r>
                      <a:rPr lang="en-US" sz="1600" i="1" baseline="-25000" dirty="0">
                        <a:solidFill>
                          <a:srgbClr val="9900FF"/>
                        </a:solidFill>
                        <a:latin typeface="Cambria Math" panose="02040503050406030204" pitchFamily="18" charset="0"/>
                        <a:ea typeface="Source Sans Pro"/>
                        <a:cs typeface="Source Sans Pro"/>
                        <a:sym typeface="Source Sans Pro"/>
                      </a:rPr>
                      <m:t>1</m:t>
                    </m:r>
                  </m:oMath>
                </a14:m>
                <a:r>
                  <a:rPr lang="en-US" sz="1600" dirty="0">
                    <a:solidFill>
                      <a:srgbClr val="9900FF"/>
                    </a:solidFill>
                    <a:latin typeface="Source Sans Pro"/>
                    <a:ea typeface="Source Sans Pro"/>
                    <a:cs typeface="Source Sans Pro"/>
                    <a:sym typeface="Source Sans Pro"/>
                  </a:rPr>
                  <a:t>, ...,</a:t>
                </a:r>
                <a14:m>
                  <m:oMath xmlns:m="http://schemas.openxmlformats.org/officeDocument/2006/math">
                    <m:sSub>
                      <m:sSubPr>
                        <m:ctrlPr>
                          <a:rPr lang="en-US" sz="1600" b="0" i="1" dirty="0" smtClean="0">
                            <a:solidFill>
                              <a:srgbClr val="9900FF"/>
                            </a:solidFill>
                            <a:latin typeface="Cambria Math" panose="02040503050406030204" pitchFamily="18" charset="0"/>
                            <a:ea typeface="Source Sans Pro"/>
                            <a:cs typeface="Source Sans Pro"/>
                            <a:sym typeface="Source Sans Pro"/>
                          </a:rPr>
                        </m:ctrlPr>
                      </m:sSubPr>
                      <m:e>
                        <m:r>
                          <a:rPr lang="en-US" sz="1600" i="1" dirty="0" smtClean="0">
                            <a:solidFill>
                              <a:srgbClr val="9900FF"/>
                            </a:solidFill>
                            <a:latin typeface="Cambria Math" panose="02040503050406030204" pitchFamily="18" charset="0"/>
                            <a:ea typeface="Source Sans Pro"/>
                            <a:cs typeface="Source Sans Pro"/>
                            <a:sym typeface="Source Sans Pro"/>
                          </a:rPr>
                          <m:t>𝑣</m:t>
                        </m:r>
                      </m:e>
                      <m:sub>
                        <m:r>
                          <a:rPr lang="en-US" sz="1600" b="0" i="1" dirty="0" smtClean="0">
                            <a:solidFill>
                              <a:srgbClr val="9900FF"/>
                            </a:solidFill>
                            <a:latin typeface="Cambria Math" panose="02040503050406030204" pitchFamily="18" charset="0"/>
                            <a:ea typeface="Source Sans Pro"/>
                            <a:cs typeface="Source Sans Pro"/>
                            <a:sym typeface="Source Sans Pro"/>
                          </a:rPr>
                          <m:t>𝑘</m:t>
                        </m:r>
                      </m:sub>
                    </m:sSub>
                    <m:r>
                      <a:rPr lang="en-US" sz="1600" b="0" i="1" dirty="0" smtClean="0">
                        <a:solidFill>
                          <a:srgbClr val="9900FF"/>
                        </a:solidFill>
                        <a:latin typeface="Cambria Math" panose="02040503050406030204" pitchFamily="18" charset="0"/>
                        <a:ea typeface="Source Sans Pro"/>
                        <a:cs typeface="Source Sans Pro"/>
                        <a:sym typeface="Source Sans Pro"/>
                      </a:rPr>
                      <m:t>,</m:t>
                    </m:r>
                    <m:r>
                      <a:rPr lang="en-US" sz="1600" b="0" i="1" dirty="0" smtClean="0">
                        <a:solidFill>
                          <a:srgbClr val="9900FF"/>
                        </a:solidFill>
                        <a:latin typeface="Cambria Math" panose="02040503050406030204" pitchFamily="18" charset="0"/>
                        <a:ea typeface="Source Sans Pro"/>
                        <a:cs typeface="Source Sans Pro"/>
                        <a:sym typeface="Source Sans Pro"/>
                      </a:rPr>
                      <m:t>𝑤</m:t>
                    </m:r>
                  </m:oMath>
                </a14:m>
                <a:r>
                  <a:rPr lang="en-US" sz="1600" dirty="0">
                    <a:solidFill>
                      <a:srgbClr val="9900FF"/>
                    </a:solidFill>
                    <a:latin typeface="Source Sans Pro"/>
                    <a:ea typeface="Source Sans Pro"/>
                    <a:cs typeface="Source Sans Pro"/>
                    <a:sym typeface="Source Sans Pro"/>
                  </a:rPr>
                  <a:t> would be a longer simple directed path).   Let  </a:t>
                </a:r>
                <a14:m>
                  <m:oMath xmlns:m="http://schemas.openxmlformats.org/officeDocument/2006/math">
                    <m:sSub>
                      <m:sSubPr>
                        <m:ctrlPr>
                          <a:rPr lang="en-US" sz="1600" b="0" i="1" smtClean="0">
                            <a:solidFill>
                              <a:srgbClr val="9900FF"/>
                            </a:solidFill>
                            <a:latin typeface="Cambria Math" panose="02040503050406030204" pitchFamily="18" charset="0"/>
                            <a:ea typeface="Source Sans Pro"/>
                            <a:cs typeface="Source Sans Pro"/>
                            <a:sym typeface="Source Sans Pro"/>
                          </a:rPr>
                        </m:ctrlPr>
                      </m:sSubPr>
                      <m:e>
                        <m:r>
                          <a:rPr lang="en-US" sz="1600" b="0" i="1" smtClean="0">
                            <a:solidFill>
                              <a:srgbClr val="9900FF"/>
                            </a:solidFill>
                            <a:latin typeface="Cambria Math" panose="02040503050406030204" pitchFamily="18" charset="0"/>
                            <a:ea typeface="Source Sans Pro"/>
                            <a:cs typeface="Source Sans Pro"/>
                            <a:sym typeface="Source Sans Pro"/>
                          </a:rPr>
                          <m:t>𝑣</m:t>
                        </m:r>
                      </m:e>
                      <m:sub>
                        <m:r>
                          <a:rPr lang="en-US" sz="1600" b="0" i="1" smtClean="0">
                            <a:solidFill>
                              <a:srgbClr val="9900FF"/>
                            </a:solidFill>
                            <a:latin typeface="Cambria Math" panose="02040503050406030204" pitchFamily="18" charset="0"/>
                            <a:ea typeface="Source Sans Pro"/>
                            <a:cs typeface="Source Sans Pro"/>
                            <a:sym typeface="Source Sans Pro"/>
                          </a:rPr>
                          <m:t>𝑗</m:t>
                        </m:r>
                      </m:sub>
                    </m:sSub>
                  </m:oMath>
                </a14:m>
                <a:r>
                  <a:rPr lang="en-US" sz="1600" dirty="0">
                    <a:solidFill>
                      <a:srgbClr val="9900FF"/>
                    </a:solidFill>
                    <a:latin typeface="Source Sans Pro"/>
                    <a:ea typeface="Source Sans Pro"/>
                    <a:cs typeface="Source Sans Pro"/>
                    <a:sym typeface="Source Sans Pro"/>
                  </a:rPr>
                  <a:t> be the vertex = </a:t>
                </a:r>
                <a14:m>
                  <m:oMath xmlns:m="http://schemas.openxmlformats.org/officeDocument/2006/math">
                    <m:r>
                      <a:rPr lang="en-US" sz="1600" b="0" i="1" smtClean="0">
                        <a:solidFill>
                          <a:srgbClr val="9900FF"/>
                        </a:solidFill>
                        <a:latin typeface="Cambria Math" panose="02040503050406030204" pitchFamily="18" charset="0"/>
                        <a:ea typeface="Source Sans Pro"/>
                        <a:cs typeface="Source Sans Pro"/>
                        <a:sym typeface="Source Sans Pro"/>
                      </a:rPr>
                      <m:t>𝑤</m:t>
                    </m:r>
                    <m:r>
                      <a:rPr lang="en-US" sz="1600" b="0" i="1" smtClean="0">
                        <a:solidFill>
                          <a:srgbClr val="9900FF"/>
                        </a:solidFill>
                        <a:latin typeface="Cambria Math" panose="02040503050406030204" pitchFamily="18" charset="0"/>
                        <a:ea typeface="Source Sans Pro"/>
                        <a:cs typeface="Source Sans Pro"/>
                        <a:sym typeface="Source Sans Pro"/>
                      </a:rPr>
                      <m:t>.</m:t>
                    </m:r>
                  </m:oMath>
                </a14:m>
                <a:endParaRPr lang="en-US" sz="1600" dirty="0">
                  <a:solidFill>
                    <a:srgbClr val="9900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endParaRPr lang="en-US" sz="1600" dirty="0">
                  <a:solidFill>
                    <a:srgbClr val="9900FF"/>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n-US" sz="1600" dirty="0">
                    <a:solidFill>
                      <a:srgbClr val="9900FF"/>
                    </a:solidFill>
                    <a:latin typeface="Source Sans Pro"/>
                    <a:ea typeface="Source Sans Pro"/>
                    <a:cs typeface="Source Sans Pro"/>
                    <a:sym typeface="Source Sans Pro"/>
                  </a:rPr>
                  <a:t>But then adding the edge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m:t>
                    </m:r>
                    <m:sSub>
                      <m:sSubPr>
                        <m:ctrlPr>
                          <a:rPr lang="en-US" sz="1600" b="0" i="1" dirty="0" smtClean="0">
                            <a:solidFill>
                              <a:srgbClr val="9900FF"/>
                            </a:solidFill>
                            <a:latin typeface="Cambria Math" panose="02040503050406030204" pitchFamily="18" charset="0"/>
                            <a:ea typeface="Source Sans Pro"/>
                            <a:cs typeface="Source Sans Pro"/>
                            <a:sym typeface="Source Sans Pro"/>
                          </a:rPr>
                        </m:ctrlPr>
                      </m:sSubPr>
                      <m:e>
                        <m:r>
                          <a:rPr lang="en-US" sz="1600" i="1" dirty="0" smtClean="0">
                            <a:solidFill>
                              <a:srgbClr val="9900FF"/>
                            </a:solidFill>
                            <a:latin typeface="Cambria Math" panose="02040503050406030204" pitchFamily="18" charset="0"/>
                            <a:ea typeface="Source Sans Pro"/>
                            <a:cs typeface="Source Sans Pro"/>
                            <a:sym typeface="Source Sans Pro"/>
                          </a:rPr>
                          <m:t>𝑣</m:t>
                        </m:r>
                      </m:e>
                      <m:sub>
                        <m:r>
                          <a:rPr lang="en-US" sz="1600" b="0" i="1" dirty="0" smtClean="0">
                            <a:solidFill>
                              <a:srgbClr val="9900FF"/>
                            </a:solidFill>
                            <a:latin typeface="Cambria Math" panose="02040503050406030204" pitchFamily="18" charset="0"/>
                            <a:ea typeface="Source Sans Pro"/>
                            <a:cs typeface="Source Sans Pro"/>
                            <a:sym typeface="Source Sans Pro"/>
                          </a:rPr>
                          <m:t>𝑘</m:t>
                        </m:r>
                      </m:sub>
                    </m:sSub>
                    <m:r>
                      <a:rPr lang="en-US" sz="1600" i="1" dirty="0">
                        <a:solidFill>
                          <a:srgbClr val="9900FF"/>
                        </a:solidFill>
                        <a:latin typeface="Cambria Math" panose="02040503050406030204" pitchFamily="18" charset="0"/>
                        <a:ea typeface="Source Sans Pro"/>
                        <a:cs typeface="Source Sans Pro"/>
                        <a:sym typeface="Source Sans Pro"/>
                      </a:rPr>
                      <m:t>, </m:t>
                    </m:r>
                    <m:sSub>
                      <m:sSubPr>
                        <m:ctrlPr>
                          <a:rPr lang="en-US" sz="1600" b="0" i="1" dirty="0" smtClean="0">
                            <a:solidFill>
                              <a:srgbClr val="9900FF"/>
                            </a:solidFill>
                            <a:latin typeface="Cambria Math" panose="02040503050406030204" pitchFamily="18" charset="0"/>
                            <a:ea typeface="Source Sans Pro"/>
                            <a:cs typeface="Source Sans Pro"/>
                            <a:sym typeface="Source Sans Pro"/>
                          </a:rPr>
                        </m:ctrlPr>
                      </m:sSubPr>
                      <m:e>
                        <m:r>
                          <a:rPr lang="en-US" sz="1600" b="0" i="1" dirty="0" smtClean="0">
                            <a:solidFill>
                              <a:srgbClr val="9900FF"/>
                            </a:solidFill>
                            <a:latin typeface="Cambria Math" panose="02040503050406030204" pitchFamily="18" charset="0"/>
                            <a:ea typeface="Source Sans Pro"/>
                            <a:cs typeface="Source Sans Pro"/>
                            <a:sym typeface="Source Sans Pro"/>
                          </a:rPr>
                          <m:t>𝑣</m:t>
                        </m:r>
                      </m:e>
                      <m:sub>
                        <m:r>
                          <a:rPr lang="en-US" sz="1600" b="0" i="1" dirty="0" smtClean="0">
                            <a:solidFill>
                              <a:srgbClr val="9900FF"/>
                            </a:solidFill>
                            <a:latin typeface="Cambria Math" panose="02040503050406030204" pitchFamily="18" charset="0"/>
                            <a:ea typeface="Source Sans Pro"/>
                            <a:cs typeface="Source Sans Pro"/>
                            <a:sym typeface="Source Sans Pro"/>
                          </a:rPr>
                          <m:t>𝑗</m:t>
                        </m:r>
                      </m:sub>
                    </m:sSub>
                    <m:r>
                      <a:rPr lang="en-US" sz="1600" i="1" dirty="0">
                        <a:solidFill>
                          <a:srgbClr val="9900FF"/>
                        </a:solidFill>
                        <a:latin typeface="Cambria Math" panose="02040503050406030204" pitchFamily="18" charset="0"/>
                        <a:ea typeface="Source Sans Pro"/>
                        <a:cs typeface="Source Sans Pro"/>
                        <a:sym typeface="Source Sans Pro"/>
                      </a:rPr>
                      <m:t>)</m:t>
                    </m:r>
                  </m:oMath>
                </a14:m>
                <a:r>
                  <a:rPr lang="en-US" sz="1600" dirty="0">
                    <a:solidFill>
                      <a:srgbClr val="9900FF"/>
                    </a:solidFill>
                    <a:latin typeface="Source Sans Pro"/>
                    <a:ea typeface="Source Sans Pro"/>
                    <a:cs typeface="Source Sans Pro"/>
                    <a:sym typeface="Source Sans Pro"/>
                  </a:rPr>
                  <a:t> to the part of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𝑃</m:t>
                    </m:r>
                  </m:oMath>
                </a14:m>
                <a:r>
                  <a:rPr lang="en-US" sz="1600" dirty="0">
                    <a:solidFill>
                      <a:srgbClr val="9900FF"/>
                    </a:solidFill>
                    <a:latin typeface="Source Sans Pro"/>
                    <a:ea typeface="Source Sans Pro"/>
                    <a:cs typeface="Source Sans Pro"/>
                    <a:sym typeface="Source Sans Pro"/>
                  </a:rPr>
                  <a:t> from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𝑣</m:t>
                    </m:r>
                    <m:r>
                      <a:rPr lang="en-US" sz="1600" b="0" i="1" baseline="-25000" dirty="0" smtClean="0">
                        <a:solidFill>
                          <a:srgbClr val="9900FF"/>
                        </a:solidFill>
                        <a:latin typeface="Cambria Math" panose="02040503050406030204" pitchFamily="18" charset="0"/>
                        <a:ea typeface="Source Sans Pro"/>
                        <a:cs typeface="Source Sans Pro"/>
                        <a:sym typeface="Source Sans Pro"/>
                      </a:rPr>
                      <m:t>𝑗</m:t>
                    </m:r>
                  </m:oMath>
                </a14:m>
                <a:r>
                  <a:rPr lang="en-US" sz="1600" dirty="0">
                    <a:solidFill>
                      <a:srgbClr val="9900FF"/>
                    </a:solidFill>
                    <a:latin typeface="Source Sans Pro"/>
                    <a:ea typeface="Source Sans Pro"/>
                    <a:cs typeface="Source Sans Pro"/>
                    <a:sym typeface="Source Sans Pro"/>
                  </a:rPr>
                  <a:t> to </a:t>
                </a:r>
                <a14:m>
                  <m:oMath xmlns:m="http://schemas.openxmlformats.org/officeDocument/2006/math">
                    <m:sSub>
                      <m:sSubPr>
                        <m:ctrlPr>
                          <a:rPr lang="en-US" sz="1600" b="0" i="1" dirty="0" smtClean="0">
                            <a:solidFill>
                              <a:srgbClr val="9900FF"/>
                            </a:solidFill>
                            <a:latin typeface="Cambria Math" panose="02040503050406030204" pitchFamily="18" charset="0"/>
                            <a:ea typeface="Source Sans Pro"/>
                            <a:cs typeface="Source Sans Pro"/>
                            <a:sym typeface="Source Sans Pro"/>
                          </a:rPr>
                        </m:ctrlPr>
                      </m:sSubPr>
                      <m:e>
                        <m:r>
                          <a:rPr lang="en-US" sz="1600" b="0" i="1" dirty="0" smtClean="0">
                            <a:solidFill>
                              <a:srgbClr val="9900FF"/>
                            </a:solidFill>
                            <a:latin typeface="Cambria Math" panose="02040503050406030204" pitchFamily="18" charset="0"/>
                            <a:ea typeface="Source Sans Pro"/>
                            <a:cs typeface="Source Sans Pro"/>
                            <a:sym typeface="Source Sans Pro"/>
                          </a:rPr>
                          <m:t>𝑣</m:t>
                        </m:r>
                      </m:e>
                      <m:sub>
                        <m:r>
                          <a:rPr lang="en-US" sz="1600" b="0" i="1" dirty="0" smtClean="0">
                            <a:solidFill>
                              <a:srgbClr val="9900FF"/>
                            </a:solidFill>
                            <a:latin typeface="Cambria Math" panose="02040503050406030204" pitchFamily="18" charset="0"/>
                            <a:ea typeface="Source Sans Pro"/>
                            <a:cs typeface="Source Sans Pro"/>
                            <a:sym typeface="Source Sans Pro"/>
                          </a:rPr>
                          <m:t>𝑘</m:t>
                        </m:r>
                      </m:sub>
                    </m:sSub>
                  </m:oMath>
                </a14:m>
                <a:r>
                  <a:rPr lang="en-US" sz="1600" dirty="0">
                    <a:solidFill>
                      <a:srgbClr val="9900FF"/>
                    </a:solidFill>
                    <a:latin typeface="Source Sans Pro"/>
                    <a:ea typeface="Source Sans Pro"/>
                    <a:cs typeface="Source Sans Pro"/>
                    <a:sym typeface="Source Sans Pro"/>
                  </a:rPr>
                  <a:t> gives a directed cycle in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𝐺</m:t>
                    </m:r>
                  </m:oMath>
                </a14:m>
                <a:r>
                  <a:rPr lang="en-US" sz="1600" dirty="0">
                    <a:solidFill>
                      <a:srgbClr val="9900FF"/>
                    </a:solidFill>
                    <a:latin typeface="Source Sans Pro"/>
                    <a:ea typeface="Source Sans Pro"/>
                    <a:cs typeface="Source Sans Pro"/>
                    <a:sym typeface="Source Sans Pro"/>
                  </a:rPr>
                  <a:t>:</a:t>
                </a:r>
              </a:p>
              <a:p>
                <a:pPr lvl="0">
                  <a:buSzPts val="1800"/>
                </a:pPr>
                <a:r>
                  <a:rPr lang="en-US" sz="1600" dirty="0">
                    <a:solidFill>
                      <a:srgbClr val="9900FF"/>
                    </a:solidFill>
                    <a:latin typeface="Source Sans Pro"/>
                    <a:ea typeface="Source Sans Pro"/>
                    <a:cs typeface="Source Sans Pro"/>
                    <a:sym typeface="Source Sans Pro"/>
                  </a:rPr>
                  <a:t>                          </a:t>
                </a:r>
                <a14:m>
                  <m:oMath xmlns:m="http://schemas.openxmlformats.org/officeDocument/2006/math">
                    <m:r>
                      <a:rPr lang="en-US" sz="1600" i="1" dirty="0">
                        <a:solidFill>
                          <a:srgbClr val="9900FF"/>
                        </a:solidFill>
                        <a:latin typeface="Cambria Math" panose="02040503050406030204" pitchFamily="18" charset="0"/>
                        <a:ea typeface="Source Sans Pro"/>
                        <a:cs typeface="Source Sans Pro"/>
                        <a:sym typeface="Source Sans Pro"/>
                      </a:rPr>
                      <m:t>𝑣</m:t>
                    </m:r>
                    <m:r>
                      <a:rPr lang="en-US" sz="1600" b="0" i="1" baseline="-25000" dirty="0" smtClean="0">
                        <a:solidFill>
                          <a:srgbClr val="9900FF"/>
                        </a:solidFill>
                        <a:latin typeface="Cambria Math" panose="02040503050406030204" pitchFamily="18" charset="0"/>
                        <a:ea typeface="Source Sans Pro"/>
                        <a:cs typeface="Source Sans Pro"/>
                        <a:sym typeface="Source Sans Pro"/>
                      </a:rPr>
                      <m:t>𝑗</m:t>
                    </m:r>
                  </m:oMath>
                </a14:m>
                <a:r>
                  <a:rPr lang="en-US" sz="1600" dirty="0">
                    <a:solidFill>
                      <a:srgbClr val="9900FF"/>
                    </a:solidFill>
                    <a:latin typeface="Source Sans Pro"/>
                    <a:ea typeface="Source Sans Pro"/>
                    <a:cs typeface="Source Sans Pro"/>
                    <a:sym typeface="Source Sans Pro"/>
                  </a:rPr>
                  <a:t>, ...</a:t>
                </a:r>
                <a14:m>
                  <m:oMath xmlns:m="http://schemas.openxmlformats.org/officeDocument/2006/math">
                    <m:sSub>
                      <m:sSubPr>
                        <m:ctrlPr>
                          <a:rPr lang="en-US" sz="1600" i="1" dirty="0">
                            <a:solidFill>
                              <a:srgbClr val="9900FF"/>
                            </a:solidFill>
                            <a:latin typeface="Cambria Math" panose="02040503050406030204" pitchFamily="18" charset="0"/>
                            <a:ea typeface="Source Sans Pro"/>
                            <a:cs typeface="Source Sans Pro"/>
                            <a:sym typeface="Source Sans Pro"/>
                          </a:rPr>
                        </m:ctrlPr>
                      </m:sSubPr>
                      <m:e>
                        <m:r>
                          <a:rPr lang="en-US" sz="1600" b="0" i="1" dirty="0" smtClean="0">
                            <a:solidFill>
                              <a:srgbClr val="9900FF"/>
                            </a:solidFill>
                            <a:latin typeface="Cambria Math" panose="02040503050406030204" pitchFamily="18" charset="0"/>
                            <a:ea typeface="Source Sans Pro"/>
                            <a:cs typeface="Source Sans Pro"/>
                            <a:sym typeface="Source Sans Pro"/>
                          </a:rPr>
                          <m:t>,</m:t>
                        </m:r>
                        <m:r>
                          <a:rPr lang="en-US" sz="1600" i="1" dirty="0">
                            <a:solidFill>
                              <a:srgbClr val="9900FF"/>
                            </a:solidFill>
                            <a:latin typeface="Cambria Math" panose="02040503050406030204" pitchFamily="18" charset="0"/>
                            <a:ea typeface="Source Sans Pro"/>
                            <a:cs typeface="Source Sans Pro"/>
                            <a:sym typeface="Source Sans Pro"/>
                          </a:rPr>
                          <m:t>𝑣</m:t>
                        </m:r>
                      </m:e>
                      <m:sub>
                        <m:r>
                          <a:rPr lang="en-US" sz="1600" i="1" dirty="0">
                            <a:solidFill>
                              <a:srgbClr val="9900FF"/>
                            </a:solidFill>
                            <a:latin typeface="Cambria Math" panose="02040503050406030204" pitchFamily="18" charset="0"/>
                            <a:ea typeface="Source Sans Pro"/>
                            <a:cs typeface="Source Sans Pro"/>
                            <a:sym typeface="Source Sans Pro"/>
                          </a:rPr>
                          <m:t>𝑘</m:t>
                        </m:r>
                      </m:sub>
                    </m:sSub>
                    <m:r>
                      <a:rPr lang="en-US" sz="1600" i="1" dirty="0">
                        <a:solidFill>
                          <a:srgbClr val="9900FF"/>
                        </a:solidFill>
                        <a:latin typeface="Cambria Math" panose="02040503050406030204" pitchFamily="18" charset="0"/>
                        <a:ea typeface="Source Sans Pro"/>
                        <a:cs typeface="Source Sans Pro"/>
                        <a:sym typeface="Source Sans Pro"/>
                      </a:rPr>
                      <m:t>,</m:t>
                    </m:r>
                    <m:sSub>
                      <m:sSubPr>
                        <m:ctrlPr>
                          <a:rPr lang="en-US" sz="1600" b="0" i="1" dirty="0" smtClean="0">
                            <a:solidFill>
                              <a:srgbClr val="9900FF"/>
                            </a:solidFill>
                            <a:latin typeface="Cambria Math" panose="02040503050406030204" pitchFamily="18" charset="0"/>
                            <a:ea typeface="Source Sans Pro"/>
                            <a:cs typeface="Source Sans Pro"/>
                            <a:sym typeface="Source Sans Pro"/>
                          </a:rPr>
                        </m:ctrlPr>
                      </m:sSubPr>
                      <m:e>
                        <m:r>
                          <a:rPr lang="en-US" sz="1600" b="0" i="1" dirty="0" smtClean="0">
                            <a:solidFill>
                              <a:srgbClr val="9900FF"/>
                            </a:solidFill>
                            <a:latin typeface="Cambria Math" panose="02040503050406030204" pitchFamily="18" charset="0"/>
                            <a:ea typeface="Source Sans Pro"/>
                            <a:cs typeface="Source Sans Pro"/>
                            <a:sym typeface="Source Sans Pro"/>
                          </a:rPr>
                          <m:t>𝑣</m:t>
                        </m:r>
                      </m:e>
                      <m:sub>
                        <m:r>
                          <a:rPr lang="en-US" sz="1600" b="0" i="1" dirty="0" smtClean="0">
                            <a:solidFill>
                              <a:srgbClr val="9900FF"/>
                            </a:solidFill>
                            <a:latin typeface="Cambria Math" panose="02040503050406030204" pitchFamily="18" charset="0"/>
                            <a:ea typeface="Source Sans Pro"/>
                            <a:cs typeface="Source Sans Pro"/>
                            <a:sym typeface="Source Sans Pro"/>
                          </a:rPr>
                          <m:t>𝑗</m:t>
                        </m:r>
                      </m:sub>
                    </m:sSub>
                  </m:oMath>
                </a14:m>
                <a:endParaRPr lang="en-US" sz="1600" b="0" dirty="0">
                  <a:solidFill>
                    <a:srgbClr val="9900FF"/>
                  </a:solidFill>
                  <a:latin typeface="Source Sans Pro"/>
                  <a:ea typeface="Source Sans Pro"/>
                  <a:cs typeface="Source Sans Pro"/>
                  <a:sym typeface="Source Sans Pro"/>
                </a:endParaRPr>
              </a:p>
              <a:p>
                <a:pPr lvl="0">
                  <a:buSzPts val="1800"/>
                </a:pPr>
                <a:r>
                  <a:rPr lang="en-US" sz="1600" dirty="0">
                    <a:solidFill>
                      <a:srgbClr val="9900FF"/>
                    </a:solidFill>
                    <a:latin typeface="Source Sans Pro"/>
                    <a:ea typeface="Source Sans Pro"/>
                    <a:cs typeface="Source Sans Pro"/>
                    <a:sym typeface="Source Sans Pro"/>
                  </a:rPr>
                  <a:t>But that contradicts the assumption that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𝐺</m:t>
                    </m:r>
                  </m:oMath>
                </a14:m>
                <a:r>
                  <a:rPr lang="en-US" sz="1600" dirty="0">
                    <a:solidFill>
                      <a:srgbClr val="9900FF"/>
                    </a:solidFill>
                    <a:latin typeface="Source Sans Pro"/>
                    <a:ea typeface="Source Sans Pro"/>
                    <a:cs typeface="Source Sans Pro"/>
                    <a:sym typeface="Source Sans Pro"/>
                  </a:rPr>
                  <a:t> has no directed cycle! </a:t>
                </a:r>
              </a:p>
              <a:p>
                <a:pPr marL="0" marR="0" lvl="0" indent="0" algn="l" rtl="0">
                  <a:lnSpc>
                    <a:spcPct val="100000"/>
                  </a:lnSpc>
                  <a:spcBef>
                    <a:spcPts val="0"/>
                  </a:spcBef>
                  <a:spcAft>
                    <a:spcPts val="0"/>
                  </a:spcAft>
                  <a:buClr>
                    <a:srgbClr val="000000"/>
                  </a:buClr>
                  <a:buSzPts val="1800"/>
                  <a:buFont typeface="Arial"/>
                  <a:buNone/>
                </a:pPr>
                <a:endParaRPr lang="en-US" sz="1600" b="1" i="0" u="none" strike="noStrike" cap="none" dirty="0">
                  <a:solidFill>
                    <a:srgbClr val="9900FF"/>
                  </a:solidFill>
                  <a:latin typeface="Source Sans Pro"/>
                  <a:ea typeface="Source Sans Pro"/>
                  <a:cs typeface="Source Sans Pro"/>
                  <a:sym typeface="Source Sans Pro"/>
                </a:endParaRPr>
              </a:p>
            </p:txBody>
          </p:sp>
        </mc:Choice>
        <mc:Fallback xmlns="">
          <p:sp>
            <p:nvSpPr>
              <p:cNvPr id="4" name="Google Shape;740;p74">
                <a:extLst>
                  <a:ext uri="{FF2B5EF4-FFF2-40B4-BE49-F238E27FC236}">
                    <a16:creationId xmlns:a16="http://schemas.microsoft.com/office/drawing/2014/main" id="{669FD762-89F1-2DB8-FABE-6D3601F4198F}"/>
                  </a:ext>
                </a:extLst>
              </p:cNvPr>
              <p:cNvSpPr txBox="1">
                <a:spLocks noRot="1" noChangeAspect="1" noMove="1" noResize="1" noEditPoints="1" noAdjustHandles="1" noChangeArrowheads="1" noChangeShapeType="1" noTextEdit="1"/>
              </p:cNvSpPr>
              <p:nvPr/>
            </p:nvSpPr>
            <p:spPr>
              <a:xfrm>
                <a:off x="459813" y="1815995"/>
                <a:ext cx="8372486" cy="3444952"/>
              </a:xfrm>
              <a:prstGeom prst="rect">
                <a:avLst/>
              </a:prstGeom>
              <a:blipFill>
                <a:blip r:embed="rId2"/>
                <a:stretch>
                  <a:fillRect l="-364"/>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3550006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8B6EA-1B42-06FD-715A-3BA7E2EB4F3A}"/>
              </a:ext>
            </a:extLst>
          </p:cNvPr>
          <p:cNvSpPr>
            <a:spLocks noGrp="1"/>
          </p:cNvSpPr>
          <p:nvPr>
            <p:ph type="title"/>
          </p:nvPr>
        </p:nvSpPr>
        <p:spPr/>
        <p:txBody>
          <a:bodyPr/>
          <a:lstStyle/>
          <a:p>
            <a:r>
              <a:rPr lang="en-US" dirty="0"/>
              <a:t>That’s All, Folks!</a:t>
            </a:r>
          </a:p>
        </p:txBody>
      </p:sp>
      <p:sp>
        <p:nvSpPr>
          <p:cNvPr id="3" name="Subtitle 2">
            <a:extLst>
              <a:ext uri="{FF2B5EF4-FFF2-40B4-BE49-F238E27FC236}">
                <a16:creationId xmlns:a16="http://schemas.microsoft.com/office/drawing/2014/main" id="{A9F2599B-EB0D-9A39-C0EB-4705F2350AED}"/>
              </a:ext>
            </a:extLst>
          </p:cNvPr>
          <p:cNvSpPr>
            <a:spLocks noGrp="1"/>
          </p:cNvSpPr>
          <p:nvPr>
            <p:ph type="subTitle" idx="1"/>
          </p:nvPr>
        </p:nvSpPr>
        <p:spPr/>
        <p:txBody>
          <a:bodyPr/>
          <a:lstStyle/>
          <a:p>
            <a:r>
              <a:rPr lang="en-US" dirty="0"/>
              <a:t>Thanks for coming to section this week!</a:t>
            </a:r>
          </a:p>
          <a:p>
            <a:r>
              <a:rPr lang="en-US" dirty="0"/>
              <a:t>Any questions?</a:t>
            </a:r>
          </a:p>
          <a:p>
            <a:endParaRPr lang="en-US" dirty="0"/>
          </a:p>
        </p:txBody>
      </p:sp>
    </p:spTree>
    <p:extLst>
      <p:ext uri="{BB962C8B-B14F-4D97-AF65-F5344CB8AC3E}">
        <p14:creationId xmlns:p14="http://schemas.microsoft.com/office/powerpoint/2010/main" val="4255309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7"/>
          <p:cNvSpPr txBox="1">
            <a:spLocks noGrp="1"/>
          </p:cNvSpPr>
          <p:nvPr>
            <p:ph type="title"/>
          </p:nvPr>
        </p:nvSpPr>
        <p:spPr/>
        <p:txBody>
          <a:bodyPr spcFirstLastPara="1" wrap="square" lIns="68575" tIns="34275" rIns="68575" bIns="34275" anchor="b" anchorCtr="0">
            <a:normAutofit/>
          </a:bodyPr>
          <a:lstStyle/>
          <a:p>
            <a:pPr marL="0" lvl="0" indent="0" rtl="0">
              <a:lnSpc>
                <a:spcPct val="90000"/>
              </a:lnSpc>
              <a:spcBef>
                <a:spcPts val="0"/>
              </a:spcBef>
              <a:spcAft>
                <a:spcPts val="0"/>
              </a:spcAft>
              <a:buClr>
                <a:srgbClr val="0C0C0C"/>
              </a:buClr>
              <a:buSzPts val="3800"/>
              <a:buFont typeface="Quattrocento Sans"/>
              <a:buNone/>
            </a:pPr>
            <a:r>
              <a:rPr lang="en-US" sz="2600" dirty="0"/>
              <a:t>Big-O</a:t>
            </a:r>
          </a:p>
        </p:txBody>
      </p:sp>
    </p:spTree>
    <p:extLst>
      <p:ext uri="{BB962C8B-B14F-4D97-AF65-F5344CB8AC3E}">
        <p14:creationId xmlns:p14="http://schemas.microsoft.com/office/powerpoint/2010/main" val="1891048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155-224A-BECE-21BE-E50EB40ED800}"/>
              </a:ext>
            </a:extLst>
          </p:cNvPr>
          <p:cNvSpPr>
            <a:spLocks noGrp="1"/>
          </p:cNvSpPr>
          <p:nvPr>
            <p:ph type="title"/>
          </p:nvPr>
        </p:nvSpPr>
        <p:spPr/>
        <p:txBody>
          <a:bodyPr>
            <a:normAutofit fontScale="90000"/>
          </a:bodyPr>
          <a:lstStyle/>
          <a:p>
            <a:r>
              <a:rPr lang="en-US" dirty="0"/>
              <a:t>Big-O Review</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0417D5D2-C1F7-5FA5-0368-6326B91E97AD}"/>
                  </a:ext>
                </a:extLst>
              </p:cNvPr>
              <p:cNvSpPr>
                <a:spLocks noGrp="1"/>
              </p:cNvSpPr>
              <p:nvPr>
                <p:ph type="body" idx="1"/>
              </p:nvPr>
            </p:nvSpPr>
            <p:spPr>
              <a:xfrm>
                <a:off x="311700" y="1152475"/>
                <a:ext cx="8520600" cy="3849016"/>
              </a:xfrm>
            </p:spPr>
            <p:txBody>
              <a:bodyPr>
                <a:normAutofit lnSpcReduction="10000"/>
              </a:bodyPr>
              <a:lstStyle/>
              <a:p>
                <a:pPr marL="457200" marR="0" lvl="0" indent="-342900" algn="l" rtl="0">
                  <a:lnSpc>
                    <a:spcPct val="100000"/>
                  </a:lnSpc>
                  <a:spcBef>
                    <a:spcPts val="0"/>
                  </a:spcBef>
                  <a:spcAft>
                    <a:spcPts val="0"/>
                  </a:spcAft>
                  <a:buSzPts val="1800"/>
                  <a:buFont typeface="Source Sans Pro"/>
                  <a:buChar char="●"/>
                </a:pPr>
                <a:r>
                  <a:rPr lang="en-US" sz="1600" dirty="0">
                    <a:solidFill>
                      <a:schemeClr val="tx2"/>
                    </a:solidFill>
                    <a:latin typeface="Source Sans Pro"/>
                    <a:ea typeface="Source Sans Pro"/>
                    <a:cs typeface="Source Sans Pro"/>
                    <a:sym typeface="Source Sans Pro"/>
                  </a:rPr>
                  <a:t>Big-O lets us analyze the runtime of algorithms as a function of the size of the input, usually denoted as </a:t>
                </a:r>
                <a14:m>
                  <m:oMath xmlns:m="http://schemas.openxmlformats.org/officeDocument/2006/math">
                    <m:r>
                      <a:rPr lang="en-US" sz="1600" i="1" dirty="0" smtClean="0">
                        <a:solidFill>
                          <a:schemeClr val="tx2"/>
                        </a:solidFill>
                        <a:latin typeface="Cambria Math" panose="02040503050406030204" pitchFamily="18" charset="0"/>
                        <a:ea typeface="Source Sans Pro"/>
                        <a:cs typeface="Source Sans Pro"/>
                        <a:sym typeface="Source Sans Pro"/>
                      </a:rPr>
                      <m:t>𝑛</m:t>
                    </m:r>
                  </m:oMath>
                </a14:m>
                <a:br>
                  <a:rPr lang="en-US" sz="1600" dirty="0">
                    <a:solidFill>
                      <a:schemeClr val="tx2"/>
                    </a:solidFill>
                    <a:latin typeface="Source Sans Pro"/>
                    <a:ea typeface="Source Sans Pro"/>
                    <a:cs typeface="Source Sans Pro"/>
                    <a:sym typeface="Source Sans Pro"/>
                  </a:rPr>
                </a:br>
                <a:endParaRPr lang="en-US" sz="1600" dirty="0">
                  <a:solidFill>
                    <a:schemeClr val="tx2"/>
                  </a:solidFill>
                  <a:latin typeface="Source Sans Pro"/>
                  <a:ea typeface="Source Sans Pro"/>
                  <a:cs typeface="Source Sans Pro"/>
                  <a:sym typeface="Source Sans Pro"/>
                </a:endParaRPr>
              </a:p>
              <a:p>
                <a:pPr marL="457200" marR="0" lvl="0" indent="-342900" algn="l" rtl="0">
                  <a:lnSpc>
                    <a:spcPct val="100000"/>
                  </a:lnSpc>
                  <a:spcBef>
                    <a:spcPts val="0"/>
                  </a:spcBef>
                  <a:spcAft>
                    <a:spcPts val="0"/>
                  </a:spcAft>
                  <a:buSzPts val="1800"/>
                  <a:buFont typeface="Source Sans Pro"/>
                  <a:buChar char="●"/>
                </a:pPr>
                <a:r>
                  <a:rPr lang="en-US" sz="1600" dirty="0">
                    <a:latin typeface="Source Sans Pro"/>
                    <a:ea typeface="Source Sans Pro"/>
                    <a:cs typeface="Source Sans Pro"/>
                    <a:sym typeface="Source Sans Pro"/>
                  </a:rPr>
                  <a:t>Super important for understanding algorithms and comparing them! </a:t>
                </a:r>
                <a:br>
                  <a:rPr lang="en-US" sz="1600" dirty="0">
                    <a:latin typeface="Source Sans Pro"/>
                    <a:ea typeface="Source Sans Pro"/>
                    <a:cs typeface="Source Sans Pro"/>
                    <a:sym typeface="Source Sans Pro"/>
                  </a:rPr>
                </a:br>
                <a:r>
                  <a:rPr lang="en-US" sz="1600" dirty="0">
                    <a:latin typeface="Source Sans Pro"/>
                    <a:ea typeface="Source Sans Pro"/>
                    <a:cs typeface="Source Sans Pro"/>
                    <a:sym typeface="Source Sans Pro"/>
                  </a:rPr>
                  <a:t>(so, you will be doing this analysis for every algorithm you write)</a:t>
                </a:r>
                <a:br>
                  <a:rPr lang="en-US" sz="1600" dirty="0">
                    <a:solidFill>
                      <a:schemeClr val="dk1"/>
                    </a:solidFill>
                    <a:latin typeface="Source Sans Pro"/>
                    <a:ea typeface="Source Sans Pro"/>
                    <a:cs typeface="Source Sans Pro"/>
                    <a:sym typeface="Source Sans Pro"/>
                  </a:rPr>
                </a:br>
                <a:endParaRPr lang="en-US" sz="1600" dirty="0">
                  <a:solidFill>
                    <a:schemeClr val="dk1"/>
                  </a:solidFill>
                  <a:latin typeface="Source Sans Pro"/>
                  <a:ea typeface="Source Sans Pro"/>
                  <a:cs typeface="Source Sans Pro"/>
                  <a:sym typeface="Source Sans Pro"/>
                </a:endParaRPr>
              </a:p>
              <a:p>
                <a:pPr marL="457200" marR="0" lvl="0" indent="-342900" algn="l" rtl="0">
                  <a:lnSpc>
                    <a:spcPct val="100000"/>
                  </a:lnSpc>
                  <a:spcBef>
                    <a:spcPts val="0"/>
                  </a:spcBef>
                  <a:spcAft>
                    <a:spcPts val="0"/>
                  </a:spcAft>
                  <a:buSzPts val="1800"/>
                  <a:buFont typeface="Source Sans Pro"/>
                  <a:buChar char="●"/>
                </a:pPr>
                <a:r>
                  <a:rPr lang="en-US" sz="1400" dirty="0">
                    <a:solidFill>
                      <a:schemeClr val="tx2"/>
                    </a:solidFill>
                    <a:latin typeface="Source Sans Pro"/>
                    <a:ea typeface="Source Sans Pro"/>
                    <a:cs typeface="Source Sans Pro"/>
                    <a:sym typeface="Source Sans Pro"/>
                  </a:rPr>
                  <a:t>Given two functions </a:t>
                </a:r>
                <a14:m>
                  <m:oMath xmlns:m="http://schemas.openxmlformats.org/officeDocument/2006/math">
                    <m:r>
                      <a:rPr lang="en-US" sz="1400" i="1" dirty="0" smtClean="0">
                        <a:solidFill>
                          <a:schemeClr val="tx2"/>
                        </a:solidFill>
                        <a:latin typeface="Cambria Math" panose="02040503050406030204" pitchFamily="18" charset="0"/>
                        <a:ea typeface="Source Sans Pro"/>
                        <a:cs typeface="Source Sans Pro"/>
                        <a:sym typeface="Source Sans Pro"/>
                      </a:rPr>
                      <m:t>𝑓</m:t>
                    </m:r>
                  </m:oMath>
                </a14:m>
                <a:r>
                  <a:rPr lang="en-US" sz="1400" i="1" dirty="0">
                    <a:solidFill>
                      <a:schemeClr val="tx2"/>
                    </a:solidFill>
                    <a:latin typeface="Source Sans Pro"/>
                    <a:ea typeface="Source Sans Pro"/>
                    <a:cs typeface="Source Sans Pro"/>
                    <a:sym typeface="Source Sans Pro"/>
                  </a:rPr>
                  <a:t> </a:t>
                </a:r>
                <a:r>
                  <a:rPr lang="en-US" sz="1400" dirty="0">
                    <a:solidFill>
                      <a:schemeClr val="tx2"/>
                    </a:solidFill>
                    <a:latin typeface="Source Sans Pro"/>
                    <a:ea typeface="Source Sans Pro"/>
                    <a:cs typeface="Source Sans Pro"/>
                    <a:sym typeface="Source Sans Pro"/>
                  </a:rPr>
                  <a:t>and </a:t>
                </a:r>
                <a14:m>
                  <m:oMath xmlns:m="http://schemas.openxmlformats.org/officeDocument/2006/math">
                    <m:r>
                      <a:rPr lang="en-US" sz="1400" i="1" dirty="0" smtClean="0">
                        <a:solidFill>
                          <a:schemeClr val="tx2"/>
                        </a:solidFill>
                        <a:latin typeface="Cambria Math" panose="02040503050406030204" pitchFamily="18" charset="0"/>
                        <a:ea typeface="Source Sans Pro"/>
                        <a:cs typeface="Source Sans Pro"/>
                        <a:sym typeface="Source Sans Pro"/>
                      </a:rPr>
                      <m:t>𝑔</m:t>
                    </m:r>
                  </m:oMath>
                </a14:m>
                <a:r>
                  <a:rPr lang="en-US" sz="1400" dirty="0">
                    <a:solidFill>
                      <a:schemeClr val="tx2"/>
                    </a:solidFill>
                    <a:latin typeface="Source Sans Pro"/>
                    <a:ea typeface="Source Sans Pro"/>
                    <a:cs typeface="Source Sans Pro"/>
                    <a:sym typeface="Source Sans Pro"/>
                  </a:rPr>
                  <a:t>:</a:t>
                </a:r>
              </a:p>
              <a:p>
                <a:pPr lvl="1" indent="-342900">
                  <a:lnSpc>
                    <a:spcPct val="100000"/>
                  </a:lnSpc>
                  <a:buClr>
                    <a:schemeClr val="dk1"/>
                  </a:buClr>
                  <a:buSzPts val="1800"/>
                  <a:buFont typeface="Source Sans Pro"/>
                  <a:buChar char="○"/>
                </a:pPr>
                <a14:m>
                  <m:oMath xmlns:m="http://schemas.openxmlformats.org/officeDocument/2006/math">
                    <m:r>
                      <a:rPr lang="en-US" sz="1400" i="1" dirty="0" smtClean="0">
                        <a:solidFill>
                          <a:schemeClr val="tx2"/>
                        </a:solidFill>
                        <a:latin typeface="Cambria Math" panose="02040503050406030204" pitchFamily="18" charset="0"/>
                        <a:ea typeface="Source Sans Pro"/>
                        <a:cs typeface="Source Sans Pro"/>
                        <a:sym typeface="Source Sans Pro"/>
                      </a:rPr>
                      <m:t>𝑓</m:t>
                    </m:r>
                    <m:r>
                      <a:rPr lang="en-US" sz="1400" i="1" dirty="0" smtClean="0">
                        <a:solidFill>
                          <a:schemeClr val="tx2"/>
                        </a:solidFill>
                        <a:latin typeface="Cambria Math" panose="02040503050406030204" pitchFamily="18" charset="0"/>
                        <a:ea typeface="Source Sans Pro"/>
                        <a:cs typeface="Source Sans Pro"/>
                        <a:sym typeface="Source Sans Pro"/>
                      </a:rPr>
                      <m:t>(</m:t>
                    </m:r>
                    <m:r>
                      <a:rPr lang="en-US" sz="1400" i="1" dirty="0" smtClean="0">
                        <a:solidFill>
                          <a:schemeClr val="tx2"/>
                        </a:solidFill>
                        <a:latin typeface="Cambria Math" panose="02040503050406030204" pitchFamily="18" charset="0"/>
                        <a:ea typeface="Source Sans Pro"/>
                        <a:cs typeface="Source Sans Pro"/>
                        <a:sym typeface="Source Sans Pro"/>
                      </a:rPr>
                      <m:t>𝑛</m:t>
                    </m:r>
                    <m:r>
                      <a:rPr lang="en-US" sz="1400" i="1" dirty="0" smtClean="0">
                        <a:solidFill>
                          <a:schemeClr val="tx2"/>
                        </a:solidFill>
                        <a:latin typeface="Cambria Math" panose="02040503050406030204" pitchFamily="18" charset="0"/>
                        <a:ea typeface="Source Sans Pro"/>
                        <a:cs typeface="Source Sans Pro"/>
                        <a:sym typeface="Source Sans Pro"/>
                      </a:rPr>
                      <m:t>)</m:t>
                    </m:r>
                  </m:oMath>
                </a14:m>
                <a:r>
                  <a:rPr lang="en-US" sz="1400" i="1" dirty="0">
                    <a:solidFill>
                      <a:schemeClr val="tx2"/>
                    </a:solidFill>
                    <a:latin typeface="Source Sans Pro"/>
                    <a:ea typeface="Source Sans Pro"/>
                    <a:cs typeface="Source Sans Pro"/>
                    <a:sym typeface="Source Sans Pro"/>
                  </a:rPr>
                  <a:t> </a:t>
                </a:r>
                <a:r>
                  <a:rPr lang="en-US" sz="1400" dirty="0">
                    <a:solidFill>
                      <a:schemeClr val="tx2"/>
                    </a:solidFill>
                    <a:latin typeface="Source Sans Pro"/>
                    <a:ea typeface="Source Sans Pro"/>
                    <a:cs typeface="Source Sans Pro"/>
                    <a:sym typeface="Source Sans Pro"/>
                  </a:rPr>
                  <a:t>is </a:t>
                </a:r>
                <a14:m>
                  <m:oMath xmlns:m="http://schemas.openxmlformats.org/officeDocument/2006/math">
                    <m:r>
                      <a:rPr lang="en-US" sz="1400" b="1" i="1" dirty="0" smtClean="0">
                        <a:solidFill>
                          <a:schemeClr val="bg2"/>
                        </a:solidFill>
                        <a:latin typeface="Cambria Math" panose="02040503050406030204" pitchFamily="18" charset="0"/>
                        <a:ea typeface="Cambria Math" panose="02040503050406030204" pitchFamily="18" charset="0"/>
                        <a:cs typeface="Source Sans Pro"/>
                        <a:sym typeface="Source Sans Pro"/>
                      </a:rPr>
                      <m:t>𝓞</m:t>
                    </m:r>
                    <m:r>
                      <a:rPr lang="en-US" sz="1400" b="1" i="1" dirty="0" smtClean="0">
                        <a:solidFill>
                          <a:schemeClr val="bg2"/>
                        </a:solidFill>
                        <a:latin typeface="Cambria Math" panose="02040503050406030204" pitchFamily="18" charset="0"/>
                        <a:ea typeface="Source Sans Pro"/>
                        <a:cs typeface="Source Sans Pro"/>
                        <a:sym typeface="Source Sans Pro"/>
                      </a:rPr>
                      <m:t>(</m:t>
                    </m:r>
                    <m:r>
                      <a:rPr lang="en-US" sz="1400" b="1" i="1" dirty="0" smtClean="0">
                        <a:solidFill>
                          <a:schemeClr val="bg2"/>
                        </a:solidFill>
                        <a:latin typeface="Cambria Math" panose="02040503050406030204" pitchFamily="18" charset="0"/>
                        <a:ea typeface="Source Sans Pro"/>
                        <a:cs typeface="Source Sans Pro"/>
                        <a:sym typeface="Source Sans Pro"/>
                      </a:rPr>
                      <m:t>𝒈</m:t>
                    </m:r>
                    <m:r>
                      <a:rPr lang="en-US" sz="1400" b="1" i="1" dirty="0" smtClean="0">
                        <a:solidFill>
                          <a:schemeClr val="bg2"/>
                        </a:solidFill>
                        <a:latin typeface="Cambria Math" panose="02040503050406030204" pitchFamily="18" charset="0"/>
                        <a:ea typeface="Source Sans Pro"/>
                        <a:cs typeface="Source Sans Pro"/>
                        <a:sym typeface="Source Sans Pro"/>
                      </a:rPr>
                      <m:t>(</m:t>
                    </m:r>
                    <m:r>
                      <a:rPr lang="en-US" sz="1400" b="1" i="1" dirty="0" smtClean="0">
                        <a:solidFill>
                          <a:schemeClr val="bg2"/>
                        </a:solidFill>
                        <a:latin typeface="Cambria Math" panose="02040503050406030204" pitchFamily="18" charset="0"/>
                        <a:ea typeface="Source Sans Pro"/>
                        <a:cs typeface="Source Sans Pro"/>
                        <a:sym typeface="Source Sans Pro"/>
                      </a:rPr>
                      <m:t>𝒏</m:t>
                    </m:r>
                    <m:r>
                      <a:rPr lang="en-US" sz="1400" b="1" i="1" dirty="0" smtClean="0">
                        <a:solidFill>
                          <a:schemeClr val="tx2"/>
                        </a:solidFill>
                        <a:latin typeface="Cambria Math" panose="02040503050406030204" pitchFamily="18" charset="0"/>
                        <a:ea typeface="Source Sans Pro"/>
                        <a:cs typeface="Source Sans Pro"/>
                        <a:sym typeface="Source Sans Pro"/>
                      </a:rPr>
                      <m:t>))</m:t>
                    </m:r>
                    <m:r>
                      <a:rPr lang="en-US" sz="1400" i="1" dirty="0" smtClean="0">
                        <a:solidFill>
                          <a:schemeClr val="tx2"/>
                        </a:solidFill>
                        <a:latin typeface="Cambria Math" panose="02040503050406030204" pitchFamily="18" charset="0"/>
                        <a:ea typeface="Source Sans Pro"/>
                        <a:cs typeface="Source Sans Pro"/>
                        <a:sym typeface="Source Sans Pro"/>
                      </a:rPr>
                      <m:t> </m:t>
                    </m:r>
                  </m:oMath>
                </a14:m>
                <a:r>
                  <a:rPr lang="en-US" sz="1400" dirty="0" err="1">
                    <a:solidFill>
                      <a:schemeClr val="tx2"/>
                    </a:solidFill>
                    <a:latin typeface="Source Sans Pro"/>
                    <a:ea typeface="Source Sans Pro"/>
                    <a:cs typeface="Source Sans Pro"/>
                    <a:sym typeface="Source Sans Pro"/>
                  </a:rPr>
                  <a:t>iff</a:t>
                </a:r>
                <a:r>
                  <a:rPr lang="en-US" sz="1400" dirty="0">
                    <a:solidFill>
                      <a:schemeClr val="tx2"/>
                    </a:solidFill>
                    <a:latin typeface="Source Sans Pro"/>
                    <a:ea typeface="Source Sans Pro"/>
                    <a:cs typeface="Source Sans Pro"/>
                    <a:sym typeface="Source Sans Pro"/>
                  </a:rPr>
                  <a:t> there is a constant </a:t>
                </a:r>
                <a14:m>
                  <m:oMath xmlns:m="http://schemas.openxmlformats.org/officeDocument/2006/math">
                    <m:r>
                      <a:rPr lang="en-US" sz="1400" i="1" dirty="0" smtClean="0">
                        <a:solidFill>
                          <a:schemeClr val="tx2"/>
                        </a:solidFill>
                        <a:latin typeface="Cambria Math" panose="02040503050406030204" pitchFamily="18" charset="0"/>
                        <a:ea typeface="Source Sans Pro"/>
                        <a:cs typeface="Source Sans Pro"/>
                        <a:sym typeface="Source Sans Pro"/>
                      </a:rPr>
                      <m:t>𝑐</m:t>
                    </m:r>
                    <m:r>
                      <a:rPr lang="en-US" sz="1400" i="1" dirty="0" smtClean="0">
                        <a:solidFill>
                          <a:schemeClr val="tx2"/>
                        </a:solidFill>
                        <a:latin typeface="Cambria Math" panose="02040503050406030204" pitchFamily="18" charset="0"/>
                        <a:ea typeface="Source Sans Pro"/>
                        <a:cs typeface="Source Sans Pro"/>
                        <a:sym typeface="Source Sans Pro"/>
                      </a:rPr>
                      <m:t>&gt;0 </m:t>
                    </m:r>
                  </m:oMath>
                </a14:m>
                <a:r>
                  <a:rPr lang="en-US" sz="1400" dirty="0">
                    <a:solidFill>
                      <a:schemeClr val="tx2"/>
                    </a:solidFill>
                    <a:latin typeface="Source Sans Pro"/>
                    <a:ea typeface="Source Sans Pro"/>
                    <a:cs typeface="Source Sans Pro"/>
                    <a:sym typeface="Source Sans Pro"/>
                  </a:rPr>
                  <a:t>so that </a:t>
                </a:r>
                <a:br>
                  <a:rPr lang="en-US" sz="1400" dirty="0">
                    <a:solidFill>
                      <a:schemeClr val="tx2"/>
                    </a:solidFill>
                    <a:latin typeface="Source Sans Pro"/>
                    <a:ea typeface="Source Sans Pro"/>
                    <a:cs typeface="Source Sans Pro"/>
                    <a:sym typeface="Source Sans Pro"/>
                  </a:rPr>
                </a:br>
                <a14:m>
                  <m:oMath xmlns:m="http://schemas.openxmlformats.org/officeDocument/2006/math">
                    <m:r>
                      <a:rPr lang="en-US" sz="1400" i="1" dirty="0" smtClean="0">
                        <a:solidFill>
                          <a:schemeClr val="tx2"/>
                        </a:solidFill>
                        <a:latin typeface="Cambria Math" panose="02040503050406030204" pitchFamily="18" charset="0"/>
                        <a:ea typeface="Source Sans Pro"/>
                        <a:cs typeface="Source Sans Pro"/>
                        <a:sym typeface="Source Sans Pro"/>
                      </a:rPr>
                      <m:t>𝑓</m:t>
                    </m:r>
                    <m:r>
                      <a:rPr lang="en-US" sz="1400" i="1" dirty="0" smtClean="0">
                        <a:solidFill>
                          <a:schemeClr val="tx2"/>
                        </a:solidFill>
                        <a:latin typeface="Cambria Math" panose="02040503050406030204" pitchFamily="18" charset="0"/>
                        <a:ea typeface="Source Sans Pro"/>
                        <a:cs typeface="Source Sans Pro"/>
                        <a:sym typeface="Source Sans Pro"/>
                      </a:rPr>
                      <m:t>(</m:t>
                    </m:r>
                    <m:r>
                      <a:rPr lang="en-US" sz="1400" i="1" dirty="0" smtClean="0">
                        <a:solidFill>
                          <a:schemeClr val="tx2"/>
                        </a:solidFill>
                        <a:latin typeface="Cambria Math" panose="02040503050406030204" pitchFamily="18" charset="0"/>
                        <a:ea typeface="Source Sans Pro"/>
                        <a:cs typeface="Source Sans Pro"/>
                        <a:sym typeface="Source Sans Pro"/>
                      </a:rPr>
                      <m:t>𝑛</m:t>
                    </m:r>
                    <m:r>
                      <a:rPr lang="en-US" sz="1400" i="1" dirty="0" smtClean="0">
                        <a:solidFill>
                          <a:schemeClr val="tx2"/>
                        </a:solidFill>
                        <a:latin typeface="Cambria Math" panose="02040503050406030204" pitchFamily="18" charset="0"/>
                        <a:ea typeface="Source Sans Pro"/>
                        <a:cs typeface="Source Sans Pro"/>
                        <a:sym typeface="Source Sans Pro"/>
                      </a:rPr>
                      <m:t>)/</m:t>
                    </m:r>
                    <m:r>
                      <a:rPr lang="en-US" sz="1400" i="1" dirty="0">
                        <a:solidFill>
                          <a:schemeClr val="tx2"/>
                        </a:solidFill>
                        <a:latin typeface="Cambria Math" panose="02040503050406030204" pitchFamily="18" charset="0"/>
                        <a:ea typeface="Source Sans Pro"/>
                        <a:cs typeface="Source Sans Pro"/>
                        <a:sym typeface="Source Sans Pro"/>
                      </a:rPr>
                      <m:t>𝑔</m:t>
                    </m:r>
                    <m:r>
                      <a:rPr lang="en-US" sz="1400" i="1" dirty="0">
                        <a:solidFill>
                          <a:schemeClr val="tx2"/>
                        </a:solidFill>
                        <a:latin typeface="Cambria Math" panose="02040503050406030204" pitchFamily="18" charset="0"/>
                        <a:ea typeface="Source Sans Pro"/>
                        <a:cs typeface="Source Sans Pro"/>
                        <a:sym typeface="Source Sans Pro"/>
                      </a:rPr>
                      <m:t>(</m:t>
                    </m:r>
                    <m:r>
                      <a:rPr lang="en-US" sz="1400" i="1" dirty="0">
                        <a:solidFill>
                          <a:schemeClr val="tx2"/>
                        </a:solidFill>
                        <a:latin typeface="Cambria Math" panose="02040503050406030204" pitchFamily="18" charset="0"/>
                        <a:ea typeface="Source Sans Pro"/>
                        <a:cs typeface="Source Sans Pro"/>
                        <a:sym typeface="Source Sans Pro"/>
                      </a:rPr>
                      <m:t>𝑛</m:t>
                    </m:r>
                    <m:r>
                      <a:rPr lang="en-US" sz="1400" i="1" dirty="0">
                        <a:solidFill>
                          <a:schemeClr val="tx2"/>
                        </a:solidFill>
                        <a:latin typeface="Cambria Math" panose="02040503050406030204" pitchFamily="18" charset="0"/>
                        <a:ea typeface="Source Sans Pro"/>
                        <a:cs typeface="Source Sans Pro"/>
                        <a:sym typeface="Source Sans Pro"/>
                      </a:rPr>
                      <m:t>)</m:t>
                    </m:r>
                  </m:oMath>
                </a14:m>
                <a:r>
                  <a:rPr lang="en-US" sz="1400" dirty="0">
                    <a:solidFill>
                      <a:schemeClr val="tx2"/>
                    </a:solidFill>
                    <a:latin typeface="Source Sans Pro"/>
                    <a:ea typeface="Source Sans Pro"/>
                    <a:cs typeface="Source Sans Pro"/>
                    <a:sym typeface="Source Sans Pro"/>
                  </a:rPr>
                  <a:t>is eventually always </a:t>
                </a:r>
                <a14:m>
                  <m:oMath xmlns:m="http://schemas.openxmlformats.org/officeDocument/2006/math">
                    <m:r>
                      <a:rPr lang="en-US" sz="1400" b="0" i="1" dirty="0" smtClean="0">
                        <a:solidFill>
                          <a:schemeClr val="tx2"/>
                        </a:solidFill>
                        <a:latin typeface="Cambria Math" panose="02040503050406030204" pitchFamily="18" charset="0"/>
                        <a:ea typeface="Source Sans Pro"/>
                        <a:cs typeface="Source Sans Pro"/>
                        <a:sym typeface="Source Sans Pro"/>
                      </a:rPr>
                      <m:t>≤</m:t>
                    </m:r>
                    <m:r>
                      <a:rPr lang="en-US" sz="1400" b="0" i="1" dirty="0" smtClean="0">
                        <a:solidFill>
                          <a:schemeClr val="tx2"/>
                        </a:solidFill>
                        <a:latin typeface="Cambria Math" panose="02040503050406030204" pitchFamily="18" charset="0"/>
                        <a:ea typeface="Source Sans Pro"/>
                        <a:cs typeface="Source Sans Pro"/>
                        <a:sym typeface="Source Sans Pro"/>
                      </a:rPr>
                      <m:t>𝑐</m:t>
                    </m:r>
                  </m:oMath>
                </a14:m>
                <a:endParaRPr lang="en-US" sz="1400" dirty="0">
                  <a:solidFill>
                    <a:schemeClr val="tx2"/>
                  </a:solidFill>
                  <a:latin typeface="Source Sans Pro"/>
                  <a:ea typeface="Source Sans Pro"/>
                  <a:cs typeface="Source Sans Pro"/>
                  <a:sym typeface="Source Sans Pro"/>
                </a:endParaRPr>
              </a:p>
              <a:p>
                <a:pPr lvl="1" indent="-342900">
                  <a:lnSpc>
                    <a:spcPct val="100000"/>
                  </a:lnSpc>
                  <a:buClr>
                    <a:schemeClr val="dk1"/>
                  </a:buClr>
                  <a:buSzPts val="1800"/>
                  <a:buFont typeface="Source Sans Pro"/>
                  <a:buChar char="○"/>
                </a:pPr>
                <a:endParaRPr lang="en-US" sz="1400" dirty="0">
                  <a:solidFill>
                    <a:schemeClr val="tx2"/>
                  </a:solidFill>
                  <a:latin typeface="Source Sans Pro"/>
                  <a:ea typeface="Source Sans Pro"/>
                  <a:cs typeface="Source Sans Pro"/>
                  <a:sym typeface="Source Sans Pro"/>
                </a:endParaRPr>
              </a:p>
              <a:p>
                <a:pPr lvl="1" indent="-342900">
                  <a:lnSpc>
                    <a:spcPct val="100000"/>
                  </a:lnSpc>
                  <a:buClr>
                    <a:schemeClr val="dk1"/>
                  </a:buClr>
                  <a:buSzPts val="1800"/>
                  <a:buFont typeface="Source Sans Pro"/>
                  <a:buChar char="○"/>
                </a:pPr>
                <a14:m>
                  <m:oMath xmlns:m="http://schemas.openxmlformats.org/officeDocument/2006/math">
                    <m:r>
                      <a:rPr lang="en-US" sz="1400" i="1" dirty="0" smtClean="0">
                        <a:solidFill>
                          <a:schemeClr val="tx2"/>
                        </a:solidFill>
                        <a:latin typeface="Cambria Math" panose="02040503050406030204" pitchFamily="18" charset="0"/>
                        <a:ea typeface="Source Sans Pro"/>
                        <a:cs typeface="Source Sans Pro"/>
                        <a:sym typeface="Source Sans Pro"/>
                      </a:rPr>
                      <m:t>𝑓</m:t>
                    </m:r>
                    <m:r>
                      <a:rPr lang="en-US" sz="1400" i="1" dirty="0" smtClean="0">
                        <a:solidFill>
                          <a:schemeClr val="tx2"/>
                        </a:solidFill>
                        <a:latin typeface="Cambria Math" panose="02040503050406030204" pitchFamily="18" charset="0"/>
                        <a:ea typeface="Source Sans Pro"/>
                        <a:cs typeface="Source Sans Pro"/>
                        <a:sym typeface="Source Sans Pro"/>
                      </a:rPr>
                      <m:t>(</m:t>
                    </m:r>
                    <m:r>
                      <a:rPr lang="en-US" sz="1400" i="1" dirty="0" smtClean="0">
                        <a:solidFill>
                          <a:schemeClr val="tx2"/>
                        </a:solidFill>
                        <a:latin typeface="Cambria Math" panose="02040503050406030204" pitchFamily="18" charset="0"/>
                        <a:ea typeface="Source Sans Pro"/>
                        <a:cs typeface="Source Sans Pro"/>
                        <a:sym typeface="Source Sans Pro"/>
                      </a:rPr>
                      <m:t>𝑛</m:t>
                    </m:r>
                    <m:r>
                      <a:rPr lang="en-US" sz="1400" i="1" dirty="0" smtClean="0">
                        <a:solidFill>
                          <a:schemeClr val="tx2"/>
                        </a:solidFill>
                        <a:latin typeface="Cambria Math" panose="02040503050406030204" pitchFamily="18" charset="0"/>
                        <a:ea typeface="Source Sans Pro"/>
                        <a:cs typeface="Source Sans Pro"/>
                        <a:sym typeface="Source Sans Pro"/>
                      </a:rPr>
                      <m:t>)</m:t>
                    </m:r>
                  </m:oMath>
                </a14:m>
                <a:r>
                  <a:rPr lang="en-US" sz="1400" i="1" dirty="0">
                    <a:solidFill>
                      <a:schemeClr val="tx2"/>
                    </a:solidFill>
                    <a:latin typeface="Source Sans Pro"/>
                    <a:ea typeface="Source Sans Pro"/>
                    <a:cs typeface="Source Sans Pro"/>
                    <a:sym typeface="Source Sans Pro"/>
                  </a:rPr>
                  <a:t> </a:t>
                </a:r>
                <a:r>
                  <a:rPr lang="en-US" sz="1400" dirty="0">
                    <a:solidFill>
                      <a:schemeClr val="tx2"/>
                    </a:solidFill>
                    <a:latin typeface="Source Sans Pro"/>
                    <a:ea typeface="Source Sans Pro"/>
                    <a:cs typeface="Source Sans Pro"/>
                    <a:sym typeface="Source Sans Pro"/>
                  </a:rPr>
                  <a:t>is </a:t>
                </a:r>
                <a14:m>
                  <m:oMath xmlns:m="http://schemas.openxmlformats.org/officeDocument/2006/math">
                    <m:r>
                      <a:rPr lang="en-US" sz="1400" b="1" i="1" dirty="0" smtClean="0">
                        <a:solidFill>
                          <a:schemeClr val="bg2"/>
                        </a:solidFill>
                        <a:latin typeface="Cambria Math" panose="02040503050406030204" pitchFamily="18" charset="0"/>
                        <a:ea typeface="Cambria Math" panose="02040503050406030204" pitchFamily="18" charset="0"/>
                        <a:cs typeface="Source Sans Pro"/>
                        <a:sym typeface="Source Sans Pro"/>
                      </a:rPr>
                      <m:t>𝒐</m:t>
                    </m:r>
                    <m:r>
                      <a:rPr lang="en-US" sz="1400" b="1" i="1" dirty="0" smtClean="0">
                        <a:solidFill>
                          <a:schemeClr val="bg2"/>
                        </a:solidFill>
                        <a:latin typeface="Cambria Math" panose="02040503050406030204" pitchFamily="18" charset="0"/>
                        <a:ea typeface="Source Sans Pro"/>
                        <a:cs typeface="Source Sans Pro"/>
                        <a:sym typeface="Source Sans Pro"/>
                      </a:rPr>
                      <m:t>(</m:t>
                    </m:r>
                    <m:r>
                      <a:rPr lang="en-US" sz="1400" b="1" i="1" dirty="0" smtClean="0">
                        <a:solidFill>
                          <a:schemeClr val="bg2"/>
                        </a:solidFill>
                        <a:latin typeface="Cambria Math" panose="02040503050406030204" pitchFamily="18" charset="0"/>
                        <a:ea typeface="Source Sans Pro"/>
                        <a:cs typeface="Source Sans Pro"/>
                        <a:sym typeface="Source Sans Pro"/>
                      </a:rPr>
                      <m:t>𝒈</m:t>
                    </m:r>
                    <m:r>
                      <a:rPr lang="en-US" sz="1400" b="1" i="1" dirty="0" smtClean="0">
                        <a:solidFill>
                          <a:schemeClr val="bg2"/>
                        </a:solidFill>
                        <a:latin typeface="Cambria Math" panose="02040503050406030204" pitchFamily="18" charset="0"/>
                        <a:ea typeface="Source Sans Pro"/>
                        <a:cs typeface="Source Sans Pro"/>
                        <a:sym typeface="Source Sans Pro"/>
                      </a:rPr>
                      <m:t>(</m:t>
                    </m:r>
                    <m:r>
                      <a:rPr lang="en-US" sz="1400" b="1" i="1" dirty="0" smtClean="0">
                        <a:solidFill>
                          <a:schemeClr val="bg2"/>
                        </a:solidFill>
                        <a:latin typeface="Cambria Math" panose="02040503050406030204" pitchFamily="18" charset="0"/>
                        <a:ea typeface="Source Sans Pro"/>
                        <a:cs typeface="Source Sans Pro"/>
                        <a:sym typeface="Source Sans Pro"/>
                      </a:rPr>
                      <m:t>𝒏</m:t>
                    </m:r>
                    <m:r>
                      <a:rPr lang="en-US" sz="1400" b="1" i="1" dirty="0" smtClean="0">
                        <a:solidFill>
                          <a:schemeClr val="tx2"/>
                        </a:solidFill>
                        <a:latin typeface="Cambria Math" panose="02040503050406030204" pitchFamily="18" charset="0"/>
                        <a:ea typeface="Source Sans Pro"/>
                        <a:cs typeface="Source Sans Pro"/>
                        <a:sym typeface="Source Sans Pro"/>
                      </a:rPr>
                      <m:t>))</m:t>
                    </m:r>
                    <m:r>
                      <a:rPr lang="en-US" sz="1400" i="1" dirty="0" smtClean="0">
                        <a:solidFill>
                          <a:schemeClr val="tx2"/>
                        </a:solidFill>
                        <a:latin typeface="Cambria Math" panose="02040503050406030204" pitchFamily="18" charset="0"/>
                        <a:ea typeface="Source Sans Pro"/>
                        <a:cs typeface="Source Sans Pro"/>
                        <a:sym typeface="Source Sans Pro"/>
                      </a:rPr>
                      <m:t> </m:t>
                    </m:r>
                  </m:oMath>
                </a14:m>
                <a:r>
                  <a:rPr lang="en-US" sz="1400" dirty="0">
                    <a:solidFill>
                      <a:schemeClr val="tx2"/>
                    </a:solidFill>
                    <a:latin typeface="Source Sans Pro"/>
                    <a:ea typeface="Source Sans Pro"/>
                    <a:cs typeface="Source Sans Pro"/>
                    <a:sym typeface="Source Sans Pro"/>
                  </a:rPr>
                  <a:t>iff   </a:t>
                </a:r>
                <a14:m>
                  <m:oMath xmlns:m="http://schemas.openxmlformats.org/officeDocument/2006/math">
                    <m:func>
                      <m:funcPr>
                        <m:ctrlPr>
                          <a:rPr lang="en-US" sz="1400" b="0" i="1" dirty="0" smtClean="0">
                            <a:solidFill>
                              <a:schemeClr val="tx2"/>
                            </a:solidFill>
                            <a:latin typeface="Cambria Math" panose="02040503050406030204" pitchFamily="18" charset="0"/>
                            <a:ea typeface="Source Sans Pro"/>
                            <a:cs typeface="Source Sans Pro"/>
                            <a:sym typeface="Source Sans Pro"/>
                          </a:rPr>
                        </m:ctrlPr>
                      </m:funcPr>
                      <m:fName>
                        <m:limLow>
                          <m:limLowPr>
                            <m:ctrlPr>
                              <a:rPr lang="en-US" sz="1400" b="0" i="1" dirty="0" smtClean="0">
                                <a:solidFill>
                                  <a:schemeClr val="tx2"/>
                                </a:solidFill>
                                <a:latin typeface="Cambria Math" panose="02040503050406030204" pitchFamily="18" charset="0"/>
                                <a:ea typeface="Source Sans Pro"/>
                                <a:cs typeface="Source Sans Pro"/>
                                <a:sym typeface="Source Sans Pro"/>
                              </a:rPr>
                            </m:ctrlPr>
                          </m:limLowPr>
                          <m:e>
                            <m:r>
                              <m:rPr>
                                <m:sty m:val="p"/>
                              </m:rPr>
                              <a:rPr lang="en-US" sz="1400" i="0" dirty="0">
                                <a:solidFill>
                                  <a:schemeClr val="tx2"/>
                                </a:solidFill>
                                <a:latin typeface="Cambria Math" panose="02040503050406030204" pitchFamily="18" charset="0"/>
                                <a:ea typeface="Source Sans Pro"/>
                                <a:cs typeface="Source Sans Pro"/>
                                <a:sym typeface="Source Sans Pro"/>
                              </a:rPr>
                              <m:t>lim</m:t>
                            </m:r>
                          </m:e>
                          <m:lim>
                            <m:r>
                              <a:rPr lang="en-US" sz="1400" b="0" i="1" dirty="0" smtClean="0">
                                <a:solidFill>
                                  <a:schemeClr val="tx2"/>
                                </a:solidFill>
                                <a:latin typeface="Cambria Math" panose="02040503050406030204" pitchFamily="18" charset="0"/>
                                <a:ea typeface="Source Sans Pro"/>
                                <a:cs typeface="Source Sans Pro"/>
                                <a:sym typeface="Source Sans Pro"/>
                              </a:rPr>
                              <m:t>𝑛</m:t>
                            </m:r>
                            <m:r>
                              <a:rPr lang="en-US" sz="1400" b="0" i="1" dirty="0" smtClean="0">
                                <a:solidFill>
                                  <a:schemeClr val="tx2"/>
                                </a:solidFill>
                                <a:latin typeface="Cambria Math" panose="02040503050406030204" pitchFamily="18" charset="0"/>
                                <a:ea typeface="Source Sans Pro"/>
                                <a:cs typeface="Source Sans Pro"/>
                                <a:sym typeface="Source Sans Pro"/>
                              </a:rPr>
                              <m:t>→∞</m:t>
                            </m:r>
                          </m:lim>
                        </m:limLow>
                      </m:fName>
                      <m:e>
                        <m:r>
                          <a:rPr lang="en-US" sz="1400" i="1" dirty="0">
                            <a:solidFill>
                              <a:schemeClr val="tx2"/>
                            </a:solidFill>
                            <a:latin typeface="Cambria Math" panose="02040503050406030204" pitchFamily="18" charset="0"/>
                            <a:ea typeface="Source Sans Pro"/>
                            <a:cs typeface="Source Sans Pro"/>
                            <a:sym typeface="Source Sans Pro"/>
                          </a:rPr>
                          <m:t>𝑓</m:t>
                        </m:r>
                        <m:r>
                          <a:rPr lang="en-US" sz="1400" i="1" dirty="0">
                            <a:solidFill>
                              <a:schemeClr val="tx2"/>
                            </a:solidFill>
                            <a:latin typeface="Cambria Math" panose="02040503050406030204" pitchFamily="18" charset="0"/>
                            <a:ea typeface="Source Sans Pro"/>
                            <a:cs typeface="Source Sans Pro"/>
                            <a:sym typeface="Source Sans Pro"/>
                          </a:rPr>
                          <m:t>(</m:t>
                        </m:r>
                        <m:r>
                          <a:rPr lang="en-US" sz="1400" i="1" dirty="0">
                            <a:solidFill>
                              <a:schemeClr val="tx2"/>
                            </a:solidFill>
                            <a:latin typeface="Cambria Math" panose="02040503050406030204" pitchFamily="18" charset="0"/>
                            <a:ea typeface="Source Sans Pro"/>
                            <a:cs typeface="Source Sans Pro"/>
                            <a:sym typeface="Source Sans Pro"/>
                          </a:rPr>
                          <m:t>𝑛</m:t>
                        </m:r>
                        <m:r>
                          <a:rPr lang="en-US" sz="1400" i="1" dirty="0">
                            <a:solidFill>
                              <a:schemeClr val="tx2"/>
                            </a:solidFill>
                            <a:latin typeface="Cambria Math" panose="02040503050406030204" pitchFamily="18" charset="0"/>
                            <a:ea typeface="Source Sans Pro"/>
                            <a:cs typeface="Source Sans Pro"/>
                            <a:sym typeface="Source Sans Pro"/>
                          </a:rPr>
                          <m:t>)/</m:t>
                        </m:r>
                        <m:r>
                          <a:rPr lang="en-US" sz="1400" i="1" dirty="0">
                            <a:solidFill>
                              <a:schemeClr val="tx2"/>
                            </a:solidFill>
                            <a:latin typeface="Cambria Math" panose="02040503050406030204" pitchFamily="18" charset="0"/>
                            <a:ea typeface="Source Sans Pro"/>
                            <a:cs typeface="Source Sans Pro"/>
                            <a:sym typeface="Source Sans Pro"/>
                          </a:rPr>
                          <m:t>𝑔</m:t>
                        </m:r>
                        <m:r>
                          <a:rPr lang="en-US" sz="1400" i="1" dirty="0">
                            <a:solidFill>
                              <a:schemeClr val="tx2"/>
                            </a:solidFill>
                            <a:latin typeface="Cambria Math" panose="02040503050406030204" pitchFamily="18" charset="0"/>
                            <a:ea typeface="Source Sans Pro"/>
                            <a:cs typeface="Source Sans Pro"/>
                            <a:sym typeface="Source Sans Pro"/>
                          </a:rPr>
                          <m:t>(</m:t>
                        </m:r>
                        <m:r>
                          <a:rPr lang="en-US" sz="1400" i="1" dirty="0">
                            <a:solidFill>
                              <a:schemeClr val="tx2"/>
                            </a:solidFill>
                            <a:latin typeface="Cambria Math" panose="02040503050406030204" pitchFamily="18" charset="0"/>
                            <a:ea typeface="Source Sans Pro"/>
                            <a:cs typeface="Source Sans Pro"/>
                            <a:sym typeface="Source Sans Pro"/>
                          </a:rPr>
                          <m:t>𝑛</m:t>
                        </m:r>
                        <m:r>
                          <a:rPr lang="en-US" sz="1400" i="1" dirty="0">
                            <a:solidFill>
                              <a:schemeClr val="tx2"/>
                            </a:solidFill>
                            <a:latin typeface="Cambria Math" panose="02040503050406030204" pitchFamily="18" charset="0"/>
                            <a:ea typeface="Source Sans Pro"/>
                            <a:cs typeface="Source Sans Pro"/>
                            <a:sym typeface="Source Sans Pro"/>
                          </a:rPr>
                          <m:t>)</m:t>
                        </m:r>
                      </m:e>
                    </m:func>
                    <m:r>
                      <a:rPr lang="en-US" sz="1400" b="0" i="0" dirty="0" smtClean="0">
                        <a:solidFill>
                          <a:schemeClr val="tx2"/>
                        </a:solidFill>
                        <a:latin typeface="Cambria Math" panose="02040503050406030204" pitchFamily="18" charset="0"/>
                        <a:ea typeface="Source Sans Pro"/>
                        <a:cs typeface="Source Sans Pro"/>
                        <a:sym typeface="Source Sans Pro"/>
                      </a:rPr>
                      <m:t>=0</m:t>
                    </m:r>
                  </m:oMath>
                </a14:m>
                <a:r>
                  <a:rPr lang="en-US" sz="1400" dirty="0">
                    <a:solidFill>
                      <a:schemeClr val="tx2"/>
                    </a:solidFill>
                    <a:latin typeface="Source Sans Pro"/>
                    <a:ea typeface="Source Sans Pro"/>
                    <a:cs typeface="Source Sans Pro"/>
                    <a:sym typeface="Source Sans Pro"/>
                  </a:rPr>
                  <a:t>.</a:t>
                </a:r>
                <a:br>
                  <a:rPr lang="en-US" sz="1400" dirty="0">
                    <a:solidFill>
                      <a:schemeClr val="tx2"/>
                    </a:solidFill>
                    <a:latin typeface="Source Sans Pro"/>
                    <a:ea typeface="Source Sans Pro"/>
                    <a:cs typeface="Source Sans Pro"/>
                    <a:sym typeface="Source Sans Pro"/>
                  </a:rPr>
                </a:br>
                <a:endParaRPr lang="en-US" sz="1400" dirty="0">
                  <a:solidFill>
                    <a:schemeClr val="tx2"/>
                  </a:solidFill>
                  <a:latin typeface="Source Sans Pro"/>
                  <a:ea typeface="Source Sans Pro"/>
                  <a:cs typeface="Source Sans Pro"/>
                  <a:sym typeface="Source Sans Pro"/>
                </a:endParaRPr>
              </a:p>
              <a:p>
                <a:pPr lvl="1" indent="-342900">
                  <a:lnSpc>
                    <a:spcPct val="100000"/>
                  </a:lnSpc>
                  <a:buClr>
                    <a:schemeClr val="dk1"/>
                  </a:buClr>
                  <a:buSzPts val="1800"/>
                  <a:buFont typeface="Source Sans Pro"/>
                  <a:buChar char="○"/>
                </a:pPr>
                <a14:m>
                  <m:oMath xmlns:m="http://schemas.openxmlformats.org/officeDocument/2006/math">
                    <m:r>
                      <a:rPr lang="en-US" sz="1400" i="1" dirty="0" smtClean="0">
                        <a:solidFill>
                          <a:schemeClr val="tx2"/>
                        </a:solidFill>
                        <a:latin typeface="Cambria Math" panose="02040503050406030204" pitchFamily="18" charset="0"/>
                        <a:ea typeface="Source Sans Pro"/>
                        <a:cs typeface="Source Sans Pro"/>
                        <a:sym typeface="Source Sans Pro"/>
                      </a:rPr>
                      <m:t>𝑓</m:t>
                    </m:r>
                    <m:r>
                      <a:rPr lang="en-US" sz="1400" i="1" dirty="0" smtClean="0">
                        <a:solidFill>
                          <a:schemeClr val="tx2"/>
                        </a:solidFill>
                        <a:latin typeface="Cambria Math" panose="02040503050406030204" pitchFamily="18" charset="0"/>
                        <a:ea typeface="Source Sans Pro"/>
                        <a:cs typeface="Source Sans Pro"/>
                        <a:sym typeface="Source Sans Pro"/>
                      </a:rPr>
                      <m:t>(</m:t>
                    </m:r>
                    <m:r>
                      <a:rPr lang="en-US" sz="1400" i="1" dirty="0" smtClean="0">
                        <a:solidFill>
                          <a:schemeClr val="tx2"/>
                        </a:solidFill>
                        <a:latin typeface="Cambria Math" panose="02040503050406030204" pitchFamily="18" charset="0"/>
                        <a:ea typeface="Source Sans Pro"/>
                        <a:cs typeface="Source Sans Pro"/>
                        <a:sym typeface="Source Sans Pro"/>
                      </a:rPr>
                      <m:t>𝑛</m:t>
                    </m:r>
                    <m:r>
                      <a:rPr lang="en-US" sz="1400" i="1" dirty="0" smtClean="0">
                        <a:solidFill>
                          <a:schemeClr val="tx2"/>
                        </a:solidFill>
                        <a:latin typeface="Cambria Math" panose="02040503050406030204" pitchFamily="18" charset="0"/>
                        <a:ea typeface="Source Sans Pro"/>
                        <a:cs typeface="Source Sans Pro"/>
                        <a:sym typeface="Source Sans Pro"/>
                      </a:rPr>
                      <m:t>) </m:t>
                    </m:r>
                  </m:oMath>
                </a14:m>
                <a:r>
                  <a:rPr lang="en-US" sz="1400" dirty="0">
                    <a:solidFill>
                      <a:schemeClr val="tx2"/>
                    </a:solidFill>
                    <a:latin typeface="Source Sans Pro"/>
                    <a:ea typeface="Source Sans Pro"/>
                    <a:cs typeface="Source Sans Pro"/>
                    <a:sym typeface="Source Sans Pro"/>
                  </a:rPr>
                  <a:t>is </a:t>
                </a:r>
                <a14:m>
                  <m:oMath xmlns:m="http://schemas.openxmlformats.org/officeDocument/2006/math">
                    <m:r>
                      <a:rPr lang="en-US" sz="1400" b="1" i="0" dirty="0" smtClean="0">
                        <a:solidFill>
                          <a:schemeClr val="bg2"/>
                        </a:solidFill>
                        <a:latin typeface="Cambria Math" panose="02040503050406030204" pitchFamily="18" charset="0"/>
                        <a:ea typeface="Source Sans Pro"/>
                        <a:cs typeface="Source Sans Pro"/>
                        <a:sym typeface="Source Sans Pro"/>
                      </a:rPr>
                      <m:t>𝛀</m:t>
                    </m:r>
                    <m:r>
                      <a:rPr lang="en-US" sz="1400" b="1" i="1" dirty="0">
                        <a:solidFill>
                          <a:schemeClr val="bg2"/>
                        </a:solidFill>
                        <a:latin typeface="Cambria Math" panose="02040503050406030204" pitchFamily="18" charset="0"/>
                        <a:ea typeface="Source Sans Pro"/>
                        <a:cs typeface="Source Sans Pro"/>
                        <a:sym typeface="Source Sans Pro"/>
                      </a:rPr>
                      <m:t>(</m:t>
                    </m:r>
                    <m:r>
                      <a:rPr lang="en-US" sz="1400" b="1" i="1" dirty="0">
                        <a:solidFill>
                          <a:schemeClr val="bg2"/>
                        </a:solidFill>
                        <a:latin typeface="Cambria Math" panose="02040503050406030204" pitchFamily="18" charset="0"/>
                        <a:ea typeface="Source Sans Pro"/>
                        <a:cs typeface="Source Sans Pro"/>
                        <a:sym typeface="Source Sans Pro"/>
                      </a:rPr>
                      <m:t>𝒈</m:t>
                    </m:r>
                    <m:r>
                      <a:rPr lang="en-US" sz="1400" b="1" i="1" dirty="0">
                        <a:solidFill>
                          <a:schemeClr val="bg2"/>
                        </a:solidFill>
                        <a:latin typeface="Cambria Math" panose="02040503050406030204" pitchFamily="18" charset="0"/>
                        <a:ea typeface="Source Sans Pro"/>
                        <a:cs typeface="Source Sans Pro"/>
                        <a:sym typeface="Source Sans Pro"/>
                      </a:rPr>
                      <m:t>(</m:t>
                    </m:r>
                    <m:r>
                      <a:rPr lang="en-US" sz="1400" b="1" i="1" dirty="0">
                        <a:solidFill>
                          <a:schemeClr val="bg2"/>
                        </a:solidFill>
                        <a:latin typeface="Cambria Math" panose="02040503050406030204" pitchFamily="18" charset="0"/>
                        <a:ea typeface="Source Sans Pro"/>
                        <a:cs typeface="Source Sans Pro"/>
                        <a:sym typeface="Source Sans Pro"/>
                      </a:rPr>
                      <m:t>𝒏</m:t>
                    </m:r>
                    <m:r>
                      <a:rPr lang="en-US" sz="1400" b="1" i="1" dirty="0">
                        <a:solidFill>
                          <a:schemeClr val="bg2"/>
                        </a:solidFill>
                        <a:latin typeface="Cambria Math" panose="02040503050406030204" pitchFamily="18" charset="0"/>
                        <a:ea typeface="Source Sans Pro"/>
                        <a:cs typeface="Source Sans Pro"/>
                        <a:sym typeface="Source Sans Pro"/>
                      </a:rPr>
                      <m:t>))</m:t>
                    </m:r>
                  </m:oMath>
                </a14:m>
                <a:r>
                  <a:rPr lang="en-US" sz="1400" b="1" i="1" dirty="0">
                    <a:solidFill>
                      <a:schemeClr val="bg2"/>
                    </a:solidFill>
                    <a:latin typeface="Source Sans Pro"/>
                    <a:ea typeface="Source Sans Pro"/>
                    <a:cs typeface="Source Sans Pro"/>
                    <a:sym typeface="Source Sans Pro"/>
                  </a:rPr>
                  <a:t> </a:t>
                </a:r>
                <a:r>
                  <a:rPr lang="en-US" sz="1400" dirty="0">
                    <a:solidFill>
                      <a:schemeClr val="tx2"/>
                    </a:solidFill>
                    <a:latin typeface="Source Sans Pro"/>
                    <a:ea typeface="Source Sans Pro"/>
                    <a:cs typeface="Source Sans Pro"/>
                    <a:sym typeface="Source Sans Pro"/>
                  </a:rPr>
                  <a:t>iff there is a constant </a:t>
                </a:r>
                <a14:m>
                  <m:oMath xmlns:m="http://schemas.openxmlformats.org/officeDocument/2006/math">
                    <m:r>
                      <a:rPr lang="en-US" sz="1400" i="1" dirty="0" smtClean="0">
                        <a:solidFill>
                          <a:schemeClr val="tx2"/>
                        </a:solidFill>
                        <a:latin typeface="Cambria Math" panose="02040503050406030204" pitchFamily="18" charset="0"/>
                        <a:ea typeface="Source Sans Pro"/>
                        <a:cs typeface="Source Sans Pro"/>
                        <a:sym typeface="Source Sans Pro"/>
                      </a:rPr>
                      <m:t>𝑐</m:t>
                    </m:r>
                    <m:r>
                      <a:rPr lang="en-US" sz="1400" i="1" dirty="0" smtClean="0">
                        <a:solidFill>
                          <a:schemeClr val="tx2"/>
                        </a:solidFill>
                        <a:latin typeface="Cambria Math" panose="02040503050406030204" pitchFamily="18" charset="0"/>
                        <a:ea typeface="Source Sans Pro"/>
                        <a:cs typeface="Source Sans Pro"/>
                        <a:sym typeface="Source Sans Pro"/>
                      </a:rPr>
                      <m:t>&gt;0 </m:t>
                    </m:r>
                  </m:oMath>
                </a14:m>
                <a:r>
                  <a:rPr lang="en-US" sz="1400" dirty="0">
                    <a:solidFill>
                      <a:schemeClr val="tx2"/>
                    </a:solidFill>
                    <a:latin typeface="Source Sans Pro"/>
                    <a:ea typeface="Source Sans Pro"/>
                    <a:cs typeface="Source Sans Pro"/>
                    <a:sym typeface="Source Sans Pro"/>
                  </a:rPr>
                  <a:t>so that</a:t>
                </a:r>
                <a:br>
                  <a:rPr lang="en-US" sz="1400" dirty="0">
                    <a:solidFill>
                      <a:schemeClr val="tx2"/>
                    </a:solidFill>
                    <a:latin typeface="Source Sans Pro"/>
                    <a:ea typeface="Source Sans Pro"/>
                    <a:cs typeface="Source Sans Pro"/>
                    <a:sym typeface="Source Sans Pro"/>
                  </a:rPr>
                </a:br>
                <a14:m>
                  <m:oMath xmlns:m="http://schemas.openxmlformats.org/officeDocument/2006/math">
                    <m:r>
                      <a:rPr lang="en-US" sz="1400" i="1" dirty="0" smtClean="0">
                        <a:solidFill>
                          <a:schemeClr val="tx2"/>
                        </a:solidFill>
                        <a:latin typeface="Cambria Math" panose="02040503050406030204" pitchFamily="18" charset="0"/>
                        <a:ea typeface="Source Sans Pro"/>
                        <a:cs typeface="Source Sans Pro"/>
                        <a:sym typeface="Source Sans Pro"/>
                      </a:rPr>
                      <m:t>𝑓</m:t>
                    </m:r>
                    <m:r>
                      <a:rPr lang="en-US" sz="1400" i="1" dirty="0" smtClean="0">
                        <a:solidFill>
                          <a:schemeClr val="tx2"/>
                        </a:solidFill>
                        <a:latin typeface="Cambria Math" panose="02040503050406030204" pitchFamily="18" charset="0"/>
                        <a:ea typeface="Source Sans Pro"/>
                        <a:cs typeface="Source Sans Pro"/>
                        <a:sym typeface="Source Sans Pro"/>
                      </a:rPr>
                      <m:t>(</m:t>
                    </m:r>
                    <m:r>
                      <a:rPr lang="en-US" sz="1400" i="1" dirty="0" smtClean="0">
                        <a:solidFill>
                          <a:schemeClr val="tx2"/>
                        </a:solidFill>
                        <a:latin typeface="Cambria Math" panose="02040503050406030204" pitchFamily="18" charset="0"/>
                        <a:ea typeface="Source Sans Pro"/>
                        <a:cs typeface="Source Sans Pro"/>
                        <a:sym typeface="Source Sans Pro"/>
                      </a:rPr>
                      <m:t>𝑛</m:t>
                    </m:r>
                    <m:r>
                      <a:rPr lang="en-US" sz="1400" i="1" dirty="0" smtClean="0">
                        <a:solidFill>
                          <a:schemeClr val="tx2"/>
                        </a:solidFill>
                        <a:latin typeface="Cambria Math" panose="02040503050406030204" pitchFamily="18" charset="0"/>
                        <a:ea typeface="Source Sans Pro"/>
                        <a:cs typeface="Source Sans Pro"/>
                        <a:sym typeface="Source Sans Pro"/>
                      </a:rPr>
                      <m:t>)/</m:t>
                    </m:r>
                    <m:r>
                      <a:rPr lang="en-US" sz="1400" b="0" i="1" dirty="0" smtClean="0">
                        <a:solidFill>
                          <a:schemeClr val="tx2"/>
                        </a:solidFill>
                        <a:latin typeface="Cambria Math" panose="02040503050406030204" pitchFamily="18" charset="0"/>
                        <a:ea typeface="Source Sans Pro"/>
                        <a:cs typeface="Source Sans Pro"/>
                        <a:sym typeface="Source Sans Pro"/>
                      </a:rPr>
                      <m:t>𝑔</m:t>
                    </m:r>
                    <m:r>
                      <a:rPr lang="en-US" sz="1400" b="0" i="1" dirty="0" smtClean="0">
                        <a:solidFill>
                          <a:schemeClr val="tx2"/>
                        </a:solidFill>
                        <a:latin typeface="Cambria Math" panose="02040503050406030204" pitchFamily="18" charset="0"/>
                        <a:ea typeface="Source Sans Pro"/>
                        <a:cs typeface="Source Sans Pro"/>
                        <a:sym typeface="Source Sans Pro"/>
                      </a:rPr>
                      <m:t>(</m:t>
                    </m:r>
                    <m:r>
                      <a:rPr lang="en-US" sz="1400" b="0" i="1" dirty="0" smtClean="0">
                        <a:solidFill>
                          <a:schemeClr val="tx2"/>
                        </a:solidFill>
                        <a:latin typeface="Cambria Math" panose="02040503050406030204" pitchFamily="18" charset="0"/>
                        <a:ea typeface="Source Sans Pro"/>
                        <a:cs typeface="Source Sans Pro"/>
                        <a:sym typeface="Source Sans Pro"/>
                      </a:rPr>
                      <m:t>𝑛</m:t>
                    </m:r>
                    <m:r>
                      <a:rPr lang="en-US" sz="1400" b="0" i="1" dirty="0" smtClean="0">
                        <a:solidFill>
                          <a:schemeClr val="tx2"/>
                        </a:solidFill>
                        <a:latin typeface="Cambria Math" panose="02040503050406030204" pitchFamily="18" charset="0"/>
                        <a:ea typeface="Source Sans Pro"/>
                        <a:cs typeface="Source Sans Pro"/>
                        <a:sym typeface="Source Sans Pro"/>
                      </a:rPr>
                      <m:t>) </m:t>
                    </m:r>
                  </m:oMath>
                </a14:m>
                <a:r>
                  <a:rPr lang="en-US" sz="1400" dirty="0">
                    <a:solidFill>
                      <a:schemeClr val="tx2"/>
                    </a:solidFill>
                    <a:latin typeface="Source Sans Pro"/>
                    <a:ea typeface="Source Sans Pro"/>
                    <a:cs typeface="Source Sans Pro"/>
                    <a:sym typeface="Source Sans Pro"/>
                  </a:rPr>
                  <a:t>is eventually always </a:t>
                </a:r>
                <a14:m>
                  <m:oMath xmlns:m="http://schemas.openxmlformats.org/officeDocument/2006/math">
                    <m:r>
                      <a:rPr lang="en-US" sz="1400" b="0" i="0" dirty="0" smtClean="0">
                        <a:solidFill>
                          <a:schemeClr val="tx2"/>
                        </a:solidFill>
                        <a:latin typeface="Cambria Math" panose="02040503050406030204" pitchFamily="18" charset="0"/>
                        <a:ea typeface="Source Sans Pro"/>
                        <a:cs typeface="Source Sans Pro"/>
                        <a:sym typeface="Source Sans Pro"/>
                      </a:rPr>
                      <m:t>&gt;</m:t>
                    </m:r>
                    <m:r>
                      <a:rPr lang="en-US" sz="1400" i="1" dirty="0">
                        <a:solidFill>
                          <a:schemeClr val="tx2"/>
                        </a:solidFill>
                        <a:latin typeface="Cambria Math" panose="02040503050406030204" pitchFamily="18" charset="0"/>
                        <a:ea typeface="Source Sans Pro"/>
                        <a:cs typeface="Source Sans Pro"/>
                        <a:sym typeface="Source Sans Pro"/>
                      </a:rPr>
                      <m:t>𝑐</m:t>
                    </m:r>
                    <m:r>
                      <a:rPr lang="en-US" sz="1400" i="1" dirty="0">
                        <a:solidFill>
                          <a:schemeClr val="tx2"/>
                        </a:solidFill>
                        <a:latin typeface="Cambria Math" panose="02040503050406030204" pitchFamily="18" charset="0"/>
                        <a:ea typeface="Source Sans Pro"/>
                        <a:cs typeface="Source Sans Pro"/>
                        <a:sym typeface="Source Sans Pro"/>
                      </a:rPr>
                      <m:t>⋅</m:t>
                    </m:r>
                    <m:r>
                      <a:rPr lang="en-US" sz="1400" i="1" dirty="0">
                        <a:solidFill>
                          <a:schemeClr val="tx2"/>
                        </a:solidFill>
                        <a:latin typeface="Cambria Math" panose="02040503050406030204" pitchFamily="18" charset="0"/>
                        <a:ea typeface="Source Sans Pro"/>
                        <a:cs typeface="Source Sans Pro"/>
                        <a:sym typeface="Source Sans Pro"/>
                      </a:rPr>
                      <m:t>𝑔</m:t>
                    </m:r>
                    <m:r>
                      <a:rPr lang="en-US" sz="1400" i="1" dirty="0">
                        <a:solidFill>
                          <a:schemeClr val="tx2"/>
                        </a:solidFill>
                        <a:latin typeface="Cambria Math" panose="02040503050406030204" pitchFamily="18" charset="0"/>
                        <a:ea typeface="Source Sans Pro"/>
                        <a:cs typeface="Source Sans Pro"/>
                        <a:sym typeface="Source Sans Pro"/>
                      </a:rPr>
                      <m:t>(</m:t>
                    </m:r>
                    <m:r>
                      <a:rPr lang="en-US" sz="1400" i="1" dirty="0">
                        <a:solidFill>
                          <a:schemeClr val="tx2"/>
                        </a:solidFill>
                        <a:latin typeface="Cambria Math" panose="02040503050406030204" pitchFamily="18" charset="0"/>
                        <a:ea typeface="Source Sans Pro"/>
                        <a:cs typeface="Source Sans Pro"/>
                        <a:sym typeface="Source Sans Pro"/>
                      </a:rPr>
                      <m:t>𝑛</m:t>
                    </m:r>
                    <m:r>
                      <a:rPr lang="en-US" sz="1400" i="1" dirty="0">
                        <a:solidFill>
                          <a:schemeClr val="tx2"/>
                        </a:solidFill>
                        <a:latin typeface="Cambria Math" panose="02040503050406030204" pitchFamily="18" charset="0"/>
                        <a:ea typeface="Source Sans Pro"/>
                        <a:cs typeface="Source Sans Pro"/>
                        <a:sym typeface="Source Sans Pro"/>
                      </a:rPr>
                      <m:t>)</m:t>
                    </m:r>
                  </m:oMath>
                </a14:m>
                <a:br>
                  <a:rPr lang="en-US" sz="1400" dirty="0">
                    <a:solidFill>
                      <a:schemeClr val="tx2"/>
                    </a:solidFill>
                    <a:latin typeface="Source Sans Pro"/>
                    <a:ea typeface="Source Sans Pro"/>
                    <a:cs typeface="Source Sans Pro"/>
                    <a:sym typeface="Source Sans Pro"/>
                  </a:rPr>
                </a:br>
                <a:endParaRPr lang="en-US" sz="1400" dirty="0">
                  <a:solidFill>
                    <a:schemeClr val="tx2"/>
                  </a:solidFill>
                  <a:latin typeface="Source Sans Pro"/>
                  <a:ea typeface="Source Sans Pro"/>
                  <a:cs typeface="Source Sans Pro"/>
                  <a:sym typeface="Source Sans Pro"/>
                </a:endParaRPr>
              </a:p>
              <a:p>
                <a:pPr lvl="1" indent="-342900">
                  <a:lnSpc>
                    <a:spcPct val="100000"/>
                  </a:lnSpc>
                  <a:buClr>
                    <a:schemeClr val="dk1"/>
                  </a:buClr>
                  <a:buSzPts val="1800"/>
                  <a:buFont typeface="Source Sans Pro"/>
                  <a:buChar char="○"/>
                </a:pPr>
                <a14:m>
                  <m:oMath xmlns:m="http://schemas.openxmlformats.org/officeDocument/2006/math">
                    <m:r>
                      <a:rPr lang="en-US" sz="1400" i="1" dirty="0" smtClean="0">
                        <a:solidFill>
                          <a:schemeClr val="tx2"/>
                        </a:solidFill>
                        <a:latin typeface="Cambria Math" panose="02040503050406030204" pitchFamily="18" charset="0"/>
                        <a:ea typeface="Source Sans Pro"/>
                        <a:cs typeface="Source Sans Pro"/>
                        <a:sym typeface="Source Sans Pro"/>
                      </a:rPr>
                      <m:t>𝑓</m:t>
                    </m:r>
                    <m:r>
                      <a:rPr lang="en-US" sz="1400" i="1" dirty="0" smtClean="0">
                        <a:solidFill>
                          <a:schemeClr val="tx2"/>
                        </a:solidFill>
                        <a:latin typeface="Cambria Math" panose="02040503050406030204" pitchFamily="18" charset="0"/>
                        <a:ea typeface="Source Sans Pro"/>
                        <a:cs typeface="Source Sans Pro"/>
                        <a:sym typeface="Source Sans Pro"/>
                      </a:rPr>
                      <m:t>(</m:t>
                    </m:r>
                    <m:r>
                      <a:rPr lang="en-US" sz="1400" i="1" dirty="0" smtClean="0">
                        <a:solidFill>
                          <a:schemeClr val="tx2"/>
                        </a:solidFill>
                        <a:latin typeface="Cambria Math" panose="02040503050406030204" pitchFamily="18" charset="0"/>
                        <a:ea typeface="Source Sans Pro"/>
                        <a:cs typeface="Source Sans Pro"/>
                        <a:sym typeface="Source Sans Pro"/>
                      </a:rPr>
                      <m:t>𝑛</m:t>
                    </m:r>
                    <m:r>
                      <a:rPr lang="en-US" sz="1400" i="1" dirty="0" smtClean="0">
                        <a:solidFill>
                          <a:schemeClr val="tx2"/>
                        </a:solidFill>
                        <a:latin typeface="Cambria Math" panose="02040503050406030204" pitchFamily="18" charset="0"/>
                        <a:ea typeface="Source Sans Pro"/>
                        <a:cs typeface="Source Sans Pro"/>
                        <a:sym typeface="Source Sans Pro"/>
                      </a:rPr>
                      <m:t>) </m:t>
                    </m:r>
                  </m:oMath>
                </a14:m>
                <a:r>
                  <a:rPr lang="en-US" sz="1400" dirty="0">
                    <a:solidFill>
                      <a:schemeClr val="tx2"/>
                    </a:solidFill>
                    <a:latin typeface="Source Sans Pro"/>
                    <a:ea typeface="Source Sans Pro"/>
                    <a:cs typeface="Source Sans Pro"/>
                    <a:sym typeface="Source Sans Pro"/>
                  </a:rPr>
                  <a:t>is</a:t>
                </a:r>
                <a:r>
                  <a:rPr lang="en-US" sz="1400" dirty="0">
                    <a:solidFill>
                      <a:schemeClr val="dk1"/>
                    </a:solidFill>
                    <a:latin typeface="Source Sans Pro"/>
                    <a:ea typeface="Source Sans Pro"/>
                    <a:cs typeface="Source Sans Pro"/>
                    <a:sym typeface="Source Sans Pro"/>
                  </a:rPr>
                  <a:t> </a:t>
                </a:r>
                <a14:m>
                  <m:oMath xmlns:m="http://schemas.openxmlformats.org/officeDocument/2006/math">
                    <m:r>
                      <a:rPr lang="en-US" sz="1400" b="1" i="0" dirty="0" smtClean="0">
                        <a:solidFill>
                          <a:schemeClr val="bg2"/>
                        </a:solidFill>
                        <a:latin typeface="Cambria Math" panose="02040503050406030204" pitchFamily="18" charset="0"/>
                        <a:ea typeface="Source Sans Pro"/>
                        <a:cs typeface="Source Sans Pro"/>
                        <a:sym typeface="Source Sans Pro"/>
                      </a:rPr>
                      <m:t>𝚹</m:t>
                    </m:r>
                    <m:r>
                      <a:rPr lang="en-US" sz="1400" b="1" i="1" dirty="0">
                        <a:solidFill>
                          <a:schemeClr val="bg2"/>
                        </a:solidFill>
                        <a:latin typeface="Cambria Math" panose="02040503050406030204" pitchFamily="18" charset="0"/>
                        <a:ea typeface="Source Sans Pro"/>
                        <a:cs typeface="Source Sans Pro"/>
                        <a:sym typeface="Source Sans Pro"/>
                      </a:rPr>
                      <m:t>(</m:t>
                    </m:r>
                    <m:r>
                      <a:rPr lang="en-US" sz="1400" b="1" i="1" dirty="0">
                        <a:solidFill>
                          <a:schemeClr val="bg2"/>
                        </a:solidFill>
                        <a:latin typeface="Cambria Math" panose="02040503050406030204" pitchFamily="18" charset="0"/>
                        <a:ea typeface="Source Sans Pro"/>
                        <a:cs typeface="Source Sans Pro"/>
                        <a:sym typeface="Source Sans Pro"/>
                      </a:rPr>
                      <m:t>𝒈</m:t>
                    </m:r>
                    <m:r>
                      <a:rPr lang="en-US" sz="1400" b="1" i="1" dirty="0">
                        <a:solidFill>
                          <a:schemeClr val="bg2"/>
                        </a:solidFill>
                        <a:latin typeface="Cambria Math" panose="02040503050406030204" pitchFamily="18" charset="0"/>
                        <a:ea typeface="Source Sans Pro"/>
                        <a:cs typeface="Source Sans Pro"/>
                        <a:sym typeface="Source Sans Pro"/>
                      </a:rPr>
                      <m:t>(</m:t>
                    </m:r>
                    <m:r>
                      <a:rPr lang="en-US" sz="1400" b="1" i="1" dirty="0">
                        <a:solidFill>
                          <a:schemeClr val="bg2"/>
                        </a:solidFill>
                        <a:latin typeface="Cambria Math" panose="02040503050406030204" pitchFamily="18" charset="0"/>
                        <a:ea typeface="Source Sans Pro"/>
                        <a:cs typeface="Source Sans Pro"/>
                        <a:sym typeface="Source Sans Pro"/>
                      </a:rPr>
                      <m:t>𝒏</m:t>
                    </m:r>
                    <m:r>
                      <a:rPr lang="en-US" sz="1400" b="1" i="1" dirty="0">
                        <a:solidFill>
                          <a:schemeClr val="bg2"/>
                        </a:solidFill>
                        <a:latin typeface="Cambria Math" panose="02040503050406030204" pitchFamily="18" charset="0"/>
                        <a:ea typeface="Source Sans Pro"/>
                        <a:cs typeface="Source Sans Pro"/>
                        <a:sym typeface="Source Sans Pro"/>
                      </a:rPr>
                      <m:t>)) </m:t>
                    </m:r>
                  </m:oMath>
                </a14:m>
                <a:r>
                  <a:rPr lang="en-US" sz="1400" dirty="0">
                    <a:solidFill>
                      <a:schemeClr val="tx2"/>
                    </a:solidFill>
                    <a:latin typeface="Source Sans Pro"/>
                    <a:ea typeface="Source Sans Pro"/>
                    <a:cs typeface="Source Sans Pro"/>
                    <a:sym typeface="Source Sans Pro"/>
                  </a:rPr>
                  <a:t>iff there are constants </a:t>
                </a:r>
                <a14:m>
                  <m:oMath xmlns:m="http://schemas.openxmlformats.org/officeDocument/2006/math">
                    <m:r>
                      <a:rPr lang="en-US" sz="1400" i="1" dirty="0" smtClean="0">
                        <a:solidFill>
                          <a:schemeClr val="tx2"/>
                        </a:solidFill>
                        <a:latin typeface="Cambria Math" panose="02040503050406030204" pitchFamily="18" charset="0"/>
                        <a:ea typeface="Source Sans Pro"/>
                        <a:cs typeface="Source Sans Pro"/>
                        <a:sym typeface="Source Sans Pro"/>
                      </a:rPr>
                      <m:t>𝑐</m:t>
                    </m:r>
                    <m:r>
                      <a:rPr lang="en-US" sz="1400" i="1" baseline="-25000" dirty="0">
                        <a:solidFill>
                          <a:schemeClr val="tx2"/>
                        </a:solidFill>
                        <a:latin typeface="Cambria Math" panose="02040503050406030204" pitchFamily="18" charset="0"/>
                        <a:ea typeface="Source Sans Pro"/>
                        <a:cs typeface="Source Sans Pro"/>
                        <a:sym typeface="Source Sans Pro"/>
                      </a:rPr>
                      <m:t>1</m:t>
                    </m:r>
                    <m:r>
                      <a:rPr lang="en-US" sz="1400" i="1" dirty="0">
                        <a:solidFill>
                          <a:schemeClr val="tx2"/>
                        </a:solidFill>
                        <a:latin typeface="Cambria Math" panose="02040503050406030204" pitchFamily="18" charset="0"/>
                        <a:ea typeface="Source Sans Pro"/>
                        <a:cs typeface="Source Sans Pro"/>
                        <a:sym typeface="Source Sans Pro"/>
                      </a:rPr>
                      <m:t>, </m:t>
                    </m:r>
                    <m:r>
                      <a:rPr lang="en-US" sz="1400" i="1" dirty="0">
                        <a:solidFill>
                          <a:schemeClr val="tx2"/>
                        </a:solidFill>
                        <a:latin typeface="Cambria Math" panose="02040503050406030204" pitchFamily="18" charset="0"/>
                        <a:ea typeface="Source Sans Pro"/>
                        <a:cs typeface="Source Sans Pro"/>
                        <a:sym typeface="Source Sans Pro"/>
                      </a:rPr>
                      <m:t>𝑐</m:t>
                    </m:r>
                    <m:r>
                      <a:rPr lang="en-US" sz="1400" i="1" baseline="-25000" dirty="0">
                        <a:solidFill>
                          <a:schemeClr val="tx2"/>
                        </a:solidFill>
                        <a:latin typeface="Cambria Math" panose="02040503050406030204" pitchFamily="18" charset="0"/>
                        <a:ea typeface="Source Sans Pro"/>
                        <a:cs typeface="Source Sans Pro"/>
                        <a:sym typeface="Source Sans Pro"/>
                      </a:rPr>
                      <m:t>2</m:t>
                    </m:r>
                    <m:r>
                      <a:rPr lang="en-US" sz="1400" i="1" dirty="0">
                        <a:solidFill>
                          <a:schemeClr val="tx2"/>
                        </a:solidFill>
                        <a:latin typeface="Cambria Math" panose="02040503050406030204" pitchFamily="18" charset="0"/>
                        <a:ea typeface="Source Sans Pro"/>
                        <a:cs typeface="Source Sans Pro"/>
                        <a:sym typeface="Source Sans Pro"/>
                      </a:rPr>
                      <m:t> &gt; 0 </m:t>
                    </m:r>
                  </m:oMath>
                </a14:m>
                <a:r>
                  <a:rPr lang="en-US" sz="1400" dirty="0">
                    <a:solidFill>
                      <a:schemeClr val="tx2"/>
                    </a:solidFill>
                    <a:latin typeface="Source Sans Pro"/>
                    <a:ea typeface="Source Sans Pro"/>
                    <a:cs typeface="Source Sans Pro"/>
                    <a:sym typeface="Source Sans Pro"/>
                  </a:rPr>
                  <a:t>so that</a:t>
                </a:r>
                <a:br>
                  <a:rPr lang="en-US" sz="1400" dirty="0">
                    <a:solidFill>
                      <a:schemeClr val="tx2"/>
                    </a:solidFill>
                    <a:latin typeface="Source Sans Pro"/>
                    <a:ea typeface="Source Sans Pro"/>
                    <a:cs typeface="Source Sans Pro"/>
                    <a:sym typeface="Source Sans Pro"/>
                  </a:rPr>
                </a:br>
                <a:r>
                  <a:rPr lang="en-US" sz="1400" dirty="0">
                    <a:solidFill>
                      <a:schemeClr val="tx2"/>
                    </a:solidFill>
                    <a:latin typeface="Source Sans Pro"/>
                    <a:ea typeface="Source Sans Pro"/>
                    <a:cs typeface="Source Sans Pro"/>
                    <a:sym typeface="Source Sans Pro"/>
                  </a:rPr>
                  <a:t>eventually always </a:t>
                </a:r>
                <a14:m>
                  <m:oMath xmlns:m="http://schemas.openxmlformats.org/officeDocument/2006/math">
                    <m:r>
                      <a:rPr lang="en-US" sz="1400" i="1" dirty="0" smtClean="0">
                        <a:solidFill>
                          <a:schemeClr val="tx2"/>
                        </a:solidFill>
                        <a:latin typeface="Cambria Math" panose="02040503050406030204" pitchFamily="18" charset="0"/>
                        <a:ea typeface="Source Sans Pro"/>
                        <a:cs typeface="Source Sans Pro"/>
                        <a:sym typeface="Source Sans Pro"/>
                      </a:rPr>
                      <m:t>𝑐</m:t>
                    </m:r>
                    <m:r>
                      <a:rPr lang="en-US" sz="1400" i="1" baseline="-25000" dirty="0">
                        <a:solidFill>
                          <a:schemeClr val="tx2"/>
                        </a:solidFill>
                        <a:latin typeface="Cambria Math" panose="02040503050406030204" pitchFamily="18" charset="0"/>
                        <a:ea typeface="Source Sans Pro"/>
                        <a:cs typeface="Source Sans Pro"/>
                        <a:sym typeface="Source Sans Pro"/>
                      </a:rPr>
                      <m:t>1</m:t>
                    </m:r>
                    <m:r>
                      <a:rPr lang="en-US" sz="1400" i="1" dirty="0">
                        <a:solidFill>
                          <a:schemeClr val="tx2"/>
                        </a:solidFill>
                        <a:latin typeface="Cambria Math" panose="02040503050406030204" pitchFamily="18" charset="0"/>
                        <a:ea typeface="Source Sans Pro"/>
                        <a:cs typeface="Source Sans Pro"/>
                        <a:sym typeface="Source Sans Pro"/>
                      </a:rPr>
                      <m:t>⋅</m:t>
                    </m:r>
                    <m:r>
                      <a:rPr lang="en-US" sz="1400" i="1" dirty="0">
                        <a:solidFill>
                          <a:schemeClr val="tx2"/>
                        </a:solidFill>
                        <a:latin typeface="Cambria Math" panose="02040503050406030204" pitchFamily="18" charset="0"/>
                        <a:ea typeface="Source Sans Pro"/>
                        <a:cs typeface="Source Sans Pro"/>
                        <a:sym typeface="Source Sans Pro"/>
                      </a:rPr>
                      <m:t>𝑔</m:t>
                    </m:r>
                    <m:r>
                      <a:rPr lang="en-US" sz="1400" i="1" dirty="0">
                        <a:solidFill>
                          <a:schemeClr val="tx2"/>
                        </a:solidFill>
                        <a:latin typeface="Cambria Math" panose="02040503050406030204" pitchFamily="18" charset="0"/>
                        <a:ea typeface="Source Sans Pro"/>
                        <a:cs typeface="Source Sans Pro"/>
                        <a:sym typeface="Source Sans Pro"/>
                      </a:rPr>
                      <m:t>(</m:t>
                    </m:r>
                    <m:r>
                      <a:rPr lang="en-US" sz="1400" i="1" dirty="0">
                        <a:solidFill>
                          <a:schemeClr val="tx2"/>
                        </a:solidFill>
                        <a:latin typeface="Cambria Math" panose="02040503050406030204" pitchFamily="18" charset="0"/>
                        <a:ea typeface="Source Sans Pro"/>
                        <a:cs typeface="Source Sans Pro"/>
                        <a:sym typeface="Source Sans Pro"/>
                      </a:rPr>
                      <m:t>𝑛</m:t>
                    </m:r>
                    <m:r>
                      <a:rPr lang="en-US" sz="1400" i="1" dirty="0">
                        <a:solidFill>
                          <a:schemeClr val="tx2"/>
                        </a:solidFill>
                        <a:latin typeface="Cambria Math" panose="02040503050406030204" pitchFamily="18" charset="0"/>
                        <a:ea typeface="Source Sans Pro"/>
                        <a:cs typeface="Source Sans Pro"/>
                        <a:sym typeface="Source Sans Pro"/>
                      </a:rPr>
                      <m:t>)&lt;</m:t>
                    </m:r>
                    <m:r>
                      <a:rPr lang="en-US" sz="1400" i="1" dirty="0">
                        <a:solidFill>
                          <a:schemeClr val="tx2"/>
                        </a:solidFill>
                        <a:latin typeface="Cambria Math" panose="02040503050406030204" pitchFamily="18" charset="0"/>
                        <a:ea typeface="Source Sans Pro"/>
                        <a:cs typeface="Source Sans Pro"/>
                        <a:sym typeface="Source Sans Pro"/>
                      </a:rPr>
                      <m:t>𝑓</m:t>
                    </m:r>
                    <m:r>
                      <a:rPr lang="en-US" sz="1400" i="1" dirty="0">
                        <a:solidFill>
                          <a:schemeClr val="tx2"/>
                        </a:solidFill>
                        <a:latin typeface="Cambria Math" panose="02040503050406030204" pitchFamily="18" charset="0"/>
                        <a:ea typeface="Source Sans Pro"/>
                        <a:cs typeface="Source Sans Pro"/>
                        <a:sym typeface="Source Sans Pro"/>
                      </a:rPr>
                      <m:t>(</m:t>
                    </m:r>
                    <m:r>
                      <a:rPr lang="en-US" sz="1400" i="1" dirty="0">
                        <a:solidFill>
                          <a:schemeClr val="tx2"/>
                        </a:solidFill>
                        <a:latin typeface="Cambria Math" panose="02040503050406030204" pitchFamily="18" charset="0"/>
                        <a:ea typeface="Source Sans Pro"/>
                        <a:cs typeface="Source Sans Pro"/>
                        <a:sym typeface="Source Sans Pro"/>
                      </a:rPr>
                      <m:t>𝑛</m:t>
                    </m:r>
                    <m:r>
                      <a:rPr lang="en-US" sz="1400" i="1" dirty="0">
                        <a:solidFill>
                          <a:schemeClr val="tx2"/>
                        </a:solidFill>
                        <a:latin typeface="Cambria Math" panose="02040503050406030204" pitchFamily="18" charset="0"/>
                        <a:ea typeface="Source Sans Pro"/>
                        <a:cs typeface="Source Sans Pro"/>
                        <a:sym typeface="Source Sans Pro"/>
                      </a:rPr>
                      <m:t>)&lt;</m:t>
                    </m:r>
                    <m:r>
                      <a:rPr lang="en-US" sz="1400" i="1" dirty="0">
                        <a:solidFill>
                          <a:schemeClr val="tx2"/>
                        </a:solidFill>
                        <a:latin typeface="Cambria Math" panose="02040503050406030204" pitchFamily="18" charset="0"/>
                        <a:ea typeface="Source Sans Pro"/>
                        <a:cs typeface="Source Sans Pro"/>
                        <a:sym typeface="Source Sans Pro"/>
                      </a:rPr>
                      <m:t>𝑐</m:t>
                    </m:r>
                    <m:r>
                      <a:rPr lang="en-US" sz="1400" i="1" baseline="-25000" dirty="0">
                        <a:solidFill>
                          <a:schemeClr val="tx2"/>
                        </a:solidFill>
                        <a:latin typeface="Cambria Math" panose="02040503050406030204" pitchFamily="18" charset="0"/>
                        <a:ea typeface="Source Sans Pro"/>
                        <a:cs typeface="Source Sans Pro"/>
                        <a:sym typeface="Source Sans Pro"/>
                      </a:rPr>
                      <m:t>2</m:t>
                    </m:r>
                    <m:r>
                      <a:rPr lang="en-US" sz="1400" i="1" dirty="0">
                        <a:solidFill>
                          <a:schemeClr val="tx2"/>
                        </a:solidFill>
                        <a:latin typeface="Cambria Math" panose="02040503050406030204" pitchFamily="18" charset="0"/>
                        <a:ea typeface="Source Sans Pro"/>
                        <a:cs typeface="Source Sans Pro"/>
                        <a:sym typeface="Source Sans Pro"/>
                      </a:rPr>
                      <m:t>⋅</m:t>
                    </m:r>
                    <m:r>
                      <a:rPr lang="en-US" sz="1400" i="1" dirty="0">
                        <a:solidFill>
                          <a:schemeClr val="tx2"/>
                        </a:solidFill>
                        <a:latin typeface="Cambria Math" panose="02040503050406030204" pitchFamily="18" charset="0"/>
                        <a:ea typeface="Source Sans Pro"/>
                        <a:cs typeface="Source Sans Pro"/>
                        <a:sym typeface="Source Sans Pro"/>
                      </a:rPr>
                      <m:t>𝑔</m:t>
                    </m:r>
                    <m:r>
                      <a:rPr lang="en-US" sz="1400" i="1" dirty="0">
                        <a:solidFill>
                          <a:schemeClr val="tx2"/>
                        </a:solidFill>
                        <a:latin typeface="Cambria Math" panose="02040503050406030204" pitchFamily="18" charset="0"/>
                        <a:ea typeface="Source Sans Pro"/>
                        <a:cs typeface="Source Sans Pro"/>
                        <a:sym typeface="Source Sans Pro"/>
                      </a:rPr>
                      <m:t>(</m:t>
                    </m:r>
                    <m:r>
                      <a:rPr lang="en-US" sz="1400" i="1" dirty="0">
                        <a:solidFill>
                          <a:schemeClr val="tx2"/>
                        </a:solidFill>
                        <a:latin typeface="Cambria Math" panose="02040503050406030204" pitchFamily="18" charset="0"/>
                        <a:ea typeface="Source Sans Pro"/>
                        <a:cs typeface="Source Sans Pro"/>
                        <a:sym typeface="Source Sans Pro"/>
                      </a:rPr>
                      <m:t>𝑛</m:t>
                    </m:r>
                    <m:r>
                      <a:rPr lang="en-US" sz="1400" i="1" dirty="0">
                        <a:solidFill>
                          <a:schemeClr val="tx2"/>
                        </a:solidFill>
                        <a:latin typeface="Cambria Math" panose="02040503050406030204" pitchFamily="18" charset="0"/>
                        <a:ea typeface="Source Sans Pro"/>
                        <a:cs typeface="Source Sans Pro"/>
                        <a:sym typeface="Source Sans Pro"/>
                      </a:rPr>
                      <m:t>)</m:t>
                    </m:r>
                  </m:oMath>
                </a14:m>
                <a:endParaRPr lang="en-US" sz="1400" i="1" dirty="0">
                  <a:solidFill>
                    <a:schemeClr val="dk1"/>
                  </a:solidFill>
                  <a:latin typeface="Source Sans Pro"/>
                  <a:ea typeface="Source Sans Pro"/>
                  <a:cs typeface="Source Sans Pro"/>
                  <a:sym typeface="Source Sans Pro"/>
                </a:endParaRPr>
              </a:p>
            </p:txBody>
          </p:sp>
        </mc:Choice>
        <mc:Fallback xmlns="">
          <p:sp>
            <p:nvSpPr>
              <p:cNvPr id="3" name="Text Placeholder 2">
                <a:extLst>
                  <a:ext uri="{FF2B5EF4-FFF2-40B4-BE49-F238E27FC236}">
                    <a16:creationId xmlns:a16="http://schemas.microsoft.com/office/drawing/2014/main" id="{0417D5D2-C1F7-5FA5-0368-6326B91E97AD}"/>
                  </a:ext>
                </a:extLst>
              </p:cNvPr>
              <p:cNvSpPr>
                <a:spLocks noGrp="1" noRot="1" noChangeAspect="1" noMove="1" noResize="1" noEditPoints="1" noAdjustHandles="1" noChangeArrowheads="1" noChangeShapeType="1" noTextEdit="1"/>
              </p:cNvSpPr>
              <p:nvPr>
                <p:ph type="body" idx="1"/>
              </p:nvPr>
            </p:nvSpPr>
            <p:spPr>
              <a:xfrm>
                <a:off x="311700" y="1152475"/>
                <a:ext cx="8520600" cy="3849016"/>
              </a:xfrm>
              <a:blipFill>
                <a:blip r:embed="rId2"/>
                <a:stretch>
                  <a:fillRect t="-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1715D20-0E39-F0B3-84FB-8A5624D9463B}"/>
                  </a:ext>
                </a:extLst>
              </p:cNvPr>
              <p:cNvSpPr txBox="1"/>
              <p:nvPr/>
            </p:nvSpPr>
            <p:spPr>
              <a:xfrm>
                <a:off x="5895109" y="2888822"/>
                <a:ext cx="2126673" cy="1661993"/>
              </a:xfrm>
              <a:prstGeom prst="rect">
                <a:avLst/>
              </a:prstGeom>
              <a:noFill/>
              <a:ln w="28575">
                <a:solidFill>
                  <a:schemeClr val="bg2"/>
                </a:solidFill>
              </a:ln>
            </p:spPr>
            <p:txBody>
              <a:bodyPr wrap="square" rtlCol="0">
                <a:spAutoFit/>
              </a:bodyPr>
              <a:lstStyle/>
              <a:p>
                <a14:m>
                  <m:oMath xmlns:m="http://schemas.openxmlformats.org/officeDocument/2006/math">
                    <m:r>
                      <a:rPr lang="en-US" sz="1800" b="1" i="1" dirty="0">
                        <a:solidFill>
                          <a:schemeClr val="bg2"/>
                        </a:solidFill>
                        <a:latin typeface="Cambria Math" panose="02040503050406030204" pitchFamily="18" charset="0"/>
                        <a:ea typeface="Cambria Math" panose="02040503050406030204" pitchFamily="18" charset="0"/>
                        <a:cs typeface="Source Sans Pro"/>
                        <a:sym typeface="Source Sans Pro"/>
                      </a:rPr>
                      <m:t>𝓞</m:t>
                    </m:r>
                    <m:r>
                      <a:rPr lang="en-US" sz="1800" b="1" i="1" dirty="0" smtClean="0">
                        <a:solidFill>
                          <a:schemeClr val="bg2"/>
                        </a:solidFill>
                        <a:latin typeface="Cambria Math" panose="02040503050406030204" pitchFamily="18" charset="0"/>
                        <a:ea typeface="Source Sans Pro"/>
                        <a:cs typeface="Source Sans Pro"/>
                        <a:sym typeface="Source Sans Pro"/>
                      </a:rPr>
                      <m:t>(</m:t>
                    </m:r>
                    <m:r>
                      <a:rPr lang="en-US" sz="1800" b="1" i="1" dirty="0" smtClean="0">
                        <a:solidFill>
                          <a:schemeClr val="bg2"/>
                        </a:solidFill>
                        <a:latin typeface="Cambria Math" panose="02040503050406030204" pitchFamily="18" charset="0"/>
                        <a:ea typeface="Source Sans Pro"/>
                        <a:cs typeface="Source Sans Pro"/>
                        <a:sym typeface="Source Sans Pro"/>
                      </a:rPr>
                      <m:t>𝒈</m:t>
                    </m:r>
                    <m:r>
                      <a:rPr lang="en-US" sz="1800" b="1" i="1" dirty="0" smtClean="0">
                        <a:solidFill>
                          <a:schemeClr val="bg2"/>
                        </a:solidFill>
                        <a:latin typeface="Cambria Math" panose="02040503050406030204" pitchFamily="18" charset="0"/>
                        <a:ea typeface="Source Sans Pro"/>
                        <a:cs typeface="Source Sans Pro"/>
                        <a:sym typeface="Source Sans Pro"/>
                      </a:rPr>
                      <m:t>(</m:t>
                    </m:r>
                    <m:r>
                      <a:rPr lang="en-US" sz="1800" b="1" i="1" dirty="0" smtClean="0">
                        <a:solidFill>
                          <a:schemeClr val="bg2"/>
                        </a:solidFill>
                        <a:latin typeface="Cambria Math" panose="02040503050406030204" pitchFamily="18" charset="0"/>
                        <a:ea typeface="Source Sans Pro"/>
                        <a:cs typeface="Source Sans Pro"/>
                        <a:sym typeface="Source Sans Pro"/>
                      </a:rPr>
                      <m:t>𝒏</m:t>
                    </m:r>
                    <m:r>
                      <a:rPr lang="en-US" sz="1800" b="1" i="1" dirty="0" smtClean="0">
                        <a:solidFill>
                          <a:schemeClr val="bg2"/>
                        </a:solidFill>
                        <a:latin typeface="Cambria Math" panose="02040503050406030204" pitchFamily="18" charset="0"/>
                        <a:ea typeface="Source Sans Pro"/>
                        <a:cs typeface="Source Sans Pro"/>
                        <a:sym typeface="Source Sans Pro"/>
                      </a:rPr>
                      <m:t>))</m:t>
                    </m:r>
                    <m:r>
                      <a:rPr lang="en-US" sz="1800" i="1" dirty="0">
                        <a:solidFill>
                          <a:schemeClr val="bg2"/>
                        </a:solidFill>
                        <a:latin typeface="Cambria Math" panose="02040503050406030204" pitchFamily="18" charset="0"/>
                        <a:ea typeface="Source Sans Pro"/>
                        <a:cs typeface="Source Sans Pro"/>
                        <a:sym typeface="Source Sans Pro"/>
                      </a:rPr>
                      <m:t> </m:t>
                    </m:r>
                  </m:oMath>
                </a14:m>
                <a:r>
                  <a:rPr lang="en-US" sz="1800" dirty="0">
                    <a:solidFill>
                      <a:schemeClr val="tx2"/>
                    </a:solidFill>
                    <a:latin typeface="Source Sans Pro" panose="020B0503030403020204" pitchFamily="34" charset="0"/>
                    <a:ea typeface="Source Sans Pro" panose="020B0503030403020204" pitchFamily="34" charset="0"/>
                  </a:rPr>
                  <a:t>is fancy </a:t>
                </a:r>
                <a14:m>
                  <m:oMath xmlns:m="http://schemas.openxmlformats.org/officeDocument/2006/math">
                    <m:r>
                      <a:rPr lang="en-US" sz="1800" b="0" i="1" smtClean="0">
                        <a:solidFill>
                          <a:schemeClr val="tx2"/>
                        </a:solidFill>
                        <a:latin typeface="Cambria Math" panose="02040503050406030204" pitchFamily="18" charset="0"/>
                      </a:rPr>
                      <m:t>≤</m:t>
                    </m:r>
                  </m:oMath>
                </a14:m>
                <a:endParaRPr lang="en-US" sz="1800" dirty="0">
                  <a:solidFill>
                    <a:schemeClr val="tx2"/>
                  </a:solidFill>
                  <a:latin typeface="Source Sans Pro" panose="020B0503030403020204" pitchFamily="34" charset="0"/>
                  <a:ea typeface="Source Sans Pro" panose="020B0503030403020204" pitchFamily="34" charset="0"/>
                </a:endParaRPr>
              </a:p>
              <a:p>
                <a:endParaRPr lang="en-US" sz="2400" dirty="0">
                  <a:latin typeface="Source Sans Pro" panose="020B0503030403020204" pitchFamily="34" charset="0"/>
                  <a:ea typeface="Source Sans Pro" panose="020B0503030403020204" pitchFamily="34" charset="0"/>
                </a:endParaRPr>
              </a:p>
              <a:p>
                <a14:m>
                  <m:oMath xmlns:m="http://schemas.openxmlformats.org/officeDocument/2006/math">
                    <m:r>
                      <a:rPr lang="en-US" sz="1800" b="1" i="0" dirty="0" smtClean="0">
                        <a:solidFill>
                          <a:schemeClr val="bg2"/>
                        </a:solidFill>
                        <a:latin typeface="Cambria Math" panose="02040503050406030204" pitchFamily="18" charset="0"/>
                        <a:ea typeface="Source Sans Pro"/>
                        <a:cs typeface="Source Sans Pro"/>
                        <a:sym typeface="Source Sans Pro"/>
                      </a:rPr>
                      <m:t>𝛀</m:t>
                    </m:r>
                    <m:r>
                      <a:rPr lang="en-US" sz="1800" b="1" i="1" dirty="0">
                        <a:solidFill>
                          <a:schemeClr val="bg2"/>
                        </a:solidFill>
                        <a:latin typeface="Cambria Math" panose="02040503050406030204" pitchFamily="18" charset="0"/>
                        <a:ea typeface="Source Sans Pro"/>
                        <a:cs typeface="Source Sans Pro"/>
                        <a:sym typeface="Source Sans Pro"/>
                      </a:rPr>
                      <m:t>(</m:t>
                    </m:r>
                    <m:r>
                      <a:rPr lang="en-US" sz="1800" b="1" i="1" dirty="0">
                        <a:solidFill>
                          <a:schemeClr val="bg2"/>
                        </a:solidFill>
                        <a:latin typeface="Cambria Math" panose="02040503050406030204" pitchFamily="18" charset="0"/>
                        <a:ea typeface="Source Sans Pro"/>
                        <a:cs typeface="Source Sans Pro"/>
                        <a:sym typeface="Source Sans Pro"/>
                      </a:rPr>
                      <m:t>𝒈</m:t>
                    </m:r>
                    <m:r>
                      <a:rPr lang="en-US" sz="1800" b="1" i="1" dirty="0">
                        <a:solidFill>
                          <a:schemeClr val="bg2"/>
                        </a:solidFill>
                        <a:latin typeface="Cambria Math" panose="02040503050406030204" pitchFamily="18" charset="0"/>
                        <a:ea typeface="Source Sans Pro"/>
                        <a:cs typeface="Source Sans Pro"/>
                        <a:sym typeface="Source Sans Pro"/>
                      </a:rPr>
                      <m:t>(</m:t>
                    </m:r>
                    <m:r>
                      <a:rPr lang="en-US" sz="1800" b="1" i="1" dirty="0">
                        <a:solidFill>
                          <a:schemeClr val="bg2"/>
                        </a:solidFill>
                        <a:latin typeface="Cambria Math" panose="02040503050406030204" pitchFamily="18" charset="0"/>
                        <a:ea typeface="Source Sans Pro"/>
                        <a:cs typeface="Source Sans Pro"/>
                        <a:sym typeface="Source Sans Pro"/>
                      </a:rPr>
                      <m:t>𝒏</m:t>
                    </m:r>
                    <m:r>
                      <a:rPr lang="en-US" sz="1800" b="1" i="1" dirty="0">
                        <a:solidFill>
                          <a:schemeClr val="bg2"/>
                        </a:solidFill>
                        <a:latin typeface="Cambria Math" panose="02040503050406030204" pitchFamily="18" charset="0"/>
                        <a:ea typeface="Source Sans Pro"/>
                        <a:cs typeface="Source Sans Pro"/>
                        <a:sym typeface="Source Sans Pro"/>
                      </a:rPr>
                      <m:t>))</m:t>
                    </m:r>
                  </m:oMath>
                </a14:m>
                <a:r>
                  <a:rPr lang="en-US" sz="1800" dirty="0">
                    <a:latin typeface="Source Sans Pro" panose="020B0503030403020204" pitchFamily="34" charset="0"/>
                    <a:ea typeface="Source Sans Pro" panose="020B0503030403020204" pitchFamily="34" charset="0"/>
                  </a:rPr>
                  <a:t> </a:t>
                </a:r>
                <a:r>
                  <a:rPr lang="en-US" sz="1800" dirty="0">
                    <a:solidFill>
                      <a:schemeClr val="tx2"/>
                    </a:solidFill>
                    <a:latin typeface="Source Sans Pro" panose="020B0503030403020204" pitchFamily="34" charset="0"/>
                    <a:ea typeface="Source Sans Pro" panose="020B0503030403020204" pitchFamily="34" charset="0"/>
                  </a:rPr>
                  <a:t>is fancy </a:t>
                </a:r>
                <a14:m>
                  <m:oMath xmlns:m="http://schemas.openxmlformats.org/officeDocument/2006/math">
                    <m:r>
                      <a:rPr lang="en-US" sz="1800" b="0" i="1" smtClean="0">
                        <a:solidFill>
                          <a:schemeClr val="tx2"/>
                        </a:solidFill>
                        <a:latin typeface="Cambria Math" panose="02040503050406030204" pitchFamily="18" charset="0"/>
                      </a:rPr>
                      <m:t>≥</m:t>
                    </m:r>
                  </m:oMath>
                </a14:m>
                <a:endParaRPr lang="en-US" sz="1800" dirty="0">
                  <a:solidFill>
                    <a:schemeClr val="tx2"/>
                  </a:solidFill>
                  <a:latin typeface="Source Sans Pro" panose="020B0503030403020204" pitchFamily="34" charset="0"/>
                  <a:ea typeface="Source Sans Pro" panose="020B0503030403020204" pitchFamily="34" charset="0"/>
                </a:endParaRPr>
              </a:p>
              <a:p>
                <a:endParaRPr lang="en-US" sz="2400" dirty="0">
                  <a:latin typeface="Source Sans Pro" panose="020B0503030403020204" pitchFamily="34" charset="0"/>
                  <a:ea typeface="Source Sans Pro" panose="020B0503030403020204" pitchFamily="34" charset="0"/>
                </a:endParaRPr>
              </a:p>
              <a:p>
                <a14:m>
                  <m:oMath xmlns:m="http://schemas.openxmlformats.org/officeDocument/2006/math">
                    <m:r>
                      <a:rPr lang="en-US" sz="1800" b="1" i="0" dirty="0" smtClean="0">
                        <a:solidFill>
                          <a:schemeClr val="bg2"/>
                        </a:solidFill>
                        <a:latin typeface="Cambria Math" panose="02040503050406030204" pitchFamily="18" charset="0"/>
                        <a:ea typeface="Source Sans Pro"/>
                        <a:cs typeface="Source Sans Pro"/>
                        <a:sym typeface="Source Sans Pro"/>
                      </a:rPr>
                      <m:t>𝚹</m:t>
                    </m:r>
                    <m:r>
                      <a:rPr lang="en-US" sz="1800" b="1" i="1" dirty="0">
                        <a:solidFill>
                          <a:schemeClr val="bg2"/>
                        </a:solidFill>
                        <a:latin typeface="Cambria Math" panose="02040503050406030204" pitchFamily="18" charset="0"/>
                        <a:ea typeface="Source Sans Pro"/>
                        <a:cs typeface="Source Sans Pro"/>
                        <a:sym typeface="Source Sans Pro"/>
                      </a:rPr>
                      <m:t>(</m:t>
                    </m:r>
                    <m:r>
                      <a:rPr lang="en-US" sz="1800" b="1" i="1" dirty="0">
                        <a:solidFill>
                          <a:schemeClr val="bg2"/>
                        </a:solidFill>
                        <a:latin typeface="Cambria Math" panose="02040503050406030204" pitchFamily="18" charset="0"/>
                        <a:ea typeface="Source Sans Pro"/>
                        <a:cs typeface="Source Sans Pro"/>
                        <a:sym typeface="Source Sans Pro"/>
                      </a:rPr>
                      <m:t>𝒈</m:t>
                    </m:r>
                    <m:r>
                      <a:rPr lang="en-US" sz="1800" b="1" i="1" dirty="0">
                        <a:solidFill>
                          <a:schemeClr val="bg2"/>
                        </a:solidFill>
                        <a:latin typeface="Cambria Math" panose="02040503050406030204" pitchFamily="18" charset="0"/>
                        <a:ea typeface="Source Sans Pro"/>
                        <a:cs typeface="Source Sans Pro"/>
                        <a:sym typeface="Source Sans Pro"/>
                      </a:rPr>
                      <m:t>(</m:t>
                    </m:r>
                    <m:r>
                      <a:rPr lang="en-US" sz="1800" b="1" i="1" dirty="0">
                        <a:solidFill>
                          <a:schemeClr val="bg2"/>
                        </a:solidFill>
                        <a:latin typeface="Cambria Math" panose="02040503050406030204" pitchFamily="18" charset="0"/>
                        <a:ea typeface="Source Sans Pro"/>
                        <a:cs typeface="Source Sans Pro"/>
                        <a:sym typeface="Source Sans Pro"/>
                      </a:rPr>
                      <m:t>𝒏</m:t>
                    </m:r>
                    <m:r>
                      <a:rPr lang="en-US" sz="1800" b="1" i="1" dirty="0">
                        <a:solidFill>
                          <a:schemeClr val="bg2"/>
                        </a:solidFill>
                        <a:latin typeface="Cambria Math" panose="02040503050406030204" pitchFamily="18" charset="0"/>
                        <a:ea typeface="Source Sans Pro"/>
                        <a:cs typeface="Source Sans Pro"/>
                        <a:sym typeface="Source Sans Pro"/>
                      </a:rPr>
                      <m:t>))</m:t>
                    </m:r>
                  </m:oMath>
                </a14:m>
                <a:r>
                  <a:rPr lang="en-US" sz="1800" dirty="0">
                    <a:latin typeface="Source Sans Pro" panose="020B0503030403020204" pitchFamily="34" charset="0"/>
                    <a:ea typeface="Source Sans Pro" panose="020B0503030403020204" pitchFamily="34" charset="0"/>
                  </a:rPr>
                  <a:t> </a:t>
                </a:r>
                <a:r>
                  <a:rPr lang="en-US" sz="1800" dirty="0">
                    <a:solidFill>
                      <a:schemeClr val="tx2"/>
                    </a:solidFill>
                    <a:latin typeface="Source Sans Pro" panose="020B0503030403020204" pitchFamily="34" charset="0"/>
                    <a:ea typeface="Source Sans Pro" panose="020B0503030403020204" pitchFamily="34" charset="0"/>
                  </a:rPr>
                  <a:t>is fancy </a:t>
                </a:r>
                <a14:m>
                  <m:oMath xmlns:m="http://schemas.openxmlformats.org/officeDocument/2006/math">
                    <m:r>
                      <a:rPr lang="en-US" sz="1800" b="0" i="1" smtClean="0">
                        <a:solidFill>
                          <a:schemeClr val="tx2"/>
                        </a:solidFill>
                        <a:latin typeface="Cambria Math" panose="02040503050406030204" pitchFamily="18" charset="0"/>
                      </a:rPr>
                      <m:t>≈</m:t>
                    </m:r>
                  </m:oMath>
                </a14:m>
                <a:endParaRPr lang="en-US" sz="1800" dirty="0">
                  <a:latin typeface="Source Sans Pro" panose="020B0503030403020204" pitchFamily="34" charset="0"/>
                  <a:ea typeface="Source Sans Pro" panose="020B0503030403020204" pitchFamily="34" charset="0"/>
                </a:endParaRPr>
              </a:p>
            </p:txBody>
          </p:sp>
        </mc:Choice>
        <mc:Fallback xmlns="">
          <p:sp>
            <p:nvSpPr>
              <p:cNvPr id="4" name="TextBox 3">
                <a:extLst>
                  <a:ext uri="{FF2B5EF4-FFF2-40B4-BE49-F238E27FC236}">
                    <a16:creationId xmlns:a16="http://schemas.microsoft.com/office/drawing/2014/main" id="{C1715D20-0E39-F0B3-84FB-8A5624D9463B}"/>
                  </a:ext>
                </a:extLst>
              </p:cNvPr>
              <p:cNvSpPr txBox="1">
                <a:spLocks noRot="1" noChangeAspect="1" noMove="1" noResize="1" noEditPoints="1" noAdjustHandles="1" noChangeArrowheads="1" noChangeShapeType="1" noTextEdit="1"/>
              </p:cNvSpPr>
              <p:nvPr/>
            </p:nvSpPr>
            <p:spPr>
              <a:xfrm>
                <a:off x="5895109" y="2888822"/>
                <a:ext cx="2126673" cy="1661993"/>
              </a:xfrm>
              <a:prstGeom prst="rect">
                <a:avLst/>
              </a:prstGeom>
              <a:blipFill>
                <a:blip r:embed="rId3"/>
                <a:stretch>
                  <a:fillRect t="-1439" b="-3597"/>
                </a:stretch>
              </a:blipFill>
              <a:ln w="28575">
                <a:solidFill>
                  <a:schemeClr val="bg2"/>
                </a:solidFill>
              </a:ln>
            </p:spPr>
            <p:txBody>
              <a:bodyPr/>
              <a:lstStyle/>
              <a:p>
                <a:r>
                  <a:rPr lang="en-US">
                    <a:noFill/>
                  </a:rPr>
                  <a:t> </a:t>
                </a:r>
              </a:p>
            </p:txBody>
          </p:sp>
        </mc:Fallback>
      </mc:AlternateContent>
    </p:spTree>
    <p:extLst>
      <p:ext uri="{BB962C8B-B14F-4D97-AF65-F5344CB8AC3E}">
        <p14:creationId xmlns:p14="http://schemas.microsoft.com/office/powerpoint/2010/main" val="1880349108"/>
      </p:ext>
    </p:extLst>
  </p:cSld>
  <p:clrMapOvr>
    <a:masterClrMapping/>
  </p:clrMapOvr>
</p:sld>
</file>

<file path=ppt/theme/theme1.xml><?xml version="1.0" encoding="utf-8"?>
<a:theme xmlns:a="http://schemas.openxmlformats.org/drawingml/2006/main" name="uw-slides">
  <a:themeElements>
    <a:clrScheme name="Custom 6">
      <a:dk1>
        <a:srgbClr val="000000"/>
      </a:dk1>
      <a:lt1>
        <a:srgbClr val="FFFFFF"/>
      </a:lt1>
      <a:dk2>
        <a:srgbClr val="333333"/>
      </a:dk2>
      <a:lt2>
        <a:srgbClr val="154DBD"/>
      </a:lt2>
      <a:accent1>
        <a:srgbClr val="D50CEA"/>
      </a:accent1>
      <a:accent2>
        <a:srgbClr val="5E2B97"/>
      </a:accent2>
      <a:accent3>
        <a:srgbClr val="0B975E"/>
      </a:accent3>
      <a:accent4>
        <a:srgbClr val="BB5D23"/>
      </a:accent4>
      <a:accent5>
        <a:srgbClr val="EDC709"/>
      </a:accent5>
      <a:accent6>
        <a:srgbClr val="A3A3A3"/>
      </a:accent6>
      <a:hlink>
        <a:srgbClr val="D63236"/>
      </a:hlink>
      <a:folHlink>
        <a:srgbClr val="A3212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slides" id="{0D97CF38-E52B-4851-A69D-7EE004AC6267}" vid="{68DEA4A6-4387-4F6D-8395-4017875E5F2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2069</TotalTime>
  <Words>7711</Words>
  <Application>Microsoft Office PowerPoint</Application>
  <PresentationFormat>On-screen Show (16:9)</PresentationFormat>
  <Paragraphs>510</Paragraphs>
  <Slides>71</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71</vt:i4>
      </vt:variant>
    </vt:vector>
  </HeadingPairs>
  <TitlesOfParts>
    <vt:vector size="79" baseType="lpstr">
      <vt:lpstr>Arial</vt:lpstr>
      <vt:lpstr>Quattrocento Sans</vt:lpstr>
      <vt:lpstr>Courier New</vt:lpstr>
      <vt:lpstr>Source Sans Pro</vt:lpstr>
      <vt:lpstr>Raleway</vt:lpstr>
      <vt:lpstr>Source Code Pro</vt:lpstr>
      <vt:lpstr>Cambria Math</vt:lpstr>
      <vt:lpstr>uw-slides</vt:lpstr>
      <vt:lpstr>CSE 421 Section 2</vt:lpstr>
      <vt:lpstr>Administrivia</vt:lpstr>
      <vt:lpstr>Announcements &amp; Reminders</vt:lpstr>
      <vt:lpstr>Graph Modeling</vt:lpstr>
      <vt:lpstr>Modeling a Problem</vt:lpstr>
      <vt:lpstr>Graph Modeling Steps</vt:lpstr>
      <vt:lpstr>Writing Algorithms Using Existing Algorithms</vt:lpstr>
      <vt:lpstr>Big-O</vt:lpstr>
      <vt:lpstr>Big-O Review</vt:lpstr>
      <vt:lpstr>Big-O Review</vt:lpstr>
      <vt:lpstr>Big-O Tips for Comparing</vt:lpstr>
      <vt:lpstr>Problem 1 – Big-O-No</vt:lpstr>
      <vt:lpstr>Problem 1 – Big-O-No</vt:lpstr>
      <vt:lpstr>Problem 1 – Big-O-No</vt:lpstr>
      <vt:lpstr>Problem 1 – Big-O-No</vt:lpstr>
      <vt:lpstr>Problem 1 – Big-O-No</vt:lpstr>
      <vt:lpstr>Problem 1 – Big-O-No</vt:lpstr>
      <vt:lpstr>Problem 1 – Big-O-No</vt:lpstr>
      <vt:lpstr>Problem 1 – Big-O-No</vt:lpstr>
      <vt:lpstr>Problem 1 – Big-O-No</vt:lpstr>
      <vt:lpstr>Problem 1 – Big-O-No</vt:lpstr>
      <vt:lpstr>Graph</vt:lpstr>
      <vt:lpstr>DFS Review</vt:lpstr>
      <vt:lpstr>DFS Review</vt:lpstr>
      <vt:lpstr>BFS Review</vt:lpstr>
      <vt:lpstr>BFS Review</vt:lpstr>
      <vt:lpstr>Topological Sort</vt:lpstr>
      <vt:lpstr>Try to find some different topological orders</vt:lpstr>
      <vt:lpstr>Connected Components</vt:lpstr>
      <vt:lpstr>Find all connected components</vt:lpstr>
      <vt:lpstr>PowerPoint Presentation</vt:lpstr>
      <vt:lpstr>Strongly Connected Components</vt:lpstr>
      <vt:lpstr>Try to separate the graph into SCCs</vt:lpstr>
      <vt:lpstr>PowerPoint Presentation</vt:lpstr>
      <vt:lpstr>Fun Fact</vt:lpstr>
      <vt:lpstr>PowerPoint Presentation</vt:lpstr>
      <vt:lpstr>PowerPoint Presentation</vt:lpstr>
      <vt:lpstr>Problem 4 – Graph Modeling</vt:lpstr>
      <vt:lpstr>Problem 4 – Graph Modeling</vt:lpstr>
      <vt:lpstr>Problem 4 – Graph Modeling</vt:lpstr>
      <vt:lpstr>Problem 4 – Graph Modeling</vt:lpstr>
      <vt:lpstr>Problem 4 – Graph Modeling</vt:lpstr>
      <vt:lpstr>Problem 4 – Graph Modeling</vt:lpstr>
      <vt:lpstr>Problem 4 – Graph Modeling</vt:lpstr>
      <vt:lpstr>Problem 4 – Graph Modeling</vt:lpstr>
      <vt:lpstr>Problem 4 – Graph Modeling</vt:lpstr>
      <vt:lpstr>Problem 4 – Graph Modeling</vt:lpstr>
      <vt:lpstr>Problem 4 – Graph Modeling</vt:lpstr>
      <vt:lpstr>Problem 4 – Graph Modeling</vt:lpstr>
      <vt:lpstr>Problem 4 – Graph Modeling</vt:lpstr>
      <vt:lpstr>Problem 4 – Graph Modeling</vt:lpstr>
      <vt:lpstr>Problem 4 – Graph Modeling</vt:lpstr>
      <vt:lpstr>Problem 4 – Graph Modeling</vt:lpstr>
      <vt:lpstr>Problem 4 – Graph Modeling</vt:lpstr>
      <vt:lpstr>Problem 4 – Graph Modeling</vt:lpstr>
      <vt:lpstr>Problem 4 – Graph Modeling</vt:lpstr>
      <vt:lpstr>Problem 4 – Graph Modeling</vt:lpstr>
      <vt:lpstr>Problem 4 – Graph Modeling</vt:lpstr>
      <vt:lpstr>Problem 4 – Graph Modeling</vt:lpstr>
      <vt:lpstr>Proof by Contradiction using Extremes</vt:lpstr>
      <vt:lpstr>Contradiction</vt:lpstr>
      <vt:lpstr>Problem 2 - Write it Slicker: Proof by Contradiction</vt:lpstr>
      <vt:lpstr>Problem 2 - Write it Slicker: Proof by Contradiction</vt:lpstr>
      <vt:lpstr>Problem 2 - Write it Slicker: Proof by Contradiction</vt:lpstr>
      <vt:lpstr>Problem 2 - Write it Slicker: Proof by Contradiction</vt:lpstr>
      <vt:lpstr>Problem 2 - Write it Slicker: Proof by Contradiction</vt:lpstr>
      <vt:lpstr>Problem 2 - Write it Slicker: Proof by Contradiction</vt:lpstr>
      <vt:lpstr>Problem 2 - Write it Slicker: Proof by Contradiction</vt:lpstr>
      <vt:lpstr>Problem 2 - Write it Slicker: Proof by Contradiction</vt:lpstr>
      <vt:lpstr>Problem 2 - Write it Slicker: Proof by Contradiction</vt:lpstr>
      <vt:lpstr>That’s All, Folks!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421 Section 2</dc:title>
  <cp:lastModifiedBy>Albert Weng</cp:lastModifiedBy>
  <cp:revision>44</cp:revision>
  <cp:lastPrinted>2023-10-01T18:03:57Z</cp:lastPrinted>
  <dcterms:modified xsi:type="dcterms:W3CDTF">2024-01-12T22:36:59Z</dcterms:modified>
</cp:coreProperties>
</file>