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42" r:id="rId2"/>
    <p:sldId id="340" r:id="rId3"/>
    <p:sldId id="328" r:id="rId4"/>
    <p:sldId id="330" r:id="rId5"/>
    <p:sldId id="323" r:id="rId6"/>
    <p:sldId id="324" r:id="rId7"/>
    <p:sldId id="325" r:id="rId8"/>
    <p:sldId id="321" r:id="rId9"/>
    <p:sldId id="322" r:id="rId10"/>
    <p:sldId id="329" r:id="rId11"/>
    <p:sldId id="341" r:id="rId12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BBA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7" d="100"/>
          <a:sy n="97" d="100"/>
        </p:scale>
        <p:origin x="-906" y="-1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-451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l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r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l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r" defTabSz="984250">
              <a:defRPr sz="1300">
                <a:latin typeface="Times New Roman" pitchFamily="18" charset="0"/>
              </a:defRPr>
            </a:lvl1pPr>
          </a:lstStyle>
          <a:p>
            <a:fld id="{B38CCA09-4E35-46E0-8F29-77B312A43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6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l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4560888"/>
            <a:ext cx="53721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l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fld id="{1F571F26-4F13-4C9C-9686-B40F687A5F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4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49DA8-62A0-448E-ADAA-383E8A8C4584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6020" tIns="47167" rIns="96020" bIns="47167"/>
          <a:lstStyle/>
          <a:p>
            <a:endParaRPr lang="en-US"/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1092200"/>
            <a:ext cx="4802187" cy="360203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643313" y="9109075"/>
            <a:ext cx="246062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214" tIns="28637" rIns="20214" bIns="28637"/>
          <a:lstStyle/>
          <a:p>
            <a:pPr defTabSz="966788">
              <a:lnSpc>
                <a:spcPts val="17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F30A2-E99F-4D4B-8F27-BAEE463A47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4C0C2-9A5D-48AE-A7AC-CB10175237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4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477000"/>
            <a:ext cx="37338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65B133DA-BE96-41B8-857B-0886D59701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77000"/>
            <a:ext cx="3733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+mn-lt"/>
              </a:defRPr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+mn-lt"/>
              </a:defRPr>
            </a:lvl1pPr>
          </a:lstStyle>
          <a:p>
            <a:fld id="{90C64C45-B8B7-4342-9319-10D0D131B28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72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3429000"/>
            <a:ext cx="3155950" cy="6524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8" rIns="19050" bIns="26988" anchor="b"/>
          <a:lstStyle/>
          <a:p>
            <a:pPr defTabSz="904875">
              <a:lnSpc>
                <a:spcPts val="4100"/>
              </a:lnSpc>
              <a:tabLst>
                <a:tab pos="904875" algn="l"/>
                <a:tab pos="1809750" algn="l"/>
                <a:tab pos="2716213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2900" b="1" dirty="0">
                <a:solidFill>
                  <a:srgbClr val="000000"/>
                </a:solidFill>
              </a:rPr>
              <a:t>CSE 451: Operating Systems</a:t>
            </a:r>
            <a:br>
              <a:rPr lang="en-US" sz="2900" b="1" dirty="0">
                <a:solidFill>
                  <a:srgbClr val="000000"/>
                </a:solidFill>
              </a:rPr>
            </a:br>
            <a:r>
              <a:rPr lang="en-US" sz="2900" b="1" dirty="0" smtClean="0">
                <a:solidFill>
                  <a:srgbClr val="000000"/>
                </a:solidFill>
              </a:rPr>
              <a:t>Spring 2013</a:t>
            </a:r>
            <a:r>
              <a:rPr lang="en-US" sz="2900" b="1" dirty="0">
                <a:solidFill>
                  <a:srgbClr val="000000"/>
                </a:solidFill>
              </a:rPr>
              <a:t/>
            </a:r>
            <a:br>
              <a:rPr lang="en-US" sz="2900" b="1" dirty="0">
                <a:solidFill>
                  <a:srgbClr val="000000"/>
                </a:solidFill>
              </a:rPr>
            </a:br>
            <a:r>
              <a:rPr lang="en-US" sz="2900" b="1" dirty="0">
                <a:solidFill>
                  <a:srgbClr val="000000"/>
                </a:solidFill>
              </a:rPr>
              <a:t/>
            </a:r>
            <a:br>
              <a:rPr lang="en-US" sz="2900" b="1" dirty="0">
                <a:solidFill>
                  <a:srgbClr val="000000"/>
                </a:solidFill>
              </a:rPr>
            </a:br>
            <a:r>
              <a:rPr lang="en-US" sz="2900" b="1" dirty="0">
                <a:solidFill>
                  <a:srgbClr val="FF3300"/>
                </a:solidFill>
              </a:rPr>
              <a:t>Module </a:t>
            </a:r>
            <a:r>
              <a:rPr lang="en-US" sz="2900" b="1" dirty="0" smtClean="0">
                <a:solidFill>
                  <a:srgbClr val="FF3300"/>
                </a:solidFill>
              </a:rPr>
              <a:t>1a</a:t>
            </a:r>
            <a:r>
              <a:rPr lang="en-US" sz="2900" b="1" dirty="0">
                <a:solidFill>
                  <a:srgbClr val="FF3300"/>
                </a:solidFill>
              </a:rPr>
              <a:t/>
            </a:r>
            <a:br>
              <a:rPr lang="en-US" sz="2900" b="1" dirty="0">
                <a:solidFill>
                  <a:srgbClr val="FF3300"/>
                </a:solidFill>
              </a:rPr>
            </a:br>
            <a:r>
              <a:rPr lang="en-US" sz="2900" b="1" dirty="0" smtClean="0">
                <a:solidFill>
                  <a:srgbClr val="FF3300"/>
                </a:solidFill>
              </a:rPr>
              <a:t>Paul Allen’s Living Computer Museum</a:t>
            </a:r>
            <a:endParaRPr lang="en-US" sz="2900" b="1" dirty="0">
              <a:solidFill>
                <a:srgbClr val="FF33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4876800"/>
            <a:ext cx="1108075" cy="788988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8" rIns="19050" bIns="26988"/>
          <a:lstStyle/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>
                <a:solidFill>
                  <a:srgbClr val="000000"/>
                </a:solidFill>
              </a:rPr>
              <a:t>Ed Lazowska</a:t>
            </a: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>
                <a:solidFill>
                  <a:srgbClr val="000000"/>
                </a:solidFill>
              </a:rPr>
              <a:t>lazowska@cs.washington.edu</a:t>
            </a: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>
                <a:solidFill>
                  <a:srgbClr val="000000"/>
                </a:solidFill>
              </a:rPr>
              <a:t>570 Allen Center</a:t>
            </a: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endParaRPr lang="en-US" sz="1600" b="1">
              <a:solidFill>
                <a:srgbClr val="000000"/>
              </a:solidFill>
            </a:endParaRP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5219-48FA-41A3-A20B-CD14A18A296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657600" cy="304800"/>
          </a:xfrm>
        </p:spPr>
        <p:txBody>
          <a:bodyPr/>
          <a:lstStyle/>
          <a:p>
            <a:r>
              <a:rPr lang="en-US" dirty="0" smtClean="0"/>
              <a:t>© 2013 Gribble, Lazowska, Levy, Zahorjan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233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996"/>
            <a:ext cx="9144000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4562</TotalTime>
  <Words>114</Words>
  <Application>Microsoft Office PowerPoint</Application>
  <PresentationFormat>On-screen Show (4:3)</PresentationFormat>
  <Paragraphs>27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Blank Presentation</vt:lpstr>
      <vt:lpstr>CSE 451: Operating Systems Spring 2013  Module 1a Paul Allen’s Living Computer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 CS451</dc:title>
  <dc:creator>Brian N. Bershad</dc:creator>
  <cp:lastModifiedBy>cse</cp:lastModifiedBy>
  <cp:revision>156</cp:revision>
  <dcterms:created xsi:type="dcterms:W3CDTF">1998-03-30T02:45:13Z</dcterms:created>
  <dcterms:modified xsi:type="dcterms:W3CDTF">2013-04-08T03:51:27Z</dcterms:modified>
</cp:coreProperties>
</file>