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13"/>
  </p:notesMasterIdLst>
  <p:handoutMasterIdLst>
    <p:handoutMasterId r:id="rId14"/>
  </p:handoutMasterIdLst>
  <p:sldIdLst>
    <p:sldId id="278" r:id="rId2"/>
    <p:sldId id="28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vminfo.html#qem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vminfo.html#module_debu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0188" y="3657600"/>
            <a:ext cx="86090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/>
              <a:t>9</a:t>
            </a:r>
            <a:endParaRPr lang="en-US" dirty="0"/>
          </a:p>
          <a:p>
            <a:pPr algn="ctr"/>
            <a:r>
              <a:rPr lang="en-US" dirty="0" smtClean="0"/>
              <a:t>Debugging kernel modules, project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scenarios to test to make sure your undelete module is working…check as many as you can!</a:t>
            </a:r>
          </a:p>
          <a:p>
            <a:pPr lvl="1"/>
            <a:r>
              <a:rPr lang="en-US" dirty="0" smtClean="0"/>
              <a:t>Calls to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undelete_read</a:t>
            </a:r>
            <a:r>
              <a:rPr lang="en-US" dirty="0" smtClean="0"/>
              <a:t> with a small buffer size (for example, a single byte)</a:t>
            </a:r>
          </a:p>
          <a:p>
            <a:pPr lvl="2"/>
            <a:r>
              <a:rPr lang="en-US" dirty="0" smtClean="0"/>
              <a:t>Should advance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buffer_read_offset</a:t>
            </a:r>
            <a:r>
              <a:rPr lang="en-US" dirty="0" smtClean="0"/>
              <a:t> without reading the next block</a:t>
            </a:r>
          </a:p>
          <a:p>
            <a:pPr lvl="1"/>
            <a:r>
              <a:rPr lang="en-US" dirty="0" smtClean="0"/>
              <a:t>File systems spanning multiple block groups</a:t>
            </a:r>
          </a:p>
          <a:p>
            <a:pPr lvl="1"/>
            <a:r>
              <a:rPr lang="en-US" dirty="0" smtClean="0"/>
              <a:t>File systems with a variety of block sizes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Everyone’s favorite activity!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1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0306"/>
            <a:ext cx="8991600" cy="788894"/>
          </a:xfrm>
        </p:spPr>
        <p:txBody>
          <a:bodyPr/>
          <a:lstStyle/>
          <a:p>
            <a:r>
              <a:rPr lang="en-US" dirty="0" smtClean="0"/>
              <a:t>Preliminary project 2b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groups disabled interrupts unnecessarily or too early/for too long</a:t>
            </a:r>
          </a:p>
          <a:p>
            <a:r>
              <a:rPr lang="en-US" dirty="0"/>
              <a:t>Do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sthread_user_mutex_free</a:t>
            </a:r>
            <a:r>
              <a:rPr lang="en-US" dirty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sthread_user_cond_free</a:t>
            </a:r>
            <a:r>
              <a:rPr lang="en-US" dirty="0" smtClean="0"/>
              <a:t> need to disable interrupts/acquire a lock?</a:t>
            </a:r>
          </a:p>
          <a:p>
            <a:pPr lvl="1"/>
            <a:r>
              <a:rPr lang="en-US" dirty="0" smtClean="0"/>
              <a:t>No: They are only invoked after all function calls using them have finished</a:t>
            </a:r>
          </a:p>
          <a:p>
            <a:r>
              <a:rPr lang="en-US" dirty="0" smtClean="0"/>
              <a:t>Be consistent in whether you disable interrupts or whether you acquire a lock to protect a certain data structure: mixing the two is dangerous and can lead to deadlocks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5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kernel modules with GDB is tricky—GDB needs to know both what the symbols are (from the .</a:t>
            </a:r>
            <a:r>
              <a:rPr lang="en-US" dirty="0" err="1" smtClean="0"/>
              <a:t>ko</a:t>
            </a:r>
            <a:r>
              <a:rPr lang="en-US" dirty="0" smtClean="0"/>
              <a:t> file) and where in the kernel they are located</a:t>
            </a:r>
          </a:p>
          <a:p>
            <a:r>
              <a:rPr lang="en-US" dirty="0" smtClean="0"/>
              <a:t>We have the kernel object (.</a:t>
            </a:r>
            <a:r>
              <a:rPr lang="en-US" dirty="0" err="1" smtClean="0"/>
              <a:t>ko</a:t>
            </a:r>
            <a:r>
              <a:rPr lang="en-US" dirty="0" smtClean="0"/>
              <a:t>) file, but how can we figure out where in the running kernel the symbols are located?</a:t>
            </a:r>
          </a:p>
          <a:p>
            <a:pPr lvl="1"/>
            <a:r>
              <a:rPr lang="en-US" dirty="0" smtClean="0"/>
              <a:t>Answer: the kernel tells us!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loading a kernel module in </a:t>
            </a:r>
            <a:r>
              <a:rPr lang="en-US" dirty="0" err="1" smtClean="0"/>
              <a:t>Qemu</a:t>
            </a:r>
            <a:r>
              <a:rPr lang="en-US" dirty="0" smtClean="0"/>
              <a:t>, look under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/sys/modules/[module-name]/sections/</a:t>
            </a:r>
            <a:r>
              <a:rPr lang="en-US" dirty="0" smtClean="0"/>
              <a:t> to see a file for each of its sections:</a:t>
            </a:r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cd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/sys/module/ext2undelete/sections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init.text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smp_locks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.text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exit.text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note.gnu.build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-id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strtab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mcount_loc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gnu.linkonce.this_module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symtab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3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contents of each file is the address within the kernel of the corresponding section:</a:t>
            </a:r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&gt; cat .text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bss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0xffffffffa0000000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0xffffffffa0001030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0xffffffffa0002260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9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Next, connect GDB to your running </a:t>
            </a:r>
            <a:r>
              <a:rPr lang="en-US" dirty="0" err="1" smtClean="0"/>
              <a:t>Qemu</a:t>
            </a:r>
            <a:r>
              <a:rPr lang="en-US" dirty="0" smtClean="0"/>
              <a:t> instance using the directions on the </a:t>
            </a:r>
            <a:r>
              <a:rPr lang="en-US" dirty="0" smtClean="0">
                <a:hlinkClick r:id="rId2"/>
              </a:rPr>
              <a:t>VM Info</a:t>
            </a:r>
            <a:r>
              <a:rPr lang="en-US" dirty="0" smtClean="0"/>
              <a:t> course page, then load the module file’s symbols: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add-symbol-file 451repo/project3/ext2undelete.ko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 0xffffffffa0000000 -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 .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0xffffffffa0001030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 -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 .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bss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0xffffffffa0002260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add symbol table from file "451repo/project3/ext2undelete.ko" at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text_addr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rodata_addr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0xffffffffa0001030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bss_addr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0xffffffffa0002260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(y or n)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Reading symbols from 451repo/project3/ext2undelete.ko...done.</a:t>
            </a:r>
            <a:endParaRPr lang="en-US" sz="2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2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we’re set! Can examine symbols, set breakpoints, etc. from the comfort of GDB</a:t>
            </a:r>
          </a:p>
          <a:p>
            <a:r>
              <a:rPr lang="en-US" dirty="0" smtClean="0"/>
              <a:t>(Show demo here)</a:t>
            </a:r>
          </a:p>
          <a:p>
            <a:r>
              <a:rPr lang="en-US" dirty="0" smtClean="0"/>
              <a:t>This material is also available </a:t>
            </a:r>
            <a:r>
              <a:rPr lang="en-US" dirty="0" smtClean="0">
                <a:hlinkClick r:id="rId2"/>
              </a:rPr>
              <a:t>as a tutorial on the course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can we figure out which </a:t>
            </a:r>
            <a:r>
              <a:rPr lang="en-US" dirty="0" err="1" smtClean="0"/>
              <a:t>inodes</a:t>
            </a:r>
            <a:r>
              <a:rPr lang="en-US" dirty="0" smtClean="0"/>
              <a:t> have been deleted?</a:t>
            </a:r>
          </a:p>
          <a:p>
            <a:r>
              <a:rPr lang="en-US" dirty="0" smtClean="0"/>
              <a:t>First step: Check the </a:t>
            </a:r>
            <a:r>
              <a:rPr lang="en-US" dirty="0" err="1" smtClean="0"/>
              <a:t>inode</a:t>
            </a:r>
            <a:r>
              <a:rPr lang="en-US" dirty="0" smtClean="0"/>
              <a:t> bitmap</a:t>
            </a:r>
          </a:p>
          <a:p>
            <a:pPr lvl="1"/>
            <a:r>
              <a:rPr lang="en-US" dirty="0" smtClean="0"/>
              <a:t>The bits of the </a:t>
            </a:r>
            <a:r>
              <a:rPr lang="en-US" dirty="0" err="1" smtClean="0"/>
              <a:t>inode</a:t>
            </a:r>
            <a:r>
              <a:rPr lang="en-US" dirty="0" smtClean="0"/>
              <a:t> bitmap describe which </a:t>
            </a:r>
            <a:r>
              <a:rPr lang="en-US" dirty="0" err="1" smtClean="0"/>
              <a:t>inodes</a:t>
            </a:r>
            <a:r>
              <a:rPr lang="en-US" dirty="0" smtClean="0"/>
              <a:t> are currently in use</a:t>
            </a:r>
          </a:p>
          <a:p>
            <a:pPr lvl="1"/>
            <a:r>
              <a:rPr lang="en-US" dirty="0" smtClean="0"/>
              <a:t>If the address of the </a:t>
            </a:r>
            <a:r>
              <a:rPr lang="en-US" dirty="0" err="1" smtClean="0"/>
              <a:t>inode</a:t>
            </a:r>
            <a:r>
              <a:rPr lang="en-US" dirty="0" smtClean="0"/>
              <a:t> bitmap is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ib_ptr</a:t>
            </a:r>
            <a:r>
              <a:rPr lang="en-US" dirty="0" smtClean="0"/>
              <a:t>, how can we test if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th </a:t>
            </a:r>
            <a:r>
              <a:rPr lang="en-US" dirty="0" err="1" smtClean="0"/>
              <a:t>inode</a:t>
            </a:r>
            <a:r>
              <a:rPr lang="en-US" dirty="0" smtClean="0"/>
              <a:t> is not in use?</a:t>
            </a:r>
          </a:p>
          <a:p>
            <a:r>
              <a:rPr lang="en-US" dirty="0" smtClean="0"/>
              <a:t>Second step: Check whether the </a:t>
            </a:r>
            <a:r>
              <a:rPr lang="en-US" dirty="0" err="1" smtClean="0"/>
              <a:t>inode</a:t>
            </a:r>
            <a:r>
              <a:rPr lang="en-US" dirty="0" smtClean="0"/>
              <a:t> was actually deleted</a:t>
            </a:r>
          </a:p>
          <a:p>
            <a:pPr lvl="1"/>
            <a:r>
              <a:rPr lang="en-US" dirty="0" smtClean="0"/>
              <a:t>What tells us that an </a:t>
            </a:r>
            <a:r>
              <a:rPr lang="en-US" dirty="0" err="1" smtClean="0"/>
              <a:t>inode</a:t>
            </a:r>
            <a:r>
              <a:rPr lang="en-US" dirty="0" smtClean="0"/>
              <a:t> was deleted as opposed to simply never having been used?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0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an aside,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arch/arm/include/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bitops.h</a:t>
            </a:r>
            <a:r>
              <a:rPr lang="en-US" dirty="0" smtClean="0"/>
              <a:t> defines a number of efficient bitwise operators</a:t>
            </a:r>
          </a:p>
          <a:p>
            <a:r>
              <a:rPr lang="en-US" dirty="0"/>
              <a:t>When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ext2_new_inode</a:t>
            </a:r>
            <a:r>
              <a:rPr lang="en-US" dirty="0" smtClean="0"/>
              <a:t> in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/ext2/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ialloc.c</a:t>
            </a:r>
            <a:r>
              <a:rPr lang="en-US" dirty="0" smtClean="0"/>
              <a:t> looks for the next available </a:t>
            </a:r>
            <a:r>
              <a:rPr lang="en-US" dirty="0" err="1" smtClean="0"/>
              <a:t>inode</a:t>
            </a:r>
            <a:r>
              <a:rPr lang="en-US" dirty="0" smtClean="0"/>
              <a:t> number, it (indirectly</a:t>
            </a:r>
            <a:r>
              <a:rPr lang="en-US" dirty="0"/>
              <a:t>) invokes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find_first_zero_bit_le</a:t>
            </a:r>
            <a:r>
              <a:rPr lang="en-US" dirty="0" smtClean="0"/>
              <a:t> function, which finds the index of the first zero bit for a little endian integer of a given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4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14860</TotalTime>
  <Words>585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CSE 451: Operating Systems</vt:lpstr>
      <vt:lpstr>Preliminary project 2b feedback</vt:lpstr>
      <vt:lpstr>Debugging kernel modules</vt:lpstr>
      <vt:lpstr>Debugging kernel modules</vt:lpstr>
      <vt:lpstr>Debugging kernel modules</vt:lpstr>
      <vt:lpstr>Debugging kernel modules</vt:lpstr>
      <vt:lpstr>Debugging kernel modules</vt:lpstr>
      <vt:lpstr>Project 3 tips</vt:lpstr>
      <vt:lpstr>Project 3 tips</vt:lpstr>
      <vt:lpstr>Project 3 tips</vt:lpstr>
      <vt:lpstr>Course evaluations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9</dc:title>
  <dc:creator>Elliott</dc:creator>
  <cp:lastModifiedBy>Elliott</cp:lastModifiedBy>
  <cp:revision>1114</cp:revision>
  <cp:lastPrinted>2010-09-30T06:51:22Z</cp:lastPrinted>
  <dcterms:created xsi:type="dcterms:W3CDTF">2010-12-09T17:36:17Z</dcterms:created>
  <dcterms:modified xsi:type="dcterms:W3CDTF">2013-05-30T06:26:02Z</dcterms:modified>
</cp:coreProperties>
</file>