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tags/tag9.xml" ContentType="application/vnd.openxmlformats-officedocument.presentationml.tags+xml"/>
  <Override PartName="/ppt/embeddings/oleObject3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07" r:id="rId47"/>
    <p:sldId id="298" r:id="rId48"/>
    <p:sldId id="299" r:id="rId49"/>
    <p:sldId id="300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4264" y="-2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1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49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15BFD-39B3-1B48-858D-5661AB96BCD4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4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tags" Target="../tags/tag4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26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8.vml"/><Relationship Id="rId2" Type="http://schemas.openxmlformats.org/officeDocument/2006/relationships/tags" Target="../tags/tag6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2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9.v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27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34.bin"/><Relationship Id="rId13" Type="http://schemas.openxmlformats.org/officeDocument/2006/relationships/image" Target="../media/image11.wmf"/><Relationship Id="rId1" Type="http://schemas.openxmlformats.org/officeDocument/2006/relationships/vmlDrawing" Target="../drawings/vmlDrawing10.vml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8.xml"/><Relationship Id="rId5" Type="http://schemas.openxmlformats.org/officeDocument/2006/relationships/oleObject" Target="../embeddings/oleObject3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13.wmf"/><Relationship Id="rId9" Type="http://schemas.openxmlformats.org/officeDocument/2006/relationships/image" Target="../media/image15.png"/><Relationship Id="rId10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35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11.vml"/><Relationship Id="rId2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microsoft.com/office/2007/relationships/hdphoto" Target="../media/hdphoto6.wdp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6" Type="http://schemas.microsoft.com/office/2007/relationships/hdphoto" Target="../media/hdphoto2.wdp"/><Relationship Id="rId7" Type="http://schemas.openxmlformats.org/officeDocument/2006/relationships/image" Target="../media/image7.jpeg"/><Relationship Id="rId8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6" Type="http://schemas.microsoft.com/office/2007/relationships/hdphoto" Target="../media/hdphoto4.wdp"/><Relationship Id="rId7" Type="http://schemas.openxmlformats.org/officeDocument/2006/relationships/image" Target="../media/image10.png"/><Relationship Id="rId8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</a:p>
          <a:p>
            <a:r>
              <a:rPr lang="en-US" dirty="0" smtClean="0"/>
              <a:t>Ali Farhadi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444" y="6479443"/>
            <a:ext cx="853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Many slides from Steve Seitz and Larry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Zitnick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07" y="1198341"/>
            <a:ext cx="5872163" cy="149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8909" y="2602468"/>
            <a:ext cx="233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empirically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6833" y="2602468"/>
            <a:ext cx="545338" cy="1497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9220" name="Picture 4" descr="http://www.ucl.ac.uk/~ucbplrd/motion/motion_images/Fi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8" y="1737938"/>
            <a:ext cx="7145183" cy="42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horizontal direction, followed by the vertical 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971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5334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Solution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6081889"/>
            <a:ext cx="910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Gaussian and Median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524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filters vary spatially.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Useful for </a:t>
            </a:r>
            <a:r>
              <a:rPr lang="en-US" dirty="0" err="1" smtClean="0"/>
              <a:t>deblurring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88878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45559" y="5514739"/>
            <a:ext cx="131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Durand, 02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239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362200" y="2743200"/>
            <a:ext cx="2286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2667000"/>
            <a:ext cx="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543800" y="2743200"/>
            <a:ext cx="762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0600" y="40386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41910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34914" y="3748914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03757" y="4007742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51256" y="3741357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69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4419600" y="4191000"/>
            <a:ext cx="76200" cy="76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/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45861" y="2985693"/>
            <a:ext cx="1328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0.23 </a:t>
            </a:r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153675" y="2164423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2483</Words>
  <Application>Microsoft Macintosh PowerPoint</Application>
  <PresentationFormat>On-screen Show (4:3)</PresentationFormat>
  <Paragraphs>1980</Paragraphs>
  <Slides>50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First and second derivatives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Ali Farhadi</cp:lastModifiedBy>
  <cp:revision>28</cp:revision>
  <dcterms:created xsi:type="dcterms:W3CDTF">2013-04-02T00:43:45Z</dcterms:created>
  <dcterms:modified xsi:type="dcterms:W3CDTF">2013-10-01T18:26:51Z</dcterms:modified>
</cp:coreProperties>
</file>