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1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12.xml" ContentType="application/vnd.openxmlformats-officedocument.presentationml.notesSlide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5.wmf"/><Relationship Id="rId1" Type="http://schemas.openxmlformats.org/officeDocument/2006/relationships/image" Target="../media/image9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image" Target="../media/image99.emf"/><Relationship Id="rId4" Type="http://schemas.openxmlformats.org/officeDocument/2006/relationships/image" Target="../media/image10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Relationship Id="rId6" Type="http://schemas.openxmlformats.org/officeDocument/2006/relationships/image" Target="../media/image159.wmf"/><Relationship Id="rId5" Type="http://schemas.openxmlformats.org/officeDocument/2006/relationships/image" Target="../media/image158.wmf"/><Relationship Id="rId4" Type="http://schemas.openxmlformats.org/officeDocument/2006/relationships/image" Target="../media/image15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image" Target="../media/image169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12:55.6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7431 4226 309 0,'61'55'42'0,"-57"-61"-69"0,2 5-94 16,-2-2 41-16,0-1 79 16,-3 1 69-16,-1 2 39 15,0-2-16-15,0-2-23 16,0-1-13-16,0 0 3 15,1-1 4-15,1 0-6 16,-1-1-17-16,-1-2-11 16,0-5-14-16,2-34-6 0,-3 27-6 15,0-2-2 1,-4 2 1-16,1 0 1 0,-2 8-1 16,-2 1-2-16,0 5-8 15,-3 4-4-15,0 3-3 16,-2 2 2-16,-2 6 5 15,1 1 5-15,2 6 2 16,-2 3 1-16,1 6 0 16,-1 6-1-16,0 2 1 15,2-1 0-15,-4 3 6 16,-2 1 7-16,-3 5 2 16,3 2-1-16,-2-1-5 15,5-2-6-15,5-8 1 16,1-2 6-16,7-1 6 15,-2-1 3-15,5 1 0 16,3 1-3-16,1 0 9 16,4-1 6-16,6-4 6 0,3-1 0 15,10-5-7-15,5 1-2 16,5-2-8-16,1-2-3 16,3-2-14-16,-2-1-7 15,2-8-3-15,-1 3 0 16,-2-12 8-16,-1-2 1 15,0-6 2-15,-1-3-1 16,1-2-2-16,-4 1 0 16,-5 1 2-16,-3 1 0 0,-6-6 3 15,2 0-1-15,-4-3 5 16,-3-1 2-16,-5 4 6 16,0 0 1-16,-8 0 0 15,-1 0-2-15,-2-4 0 16,-2-2 1-16,-4-4 12 15,-4-7 3-15,0-3 0 16,-5 1-8-16,-5-4-38 16,-1 1 6-16,-3 1 21 15,-3 2 7-15,-1 10 23 16,-1 5-20-16,-3 14-59 16,0 1-18-16,-4 9-30 15,-3 2-10-15,-1 6-2 16,0 3 2-16,9 1 5 15,8 4 0-15,9-1-15 16,4 1-13-16,6 5 4 0,1 2 14 16,5 4 42-16,3 2-3 15,2 1 48-15</inkml:trace>
  <inkml:trace contextRef="#ctx0" brushRef="#br0" timeOffset="330.212">7476 4450 45 0,'0'0'35'0,"0"0"4"15,1-1-4-15,-1 0 4 16,0 1 11-16,0-1 18 16,0 1-2-16,0 0-18 15,0-2-10-15,1 2-13 16,1 0-4-16,2 0-5 15,0 2-5-15,2-1-9 16,2 1-2-16,2 2 2 16,8 4 2-16,29 23 4 15,-29-13 1-15,0 4 2 16,5 7-1 0,-1 2-1-16,-3 1 0 0,3 2-3 15,-1-3 0-15,1 2 0 16,-1 0-1-16,1 1-10 15,-5-4-45-15,-1-7 35 16</inkml:trace>
  <inkml:trace contextRef="#ctx0" brushRef="#br0" timeOffset="1425.94">8459 4237 1088 0,'2'4'214'0,"1"7"-482"15,0 7-32-15,-1 16 73 16,-2 1 105-16,-4 3 124 16,-4-2 27-16,-2-2 39 15,2-1 1-15,-1 2-12 16,0 3-16-16,1 0-32 16,0 0-1-16,3-8 19 15,2-7 11-15,0-9 21 16,0-4 7-16,3-7-10 15,-1 0-6-15,0-3-11 0,1-1-11 16,0-1-22-16,0 1-6 16,1-3-22-16,0-2-7 15,1-6 4-15,5-18 0 16,9-36 12-16,-7 22 6 16,2 1 15-16,-1 2 8 15,2 6 3-15,-3 0-1 16,1 0-10-16,2 0-7 15,-1-1-3-15,3 5 0 16,-1 7 1-16,-2 2 0 0,3 6 0 16,-2 0-1-16,-3 4 0 15,1-2-1-15,4 6 1 16,1 0 0-16,4 1 1 16,-1 3 0-16,-5-2 1 15,2 0-1-15,-1 2 0 16,-1 0 0-16,4 3 0 15,-1 3-1-15,-1 9 1 16,1 3-1-16,-2 5 0 16,0 2 0-16,-4 0 0 15,0 3 1-15,-4 4 2 16,-5-1 2-16,-3 4 1 16,-6 3 1-16,-8-1 0 15,-7 1-2-15,-6-1-1 16,-6-4 0-16,1-3 0 0,-1 1 0 15,0-6 2-15,2-2-1 16,3-7 2-16,1-4 0 16,7-4 0-16,5-1 0 15,8-2-1-15,3-1-2 16,3 0-3-16,1 0-5 16,2 0-16-16,2 0-9 15,0-1-3-15,4 0 3 16,9-3 12-16,14-4 10 0,33-5 4 15,-27 5 0-15,-3-1 2 16,-1 3 1-16,-1 1 1 16,-4 1 1-16,0 4-2 15,-2 0 0-15,-1 4-5 16,-5-1-5-16,0 4-15 16,-5 0-6-16,2 4-1 15,0 3 5-15,-5 5 16 16,-1 0 6-16,-5 1 5 15,-2-3 3-15,-5-2 4 16,-2-1 1-16,-8 0 3 16,-2 1 0-16,-4-1 1 15,-2 1-1-15,-6 1-3 16,-5 1-3-16,-5 2-10 16,-2-6-6-16,-1-5-24 15,2-3-51-15,5-6 60 0</inkml:trace>
  <inkml:trace contextRef="#ctx0" brushRef="#br0" timeOffset="1977.611">9185 4172 877 0,'-2'3'182'0,"0"0"-267"16,2 9-85-16,2 5 15 15,5 16 136-15,-3 3 31 16,2 10 15-16,2 0 5 16,-1-3 20-16,5 1 4 15,-2-4-8-15,0 2-7 16,-3-2-21-16,1-3-6 16,-3-11 5-16,-3-3 6 15,2-8 0-15,-2-2-2 16,-1-6-10-16,2 1-7 0,-3-7-21 15,0 0-29-15,1-2-40 16,0 0-66-16,4-5 95 16</inkml:trace>
  <inkml:trace contextRef="#ctx0" brushRef="#br0" timeOffset="2526.943">10079 4283 1099 0,'2'3'340'0,"-2"-8"-451"0,0 0-98 16,0 4 0-16,2 0 49 15,-1 0 138-15,1-1 51 16,-2 0 22-16,-3-3 0 16,0-1-8-16,-2-3-8 15,-2-1-11-15,-34-37-3 16,15 24-6-16,-4-1-2 16,-3-2-8-16,-5 3-4 15,-9 7-3-15,-1 3-1 0,-1 11 0 16,3 3-1-16,9 13-3 15,5 1-2-15,9 14-2 16,3 3-2-16,8 6 3 16,6 7 0-16,6 6 6 15,5 3 2-15,14 2 23 16,4 0 9-16,11-4 10 16,9-3 3-16,7-1-13 15,5-6 3-15,3-1 0 16,3-3 6-16,-3-6 9 15,-1 1-4-15,1-7 3 16,-2-6-5-16,-1-2-14 16,8-4-5-16,0-4-12 15,1-1-6-15,-3-2-30 16,-11 1-37-16,-8 3-260 16,-3-2 219-16</inkml:trace>
  <inkml:trace contextRef="#ctx0" brushRef="#br0" timeOffset="23026.597">10004 9503 123 0,'27'-11'39'15,"-27"7"-34"-15,-3-1-17 16,0 0 0-16,0 1 43 15,-5-1 33-15,1 0 32 16,1 0 9-16,0 1-21 16,2-1-19-16,1 2-16 15,-3-1-1-15,-1 0-5 16,1-1-1-16,-4-5-4 16,1 0-4-16,-3-4 0 0,-1 1-3 15,2 1-7-15,-2-3-2 16,2 2-2-16,-4-3 1 15,-3 0-5-15,0 2-1 16,-3 3-9-16,2 2-4 16,-1-4 3-16,0 0 2 15,1 2 2-15,1 3 1 16,0 3 12-16,1 0 7 16,-4 1-10-16,-1-1-4 15,-3 2-14-15,-1 2-9 16,-2 1 6-16,-9 0 0 0,-5 0 1 15,-2 0 1-15,-5 3 0 16,4 4-1-16,-4 4-4 16,-3 2-3-16,2 9-7 15,-4-2-6-15,-5 7-5 16,-3 1 0-16,-6 1 8 16,-1 2 6-16,4-5 9 15,0 4 3-15,6 4-2 16,4 4-7-16,-1 6-24 15,-1 0-10-15,-1 0 0 16,-1 3 6-16,2-2 25 16,3 0 10-16,4-3 3 15,4-1 2-15,8-1 1 16,0 1 0-16,3 4 0 16,2 0 1-16,2-3 8 0,4-1 5 15,5-4 10-15,1-1 5 16,2 2 0-16,2-1-2 15,0-4-7-15,2 1-4 16,-2-2-8-16,1-2-3 16,1 8-1-16,0 4-1 15,0-1-1-15,1 1 1 16,2-1-3-16,-1-3 0 16,3 1-3-16,4 3 11 0,3-9 3 15,6 1 1-15,4-4 8 16,3 0-8-1,3 2 3-15,1 2 2 0,4 6-6 16,3-3-3-16,1-5-7 16,1-1-1-16,5-1-3 15,-2 0 1-15,5 3 3 16,2-4 3 0,-1-5 3-16,1-1 2 0,1-6-2 15,-3 2-2-15,-1 1-3 16,4-3-2-16,1 5-1 15,3-1-1-15,2-3 1 16,0 2 0-16,5-2 2 16,2 2 1-16,1-5-3 15,3 1 1-15,1-6-2 16,-3 0 0-16,1-4 0 0,0-3 0 16,-4-4 2-16,4-3 0 15,5-4 1-15,1-1 0 16,-1-6 1-16,-2-1 3 15,-1-4-1-15,-1-1 0 16,-1 4-3-16,0 1-3 16,1 0 0-16,-4 1 0 15,3 2 0-15,-4-1 0 16,0 4-1-16,-2-5-1 0,-3-2-1 16,-1-3 1-16,-3-5 0 15,4-3 0-15,-6-7 1 16,2-1 0-16,-1 0 0 15,0-2-1-15,0-3-5 16,5 2-2-16,-4-6-5 16,-2 5 0-16,-1 4 7 15,-1-1 0-15,-1-3-1 16,-4-4-4-16,-1-3-15 16,-1-2-5-16,-3-4 1 15,1 3 4-15,-6-2 12 16,-4 2 5-16,-3 9 4 15,-2-2 0-15,-1 0 2 16,-1-4 1-16,0-1-4 16,-3-1 0-16,-1-1 0 15,-2-2 2-15,-3 2 3 16,-2 2 1-16,-3 3 3 0,-3 2 1 16,-2 0 1-16,0-3-1 15,-5 0-2-15,0-1-2 16,-5-5-2-16,0 0 0 15,-1 0-4-15,-1 3-2 16,0 5-6-16,0 4-5 16,-6-1-10-16,0 0-14 15,-3 7-21-15,-2 5-22 0,-6 10-67 16,-2 8-73 0,-12 13 141-16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34:46.5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10943 4924 99 0,'4'2'25'16</inkml:trace>
  <inkml:trace contextRef="#ctx0" brushRef="#br0" timeOffset="339.61">10949 4926 208 0,'0'0'101'0,"0"0"-18"0,0 0-17 16,0 0-41-16,0 0-21 15,-1 0-29-15,-12 4 2 16,-17 1 31-16,-27 5 12 16,26-6-1-16,-3 2-6 15,3 6-14-15,-1 3-3 16,5 4 2-16,4 1-1 15,8 4 2-15,7 1-1 0,9 1 2 16,8 4 0-16,11 5 0 16,4 2 2-16,4 5-2 15,2 0 1-15,-5-4-1 16,-3 1 1-16,-8-6 1 16,-6-3 3-16,-8 0 32 15,-5-2 17-15,-8-2 31 16,-7 2 2-1,-10-9-32-15,-6-1-18 0,-9-3-49 16,-1-3-18-16,-4-5-63 16,-4-4-86-16,-1-9 116 15</inkml:trace>
  <inkml:trace contextRef="#ctx0" brushRef="#br0" timeOffset="1089.243">11098 4520 620 0,'7'22'171'15,"2"8"-235"-15,5 16 21 16,-3 5 33-16,-1 3 7 16,-5 4 1-16,-4-8 19 15,-1-2 17-15,-4-7 26 16,-6-1 10-16,-5 5-1 15,0 3-12-15,-4 7-22 16,6 3-13-16,-2 1-12 16,3 1-4-16,6-11-2 15,-4-8 0-15,7-11-1 16,0-6 1-16,2-6-3 16,1-4 0-16,-3-7 1 15,3-2 2-15,0-5 6 16,0 1 13-16,0-2 17 0,0 0-5 15,0-1-8-15,6-21-11 16,17-38-18-16,-9 27 2 16,4-4 1-1,0-9 1-15,7-2-1 0,2 0-1 16,1 5 0-16,6 4-2 16,-2 9-1-16,2 2 0 15,4 7-2-15,0 6 0 16,1 5-1-16,1 5 1 15,-3 7-1-15,-2 4 1 0,-1 12-2 16,0 5 1-16,3 15 2 16,0 7 0-16,-10 9 2 15,-1 6 0-15,-11 0 4 16,-4-2 4-16,-6-4 5 16,-4 0 2-16,-2-7 2 15,-4 0-1-15,0-13-5 16,0-6-1-16,0-8-6 15,2-6-1-15,0-3-13 16,2-6-9-16,1-4-27 16,0-8-114-16,7-15 114 15</inkml:trace>
  <inkml:trace contextRef="#ctx0" brushRef="#br0" timeOffset="1631.051">12188 5009 1145 0,'-6'-16'352'0,"1"6"-357"0,-3 6-271 15,-3 9 25-15,-10 13 65 16,-8 5 81-16,-2 11 131 16,1 0 9-16,5 11 4 15,7 5-5-15,2 4-15 16,7 4-4-16,3-12-3 16,2-6-3-16,11-8 4 15,-2-4 2-15,5-7 12 16,1-5 8-16,-1-6 5 15,3-5 1-15,4-6-9 16,4-7-7-16,9-12-16 16,2-4-8-16,5-5-5 15,-2-5-5-15,-3-4-1 16,-1-5 1-16,-3-11-4 16,-3 1 0-16,-3-3 7 15,0 9 7-15,-8 16 33 0,-5 8 5 16,-5 17-10-16,1 6-8 15,5 17-25-15,3 6-5 16,1 19 7-16,2 10 2 16,-6 7 0-16,2 3 0 15,-3-1-21 1,-1-5-26-16,-1-2-69 0,1-8-59 16,3-15 108-16</inkml:trace>
  <inkml:trace contextRef="#ctx0" brushRef="#br0" timeOffset="2313.245">12743 5191 1431 0,'2'18'388'15,"-1"16"-511"-15,-2 25-49 16,-2 16 24-16,-9 6 56 16,2-1 37-16,-4 0 27 15,0-9 18-15,7-8 16 16,0-13 4-16,7-20 6 0,2-9 7 15,-2-11 25-15,0-4 15 16,0-6 20-16,0 1 5 16,0-2-11-16,0 0-23 15,-2 0-41-15,2-15-16 16,0-53-16-16,4 20 2 16,-1-10 15-16,4-4-3 15,4-11-7-15,-1 3 0 0,3-1-2 16,-1-7 5-16,3 5 8 15,0 0 1-15,4 2 2 16,-2 13 0-16,-1 11 1 16,2 10-1-16,-5 20 0 15,0 4-1-15,2 6-3 16,-2 5-3-16,1 3-2 16,1 1 0-16,0 9 0 15,0 5 1-15,2 14 0 16,-1 7 2-16,-5 7 3 15,-2 6 1-15,-7 3 6 16,-3 0 4-16,-6-2 5 16,-4 0 4-16,-6-7 0 15,-1-4-3-15,-4-3-4 16,-2-2-3-16,-5 0-2 16,-2-3-2-16,-2-8-3 0,3-4-2 15,6-8-13-15,2-7-10 16,5 0-43-16,2-4-52 15,1-7-100-15,4-7 130 16</inkml:trace>
  <inkml:trace contextRef="#ctx0" brushRef="#br0" timeOffset="2959.176">13122 5086 1152 0,'-4'0'480'0,"6"0"-337"15,6 4-333-15,5 4-32 16,2 2 19-16,1 4 158 15,0 0 42-15,2 0 6 16,3 2 2-16,2-2 8 16,1-3 6-16,1-3 15 15,2-4 15-15,-1-3 21 16,-3-4 3-16,-4-8-5 16,-2 3-15-16,-3-8-24 0,1 2-8 15,0 1-9 1,-3 0-1-16,-2 1 6 0,-3-3 1 15,-4 0 0-15,1-2-1 16,-4-3-2-16,-2 3 0 16,1 0 1-16,-6 2-2 15,-1 2-9-15,-4 1-4 16,-5 3-6-16,0 1-1 0,-2 6 2 16,0 2 1-16,-2 7-2 15,2 5 0-15,1 7 0 16,3 5 2-16,3 12 4 15,1 2 3-15,7 15 2 16,2 3 0-16,7 3-2 16,2-2 1-16,11-3 0 15,5 0 2-15,6 0 2 16,2-2 1-16,-1 0 1 16,2-4 0-16,5-4 0 15,0-1-3-15,0-14-1 16,1-5-3-16,-9-10-3 15,-3-6-13-15,-5-7-34 16,-7-3-21-16,-6-16-106 16,-6-15 111-16</inkml:trace>
  <inkml:trace contextRef="#ctx0" brushRef="#br0" timeOffset="3618.385">9734 5418 923 0,'-2'-6'420'0,"-1"-1"-82"16,7 7-381-16,2-3-8 0,2-1 4 16,6 3 7-16,6-4 35 15,8 4 5-15,9 1 0 16,2-1 0-16,7 0 0 15,1-1 0-15,0 0 0 16,-5 1 0-16,-8-4 0 16,-3 3 0-16,-2 2 0 15,2-1 13-15,-2 1-156 16,0-2 110-16</inkml:trace>
  <inkml:trace contextRef="#ctx0" brushRef="#br0" timeOffset="4029.316">15127 5143 758 0,'20'3'189'16</inkml:trace>
  <inkml:trace contextRef="#ctx0" brushRef="#br0" timeOffset="4426.926">15101 5152 278 0,'-26'11'201'0,"31"-16"23"0,1-1-38 16,3-2-47-16,-2 0-15 16,1-2-27-16,-1-1-17 15,-7 0-29-15,-1-2-16 16,-11 2-26-16,-6 5-7 15,-12 6-11-15,-5 4 1 16,-6 17 3-16,1 9 1 16,10 23 0-16,10 9-2 15,14 10 1 1,7-1-1-16,9-7 2 0,7-8 2 0,8-12 3 16,5-6 2-16,6-16 8 15,-1-4 6-15,2-9 14 16,2-7 7-1,4-10 8-15,3-7-3 0,-1-8-11 16,-4-7-8-16,-7-12-13 16,-4-4-2-16,-9-14-4 15,-4-4-1-15,-11-14-3 16,-8 0-2-16,-12-4-17 16,-9 3-6-16,-18 14-9 15,-15 4-2-15,-26 19 3 16,-1 11-13-16,10 20-175 15,17 7 154-15</inkml:trace>
  <inkml:trace contextRef="#ctx0" brushRef="#br0" timeOffset="4876.817">16438 4739 1325 0,'11'-47'378'16,"1"-5"-441"-16,-7 6-128 16,-8 4 16-16,-23 1 77 15,-13 7 45-15,-9 7 106 16,-4 5 16-16,11 18-4 15,5 1-13-15,5 14-40 16,3 8-11-16,4 14 9 16,3 11 19-16,3 23 20 15,4 19 3-15,0 13-9 16,2 8-17-16,-2 12-18 16,2 2-5-16,4-1-1 15,1-6 0-15,6-22-1 16,2-11 2-16,3-10 1 15,7-12 0-15,-2-9 0 16,2-10 0-16,-1-18-4 0,-5-7-6 16,-2-8-11-16,1-5-4 15,-3-3-23-15,-1-9-37 16,0-27-163-16,0-15 161 16</inkml:trace>
  <inkml:trace contextRef="#ctx0" brushRef="#br0" timeOffset="5231.524">15702 4927 958 0,'6'0'330'16,"-1"0"-156"-16,6 5-268 16,4 7 6-16,8 4 76 15,3 3 12-15,11 5 9 16,10 2 3-16,20-2 2 16,10-1 0-16,9-4-6 15,-3-4-1-15,-3-5-4 16,-12-4 0-16,-9-6 0 15,-3-1-2-15,-5-9-8 16,2-2-20-16,-3-8-50 16,-2-3-29-16,-4-2-88 0,-4 0-109 15,-3 2 201-15</inkml:trace>
  <inkml:trace contextRef="#ctx0" brushRef="#br0" timeOffset="5795.48">17078 5029 1247 0,'17'-7'367'0,"8"9"-455"16,4 5-34-16,6 8-8 15,-4 0 46-15,-7-3 48 16,2-3 20-16,2-7 21 16,6-3 3-16,3-8 2 15,3-2-1-15,-1-6 0 16,0-1 0-16,-6-7 8 16,-4 0 2-16,-9-3 3 15,-2 3 0-15,-9 2-8 16,-2 0-4-16,-7 7-13 15,-4-4-8-15,-11-3-6 16,-7 4-1-16,-15 4 7 0,-4 4 3 16,-11 11 6-16,-1 7 2 15,8 10 0-15,6 4 2 16,11 8-2-16,9 1 1 16,1 6 16-16,7 4 9 15,9 11 18-15,-5-1 4 16,12 8-10-16,1 1-8 15,15-3-15-15,7 0-3 16,8-11-4-16,7-6-1 16,4-10-1-16,-1-7-1 0,2-10 0 15,-2-2-9-15,-1-12-20 16,0-6-15-16,1-9-39 16,-3-8-18-16,-4-12-26 15,-1-8-23-15,-6-16-38 16,-1-4-29-16,-8-12 133 15</inkml:trace>
  <inkml:trace contextRef="#ctx0" brushRef="#br0" timeOffset="6137.891">17983 4429 834 0,'-1'0'375'16,"-1"0"-54"-16,0 11-375 15,0 20-12-15,-3 71 36 16,-5-22 31-16,-3 3 1 16,1 1 2-16,1-2-1 15,2-2 0-15,1-7-1 16,1-2 0-16,0-4-1 0,6-17 1 15,0-7 0 1,1-17 0-16,4-7 2 0,1-10 1 16,-2-3 0-16,2-6-4 15,1-2-11-15,3-5-59 16,4-1-49-16,6-14-166 31,1-5 175-31</inkml:trace>
  <inkml:trace contextRef="#ctx0" brushRef="#br0" timeOffset="6511.864">18298 4276 941 0,'-3'-3'210'0,"1"5"-321"16,-3 14-18-16,-2 6 14 16,2 11 134-16,-7 0 36 15,3 6 31 1,4 6 3-16,2 18-16 0,3 11-14 16,1 16-29-16,-2 1-10 15,0-8-12-15,4 2-1 16,4-7 1-16,1 0 9 15,-2-4 9-15,-4-9 1 0,4-8-2 16,0-10-11 0,2-12-9-16,-1-4-3 0,-5-13-14 15,4-3-17-15,-4-8-52 16,1-7-29-16,6-7-73 16,-3-8 108-16</inkml:trace>
  <inkml:trace contextRef="#ctx0" brushRef="#br0" timeOffset="6780.793">18793 5017 1308 0,'1'29'431'15,"11"14"-435"-15,-1 14-58 16,-7 18-33 0,-6-2 10-16,-13-8 17 0,-2-8 11 15,-2-13 1-15,3-5-7 16,8-12-20-16,0-13 4 16,6-13 28-16,4-8-1 15,5-20-87-15,5-7 97 16</inkml:trace>
  <inkml:trace contextRef="#ctx0" brushRef="#br0" timeOffset="7380.597">19328 5074 886 0,'16'37'299'16,"0"6"-287"-16,-3 13-12 15,-1 5 0-15,-9-8 17 16,-3-3 17-16,-4-4 28 16,-5-3 7-16,0-1-3 15,-2-6-14-15,0-14-24 16,-3-5-7-16,3-7 2 16,-1-1 8-16,1-5 9 15,1-4 5-15,-2-5-9 0,-2-2-9 16,-1-3-13-16,0-4-7 15,0-7-4 1,7-6 1-16,5-8-1 0,3-5 1 16,1-4-3-16,-1-2-1 15,2-8-2-15,2-5-3 16,7-3-2-16,4-3-1 16,6 5 5-16,1 5 4 15,2 8 3-15,-2 7 2 16,1 16-7-16,-3 6-9 0,-2 8-12 15,-2 4-7-15,1 6-8 16,3 3 1-16,2 18 6 16,-1 5 6-16,-1 11 9 15,-1 6 2-15,-9 1 4 16,-2 1 3-16,-7-2 6 16,-3-1 2-16,-4-3 6 15,-5 0 1-15,-8-5 0 16,-4-3-2-16,-7-8-2 15,-3-1-2-15,-9-7-8 16,2-2-4-16,-1-7-17 16,1-4-7-16,8-6-10 15,2-3-8-15,-2-14-22 16,3-4-18-16,-9-16-103 16,-2-14 124-16</inkml:trace>
  <inkml:trace contextRef="#ctx0" brushRef="#br0" timeOffset="7551.551">18585 4661 1101 0,'21'10'238'15,"13"15"-316"-15</inkml:trace>
  <inkml:trace contextRef="#ctx0" brushRef="#br0" timeOffset="7809.645">20330 4756 1178 0,'9'0'191'15,"0"0"-280"-15</inkml:trace>
  <inkml:trace contextRef="#ctx0" brushRef="#br0" timeOffset="8118.697">20300 4799 336 0,'-56'36'140'16,"39"-36"-68"-16,-1 2-57 15,-4 3 9-15,-4 0 8 0,4 2 4 16,-1-2 0-16,4 7-22 15,5 3-8-15,0 4-3 16,9 8 1-16,4 9 10 16,6 5 1-16,7 5 3 15,4 0-1-15,8 2 6 16,4-1 14-16,6 0 19 16,-1-5 4-1,-2-8-6-15,-5-5-11 0,-6-7-16 16,-4 0-5-16,-10-4-7 15,-4-1-1-15,-10-1-5 16,-8-4 1-16,-14-5-6 16,-8-2-12-16,-5-12-22 15,-2-5-13-15,3-11-42 16,5-1-35-16,2-6 79 16</inkml:trace>
  <inkml:trace contextRef="#ctx0" brushRef="#br0" timeOffset="8743.13">20389 4994 1418 0,'25'-3'365'0,"13"10"-619"16,0 0 2-16,-4 3 78 16,-9-1 83-16,-9-4 142 15,1-3 13-15,4 3 6 16,2-2-18-16,6 2-24 16,1-4-8-16,1-1-16 15,5 0-1-15,-5-8 3 16,1 0 6-16,-2-3 7 15,-3-2 2-15,-5 0 2 16,-3 0-4-16,-5-1-8 16,-2 2-3-16,-5-2-7 15,0 6 0-15,-6 0-1 16,-1 1-1-16,-3 1 0 16,-5-1-3-16,-2 3 0 0,-5-2 1 15,-8 3 1-15,-1 0 2 16,-5 3 0-16,-1 1-1 15,1 5 0-15,-1 5-1 16,4 4 2-16,-2-2 0 16,0 6 2-16,3 0 2 15,1 7 3-15,1 5 2 16,4 0 4-16,1 2 2 16,3 5 6-16,4 4 7 15,6 8 8-15,3 0 4 0,13 2 3 16,5 0-4-16,10 2-7 15,7-2-3-15,9-4-7 16,9 1-4-16,8-2-6 16,7 1-4-16,2-5-39 15,-5-8-47-15,-1-20-209 16,-1-12 187-16</inkml:trace>
  <inkml:trace contextRef="#ctx0" brushRef="#br0" timeOffset="9662.377">9663 6345 1187 0,'-3'-9'373'15,"0"-1"-458"-15,13 11-152 16,1-1-59-16,7 5 0 16,3 3 79-16,-3-4 133 15,1-1 71-15,0-2 79 16,3 0 21-16,6-1 37 15,4 0 12-15,10 0-14 16,6-4-11-16,7 6-27 16,1-4-23-16,1 2-35 15,0 0-10-15,-8-1-12 0,1 4-2 16,-9 0-1-16,-4 0-1 16,-10 0-3-16,-6-2-15 15,-6 0-70-15,-4-1-76 16,2-5 99-16</inkml:trace>
  <inkml:trace contextRef="#ctx0" brushRef="#br0" timeOffset="10466.578">10981 6050 1108 0,'0'-6'334'16,"5"3"-447"-16,2 2-44 15,7 1 10-15,5 0 34 16,0-4 96-16,3 3 14 16,7 0 7-16,1 0 2 15,5 1 3-15,0 0 0 0,5 5 2 16,-1 3 1-16,1 10 3 16,-1 6 0-16,-7 12 3 15,-2 4 0-15,-10 4 0 16,-2 5-2-16,-11 2-5 15,-4 0-1-15,-4-1-3 16,-8-4 1-16,-6-6 9 16,-6 3 1-16,-6-2 3 15,-6-1 0 1,-3-6-4-16,-6-7 1 0,3-12 3 16,-2-4 2-16,2-8-1 15,5-2 1-15,3-4-1 16,4-2 2-16,7-6 4 15,2-3 4-15,6-1 7 16,1 0-2-16,9 6-16 16,3 1-11-16,15 1-13 0,6 0-2 15,16 4 8-15,11 4 4 16,16 13 4-16,8 9-2 16,3 6-4-16,-3 3-2 15,-6 6-3-15,-7 0-5 16,-11 0-45-16,-9-3-21 15,-11-13-34-15,-5-5-21 16,-9-11 22-16,-1-6 9 16,4-15-68-16,4-14 114 15</inkml:trace>
  <inkml:trace contextRef="#ctx0" brushRef="#br0" timeOffset="11337.173">12791 6102 1320 0,'6'-3'386'0,"-6"-2"-670"15,0 7-72-15,2 8 19 16,1 5 59-16,-3 9 277 16,0 1 62-16,0 7 21 0,1 3 7 15,0 1-4-15,-1 4-10 16,0 10-2-16,1-2-8 16,2 4-22-16,-2-4-9 15,0-6-11-15,0-5 4 16,0-13 17-16,-1-9 11 15,1-10 21-15,-1-4-1 16,1-1-21-16,-1-1-9 16,0-1-26-16,0 1-10 0,4-8-7 15,9-22-3 1,18-38-1-16,-14 26 2 0,1 0 0 16,0-3 0-16,0-3 1 15,0 5 0-15,-1 6 9 16,0 8 3-16,-3 12 0 15,3 4-3-15,4 11-10 16,-1 6-4-16,5 11-2 16,0 3 0-16,2 7 0 15,2 7 2-15,-2 6 0 16,1 3 2-16,-3 5 2 16,0-3 0-16,-5-5 2 15,-5-3 1-15,-2-5 1 16,-2 0 0-16,-4-8 1 15,0-5 0-15,-7-9 4 16,0-5 3-16,-1-2 6 0,0-1 5 16,1 0 8-16,0 0-1 15,0-1-8-15,5-18-5 16,11-44-13-16,-12 24-3 16,11 1-2-16,-7-6-1 15,6 1-1-15,2 4-1 16,-4 6 1-16,6 9 0 15,-1 6-3-15,-4 4 0 16,7 4-3-16,0 5-1 16,5 8-1-16,4 8 1 0,3 10 3 15,4 5 1-15,1 13 2 16,1 7-2-16,-4 5-10 16,-1 2 2-16,-8 2-24 15,-4 1-1-15,-9-6-3 16,-5-4-7-16,0-14-1 15,2-12-20-15,4-15-25 16,6-5-11-16,4-21-113 16,3-9 146-16</inkml:trace>
  <inkml:trace contextRef="#ctx0" brushRef="#br0" timeOffset="11911.803">14328 6186 939 0,'4'6'341'0,"-9"-7"-294"0,4 4-115 16,-8 1-9-16,-3 4 18 15,-4 2 60-15,-5 1 6 16,-1 1-2-16,2 1-2 15,2 4 0-15,2 3-1 0,2 4-1 16,0 5 0-16,4 1-3 16,3-1-1-16,5-3 0 15,2 0 1-15,3-11 2 16,3-2 2 0,3-5 3-16,3-2 2 0,4-1 3 15,1-2 1-15,2-3 0 16,1-1 0-16,5-5-1 15,-2-2-1-15,-1-5-3 16,0-1-1-16,-3-11 2 16,-3-2 2-16,-3-3 6 15,-5-4 2-15,-2 3-3 16,2 2-1-16,-4 2 11 16,5 3 8-16,-8 10 1 15,-1 1-3-15,0 12-29 16,-1 3-10-16,3 11-5 15,-2 5 5-15,4 11 12 16,1 8 1-16,0 9-1 0,4 5-2 16,-2 3-1-16,1 0 0 15,2 3 0-15,2-2-28 16,-2-10-49-16,1-9-15 16,-1-20-33-16,1-9 19 15,10-15 19-15,8-8-16 16,13-20 73-16</inkml:trace>
  <inkml:trace contextRef="#ctx0" brushRef="#br0" timeOffset="12285.821">15265 6219 921 0,'18'13'305'0,"6"8"-310"16,1 6 2-16,0 5 3 16,-5 4 1-16,1 6 9 15,-5-2 2-15,0 6 6 16,2 2 4-16,-6 6-1 16,1 2-1-16,-3-6 6 15,-4-5 7-15,-4-8 12 16,-4-5 6-16,-7 1 2 15,-3-4-5-15,-6-8-9 16,-2 0-5-16,1-7-11 0,-2-6-6 16,1-3-11-16,1-5-4 15,-1-5-9-15,-3-4-8 16,-5-12-18-16,-3-4-12 16,-4-17-27-16,2-3-13 15,7-17-73-15,6-11-87 16,11-6 159-16</inkml:trace>
  <inkml:trace contextRef="#ctx0" brushRef="#br0" timeOffset="12493.265">15162 5918 1069 0,'16'34'380'16,"-13"-28"-217"-16,1 11-244 16,0 2-12-16,-1-2-3 15,-1-1-26-15,-1-2-107 16,1 0 140-16</inkml:trace>
  <inkml:trace contextRef="#ctx0" brushRef="#br0" timeOffset="13049.824">16071 6274 1412 0,'3'-5'429'0,"-3"3"-511"0,-3 2-71 16,2 0 14-16,0 0 56 16,0 0 73-16,-18 6 21 15,-27 40-5-15,34-21-5 16,0-1-1-16,6 6-1 16,2-2-1-16,6-8 1 15,3 0 1-15,4-11 5 16,1-3 3-16,4-3 9 15,0-3 0-15,5-3-2 16,5 0-3-16,-3-4-8 16,4-3 0-16,-3-3-3 15,-3-3 0-15,-3-3 0 16,2-1-1-16,-7-6 0 16,3 3-1-16,-1-3 1 15,-6-3 1-15,-3-5 4 16,0-4 1-16,-3-3-3 15,0-2-3-15,-1 4-4 0,-6 6-1 16,-4 7-5-16,-10 7 2 16,-10 5-5-16,-2 0 1 15,-12 8 4-15,-1 2 1 16,0 4 0-16,3 9-6 16,8 2-49-16,6 4-32 15,10 0-70-15,5 1-19 16,9 5-18-16,4 3-9 0,11 1 145 15</inkml:trace>
  <inkml:trace contextRef="#ctx0" brushRef="#br0" timeOffset="13529.849">16720 6050 1244 0,'12'19'346'0,"5"19"-486"16,-4 9-14-16,-6 6 77 15,-7-2 14-15,-6-7 49 16,5-3 19-16,-1-2 12 0,2-3 2 15,-4-9-2-15,-2-7-6 16,5-9-4-16,-1-2 6 16,2-7 32-16,0 0 12 15,-1-2 8-15,0-1-9 16,-1 0-41-16,1-1-16 16,-3-21-11-16,-4-33-8 15,8 24 4-15,7 1 5 16,8-7 3-16,-5-2 8 0,5-3 0 15,2 0 3-15,-2 5 16 16,8 5 5-16,5 14 4 16,-3 9-5-16,9 16-26 15,-2 7-11-15,-1 10-14 16,0 3-12-16,-5 2-38 16,-1 1-31-16,-2-4-85 15,0-1-70-15,0-5 169 16</inkml:trace>
  <inkml:trace contextRef="#ctx0" brushRef="#br0" timeOffset="13750.697">18243 6297 1333 0,'6'-5'207'0,"0"2"-268"16</inkml:trace>
  <inkml:trace contextRef="#ctx0" brushRef="#br0" timeOffset="14009.11">18251 6288 382 0,'-1'0'181'0,"-9"2"-67"15,-4 2-21-15,-38 2-35 16,24-7-9-16,-3 1 11 16,-4 0 12-16,6 1 6 15,3 2-12-15,3 5-39 16,5 3-17-16,1 10-3 16,-1 0 7-16,8 5 14 15,2 5 2-15,6-1 7 16,3 4-2-16,3 2-10 15,3 3-2-15,9 3-13 16,2-1-4-16,5-8-6 16,2-7-5-16,-3-10-21 15,2 0-27-15,0-9-48 16,1-5-25-16,0-5-57 16,2-11-67-16,0-17 166 15</inkml:trace>
  <inkml:trace contextRef="#ctx0" brushRef="#br0" timeOffset="14443.412">18645 6368 1337 0,'3'6'284'16,"-1"6"-476"-16,-6 5-62 16,-3 5 34-16,-5 6 176 15,-2-5 60-15,2 4 8 16,1 1-7-16,4 2-13 16,2 1 0-16,5-6 1 15,1-3 2-15,5-9 13 16,0-1 14-16,11-8 36 15,-5-4 3-15,3-6-7 16,5-4-11-16,-3-4-34 16,-2-4-3-16,4-2-6 15,-2-2 1-15,-7-4 0 16,3 4-5-16,-8-2-8 16,-2 2-2-16,-3-4-10 0,-1-2-2 15,-8-5-4-15,-7-1-4 16,-5 4 1-16,-6 2-2 15,1 11-45-15,0 2-58 16,1 6 79-16</inkml:trace>
  <inkml:trace contextRef="#ctx0" brushRef="#br0" timeOffset="14828.351">19079 5897 1304 0,'16'11'313'16,"-4"8"-461"-16,-1 15-95 15,2 8 39-15,-7 10 131 16,-7 2 63-16,-2 7 65 16,4 1 26-16,-4-2 13 15,9 3-9-15,-5-8-11 16,-5 0-24-16,3 3-28 16,-6-6-8-16,5-3-10 0,-4-6-1 15,5-18-1-15,-7-7-2 16,5-11-19-16,3-5-10 15,-1-4-19-15,3-5-61 16,-2 6-189-16,7-20 202 16</inkml:trace>
  <inkml:trace contextRef="#ctx0" brushRef="#br0" timeOffset="15292.564">19561 6284 908 0,'2'11'291'15,"2"5"-284"-15,-4 8-71 16,0 3 13-16,-6 0 42 16,-3-1 25-16,0-3 18 15,-1 1 1-15,2-2-15 16,-1 1-10-16,0 0-8 15,2 0-3-15,1-3 0 16,6-4 2-16,2-5 8 16,3-3 2-16,4-2 2 15,3 1 0-15,-1-5-2 16,4 1 1-16,3-3 7 0,-3 0 2 16,0-4-5-16,1-2-4 15,-4-3-11-15,5-4-2 16,0-4 0-16,-4-2 0 15,0-5 3-15,-1 4 1 16,-4-3-3-16,1-2-2 16,-4-2-5-16,-2-4-2 15,-4-5-8-15,-6 1-7 16,-7 4 0-16,-5 1-2 0,-5 6 1 16,-3 4 1-16,-5 5-26 15,3 9-47-15,-3 8-151 16,-2 7 160-16</inkml:trace>
  <inkml:trace contextRef="#ctx0" brushRef="#br0" timeOffset="15958.783">19995 6207 1215 0,'17'18'312'15,"-7"-4"-563"-15,2 4-85 16,-4 10 59-16,-1 2 92 15,-8 3 205-15,-5 0 67 16,-2 4 31-16,-3-1-24 16,-2-2-46-16,2 4-13 15,0-1-28-15,-2-2 3 0,5-5 16 16,0-11 5-16,3-6 13 16,3-3 1-16,0-6-6 15,2-1-3-15,-2-3-14 16,2 0-6-16,0 0-11 15,0 0 0-15,0 0 11 16,0-1 6-16,0 0 13 16,0 0-5-16,6-9-11 15,0-19-7-15,42-36-12 16,-26 28 1-16,-2 2 11 16,-2 0 0-16,2 0-11 15,-3-5-1-15,2 0 0 16,3 4 5-16,-6 9 21 15,1 9 2-15,4 12-10 16,-4 3-6-16,1 9-10 16,1 4 0-16,-2 8 5 0,-1 9 3 15,-4 7 3 1,-2 3-2-16,-4 4-2 0,-1 0-3 16,-7 5-4-16,-1 3-5 15,-4-5-18-15,-1-4-16 16,0-16-29-16,0-7-8 15,4-10 3-15,2-4 10 16,2-11-17-16,4-9-57 16,5-17 91-16</inkml:trace>
  <inkml:trace contextRef="#ctx0" brushRef="#br0" timeOffset="16766.514">21046 6288 1349 0,'18'1'401'0,"-6"-1"-649"16,-3 0-173-16,-2 8 35 15,-5 0 91-15,-3 1 235 16,-3 2 173-16,-4-6 36 16,-2 5-51-16,-1-2-28 15,0 1-11-15,-6-1-17 0,-1 4 4 16,-11-4 21-16,-3-1 8 16,-4-1-6-16,-1-1-17 15,1 2-34-15,3 4-10 16,3 7-6-16,1-3-1 15,5 1 0-15,1-2 0 16,8-2 1-16,1 2 1 16,5 4 3-16,2-1 6 0,1-1 20 15,5 1 6-15,5-3 4 16,2 2-4 0,8 0-16-16,0-3-5 0,3 3-4 15,5-3 0-15,0-2-2 16,2 1 1-16,-1-3-1 15,-2-2-1-15,1 5-3 16,-3-4-1-16,2 3-4 16,0 3-1-16,-3 0-1 15,1-1 0-15,-6 0 1 16,0 4-1-16,-2-4 0 16,-4 5 0-16,1-3 0 15,-4-2-1-15,-1 2 1 16,-1-1 0-16,-2 2 0 15,1-2 0-15,-2 0 1 16,1 0 0-16,-2 0 2 16,-1 1 2-16,2 2 6 15,-3-1 3-15,0 0 3 0,-2-1 0 16,-1 3-3-16,1 0-2 16,-6-2 0-16,-1 4 2 15,-5-6 6-15,-2-1 4 16,0-1 4-16,-4-4 1 15,-3-2 6-15,-3-2 0 16,-7-2-5-16,-5 0-5 16,1-1-15-16,-3-1-5 0,8 0-6 15,3-1-9-15,3 0-23 16,2 0-16-16,-5-4-48 16,-3-1-38-16,-7-11 87 15</inkml:trace>
  <inkml:trace contextRef="#ctx0" brushRef="#br0" timeOffset="23172.993">10329 7426 80 0,'10'-30'9'0,"-10"28"-13"15</inkml:trace>
  <inkml:trace contextRef="#ctx0" brushRef="#br0" timeOffset="23236.825">10331 7397 36 0,'-4'2'10'0,"0"0"-7"16</inkml:trace>
  <inkml:trace contextRef="#ctx0" brushRef="#br0" timeOffset="24245.176">21702 4417 441 0,'1'61'132'0,"-6"-41"-155"15,3 7 3-15,3 4 30 16,2-1 13-16,1-3 37 16,1-5 24-16,2-3 32 0,-1 0 0 15,3 0-24-15,0 4-18 16,3 13-33-16,2 3-10 16,4 6-13-16,-1 1-5 15,-2 8-10-15,-2 10-1 16,-2 5 0-16,0 5 0 15,-1-6-1-15,-2-7 1 16,-1-13-2-16,1-5-1 0,0-11-20 16,-1-6-20-16,0-8-51 15,-1-8-33-15,-4-11-38 16,2-9 94-16</inkml:trace>
  <inkml:trace contextRef="#ctx0" brushRef="#br0" timeOffset="24553.362">21370 5017 1334 0,'14'-1'417'0,"4"0"-469"16,16 10-69 0,6 3 3-16,0 2 37 0,1 1 40 15,-1-6 48-15,-1-1 0 16,4 0-5-16,-3-5-1 16,1 3-31-16,-5-4-25 15,0-4-54-15,0-5-24 16,-1-9-43-16,3-5-40 15,-2-5 145-15</inkml:trace>
  <inkml:trace contextRef="#ctx0" brushRef="#br0" timeOffset="25209.908">22707 4960 1333 0,'6'-11'384'16,"-3"4"-555"-16,1 5-215 16,-4 0 28-16,-8-2 134 15,-4 0 134-15,-6-1 232 16,-3-1-15-16,-3 4-78 15,-5-1-20-15,-2 1-24 16,-4 1-2-16,2 1 5 0,-2 3 10 16,-2-1 11-16,2 1 3 15,1 7 6-15,2 1-6 16,10 11-8-16,3 3-5 16,4 9-14-16,3 3-5 15,6-5-2-15,4-1 0 16,5-4 1-16,7-3 1 15,5-3 4-15,2-4 2 0,6-2 3 16,5-5 2-16,-1-5 8 16,1-5 1-16,-3-7-1 15,-5-2 1-15,-2-3-7 16,4-1-3-16,-8-3-3 16,1-2-2-16,-3-1-1 15,0 0 3-15,0-2 4 16,2 3 1-16,-1 0 1 15,-7 4 1-15,2 9 8 16,-4-2 0-16,2 7-6 16,2 2-2-16,2 7-12 15,5 5 5-15,-1 8 8 16,2 3 1-16,1 12-1 16,-3 5-7-16,-4 3-16 15,0-1-9-15,-3-11-19 16,-3-8-5-16,1-10-3 0,-2-5 7 15,-2-7 19-15,4-3 0 16,1-7-16-16,4-3-70 16,4-13 68-16</inkml:trace>
  <inkml:trace contextRef="#ctx0" brushRef="#br0" timeOffset="25734.905">22957 4924 463 0,'2'9'162'15,"0"6"-144"-15,-1 13-15 16,-1 6-1-16,1 7 0 16,-2 3 9-16,1 3 13 15,-2-2 1-15,2 1-1 16,-4-5-8-16,3-11-13 15,1-7 2-15,-1-11 11 16,2-3 6-16,-3-7 10 16,2 2 5-16,1-4 1 15,-1 0-5-15,0-1-6 16,0 0-5-16,0-1-13 16,0 1-3-16,2-11 2 15,3-9 5-15,11-33 7 0,-9 26 6 16,1-7-5-1,0 1-7-15,1-6-5 0,1-1-6 16,2 8 6-16,1-3 15 16,-4 11 13-16,5 6 1 15,-3 8-10-15,1 3-19 16,6 8-17-16,-1 2-2 16,4 14 0-16,5 9 6 15,3 13 3-15,2 7 2 16,0 12 1-16,-1 3-2 0,-4 1-14 15,-4-5-5-15,-4-9-10 16,-8-12-12-16,-3-14-2 16,-1-3-6-16,5-13-43 15,1-8-24-15,10-14 73 16</inkml:trace>
  <inkml:trace contextRef="#ctx0" brushRef="#br0" timeOffset="26242.965">23711 5033 931 0,'23'-33'309'0,"-36"33"-346"0,-9 2-18 15,-12 4 0-15,0 6 13 16,-4 1 50-16,7 6 6 16,3 5-4-16,5 3-6 15,8 6-5-15,0 2 1 16,11-2 3-16,1-2 5 16,6-8 6-16,5-3 4 15,5-3 3-15,3-5 1 16,0-4 1-16,5-4-1 0,4-4-3 15,3 0-2 1,7 1-3-16,0 1-2 0,4 1-5 16,0 3-1-16,0 3-1 15,-1 7 0-15,-1 7-1 16,-3 8 0-16,-4 17-1 16,-1 2 2-16,-7 22 3 15,-3 7-1-15,-9 2-3 16,-7 3-3-16,-6-8-7 15,-7-8-3-15,-4-6-4 16,0-9 1-16,9-19 2 16,3-9 3-16,2-14-2 15,1-8-15-15,-1-10-75 16,0-8-135-16,7-20 151 16</inkml:trace>
  <inkml:trace contextRef="#ctx0" brushRef="#br0" timeOffset="26485.382">24131 4404 840 0,'-5'7'156'15,"3"6"-435"-15,10 42 178 16</inkml:trace>
  <inkml:trace contextRef="#ctx0" brushRef="#br0" timeOffset="26664.748">24152 4646 233 0,'3'50'163'0,"4"7"-4"16,-1 1-32-16,2-2-77 15,1 3 2-15,0 3 11 16,2 5 0-16,-5 8-2 16,0 0-23-16,-1-10-30 15,1-2-3-15,1-7 1 16,-1-3 1-16,-1-4-3 16,0-5-1-16,1-12-21 15,-1-6-22-15,5-11-59 0,-1-4-64 16,7-11 102-16</inkml:trace>
  <inkml:trace contextRef="#ctx0" brushRef="#br0" timeOffset="26906.569">24499 5044 942 0,'4'2'96'0,"-4"13"-203"16</inkml:trace>
  <inkml:trace contextRef="#ctx0" brushRef="#br0" timeOffset="27264.618">24509 5112 237 0,'45'59'113'15,"-30"-56"-24"-15,1-4-13 16,-2-3 10-16,-1-4 12 0,1-1-5 16,-3-1-41-16,-2-3-22 15,1 3-27-15,-5-3-12 16,0 0-28-16,-3 3-2 15,-2-2 2-15,-1 4 6 16,-5 1 20-16,2 2 3 16,-4 4 1-16,-4-1 0 15,-2 5 2-15,-3 0 3 16,-3 3 8-16,1 4 5 16,-4 3 9-16,-4 2 4 0,2 7-3 15,3 3-2-15,5 11-9 16,4 4-5-16,6 5 2 15,-3-2 11-15,4-6 20 16,2 2 28-16,2-2 6 16,3-1-10-16,5 1-34 15,0-9-38-15,3-10-36 16,0-6-17-16,5-9-23 16,3-7-16-16,11-13 66 15</inkml:trace>
  <inkml:trace contextRef="#ctx0" brushRef="#br0" timeOffset="27484.023">24885 4978 826 0,'-28'-17'182'0,"23"11"-114"16</inkml:trace>
  <inkml:trace contextRef="#ctx0" brushRef="#br0" timeOffset="27951.832">24656 4976 155 0,'-6'6'100'0,"-1"-2"0"16,2 3-31-16,0 3-34 15,-2 2-12-15,0 4-15 16,-3 1-4-16,2 3-3 16,3 2 0-16,3-1 16 15,4 2 5-15,3 2 14 16,6 0 10-16,5 5-2 15,4 2 1-15,7-5-11 16,2 1-7-16,0-7-3 16,0-2-1-16,-2-3 2 15,-2-2-1-15,-1 2-5 16,-1 0-2-16,-4 2-3 0,3 1-2 16,-2 1 5-1,2-2 6-15,2 0 5 0,1 0-2 16,6-1-8-16,1 2-6 15,-7-4 15-15,-2 0 5 16,-5 1 8-16,-4 0 0 16,-2 5-19-16,-3 3-5 15,-4 5 7-15,-4 1 7 16,-7 1 15-16,-7-2 1 0,-7-5-3 16,-6 1-3-16,-4-1-10 15,-4-5-3-15,-7 1-10 16,3 0-5-16,-3-5-8 15,-2-3-9-15,-3-6-63 16,-8-6-64-16,-1-5 80 16</inkml:trace>
  <inkml:trace contextRef="#ctx0" brushRef="#br0" timeOffset="51778.393">16719 9092 130 0,'6'28'72'0,"-7"-28"-9"15,-5 0-45-15,7 0-9 16,-1 0 20-16,0 0 15 16,0 0 25-16,0 0 8 15,0 0-12-15,0 0-10 0,0 0-16 16,-1 0-7-16,0 0-1 15,1 0 6-15,0 0 23 16,0 0 8-16,0 0 5 16,0 0-7-16,0 0-28 15,0 0-10-15,0 0-16 16,0 0-3 0,0 0 0-16,0 0 4 0,0 0 9 15,0 0 6-15,0 0 13 16,0 0 2-16,0 0 0 15,0-1-4-15,-1 0-14 16,0 0-4-16,1 0-7 16,-2 1-3-16,2-1-1 15,0 1-1-15,0 0 0 16,0 0 1-16,0 0-3 16,0 0 1-16,0-2 0 15,0 2 2-15,0 0 0 16,0-1 1-16,0 1-2 0,0-1 2 15,0 0 5-15,0 1 0 16,0 0 0-16,0 0-3 16,0 0-8-16,0 0-1 15,0-1-4-15,-1 1 0 16,0-1 0-16,0 1-1 16,1 0 0-16,0 0 0 0,0 0-1 15,0 0 0 1,0 0-1-16,0 0 2 0,0-1 0 15,0-1 1-15,3 1 0 16,10-5 0-16,1 0-2 16,30-20 0-16,-29 13 0 15,0 3 1-15,1 2 0 16,1-2 0-16,-2 0 0 16,2 4-1-16,0-1 1 15,1 1 0-15,5 1 0 16,1 1 0-16,4-1 0 15,-1-3-1-15,-4 0 1 16,2-1 0-16,0-1 1 16,2 3 0-16,-1-3-1 15,2 1 1-15,0 0 0 16,-3-3 0-16,3 2 0 16,1-1 1-16,-3-5 0 15,5 4 0-15,-1-1-1 0,-1 3 0 16,2 3 0-16,-4-3 0 15,-2 2 0-15,-1 3 0 16,-2-2 0-16,2 1 0 16,-4 0 0-16,1-3 1 15,-2 4-1-15,0-1 0 16,-3 0 0 0,0 1 0-16,-4 2 0 0,-1-2 0 0,-3 4 0 15,0-2 0-15,5 3-1 16,-7-1 1-16,-1 1 0 15,1 0 0-15,-4-1 0 16,-2 0 0-16,0 1 0 16,0 0 0-16,0-1-1 15,0 0 0-15,0 0-3 16,0-1-1-16,0 1-14 16,0 1-19-16,0 0-67 15,0 0-51-15,0 0 94 16</inkml:trace>
  <inkml:trace contextRef="#ctx0" brushRef="#br0" timeOffset="52688.566">18514 7873 820 0,'-4'-14'320'16,"-4"4"-176"-16,4 5-234 15,2 1-21 1,0 1 15-16,2 3 27 0,-2-1 66 16,1 0 26-16,0 1 18 15,0-1-1-15,0 0-14 16,0 1-11-16,-1 0-17 0,1 0-2 16,0 0 4-16,-2 5 0 15,-4 14 5-15,-7 34 0 16,12-11-1-16,-2 8-1 15,0 16-5-15,-2 5-5 16,-1 2-2-16,0 0 0 16,-2-2-2-16,1-8 2 15,1-11 3-15,0-7 1 16,1-12 6-16,0-7 1 0,3-6 2 16,-1-7 0-16,3-8 5 15,1-3 2-15,0-2 6 16,0 0 2-16,-1-1 6 15,1 0-1-15,0 0-14 16,0 0-7-16,5-10-12 16,-3-9-2-16,45-32 7 15,-26 28 4-15,2-3 0 16,1 1 0-16,3 2-1 16,-2 3-2-16,4 10-4 15,-3 3-1-15,-2 9-3 16,-3 6-1-16,0 9 3 15,-4 5 0-15,1 8 5 16,-8 2 3-16,-6 6 8 16,0 4 7-16,-14 9 15 15,1 3 6-15,-13-2 7 16,-8-5 1-16,-7-9 1 0,-9-6-2 16,-8-3-10-16,-2-3-7 15,2-12-30-15,9-3-19 16,7-13-60-16,7-8-50 15,11-8-148-15,4-9 174 16</inkml:trace>
  <inkml:trace contextRef="#ctx0" brushRef="#br0" timeOffset="53053.257">18929 7753 1293 0,'-5'-9'398'15,"-2"2"-492"-15,5 22-85 16,1 11-14-16,-4 11 39 15,-2 7 77-15,-4 10 69 16,3 9 26-16,5 16 17 16,-1 4 0-16,4 1-4 15,1-2-14-15,-2 0-15 16,-1 0 2-16,-5 4 17 0,-2-2 7 16,1-16 3-16,1-5-3 15,2-23-21-15,2-3-19 16,3-14-73-16,1-6-83 15,5-12 103-15</inkml:trace>
  <inkml:trace contextRef="#ctx0" brushRef="#br0" timeOffset="53457.77">19057 8451 1131 0,'-10'8'364'16,"-4"8"-347"-16,7 16-148 16,-1 13-21-16,2 9 36 15,3 0 28-15,3-8 57 16,7-11 21-16,13-10 11 15,1-8 7-15,6-9 11 16,-1-4 6-16,8-8 19 16,0-4 5-16,9-11-3 0,5 2-6 15,-3-11-20-15,5-1-10 16,-3 3-6-16,-2-5-1 16,-2 3 11-16,-7 1 4 15,-13 3 20-15,-3-1 8 16,-10 4-7-16,-1-1-5 15,-1 4-50-15,-6-4-36 16,0-1-88-16,0 0-84 16,-1-4 142-16</inkml:trace>
  <inkml:trace contextRef="#ctx0" brushRef="#br0" timeOffset="54021.833">19581 8475 1241 0,'1'0'402'0,"10"2"-468"16,-3 0-39-16,3 2 1 15,0-1 19-15,0-2 73 16,6-1 13-16,4-4 4 16,6-1 0-16,5-2-2 0,4-1-3 15,1-1-9-15,5 0-3 16,-3-3 1-16,-1 1 1 16,-3-2 9-16,-4 0 4 15,-8-2 3-15,-2 3-1 16,-9-1-4-16,-1 0-2 15,-7 5-10-15,-3-2-3 16,-1-1-5-16,-7-1 1 16,-5-2 9-16,-5 1 3 0,-10 2 7 15,-2 4 1-15,-5 6-3 16,-4 2-2-16,-2 6-2 16,0 2 1-16,5 3 1 15,5 5 2-15,7 8 2 16,1 9 6-16,11 14 14 15,-1 4 6-15,8 9 14 16,4-1-1-16,11 5-10 16,7-6-7-16,5-8-15 15,6-4-3-15,4-10-6 16,4-3-6-16,7-9-42 16,-2-6-33-16,2-17-121 15,0-12 125-15</inkml:trace>
  <inkml:trace contextRef="#ctx0" brushRef="#br0" timeOffset="54267.798">20618 8147 846 0,'-21'99'221'0,"21"-89"-208"15</inkml:trace>
  <inkml:trace contextRef="#ctx0" brushRef="#br0" timeOffset="54427.318">20691 8421 146 0,'24'4'122'0,"3"-8"44"15,1-5-13-15,2-8-35 16,-2 1-6-16,-1-2-33 16,-1-3-26-16,-3 4-30 15,0 2-29-15,-4-2-63 16,-2 5-39-16,-3-2-114 15,-6-2 137-15</inkml:trace>
  <inkml:trace contextRef="#ctx0" brushRef="#br0" timeOffset="54626.332">20737 8251 200 0,'-21'24'122'16,"4"9"1"-16,7 1-4 15,7 9-5-15,3 5-7 16,12 1-30-16,3-1-26 0,10 2-43 16,4-1-8-16,8-5-28 15,6-1-18-15,5-17-60 16,4-10-50-16,3-12 98 16</inkml:trace>
  <inkml:trace contextRef="#ctx0" brushRef="#br0" timeOffset="55016.542">21499 7669 1279 0,'2'8'329'0,"-3"5"-479"16,5 26-68-16,-6 9 10 16,-2 8 113-16,-1 2 73 15,-2 0 78-15,-2 2 17 16,1 7-1-16,0 1-10 15,0-7-28 1,1-6-16-16,4-12-11 0,1-6 5 0,2-3 2 16,0-5 1-16,0-5-5 15,2-3-10-15,-4-10-29 16,5-1-22-16,-2-3-60 16,1-5-47-16,0 1 100 15</inkml:trace>
  <inkml:trace contextRef="#ctx0" brushRef="#br0" timeOffset="55558.917">21752 7654 932 0,'-2'-6'261'0,"4"10"-383"16,2 11-7-16,-3 10 13 15,-1 5 51-15,-1 6 95 16,-3-1 20-16,1 6 29 15,0 3 6-15,2 9-12 16,-1 4-16-16,4 7-31 16,-1 4-7-16,1 0-4 15,-2-6 2-15,0 2 0 16,0-5-3-16,-2-5-9 16,-1-3-4-16,1-8-8 15,0-5-15-15,1-7-44 16,0-2-39-16,1-13-104 15,0-6 128-15</inkml:trace>
  <inkml:trace contextRef="#ctx0" brushRef="#br0" timeOffset="55856.632">22013 8190 1273 0,'5'9'402'0,"-5"13"-474"16,-1 9-23-16,-7 6 7 15,3 2 10-15,3 4 22 16,-5-2 4-16,4 1 1 15,-10-6-4-15,3-10-15 16,0-8-18-16,7-9-18 16,3-5 14-16,-2-7 41 15,7-4-7-15,7-15 52 16</inkml:trace>
  <inkml:trace contextRef="#ctx0" brushRef="#br0" timeOffset="56472.621">22395 8298 1266 0,'0'14'412'0,"1"9"-429"15,-1 21-69-15,-2 9 0 16,-8 2 20-16,1-2 27 15,-2-5 46-15,-3-6 6 0,5 1-1 16,-2-4 0-16,3-11-6 16,2-5-4-16,3-12 3 15,-1 0 2-15,2-7 12 16,2-2 6-16,0 0 12 16,0-3 6-16,0 1-1 15,0-1-2-15,0-1-15 16,-1 1-8-16,0 0-13 15,0 0-4-15,1-14-1 16,0-13 0-16,7-36 1 16,-2 21 3-16,5-2 2 15,-2 1 1-15,3 1 3 16,0 1-2-16,0 2-2 16,0 2-2-16,1 8-3 15,4 7 1-15,-2 5-6 16,1 5-3-16,-4 3-4 0,-2 3-6 15,1 7-2 1,5 4 1-16,-2 9 2 0,-1 4 5 16,0 7 6-1,-6 7 2-15,0 3 4 0,-4 0 0 16,-3 0 6-16,-3-4 1 16,0-6 1-16,-3-1 0 15,0-2-2-15,-5-3-1 16,-6-2-4-16,2-3-2 0,-7-9-14 15,-3 1-10-15,2-8-34 16,-8-7-36-16,-5-9-94 16,-1-9-74-16,-4-18 160 15</inkml:trace>
  <inkml:trace contextRef="#ctx0" brushRef="#br0" timeOffset="56665.106">21673 7944 1173 0,'7'6'421'16,"5"5"-333"-16,13 9-158 15,7 2-54-15,10-1-115 16,0-4-75-16,7-11 198 0</inkml:trace>
  <inkml:trace contextRef="#ctx0" brushRef="#br0" timeOffset="57155.802">23319 8075 1667 0,'0'-4'534'0,"0"3"-715"16,-3 1-108-16,2 0-6 15,-3 0 55-15,-24 5 220 16,-34 2 110-16,31-7 22 15,-1 0-35-15,0 0-57 16,2 3-13-16,3-2-7 16,6 2-2-16,10 0-4 15,3 0-2-15,4 3 2 16,4 2 0-16,11 12 5 16,4 5 1-16,16 9 0 15,5 1-2-15,-1-2 0 16,6-3 1-16,-8-5 1 0,-5-2 2 15,-9-1 0-15,-7-1 1 16,-10 2 1-16,-4-4 1 16,-13 2 0-16,-8 1 0 15,-12-5-2-15,-4-1-3 16,-7-5-15-16,0-3-15 16,0-5-53-16,-1-5-40 15,0-9-176-15,2-7 190 0</inkml:trace>
  <inkml:trace contextRef="#ctx0" brushRef="#br0" timeOffset="57934.159">23152 8142 957 0,'3'6'421'15,"1"-6"-118"-15,10 5-526 16,3 5-27-16,4 4 20 16,2 0 37-16,-2-3 209 15,-4-1 39-15,2-8 12 0,0 3-2 16,3-4-28-16,3-2-13 15,0 2 9-15,1-5 9 16,-4 1 20-16,-3-4 7 16,-6-6-15-16,4 3-12 15,-7-4-21-15,1 4-8 16,2-1-9-16,-5 2 0 16,0 1-3-16,-4-2 0 15,1 2 1-15,-1 0 0 0,1 0 4 16,-3 1 1-16,-4-3 5 15,-2-1 2-15,-2-4-1 16,-2 0-3-16,0-1-7 16,-2 2-5-16,-6 1-8 15,-2 2-3-15,-5 4-2 16,-3-1 0-16,-1 5 1 16,-4 1 2-16,1 1 0 15,1 4-1-15,1 3-5 16,1 0-2-16,5 8-4 15,0-3-1-15,1 10-2 16,2 3 1-16,2-2 1 16,0 2 4-16,5 1 9 15,3 2 4-15,2 3 8 16,3 3 4-16,4-7 8 16,1-1 0-16,6-3-1 15,-1-2-2-15,7 3 0 16,4-1 6-16,5 0 21 0,9 0 12 15,10 1 18-15,3 0 4 16,13-2 7-16,-3-2-2 16,5-6-9-16,1-2-5 15,0-3-17-15,2-1-8 16,-6-1-13-16,-1-2-6 16,-9 0-12-16,-9 0-2 0,-7-2-2 15,-6-1-14-15,-13-1-43 16,2 0-41-16,-6-7-302 15,-8-5 272-15</inkml:trace>
  <inkml:trace contextRef="#ctx0" brushRef="#br0" timeOffset="62453.908">11580 13076 155 0,'-13'31'57'16,"13"-31"-47"-16,2 0-21 16</inkml:trace>
  <inkml:trace contextRef="#ctx0" brushRef="#br0" timeOffset="63216.215">11588 13072 113 0,'3'-2'69'0,"-3"1"-5"16,0 0-8-16,0 0 5 15,0-1 12-15,0 1 0 0,0 0-14 16,0 0-11-16,0 0-19 16,0 0-3-16,0 0 1 15,0-1 2-15,0 1 8 16,0 0 1-16,0 0 0 16,0 0 0-16,0 0-4 15,0-1 0-15,0 1 3 16,0 0 0-16,0 0-6 15,0 1-4-15,0 0-12 16,0-1-5-16,0 1 7 16,0 0 10-16,0 0 15 15,0 0 4-15,0 0-6 16,0 0-9-16,0-1-15 16,0 0-5-16,0 1-6 15,0 0-1-15,0 0 4 16,0 0 4-16,0 0 13 0,0 0 7 15,0 0 7-15,0 0-2 16,0 0-4-16,0 0-6 16,0 0-7-16,0 0-2 15,0 0-5-15,0 0-2 16,0 0-4-16,-1 0-1 16,0 0-3-16,0 0 1 15,-14 8 2-15,-30 25 0 16,25-21 0-16,-2 3-1 0,-4 0-2 15,-3 1-1-15,-6 4 1 16,2 0 1-16,-2 0 2 16,-4 0 1-16,0-2 3 15,1-1 1-15,-1-1-2 16,8-1-2-16,3 0-3 16,5-1-2-16,0-5-2 15,2 0-2-15,2-4-13 16,0 0-11-16,8 0-44 15,-3-2-29-15,6-1-52 16,-2-1-25-16,4-1-13 16,1-1-10-16,0-4 133 15</inkml:trace>
  <inkml:trace contextRef="#ctx0" brushRef="#br0" timeOffset="64801.965">9160 12969 535 0,'14'-34'234'0,"-17"30"-106"15,0-1-50-15,3 5-21 16,-1 0 2-16,0 0-3 16,1 0 3-16,0 0-12 15,0 0-11-15,0 0-22 16,0 0-12-16,-2 0-25 15,2 0-6-15,0 0 1 16,0 0 5-16,0 24 18 16,3 36 4-16,-2-21-1 15,5 5-2-15,-1 8-7 16,5 4-7-16,-5 3-3 16,1-2 0-16,1-5 8 0,-5-7 6 15,2-4 6-15,-1-5 0 16,-1-11 0-16,3-3 0 15,0-10 0-15,-2-2 0 16,0-7 3-16,-2-1 3 16,-1-2 13-16,0 0 11 15,-1 0 15-15,1-2 5 16,0 2-5-16,0 0-7 16,0 0-18-16,0 0-6 0,0 0-9 15,0 0-2-15,0 0-2 16,0 0 0-16,0 0 1 15,0 0 0-15,0 0 1 16,0 0 0-16,0-1 8 16,0 0 1-16,0 0 7 15,0 0 0-15,-1 0-5 16,-1 0-4-16,1-1-5 16,0-9-3-1,1-8-1-15,0-26 0 0,0 24-2 16,1 0 1-16,2 0 0 15,1 0-1-15,-2 4 0 16,3 2-1-16,1 5 0 16,0-4 0-16,0 3 1 15,-1 3 1-15,0-1 0 16,-1 3 0-16,1 2-2 16,1-1-1-16,-3 2-1 15,3 3 0-15,-3-4 0 0,1 3 1 16,-4 1-1-1,0-1 1-15,0 1 0 0,0 0 0 16,2 0 1-16,9 2-1 16,0 3 1-16,1 1-1 15,28 26 1-15,-29-18-1 16,1 0 0-16,-2 2 0 16,1 1 1-16,-1 3 2 0,-2-2 1 15,1 3 0 1,-1 1 0-16,-1-3 0 0,1 3 1 15,1-2-1-15,-1-2 1 16,0 0-1-16,-3-7 1 16,-1-1 1-16,-4-1 2 15,0-1 8-15,0-6 12 16,-1 4 4-16,-4-2 5 16,-1 3-6-16,-1 6-6 15,-2-5-1-15,-2 2 2 16,-2 0 2-16,-2-2 7 15,-2-1 0-15,-1 2-3 16,-3-3-3-16,-7 0-9 16,0 4-2-16,-1-5 2 15,2 4 3-15,2-4 3 16,1 0-1-16,6-4-9 0,1 1-6 16,8-2-23-16,-2-2-14 15,5 2-39-15,5-3-24 16,0 3-74-16,1-2-118 15,0 1 189-15</inkml:trace>
  <inkml:trace contextRef="#ctx0" brushRef="#br0" timeOffset="65442.112">9585 13211 901 0,'-3'-3'298'0,"2"2"-339"16,-3 0-69-16,4 0-1 15,-1 0 8-15,0 0 82 16,1 1 48-16,0 0 38 16,0 0 4-16,0 0-25 15,0 0-12-15,0 0-29 16,2 11-3-16,3 11 2 0,5 30 3 16,-10-29 2-16,4 2 1 15,-4 4-2-15,3 1-1 16,-3 2-4-16,2 2 0 15,4-5-1-15,-4-5-1 16,5-7-1-16,-3-6-1 16,0-6-1-16,-4-1-2 15,5-3 0-15,-5-1 2 0,-1 0 4 16,1 0 24-16,-1 0 23 16,0-1 2-16,-1 0 0 15,1 0-16-15,-1-17-19 16,-1-41-3-16,3 25 0 15,-2-2-7-15,1-1-3 16,-5 1 0-16,5 2-1 16,1-3 0-16,4 2-1 15,-1 3-1-15,6 9 0 16,-3 0-2-16,1 7-1 16,4 3-1-16,-5 2-7 15,8 5-15-15,4 4-25 16,-2 2-13-16,6 7-33 15,-2 4-14-15,3 5-117 16,0 5 149-16</inkml:trace>
  <inkml:trace contextRef="#ctx0" brushRef="#br0" timeOffset="65866.975">10038 13002 242 0,'0'-1'189'15,"-1"3"33"-15,-5 1-53 0,5-3-78 16,0 0-13-16,-3 4-31 16,-11 13-14-16,-26 31-20 15,29-29-7-15,2-1-6 16,5 1 0-1,-1 1-5-15,3 2-2 0,3-4-3 16,3-2-2-16,6-3 1 16,-1-4 1-16,7-3 3 15,-1-1 3-15,3-5 4 16,-1-3 7-16,0-5 21 16,1-1 9-16,-4-1 8 15,0-2 1-15,-3-1-8 16,-3 2 1-16,-4-4 6 15,2 4 1-15,-6-1-5 16,0 1-8-16,-6 1-29 16,-10-3-19-16,0 2-44 0,-5-1-30 15,-2 3-58-15,0-2-52 16,1-1 127-16</inkml:trace>
  <inkml:trace contextRef="#ctx0" brushRef="#br0" timeOffset="66568.103">10332 12698 868 0,'-1'1'430'15,"-6"-1"-48"-15,4 4-434 16,1 9-69-16,0 8-23 16,1 2 6-16,0 6 62 15,0-3 39-15,1 0 21 16,2-1 7-16,4-7 5 16,1-1 1-16,-3-6 3 15,2-4 2-15,-5-5 6 16,1 0 8-16,0-2 16 15,-2-2 6-15,0 1 7 16,0 0-6-16,0 0-18 16,9-6-6-16,5 1-18 0,31-35-4 15,-34 27 1-15,1-2 1 16,-1 1 5-16,-2-4 3 16,-1-3 12-16,-3-2 3 15,-3-1 7-15,-2-3 2 16,-2 5-5-16,-2 0 1 15,-2 3-4-15,4 5-2 16,-2 4-7-16,1 3-3 16,2 7-6-16,-1-2-13 0,2 5-27 15,0-2-17-15,0 0-3 16,0 0 12-16,0 3 17 16,7 17 6-16,15 26-7 15,-11-23 0-15,-1-2 5 16,2-3 10-16,0 0 13 15,0-7 2-15,-2-7 1 16,1 2 1-16,-2-8 2 16,2 1 3-16,2-4 9 15,-1-4 8-15,2 1 14 16,0-4 6-16,-3 1 10 16,0-3 6-16,-5-1 0 15,-4 0-6-15,1 0-20 16,-2 1-13-16,-2-2-47 15,1-5-47-15,-4-5-152 16,0-4 143-16</inkml:trace>
  <inkml:trace contextRef="#ctx0" brushRef="#br0" timeOffset="67135.931">10855 12275 975 0,'4'10'469'0,"-6"-4"-179"15,2 3-317-15,6 15-164 16,3 7-20-16,0 7 26 15,-4 2 31-15,-2-2 94 16,-2-5 18-16,-1-4 38 16,1-6 6-16,2-8 0 15,-2-8 1-15,-1-5 17 16,2-1 26-16,-3-2 39 16,0 0 6-16,0 0-13 15,0 0-27-15,-3-15-40 16,-4-39-6-16,8 28-5 15,2-1-5-15,2-3-5 16,0-1-2-16,3-6 0 0,3-5 2 16,3 1 4-16,1 0 1 15,1 4 4-15,-1 2 1 16,-4 2 1-16,4 8 1 16,-2 6-2-16,3 2-2 15,3 11-2-15,-3 0-1 16,9 8 0-16,2 8 3 15,-1 10 5-15,6 7 4 16,-5 9 8-16,-2 0 0 16,4 7 1-16,-3-3 0 0,0 5-4 15,-3 5-2-15,-6-10-3 16,0 1-21-16,-3-4-149 16,-2-1 119-16</inkml:trace>
  <inkml:trace contextRef="#ctx0" brushRef="#br0" timeOffset="67781.209">9212 13897 847 0,'-4'0'315'15,"0"-4"-226"-15,4 4-103 16,0-1-11-16,-1 0 4 16,-1 1 9-16,2-1 33 15,0 1 7-15,0 0 20 16,0 0 4-16,0 0-7 15,3 19-5-15,9 41-20 0,-1-22-6 16,4 11-7-16,2 5-2 16,4 9-2-16,3 2-1 15,1 5-3-15,1-3-2 16,-2-7-10-16,0-3-18 16,-3-15-49-16,2-6-32 15,0-7-141-15,-3-5 160 16</inkml:trace>
  <inkml:trace contextRef="#ctx0" brushRef="#br0" timeOffset="68133.739">8994 14448 1449 0,'0'0'491'0,"10"-6"-461"15,8-6-53-15,9-9-5 16,8-6 9-16,-2-2 11 15,4-1-2-15,-2 8-17 16,-3 0-6-16,-2 5-10 0,-1 4 3 16,-3-3 9-16,0 1-5 15,1 0-22-15,-1-1-17 16,3 0-56-16,0-4-47 16,5-10 115-16</inkml:trace>
  <inkml:trace contextRef="#ctx0" brushRef="#br0" timeOffset="68715.245">10102 13731 1254 0,'-8'2'433'0,"-6"-2"-418"16,1 2-76-16,1 10-28 16,-12-5 2-16,-3 7 33 15,-3 1 27-15,-4 4 21 16,1 8 4-16,-2 6-6 16,1 7-12-16,3 3-3 15,3-1 1-15,11-10 9 16,3-8 13-16,8-5 3 0,3-3 3 15,3-7 0-15,1 2-1 16,3-6-1-16,2-3-3 16,2 1 0-16,1-7 0 15,3-2 3-15,1-3 0 16,0-6-1-16,5 0 0 16,-1-2-1-16,-1 1 0 15,-4-1 4-15,-4-5 0 16,-4-5 16-16,-2-1 3 0,-2-2 13 15,-2 3 1-15,-1 6-8 16,0 3 0-16,0 8-7 16,2 5-2-16,0 3-8 15,1 1-5-15,0 1-13 16,0 0-3-16,0 0 0 16,0 0 2-16,2 4 5 15,6 20 1-15,41 42-1 16,-29-31 0-16,1 5-29 15,2-6-27-15,-2-2-66 16,0 1-42-16,-6-10-76 16,-4-5-37-16,-4-13 178 15</inkml:trace>
  <inkml:trace contextRef="#ctx0" brushRef="#br0" timeOffset="69982.909">9518 15257 752 0,'8'-8'267'16,"7"-1"-224"-16,5-6-34 15,5-4-6-15,1 0 3 16,-3-2 26-16,-7 1 11 16,-1 0 14-16,0-2 4 15,-4-5-19-15,3 2-7 0,-4-2-14 16,-2 0-6-16,-5 2-7 15,1 0-2-15,-3 2-1 16,-2 1 0-16,-3-2 1 16,-2 1-1-16,-1 3-8 15,-1 3-5-15,0 5-4 16,-1 3 0-16,0 2 6 16,1 5 2-16,3 0 4 15,-1-1-2-15,-2 2-4 16,1 1-4-16,-5 5-11 15,-1 3-3-15,-1 7 3 16,-3 7 4-16,7 5 12 16,-5 0 3-16,0 0 3 15,4-2 1-15,-4 1 3 16,8 4 2-16,4 6 1 16,3-2 1-16,2-3-4 15,6 1 0-15,5-8-3 0,-3 5 0 16,6 0 2-16,-2 0 0 15,1-1 0-15,7-2-1 16,1-8-3-16,4-3-1 16,8-7-35-16,2-8-36 15,11-10-101-15,-1-12 104 16</inkml:trace>
  <inkml:trace contextRef="#ctx0" brushRef="#br0" timeOffset="70344.765">9853 14420 969 0,'-5'7'508'0,"-1"-5"-94"16,2-1-402-16,7 9-178 15,3 1-4-15,7 10 43 16,2 7 42-16,2 3 84 0,-1 8 2 16,3 2 3-16,4 2 1 15,-2 4-1-15,0-3-1 16,5 3-3-16,-9-3-2 15,-1-8-13-15,-2-5-11 16,-7-12-31-16,-1-7-19 16,-4-5-96-16,2-6 111 15</inkml:trace>
  <inkml:trace contextRef="#ctx0" brushRef="#br0" timeOffset="70680.353">10008 14249 1056 0,'34'4'341'15,"-32"4"-298"-15,7 15-143 16,1 7-7-16,3 10 50 16,1 4 22-16,-6-2 35 15,8 3 4-15,-6-6 6 16,5 1 2-16,4 3-1 16,-7-7-3-16,5 0-5 0,-2-1-2 15,-7-10-2-15,3 0-7 16,-5-9-71-16,1-4-73 15,-3-1 94-15</inkml:trace>
  <inkml:trace contextRef="#ctx0" brushRef="#br0" timeOffset="70950.151">10368 14308 1067 0,'5'4'452'0,"-5"3"-287"16,2 6-159-16,6 20-133 15,5 5-12-15,3 14 21 16,5 2 16-16,-5-3 32 15,0 2-31-15,-2-6-77 16,-6-6-49-16,-1-9 131 16</inkml:trace>
  <inkml:trace contextRef="#ctx0" brushRef="#br0" timeOffset="71617.37">10670 14381 1125 0,'-9'19'398'0,"10"7"-388"16,5 7-102-16,8 15-104 15,2 1 21-15,-2-2 57 16,-4-4 37-16,-2-10 63 16,-1-3 7-16,0-5 13 15,0-7 0-15,-3-5-2 16,0-4 0-16,-3-6 10 16,0 1 28-16,-1-4 77 15,0-1 14-15,-1 0 17 16,0-1-28-16,0 1-74 15,-8-18-17-15,-18-42-25 16,17 25-2-16,-2-10-9 16,2-5-5-16,-1-7-15 15,2-3-5-15,1-2 5 16,3 5 5-16,2 6 15 0,1 7 5 16,2 10 4-16,-1-2 1 15,-1 3 1-15,5 6-1 16,2 4-1-16,5 7-3 15,0 7-22-15,3 1-5 16,1 4-3-16,2 3 1 16,4 5 23-16,0 3 6 15,4 11 4-15,0 4 1 0,-2 5 6 16,-3 4 4-16,-4-1 11 16,-5 2 7-1,-4-2 4-15,-3 0 2 0,-6-2 1 16,-5 1 1-16,-4 0-5 15,-1 2-5-15,-5-1-17 16,2-3-11-16,-6-7-33 16,0-2-20-16,-2-7-29 15,-4-4-16 1,0-4-89-16,-2-2 123 0</inkml:trace>
  <inkml:trace contextRef="#ctx0" brushRef="#br0" timeOffset="71818.86">10117 14267 1228 0,'1'1'450'0,"0"-1"-333"15,11-2-284-15,8-1-146 16,14-8 191-16</inkml:trace>
  <inkml:trace contextRef="#ctx0" brushRef="#br0" timeOffset="72805.921">11212 13875 1009 0,'1'3'430'15,"0"1"-166"-15,10 3-273 16,0 1-34-16,10 1 6 16,0 0 6-16,-1-4 22 0,0-5 9 15,-3 0 3-15,2-5 2 16,-2-3 2-16,0-2 2 16,1-4 4-16,-2-2 3 15,-1-4-1-15,-4 4 0 16,-1 3-4-16,0 1-1 15,-4 5-5-15,2-4-2 16,-5 0-7-16,-5-1-3 16,2 0-2-16,-1 2 1 0,-4 0 3 15,5 0 0-15,-4 4-1 16,-2-2-6 0,-1 5-6-16,0 6-2 0,-2-2-14 15,-3 4-6-15,-4 0-15 16,-5 3 0-16,-1 8 14 15,0-2 12-15,3 8 20 16,4 0 6-16,3 10 4 16,4 6 3-16,9 13 19 15,6 2 4-15,14 1 11 16,6-1 3-16,10-8-4 16,6-2 9-16,14-10-4 15,7-3-2-15,18-10-15 16,9-8-12-16,10-11-18 15,0-6-38-15,3-17 30 16</inkml:trace>
  <inkml:trace contextRef="#ctx0" brushRef="#br0" timeOffset="83519.493">10533 13600 690 0,'-5'0'250'0,"1"-3"-206"0,4-2-46 15,-4 3-24-15,4 2 5 16,0 0 9-16,-1-1 12 15,0 0 18-15,0 0 3 16,0-1-2-16,-1 1-5 16,1 0-22-16,0 0-11 15,0 0-13-15,0 0-7 16,0-2-13-16,-4-4-10 16,1 0-50-16,-1 1-57 0,3 0 108 15</inkml:trace>
  <inkml:trace contextRef="#ctx0" brushRef="#br0" timeOffset="84426.528">10369 13392 331 0,'-15'-41'174'0,"15"41"-25"16,0 0-86-16,0 0 4 15,0 0 24-15,0-1 19 16,0 1 21-16,0 0-4 15,0 0-9-15,0 0-17 16,0 0-39-16,0 0-16 16,0 0-27-16,0 0-11 15,0 0-5-15,0 0-1 16,0 0-1-16,0 0 1 16,3 18 0-16,8 38 0 0,-5-19-2 15,-2 0 0 1,3 3-1-16,0-3 0 0,0 2 1 15,1 2-1-15,0 2 2 16,4 2-1-16,-4-10 1 16,0 1-1-16,-1-6 0 15,-2-3 0-15,1-2 0 16,1-7 0-16,-5-8 0 16,0-6-5-16,-2-2 0 15,-2-1 0-15,2-1 5 16,-2 0 11-16,1-1 10 15,1 0 4-15,-1 0-3 16,0-6-5-16,-3-13-9 16,-5-30-5-16,5 27-1 15,0 4-1-15,1-3 0 0,-3-1 0 16,4-8 1-16,-1-6 0 16,-1-6 0-16,1 3 1 15,0 5 1-15,2 6 3 16,1 5 9-16,0 6 1 15,0 3 0-15,2 5-4 16,0 0-8-16,1 4-2 16,-1 2 0-16,0-2 1 15,2 3 2-15,-4 2 2 16,0 0-1-16,0-1-1 0,0 1-3 16,7 0 0-16,5 1-2 15,-1 1 0-15,30 10 0 16,-29-4-1-16,0 3 0 15,8 3 1-15,-4 4 0 16,4 4 2-16,1 5 1 16,0 4 1-16,6 7-1 15,0 2 0-15,-2 3 5 16,-1-1 0-16,-4-4 1 16,-3-1 0-16,-1-4-7 15,-3 2-3-15,-3-2-21 16,-2-5-24-16,-2-3-117 15,-1-7 107-15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38:10.9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12012 4537 23 0,'7'-3'28'16,"5"1"7"-16,-3 1 17 15,2 1 6-15,32 3 8 16,-30 2 0-16,5-2 2 15,-3 2-1-15,-1-4-3 16,1-1-3-16,2 1-16 16,2-1-8-16,1 3-6 15,1-3 2-15,0-2 9 16,1 0 1-16,0 0-7 16,0-2-6-16,1 1-14 15,-1 1-4-15,-4-1 1 16,2 0 0-16,-4 2 1 15,1-2-2-15,0 2-2 16,-2 1-3-16,5-1-3 16,-5 1-1-16,9-2-2 0,0-2 1 15,5 3 0-15,2-4 0 16,-3 1 0-16,3-1 1 16,-2-1 2-16,-1 2 0 15,2 0-1-15,-4 0 0 16,3-1-2-16,0 2 0 15,-6-3 0-15,3 3-1 16,-3-1 2-16,2 1 1 0,4 1 2 16,-1 0 1-16,1 0 1 15,0-3-1-15,-2 3-1 16,3 0-2-16,2-4 0 16,-1 1 0-16,3 3 1 15,0-2 1-15,0 1 1 16,3 3 1-16,-2-6 0 15,1 5-1-15,-2-4-2 16,1 0 1-16,2 5-1 16,-1-6 0-16,5 5 0 15,-2-4 0-15,0-2-1 16,0 3 1-16,4-1-2 16,-1-1 0-16,-3 2 0 15,-1 0-2-15,0 0 1 16,-1 1 1-16,7 1 0 15,1 0 1-15,-1-1 0 0,6 5-1 16,0-1 0-16,-1 0 0 16,-3 2 1-16,0-2 1 15,-3 2 1-15,-3 0 1 16,5 0 1-16,-3-3 0 16,1 4 1-16,0-4 1 15,1 2 3-15,1 0 1 16,4-2 0-16,-3 1-3 15,-1-1-4-15,-4 1-1 16,-3 1 0-16,3-1 1 0,-2 4 3 16,2-2 2-16,-2 2-2 15,-1 0-3-15,-1-1-3 16,-1 4-1-16,-2-3-1 16,0 2-1-16,0-1 1 15,-3-4-1-15,4 4 1 16,-2-2 1-16,2 0-2 15,5 2 1-15,-5-5-1 16,5 1 1-16,0 1-1 16,3-4 1-16,5 2-1 15,2 2 1-15,3-2-1 16,-3 2 0-16,-1-3 1 16,0-1 0-16,-1 1 0 15,2 0 2-15,6-1 0 16,-2 0 1-16,0-3 0 0,-2 2 0 15,-4 0 0-15,0 1-1 16,5 0 3-16,2 1 1 16,7 3 1-16,2-1-1 15,-1 3-2-15,0 1-1 16,-4 1 4 0,-5 2 2-16,-2 1 6 0,-3 1 1 15,-4 2-1-15,-3-1-3 16,-12 1-4-16,-4-2-2 15,-11-2-4-15,-5 2-3 16,-8 1-35-16,-2 6-48 0,-10 0 53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38:57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18643 15204 691 0,'0'0'254'16,"3"0"-208"-16,-3-2-49 0,0 1-16 16,0 1 3-16,0 0 39 15,0 0 33-15,0 0 33 16,0 0 5-16,0-2-21 15,0 2-20-15,0-1-29 16,0 0-7-16,0 1 2 16,0 0 1-16,0 0 11 15,0 0 4-15,0 0 0 16,0 0-1-16,0 0-12 16,0 0-7-16,0 0-10 15,0 0-4-15,0 0-4 16,-1 0-2-16,-3 10 2 15,-4 9 3-15,-15 36 5 16,15-25 2-16,1 0 3 16,0 3 1-16,-3-2 1 15,0 3-1-15,1 3-3 16,0 1-1-16,6-4-3 16,-1-3 0-16,3-11 3 0,1 0-1 15,1-5-3-15,4-2-3 16,3-1-4-16,2-2-1 15,5 0 5-15,-1 0 1 16,7-2 3-16,2 1-1 16,1-5-2-1,0-5-1-15,-1-6-1 0,-1 0-1 16,2-4-4-16,4 0 1 0,-1 1 0 16,1-4 2-16,-3 0 3 15,-2-4 1-15,-1-1 1 16,-3-1-1-16,-2 1 1 15,-3 0 1-15,-2 1 3 16,-2 2 2-16,-4-5 1 16,0 4 1-16,-4 0-1 15,0-2-1-15,-1 4-2 16,-2 0-2-16,-2 0-2 16,-3-2 0-16,-1-1-2 15,-1-3 0-15,0 0 2 16,-2 0-1-16,-1 2 1 15,1 1-1-15,-2 3 1 16,3 0 0-16,-2 2-1 16,3 0 0-16,-1 3-1 15,1 3 0-15,0 3-4 16,-1-3-4-16,0-1-7 0,0 1-3 16,-2 3-7-16,0 1-1 15,-2 2-2-15,0 1 4 16,-3 3 4-16,4 0 0 15,-2 4-21-15,-1-1-27 16,3-1-120-16,-3 1-173 16,-3-2 232-16</inkml:trace>
  <inkml:trace contextRef="#ctx0" brushRef="#br0" timeOffset="941.088">19247 15065 621 0,'0'1'305'0,"0"1"-61"16,0-1-241-16,0-1-38 15,0 0 16 1,0 0 25-16,0 0 64 0,0 0 16 15,0 0 0-15,0 0-12 16,0 0-36-16,2 8-13 16,1 7-18-16,9 30-5 15,-9-19-2-15,-3 5-3 16,0 16-1-16,0 11-2 0,-3 3 2 16,3 1 1-16,-3-9 5 15,3-7 3-15,4-10 1 16,-2-10-2-16,2-7-3 15,-1-7-1-15,2-1 1 16,-2-4 1-16,-1-7 15 16,0 1 11-16,-4-1 28 15,2-1 10-15,-1 0 1 16,1 1-5-16,0-2-22 16,0 2-8-16,0-1-4 15,0 0-3-15,0 0-3 16,0-14-3-16,0-14-10 15,1-33-2-15,2 23-3 16,1 1 0-16,2 3-1 16,2 3 1-16,2 5 1 15,-1 0 0-15,1 4 0 16,-2 2-1-16,1 8-1 16,-1 4 1-16,0 3 7 0,-1 2-1 15,1-5 1-15,0 6 0 16,4 1-6-16,1 2-2 15,3 3 0-15,1 1-1 16,4 5-2-16,0-1 0 16,-1 5 0-16,2 2 0 15,-1 2 0-15,-4 1 0 0,1 4 1 16,-2-1 0-16,-2-5-1 16,-1 4 0-16,-3 4-1 15,-1 0 0-15,-2 11-2 16,1-1 0-16,-6-4-1 15,2 4 0-15,-6-5 1 16,0-3-1-16,-1 4 0 16,-3-1-1-16,-1 4-9 15,1 4-5-15,-5-3-27 16,-1-3-18-16,-2-7-59 16,-4-8-58-16,-5-7-194 15,0 1 236-15</inkml:trace>
  <inkml:trace contextRef="#ctx0" brushRef="#br0" timeOffset="1721.746">19784 15394 1146 0,'-3'1'464'15,"3"-1"-314"-15,1 0-84 0,-1 0-93 16,0 0-4-16,0 0 7 16,0 0 19-16,0 0 19 15,7 4 3-15,6 2 0 16,1 1-5-16,32 18-6 15,-28-18-5-15,3-3-1 16,-1 0-1-16,-5-3 1 16,0-1 3-16,-3-7 3 15,2 0 0-15,2-3-3 16,5-2-1-16,1-3-4 16,-1-2-2-16,0-6-2 15,-3 1-2-15,0 0 0 16,4 0 0-16,-4 6 2 15,-5 2 2-15,-6 3 3 16,-2 4 1-16,-5 3 4 16,0 2 2-16,0 2 1 15,0 0 2-15,0 0 3 0,0 0 1 16,0-1 0-16,-1 0-2 16,0 0-4-16,0-1-2 15,-4 0-4-15,-12-7 0 16,-31-13-2-16,32 21-1 15,5 1-1-15,3 4-2 16,-2 5-6-16,0 8-2 16,-6 9 1-16,0 4 2 0,0 7 9 15,1-6 3-15,2-1 5 16,0-1 1-16,5-1 0 16,-1 1-1-16,4 1-3 15,1-5-1-15,0-2 1 16,2-2 1-16,1-7 3 15,2 4-1-15,4-1-1 16,2-2-2-16,7 5-3 16,5 0 0-16,10 7-1 15,2 1 0-15,6 6 0 16,4-1-1-16,7-7-3 16,5-2-3-16,5-7-18 15,-1-4-16-15,-2-8-60 16,3-4-54-16,-5-10-252 15,-2-8 264-15</inkml:trace>
  <inkml:trace contextRef="#ctx0" brushRef="#br0" timeOffset="2176.736">21104 14816 1133 0,'0'-3'433'0,"-2"4"-329"16,5 3-79-16,-3-4-69 15,0 0 0-15,0 0 25 16,8 10 34-16,-2 3 43 16,28 31 8-16,-27-27-3 15,0 3-11-15,2 10-21 16,2 8-12-16,-2 15-15 15,2 9-4-15,-1 17-1 16,-5 6 0-16,-1 8 0 16,-3 2 1-16,-2-11-2 0,0-6-12 15,-3-4-45-15,-2-6-44 16,0-12-120-16,-3-4-89 16,4-22 194-16</inkml:trace>
  <inkml:trace contextRef="#ctx0" brushRef="#br0" timeOffset="2723.781">21683 14945 941 0,'0'10'463'0,"4"-8"-115"16,-1 3-293-16,2 2-149 15,-3-1-7-15,-1 3 15 16,-1 1 37-16,-6 9 82 16,-3 4 8-16,-10 7-2 15,-5 0-9-15,-4 1-18 16,-2-2-5-16,-5-5-6 15,-4 5 0-15,-3-5 2 0,-5 0 3 16,5-3 0 0,3-3 0-16,4-5-3 0,5-2-1 15,9 0-1-15,6-5 0 16,8-1 1-16,2-2 1 16,3-3 3-16,1 0 4 15,1 0 3-15,0 0 0 16,0 0-4-16,0 0-1 15,23 8 0-15,36 33 0 16,-22-28 2-16,3 4-2 0,7 11-5 16,0 5-1-16,4 9-4 15,-5-2-1-15,-6 4-6 16,-1-4-1-16,-10 2-6 16,-2 2-7-16,-10-3-36 15,-7-2-32-15,-5-13-62 16,-3-8-34-16,-2-12-110 15,0-3 186-15</inkml:trace>
  <inkml:trace contextRef="#ctx0" brushRef="#br0" timeOffset="3277.598">22007 15330 728 0,'4'7'382'15,"1"1"-93"-15,1-3-241 16,1 2-143-16,3 3-3 16,0-8 37-16,-4 1 40 15,-1 0 67-15,1-4 3 16,-6 1 3-1,0 0-14-15,0-2-21 0,0 1-8 0,0 0-13 16,6-4-1-16,-3-3 2 16,1-11 2-16,24-27 2 15,-28 26 2 1,-3 3 0-16,-1-2-1 0,-2 5 0 16,-2 1 0-16,-1-2 1 15,-3 4 0-15,1 1-2 16,-4 1-1-16,-2 1-7 15,6 3-3-15,-2 2-5 16,2 3-1-16,1 4 5 16,-1 1 4-16,1 4 7 15,-3 4-1-15,1 10 0 16,-1 4 0-16,3 11 1 16,7 5 2-16,1 1 7 15,3 0 2-15,8 5-1 16,0 0 0-16,6 1-1 15,1-5 4-15,4-9 2 0,-2-4-1 16,-3-5-7-16,7 5-8 16,-7-12-39-16,4-2-38 15,3-11-140-15,-1-9 139 16</inkml:trace>
  <inkml:trace contextRef="#ctx0" brushRef="#br0" timeOffset="4205.849">22556 15025 1268 0,'0'0'449'0,"-1"0"-474"16,0 0-144-16,0 0-119 15,0 12 26-15,-2 18 169 16,-1 39 136-16,4-32 113 16,2 2-10-16,7 4-81 15,2 1-42-15,9-4-33 16,1-3-6-16,6-14 11 0,3-5 18 15,-4-5 46-15,-1-5 15 16,1-4 15-16,-2-2-3 16,4-6-32-1,-1-1-12-15,1-6-23 0,-5 0-5 16,-3-2-2-16,-4-2 1 16,-7-6 5-16,3-2 0 15,-1-3 5-15,-2 4 5 16,-3-1 10-16,-5 3 3 15,-2 4 9-15,0 1-3 0,-1 10-7 16,2 0-3-16,-2 5-15 16,1-2-4-16,1 2-3 15,0 0-3-15,0 0-2 16,0 0-1-16,0 0-6 16,0 0-2-16,0 0-4 15,0 0-4-15,0 4-1 16,5 22 1-16,11 46 3 15,-8-28 2-15,0 11 1 16,3 5 0-16,-4 3-3 16,5 7 0-16,-5-4 0 15,6 1 1-15,-3-7 2 16,-2 1 1-16,5-4-2 16,-3-6 0-16,1-6 0 15,-2-5 1-15,-3-12 1 16,-1-4 0-16,-1-6 0 0,-3-3 0 15,0-4 0-15,-1-1 0 16,0 0-5-16,-2 4 0 16,-5 0-2-16,-2 1 0 15,-6 3 1-15,-3 0 0 16,2 3 3-16,-6-5 1 16,1-1 2-16,-3-4 1 15,-2-3-1-15,2 0 1 16,-10-4 0-16,1-2 0 0,-12-2 4 15,1-2 3-15,7-2 3 16,3 0 1-16,12-2-4 16,3-1-3-16,8 1-5 15,4 2-2-15,3 1-3 16,2 2-6-16,2 1-33 16,-1-1-31-16,1 0-96 15,0 0-109-15,0-15 178 16</inkml:trace>
  <inkml:trace contextRef="#ctx0" brushRef="#br0" timeOffset="26582.318">12055 4993 281 0,'-5'-6'48'16,"5"6"-37"-16</inkml:trace>
  <inkml:trace contextRef="#ctx0" brushRef="#br0" timeOffset="28947.086">12046 4986 173 0,'1'0'109'0,"-1"-1"-10"0,0 0-29 15,0-1-11-15,0-1-4 16,0-1-2-16,1-1-13 16,0-1-10-16,0 0-16 15,0 2-7-15,-1 0-5 16,0 1-1-16,0 0-1 15,1 0 0-15,1 1-1 16,-1 0 1-16,1-1-1 16,0 1 0-16,2 1-2 15,-1 0 0-15,1 0 1 16,0 1 1-16,1 0 1 16,-2 1 0-16,2 0 0 15,0 1 0-15,2 0 0 16,-1 1 0-16,3-1 0 15,0-1 0-15,2 0 0 16,33 5 1-16,-28-7-1 16,2 1 1-16,0 2 2 0,-1 1 0 15,1 1 1-15,1 2 1 16,1-3-1-16,-1 3 1 16,1 1 14-16,2 1 2 15,-3-3 1-15,-1-1-1 16,-3 1-1-16,-3 1 4 15,-1 1 7-15,-1 1 1 16,-4-2-10-16,0-1-3 16,1 3-1-16,3 0 2 0,2 0 3 15,0 1-1-15,-1-1-6 16,-1 0-3-16,4 1-6 16,0-1 0-16,1-2 3 15,-2 1 3-15,1-2 8 16,0 0 4-16,2-1-1 15,2-2-1-15,3-1-10 16,1 1-4-16,5-1-4 16,-2 1-1-16,2-2 1 15,0 0-1-15,1 0 1 16,-3-3 1-16,2 3-2 16,-1-1 0-16,0 0 0 15,-2-1-1-15,0-1 0 16,-1-1 1-16,4 3-2 15,0-1 1-15,2 2-2 16,1 2 1-16,4-5 0 16,-2 1-1-16,0-1 0 0,-2 0-1 15,0 2 1-15,1 0 1 16,3 2-1-16,-3-1 1 16,-3-1-1-16,-1 1 1 15,-3-2-1-15,1-1 1 16,7 1-1-16,-1-1-1 15,5 0 1-15,1 1 0 16,0 1-1-16,2-2 0 0,-1 1 0 16,1 2 0-16,3 0 0 15,-4 0 0-15,0 0 0 16,-1-2 0-16,-3-2 0 16,5 2 0-16,4-3 0 15,1 3 0-15,7-4 0 16,0 1 1-16,5 0 0 15,0-1-1-15,-9 3 0 16,3 0 0-16,-3 0 0 16,4 1 0-16,6-1 0 15,1 3 0-15,-2-2 0 16,1 0 1-16,0 2-1 16,-8-2 2-16,0 0-1 15,-5 0 0-15,-1-1-1 16,8 1 1-16,3 2-1 15,3 0 1-15,3 0 0 0,-4 0 0 16,-7-2 0 0,-3 2 0-16,-2-1 0 0,-2 1 0 15,3 0 0-15,4 0 0 16,-3-1 0-16,1-1 0 16,6 2 0-16,-5 1-1 15,2 0 1-15,-4-1 2 16,-7-2 1-16,4-4 0 15,-4 2 2-15,3 1-1 16,5-1 0-16,0 2 0 0,3-4-2 16,-1 3 0-1,-2-3-1-15,-4 3 0 0,-2 1-1 16,-3-1 1-16,4 3 0 16,0-1 0-16,1 1 0 15,2 0 1-15,1-2-1 16,2 2 1-16,6 0 0 15,-2-3 0-15,-3 3-1 16,0-2-1-16,1-4 0 16,-3 3 0-16,7 2 0 15,-2-3 0-15,-4 4 0 16,1 0-1-16,-2 0 1 16,-4 1-1-16,-2-2 1 15,2 1 1-15,-6 0-1 16,4 0 0-16,1 1 0 0,-1 0 0 15,7-1 2-15,-1 2 1 16,4-2 1-16,-1-2 2 16,-6 2 1-16,1 0 1 15,-6 2-1-15,5 0 2 16,2 0-2-16,0 2-1 16,4 0 0-16,-4 0-2 15,1 1 1-15,-2 0-1 16,-3-3 1-16,-5 0-1 15,-6-2-1-15,5 0 1 0,-7 0 2 16,4 2-1-16,1 0 1 16,1 0-1-16,4 1-2 15,1 1-1-15,4 1-3 16,-1 0 1-16,4 4 0 16,-2-2 0-16,-2 0 1 15,2-2 0-15,1-1 0 16,2-1 0-16,7 1 0 15,-5 0-1-15,2 0 0 16,-3-2 1-16,-5 2-1 16,-2-1 0-16,-6 1 0 15,-2-2 1-15,-4-2 1 16,3 0 0-16,-2-1 1 16,2 1-2-16,3 1 0 15,2-1 0-15,6 3-2 16,-2-3 1-16,6 4-1 15,-1 3 0-15,-4-5 1 0,-4 3-1 16,-8 0 1-16,-1-2 0 16,2-1 1-1,3 0-1-15,0 1 0 0,0-1 0 16,-4 1 1-16,-1-3-1 16,-6-1 2-16,2 1-1 15,-7-2 0-15,1 1 0 16,2 1-1-16,-3 0 0 0,2 1-1 15,0 1 0-15,-1-1 0 16,1 3 0-16,1-2 0 16,0 0 0-16,2 3-1 15,-2-4 0-15,8 3 1 16,0-1 0-16,0 1 0 16,3-1 0-16,-2 0 0 15,0 1 0-15,2 1 0 16,3-1 0-16,-4 2 1 15,2-1-1-15,-2-1 1 16,-4 0-1-16,-2-2 0 16,3-1 1-16,-1-1-1 15,4 0 0-15,1 0 1 16,-1-1 0-16,1 1-1 16,0-1 1-16,2 1-1 15,2-1 0-15,1-1 0 16,3 2 0-16,-5-1 0 0,0 1-1 15,0 0 1-15,-2 0 0 16,9 0-1-16,3-1 1 16,-1-2 0-16,2-1 0 15,0 0 1-15,-2-2 1 16,-1 0-1-16,-2-1 0 16,-8 1-1-16,1 0 1 15,-4-1-1-15,0-1 1 16,-5-5 0-16,0 1 0 15,2 0-1-15,-1-1 0 16,1 4 0-16,-5-3-1 0,-2 3 0 16,-3 1 0-16,-2 2-1 15,-2 3 0-15,-4 0-7 16,-5 0-8 0,-1 3-32-16,-4 1-18 0,0-1-65 15,-1 2-53-15,-3 3 120 16</inkml:trace>
  <inkml:trace contextRef="#ctx0" brushRef="#br0" timeOffset="37843.109">19171 6300 132 0,'0'0'85'16,"0"-1"-3"-16,-1 0-66 15</inkml:trace>
  <inkml:trace contextRef="#ctx0" brushRef="#br0" timeOffset="39060.444">13339 4904 207 0,'30'6'52'15</inkml:trace>
  <inkml:trace contextRef="#ctx0" brushRef="#br0" timeOffset="39583.046">13367 4910 205 0,'0'0'106'0,"0"0"-25"15,0 0-18-15,0 0-18 16,0 0-5-16,0 0-10 16,0 0-7-16,0 0-10 15,0 0-1-15,0 0-4 16,0 0-1-16,0 0-1 15,0 0-1-15,0 0 3 16,0 0 3-16,0 0 3 16,0 0 2-16,11 4-1 0,1-1-3 15,30 14-5-15,-25-9-2 16,-1 2-3-16,1 2-1 16,5 4 0-16,-1-2 0 15,1 4 3-15,-1 0 2 16,0 0 3-16,0 2 1 15,1 0-2-15,1-1-1 16,2 0 1-16,-3 0 2 0,2 4 0 16,1 0 0-1,2 6-6-15,1-2-1 0,2-2-2 16,-5-3-1-16,-2-1 2 16,0-2-2-16,-1 1 3 15,5 2-1-15,-2 0 1 16,2-3 0-16,-1 1-1 15,-2-3 0-15,-1-2 1 16,1-2 1-16,-5-3 1 16,2 3 0-16,-4-7 2 15,0 3-2-15,0-2-2 16,-5-5 0-16,-2 3-2 16,-2-3-1-16,-3 0-1 15,-1-2-12-15,-2 3-78 16,-2-3-86-16,0 0 108 15</inkml:trace>
  <inkml:trace contextRef="#ctx0" brushRef="#br0" timeOffset="40812.311">14855 5558 197 0,'6'-2'122'0,"-3"-2"-12"16,2 0-47-16,4 0-45 15,-4 0-8-15,3-1-7 0,-2 1 0 16,-4-1-2-16,2 0 0 16,-1-2-1-16,3 1 0 15,-1 1 1-15,1-2 1 16,1 2 9-16,-5-1 8 16,-1-4 15-16,1 4 5 15,-2-4-1-15,0-2-7 16,0 2-6-16,-3 0 2 15,-4 0 4-15,2 1-3 16,-7 4-16-16,1 0-10 0,-6 1-14 16,-2 4 0-1,-7 1 7-15,-2 4 1 0,-2 1 3 16,-3 0 0-16,3 6 1 16,-1 0-1-16,6 4 1 15,2 4-2-15,4-1-5 16,7 4-5-16,2-1-13 15,5-2-3-15,4-3 4 16,2-3 5-16,3 1 13 16,2 0 5-16,2-1 2 15,0-2 1-15,5-6 3 16,-2-2 1-16,3-7 1 16,2 0-1-16,3-4-2 15,2-1-1-15,-2-1 1 16,-1-3 0-16,-5-1 2 15,3 3 0-15,-6 3-2 0,1 1 1 16,-6 4 0-16,-4 0 1 16,4 2 1-16,-5-1-2 15,0 1-5-15,0 0-3 16,0 0-1-16,0 0 3 16,-2 0 4-16,-1 12 2 15,-6 18-2-15,-11 43-1 16,5-27-4-16,0 3 0 15,-2 7 0-15,1 1 0 0,0 0 1 16,2-2 0-16,1 3 0 16,3-3 0-16,4 2 0 15,4-1 0-15,3-11-2 16,3-2 1-16,3-5-4 16,1-1-3-16,4-7-7 15,1-6-3-15,-1-7 2 16,3-6 4-16,0-4 7 15,0-3-2-15,3-2-13 16,-3-2-4-16,6-4-2 16,0-4 2-16,-1-4 13 15,3-5 3-15,-2-1 7 16,2-1 5-16,-4-6 10 16,2 3 0-16,-4-1-3 15,-2-3 6-15,1 0-3 16,-1-3 0-16,-4-10 2 15,-2-3-10-15,-9-6 4 0,-5 1-4 16,-11-1 32-16,-6 2 4 16,-9 5 2-16,-4-2 2 15,-13 9-35-15,-6-1-7 16,-9 13-16-16,-9 7-6 16,3 7-25-16,0 6-32 15,11 1 49-15</inkml:trace>
  <inkml:trace contextRef="#ctx0" brushRef="#br0" timeOffset="41159.647">15162 5649 165 0,'-4'8'41'0</inkml:trace>
  <inkml:trace contextRef="#ctx0" brushRef="#br0" timeOffset="41437.907">15333 5855 112 0,'17'-6'63'0,"0"-1"-17"15,4-1-13-15,-2-4 12 16,3 2 4-16,-2-4 20 15,-3 1 15-15,-3-7-16 16,-1 1-4-16,-6-3-4 16,1-2-10-16,-5 4-14 15,-1 2-2-15,-2 3-20 16,-1 2-12-16,-2 3-42 16,-1 0-26-16,1 5-104 15,-3-1 105-15</inkml:trace>
  <inkml:trace contextRef="#ctx0" brushRef="#br0" timeOffset="42058.324">15674 5611 873 0,'5'3'177'16,"10"9"-387"-16,3 2-9 0,1 3 103 16,-1-4 32-16,-8-6 53 15,0-5 32-15,-1-2 14 16,2 0 1-16,4-2-6 15,2-4-7-15,6-7-2 16,-3-4 0-16,4-5 12 16,-3 4 4-16,-3 1 6 15,3 5-1-15,-6 3-12 16,-2-1-4-16,-3 3-11 16,-3 1-8-16,-5 1-7 15,-1 0-1-15,-3 1 5 16,-3-2 8-16,-5 2 12 0,-3 0 7 15,-6 3 8-15,0 2 2 16,-1 2-3-16,-5 3-4 16,2 2-9-16,-2 3-2 15,-10-1-2-15,3 1 1 16,-1-1 4-16,0 0 1 16,11 5 1-16,5 0 1 15,8 3-1-15,1 1 0 16,3 1 2-16,3 0 1 15,4 1 7-15,4 1 8 0,7-2 19 16,5-1 1-16,6 2-6 16,6-3-9-16,6-2-25 15,1-1-5-15,3-1-15 16,1-1-18-16,-2-4-64 16,-1-2-66-16,-7-7 101 15</inkml:trace>
  <inkml:trace contextRef="#ctx0" brushRef="#br0" timeOffset="42448.592">15395 5412 767 0,'-2'-6'90'0,"0"5"-154"16</inkml:trace>
  <inkml:trace contextRef="#ctx0" brushRef="#br0" timeOffset="43537.913">15383 5412 116 0,'-1'0'70'16,"0"0"-10"-16,0 0-16 16,-1 0-5-16,1 0-6 15,0 0-3-15,0 0-13 0,0 0-6 16,0 0-9-16,0 0-1 15,-1 0-1-15,1 0 0 16,0 0 0-16,0 0 2 16,0 0 0-16,0 1 1 15,-3 4 0-15,1 4 0 16,0-5 2-16,0 4 2 16,-1 0 3-16,1-3 2 15,-2 4 4-15,1-1 0 16,-1 1 0-16,-11 32-1 0,14-32-3 15,-1-1-1-15,-1 0-1 16,-3 1 0-16,-2-1 4 16,3-1 4-16,2 1 4 15,1 0 1-15,0 1-6 16,-2 0-4-16,-1 2-6 16,4-1 0-16,2 1-3 15,-5-2 2-15,6 2 1 16,-1-2 3-16,-4-1 1 15,5 0 1-15,0-1-3 16,-1 1-1-16,1-2-2 16,0-2 0-16,-1 1 2 15,3 1 2-15,-2 0 2 16,0-2-1-16,0 0-1 16,-1-4-3-16,0 0-3 15,0 0-1-15,0 0-1 0,0 0 0 16,0 0 1-16,0 1 3 15,1 1 3-15,3 4 1 16,-4-5 0-16,2 2-1 16,-1 0-4-16,10-2-2 15,-7 0-1-15,1 0 0 16,-2 2 0-16,-2-3 1 0,5 4 2 16,2 1-1-16,4-1 0 15,28 9-1-15,-32-15-2 16,1-2-1-16,-3 2 0 15,3 0 0-15,1 0 0 16,-2 0 1-16,2 0 0 16,-3 2 1-16,1-2 0 15,-2 0-1-15,-2-1 0 16,1 0-1-16,-1-1 0 16,-2 2 0-16,-2 1 0 15,0-1 1-15,0 1 1 16,0 0 0-16,0 1 0 15,0 0 0-15,0 0 1 16,0 0-1-16,0-1 0 16,0 0 0-16,0 0 1 15,0 0 0-15,0-1 7 16,1 1 5-16,2 0 8 0,1 0 4 16,-2-1-3-16,2-1-3 15,0-1-9-15,0 1-3 16,0-4-2-16,0 1 1 15,0-1 6-15,1-1 3 16,-1 1 6-16,-2 0 4 16,-1 2-1-16,0-1 0 15,0 1-6-15,0-1-6 16,1 0-7-16,-1-2-3 16,-1 2-1-16,0 2-1 0,0-1 0 15,0 4 0-15,0 0 0 16,0-2-1-1,0 2-1-15,0-3-6 0,0 1-13 16,0 2-4-16,0-1-5 16,0 1 2-16,0-2 1 15,0 1-9-15,0 1-90 16,-1 0 85-16</inkml:trace>
  <inkml:trace contextRef="#ctx0" brushRef="#br0" timeOffset="43954.846">16177 5510 378 0,'5'2'94'0</inkml:trace>
  <inkml:trace contextRef="#ctx0" brushRef="#br0" timeOffset="44408.643">16206 5526 313 0,'1'0'165'0,"2"1"-50"16,0 0-38-16,-2 1-48 0,-1-2-11 16,3 5-9-16,-1 0-1 15,0 0-5-15,1 7-1 16,0 7-2-16,8 36-1 15,-7-18 0-15,3 1-1 16,-1-2 0-16,2-1-1 16,0-8 2-16,-6-6 1 15,6-3 3-15,-7-6 1 16,2 0 0-16,0-2 1 0,-3-3-2 16,1-3 0-16,-2-3 2 15,0-2 19-15,1 0 43 16,0-1 14-16,0 1 8 15,0 0-16-15,0 0-33 16,-1 0-10-16,-2-12 2 16,0-2 2-16,-11-31-6 15,11 28-4-15,2-3-14 16,-4-2-3-16,4-4-4 16,-3 0-2-16,4-2-1 15,3 1-2-15,2 7-1 16,2 3-1-16,1 7-2 15,-1 3-3-15,1 5-5 16,2 1 0-16,1 2-5 16,1 0-2-16,0 0-29 15,0 1-21-15,2 0-65 0,0 0-51 16,1-1 120-16</inkml:trace>
  <inkml:trace contextRef="#ctx0" brushRef="#br0" timeOffset="45173.753">16511 5481 1015 0,'1'42'201'0,"-4"-30"-437"16,1 5-9-16,-4 9 107 15,-2-1 66-15,-2-1 64 16,2 5 10-16,3-4 4 16,5 3-1-16,4-4 0 15,3-3-3-15,5-4 7 16,6-5 4-16,1-9 15 15,3-3 3-15,3-4-1 16,-3-3-5-16,4-1-13 16,-3-2-6-16,0-1-4 15,-2-1-2-15,-3-1 0 0,0-2 0 16,-3-3 1-16,0-1 17 16,-1-2 13-16,-3-1 8 15,-4 4 17-15,-2 1-9 16,3 9-6-16,-2 1-9 15,-6 6-17-15,0 0-8 16,-1 1-8-16,0 0-3 16,0 0 3-16,0 0 2 15,-1 0 4-15,1 0 1 0,-1 10-2 16,-2 17-2-16,-4 39-2 16,7-29-1-16,2 4 0 15,1 1 0-15,3 3 0 16,2 1 0-16,2 3 0 15,3-1 1-15,2 1 0 16,0 2 1-16,1-2 0 16,-2 2 0-16,0-13 6 15,1-6 2-15,0-5 6 16,-4-11 3-16,1-1 1 16,-2-6 2-16,-8-5 5 15,1 3 9-15,-2-7 23 16,-1 0 9-16,0 0 2 15,0 0-6-15,-4 0-25 16,-19-3-12-16,-37-12-12 16,26 4-7-16,-10-6-13 0,-3-2-14 15,-11-2-42-15,-8-5-26 16,3-4-44-16,5 0-56 16,20-4 125-16</inkml:trace>
  <inkml:trace contextRef="#ctx0" brushRef="#br0" timeOffset="46270.042">17547 4812 492 0,'29'72'186'0,"-28"-78"-138"16,2 2-28-16,2 4-18 0,0 0-1 16,0 0 2-16,3 0 2 15,1-2 1-15,3-1 1 16,2 3-1-16,2 0-2 16,7 4-1-16,-1 5-1 15,-1-1 3-15,4 5 0 16,-3 1-1-16,2 1 2 15,4 8 4-15,-4 4 2 16,3 3 6-16,-4-1 1 16,0-1 2-16,3 0 1 0,0-2 11 15,3 2 3-15,1 2 1 16,0-1-1-16,0-2-9 16,6 2-2-16,-4-7-5 15,0-2-2-15,-4-4-1 16,-5-3 2-16,5 0 8 15,1 2 3-15,6-1-1 16,-1 4-4-16,3 5-11 16,-1 0-3-16,1 8-2 15,-1-4 1-15,-3 0 0 16,-1-3-1-16,-4-2-1 16,1-1-1-16,-11-2-1 15,-2 0 1-15,-1-2 4 16,-1-2 4-16,-2-7 3 15,2 0-1-15,-9-4-4 16,-1-1-6-16,3 2-10 0,-7-3-26 16,2-1-118-16,-1-1-158 15,-2-1 189-15</inkml:trace>
  <inkml:trace contextRef="#ctx0" brushRef="#br0" timeOffset="47273.352">19251 5511 739 0,'-36'-44'247'0,"34"36"-293"16,1 3-92-16,0 2-73 0,1 4 10 16,-2-1 70-16,1 0 73 15,0 0 96-15,0 0 10 16,0 0 5-16,0 0-5 16,0 6-23-16,1 2-2 15,0 2 13-15,0 4 14 16,3 27 15-16,3-24 1 0,-3 0-12 15,2 1-15 1,-2 12-20-16,1 4-8 0,3 10-9 16,-4-1-1-16,-2 2 0 15,0 0-1-15,-3 0 4 16,2-1 4-16,0-1 7 16,0-8 2-16,0-7 1 15,-1-6-2-15,-3-4-3 16,3 0 1-16,0-7-2 15,-1 1-1-15,2-8-6 16,-1-2-3-16,-2-4-12 16,3 1-28-16,0 0-77 15,0-6-57-15,3-17 99 16</inkml:trace>
  <inkml:trace contextRef="#ctx0" brushRef="#br0" timeOffset="47871.638">19676 5589 968 0,'1'0'271'0,"4"0"-350"15,-1 4-90-15,-4-4 8 0,0 0 76 16,-2 0 61-16,1 3 64 16,-2 6 7-16,-2 4-6 15,-19 28-6-15,9-23-16 16,0-3-6-16,-7 1-5 16,1 0 2-16,-2-2 4 15,0 0 2-15,0-3-3 16,2-2-3-16,3 1-3 15,1-3-2-15,1-1 0 16,2 4-2-16,0-2 0 16,5 2 2-16,-1-2 11 15,0-2 6-15,5-3 11 16,1 0 5-16,2-3-2 16,2 0-4-16,0 0-10 15,-2 0-5-15,1 0-14 16,1 0-2-16,0 0 2 0,0 0 2 15,0 0 3-15,13 16 1 16,43 35-4-16,-27-27-2 16,3 5-3-16,1-5 0 15,-4-1 0-15,-5-3 2 16,-1-3 0-16,-7 0 1 16,-8 0 0-16,5 1 0 15,-13-7-4-15,3-2-10 0,1-4-25 16,-5-4-6-1,3-3-7-15,-2 1-13 0,0 0-52 16,1-10-93-16,8-16 128 16</inkml:trace>
  <inkml:trace contextRef="#ctx0" brushRef="#br0" timeOffset="48518.412">19742 5794 704 0,'-17'36'259'0,"24"-31"-188"16,3-1-99-16,7 4-13 0,6 3 12 15,2-9 19-15,6 1 10 16,2-4 5-16,2-2 1 15,5 1 0-15,-3-2 0 16,0-5-3-16,0 3 0 16,-1-2-1-16,0-3 1 15,1 1 1-15,0-1 0 16,-5-3-1-16,-2 4 0 16,-4-1 1-16,-8 1 1 15,-6-1 2-15,-3 1 3 16,-7 1 1-16,-1-2 2 0,-6-1-4 15,-3 0-2-15,-6-2-5 16,-1 1-2-16,-4 1-1 16,-3 1-1-16,-4 2 0 15,-2 4-2 1,2 2 1-16,-3 5 0 0,1 2 0 16,2 4 1-16,-4 0 0 15,1 5 1-15,-2 2-1 16,1 2 1-16,6 5 0 15,-2-1-1-15,4 2 0 16,5-1 1-16,2-1 0 16,6 1 1-16,2 1 2 15,1 0 2-15,6 1 3 16,0 1-1-16,4 1 0 16,3 0-1-16,5-2 7 15,4-3 1-15,7-4-1 16,1-4 0-16,2-1-10 15,3 0-3-15,-4-3-11 0,2 1-9 16,-1-8-25-16,-5-7-18 16,6-7-65-16,-1-3-71 15,2-7 128-15</inkml:trace>
  <inkml:trace contextRef="#ctx0" brushRef="#br0" timeOffset="48739.443">20546 5638 966 0,'28'35'285'0,"-31"-32"-564"16,-3 6 181-16</inkml:trace>
  <inkml:trace contextRef="#ctx0" brushRef="#br0" timeOffset="49805.619">20520 5733 113 0,'-42'89'82'16,"39"-75"-4"-16,4 0-36 0,4 2-19 15,1-2 19-15,6 2 5 16,2-4 8-16,2-1 7 15,6-5-24-15,-1-2-4 16,2-5-5-16,-3 0-6 16,4-1-10-16,-1-3-1 15,1 0 2 1,4-2 5-16,-6-1 16 0,0 3 10 16,-4-1 11-16,-3-1-1 15,-2 0-4-15,-4 0-5 16,-2 0-2-16,0 1 0 0,-2 0-2 15,-3-3-4-15,-1 1-4 16,-2 4-1-16,0 1-2 16,1 1-5-16,-1 1-8 15,-1 0-5-15,1 0-10 16,0 0-1-16,0-1-4 16,0 1-3-16,0 0-4 15,-1 0 0-15,2 1 1 16,0 0 2-16,0 0 5 15,0 0 0-15,3 8 0 16,9 9-1-16,32 28 0 16,-30-25 0-16,1-1 1 15,-1 4 0-15,0 3 0 16,-2-4 1-16,0 0 0 0,1 0-1 16,-2 2 1-16,1 5 1 15,-5 3 0-15,2 1 1 16,-3-2-1-16,-1-2-1 15,3-1 1-15,-2-3-1 16,2 1 1-16,-2 0-1 16,0 1 1-16,2-1-1 15,-5-2 1-15,2 1-1 16,-2-6 1-16,0-1-1 16,-3-3 0-16,1-2 0 0,0 1 0 15,-1 3 0-15,0-2-1 16,0 4 1-16,-2-1-1 15,-2 1 1-15,4 4-1 16,-6-1 0-16,-2 0 1 16,-1-2-1-16,1-1 1 15,-6-2 2-15,2-4 0 16,0-2 1-16,-9-4 0 16,4 1 0-16,-5-1 0 15,-1 0 0-15,-3-1-1 16,-1-3 0-16,-4-1-1 15,0 0 0-15,0-2 1 16,1-2 1-16,-1-3 2 16,3-2 1-16,0-2 0 15,3 1 1-15,4-4 1 16,0 1 1-16,2-1-1 16,-3-1-1-16,3 0-2 0,0-1-1 15,3-2 4-15,2 0 1 16,3-3 7-16,2-1 2 15,2-3 2-15,2-1-1 16,1-1-4-16,3 1-3 16,2 2-5-16,3-2-3 15,2-1-2-15,1 0 0 0,1 0 0 16,3 2 1-16,-1 6 3 16,-2 0 1-16,4 2-1 15,-4 2-1-15,9 0-6 16,4 3-2-16,11 9 1 15,6 1-1-15,12 9-1 16,6 4 0-16,9 4-1 16,3 8-14-16,-7 0-2 15,-7 0-12-15,-15 1-33 16,-6-3-12-16,-15-4-106 16,-8 0-135-16,-16 0 207 15</inkml:trace>
  <inkml:trace contextRef="#ctx0" brushRef="#br0" timeOffset="53983.814">12663 4907 37 0,'0'0'14'0,"0"0"-11"16,0 0-2 0,0 0 6-16,0 0 7 0,0 0 19 15,0 0 8-15,0 0 5 16,0 0-6-16,0 0-17 16,0 0-7-16,0 0-5 15,0 0 3-15,0 0 3 16,0 0 0-16,0 0-2 15,0 0-1-15,0 0-3 16,0 0-3-16,0 0-4 16,0 0-2-16,0 0-2 15,0 0 1-15,0 0 6 16,0 0 6-16,0 0 9 16,0 0 4-16,0 0 0 15,0 0-2-15,0 0-6 16,0 0-2-16,0 0-2 15,0 0-3-15,0 0-2 16,0 0-1-16,0 0 10 0,0 0 9 16,0 0 15-16,0 0 2 15,0 0-8-15,0 0-9 16,0 0-18-16,0 0-2 16,0 0 0-16,0 0 5 15,0 0 7-15,0 0 3 16,0 0 2-16,0 0-1 15,0 0-3-15,0 0-2 0,-1 0-2 16,0 0-2-16,0 0 1 16,0 0 2-16,-3 2-1 15,-8 4-1-15,-3-3-4 16,-31 32-3-16,31-30-2 16,-2 1 1-16,4 3 5 15,-2-3 0-15,-1 0-1 16,-5-1-2-16,1 0-6 15,2 5-1-15,-4 0-1 16,-2 2 0-16,-9 0 0 16,0 1 0-16,-2-3 0 15,3 4-1-15,-1 0 0 16,-1-1 0-16,1 2 0 16,-1-3-1-16,2 3 1 15,1 0 0-15,1 0 0 16,3 4 1-16,1-2-1 0,-2 3 1 15,-4-2 0-15,-2-3-1 16,0 0 1-16,0-3-1 16,4-1 0-16,2 2 0 15,1 1 0-15,1-1 0 16,0-1 1-16,3-2 1 16,5-4 1-16,2 2-1 15,1 0 0-15,3-3-1 16,1 4 1-16,0-4-1 15,5-2 2-15,0 3-1 0,1-4 1 16,-1 2-1-16,2 1 0 16,-3-1-2-16,4 0 1 15,0 1-1-15,-2-1 1 16,4 1 0-16,-2-1 2 16,0 0 0-16,2-1 3 15,0-3 1-15,0 0 1 16,0 0-1-16,0 0-3 15,-1 0-2-15,1 0-1 16,0 0 0-16,-2 4 1 16,-1 2 2-16,2-2 0 15,1-3 2-15,-2 1-1 16,2-1 0-16,-2 4-2 16,2-3-1-16,-2 0 1 15,2 0-1-15,0-2-1 16,0 0 1-16,0 0-18 0,0 0-34 15,-1 0-124 1,1 0 114-16</inkml:trace>
  <inkml:trace contextRef="#ctx0" brushRef="#br0" timeOffset="55335.204">9360 5415 491 0,'67'63'183'16,"-68"-63"-125"-16,1 0-57 16,0 0 17-16,0-1 46 15,-1 0 14-15,0 0 16 0,0 0-12 16,0 0-40-16,-1 0-10 15,1-1-7-15,0 1 6 16,0 0 14-16,-2-6 4 16,-1 0-1-16,-2-4-5 15,-25-29-16-15,16 27-4 16,-6 0-7-16,0 5-4 16,-6-5-3-16,-2 3-2 15,-2-2-3-15,1 0 0 0,0 0 6 16,5 1 0-16,7 5-2 15,-2 1-2-15,8 6-8 16,-3 3-1-16,-4 2-3 16,4 1 1-16,-4 5-1 15,3 0 0-15,3 3-1 16,3 1-2-16,0-1-3 16,4 3-2-16,1 0-1 15,5 2-1-15,1 2 4 16,3 1 2-16,3 1 3 15,0-3 1-15,2-2-3 16,0-4-3-16,4-5-7 16,-3-3-1-16,2-1 0 15,-4-3 3-15,0-1 7 16,4 0 3-16,3-2 7 16,4 0 0-16,-6-2 1 15,-2 1 1-15,-7-3 1 0,-1-1 1 16,5 1-1-16,-1-3 0 15,5-1 0-15,-4-2 1 16,-5-1 2-16,1-3 1 16,-2-2 0-16,2 2-2 15,2-1 2-15,-2 0 0 16,-4 1-1-16,-1 1 2 16,-2 5-3-16,2 3-1 15,1 6-4-15,0-1-2 0,0-1-3 16,-1 1-2-16,1-2-3 15,0 2-3-15,0 0 1 16,0 0 0-16,0 0 4 16,0 0 1-16,2 17 1 15,9 37-2-15,-4-25-1 16,-4-1 0-16,0 4-14 16,-1-4-14-16,0 0-42 15,5 2-27-15,-1-8-64 16,1-7-62-16,1-6 151 15</inkml:trace>
  <inkml:trace contextRef="#ctx0" brushRef="#br0" timeOffset="56024.74">9599 5364 716 0,'-4'8'220'0,"1"3"-131"16,0 14-246-16,-2 10-16 15,-1 10 50-15,-3-3 16 0,0-4 44 16,-3-5 22-16,9-9 34 15,-1-2 8-15,2-11 4 16,1-3 1-16,-1-3 6 16,1-3 5-1,1-2 16-15,0 0 6 0,0 0 12 16,0 0-6-16,0 0-19 16,0-1-12-16,0 0-19 15,0 0-1-15,0 0 3 16,0 0 4-16,0-1 4 15,3-15 4-15,10-27 12 16,-9 29 4-16,0 4 1 16,4-2-4-16,-6-1-13 15,2-1-5-15,4-3-1 16,-6-2 0-16,6 4 5 0,1 0 3 16,-8 0 4-16,6 4 1 15,-2 3-8-15,-5 0-3 16,3 3-7-16,1 0-3 15,-2 0-1-15,9 2-1 16,1 3 1-16,-1-2-1 16,-1 3 2-16,-2 0 0 15,0 2-1-15,2-1-1 16,1 1-1-16,0 1 0 0,1 10 3 16,1 2 2-16,-2 12-3 15,0 4-4-15,-3 1-2 16,-4 6-1-16,-1 5 5 15,-2 1 3-15,-4 1 4 16,0-3-1-16,-1-11 2 16,0-5-5-16,3-10-48 15,0-6-42-15,1-5 57 16</inkml:trace>
  <inkml:trace contextRef="#ctx0" brushRef="#br0" timeOffset="56880.479">10139 5265 972 0,'-11'12'307'16,"8"-9"-394"-16,-4 8-73 16,-2 10-3-16,-2 6 39 15,2 8 116-15,-4-3 6 16,4 4 3-16,0 0 0 0,-4-3-1 16,10-3 1-16,1-13-1 15,0-4 1 1,8-4 5-16,-4-3 11 0,4-1 6 15,3 0 2-15,2 0-4 16,4-3-11-16,3-1-4 16,3-1-2-16,-1-5-1 15,1 0 0-15,-1-5 3 16,-1 1 0-16,2-1 2 16,-2-2 1-16,0-4 5 15,-4-2 6-15,2-4 15 16,-5-2 4-16,0 2 0 15,-2 0-7-15,-5 5-5 16,-2 3-3-16,-2 1-5 16,-1 4-1-16,-1 4-17 15,0 2-4-15,1 3-10 16,-1 0-3-16,1 0-2 0,0 0 1 16,-1-1 0-16,1 1 2 15,0 0 3-15,0 0 1 16,0 0 4-16,3 15 0 15,3 9 1-15,12 36 0 16,-6-25 2-16,1-1 1 16,1 2 1-16,1-3 0 15,1 5 1-15,-1 2 0 16,1-3 1-16,-1 0 0 0,-4-7-1 16,3-1 1-16,-5-1 2 15,-2-5-1-15,-3 0 0 16,0-1-1-16,-4-5 1 15,0 0 0-15,0-2 1 16,-2 1 1-16,0-3 1 16,-4 0 2-16,-3-3 6 15,-9-1 0-15,-6 0 2 16,-1-1-1-16,-10-2 4 16,3 1 3-16,-5 1 12 15,0-1 3-15,3-2-5 16,-2 0-4-16,5-4-19 15,-3-1-18-15,8 1-38 16,-1-2-27-16,7-3-71 16,-4-3-106-16,-1-4 166 15</inkml:trace>
  <inkml:trace contextRef="#ctx0" brushRef="#br0" timeOffset="57286.384">9174 6189 662 0,'-1'-2'165'0</inkml:trace>
  <inkml:trace contextRef="#ctx0" brushRef="#br0" timeOffset="57534.328">9173 6202 178 0,'0'0'104'16,"0"3"-16"-16,0-2-36 16,1 2-20-16,0 2 6 15,-1-2 14-15,1 2 3 0,1 1-16 16,-1 2-11-16,3 5-17 16,-1 3-5-16,4 33-6 15,-4-25 0-15,-1 6 0 16,3 2-1-16,-3 1 0 15,-2-1 0-15,1-5-5 16,-2-4-7-16,-1-6-32 16,3-1-15-16,-1-9-67 15,0-1-28-15,1-9 99 16</inkml:trace>
  <inkml:trace contextRef="#ctx0" brushRef="#br0" timeOffset="58552.317">9371 6179 906 0,'34'61'227'15,"-35"-51"-338"-15,-1 7-52 16,-3 12 23-16,0 3 70 16,-2 2 55-16,-3-3 8 15,2-6 6-15,4-3 1 0,-1-6 1 16,4-4 1-16,1-5 0 16,-1-3 0-16,1-2 2 15,0 1 2-15,0-3 3 16,0 0 13-16,0 0 7 15,0 0-1-15,0-1 5 16,0-1-11-16,0 1-6 16,0 0-2-16,0 0-9 15,2-6-1-15,4-9 5 16,12-31 7-16,-14 25 9 16,-1 2 1-16,0-3-3 15,-1 0-7-15,0 2-10 16,1 1-2-16,0-1-4 15,2 5 0-15,-1-2-1 16,1 2-2-16,2 1-2 16,1-1-2-16,2 3-2 0,2 2-1 15,3 3 0-15,1 3-1 16,1 3 0-16,3 3 0 16,-1 5-1-16,-3 0-2 15,4 7 0-15,-3 4-2 16,-2 1 2-16,3 3 2 15,-2-1 5-15,2 2 1 16,-3 4 5-16,1-2 1 0,-4 5 1 16,1-3 1-16,-4 2-1 15,-2-4 1-15,-2-1 2 16,-3-2 1-16,-2-9 3 16,-2 1 1-16,0-5 0 15,1-1 2-15,-1-2 7 16,-1-4 8-16,2-1 15 15,0 0 5-15,0-1-3 16,0 0-5-16,0 0-15 16,-1-1-6-16,1 1-8 15,-1-14-4-15,1-13 0 16,4-32-1-16,1 18-2 16,3 3 0-16,-3-1-2 15,3-1 0-15,1 4-1 16,-1-1 0-16,4 2-3 15,-2 5-2-15,-1 6-6 16,3 4-7-16,1 10-18 0,2 0-8 16,3 7-9-1,2 3-1-15,-3 2 12 0,-1 3 11 16,0 9 14-16,0 4 9 16,2 16 7-16,3 10 1 15,0 8-1-15,1 1 1 16,-3-1 1-16,0-2 0 15,-2-6 0-15,-1-4 1 16,0-8-1-16,-5-10 0 0,-3-4 0 16,0-5-3-16,-6-5-12 15,0-4 1-15,-1-2 8 16,-1-2 1-16,0 0-134 16,0 0 108-16</inkml:trace>
  <inkml:trace contextRef="#ctx0" brushRef="#br0" timeOffset="58766.744">9289 5997 1079 0,'-8'-7'316'16,"7"7"-623"-16,4 4 199 15</inkml:trace>
  <inkml:trace contextRef="#ctx0" brushRef="#br0" timeOffset="59586.832">10588 6156 953 0,'-2'0'308'16,"2"-2"-305"-16,0 1-189 15,0 1-1-15,0 0 65 16,0 0 82-16,0 0 93 16,0 0 7-16,-1-1-15 15,0 0-16-15,0-1-3 16,-1 1 9-16,1 0 22 15,0 0 6-15,0 0-8 0,0 0-14 16,0-1-25-16,-2-1-7 16,1-4 2-16,-3 2 4 15,0-1 2-15,-1 1-1 16,-1 0-5-16,-5-2-4 16,-27-25-5-16,24 30 0 15,-6 1-4-15,2 1-1 16,-8 3-2-16,-1 3 1 15,-5 8 0-15,0 1-1 0,2 10 0 16,2-1-2-16,4 3 0 16,4 1-1-16,3-7 2 15,3 4 0-15,5-7-2 16,-1 3-2-16,4-2-6 16,3 0-4-16,4 0 0 15,5-1 2-15,5-4 3 16,-1-5 5-16,1-5 6 15,-2 0 2 1,0-3 4-16,-1 0 3 0,2-2 2 16,-1-5 1-16,-2 3 1 15,0-6 2-15,0 4 7 16,-1-1 2-16,0-3 0 16,-2 1-2-16,2-1-10 15,-1 3-2-15,0-1-4 16,-1 2-2-16,0 3-1 0,-2-1-1 15,-1 3-3-15,0 0 0 16,0 0 1 0,0 0 0-16,0 0 0 0,11 5-2 15,1-2-7-15,30 41-11 16,-30-26-31-16,1-2-28 16,0-1-31-16,1-5-1 15,4-5-2-15,0-5 19 16,4-16-53-16,2-4 96 15</inkml:trace>
  <inkml:trace contextRef="#ctx0" brushRef="#br0" timeOffset="60051.515">10782 5960 550 0,'-5'0'205'16,"-2"1"-130"-16,-3 8-112 16,-1 3 0-16,-8 4 12 15,-3 2 14-15,0 4 12 16,2-2 0-16,3 2 0 16,5 1 1-16,4-4-1 15,3-3 1-15,-1-8 1 16,6-3 0-16,-2-4 3 15,2-1 2-15,0 0 0 0,0 0-1 16,0 0-3-16,5 0-4 16,13 0-2-16,30 2-1 15,-25 7 0-15,-1 4 0 16,1 8 2-16,-1 2 0 16,0 6 2-16,-1 6 3 15,-3 3 1-15,-3 5 1 16,-3 3 2-16,-1-2 0 15,-5 5 17-15,-1 1 5 0,-5-3-1 16,-1-2-2-16,-2-16-18 16,1-9-4-16,0-12-5 15,1-6-4-15,-2-1-8 16,2-1-27-16,0-1-120 16,0 0 110-16</inkml:trace>
  <inkml:trace contextRef="#ctx0" brushRef="#br0" timeOffset="60620.996">11014 6058 829 0,'0'-1'202'16,"0"0"-310"-16,0 0-2 16,0 1 79-16,0 0 20 15,0 0 13-15,2 1 5 16,-2-1 11-16,9 6 1 16,5 0-3-16,29 4-3 15,-23-16-10-15,1-4 0 16,1-1 2-16,-2 0 3 15,0 2 5-15,-2 1 2 0,-6-4-1 16,0 1-1-16,-4 0 5 16,-3-2 6-1,-2 7 1-15,1-5-1 0,-6 4-13 16,2-1-11-16,-5-1-6 16,-1 1-1-16,-2 0-3 15,-1 2 2-15,-2 5 2 16,-1 0-2-16,-5 3 0 15,-1 3 0-15,-6 3-1 16,-4 3 1-16,3 7 1 16,0 2 1-16,5 3 2 15,0 4 0-15,-2 4 2 16,0 5 1-16,5 9 0 16,2 1 1-16,12-2 6 15,7-1 6-15,14 1 10 0,8 2 14 16,19 0 11-16,9-4-1 15,28-4-7-15,17-2-18 16,23-10-103-16,14-7 60 16</inkml:trace>
  <inkml:trace contextRef="#ctx0" brushRef="#br0" timeOffset="69149.218">5509 6858 43 0,'-1'-1'19'0,"-1"0"-9"16,1 0-7-16,0 0-1 15,0 1 4-15,0 0 19 16,-3 0 10-16,-1 0 23 15,-1 1 7-15,2-1-16 16,-1 1-9-16,-1 0-24 16,-2 2-10-16,-1-1-5 15,2 0 1-15,0 2-1 16,1-1 1-16,-1 2-1 16,-3 0-1-16,-3 0 1 15,-33 34 0-15,32-27 6 16,-3 0 3-16,1 1 2 15,2 3 1-15,-5 6-5 16,10 4-3-16,-6 5-3 16,0 4 0-16,0-1 3 15,-4-1 4-15,0 1 8 16,-1 0 12-16,1 2 7 16,0 2-1-16,2-3-5 0,1-2-10 15,1-1-11-15,1-2-2 16,3 0-4-16,0 0 0 15,2 3-1-15,0 0 0 16,1-5-1-16,-1-1 0 16,2 2-1-16,0-3 2 15,0 10-1-15,2 0 0 16,2 0 0-16,2 1-1 16,4-6 0-16,3 0-2 0,2-1 2 15,1-1-1-15,1-1 1 16,0-2 0-16,4-2 0 15,-1-2 0-15,1-2 2 16,3-4-1-16,0-7 5 16,0-1 0-16,0-4 2 15,3-3 0-15,1-1-3 16,-2-1 0-16,1-5 2 16,1-3 1-16,-3-5-1 15,0-2 0 1,0-4-4-16,0 1 0 0,2-1-2 15,2-1 1-15,1 0 1 16,-3-2 8-16,-1 1 17 16,-2-1 10-16,-2 1 12 15,0 1-1-15,-1-2-13 16,-1-6-8-16,-3-2-13 0,-1-4-3 16,-1-1 9-16,-3 4 9 15,-3-6 18-15,-3 0 7 16,-3-5-7-16,0 1-7 15,-1 4-11-15,1 4-6 16,-1 6-2-16,-2-2 1 16,0 2-1-16,0-3-2 15,-1-4-2-15,1 3 1 0,-1 3-2 16,3 1 0-16,-2 2-2 16,1 0-5-16,2-3-2 15,-1-1 3-15,-3 2 9 16,1 1 1-16,-5 8-1 15,1-1-4-15,1 8-9 16,0 0-4-16,1 4-16 16,3 2-22-16,-1 4-53 15,3 0-46-15,-2 5 81 16</inkml:trace>
  <inkml:trace contextRef="#ctx0" brushRef="#br0" timeOffset="69541.041">10728 8105 471 0,'-39'-21'156'0,"2"-8"-39"16</inkml:trace>
  <inkml:trace contextRef="#ctx0" brushRef="#br0" timeOffset="70827.745">10904 7501 518 0,'23'28'226'0,"-39"-30"-135"15,1 4-182-15,-5 11-54 16,3 7 13-16,-2 2 72 15,-4-1 42-15,1-1 40 16,0 0 6-16,2 3 9 16,3 7-2-16,3 2-9 15,2 3-5-15,3-4-3 16,3-1 0-16,2-3 2 16,0 0 0-16,6 9-6 15,-1-2-4-15,6 5-3 16,-2 2-1-16,5-8-3 15,0 2 1-15,2 0-2 16,1 2 0-16,1 5 0 16,-2-6 1-16,2-6 3 15,-2-7 1-15,4-4 0 0,1 2-1 16,2 0-3-16,1 2-1 16,4 1 1-16,0 1 6 15,-1-4 12-15,1-1 1 16,-9-9 1-16,3 0-5 15,-2-3-12-15,-2-1 0 16,0-3 1-16,-5-3 0 16,5-2 3-16,-2-7 0 0,8-5-1 15,1-1-1-15,-5-5 3 16,2 3 4-16,-5-3 18 16,0 2 4-16,-2-4-1 15,-2 2-5-15,-1 0-16 16,0-3-4-16,-1-1-5 15,0-8 0-15,2-14-5 16,2 0-1-16,-2-2 0 16,-1 0 0-16,-2 1 0 15,-1-2-1-15,-3-6-4 16,1 6 1-16,-3 3 4 16,0 8 9-16,-1 2 4 15,-3 0-1-15,-2 0-7 16,0-3-6-16,0 10-2 15,-2 0 1-15,-1 1 3 0,0 1 2 16,-4-6 3-16,2 1 3 16,-7 5 3-16,0-1-2 15,-8 5-10-15,1 5-4 16,-5 2-7-16,0 5-1 16,-3 6-9-16,-2 4-10 15,1 11-38-15,-6 4-58 16,1 15 83-16</inkml:trace>
  <inkml:trace contextRef="#ctx0" brushRef="#br0" timeOffset="75015.427">11082 15105 390 0,'-99'55'162'15,"79"-54"-84"-15,0-1-65 16,3 0-5-16,3-1-6 16,-3 0 0-16,4 0 0 15,-1-1 2-15,-1-3 3 16,4 0 4-16,-2-2 6 15,1 4 5-15,0 1-1 16,0-3-3-16,1 3-8 16,2-3-4-16,2-1-6 15,1 3 0-15,0-2-5 16,1 2-2-16,1 1-1 16,1-1 0-16,1 2 4 0,1 0 1 15,0 0 3-15,0 0 1 16,0 0-4-16,0-1-3 15,0 2-9-15,-1 0-3 16,1 0 1-16,-7 12 2 16,4 9 8-16,-36 28 4 15,28-15 1-15,-2 7-3 16,3 11-5-16,0 2-3 16,3 6-2-16,1 4 2 15,-1-1 5-15,0-1 3 0,-1 0 4 16,1 3-1-16,1 4 0 15,-1 11-3-15,5 3-32 16,-1 0-19-16,4 10-16 16,5-4 3-16,1 9 31 15,1-4 20-15,-6-8 18 16,-1 0 0-16,-3-20 4 16,3-4 3-16,1-6 13 15,-1-6 7-15,3 0 17 16,0-4 9-16,1-8 5 15,4-8-2-15,0-5-12 16,-1-5-10-16,6-2-17 16,-3 0-2-16,4-6 7 15,1 2 0-15,-3-7 0 16,0 0 0-16,0-4-11 16,-1 0 0-16,0-3 2 0,0 0-1 15,4-11 3-15,2 2 4 16,3-7 4-16,2-2 0 15,1 3-2-15,0-7-6 16,-1-1-5-16,0-3-1 16,0-5-1-16,2-3 1 15,-2-8-1-15,5 1-2 16,-7-6 0-16,1 4-1 0,2-7 0 16,-7 1 1-1,10 1-1-15,-3-4 0 0,-2 3 3 16,2-5 3-16,-5-2 4 15,0 8 1-15,-1 2 3 16,-1 3 3-16,0-1 11 16,-3-2 9-16,-2 7 10 15,-1 1-2-15,-3 3-2 16,0-2-5-16,-4-3-8 16,-2-1-3-16,-2 0-9 15,-5 3-5-15,-2-1-8 16,-4 1-2-1,-4-2 3-15,0-2 1 0,-1 4 0 16,-1 1 0-16,-1-6 1 16,-1 3 3-16,-1-1 12 15,2 0 4-15,2 6 0 16,-2-5-4-16,2-3-12 0,-4-4-4 16,-2 1-4-16,-2 3 1 15,-5 3-2-15,2 3 0 16,-1-2-2-16,3 3-1 15,1 5-2-15,1 3-2 16,3 11-16-16,-2 4-17 16,4 8-57-16,2 1-50 15,-2 4 87-15</inkml:trace>
  <inkml:trace contextRef="#ctx0" brushRef="#br0" timeOffset="78612.921">16692 15016 193 0,'0'-2'140'16,"0"0"16"-16,1-2-51 16,-1 1-13-16,0 0-1 15,-1-2-1-15,-1 1-4 16,1 2 0-16,-1-2-14 15,1 2-9-15,0 1-19 16,-2-3-9-16,1 3-10 16,-1-1-3-16,0 1-3 15,2 0-2-15,0-1-5 16,0 1-1-16,0 0-4 16,-2 0-2-16,-1-2 0 15,0 0 1-15,-1 0 1 16,-2-2-2-16,-4 1 2 15,1-1-2-15,-29-10 0 0,27 13 0 16,2-1-4-16,-4 1-2 16,-1 3-2-16,-5 1-1 15,-3 4 2-15,-1 5 0 16,-1 4 1-16,-1 3 1 16,-2 6 2-16,0 4 0 15,2 2-1-15,2-2 0 16,5 3-1-16,-6-4 0 15,0 6-1-15,0 6 0 0,-3 12 0 16,4 2-1 0,0 4 4-16,-2 2 1 0,6-2 3 15,-1-1 1-15,5-2-1 16,3 0-3-16,3-3-1 16,2 3-2-16,2-4 0 15,0 2 1-15,4 3-1 16,-1-3 1-16,3 2 0 15,0-7 1-15,2-9-1 16,4-1 0-16,1-2 0 16,5-3-1-16,3-2 1 15,-2-2 3-15,3-7 8 16,0-3 0-16,1-6 2 16,0-3-3-16,3 0-5 15,-3-2 0-15,1-4 0 16,2-1 1-16,0-5-2 15,1-2 1-15,-1-2-3 0,0-3-1 16,3 1-1-16,-1 0-1 16,1-1 0-16,0-3-1 15,-2-1 1-15,-3-1 0 16,0-5 0-16,-1 1 1 16,0-1-1-1,1-3 1-15,2-1-1 0,2 0-1 16,1-2-2-16,3 6 0 0,-5-1 0 15,3 0 1-15,-4-2 1 16,0-2 1-16,-2-3 0 16,0-2 0-16,0 0 0 15,3 1 1-15,-6-2-3 16,1-1-1-16,-3-3 1 16,-3-2 0-16,3 2 2 15,-3 1 0-15,3 2 1 16,-4 0 1-16,-2-5 0 15,-2-4 3-15,-3-2 1 16,-1 1 1-16,0 9 2 16,-1 0 0-16,-2 1 2 15,-3-2 0-15,-2-1-2 16,-1 3-1-16,1 5-4 16,-4 3 0-16,-1 2-4 15,1 1 0-15,-4 2-1 16,2-1-1-16,-2 3-5 0,-1-4-11 15,-4-1-57-15,4 0-72 16,0-7 92-16</inkml:trace>
  <inkml:trace contextRef="#ctx0" brushRef="#br0" timeOffset="95569.517">19608 8031 328 0,'-4'-5'63'15,"4"6"-75"-15,0 1-104 16,0-1-12-16,0 1 49 16,1 0 92-16,-1 3 52 15,1 0 27-15,-1 0-3 16,1 1-26-16,0 1-17 15,0 1-31-15,-1 12-8 16,-2 41-5-16,2-23-1 16,1 9-1-16,4 3 2 15,-5 12 5-15,0 6 0 0,-4 9 0 16,-4 3-2-16,4-13-10 16,1-10-13-16,3-20-89 15,-1-12 74-15</inkml:trace>
  <inkml:trace contextRef="#ctx0" brushRef="#br0" timeOffset="96098.152">19620 7912 788 0,'3'-9'295'15,"-2"3"-257"-15,5 3-59 16,7 3-46-16,3 1-1 16,2 2 31-16,1 2 21 15,4 2 14-15,-6 2 2 16,3 4 0-16,-2 2 0 15,3 3 1-15,0 6-1 16,2 5 1-16,3 0 0 0,0 3 0 16,-1 4-1-16,1 6 1 15,-2 7-1-15,-1 4 0 16,-2 2 0-16,-8 4 0 16,-2-1 0-16,-10 2 0 15,-6 1 0-15,-6 1 2 16,-7-3 2-16,-7-2 20 15,0-6 5-15,-8-10 18 16,1-2 9-16,-4-7 1 16,0-4 4-16,2-6-6 15,0-5-5-15,0-3-17 16,3-4-9-16,-6-4-13 16,-2-1-7-16,5-3-25 15,-1-2-22-15,9 0-49 16,6-1-22-16,3-5-60 15,11-3-47-15,12-15 146 16</inkml:trace>
  <inkml:trace contextRef="#ctx0" brushRef="#br0" timeOffset="96797.823">20230 8530 269 0,'27'-2'166'0,"-7"-1"4"16,-3 1-4-16,-6 2-14 16,-3-1-10-16,-5-1-33 15,1 2-20-15,-2-5-29 16,-2 4-7 0,0-3-5-16,0 0-6 0,-1-3-15 15,-2-2-8-15,1-3-13 16,-2-3-3-16,-14-26-1 15,9 30-1-15,2 0 3 16,0 2 0-16,-1 3-2 16,4-1-2-16,-1 5-6 15,3 0-3-15,-3 2-3 16,4 0-2-16,-3 3 1 16,-1 1-1-16,-3 4 4 15,-7 13 2-15,-20 41 4 16,28-28-1-16,-2 5 2 15,2 3-1-15,6 1 0 0,-5 2 1 16,9-5-1-16,1-7 0 16,4-10-1-16,4-5 1 15,-2-5-2-15,3-2-1 16,-1-3-5-16,0-4 0 16,2-4 1-16,-3-3 3 15,3-11 7-15,3 0 1 16,-3-7 0-16,2 2 0 0,-2-9-1 15,-4-1 1-15,-3-6 0 16,-2-6 0-16,-5 4 0 16,-3 2 0-16,-3 7 3 15,0 5 5-15,1 9 8 16,2 2-1-16,1 10-9 16,0 3-6-16,2 10-10 15,0 5-2-15,4 11 7 16,-1 8 0-16,4 9-2 15,4 3-12-15,0-1-21 16,2-5-11-16,-3-11-27 16,1-10-3-16,-2-9-18 15,0-4 4-15,4-10 22 16,2-1-2-16,6-14-96 16,2-8 121-16</inkml:trace>
  <inkml:trace contextRef="#ctx0" brushRef="#br0" timeOffset="97117.227">20727 7866 780 0,'-6'-6'291'16,"5"4"-266"-16,0 3-45 15,2 8-34-15,1 5-1 0,1 10 37 16,0 6 16-16,3 8 3 16,0 6 1-16,3 10 2 15,2 10 1-15,2 7 0 16,-1 3-1-16,0 10-1 16,-3-3-2-16,-3 3-1 15,-1-1 1-15,-2-13 0 16,-2-6 0-16,0-17 0 15,0-8-1-15,3-9-44 16,-1-6-56-16,-1-10 64 16</inkml:trace>
  <inkml:trace contextRef="#ctx0" brushRef="#br0" timeOffset="97907.231">20423 8303 1074 0,'5'-3'351'15,"18"0"-367"-15,8 0-30 16,14 2-1-16,6-1 13 15,2 0 26-15,1 1 5 0,5 1 3 16,0 1 0-16,1 4 1 16,-4-3-1-16,-3-2 1 15,-4-6 1-15,-10-2 1 16,-3 2 1-16,-3 2-1 16,-3-1-1-16,-6 1-1 15,3-1-1-15,-8 2 0 16,1 4 0-16,-4 1-3 15,-2 1-1-15,-6 2-3 16,-1 1-2-16,-4 1 4 16,-2 0 4-16,-1-2 10 15,-1-1 11-15,-7 5 12 16,-3-1-1-16,-7 1-7 16,-4 6-8-16,-2 0-13 15,-5 5-2-15,3 6-1 16,2 4-2-16,3 7 1 0,0 1-1 15,6 4-1-15,-1 1 0 16,9 0 0-16,4 0 0 16,-1-12 1-16,7-1 0 15,-1-10 1-15,6-5 0 16,5-4-1-16,2-2 0 16,1-9 0-16,1-2 1 15,6-6 1-15,-2-6 2 0,5-4-1 16,0-4 2-16,-2-10 1 15,-2-8-1-15,-3 1 1 16,1-2-1-16,-6 4 2 16,-1 3 1-16,-8 8 4 15,-1 4 3-15,-2 14-2 16,-1 3-5-16,5 8-7 16,2 7-4-16,6 8 2 15,3 10 2-15,3 15 0 16,3 6-1-16,1 10-22 15,-1 1-15-15,-3-6-44 16,-1-5-23-16,-5-15-7 16,-1-5 7-16,-2-15 31 15,-3-7 23-15,2-19-40 16,2-6 63-16</inkml:trace>
  <inkml:trace contextRef="#ctx0" brushRef="#br0" timeOffset="98529.08">21654 7774 1085 0,'-18'14'391'0,"14"-7"-391"16,1 12-98-16,-1 20-22 15,0 16 8-15,2 17 90 16,0 9 16-16,3 11 8 16,2-2 1-16,4 6 1 15,1-6-1-15,1-5 0 16,1-2-1-16,-2-17 1 16,-1-9 5-16,-2-21 10 15,1-6 4-15,-2-12 5 16,0-4 0-16,-1-4-8 15,-1-8-3-15,-2-3 7 16,1 0 5-16,-1-1 13 16,-1 0-1-16,1-3-25 15,0-3-8-15,0-22-24 16,4-41-2-16,1 16 7 16,2-4 0-16,3 0 7 15,4 1 1-15,2 13 2 16,3 2 0-16,7 15-2 0,1 11-7 15,5 15-5-15,0 8-1 16,5 17 0-16,-1 5 4 16,3 11-1-16,-2 5-4 15,-5 8-4-15,-3 1 0 16,-10-2 7-16,-2-2 7 16,-9-7 11-16,-5-8 14 15,-8-6 23-15,-3-3 4 0,-8-4 3 16,-3-1-11-16,-1-7-30 15,-1 1-13-15,-7-13-30 16,-1-2-16-16,0-6-32 16,-2-6-18-16,3-9-31 15,7 0-38-15,8-9 112 16</inkml:trace>
  <inkml:trace contextRef="#ctx0" brushRef="#br0" timeOffset="99215.295">22436 8282 819 0,'-1'-4'393'0,"-8"-3"-46"15,-3 7-519-15,-6 2-39 16,-4 8 8-16,-6 0 33 16,-3 0 139-16,0 5 35 15,1 5 7-15,2 4-2 16,3 16-3-16,3 4 1 16,6 4 0-16,1 4 3 15,9-7 10-15,4-7 5 0,2-3 8 16,2-6 4-16,-1-10 5 15,3 2-1-15,1-8-2 16,-2-2-3-16,3-3-9 16,0-2 7-16,-4-4 12 15,1 2 10-15,-2-4 11 16,-1-1-5-16,2-2-11 16,0 0-10-16,0-4-9 15,3-8-3-15,9-46 0 16,-13 24-2-16,-2-2-3 15,-3-2-4-15,0 2-10 16,-3 3 0-16,2 2 8 16,0 7 5-16,3 12 4 15,0 5-4-15,2 10-18 16,0 0-9-16,0 5-11 16,-1-3 1-16,1 6 8 0,2 24 4 15,6 46 4-15,-1-27 0 16,0 6-1-16,0-1-1 15,0-8 0-15,-3-9-2 16,1-11-4-16,1-9-8 16,-4-8-13-16,1-3-7 15,0-8-18-15,1 1 5 16,7-8-1-16,5-6-3 0,10-9-24 16,7-7-37-16,8-9-50 15,0-4-24-15,-2-9-40 16,-1 1-31-16,-6 2 171 15</inkml:trace>
  <inkml:trace contextRef="#ctx0" brushRef="#br0" timeOffset="99570.031">22677 8333 144 0,'11'-9'150'16,"-3"2"24"-16,-5 3-18 16,1 2-13-16,-3 2-43 15,-1 0-9-15,0 0-25 16,0 0-15-16,-1 0-17 15,-2 1-16-15,-2 1-11 16,-4 3-6-16,-1 3-1 16,-33 37 0-16,32-20-1 15,2 3-1-15,4 2-1 16,5 2 1-16,10 2-1 0,4 0 1 16,8 8 2-16,1-2-1 15,-1 2 1-15,1-3 1 16,-4-8 3-16,-2 0 2 15,-4-8 10-15,-4-2 3 16,-7-4 4-16,-4-4 9 16,-9-3 1-16,-5 3 0 15,-11-7-13-15,-4-4-17 16,-10-6-36-16,0-10-21 16,-1-8-61-16,5-2-33 0,5-9-104 15,3 1 151-15</inkml:trace>
  <inkml:trace contextRef="#ctx0" brushRef="#br0" timeOffset="100110.633">22812 8386 958 0,'11'0'350'0,"-2"1"-277"16,5 0-63-16,6 0-18 16,5 3 0-16,3-2 3 15,0 0 4-15,-4-2 10 16,0-3 8-16,-5-3 7 0,0-5-1 16,3-1-5-16,0 1-8 15,4-3-6-15,-2 0 0 16,-1 2 1-16,-3 1-1 15,-3-1 0-15,-3 2 0 16,-3-3-2-16,0 3 0 16,-5 0-1-16,0-2-1 15,-5 6-3-15,1-5-3 16,-5 3-1-16,1 0-3 0,-4 1-2 16,-2 1-2-16,-3 4-3 15,-6 2 1-15,-6 0 4 16,-1 5 3-16,-2 5 3 15,-1 3 0-15,6 14-1 16,-1 1-1-16,7 12 1 16,3 7 4-16,10 12 10 15,6 3 13-15,17 10 15 16,7-1 6-16,21-4 22 16,11-1-3-16,16-10-5 15,8-5-8-15,10-9-28 16,5-8-8-16,7-14-39 15,2-10-36-15,2-21-137 16,0-12 127-16</inkml:trace>
  <inkml:trace contextRef="#ctx0" brushRef="#br0" timeOffset="100864.139">19969 9433 930 0,'29'-73'331'0,"-35"64"-394"16,5 0 25-16</inkml:trace>
  <inkml:trace contextRef="#ctx0" brushRef="#br0" timeOffset="101074.78">20014 9353 157 0,'5'6'122'0,"27"29"26"15,-27-25-27-15,2 1-24 16,-3 2-3-16,0 9-2 15,1 6-6-15,1 16-26 16,0 11-14-16,0 9-29 16,2 1-12-16,-5-4-5 0,-3-4-1 15,4-9-4-15,-4-4-2 16,3-13-26-16,3-5-24 16,-4-9-52-1,-2-7-11-15,0-10-56 0,-7-7 107 16</inkml:trace>
  <inkml:trace contextRef="#ctx0" brushRef="#br0" timeOffset="101433.332">19740 9457 1134 0,'-3'-1'368'0,"7"1"-410"16,-1 0-25-16,-3 0 2 16,0 0 19-16,5 0 54 15,13-1 11-15,33-4 6 16,-27 0-2-16,5-1-9 15,2 0-6-15,3-5-8 16,1 4 0-16,-1-1-2 0,-2-2 0 16,0 8 0-16,-4-3 0 15,6 4-6-15,-1 2-8 16,9 3-41-16,2 0-39 16,3 2-206-16,1 5 198 15</inkml:trace>
  <inkml:trace contextRef="#ctx0" brushRef="#br0" timeOffset="101845.228">19716 10044 575 0,'2'1'128'0,"7"2"-227"16,4 2-4-16,5 1 80 15,3-3 49-15,2-2 67 16,2 2 17-16,8-6 2 0,5 3-15 16,7-1-39-16,3-2-17 15,4-2-25-15,-5-1-6 16,-3 2 3-16,0-2-1 16,0 3 3-16,2-1-1 15,2 3-9-15,-5-1-4 16,-5 2-67-16,-1-2-73 15,0 1 88-15</inkml:trace>
  <inkml:trace contextRef="#ctx0" brushRef="#br0" timeOffset="102350.189">20700 9842 1195 0,'-1'-2'345'15,"3"3"-522"-15,3 5-20 16,-5-6 16-16,0 1 48 0,9 15 127 16,20 28 14-16,-22-28 15 15,0 2 6-15,-3 9 5 16,2 4-2-16,-1 4-10 16,0-2-9-16,2-4-8 15,-2-5-1-15,0-9-7 16,-2-1-11-16,-2-6-101 15,2-2 82-15</inkml:trace>
  <inkml:trace contextRef="#ctx0" brushRef="#br0" timeOffset="102955.336">22056 9366 872 0,'-1'5'302'0,"3"3"-290"15,-1 3-66-15,-1 11-6 0,0 2 8 16,-3 6 36-16,3 6 16 16,-3 11 5-16,3 3 3 15,4-2 1-15,-5-3-1 16,2-6-3-16,3-5-5 16,-2-5-5-16,2-6-30 15,0-13-101-15,-3-1-100 16,-1-9 139-16</inkml:trace>
  <inkml:trace contextRef="#ctx0" brushRef="#br0" timeOffset="103298.495">21595 9289 1280 0,'-1'-3'404'15,"1"0"-453"-15,8 4-146 16,7 3 0-16,17 1 53 16,2 4 82-16,7-10 98 15,5 0 13-15,6-1 0 0,2-3-11 16,5 3-17-16,-3 2-11 15,2-2-9-15,-3 2-1 16,-3 0 0-16,1-4 0 16,-6 7-1-16,1-3-2 15,-8 3-28-15,-6 0-29 16,-5 2-130-16,-3 4-112 16,-7 7 186-16</inkml:trace>
  <inkml:trace contextRef="#ctx0" brushRef="#br0" timeOffset="103629.009">21644 9920 1052 0,'-7'3'434'0,"7"-3"-271"15,10 0-261-15,11-1-57 16,5-1 7-16,11 1 91 16,4-1 67-16,5 1 50 15,5-3 5-15,2 2-22 16,-2 0-14-16,-4-2-25 0,3 3-5 15,-3-1-17-15,-2 0-24 16,-2-5-92-16,-4-4-96 16,-1-1 140-16</inkml:trace>
  <inkml:trace contextRef="#ctx0" brushRef="#br0" timeOffset="104208.698">22420 9592 1316 0,'90'59'447'0,"-86"-63"-519"15,11-2-216-15,20 6-158 16,7 0 18-16,9 6 158 16,-5 0 161-16,-11 0 205 15,-2 2 12-15,-7-1-1 16,-4 0-7-16,-5 0-11 16,-1-3 6-16,-2 2-2 15,0-1-6-15,-3 1-26 0,-5-1-19 16,-2-3-23-16,-1 9-8 15,-3-2-24-15,0 5-14 16,-9 7-32-16,-6 2-3 16,-9 7 11-16,-5-4 9 15,-3-2 28-15,-3-5 5 16,1-8 7-16,1 0 2 16,2-4 7-16,0-2 5 15,7-1 10-15,1-3 6 0,9 0 17 16,7 0 4-16,7-1 1 15,-2 0-10-15,2 0-25 16,-1-1-10-16,1 0-5 16,0 1 4-16,24 3 19 15,50 14 4-15,-9-7-3 16,10 5-6-16,15 9-17 16,1 4-5-16,-12 2-49 15,-4 1-36-15,-15-9-53 16,-9-1 76-16</inkml:trace>
  <inkml:trace contextRef="#ctx0" brushRef="#br0" timeOffset="129540.161">11571 14939 107 0,'-3'-1'30'0,"0"1"-5"16</inkml:trace>
  <inkml:trace contextRef="#ctx0" brushRef="#br0" timeOffset="129612.02">11561 14937 104 0,'-1'-2'67'15,"-1"1"-15"-15,0 0-31 16,-2 0-21-16</inkml:trace>
  <inkml:trace contextRef="#ctx0" brushRef="#br0" timeOffset="130301.854">11523 14937 340 0,'-1'0'5'0,"0"-2"-7"16,-3 1 4-16,4 0-8 15,0 1 6-15,0 0 21 16,0 0 11-16,0 0 14 16,0 0 8-16,0 0 17 15,0 0 5-15,0 0 7 16,0 0-5-16,0 0-18 16,0 0-8-16,0 0-17 0,0 0-8 15,-1 0-14-15,1 0-5 16,0 0-6-16,0 0 1 15,0 0 7-15,0 0 7 16,0 0 13-16,0 0 3 16,0 0-7-16,-1 0-6 15,0 0-16-15,0 0-6 16,0 0-6-16,0 0-2 0,1 0 1 16,0 0 2-16,0-1 3 15,0 1 2-15,0 0 2 16,0 0 0-16,0 0 2 15,0 0 0-15,0 0-1 16,0 0 0-16,0 0 1 16,0 0 1-16,0 0 1 15,0 0-1-15,0 0-3 16,0 0-12-16,0 0-33 16,0-1-21-16,0 1-31 15,0 0-3-15,0 0 29 16,0 0 21-16,0 0 43 15,0 0 17-15,0 0 15 16,0 0 0-16,0 0-7 16,0 0-8-16,0 0-15 15,0 0-6-15,0 0-15 16,0 0-12-16,-2 0-50 16,1 0-37-16,0 0 77 0</inkml:trace>
  <inkml:trace contextRef="#ctx0" brushRef="#br0" timeOffset="131035.898">11528 14821 223 0,'-1'-1'55'0</inkml:trace>
  <inkml:trace contextRef="#ctx0" brushRef="#br0" timeOffset="132112.527">11499 14821 42 0,'-1'0'31'0,"0"0"3"16,0 0-7-16,-1 0 9 16,0 0 12-16,1 0 27 15,-1 0 7-15,1 0-12 16,-1 0-8-16,1 0-7 15,0 0 5-15,0 0 10 16,0 0 4-16,0 0 3 16,-1 0-6-16,1 0-4 15,0 0-3-15,0 0-14 16,0 0-7-16,0 0-11 16,0 0-5-16,-1 0-8 15,1 0 1-15,0 0 5 16,0 0 6-16,0 0 8 15,0 0 2-15,-1 0-4 16,1 0-4-16,1 0-12 16,-1 0-3-16,0 0-10 15,0 0-2-15,0 0-3 0,1 0 1 16,0 0-1-16,0 0-1 16,0 0-1-16,0 0 0 15,0 0-1-15,-1 0 1 16,1 0 0-16,0 0 2 15,0 0 4-15,0 0 2 16,0 0 3-16,0 0 1 16,0 0-1-16,0 0-2 15,1 0-2-15,7 5-1 0,-5-3-3 16,6 4 0-16,0-1-1 16,-5-3-1-16,2 1 1 15,4 3-2-15,-3-2 1 16,4 0 1-16,29 16 0 15,-32-17 0-15,5 1 2 16,-5-2-1-16,6 1 2 16,-3-3 0-16,4 0-1 15,5 2 1-15,-3-2-2 16,3 1 2-16,-1-1-2 16,2 0 0-16,-3 0-1 15,2 0 0-15,0 0 1 16,-1-1 1-16,2-2 2 15,1 2 2-15,0 0 1 16,-2 0 1-16,4 1-2 16,-4 0 0-16,0-2 0 0,-4 0 1 15,-2 0 0-15,2 2-2 16,-2-1-2-16,4-1-2 16,-2 2-1-16,1-2-1 15,2 2 1-15,0 0-2 16,0 0 1-16,-3 0-2 15,2 0 0-15,-1 0 1 16,0-1 0-16,-1 1 0 16,1-1 0-16,0 0 0 0,1 0 1 15,2 0 1-15,-1-3 0 16,1 2 0-16,0-3 0 16,0 3-1-16,1-1 0 15,-4-1 0-15,-2 2-1 16,0 1 1-16,-1-2-1 15,0 1 0-15,-1-1-1 16,1-2 1-16,-2 3 0 16,3-1 1-16,0 3 1 15,-3-2-1-15,-2 0 1 16,-1-3-2-16,3 4 1 16,-2 0-2-16,2 1 1 15,-2 1-1-15,-2 0 0 16,-1-1-1-16,-1-1-11 15,1 2-24-15,0 0-136 16,4 5 118-16</inkml:trace>
  <inkml:trace contextRef="#ctx0" brushRef="#br0" timeOffset="144659.319">17130 10931 627 0,'-6'-2'116'16,"0"-1"-128"-16</inkml:trace>
  <inkml:trace contextRef="#ctx0" brushRef="#br0" timeOffset="146107.546">17111 10921 430 0,'-1'-1'188'15,"0"0"-102"-15,0 0-42 16,0 0-34-16,-1-1-7 16,1 1 7-16,0 0 6 0,0 0 12 15,-2-4 5-15,1 3 3 16,0-1-4-16,0-2-14 16,-1 1-5-1,2 1-11-15,0 0-1 0,-1-3-1 16,0 0 1-16,-1-1 1 15,0-1-1-15,-1-2 3 16,0-3 5-16,-14-31 8 16,14 30 3-16,0 0-4 15,0 2-5-15,-2-3-11 16,0 0-2-16,-1 1 0 16,4-3 2-16,-3 4 0 15,1 1 2-15,1 1 3 16,-4-1 3-16,3 3 6 15,2 0 4-15,-1-1 5 16,1 4 2-16,-1-1 5 0,0 1 3 16,-3 0 5-16,-1-1-3 15,-4 1-11-15,1-1-6 16,-4-1-15-16,-5-3-3 16,0 0 0-16,3 0 1 15,-5 3 2-15,8-1 2 16,-1 0 0-16,-3-2 0 15,4 0-3-15,-7 2 0 16,1 5-2-16,-1 0 0 0,0 1-1 16,3 2-1-16,0 0 0 15,1 1-1-15,0 0 0 16,2 2 0-16,-1 1 0 16,2-1 1-16,1-1 0 15,3 1 1-15,2 0 0 16,-1-1 0-16,-1 3-2 15,1 2-1-15,1-1-5 16,-1 5-2-16,1 2 0 16,1-1-1-16,0 6 4 15,1-2 1-15,2 4 3 16,-2 0 0-16,3 7-1 16,0-3-1-16,0 4 1 15,0 1 1-15,0-2 2 16,0 0 1-16,0-1 1 15,-2 1 0-15,1-2 1 16,0 1-1-16,0 2 1 0,0 4-1 16,-2 5 1-16,2 3 1 15,-2-2-1-15,0-4 2 16,3 0 0-16,-3-6 1 16,4 2 2-16,2-1 0 15,4-4 1-15,2-2 1 16,5-4-1-16,-2 0 2 15,1-5 2-15,1-1 0 16,-1-2 1-16,-1-3-1 0,0-1-3 16,1 4-1-16,0-2-3 15,-1 0-1-15,4 1 0 16,-3-5 2-16,1-4 1 16,0 5 1-16,-2-2-1 15,3 1-3-15,1 1-1 16,0 0-2-16,5-4 1 15,0 0 1-15,1-5-1 16,1-2 0-16,3 1-1 16,2-2 0-16,-3 2-1 15,-1-5 0-15,-1 0 1 16,-4-1 0-16,0 0 0 16,-1 1 1-16,-2 1-1 15,1-1 1-15,0-2-1 16,-4 2 0-16,-1-1 2 15,-1 2 0-15,-2-2 6 0,1 2 2 16,-4-5 3-16,0 2 0 16,0-1 0-16,-2-3 2 15,-1 3 4-15,0 0 1 16,-2 3-1-16,-1-1-3 16,-1 0-7-16,0 1-2 15,-2-1-2-15,0 3-2 16,1 1 0-16,0 2 0 15,-2-6 3-15,1 1 1 16,1-4 5-16,0-1-1 0,2 1-1 16,0-1-1-16,-3 3-1 15,3-2-1-15,-1 1 0 16,0-1 0-16,0-2-2 16,1 3 0-16,-2 0-1 15,0 0-2-15,2 4-1 16,-3-1 0-16,3 4-1 15,-2-3 1-15,2 3 0 16,1-4 0-16,-1 5-1 16,1-5 0-16,1 5-1 15,-4-2-1-15,3 1-2 16,3 6-1-16,-5-1-3 16,4 1-5-16,0 0-14 15,0-1-12-15,0-1-32 16,0 1-23-16,0 0-61 15,0 0-30-15,0 0-77 0,0 0 154 16</inkml:trace>
  <inkml:trace contextRef="#ctx0" brushRef="#br0" timeOffset="148573.967">10525 9292 237 0,'0'-1'131'16,"0"0"-28"-16,0 0-26 16,0 0-31-16,0-1-5 15,0 1-4-15,0 0-1 16,0 0-3-16,0 0-3 16,0 0 0-16,0-1-1 15,0 1-4-15,0 0-1 0,0 0-5 16,0 0-2-16,0 0-7 15,0 0-2-15,-1-1-6 16,0 1-2-16,-1 1 0 16,1 0 1-16,0 0 2 15,-8 6 2-15,2 7 2 16,-35 28 1-16,32-27 0 16,-4 0-2-16,0 4-1 15,2 1 1-15,-1 0 2 16,-1-1 5-16,0-1 8 15,-1 0 1-15,0 4 0 16,-4 3-2-16,2 5-8 16,-2 1-3-16,1 2-3 15,5 1-2-15,-2-2-2 16,3 0 0-16,1 0-1 16,-2-1 0-16,5 2-1 15,-1-2 0-15,1-1 1 16,1 0-1-16,2-3 0 0,0 1 1 15,2 0-1-15,2 2 1 16,-4 1-1-16,3-1 0 16,2 0-1-16,1-4 0 15,4-3 0-15,-2-1 0 16,3-3 0-16,0 0-1 16,4-1 2-16,3-2-1 15,0-2 0-15,-1-2 1 0,3-3 0 16,-1 0 0-16,0-8 1 15,1-1 1 1,1-1 3-16,1-3 1 0,1 1 0 16,-2-3 0-16,-2-4-1 15,0 1-2-15,-1 0 0 16,1-2-1-16,0 1 1 16,1 0 0-16,-2-3-1 15,2 3 0-15,-3-2-1 16,-2-2 1-16,1-1-1 15,0-4 1-15,3-2-2 16,-1-2 1-16,3-1-2 16,-1 1 1-16,-5-1-1 15,2 2 0-15,-3 4 1 16,3 2 0-16,-4-3 2 16,4 1 0-16,-4 0 0 0,1-1 0 15,1 6 0-15,-2-3-1 16,-2-1 3-16,-2 2 2 15,-3 1 10-15,1-2 4 16,-2 1 6-16,0 0 1 16,-1-5 2-16,-1 2 0 15,-2-1 2-15,2-2 1 16,-5 2-6-16,2 0-4 16,-1 3-7-16,1-2-5 15,1 0-5-15,-2-1 0 0,2 3-3 16,-2 3-1-16,0 2 0 15,1 2-1-15,-7-2 0 16,2-3 0-16,0 0 0 16,0 4 0-16,4-2-2 15,-4 4-2-15,0 1-6 16,-4-1-4-16,-4 6-16 16,3 2-10-16,-1 4-28 15,4 1-38-15,0 8 69 16</inkml:trace>
  <inkml:trace contextRef="#ctx0" brushRef="#br0" timeOffset="181661.553">13121 8727 374 0,'1'0'183'0,"-2"1"-75"16,1 1-32-16,0-2-37 15,-1 0 0 1,1-2 24-16,-1 1 16 0,0 1 12 16,0 0-2-16,-1-1-16 15,1 0-10-15,0 0-9 16,-10-2-2-16,-6 0-3 16,-30-10-6-16,28 9-13 15,-5-7-2-15,1 3 2 16,2-2 4-16,-4-3-3 15,0 2-3-15,-3-1-15 16,-6 1-6-16,-3 0-6 16,-2 1 0-16,-5-2-1 15,-1 4 1-15,-2-1 0 0,3 1 0 16,0 0 2-16,1 1 0 16,6 2-2-16,-6-2 0 15,-1 3-1-15,-1-1 0 16,-7 2 0-16,7 2 0 15,-1-2 0-15,2 2-1 16,8 1 0-16,2-1 1 16,5 0 0-16,1 1-1 15,-1 0 0-15,-2 1 0 16,0 4-2-16,-1-2 2 16,-3 3 0-16,5 1 0 0,-5 3 1 15,2 1-1-15,1 1 0 16,0 2 1-16,1 1-2 15,2 5 1-15,3-5 0 16,1 1 0-16,7 0 1 16,0-5-1-16,2 3 0 15,5 2 0-15,-8-1-1 16,3 0 0-16,-1 3 1 16,-3-1-1-16,3 4 0 15,-2 5 0-15,4 1-1 16,3 2 1-16,1 2-1 15,2-5 1-15,1 1-1 16,0-2 1-16,1 5 1 16,4 2-1-16,0 12 2 15,1-1-1-15,1-1 1 0,0-1 0 16,2-5-1-16,2 0 0 16,5 1-1-16,2 1 1 15,1-4 0-15,4-4 0 16,1-1 1-16,-1 1-1 15,5 4 0-15,-2 1 1 16,2 0-1-16,2-3 1 16,-7-5 0-16,8-1 0 0,-6-8 0 15,5 3 0-15,7 0 0 16,-7-3 0-16,4 4 0 16,0-5 0-16,-3-3 1 15,3-1-1-15,2-2 1 16,2 2-1-16,4 1 2 15,3-2 0-15,5 2 0 16,1-3 1-16,-2 3-1 16,1 1 0-16,0-2-1 15,2 5 0-15,1-1 0 16,0-1 0-16,1-1 0 16,0-3 1-16,3-2 0 15,4 0-1-15,-10-3 1 16,5 0-1-16,-3-1 1 15,-5-7-1-15,7 1 0 16,-2-4 1-16,1-3-1 16,-1-1 1-16,0-3-1 0,-1-3 1 15,-6-4 0-15,-2-3 1 16,-11-1 2-16,3 1 0 16,-4 2-2-16,-1-2 0 15,5 2-2-15,-7-1 0 16,0-3 0-16,3-4-1 15,-4-4 1-15,2 2-1 16,1 3 0-16,0 0 0 16,-3 1 1-16,1-5 0 0,-4-5 2 15,0-4-2-15,-1-2 1 16,2 1 0-16,-6 2-1 16,-4 3 2-16,-3-1 0 15,-4 0 1-15,1 3-1 16,4-1-1-16,-6 0 0 15,3-1-1-15,-9-4 3 16,0 1 0-16,0 2 1 16,-4-1 1-16,2 7 0 15,0 1 0-15,-3 4 1 16,-1 1 0-16,-2 0-2 16,-5-4-1-16,-1 1-3 15,-3 2-1-15,-5 1-1 16,1 1-1-16,-1 8-2 15,-4 0 0-15,2 4-4 16,-3 2-2-16,2 2-2 16,-2 0 1-16,-3 2 0 15,0 1-9-15,0 3-34 0,4 4-53 16,7 7 66-16</inkml:trace>
  <inkml:trace contextRef="#ctx0" brushRef="#br0" timeOffset="192512.132">13000 17065 307 0,'0'-1'103'16,"-3"-1"-112"-16,3-1-15 15,-2 2 5-15,2 0 19 0,-1 0 49 16,0-1 17-16,0 1 7 15,0 0-14-15,0 0-36 16,-3-6-28-16,1 0-83 16,0 2-70-16,1 1 95 15</inkml:trace>
  <inkml:trace contextRef="#ctx0" brushRef="#br0" timeOffset="193329.517">13040 16748 677 0,'-4'-3'263'16,"-2"3"-188"-16,3 0-48 15,1 0-27-15,1 0-4 16,0 0 4-16,0 0 9 16,0 0 13-16,0 0 4 15,-3 2-1-15,-4 1-4 16,-3 12-11-16,-29 31-3 0,34-26 2 16,-4 0 4-16,-1 2 8 15,0 0 2-15,-2 4 0 16,-2-1-3-16,0 0-8 15,-4 0-3-15,2-2-7 16,2 2-1-16,0 8 0 16,1 3-1-16,-1 2 1 15,2 3 0-15,1-1 1 16,1 4 1-16,4 6 1 16,3 0-1-16,3-4-1 15,1-1-2-15,1-5 0 16,1 1 0-16,3-7 0 15,0 1-1-15,1-14 0 16,2 1 0-16,3-4-1 16,-1-4 0-16,6 4 1 15,-3-6 0-15,4 1 1 16,-1-2-1-16,2-6 3 16,1 0 2-16,0-3-1 0,3-4 1 15,-1-1-4-15,1-3 0 16,3-4 0-16,-2-2-1 15,0-1 1-15,-1 0 0 16,-3-3 2-16,0 3 1 16,-4-1 3-16,1-3 0 15,-2 2 0-15,1-2 0 0,-6-4-2 16,-2 2-1-16,-4 1 0 16,-2-4-3-16,-2 4-3 15,-1 0-3-15,-6 1-5 16,-3 3-1-16,-4 4-9 15,-2-1-1-15,-4 7-5 16,2 0 5-16,-2 4 11 16,3 2 3-16,0 6 7 15,-1 2-1-15,-2 11-1 16,2-1-2-16,1 9 1 16,0 2-1-16,5-8-4 15,3 4-15-15,6-5-106 16,6-1 91-16</inkml:trace>
  <inkml:trace contextRef="#ctx0" brushRef="#br0" timeOffset="193771.775">13364 17257 639 0,'-28'87'293'0,"24"-87"-163"15,1-3-98-15,6-1-119 16,-3 3 3-16,0 0 41 16,14-9 45-16,34-22 59 15,-26 20 6-15,7 1-11 16,1-1-20-16,8 1-28 15,4 2-8-15,5 2-6 16,1-1-2-16,-4 4-10 16,-1-3-19-16,-7 5-84 15,-4 3-109-15,-3 0 144 0</inkml:trace>
  <inkml:trace contextRef="#ctx0" brushRef="#br0" timeOffset="194685.37">13945 16807 523 0,'2'-3'205'0,"0"-1"-135"16,3-1-62-16,4-3-21 0,1-2 2 15,4 1 6-15,2 3 11 16,-2 0 25-16,3 2 6 16,3 2 3-16,-1 2-7 15,6 2-20-15,1 3-7 16,2 2-4-16,3 6 6 15,-1 5 22-15,-1 4 10 16,-5 9 16-16,-3 0-1 0,-4 5-16 16,-1-3-9-16,-3 0-16 15,2 2-5-15,-5 7-7 16,-2 4-2-16,-2 5-4 16,-4 4-5-16,-3 12-3 15,0 1-1 1,-14 1 3-16,0-6 3 0,-7-9 0 15,-6-7 0-15,3-7-8 16,-5-6-5-16,-3-11-6 16,-1-1-3-16,-4-6-8 15,-1 0-1-15,0-5-3 16,-5-6 3-16,8-6 19 16,4-7 9-16,2-8 22 15,9-2 3-15,0-5-5 16,1 0-7-16,9-7-11 15,2-3-3-15,8-8-9 16,2 1 2-16,11 7 6 16,-1 3 4-16,8 3 26 0,4 1 3 15,2-3-2-15,4-1-3 16,3 10-14-16,2 4-2 16,1 11 0-16,0 7 0 15,2 8 5-15,1 7 2 16,2 10 4-16,3 5 3 15,-2-1 2-15,-4 0 1 16,-2 7 2-16,-4-1-1 0,-2 8-1 16,3-2-2-1,-3-2-3-15,-3 1-4 0,-4-1 0 16,-2 3-2-16,-3-5-23 16,-1-1-38-16,0-9 35 15</inkml:trace>
  <inkml:trace contextRef="#ctx0" brushRef="#br0" timeOffset="195748.923">12282 16578 520 0,'25'-14'195'0,"-28"14"-153"16,2 0-63-16,-1-1-10 15,2 1 9-15,0-1 67 16,0 1 43-16,0 0 34 16,0 0-5-16,0 0-49 15,-1 0-25-15,0 0-35 16,0 0-3-16,0 0-4 16,0 0 1-16,0 0 8 15,-3 5 6-15,-4 9 11 16,-15 32 4-16,18-19-9 15,2 2-5-15,3 10-13 16,3 7-4-16,5 16 0 0,4 2-2 16,3 9 1-16,0 7-1 15,2-1 2-15,2 10 0 16,1 3 0 0,-2 0 2-16,-2 3-1 0,-2-15 1 15,-4-7 0-15,0-6 0 16,2-12-1-16,-6 0 1 15,-3-13-4-15,4-10-8 16,-5-11-76-16,6-6-124 0,13-9 136 16</inkml:trace>
  <inkml:trace contextRef="#ctx0" brushRef="#br0" timeOffset="196448.031">14669 16365 449 0,'0'-1'233'0,"0"1"-63"15,0-1-57-15,0 1-46 16,-1 0-9-16,1 0 5 16,0 0 4-16,0 0 3 15,0 0-3-15,0 0-13 16,0 0-8-16,0 0-17 16,0 0-7-16,0 0-10 15,0 0-4-15,1 16-4 16,9 44 1-16,-6-25 3 15,3 5 1 1,1 3 1-16,1 2-2 0,3 11-3 16,1 5-1-16,1 9-2 15,2 9 0-15,-1-2-1 16,-3-2-1-16,3 2 1 16,-2-3 0-16,0 12 1 15,4-2 1-15,-5-3 0 16,-3 2 1-16,-4-21 0 0,-2 0 3 15,-2-16 6-15,-1-4 4 16,3-1 8-16,-3-6 2 16,4-4-3-16,-3-5-4 15,-2-9-7-15,2-2-5 16,-1-3-8-16,0-5-8 16,1-3-49-16,4 0-52 15,-2-2-249-15,-3-2 234 16</inkml:trace>
  <inkml:trace contextRef="#ctx0" brushRef="#br0" timeOffset="196871.853">15497 17256 959 0,'-1'-1'366'16,"0"0"-285"-16,0 0-102 16,0 0-53-16,-1-1 8 15,1 1 59-15,0 0 42 16,1 0 42-16,13-3 5 16,17 2-25-16,38-4-22 15,-22 4-30-15,8 0-11 16,-3-3-32-16,0 2-16 0,-6-1-17 15,-9-3-8-15,-1 4-36 16,-4 3-43-16,-7 0 100 16</inkml:trace>
  <inkml:trace contextRef="#ctx0" brushRef="#br0" timeOffset="197183.313">15244 17680 514 0,'15'-5'215'0,"11"-3"-131"0,5-4-36 16,21-6-45-16,5-1 0 16,5-3 0-16,5 6 1 15,0 3 4-15,3 3 0 16,-8 3-4-16,-1-2-13 16,-4 3-133-16,-5 0 103 15</inkml:trace>
  <inkml:trace contextRef="#ctx0" brushRef="#br0" timeOffset="197740.629">16761 16683 1000 0,'11'8'378'15,"-10"0"-306"-15,3 2-56 16,4 5-62-16,-3 3 13 16,-1-1 50-16,-2 1 31 15,-2 8 35-15,0 5 4 16,-5 8-22-16,-5 3-18 16,-4-5-29-16,-3-1-10 15,-1-7-7-15,3 3-1 0,5-5 2 16,-1-6 0-16,10-5 2 15,-2-4-1-15,3 2 2 16,5 2 2-16,8 0 1 16,7 3 2-16,15-5 0 15,14 1-1-15,21-3-2 16,7-4 0-16,16-6-5 16,-4-4-2-16,-1-4-11 15,1-3-4-15,-8-2-15 16,-5 2-11-16,-9-2-28 15,-11-2-24-15,-14 4-73 16,-8-3-67-16,-14 2 148 16</inkml:trace>
  <inkml:trace contextRef="#ctx0" brushRef="#br0" timeOffset="198232.398">17100 16571 832 0,'0'0'364'16,"0"0"-147"-16,2 6-199 15,3 19-37-15,2 35 8 16,-7-27 18-16,0-2 53 16,0 2 10-16,1 6 2 15,-1 4-9-15,0 8-32 16,3-3-9-16,-2 2-13 15,3 3-2-15,0 2-5 16,3 5-1-16,4 6 1 16,-2 5-1-16,6 2 0 15,-1 2-1-15,-2 0 0 16,5-8 0-16,-11 2 0 0,7 0 1 16,-3-4-1-1,-3-7 0-15,1-9-7 0,-2-9-11 16,-6-14-41-16,7-6-38 15,-2-9-177-15,-1-8 178 16</inkml:trace>
  <inkml:trace contextRef="#ctx0" brushRef="#br0" timeOffset="209821.471">11802 9622 105 0,'0'0'88'0,"0"0"32"16,0 0 4-16,0 0-17 16,0 0-14-16,0 0-37 15,0 0-18-15,0 0-25 16,0 0-7-16,0 0 1 0,0 0 3 15,0 0 11-15,0 0 3 16,0 0 4-16,0 0 0 16,0 0-5-16,0 0-5 15,-1 0-8-15,1 0-5 16,0 0-4-16,0 0-1 16,0 0-3-16,0 0 0 15,0 0 0-15,0 0 0 16,0 0 2-16,0 0 1 0,0 0 0 15,1 1 0-15,10 6 0 16,0 0 0-16,28 27 0 16,-25-26 0-16,0-1 0 15,1 0 0-15,2 1 0 16,-3-1 1-16,2 1 1 16,2-2 1-16,-3-1 5 15,2 1 1-15,2-5 2 16,1-2-1-16,5-1-4 15,-2-2-2-15,4 1-1 16,-4 1-2-16,-1 0 0 16,1 2-1-16,-2-1 0 15,0 0 0-15,-1-1 0 16,-1 1 0-16,-2 2 0 16,-1 2 1-16,1-2-1 15,-4-1 1-15,2 0-1 16,0 0 1-16,1 0 1 0,4 0 0 15,-1-2 0-15,1-1 0 16,1 3 1-16,-2-2 0 16,-5 0 0-16,2 2 0 15,-5-4 0 1,0 3 0-16,5 1-1 0,-3-3 1 16,1 1 0-16,-1 0-1 15,-3-1 0-15,1 1 0 0,2 2-1 16,2 0-1-16,1 0 1 15,0-1 1-15,1-1-1 16,0 0 1-16,0 1-1 16,-1 1 1-16,-3 2 0 15,-3 0 0-15,-2-1 2 16,-1 0-1-16,-2-1 0 16,-2 3-1-16,2 0-8 15,-5-3-18-15,0 0 17 16</inkml:trace>
  <inkml:trace contextRef="#ctx0" brushRef="#br0" timeOffset="-198101.665">1559 14744 354 0,'-6'0'162'16,"2"0"-46"-16,-1 0-177 16,3-1-43-16,2 1-47 0,0-1-1 15,0 0 102-15</inkml:trace>
  <inkml:trace contextRef="#ctx0" brushRef="#br0" timeOffset="-198046.807">1538 14736 52 0,'-1'-1'1'15,"-4"0"1"-15</inkml:trace>
  <inkml:trace contextRef="#ctx0" brushRef="#br0" timeOffset="-194009.851">1735 14804 637 0,'-8'-2'239'0,"1"-1"-173"16,6 5-157-16,-1-1-17 15,2-1 17-15,0 0 51 0,0 0 148 16,0 0 41-16,0 0 38 15,0 0-19-15,0-1-70 16,-1-1-31-16,0 1-47 16,-1 0-13-16,1 0-7 15,0 0-2-15,0 0 1 16,0-1 1-16,0 1 1 16,0 0 0-16,-1 0-2 15,1 0-1-15,0 0-4 16,0 0-2-16,0-1 0 15,0 1-1-15,0 0-1 16,-1 0 0-16,1 0 0 16,0 0 1-16,0-1 3 15,0 1 1-15,0 0 1 16,-1 0-1-16,1 0 1 16,0 0 0-16,1 0 1 15,7-4 1-15,23-10-1 0,31-10-1 16,-22 15-2-16,3 0 0 15,-2 2-3-15,-3-5 0 16,-3 3 0-16,0 3-1 16,0 5 0-16,0 2 0 15,1 2-4-15,-1-2-1 16,2 2-1-16,-4-1 2 16,-1 4 6-16,-4 0 2 15,-9-2 6-15,-1 1 1 0,-8-4 2 16,-5 0 1-16,0 0 8 15,-5 0 1-15,1 0 1 16,0 0-1-16,0 0-5 16,0 0 0-16,0 0 4 15,-1 0 2-15,-2 8 2 16,-3 11-1-16,-13 33-5 16,7-22-3-16,-2 7-6 15,-2 2-1-15,1 4 0 16,0 4-1-16,-1 6 1 15,0-1-1-15,-1 0 0 16,-2 2 1-16,2 0 0 16,0 5 1-16,2-2 0 15,1-6 0-15,5-6 0 16,-2-3 1-16,3-1-1 16,4-4 1-16,-2-8 0 0,5-5-1 15,-3-5 1-15,1-7-2 16,-1 0-2-16,2-3-21 15,2 2-107-15,-1 2-115 16,4 7 148-16</inkml:trace>
  <inkml:trace contextRef="#ctx0" brushRef="#br0" timeOffset="-193581.12">2360 15146 290 0,'4'2'95'0,"0"-1"-136"16,0-1-24-16,-4-1 3 16,0-1 18-16,0 1 82 15,0 0 20 1,14 0 30-16,16-1 0 0,49-8-9 0,-27 7-4 15,-13 3-15-15,2 0-5 16,-5 0-14-16,-2 0-6 16,-3 0-12-16,-1 1-7 15,0 4-11-15,3 0-13 16,-3 1-133-16,2-2 103 0</inkml:trace>
  <inkml:trace contextRef="#ctx0" brushRef="#br0" timeOffset="-193064.444">3115 14631 895 0,'42'93'281'0,"-41"-90"-350"15,-1 1-33-15,-1 7-7 16,1 5 30-16,-5 1 83 0,1 3 31 16,-2-3 25-16,-4 4 9 15,-1 3-12-15,0 4-14 16,-7 3-24-16,2 3-9 15,0 8-6-15,-2-1 1 16,0 6 7-16,1-4 2 16,0 0 0-16,2 7-1 15,6 4-10 1,-2 1-1-16,1 4-1 0,2 1 1 16,-3-1 0-16,7-3-1 0,6-18-5 15,-2-9-12-15,9-19-13 16,-4 0-4-16,1-4 1 15,1 1 3-15,4 0 10 16,1-2 3-16,1 3 5 16,5-7 5-16,2-1 3 15,7-1-1-15,5-11-21 16,3 2-23-16,5-8-65 16,2-3-42-16,-1-8 94 15</inkml:trace>
  <inkml:trace contextRef="#ctx0" brushRef="#br0" timeOffset="-192872.418">3449 15345 259 0,'5'-23'148'0,"-4"-2"-30"15,-1 2-27-15,-1 1-49 16,-3 2-20-16,-2 7-17 0,-1 3-7 16,-8 5-14-16,0 8 3 15,-13 15 1-15,-11 8 5 16,-3 23 14-16,-8 3 8 15,-1 10 6-15,7 6-2 16,1 2-23-16,5 10-54 16,2 4 39-16</inkml:trace>
  <inkml:trace contextRef="#ctx0" brushRef="#br0" timeOffset="-192392.974">3680 14524 442 0,'-2'3'171'15,"0"8"-118"-15,-2 0-35 16,0 12-18-16,-2 5 12 15,0 4 33-15,3 0 15 16,-2 7 26-16,5 2-1 16,5 16-27-16,2 4-14 15,4 12-28-15,5 8-9 0,0-1-7 16,4 3 0-16,2-1 0 16,-5-12 1-16,-1-3-1 15,-1-8-1-15,-7-15-4 16,4-1-6-16,-4-16-62 15,0-9-61-15,-2-11 82 16</inkml:trace>
  <inkml:trace contextRef="#ctx0" brushRef="#br0" timeOffset="-191643.467">1466 14599 70 0,'3'7'34'0,"2"3"12"15,-4 4-6-15,5 7 8 16,-4-4 0-16,0-1-18 16,5-2 5-16,-6-5 15 0,5 3 7 15,-7-8-1-15,-1 0-8 16,2-2-21-16,0-2-8 16,-2 0-5-1,1 0 0-15,0 0 2 0,0 0 9 16,0 8 15-16,0 7 6 15,-6 30 5-15,8-25-5 16,-2 6-11-16,-4 5-3 16,5 3-8-16,1 4-3 15,0 7-5-15,6 2-2 0,-2 7 5 16,-3 0 3-16,5 3 2 16,-7 3 0-16,0-3-8 15,0 1-4-15,-1-5-5 16,1-1-4-16,2 0-17 15,2-1-62-15,0-3 53 16</inkml:trace>
  <inkml:trace contextRef="#ctx0" brushRef="#br0" timeOffset="-190174.406">1338 16605 1018 0,'-25'-8'361'0,"5"2"-315"0,5-2-28 16,8 4-15-16,-1 0 0 16,3 0 24-16,-3 2 17 15,2 0 27-15,-1-2 4 16,2 7-21-16,2-7-18 16,1 1-35-16,1 3-14 15,1-2-33-15,0 1-4 16,0 0 7-16,8 0 9 15,22 0 29-15,53 0 3 16,-29 0-1-16,1-1-1 0,0-2-1 16,2 2-4-16,1-3-22 15,-4-3-7-15,-4 4-17 16,-4 0-10-16,-8-2-11 16,-1 4-13-16,-6-2-47 15,-4-3-46-15,-8 4 118 16</inkml:trace>
  <inkml:trace contextRef="#ctx0" brushRef="#br0" timeOffset="-189829.155">1250 16850 1041 0,'0'3'321'0,"2"-3"-309"16,17-7-121-16,8 1-3 15,16-6 62-15,9 4 38 0,1 1 8 16,-5-1 2-16,4 3 0 16,1-1-9-16,6-1-26 15,6 1-16-15,0-2-69 16,-1-1-65-16,-11-3 122 16</inkml:trace>
  <inkml:trace contextRef="#ctx0" brushRef="#br0" timeOffset="-189410.559">2648 16131 749 0,'0'10'374'0,"-4"-7"-111"15,2-2-151-15,-2 0-100 16,3-1-8-16,0 0-4 16,-2 6 1-16,-6 24 10 15,-9 45 8-15,11-13 6 16,1 12 0-16,5 18-8 16,1 14-9-16,7 17-8 15,3 8-8-15,4-6-81 16,3-6-85-16,8-16 107 15</inkml:trace>
  <inkml:trace contextRef="#ctx0" brushRef="#br0" timeOffset="-185601.114">7899 12443 240 0,'-51'-19'116'0,"47"10"-37"0,-1-3-48 16,2 0-20-16,0-1 3 15,-4 0 39-15,1 0 22 16,-4 1 27-16,1 1 3 15,1 3-28-15,-2 0-18 16,1 1-23-16,-2 1-4 16,1 0-13-16,1 0-5 15,2 4-7-15,-1 1-2 16,-1 2 1-16,2-1 0 0,1 1 1 16,6-1-3-16,-1-2-2 15,0 2 0-15,1 0-1 16,-1 0 1-16,1 0 2 15,0 0-1-15,0 0 0 16,0 0-1-16,0 0-2 16,0 0 0-16,0-1-3 15,0 1 1-15,0 0 1 16,0 0 1-16,0 0 2 16,0 0 0-16,0 0 2 15,0 0 0-15,0 0 2 16,0 0 2-16,0 0-1 15,0 0-1-15,0 0-3 16,0 0-2-16,0 0 0 16,0 0 0-16,10 7 1 15,-1-2-1-15,2 1 2 16,30 21 1-16,-26-21 3 0,-1 2 1 16,2-3 3-16,-1 1 1 15,-1-4 0-15,3 1 1 16,1-1 7-16,-1-1 5 15,4 0 7-15,1-1 0 16,0-1-6-16,-1 1-7 16,1 0-10-16,-3 0-2 0,0 0-5 15,1 1-1-15,-3-1 0 16,-1 5 0-16,1-4-1 16,0 1 1-16,-1 2 0 15,4-2-1-15,-4-1 0 16,-4 2 1-16,1-3-1 15,0 0 1-15,1 1 0 16,-1-1 0-16,2 2 0 16,0-2 1-16,3 0 1 15,-1 0 0-15,0-1 0 16,1 1-1-16,1-1 0 16,0-1 1-16,4-1 0 15,0 1 0-15,1 1 0 16,1-4 1-16,0 3-1 15,-2 1 0-15,0 0 1 16,-1 1 1-16,-3-2 0 16,1 1 2-16,0-2 0 0,2 0 1 15,1 0-1-15,-2-2-1 16,1 0-3-16,2 3 0 16,3-1-2-1,2 2 1-15,1 1-1 0,0-1 1 16,1-2-1-16,-1 2 0 15,0-3 0-15,1 4 0 16,-5 0-1-16,2-2 1 16,-2 5-1-16,-2-3 0 0,0 0 0 15,-2 1 1-15,-4-2 0 16,2-3 0-16,0 2 3 16,-2-1 0-16,-3 0 4 15,0 3-1-15,-5 0-1 16,0 3-1-16,1-1-4 15,-4-1-1-15,-1 0-2 16,-1 3-3-16,0-2-24 16,1 6-34-16,-4 9-251 15,-3 8 215-15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44:08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17952 7868 211 0,'-2'0'117'0,"1"0"-14"15,0 0-89-15,0 0-25 16,-1 10 1-16,-1 2 16 16,1 3 4-16,-4 28 12 15,3-30 5-15,3 0 3 16,-2 1-2-16,0 4-9 15,2 3 0-15,-1 7 8 16,1 8 11-16,0 16 12 16,0 5-2-16,-3 10-13 15,-3-1-10-15,-2-2-14 0,-2-2-5 16,0-6-3-16,2-1-1 16,0-11-2-16,1-6-1 15,3-15-21 1,-1-7-9-16,1-14-54 0,-5-7 51 15</inkml:trace>
  <inkml:trace contextRef="#ctx0" brushRef="#br0" timeOffset="358.257">17686 7939 859 0,'5'-12'336'0,"-7"5"-247"16,-3 1-60-16,5 5-46 16,5 2-6-16,6-1 7 15,12 3 15-15,3-2 6 16,4 0 2-16,8 1 2 15,-1 0 0-15,11-1-3 16,5 0-2-16,6 1-2 16,2 2-1-16,-6-1 0 15,-5-2 0-15,-7 1-1 16,-7-3 0-16,-3 2-31 0,-1 3-27 16,-5-3-63-16,-1 6-35 15,-10-2-83-15,-3-3 146 16</inkml:trace>
  <inkml:trace contextRef="#ctx0" brushRef="#br0" timeOffset="752.761">17650 8587 605 0,'1'0'298'15,"-4"-4"-42"-15,3 3-325 16,0 1-11-16,0 0 5 16,0 0 34-16,0 0 51 15,5 3 11-15,10 0 10 16,-3 5 3-16,33 31-2 15,-28-29-2-15,2 3-5 16,7-1 1-16,4-2-2 0,2 1-2 16,6-6-1-1,8-1 1-15,5-7-2 0,1 0-4 16,2-1-8 0,-10 1-3-16,1-4-6 0,-5-2-5 15,-4-4-37-15,1-1-24 16,-6 2-90-16,-2-3-94 15,-10 0 162-15</inkml:trace>
  <inkml:trace contextRef="#ctx0" brushRef="#br0" timeOffset="1070.911">18349 8519 890 0,'4'49'261'16,"0"-48"-265"-16,8 13-80 15,0 2 0-15,0 11 58 16,0 3 14-16,-5-4 11 15,1 4 2-15,-1-6 1 16,0 2 0-16,-1-4 0 16,0-2-2-16,0-2 0 15,-1-6-15-15,-2-5-117 0,2-2-104 16,3-6 141-16</inkml:trace>
  <inkml:trace contextRef="#ctx0" brushRef="#br0" timeOffset="1452.889">19031 7936 392 0,'5'41'129'0,"1"23"-131"15,0 13 0-15,0 1 3 16,1 1 1-16,-5-7 22 15,5-8 24-15,-1-5 24 16,-2-8 2-16,2-11-19 0,0-6-23 16,-6-9-24-16,0-3-4 15,1-12-3-15,-2-5 1 16,2-12-113-16,-1-9 84 16</inkml:trace>
  <inkml:trace contextRef="#ctx0" brushRef="#br0" timeOffset="1783.543">18866 7987 1327 0,'6'-11'402'0,"14"11"-484"16,10 3-24-16,20 6 20 15,4 0 34-15,8-5 51 16,11-2 3-16,5-3 0 16,3 0 0-16,2 0-2 15,-9 0 1-15,-10 1-1 16,-8-2-1-16,-19 0-1 15,-4 1-7-15,-14-1-51 0,-6 2-57 16,-3 3-159-16,-9 5 170 16</inkml:trace>
  <inkml:trace contextRef="#ctx0" brushRef="#br0" timeOffset="2151.27">18847 8525 710 0,'-3'3'193'0,"4"4"-241"15,0 4-61-15,3 10 10 16,0 1 59-16,3-3 67 16,2-4 36-16,4-4 54 15,2-2 23-15,7-5 2 16,5 0-26-16,7-3-45 16,4-1-22-16,1-1-30 15,4 0-8-15,-5 1-7 16,-1 0-4-16,-2-1-29 15,-5 1-38-15,-2-2-88 0,-1-2-73 16,-4-1 138-16</inkml:trace>
  <inkml:trace contextRef="#ctx0" brushRef="#br0" timeOffset="2516.287">19674 8527 1038 0,'1'0'345'0,"13"8"-346"16,-4 4-31-16,5 15-4 16,-3 3 2-16,-13 9 6 15,-4 0 5-15,-9-3 7 16,-3-4 3-16,0-8-2 15,2-4 0-15,-3-10-6 16,2 0 2-16,2-5 11 16,-5-5 1-16,6-5 22 15,4 1 10-15,2-3 20 16,6 2 4-16,4 5-17 16,5-6-10-16,11 2-23 15,4 2-3-15,10 1 0 0,9 1 0 16,10 1-30-1,5 2-25-15,8-3-137 0,-3 2 125 16</inkml:trace>
  <inkml:trace contextRef="#ctx0" brushRef="#br0" timeOffset="2717.749">20592 8376 1210 0,'4'-8'341'0,"-4"3"-356"15</inkml:trace>
  <inkml:trace contextRef="#ctx0" brushRef="#br0" timeOffset="2898.277">20666 8274 44 0,'109'-21'20'0,"-92"34"-6"15,1 2-9-15,-2-3-5 0,-2-1-1 16,-1-3 1-16</inkml:trace>
  <inkml:trace contextRef="#ctx0" brushRef="#br0" timeOffset="3091.749">20903 8273 222 0,'83'-52'100'15,"-69"38"-49"-15,-1 3-25 0,3 11-26 16,-3 0-1-16,1 8 0 15,1 3 1-15,-1 2 10 16,1 4 11-16,-2-1 28 16,-2-1 11-16,0-1-1 15,-3-4-9-15,-4-2-28 16,2 1-12-16,-5-2-57 16,0-2-64-16,2-2 70 15</inkml:trace>
  <inkml:trace contextRef="#ctx0" brushRef="#br0" timeOffset="3454.638">22094 7848 1067 0,'3'10'267'0,"2"13"-391"16,4 37-31-16,-1 10 43 15,-8 24 65-15,-3 6 29 16,-5-7 18-16,-5 2 3 0,-1-16 3 15,2-2 2-15,2-15 0 16,6-8-1-16,4-18-3 16,1-12 2-16,0-18 68 15,0-7 7-15,-3-17-47 16,-4-12-74-16,-2-23 4 16</inkml:trace>
  <inkml:trace contextRef="#ctx0" brushRef="#br0" timeOffset="3736.567">21810 7941 1229 0,'15'-10'413'15,"12"7"-427"-15,5 2-31 16,13 3 1-16,3 4 6 16,10-5 36-16,4 3 3 15,5-2-1-15,4 3 0 16,-5 4-18-16,-1-1-19 16,-17 1-48-16,-3-2-24 0,-12-3-47 15,-6 0-22 1,-8 0 117-16</inkml:trace>
  <inkml:trace contextRef="#ctx0" brushRef="#br0" timeOffset="4076.046">21625 8610 1230 0,'0'-3'422'0,"23"-5"-450"16,6 2-58-16,17 10-25 15,4 4 13-15,7 5 79 0,4-1 38 16,7-2 17-16,6-2 2 15,8 0-14-15,2-1-11 16,-3 5-14-16,-8 1-9 16,-20-4-24-16,-13-4-11 15,-15-5-33-15,-8-7-31 16,-6-7-109-16,0 0 139 16</inkml:trace>
  <inkml:trace contextRef="#ctx0" brushRef="#br0" timeOffset="4307.932">22497 8286 807 0,'30'53'226'0,"-25"-46"-171"16</inkml:trace>
  <inkml:trace contextRef="#ctx0" brushRef="#br0" timeOffset="4709.86">22563 8395 408 0,'40'60'294'0,"-28"-60"-4"15,0-1-130-15,1-1-53 16,2-3-61-16,0 5-11 16,-3 0-8-16,-2 0-3 15,-1 1-9-15,-2-1-7 16,1 6-8-16,-2-1-3 16,-2 6-22-16,-1 3-3 0,-6 1-2 15,-2 0 2-15,-5 1 18 16,-4-1 4-16,-1 0 1 15,-2 1 0-15,2 1 1 16,2 0 1-16,3-4 2 16,3 0 1-16,4-4 0 15,2-1 0-15,1 1 0 16,-1-4 0-16,4 6 1 16,2 1-1-16,2 3 0 15,2 3 0-15,-4-7-1 16,-1 2 0-16,-4-3 1 15,-2-1 0-15,-4 2 1 16,-2-2 2-16,-2 0 4 16,1-1 0-16,1-1-2 15,-2 1-17-15,1-5-32 16,2 0-23-16,5 1-59 16,1-6-19-16,5-2 90 15</inkml:trace>
  <inkml:trace contextRef="#ctx0" brushRef="#br0" timeOffset="5294.967">23038 8519 555 0,'-2'1'241'15,"1"0"-81"-15,-2 3-160 16,2-4-9-16,0 0 5 16,0 0 4-16,0 2 4 15,-3 2 1-15,0 3 3 16,-1 2 7-16,0 3 7 16,-1 33 3-16,15-27-3 15,2 3-5-15,-5-4-8 16,1 1-4-16,-4-5-1 15,0-2 0-15,1-3 2 16,-3-2 8-16,-4-4 17 16,-4 0 4-16,-9 1 1 15,1-2-11-15,-8-4-39 16,-2-1-27-16,-2-12-34 0,-3-2-13 16,5-10-21-16,2-6 3 15,8 1 26-15,0-5 20 16,4 5 64-16,3 6 35 15,5 3 6-15,2 2-14 16,4 5-26-16,4 0-7 16,1 6 0-16,6 3 13 15,4 4 17-15,5 3 8 16,4 2 30-16,3 0 14 0,0 2 18 16,2 1-3-16,7 3-26 15,-3 1-18-15,-4 1-33 16,-2 2-11-16,-10-1-17 15,-6-3-13 1,-3-5-33-16,-3 0-18 0,0-2-59 16,2-5-55-16,2-5 123 15</inkml:trace>
  <inkml:trace contextRef="#ctx0" brushRef="#br0" timeOffset="5819.744">23566 8377 1197 0,'0'2'405'15,"1"-1"-490"-15,-4 2-43 16,2-3-8-16,0 0 8 15,-3 6 114-15,-12 14 23 16,-27 32 1-16,28-28-2 16,-1 8-7-16,1 3-1 15,2 3 0-15,1 1 0 0,4-5 1 16,1-8 2-16,4-10 9 16,3-6 13-16,-1-6 31 15,5-2 10-15,4-2-4 16,5-1-12-16,14-2-35 15,-1-3-14-15,5-8-5 16,4-1-1-16,-2-9 5 16,5-1 4-16,0-2 11 15,-5 1 3-15,-3 1 9 16,-6 2 4-16,-9 0-4 16,-2-1 2-16,-8-1-14 15,-5-1-6-15,-8 2-11 16,-5 1-6-16,-10 2-3 15,-5 5 0-15,-8 7 0 16,0 2-2-16,-1 7-24 16,3 0-23-16,9 4-55 0,-3 2-26 15,9 0-43 1,4 2-43-16,3 3 152 0</inkml:trace>
  <inkml:trace contextRef="#ctx0" brushRef="#br0" timeOffset="6253.582">24004 8397 1016 0,'0'0'361'0,"-3"0"-374"16,2 3-64-16,-1-3-13 15,1 0 2-15,-9 14 74 16,-33 35 15-16,27-23 3 16,0-2-1-16,0 5-2 15,4 4-1-15,2 2 0 16,2 0 0-16,7-9 0 16,-2-7 3-16,5-8 25 15,1-7 8-15,7-4 12 16,3-2-1-16,3-6-27 15,5-5-9-15,0-7-11 16,4-4 2-16,-1-3 26 16,-1 4 13-16,-4 0 11 0,-4 4-1 15,-5 2-14-15,-3-2-14 16,-7 0-20-16,-1-5-9 16,-11-2-22-16,-3 2-2 15,-6 3 0-15,0 6-7 16,-3 4-44-16,-2 6-57 15,4 1 83-15</inkml:trace>
  <inkml:trace contextRef="#ctx0" brushRef="#br0" timeOffset="6688.421">24506 8425 1167 0,'0'-1'401'0,"0"0"-471"16,-6 2-53-16,5-1-8 16,0 0 4-16,-13 7 111 15,-5 13 20-15,-27 31 4 16,28-26-2-16,-1 10-5 15,2 3-1-15,3 6-2 16,5 1 1-16,9-11 0 16,1-7-2-16,11-14 9 0,4-5 10 15,8-8 16-15,3-2 5 16,9-12-8-16,2-9-5 16,4-11 1-16,1-1 6 15,-8-8 27-15,-2 4-2 16,-7 1-14-16,-5 0-7 15,-7 0-37-15,-3-2-4 16,-13 1-17-16,-7 2-11 16,-26 10-22-16,-18 0-18 0,-15 11-71 15,-10 7-184-15,-5 11 224 16</inkml:trace>
  <inkml:trace contextRef="#ctx0" brushRef="#br0" timeOffset="7648.106">19803 9670 713 0,'14'101'246'16,"-7"-89"-210"-16,4 11-43 15,3 11 2-15,5 11 5 16,-1 5 1-16,-3 14 0 16,-1-2 0-16,-5-1 0 15,-1-4-1-15,-2-11-15 16,-1-4-22-16,-3-12-68 15,-1-9-59-15,0-12-54 16,-1-7 12-16,-5-15 125 0</inkml:trace>
  <inkml:trace contextRef="#ctx0" brushRef="#br0" timeOffset="8103.884">20124 9714 759 0,'5'7'267'15,"-5"0"-226"-15,3 7-42 0,-6 6-8 16,0 9 5-16,-6 5 6 16,-10-2 11-16,-1 1 20 15,-9 1 10-15,-8 3 7 16,-2 0-4-16,-9-4-10 15,7-2-7-15,6-7-6 16,3-5 1-16,8-6 10 16,3-5 4-16,11-6 8 15,3 1-1-15,4-3-14 16,5 0-9-16,-2 0-14 16,0 0-6-16,0-1-2 15,0 0-2-15,17 1 2 16,47 0 2-16,-14 1 0 15,5 0-1-15,0 4-1 16,-6 2-1-16,-6 4-1 0,-10 1 0 16,-3 3-1-16,-2 5 0 15,-7 0 0-15,2 6-2 16,-5 3-39-16,-3-4-33 16,-7 0-94-16,-1 2-94 15,-7-2 168-15</inkml:trace>
  <inkml:trace contextRef="#ctx0" brushRef="#br0" timeOffset="8367.243">20504 10248 890 0,'4'4'334'16,"-2"7"-221"-16,-3 6-120 16,0 11-6-16,-4 8 5 15,-1-3 3-15,-1 3 6 16,-1-3 1-16,-1 2-2 16,2-3-19-16,-1-9-51 15,2-6-33-15,4-9-63 16,-2-6-12-16,4-17 114 15</inkml:trace>
  <inkml:trace contextRef="#ctx0" brushRef="#br0" timeOffset="9043.827">21155 9758 1121 0,'2'4'360'16,"-1"-1"-350"-16,3 23-100 16,1 5-1-16,0 17 41 15,-1 5 26-15,3 4 26 16,-3 1 0-16,0 0 0 16,-1-2-1-16,-5-10 0 15,0-2-1-15,-4-8 0 16,2-7 0-16,1-10 0 15,0-8-3-15,3-10-2 16,0 1-6-16,-1-7-59 16,1 4-87-16,2-14 101 15</inkml:trace>
  <inkml:trace contextRef="#ctx0" brushRef="#br0" timeOffset="9455.259">21380 9746 781 0,'1'0'274'0,"2"3"-240"15,-1 2-31-15,-2-5-7 16,0 0 13-16,0 2 6 16,2 13 14-16,-2-2 10 15,-11 29 4 1,-3-31 3-16,-4 2-1 0,-1-3-5 0,5-3-10 15,2 1-5-15,5-4-6 16,2-2-4-16,2-1-6 16,1 1-3-16,2-2-4 15,0 0-1-15,0 0 3 16,0 0 4-16,2 0 2 16,14 9 1-16,36 32-1 15,-27-26-3-15,4 5-1 16,-3 1-1-16,-1 3-1 15,1 5 0-15,-9-2-2 16,2 2-1-16,-5-4-1 16,-6-1-2-16,2 0-20 15,2 0-25-15,-8 0-79 16,3-1-46-16,0-1-168 16,-6-9 211-16</inkml:trace>
  <inkml:trace contextRef="#ctx0" brushRef="#br0" timeOffset="9879.653">21682 10128 1144 0,'29'14'382'0,"-27"-12"-418"15,3 4-19-15,1 4-6 16,1 3 9-16,1 8 48 16,-2-3 4-16,-4 2 13 15,-1 0 0-15,-3-1-1 16,-3 3-1-16,-2 0-13 16,-3-3-2-16,-4-5 4 15,-1-3 1-15,-3-9 8 16,3 1 0-16,1-2 0 15,0-1 0-15,2-1 4 16,3-1 2-16,2-1 2 16,4 0-1-16,3 0 0 15,0 0-3-15,0 2-8 16,0 0 0-16,18-2-8 16,43-8 0-16,-17 11 0 15,0 0 0-15,1 5-28 16,0 2-38-16,-8 0-159 0,-5 0 148 15</inkml:trace>
  <inkml:trace contextRef="#ctx0" brushRef="#br0" timeOffset="10406.414">22711 9982 495 0,'0'0'244'15,"1"0"-55"-15,-1 0-313 16,0 0 89-16</inkml:trace>
  <inkml:trace contextRef="#ctx0" brushRef="#br0" timeOffset="10807.34">23250 9798 921 0,'4'3'308'16,"-2"2"-330"-16,4 2-10 16,1 11-3-16,1 0 11 15,-2 4 44-15,-2 0 10 16,1 5 19-16,-1 5-3 16,0 10-8-16,-2 5-6 0,-2 0-16 15,0-4-5-15,0-8-4 16,0-7-1-16,-1-10-2 15,1-2-1-15,0-9-9 16,0-2-13-16,1-3-26 16,0-2-15-16,-1-1-128 15,0 0 128-15</inkml:trace>
  <inkml:trace contextRef="#ctx0" brushRef="#br0" timeOffset="12049.54">23636 10043 1093 0,'36'5'346'0,"-36"-8"-391"15,1-3-113-15,-1 2 4 16,0 2 77-16,0 1 59 16,0 0 78-16,0 0-6 15,0 0-45-15,0 0-5 16,10 1-4-16,2 1 5 0,-1 0 20 16,29 9 9-16,-29-5 10 15,2-4-3-15,0 4-17 16,-2-1-9-16,0 1-8 15,-1 1-2-15,2 1 1 16,-2-2 0-16,0 2 0 16,0 0 1-16,-3-1-2 15,-3 1-2-15,-2-2-1 16,2 1-2-16,-3 2 3 16,1 4 0-16,-2 4 0 15,-3-3 2-15,-3 3-5 16,-3-1 3-16,0-5 3 15,-3 3 1-15,2-1 2 16,-3-2 0-16,-1 0 1 16,0-2-1-16,-2-1 0 15,4-1-2-15,1-1-3 16,3-2-2-16,1-3-5 0,2 2-4 16,1-4-18-16,1 0-12 15,1 2-19-15,1-1-2 16,0 1 19-16,0 0 12 15,0-1 29-15,0-1 7 16,1 1 0-16,0 0-2 16,0 0-11-16,-1 0-5 15,-1 1-4-15,2 0-4 16,-1 0 2-16,1 0 2 0,0 0 5 16,0 0 5-16,0 2 6 15,1 0 2-15,6 10 3 16,-2-5 2-16,2 2-1 15,34 33-1-15,-28-31-3 16,0 2-3-16,-2-3 1 16,0 3 0-16,-6-1 0 15,1 6 1-15,-5-1 0 16,-1 4 1-16,0 2 0 16,-2 0 1-16,-4 0 8 15,-2-1 2-15,-6-3 5 16,-3-4 1-16,-4-1-5 15,-1 1-2-15,-5-3-2 16,-4 2-7-16,-9-10-28 16,-1-4-30-16,-3-8-161 15,1-6 142-15</inkml:trace>
  <inkml:trace contextRef="#ctx0" brushRef="#br0" timeOffset="12291.487">24001 10168 1259 0,'-1'8'379'0,"1"-4"-715"16,-7 2 234-16</inkml:trace>
  <inkml:trace contextRef="#ctx0" brushRef="#br0" timeOffset="12518.929">23980 10228 271 0,'-17'80'154'0,"18"-69"-41"15,5 5-10-15,-1-5-8 16,0-3-6-16,4 1 15 15,0-1 13-15,1-1-15 16,-3 0-21-16,0 2-38 16,-1-1-20-16,-2 2-23 15,0 2-2-15,-4 1-4 0,-4 1 0 16,-6 1-1-16,-1 0 0 16,-3-1-9-16,-1-2-2 15,0 3-15-15,-2-6-8 16,-5-4-4-16,3-4-7 15,0-7-24-15,-4-7-27 16,-5-7 66-16</inkml:trace>
  <inkml:trace contextRef="#ctx0" brushRef="#br0" timeOffset="12755.519">23791 10138 675 0,'14'0'310'0,"5"-3"-151"15,2-3-41-15,8 4-33 16,0-3-7-16,0 3-2 16,7 0-6-16,4 2-35 15,-1 0-18-15,-1 1-62 16,-5 2-54-16,-8-1-281 15,-2 1 249-15</inkml:trace>
  <inkml:trace contextRef="#ctx0" brushRef="#br0" timeOffset="23724.866">23510 9781 87 0,'46'11'69'0,"-47"-11"8"15,-1 3-10-15,2-6 1 16,0 2 5-16,0 0 2 16,0 1-7-16,0 0-9 0,0 0-22 15,0 0-12-15,0 0-14 16,0 0 10-16,0 0 36 15,0 0 19-15,0 0 30 16,0 0-2-16,0 0-15 16,0-1-14-16,-1 0-25 15,1 0-7-15,-1 1-20 16,0 0-7-16,0 0-8 16,0 0-6-16,0 1-2 15,-18 16-2-15,-26 29 1 16,24-25 0-16,1-4 0 15,1-1 1-15,1 3 0 16,-3 2 0-16,0-1-4 16,-2 5-8-16,-1-3-12 15,1-2-9-15,0 1-10 16,-1-1 6-16,1-7 13 16,1 2 8-16,6-3 15 15,-1-6 3-15,7-2 2 0,3-1-1 16,1-3-1-16,6 0-2 15,0 1-7-15,0-1-3 16,0 0-1-16,0 0 3 16,0 0 7-16,0 0 1 15,0-1 2-15,3-1 0 16,12 0-1-16,-2 1-1 16,34-2 0-16,-30 1 1 0,0 0-1 15,2 2 0 1,-2 1 0-16,-1-1 1 0,1 4 0 15,-3-3 1-15,3 1 1 16,2 5 1-16,-2-2-1 16,2 0 1-16,-6 2-2 15,2-1 2-15,-1 2 2 16,4 4 2-16,-3-2 3 16,0 1 2-16,1 2 2 15,-1 0 0-15,0 3-3 16,-1-2 0-16,-2-1 0 15,1-3 2-15,-2 2 5 16,-1 3 1-16,-3-2 1 16,-1 8 0-16,0-5-2 15,0 2 0-15,-1 0-2 16,-2-3-3-16,1 6-4 16,-3-2-3-16,0 0-20 15,1-2-36-15,-1-1 33 0</inkml:trace>
  <inkml:trace contextRef="#ctx0" brushRef="#br0" timeOffset="32757.208">19277 13602 186 0,'-1'0'92'16,"0"0"-37"-16,0 0-22 16,0 0-33-16,0 0-3 15,0 0 2-15,-1 0 6 0,1 0 40 16,0 0 28-16,0 0 39 16,0 0 8-16,0 0-19 15,-1 0-23-15,1 0-37 16,0 0-9-16,0 0-5 15,0 0 3-15,0 0 6 16,0 0 2-16,1 0-1 16,0 0-1-16,-2 0 2 15,1 0 2-15,1 0 2 16,0 0-2-16,-1 0-6 16,0 0-3-16,0 0 1 15,0 0-1-15,-1 0-6 16,-3-2-7-16,-9-1-12 15,-2-2-5-15,-34-10-1 16,28 10-1-16,-1 0 0 16,0 4 1-16,0 1-2 15,-2 1 0-15,-5 2-3 16,-1 3-1-16,-4 5-1 0,2 4-1 16,-3 11-10-16,0 3-7 15,2 14-7-15,-1 0-3 16,5 16 3-16,2 10 4 15,5 3 6-15,5 5 5 16,9-2 11-16,-1-9 4 16,10-5 3-16,6-4 1 0,3-4 0 15,5-1-1-15,5-2-1 16,-1-1 0-16,4-9-1 16,6-5 0-16,-1-5 0 15,2-5 1-15,3-6 6 16,2-5 4-16,6-9 4 15,2-5 0-15,4-13 0 16,-1-3-4-16,0-11 1 16,-5-2-2-16,5-2-3 15,-2-6 1-15,2-4-1 16,0-4 0-16,-6-1 4 16,-1 2-1-16,-9 6 0 15,-3 6 2-15,-8 5 1 16,-2 0 3-16,-5 0 6 15,-3 3 6-15,-3-3 0 0,-2 0-3 16,-6 0-10-16,-5-4-9 16,-7 0-7-16,-7-4-2 15,-7-4 0-15,-2 2-2 16,-7 4-19-16,-4 6-11 16,-5 10-29-16,0 1-16 15,-2 7-35-15,4 3-17 16,1 5-71-16,-1 3-97 15,2 4 200-15</inkml:trace>
  <inkml:trace contextRef="#ctx0" brushRef="#br0" timeOffset="33261.858">18974 14140 835 0,'31'76'331'0,"-32"-76"-233"16,0 3-71-16,1-4-61 0,0 1-1 15,0-1 15-15,0 0 24 16,0 0 30-16,-1 1 8 16,1 0 4-16,0 0-6 15,0 0-14-15,0 0-9 16,0 0-11-16,5 7-2 15,-1 12-3-15,41 34-1 0,-26-16 0 16,-1 7-2-16,3 10 1 16,-7 5 0-16,1 0 0 15,1 1 0-15,-7-6-2 16,0-2 1-16,-2-8 0 16,-5-4 0-16,4-4 0 15,-4-5-1 1,0-9-15-16,0-5-20 0,-6-9-56 15,4-3-47-15,-1-3 86 16</inkml:trace>
  <inkml:trace contextRef="#ctx0" brushRef="#br0" timeOffset="34054.503">20387 13365 363 0,'29'-19'149'0,"6"-3"-94"15,4-1-29-15,4-5-26 16,0 0-3-16,-1 9-3 15,0-1 2-15,0 7 1 16,-1 4 1-16,-4 0 2 16,-3 1 0-16,0 3-88 15,-6 1 66-15</inkml:trace>
  <inkml:trace contextRef="#ctx0" brushRef="#br0" timeOffset="34852.238">20412 13532 702 0,'0'0'256'0,"0"-1"-244"16,0 0-54-16,0-2-26 15,3-11 3-15,-2 7 78 0,1 2 50 16,9-25 46-1,-11 30 12-15,0 0-26 0,1 0-19 16,-1-1-33-16,0 0-13 16,0 0-6-16,0 0 1 15,0 0 0-15,1-6 0 16,3-12-10-16,12-30-4 16,-6 29-6-16,1 2-2 15,2-2-2-15,0 3 0 0,6-3-1 16,-1 4 0-16,4-1-1 15,0-2 0-15,-2 2 0 16,5-3 0-16,3 2-1 16,0 2 1-16,8 0-1 15,0-1 1-15,2 2 1 16,1-1 1-16,6-3 1 16,1-4 0-16,2-7 0 15,-2-3 1-15,2-4 3 16,-3 2 1-16,2 5 0 15,-2 2-1-15,-6 6-3 16,0 3-1-16,-7-1-1 16,-2 2-1-16,-5 6-1 15,-2 0-1-15,-8 6-16 16,-1 0-11-16,-6-2-30 16,-1 5-21-16,-4 3-66 15,-1 0-58-15,-2 0 129 0</inkml:trace>
  <inkml:trace contextRef="#ctx0" brushRef="#br0" timeOffset="35385.802">22141 12154 535 0,'-2'-3'193'15,"2"3"-152"-15,0-1-47 16,0 1 9-16,0 0 51 16,-1-1 29-16,1 0 27 15,0 1-6-15,0-1-43 0,0 1-23 16,0 0-32-16,0 0-9 15,0 0-15-15,0 0 0 16,0 0 7-16,3 16 5 16,14 53 11-16,-7-16 3 15,0 13-4-15,-1 7-1 16,-2 6-3-16,1-5 0 16,-2-10 0-16,-2-11-1 15,-3-15 1-15,2-7 1 0,1-6-51 16,-1-8-46-16,-1-10-142 15,-1-3 141-15</inkml:trace>
  <inkml:trace contextRef="#ctx0" brushRef="#br0" timeOffset="35870.774">22635 12148 1037 0,'0'1'359'16,"-2"5"-349"-16,-3 4-149 15,-7 6-15-15,-7 6 12 0,-3 5 43 16,-5 0 109-16,2 0 13 15,1 3 0-15,2 0-3 16,-1 0-13-16,-3-3-3 16,2-5-2-16,-4-6 6 15,2-5 22-15,6 2 13 16,6-7 20-16,4-1 6 16,7-2-14-16,1-1-9 0,2-1-16 15,0-1-12-15,0 0-13 16,0 0-4-16,0 0-7 15,13 0 1-15,17-1 5 16,30-2-1-16,-24 6 1 16,3 2 0-16,-2 7 0 15,1 3 1-15,-2 5-1 16,-2 3-1-16,-3 2-3 16,-2 1 0-16,-8-1-17 15,-4-2-23-15,-3 0-72 16,-4-1-49-16,0 4 98 15</inkml:trace>
  <inkml:trace contextRef="#ctx0" brushRef="#br0" timeOffset="36157.501">23067 12467 1028 0,'0'2'356'0,"0"-2"-342"16,2 12-91-16,-1 4-5 0,2 13 11 15,-2 3 40-15,0-2 48 16,0 1 1-16,1-6-4 15,1 3-9-15,-2 2-83 16,-1-1-86-16,1 3 104 16</inkml:trace>
  <inkml:trace contextRef="#ctx0" brushRef="#br0" timeOffset="37024.517">20895 13403 747 0,'-1'-1'269'0,"-3"-1"-286"0,2 1-87 15,0-1-45-15,-1 1 20 16,2 0 137-16,0 0 85 15,0 0 65-15,0 0 2 16,0 0-50-16,-1-1-29 16,1 1-26-16,0 0-7 15,0 0-1-15,0 0-1 16,0 0-13-16,0-1-4 16,-1 1-10-16,1 0-6 0,0 0-4 15,1 1 0-15,10 1-3 16,20 5 1-16,58 15-2 15,-35-5-2-15,8 6-5 16,7 1 0-16,3 1 0 16,5 0 0-16,-3-3 1 15,-3-3 0-15,-8-5 2 16,-7-1 1-16,-6-3 1 16,-3 0 2-16,-6-1 2 15,3 0-1-15,-12-3-1 16,-5-2-1-16,-6 2-3 15,-8-6-18-15,-7 3-71 16,-1-1-61-16,-4-3 86 16</inkml:trace>
  <inkml:trace contextRef="#ctx0" brushRef="#br0" timeOffset="37416.98">22312 13116 729 0,'3'6'258'16,"0"2"-213"-16,3 14-149 15,1 8-3-15,1 16 21 16,-2 2 42-16,-2-5 97 16,-1 0 15-16,-2-1 21 15,2 1-5-15,0 1-30 16,1-4-13-16,-2-9-27 15,2-2-9-15,0-3-11 16,-2-7-24-16,1-2-66 16,-3-6-83-16,3-9 109 15</inkml:trace>
  <inkml:trace contextRef="#ctx0" brushRef="#br0" timeOffset="37892.884">22676 13173 1187 0,'0'4'413'0,"0"-4"-453"15,1 8-109-15,4 11-57 16,-1 0 3-16,-2 10 87 15,-4 0 80-15,-6-2 59 16,-2-2 9-16,-7 1 0 16,-4 3-11-16,-4 2-21 15,-5-1-9-15,4-4 4 16,1-8 13-16,3-10 30 16,1-2 10-16,-2-5 7 15,-1-1-2-15,2 0-16 16,2-4-7-16,7 0-12 15,2 2-9-15,7-1-18 16,1 3-12-16,3 0-9 16,0 0-2-16,0 0 12 15,0 0 14-15,0 0 26 0,12 4 12 16,17 5 17-16,30 13 4 16,-31-12-9-16,5 3-5 15,-3-4-17-15,-2 2-11 16,-1-2-28-16,-5 1-25 15,-7 3-64-15,-2-4-47 16,-4 2 92-16</inkml:trace>
  <inkml:trace contextRef="#ctx0" brushRef="#br0" timeOffset="38322.811">22870 13472 951 0,'8'4'393'0,"-8"-5"-221"15,4 1-145-15,8 1-62 16,3 3-6-16,3 8 0 15,-1 1 18-15,-2 5 20 16,-2 1-1-16,-2-2 2 16,-2 2-10-16,-6 0-14 0,-1 5-6 15,-5 0 2-15,-5-1 9 16,-3-4 21-16,-4-4 9 16,1 0 15-16,0-5 5 15,3-1 0-15,0-2-4 16,3-6-12-16,5 5-4 15,3 3-9-15,7 2-5 16,10 5-25-16,8 2-9 16,12 4-17-16,8-1 0 15,9-1-8-15,3-2-26 16,0-6-167-16,-5-3 170 0</inkml:trace>
  <inkml:trace contextRef="#ctx0" brushRef="#br0" timeOffset="38864.664">20071 14464 261 0,'-2'-1'174'0,"1"0"-8"15,0-1-117-15,-5-17-166 16,-4-35 76-16</inkml:trace>
  <inkml:trace contextRef="#ctx0" brushRef="#br0" timeOffset="39672.526">20481 13483 776 0,'9'10'309'0,"-6"-8"-201"15,3 7-89-15,5 4-49 16,2 4 0-16,4 2 9 0,-2 0 13 16,-2-1 13-16,-1 4 2 15,-1 4 4-15,1 4 2 16,1 4 4-16,1-2-1 16,5 0 0-16,3 3-2 15,4 2 0-15,0 1 2 16,3 8 9-16,-1 1 3 15,5 1-2-15,3 0-4 0,3-3-12 16,3 2-5-16,0-3-4 16,1-1 0-16,-6-3-1 15,2 3 0-15,-3-1 0 16,1 2 0-16,3-6 0 16,-2-3 1-16,2-4 1 15,1-2 1-15,-3 2-1 16,-1-2 0-16,-4-3-2 15,-1 2 1-15,-1 0-2 16,-1-1 0-16,-2 4 1 16,3 5 0-16,-1 8 0 15,1 0 0-15,0-2 1 16,-4-2-1-16,-4-9 0 16,0 0-1-16,0 1 0 15,1-3 0-15,-1-5 1 16,-2-4 0-16,-5-6 2 15,-4 1 0-15,-3-9 0 0,-1 1-1 16,-3 0-2-16,-1-4-13 16,-4-1-96-16,0 0 79 15</inkml:trace>
  <inkml:trace contextRef="#ctx0" brushRef="#br0" timeOffset="40065.477">22346 14722 1021 0,'2'7'322'16,"1"1"-350"-16,0 12-152 16,1 4-6-16,3 9 92 15,-1 7 82-15,-3-4 140 0,3 2 11 16,-3 5-35-1,-2 0-29-15,-1 2-42 0,0-4-9 16,-1-8-24-16,1-6-18 16,-1-7-54-16,-1-5-42 15,0-8-179-15,0-3 187 16</inkml:trace>
  <inkml:trace contextRef="#ctx0" brushRef="#br0" timeOffset="40486.871">22614 14706 1054 0,'-6'2'383'0,"-1"3"-386"16,-3-2-133-16,-7 10-86 15,-3 1 15-15,1 1 146 16,1 2 108-16,2-4 72 16,0 0-6-16,0-2-68 15,1-1-29-15,1-1-16 16,6 0-1-16,2-4 2 16,4 1 19-16,0-6 36 15,4 3 5-15,-2-3 2 16,0 0-13-16,0 0-32 15,0 0-5-15,0 0-2 0,17 9-4 16,34 36-1-16,-29-29 0 16,6 6-4-16,-2 0 0 15,3 5-2-15,-1 2 0 16,-6-1 0-16,-1-3-3 16,-6-4-13-16,-3-4-18 15,-3-2-60-15,-1-4-45 16,-4-2 83-16</inkml:trace>
  <inkml:trace contextRef="#ctx0" brushRef="#br0" timeOffset="41051.262">22946 14884 1165 0,'0'1'400'0,"0"-1"-414"16,2 0-53-16,-2 0-17 15,0 0 7-15,0 0 47 16,6 2 30-16,-1 0 3 0,-1 1 1 15,-2-1-4-15,2 7-2 16,2 6-10-16,25 30-2 16,-32-24 2-16,-3 2 1 15,-10-1 7-15,3 1 1 16,-3 1 3-16,-3-4 1 16,3-3 1-16,-5-3-1 15,6-5-15-15,-1 0-17 16,6-1-50-16,3 0-36 15,4-2-50-15,2 5-26 0,8-6-9 16,4 7 28-16,8-2 69 16,4-1 51-16,-5 2 100 15,3-1 36-15,-1 5 37 16,0 1 13-16,2 6-4 16,-2 0-11-16,-6 2-19 15,-2 1-10 1,-5-5-25-16,-2 3-12 0,-6-2-25 15,-3 2-13-15,-9 5-16 16,-1 1-5-16,-6-3-14 16,-5-2-10-16,1-4-102 15,-8-7 91-15</inkml:trace>
  <inkml:trace contextRef="#ctx0" brushRef="#br0" timeOffset="41547.581">23476 15119 1114 0,'3'2'354'0,"-5"-2"-450"16,2 0-97-16,-1 0-42 15,0 0 30-15,0 0 126 16,0 0 99-16,-2 8 61 16,1-1 6-16,0 1-29 15,0 1-26-15,0 3-25 16,2 29-7-16,7-25 12 15,1-2 17-15,5 2 32 16,1 4 10-16,-3-2-7 16,-1 6-14-16,-5-4-29 15,0 1-9-15,-4-4-5 16,1-2 0-16,-4-4-1 16,-2 1 0-16,-5 0-3 15,1-1-2-15,-3 0-5 0,-1-3-8 16,-3-2-28-16,2-5-6 15,-7-3-15-15,-3-5-8 16,-4-6-7-16,-1-1-10 16,1 0-135-16,3-3 148 15</inkml:trace>
  <inkml:trace contextRef="#ctx0" brushRef="#br0" timeOffset="41786.938">23367 15120 870 0,'9'-2'353'0,"10"-2"-239"16,7 1-29-16,-2-7-20 16,8 6-1-16,-3-2 12 15,0 0 7-15,-2 2-34 16,-4 0-15-16,-3 0-45 15,0 2-28-15,-3-1-81 16,-4-2-59-16,-4-7-174 16,-2-6 217-16</inkml:trace>
  <inkml:trace contextRef="#ctx0" brushRef="#br0" timeOffset="42349.037">22677 14004 591 0,'-1'0'319'0,"0"0"-7"16,0 0-270-16,0 0-32 16,1 0-8-16,0 6 3 15,1 4 9-15,1 3-2 16,7 27-4-16,-8-32-23 0,2 3-117 16,-1-5-114-1,0 0 148-15</inkml:trace>
  <inkml:trace contextRef="#ctx0" brushRef="#br0" timeOffset="42585.576">22806 14254 925 0,'2'4'354'0,"-2"-3"-263"16,2 1-44-16,-2-2-41 16,0 0-2-16,0 0-2 15,0 0 0-15,1 8-11 16,0 4-23-16,0 0-118 0,3 27-121 16,-5-28 165-16</inkml:trace>
  <inkml:trace contextRef="#ctx0" brushRef="#br0" timeOffset="42768.089">22852 14406 989 0,'49'95'362'0,"-50"-91"-341"15,2 3-106-15,-1 3 45 16</inkml:trace>
  <inkml:trace contextRef="#ctx0" brushRef="#br0" timeOffset="47177.99">6503 16366 497 0,'24'42'223'16,"-28"-45"-71"-16,1 0-133 16,1 3-14-16,0-1 0 15,1 0 0-15,0-1 10 16,0 1 5-16,0 0 10 16,0 0 5-16,-1 0-1 15,1 0-2-15,0-1-11 16,0 1-4-16,0 0-4 15,0 0 1-15,0 0 1 16,-1 1-3-16,1 0-11 0,0 0-6 16,0 0-4-16,0 0 1 15,1 0 4-15,8 3 4 16,22 8 1-16,33 6 0 16,-25-11 0-16,4 3-1 15,0 0 0-15,-2 0 0 16,-2 5 0-16,1-3 0 15,-2 4 0-15,3 0 1 0,0-2 7 16,0 1 8-16,-1 0 15 16,3-1 6-16,-2-3 9 15,0 4-3-15,-1-5-5 16,-2 0-5-16,3 3-10 16,1-4-6-16,4 1-9 15,3 2-2-15,2-1-3 16,2 3-1-16,0-1 0 15,-3-1 0-15,-3-1 1 16,-5-3 32-16,0-1 18 16,3 0 4-16,1-2-2 15,1-1-30-15,4-1-18 16,-2 0-3-16,2-3 0 16,-2 2-1-16,-3 0 0 15,-1-1-1-15,-2 0-1 16,1-1 2-16,1-2-1 0,-1 3 1 15,0-3 0-15,1 3 0 16,1-2 1-16,1 2-1 16,-1-1 2-16,-2-4 1 15,-4 1-2-15,-2-4 1 16,1 4-2-16,-1-2 0 16,2 1 1-16,0-1 1 15,0-2 6-15,-1 1 2 16,3 5 2-16,1 0 0 0,-3 0-6 15,0 1-2-15,-6-5-3 16,3 5 0-16,-3 1-2 16,2 0 1-16,2 1-1 15,-3-1-1-15,3 0 1 16,-1 0 0-16,-1-1-1 16,-2 1 0-16,3 0 0 15,-3 0-1-15,4-2 1 16,-1 2-1-16,1 1 1 15,0-1-1-15,-4 0 0 16,4 0 0-16,-1 0 0 16,-1 0 0-16,0 0 0 15,-2 2 0-15,-1 0 0 16,-4 2 0-16,-1 3 0 16,-3-3 1-16,-5-1 0 15,0 1 0-15,0 1 0 16,-7 0 0-16,0 2 0 15,-1-5-1-15,-6 2-1 0,4 0-1 16,-3 1-13-16,0 0-19 16,-2-1-74-16,1 5-85 15,10 8 121-15</inkml:trace>
  <inkml:trace contextRef="#ctx0" brushRef="#br0" timeOffset="53761.2">12037 15216 362 0,'-8'-2'153'0,"4"-1"-88"16,-3 1-38-16,1 2-29 16,-3 0-3-16,-2 0-1 15,2 0-2-15,0 0-5 16,-3-3-3-16,-1 1-4 15,-2 1 4-15,1-1 6 16,1 3 4-16,-1-1-3 16,3 2-6-16,-3-2-5 15,4-1 5-15,2 0 21 16,-2-3 14-16,7 4 22 16,-3-3 7-16,5 3 3 15,0 0 1-15,0 0-5 0,-1 0-5 16,1-1-3-16,0 1-2 15,1-1 11-15,0 1 4 16,0 0 0-16,0 0-5 16,0 0-24-16,0-2-10 15,0 1-14-15,0 1-4 16,0 0 1-16,0 0 1 16,0 0 2-16,2 11 2 0,3 7-1 15,10 28-1 1,-9-25 0-16,0 2-1 0,-2 2 1 15,0 0 0-15,-2-2 1 16,-3-2-1-16,-1 3 0 16,-3 1 0-16,-4 6 0 15,-3-1 3-15,-6-7 7 16,-2-2 8-16,-4-6 10 16,-1-4 0-16,-2-1-8 15,-1-4-17-15,0-1-41 16,-1-1-27-16,-1-1-86 15,0-1-129-15,-5-2 183 16</inkml:trace>
  <inkml:trace contextRef="#ctx0" brushRef="#br0" timeOffset="54191.564">11380 15289 696 0,'7'-5'252'0,"2"-2"-217"16,6 0-44-16,7-4-32 15,5 3 7-15,-3-2 19 16,3 3 10-16,-2-1 12 16,-2 0 10-16,5 2 25 15,-4-2 9-15,1 3 11 16,4 0-6-16,0 2-13 16,1 0-4-16,4-3-3 15,1-1 0-15,9 3-6 16,-2-6-6-16,2 1-7 15,1 5-4-15,-3-6-6 16,-1 3-3-16,0 0-4 16,2 1 0-16,-2-3-16 15,-3 4-38-15,-2 2-131 16,-3 0 123-16</inkml:trace>
  <inkml:trace contextRef="#ctx0" brushRef="#br0" timeOffset="54717.31">12280 15115 1061 0,'31'76'432'16,"-31"-74"-239"-16,0-2-230 16,0 1-54-16,-1-1-6 15,1 0 11-15,0 0 54 16,-2 0 24-16,1 10 4 16,-1 10-7-16,-5 36-31 15,1-22-11-15,4-2-6 16,-2-1 7-16,0-6 31 15,3-5 10-15,0 0 11 16,1-2 1-16,3-3 1 16,2 1 1-16,2-3 0 15,-1-4 1-15,3-6 0 16,0-1-8-16,2-4-12 16,4 0-11-16,3-5-14 0,-3 0 3 15,0-4 10-15,-4-4 9 16,-1 1 21-16,3-3 7 15,-1 1 8-15,-4-1 3 16,4 5-1-16,-2-1 0 16,-7-4-4-16,3-2 0 15,-6-3-7-15,0 2-8 16,1 1-25-16,-3 0-28 16,-2 5-210-16,-3 1 181 15</inkml:trace>
  <inkml:trace contextRef="#ctx0" brushRef="#br0" timeOffset="55164.191">12773 15198 737 0,'0'-1'196'16,"0"1"-359"-16,0-1-69 15,-1 0 32-15,1 1 67 16,0 0 194-16,0 0 64 16,-1 0 21-16,0 0-20 15,-1 0-72-15,1 0-20 0,-1 0-29 16,-14 2-4 0,-35 7-1-16,28 1 1 0,0 2 0 15,-2 1 0-15,0 4-2 16,5 4-9-16,-2-1-25 15,3 1-18-15,11 4-55 16,2-3-42-16,6-3-4 16,4-5 79-16</inkml:trace>
  <inkml:trace contextRef="#ctx0" brushRef="#br0" timeOffset="55343.712">12716 15484 72 0,'15'6'41'15,"-1"0"-3"-15,-4 1-8 16,-4 2 14-16,-2 0 37 16,-4 3 5-16,-5-1-10 15,-4 3-18-15,-9 1-45 16,-4 1-10-16,-8 0-25 16,0-2-39-16,-1-2 41 15</inkml:trace>
  <inkml:trace contextRef="#ctx0" brushRef="#br0" timeOffset="55783.962">13060 15144 422 0,'-3'0'164'16,"-4"1"-59"-16,2 4-257 15,-5 1-18-15,4 2 102 16,-6 1 77-16,2 1 126 16,3 3 13-16,-3 3-42 15,3-2-29-15,0 6-56 0,2-2-10 16,2 5-10-16,3 5-1 16,-3 1 0-16,3-2 1 15,0-1 1-15,-1 1 1 16,5 0-1-16,-4 4 0 15,4-1-4-15,1-2-7 16,-5-5-76-16,5-4-114 16,-5-6 127-16</inkml:trace>
  <inkml:trace contextRef="#ctx0" brushRef="#br0" timeOffset="56264.157">12843 15144 816 0,'0'0'287'0,"0"0"-259"0,0 0-69 15,0 0-16 1,0 0 20-16,0 0 54 0,0 0 23 16,0 0 8-16,0 0-4 15,0 0-21-15,0 0-6 16,0 0 14-16,13 7 11 15,4 0 17-15,33 7 1 16,-25-17-13-16,5 1-10 16,4-2-16-16,1-1-5 15,8 0-6-15,-3-2-2 16,2 2-4-16,-1-1 0 0,-4-2-3 16,-1 4 0-16,-4 1-1 15,-5 1-2-15,-9 2-1 16,1 0-13-16,-11 0-66 15,1 0-67-15,0 2 90 16</inkml:trace>
  <inkml:trace contextRef="#ctx0" brushRef="#br0" timeOffset="56963.294">14064 15124 470 0,'1'4'275'15,"-1"-3"-34"-15,0-2-131 0,0 1-98 16,0 0 12-16,0 0 28 15,0 0 14-15,0 0 14 16,0 0-15-16,0 0-25 16,0 0-15-16,0-1-25 15,0 0-10-15,-1 1-13 16,0 0-7-16,0 0-2 16,-12 3 3-16,-10 5 9 15,-30 15 6-15,24-9 12 16,6 3 1-16,4-3 1 15,-3 0 2-15,14-1-4 16,0-1-17-16,2 1-11 16,6 0-2-16,0-3 1 0,6 0 16 15,9 4 9-15,0-3 3 16,6 0 5-16,1 1 3 16,7-4 3-16,-2 2 2 15,-4-3 0-15,-5 0 2 16,-5-1 1-16,-3 0 3 15,-4-3 6-15,-1 2-1 16,-5-2 3-16,-2 3 0 16,-8 3-9-16,-3 3-3 0,-5 6-11 15,-4 1-7-15,-2 1-32 16,-3 1-35-16,2-5-136 16,3-3 135-16</inkml:trace>
  <inkml:trace contextRef="#ctx0" brushRef="#br0" timeOffset="57416.189">14283 15195 1163 0,'0'0'405'0,"0"4"-397"0,-4-1-95 15,2-3-30-15,1 0 18 16,-10 20 68-16,-15 37 37 16,15-24 13-16,-1 0-2 15,4-2-14-15,1-1-11 16,6-4-13-1,0-1 0-15,3-6 5 0,3-3 6 16,2-8 22-16,2-1 15 0,4-7 8 16,2-2 5-16,6-7 0 15,0-6-9-15,3-5 2 16,-1-1-3-16,-2 2-9 16,-3 1-5-16,-7 0-7 15,1 2 1-15,-6-4 1 16,-1-3-2-16,-4 0-16 15,1 0-17-15,-6 0-51 16,2 2-34-16,1 9-93 31,1 6 123-31</inkml:trace>
  <inkml:trace contextRef="#ctx0" brushRef="#br0" timeOffset="58227.469">14694 15142 1163 0,'4'6'443'16,"-4"-5"-349"-16,0 3-73 15,-1 8-61-15,-2 3 2 16,-3 7 22-16,-7 1 12 15,-1 8 7-15,-1 6-2 0,-1 3-9 16,2-2-12-16,1-4-11 16,-1-7 0-16,5-5 9 15,0-3 11-15,5-9 11 16,0-3 2-16,4-5 9 16,0-2 7-16,-1-2 4 15,1 1-1-15,0 0-9 16,0-9-8-16,4-11-5 15,8-27-1-15,-2 22-7 16,0-1 0-16,0-5 1 16,0-6 2-16,1 3 6 15,-1 2 1-15,2 3 1 16,1 6 0-16,-1 4 2 16,3 3 0-16,0 3-1 15,3 1 3-15,-3 5-2 16,1-1 0-16,0 4-1 15,-5 4-3-15,3 5-2 0,-2 4-1 16,-3 3-2-16,3 0 0 16,-1-1 1-16,-7-1 2 31,-3-4 2-31,1-1 4 0,3 16 4 0,-2 2 3 16,-8 2 2-16,3-5-2 15,-9 1-1-15,1 0-4 16,-5-2-4-16,-3 0 0 15,4-3-3-15,-3 0-1 16,8-6-10-16,-1-1-7 0,6-5-30 16,1 1-8-16,1-2-33 15,2-2 3-15,0 0 26 16,0 0 11-16,20 0 41 16,34 1 5-16,-28 5 2 15,2-1 2-15,-3 2 0 16,1 2 2-16,-9 1 3 15,-3 1 2-15,-4 2 10 16,-5 2 6-16,-3 3 4 16,-2 4 2-16,-9-2-4 15,-4 1-6-15,-6 0-6 16,-3-7-6-16,-2 0-20 16,3 1-19-16,-8-6-78 15,1 0-85-15,-5-6 122 16</inkml:trace>
  <inkml:trace contextRef="#ctx0" brushRef="#br0" timeOffset="58576.147">15259 15148 1074 0,'11'11'436'16,"-11"-10"-328"-16,-3 2-175 0,-3 6-156 16,-6 3 15-16,-3 13 111 15,3 7 89-15,-2 8 104 16,3 3-2-16,1 0-41 15,1-2-39-15,-2-1-44 16,2-3-10-16,0-3-7 16,0-7 6-16,5-9 16 15,0-7 6-15,4-5-30 16,-1-5-34-16,-2-11 52 16</inkml:trace>
  <inkml:trace contextRef="#ctx0" brushRef="#br0" timeOffset="58845.426">15082 15164 1328 0,'0'-1'476'0,"0"-1"-376"16,0 1-131-16,0 0-9 15,0 0 14-15,1 0 14 0,12-6 19 16,2 1 1-16,35-3-4 16,-25 11 0-16,6 0-22 15,5 3-27-15,-4-5-77 16,3 0-47-16,-4-3-84 16,2-3-35-16,3-5 187 15</inkml:trace>
  <inkml:trace contextRef="#ctx0" brushRef="#br0" timeOffset="59545.471">15621 15096 1220 0,'0'10'455'0,"-3"-4"-383"0,1 2-108 16,-3 6-71-16,0 1 11 16,1 5 46-16,-1 8 34 15,2 3 20-15,2 5 1 16,1 8-4-16,0-6-3 16,1-5-6-16,1-3-2 15,-2-15 0-15,1 3 2 16,1-10 6-16,-2-4 5 0,0-1 11 15,1-5 6 1,-1 1 7-16,0 0-2 0,1-7-10 16,4-17-6-16,6-38-3 15,-6 25 4-15,-2 0 3 16,1-4 1-16,-2 2-5 16,0 4-4-16,5-5-3 15,-2 1 1-15,3 2 11 16,-2 0 5-16,-1 8 9 15,2 10 3-15,1 7-8 16,3 4-7-16,0 3-17 16,3 2-8-16,-1 4-8 15,1 4-1-15,1 9-3 16,0 6-2-16,0 6 2 16,1 4 0-16,-6 1 8 15,-3-4 5-15,-6-4 5 0,-1-1 3 16,-6-6 1-16,-4 1-1 15,-5-6 0-15,3 0 0 16,-2-2 1-16,0-2 2 16,0 0 0-16,-6-2 0 15,4-2 0-15,3 2-1 16,5-2-1-16,3 0 1 16,5 3 1-16,-3-4 1 15,3-1 2-15,0 0 3 16,0 1 4-16,11 19 1 0,26 39 4 15,-17-26-4-15,7 0-8 16,-2 2-8-16,-1 2-86 16,-1 1-90-16,-5-3 110 15</inkml:trace>
  <inkml:trace contextRef="#ctx0" brushRef="#br0" timeOffset="60208.076">16115 15395 677 0,'0'0'357'15,"1"0"-25"-15,-1 0-285 16,0-1-49-16,-1 0 43 16,0 0 29-16,0-8 46 15,0-18 12-15,0-36-29 16,1 27-18-16,3-2-34 0,0 1-12 15,3 3-20-15,2-3-6 16,3 3-7-16,0 0-2 16,1 3 0-16,0 3-1 15,2 9-6-15,-1 6-2 16,2 4-5-16,2 6-1 16,0 3 0-1,-2 2 1-15,4 10 2 0,-4 3-2 0,0 14 2 16,4 2 0-16,1 7 5 15,0-2 2-15,-1-2 4 16,-1 1 2-16,-6-2 3 16,0 4 0-16,-3 3-1 15,-2-2-1-15,-1-4-1 16,1-6-1-16,-4-10 1 16,1-3 0-16,-2-2-1 15,-1-2 1-15,1-4-1 16,-1-3 0-16,1-3 1 15,-2-1 1-15,0 0 2 16,0 0 1-16,0 0 2 16,0 0 0-16,0-1 0 15,-2-1-1-15,1 1-1 16,-1-7-2-16,-5-16-1 16,-11-31 0-16,0 20-1 0,0-5-1 15,-11-1-1-15,-1 3-4 16,-2 4 1-16,-4 4 1 15,3 10 3-15,-5 2 0 16,2 11-5-16,2 7-7 16,2 3-25-16,6 8-16 15,3 2-42-15,3 2-39 16,7 5-115-16,8 2-63 16,9-5 188-16</inkml:trace>
  <inkml:trace contextRef="#ctx0" brushRef="#br0" timeOffset="60590.636">16781 15059 928 0,'4'3'370'0,"-3"-5"-247"15,-1 2-67-15,0-1-43 16,0 0 26-16,0-1 39 16,0 1 14-16,0 0-7 15,-1 0-26-15,0 0-38 16,0 0-13-16,-1 1-8 0,0 0-2 16,-19 9 1-1,-27 17 1-15,26-11 1 16,-3 0 4-16,7 3 1 15,2-2-1-15,6 7-1 0,3 3-2 16,7 7-1-16,3 5-1 16,9 1-5-16,2-1-4 15,4-6-17-15,2-2-15 16,1-4-64-16,4-3-58 16,-3-8-222-16,3-6 243 0</inkml:trace>
  <inkml:trace contextRef="#ctx0" brushRef="#br0" timeOffset="60923.18">17028 15116 1208 0,'34'32'426'16,"-37"-27"-330"-16,0 5-162 16,-2 2-13-16,-3 4 49 15,1 5 31-15,2 13 39 16,-1 5 1-16,3 6-20 16,1 2-13-16,1-2-29 0,-1-4-12 15,-2-5-21-15,0-9-10 16,0-12-8-16,3-8 3 15,1-5 18-15,0-3 0 16,0 0-27-16,-1-1-31 16,-3-25-114-16,-6-40 135 15</inkml:trace>
  <inkml:trace contextRef="#ctx0" brushRef="#br0" timeOffset="61175.503">16879 15135 451 0,'-3'-5'240'0,"3"3"-50"16,-2-3-35-16,1 5-33 16,1 0-14-16,0 0-28 15,0-1-15-15,0 1-36 16,0 0-10-16,0 0-4 16,0 0 3-16,23 2 5 15,30 2 1-15,-21-5-9 16,-3 1-11-16,1 2-21 15,-3-2-10-15,-5 0-26 16,1 1-14-16,-4-1-42 16,-1 1-29-16,2-1-103 15,-6 2 150-15</inkml:trace>
  <inkml:trace contextRef="#ctx0" brushRef="#br0" timeOffset="61460.392">17184 15103 1003 0,'0'0'365'0,"2"1"-291"16,-2-1-62-16,4 1-17 15,3 9 14-15,2 9 41 16,11 30 13-16,-22-19 0 15,2 5-9-15,-4 9-38 16,-1 1-18-16,0-4-42 16,-3-4-20-16,0-7-40 15,0-6-16-15,6-8-35 16,-4-3-28-16,4-13-117 16,5-2 186-16</inkml:trace>
  <inkml:trace contextRef="#ctx0" brushRef="#br0" timeOffset="61894.367">17474 15158 850 0,'2'7'436'15,"-2"-6"-115"-15,-3 2-248 16,2-3-117-16,0 0 2 15,-3 4 45-15,-2 13 27 16,-41 34 21-16,30-27-8 16,3 11-29-16,0-1-25 15,5-4-51-15,1-3-24 16,6-11-19-16,3-2 11 0,4-4 38 16,3-2 25-16,4-5 31 15,5-6 9-15,6-7 10 16,1-4 2-16,3-4-3 15,1-4-4-15,-5-3-5 16,-1-2-2-16,-8-3 3 16,-3 3 3-16,-4 5 13 15,-4 0 6-15,-6 7-3 16,-5-1 0-16,-6 3-9 16,-4 4-6-16,-7 3-11 15,-4 4-11-15,-5 6-31 16,1-1-14-16,5 4-29 15,4 1-27-15,9-1-103 16,4 5 137-16</inkml:trace>
  <inkml:trace contextRef="#ctx0" brushRef="#br0" timeOffset="62585.519">17764 15433 1199 0,'-1'2'406'0,"1"-2"-388"16,1-2-55-16,-1 1 16 16,0 1 30-16,0 0 52 15,-1 0 8-15,-1 0-15 16,1-1-18-16,0 0-28 15,0 0-8-15,0 0-5 16,0 0 1-16,0-1 9 16,-2-5 6-16,-3-16 6 15,0-32 1-15,6 18-3 16,1-1-4-16,7 4-5 16,-4 2-4-16,9 9-2 15,0 6 0-15,-1 3 0 16,-4 4 0-16,3 5-3 15,-5 1 0-15,-1 0-1 16,5 2 3-16,-1 4 1 16,2 7 0-16,2 5 0 15,2 6-2-15,-5 6-2 0,1 4-1 16,-5 10 3-16,-1 3 0 16,0-2 1-16,0 0 1 15,-1-3-2-15,3 0 0 16,-2 1 1-16,2-4 0 15,-2-6 1-15,1-11 0 16,0-4 0-16,-3-3 1 16,3-7-1-16,-4-3 0 15,0-1 2-15,-2 0 3 0,0 0 7 16,0 0 6-16,0 0 8 16,0-1 3-16,0 0 0 15,5-11-3-15,-1-19-4 16,36-39-3-16,-26 29 3 15,1 2 3-15,-2-2 2 16,0 2-1-16,2 2-11 16,-3 2-5-16,1 16-12 15,-1 5-11-15,-7 9-30 16,-3 1-27-16,-2 0-95 16,-2 4 105-16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56:14.0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17084 9900 799 0,'-2'2'13'15,"1"1"-6"-15,1 1 15 0,5 3-24 0,1 3 2 16,4 2 2-16,-2-1 1 0,-2-5 22 16,-2 0 5-16,-1-3 2 15,0 2-1-15,3 2-43 16,2-1-35-16,4 2-86 16,-2 0-79-16,-2 0 130 15</inkml:trace>
  <inkml:trace contextRef="#ctx0" brushRef="#br0" timeOffset="270.277">17530 9411 1280 0,'-7'-6'424'15,"6"8"-483"-15,2 6-44 16,3 6-2-16,0 5 13 16,-1 7 79-16,0 3 13 15,-2 8-69-15,-1 0-65 16,-3-5 83-16</inkml:trace>
  <inkml:trace contextRef="#ctx0" brushRef="#br0" timeOffset="526.799">18104 8901 1372 0,'6'-5'404'0,"4"14"-580"16,8 9-91-16,1 10 146 0</inkml:trace>
  <inkml:trace contextRef="#ctx0" brushRef="#br0" timeOffset="819.015">19063 8603 1042 0,'20'10'408'0,"-16"-10"-334"16,4 8-256-16,7 18-204 16,0 3 218-16</inkml:trace>
  <inkml:trace contextRef="#ctx0" brushRef="#br0" timeOffset="1168.159">20072 8363 1188 0,'11'-1'368'0,"8"11"-448"16,-1 7-27-16,4 13 6 16,-1 6 22-16,-6-1 41 15,-1-3-3-15,-9-1-41 16,0-1-36-16,-5-2-83 15,0-4-34-15,0-10 146 16</inkml:trace>
  <inkml:trace contextRef="#ctx0" brushRef="#br0" timeOffset="1433.621">19633 8976 906 0,'5'3'165'16,"0"9"-473"-16,2 10 172 0</inkml:trace>
  <inkml:trace contextRef="#ctx0" brushRef="#br0" timeOffset="1497.973">19668 9202 71 0,'3'21'50'0,"-3"-3"-5"16,-4-5-41-16,4-3-10 15</inkml:trace>
  <inkml:trace contextRef="#ctx0" brushRef="#br0" timeOffset="1753.941">18928 9371 1254 0,'0'2'311'0,"1"6"-505"0,10 15 110 15</inkml:trace>
  <inkml:trace contextRef="#ctx0" brushRef="#br0" timeOffset="2049.835">18161 10039 1420 0,'7'8'417'15,"-1"1"-747"-15,3 10 227 16</inkml:trace>
  <inkml:trace contextRef="#ctx0" brushRef="#br0" timeOffset="2368.538">17756 10875 1279 0,'1'3'445'15,"3"1"-402"-15,7 9-88 16,0 3-14-16,10 6-5 16,1 2 5-16,-1-2 23 15,-1 1-9-15,-1-5-46 16,-1-4-37-16,3-2-98 16,1-7-50-16,7-2 170 0</inkml:trace>
  <inkml:trace contextRef="#ctx0" brushRef="#br0" timeOffset="2596.927">18891 10747 1179 0,'0'1'393'0,"1"6"-454"16,2 9-86-16,-1 11-62 15,1 3-26-15,-3 3 159 16</inkml:trace>
  <inkml:trace contextRef="#ctx0" brushRef="#br0" timeOffset="2847.258">19363 10247 1152 0,'1'11'399'15,"1"-11"-499"-15,5 4-165 16,7 5 155-16</inkml:trace>
  <inkml:trace contextRef="#ctx0" brushRef="#br0" timeOffset="3151.952">20395 9926 800 0,'10'4'391'15,"0"0"-20"-15,11 9-467 0,7 5-45 16,-2 7-40-16,-6-3-11 16,-7-8 18-16,-7-5 17 15,-3-6 27-15,4-3 7 16,-3-9 89-16</inkml:trace>
  <inkml:trace contextRef="#ctx0" brushRef="#br0" timeOffset="3373.738">21571 9353 1123 0,'9'4'378'0,"3"1"-432"16,5 6-60-16,9 8-111 16,-3 4-48-16,-7-3 172 15</inkml:trace>
  <inkml:trace contextRef="#ctx0" brushRef="#br0" timeOffset="3658.435">22282 8355 975 0,'10'7'326'0,"1"2"-408"15,6 9-121-15,11 19-88 16,-3 3 7-16,-6-2 180 15</inkml:trace>
  <inkml:trace contextRef="#ctx0" brushRef="#br0" timeOffset="3944.348">21796 7474 1276 0,'-2'-3'336'16,"0"16"-637"-16,3 15-124 16,-3 16 233-16</inkml:trace>
  <inkml:trace contextRef="#ctx0" brushRef="#br0" timeOffset="4276.969">21308 8416 1231 0,'-2'3'461'16,"2"-3"-333"-16,6 17-346 0,1 8-36 15,0 8 14-15,0 7 62 16,-10-6 138-16,-4-3 34 16,-1-3 7-16,-5-3 0 15,3-2-41-15,-1-2-70 16,-2-2 72-16</inkml:trace>
  <inkml:trace contextRef="#ctx0" brushRef="#br0" timeOffset="4529.433">20950 8961 1178 0,'5'18'485'0,"-7"-16"-267"15,3 2-248-15,4 20-111 16,5 9-22-16,6 8-9 16,0-3-6-16,1-14-11 15,-5-11-2-15,5-13 10 16,6-4-13-16,8-20 151 15</inkml:trace>
  <inkml:trace contextRef="#ctx0" brushRef="#br0" timeOffset="4796.718">22529 8945 1414 0,'-3'5'480'0,"3"3"-507"16,0 4-38-16,-4 24-58 16,-1 10-8-16,-4 6 24 15,-4-1 10-15,-2-15-7 16,-1-9-26-16,2-12-83 15,3-2-80-15,4-11 190 16</inkml:trace>
  <inkml:trace contextRef="#ctx0" brushRef="#br0" timeOffset="5022.92">23255 8952 1285 0,'4'6'433'16,"-2"0"-531"-16,0-1-99 15,-1 9-142-15,-2 0-31 16,-6 0 231-16</inkml:trace>
  <inkml:trace contextRef="#ctx0" brushRef="#br0" timeOffset="5277.215">23127 7981 1168 0,'-31'59'383'16,"28"-52"-414"-16,6 21-181 15,-3 14-70-15,-5 17-82 16,1 0 198-16</inkml:trace>
  <inkml:trace contextRef="#ctx0" brushRef="#br0" timeOffset="5495.723">23219 7796 1182 0,'-7'22'383'0,"-3"-6"-595"16,-6 10 159-16</inkml:trace>
  <inkml:trace contextRef="#ctx0" brushRef="#br0" timeOffset="7644.582">19123 10893 869 0,'1'-2'274'15,"1"3"-307"-15,-5-1-101 16,2 0-4-16,0 0 33 16,0 0 54-16,1 0 123 15,0 0 28 1,0 0 36-16,0 0 0 0,0 0-32 15,0-1-18-15,-2 0-25 16,1 0-7-16,0 0-4 16,0 0 2-16,0-1-10 15,-3-6-6-15,1-4-20 16,-2-2-8-16,-3-33-9 16,12 23-2-16,-4-2 0 15,4-2 1-15,1-5-1 16,-1 2 0-16,7-4 0 0,-3-2 0 15,-2-3 2-15,-3-5 1 16,2-2 0-16,2 1 1 16,-2 5-1-16,-2 0 0 15,-2-2-1-15,-5-1-1 16,2 2-2-16,0-5-1 16,-7-2-2-16,4-2 2 15,-7-2 4-15,-1 4 2 0,-1 6 5 16,-7 3 0-16,-1 0-2 15,-3-2 1 1,-3 4-2-16,3 0 1 0,-4-3 0 16,0 2 0-16,-3 0 3 15,0-6 0-15,-4 2 0 16,-1 6-1-16,-1-2-5 16,-3 5 1-16,-2-1-1 15,-7-1 0-15,-9 2-2 16,-4 1 0-16,-3 8-1 15,0 3 1-15,3 3 0 16,7 2-1-16,-6 1 0 16,0 1-2-16,-9 7-4 15,-7 5 0-15,8 7 0 16,0 6 0-16,9 7 4 16,0 2 1-16,-2 7 2 15,1 0 1-15,1 3 1 16,3 7 2-16,4 4 3 15,6 2 0-15,5 3 2 0,6 2-1 16,5 12 1-16,1 3 0 16,5 12 1-16,0 7-1 15,7 3-4-15,3 10-2 16,8 8-1-16,4 3-1 16,11-4 2-16,8-6 3 15,10-3 4-15,1-13 2 0,4-3 1 16,2-4-2-16,4-10 0 15,11-1-1-15,8-1 0 16,8 4-1-16,11-1-4 16,0 3-1-16,-6-2-7 15,1-4-3-15,-8-8 0 16,-3-2 1-16,9-10 4 16,-4-4 1-16,3 2 1 15,-2-5 1-15,-5-5-1 16,-2-5 1-16,-1-13-1 15,3-2-2-15,1-8-7 16,0-3-2-16,-3-7-3 16,-1-4 1-16,-9-7 5 15,-2-2 3-15,-5-5 3 16,1-1 1-16,1-1 1 16,1 1 0-16,-1-6-2 0,-1 0 0 15,-1-7 1 1,0-1-1-16,-4 0 2 0,3-9 0 15,-5 1-1-15,-3-2 0 16,-2 0-1-16,-1 5 1 16,-1 3 1-16,1-4-1 15,-5-2-1 1,-1-3 0-16,-6-3-2 0,-5 1-6 16,-7 4-20-16,-6 2-27 0,-12 8-101 15,-8 3-134-15,-17-3 186 16</inkml:trace>
  <inkml:trace contextRef="#ctx0" brushRef="#br0" timeOffset="8225.039">19139 7923 453 0,'-15'-3'114'0,"1"10"-245"16,4 12 83-16</inkml:trace>
  <inkml:trace contextRef="#ctx0" brushRef="#br0" timeOffset="8811.478">19031 8124 225 0,'-14'43'146'0,"0"8"1"0,0-1-20 15,3 11-46-15,-1 5-20 16,5 11-9-16,3 10 11 16,4 1 18-16,4 0 9 15,7-5-12-15,2-4-21 16,9-6-29-16,3-1-10 16,1-6-11-16,6-1-3 0,-2-10-4 15,1-4 0-15,6-4 0 16,0-4 0-16,12-3 2 15,0-7-1-15,10-4 1 16,1-5-2-16,3-7 0 16,2-4 0-16,-7-16-1 15,3-6 1-15,-2-8-1 16,0-2 0-16,5-6-1 16,-5-3-3-16,-1-4-2 15,-3-2-4-15,-8-4-1 16,-2-3-1-16,-5 2 3 15,1-5 2-15,-3-4 5 16,-5-6 1-16,-5 1 2 16,-5-3 0-16,-6 1 0 15,-3 2 0-15,-5-6-9 16,-4 0-2-16,-6-9-6 16,-3 2 3-16,-6-7 7 0,-2 0 3 15,-4 10 15-15,-5 1-1 16,-3 3 6-16,-4 2 0 15,-6 2-5-15,-2 4 5 16,3 4 3-16,-2 1 0 16,-1 3-1-16,-4-2-5 15,-14 10-8-15,-5 5-1 16,-8 10-4-16,0 7-3 16,-2 8 0-16,1 3-2 15,-10 12-2-15,-8 9-1 0,-13 20 1 16,-7 13 1-16,-8 14 1 15,2 10-4-15,-1 9-58 16,4 4-69-16,21 8 84 16</inkml:trace>
  <inkml:trace contextRef="#ctx0" brushRef="#br0" timeOffset="10110.289">22014 9331 658 0,'6'-5'280'15,"-9"-2"-124"-15,3-1-173 16,-1-1-5-16,-2 0 35 16,1-1 39-16,-6-3 56 15,1-2 9-15,-8 0-20 0,-1-1-19 16,-11-1-32-16,-4-3-13 16,-9 2-17-16,-6-4-7 15,-6 5-5-15,-4 0-2 16,1 6-2-16,0 4 0 15,-1 7 0-15,1 6-2 16,-6 5 0-16,-2 3 0 16,0 5 1-16,-4 0 1 15,6 3 3-15,-1-1 1 16,-2 1 1-16,-3 0-1 0,-8 2-1 16,-1 2-1-16,1 2 0 15,4 2 0-15,11 0 1 16,5-2 0-16,3 2-1 15,-3 1-1-15,1 4 0 16,-2 7-1-16,5-1 1 16,2-1-1-16,8-7 1 15,1-3-1-15,8-1 1 16,2 0-1-16,5 4 1 16,-1 1-1-16,1-2 0 15,2-1 0-15,-1 2-1 16,1 5-1-16,1 6 1 15,1 5 0-15,0-2 2 16,2-3 2-16,4-6 2 16,4-4 0-16,4-2-1 15,5 2-1-15,4-6-1 0,3 1 1 16,8-2-1 0,4 0-1-16,8 3 1 0,5 1-1 15,8 6 0-15,2-3 1 16,0-5-3-16,5-3-2 15,3-11-1-15,3-4-1 16,12-4 4-16,2-4 1 16,3-5 0-16,4-4 2 15,-2-5-1-15,-2-5 0 0,1-6 0 16,-2-5-1-16,2-3 1 16,3 3 0-16,-4-6 0 15,-4 5 0-15,-2-1 0 16,-4-2 0-16,-1-3 1 15,-1-3 0-15,-3-5 2 16,-3-1 0-16,-3-5 0 16,-3-4-1-1,-5-13-2-15,-2-4-1 0,-4-6-6 16,-2-2-1-16,-1-3-4 16,-2-5 0-16,-4 3 3 15,0 5 2-15,-6 11 5 16,-3 5 1-16,-5 8 0 15,-1 0-2-15,-1-1-3 16,-1-3-3-16,-2 0-4 16,-4-2-2-16,-3 6-11 15,-6 1-8-15,-8 7-36 16,-5 0-36-16,-10 1-138 0,-7-1 154 16</inkml:trace>
  <inkml:trace contextRef="#ctx0" brushRef="#br0" timeOffset="11225.588">22426 7367 108 0,'-74'-6'66'15,"-11"5"16"1,-3 0 6-16,2 5 11 0,0 1-5 16,0 7-20-16,21 2-16 31,33-7-17-31,1 1-8 0,-97 34-8 0,-2 8-4 15,4 5 8-15,41-9 9 16,4 5 13-16,8-2 10 0,18 4 4 16,6-4-4-16,9-5-10 15,6 2-7-15,5 0-13 16,6 6-1-16,9 3-4 16,9 5-3-16,10 3-4 15,8 2-2-15,12 1-4 16,10-1-1-16,8 2 2 15,8-2-1-15,11 6-2 16,6-5-2-16,13-4-6 16,2-3-1-16,0-5-1 15,-2-2-2-15,-2-1-1 16,3-2-3-16,6-1 1 16,-2-2 2-16,0-1 0 15,-4 0 2-15,-4-7 1 16,-3-3-1-16,1-2 0 15,0-4 0-15,-7-3 2 16,-3 3-2-16,-1-6-1 16,-2-3 0-16,1-10 1 0,3-5 5 15,-6-8 6-15,-2-5 5 16,-3-7 2-16,-3-4 1 16,1-7-5-16,1 2-1 15,4-6 0-15,0-3 4 16,-2-8 2-16,0-7 0 15,-9-9-1-15,-4 1-4 16,-8-4-1-16,-4 1 2 0,-8-1 0 16,-3-2-2-16,-2-3-2 15,-4 1 0-15,-3 3 7 16,-1 1 3-16,-10 3 3 16,-2 4-2-16,-12-3-10 15,-4 0-3-15,-9-6-7 16,-3-1-1-16,-2-5-1 15,-1-3-1-15,-7 7 0 16,-2 2 1-16,-7 5 0 16,-3 3-1-16,-2 1 1 15,-1 0-1-15,-1 1-1 16,1 0-1-16,-5 6-6 16,-6 0-3-16,-12 6-3 15,-8 4-2-15,-10 9 4 16,-5 6-1-16,-17 9 0 15,-6 5 2-15,-4 7 2 16,4 6 3-16,6 7-2 16,9 5-21-16,7 6-40 0,8 5-36 15,28 5-107-15,7 4-159 16,18 4 243-16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57:31.2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14443 4957 125 0,'0'-1'96'16,"0"0"-2"-16,0 0-25 15,0 0-13-15,0-3-25 16,0 3-7-16,0-2-2 16,0-1 6-16,0 2 13 15,0-3 5-15,2-2 1 16,-1 0-4-16,-1-1-12 15,0-3-7-15,0 0-11 16,-3-30-2-16,-3 32-4 16,0 2 0-16,-6-2 2 15,5 3-2-15,-1 4-3 16,-1 0-3-16,2 10-3 16,-3-1 0-16,6 5-1 15,-1-1 0-15,1 1 1 16,1 6 1-16,-2-3 0 0,0 4 0 15,5 2 1-15,4-1 0 16,2 3 2-16,4-1 5 16,-3-2 11-16,2-4 5 15,5-2 5-15,2-1-2 16,5-2-8-16,0-3-2 16,-4-3-4-16,1-3 2 15,1-3 7-15,-7-1 2 0,1-3 9 16,-5 0 4-16,-1-3 0 15,1 1-1-15,-4-5-10 16,-1-1-5-16,-3-1-5 16,0-1-1-16,-3 4-2 15,-1-3 1-15,-2 3-2 16,1 1 0-16,-3 2 5 16,2 2 0-16,0 3 1 15,-1-3 1-15,4 4-4 16,0-1-5-16,0 3-5 15,3 0-4-15,-1 0-5 16,0 0 1-16,-1 0 2 16,1 0 1-16,1 0 1 15,0 0 0-15,0 0-15 16,0 2-29-16,3 1-122 16,-1 1 110-16</inkml:trace>
  <inkml:trace contextRef="#ctx0" brushRef="#br0" timeOffset="739.846">16877 4374 905 0,'24'-44'230'0,"-24"29"-427"16,4 6-123-16,0 0 191 16</inkml:trace>
  <inkml:trace contextRef="#ctx0" brushRef="#br0" timeOffset="1218.637">16912 4285 206 0,'3'-12'133'0,"1"-2"-5"0,6-28-18 15,-6 30-24-15,-1-1-6 16,-3-1-2-16,1-3-5 16,-2-4-18-16,-2 1-11 15,-2 4-17-15,-2 4-9 16,-3 5-11-16,-1 4-1 16,-4 6-7-16,-7 4 0 0,2 10-1 15,-5 2 1-15,1 7 1 16,2-1 0-16,2 5 0 15,6 2 1-15,3 3 1 16,9 1 1-16,5-3 1 16,8-2 0-16,4-7 2 15,-4-5 3-15,5-6 14 16,-5-5 8-16,3-6 9 16,2 0 1-16,5-5-10 15,2-4-5-15,2-3-7 16,2-3 1-16,-6-2 0 15,-2-4 1-15,-8 0 0 16,-3-2-1-16,-6-5-4 16,-2-1-1-16,-7-1-6 15,-3 2-1-15,-4 7 7 16,-3 4-1-16,-2 11-1 16,-4 3-4-16,0 9-9 0,-3 6-1 15,3 5-1-15,2 4 1 16,2 4-1-16,5 3 0 15,9 0-32-15,2 0-34 16,9-4-78-16,8-3-40 16,12-4-49-16,9-1-19 15,20-4 170-15</inkml:trace>
  <inkml:trace contextRef="#ctx0" brushRef="#br0" timeOffset="1952.809">18384 5604 437 0,'-1'0'203'16,"1"0"-92"-16,-1 0-35 16,1 0-46-16,0-1-11 15,0 0-13-15,0 0-2 0,0-1 1 16,0 1 1-16,0 0 3 16,0 0-1-16,0 0 1 15,0 0 4-15,0 0 18 16,1-1 11-16,2-2 10 15,1-2 0-15,-2-1-14 16,3-1-7-16,0-2-9 16,16-26-2-16,-23 23-1 15,-4 2-2-15,-3-1-3 16,1 5-3-16,-3 6-7 16,1 0-3-16,-1 8-4 15,0 1-2-15,3 9 1 16,3 4 0-16,9 0 0 15,-1 1 3-15,4-2 0 16,1-5 1-16,3-1 4 16,0-2 0-16,1-8 4 15,0 1 0-15,2-4 2 16,1-3 0-16,4-6 3 0,0-3 4 16,-2-5 8-16,-4 0 5 15,-2 0 10-15,-7 1 2 16,-3 2-11-16,-4-2-8 15,-4 5-30-15,-3 0-31 16,-6 5-81-16,-4 6-63 16,-4 0 109-16</inkml:trace>
  <inkml:trace contextRef="#ctx0" brushRef="#br0" timeOffset="2373.453">18977 3554 658 0,'3'-8'165'16</inkml:trace>
  <inkml:trace contextRef="#ctx0" brushRef="#br0" timeOffset="3005.413">19036 3615 220 0,'54'73'119'15,"-50"-81"-39"-15,2-5-27 16,2 5-15-16,-1-4-28 16,0-2-13-16,-6 4-35 15,0 1-17-15,-3 3-30 16,1 6-1-16,0-1 28 15,1 0 15-15,-2 1 33 16,1-1 9-16,0 1 16 16,0 0 18-16,0 0 30 0,-5 0 10 15,-8 1-1 1,-2 1-10-16,-29 9-11 0,27-2-3 16,-2 3-3-16,0 0-1 15,0 9-3-15,-2-1-4 16,3 3-4-16,3 1-4 15,1-1-10-15,4 0-1 16,3 4 1-16,1-3-2 16,7 2 5-16,1-3 0 15,6-2 7-15,1-6 3 0,-1-7 8 16,0 0 1 0,1-4 1-16,2-2-1 0,3-2-9 15,-1-6-7-15,1-6-5 16,1 5-2-16,-1-6-1 15,-1 4 1-15,0-3-2 16,-2-7-2-16,-4-1-2 16,-3 0-2-16,0 0-2 15,-2 1-1-15,0 2-4 16,-1-2 1-16,-1 7-4 16,-3 1-2-16,-1 4-1 15,2 3-2-15,-2 0 0 16,-1 3-1-16,1 4 0 15,-1-1 1-15,3 5 1 16,0 0 0-16,3 1 2 16,0 1 0-16,3 1 1 0,2-2 1 15,-1 0-1-15,0 1 1 16,0 0-29-16,2 0-50 16,-1 6 52-16</inkml:trace>
  <inkml:trace contextRef="#ctx0" brushRef="#br0" timeOffset="15037.27">13545 4311 424 0,'0'3'0'0,"3"3"-194"16,0 2 9-16,1 5 172 15,-3-3 53-15,-1-2 37 16,-3-2 11-16,1-4-5 16,0 4-11-16,1-6-33 15,1 0-14-15,0 0-21 16,0 0-31-16,1 3 19 15</inkml:trace>
  <inkml:trace contextRef="#ctx0" brushRef="#br0" timeOffset="15408.294">14243 3872 1179 0,'-1'5'175'16,"0"5"-401"-16,4 20-26 15,0 3 56-15,-1 4 184 16,-2-4 7-16,-4-3 39 16,1 1 13-16,-2-1 3 15,2-2-3-15,1-6-36 16,2-5-7-16,2-8-10 16,0-3-10-16,1-5-10 15,2-1-11-15,-5-1-106 16,1 0 101-16</inkml:trace>
  <inkml:trace contextRef="#ctx0" brushRef="#br0" timeOffset="15729.251">15094 3874 774 0,'5'17'182'16,"2"1"-35"-16,5 23-402 15,-1 6 64-15,-6 8 109 16,-5 1 3-16,-8-9 29 15,-2-8 30-15,2-14 31 16,2-3-1-16,2-10-5 16,3-5 10-16,-1-3-6 15,1-4-33-15,-2-4 21 16</inkml:trace>
  <inkml:trace contextRef="#ctx0" brushRef="#br0" timeOffset="16137.805">13918 5342 1150 0,'-4'-2'162'16,"10"8"-408"-16,3 10-98 16,7 5-8-16,1 12 283 15</inkml:trace>
  <inkml:trace contextRef="#ctx0" brushRef="#br0" timeOffset="16432.02">14507 5678 1198 0,'-4'11'214'0,"15"3"-476"15,5 8-86-15,6 8 175 16</inkml:trace>
  <inkml:trace contextRef="#ctx0" brushRef="#br0" timeOffset="16733.481">14901 5591 1464 0,'-8'2'401'0,"9"3"-712"16,7 11-86-16,-1 19-9 15,1 4 45-15,-4 2 303 16</inkml:trace>
  <inkml:trace contextRef="#ctx0" brushRef="#br0" timeOffset="18090.527">16884 3589 801 0,'-31'-21'214'0,"30"14"-275"16,2 10-59-16,0 3 9 16,0 6 60-16,2 5 35 15,-5 7 18-15,1 5 1 16,-2 4 0-16,-1-3-1 0,2-5-29 15,-1-1-18-15,1-8-31 16,0-4-12-16,-1-8 18 16,2-4-11-16,-2-2 60 15</inkml:trace>
  <inkml:trace contextRef="#ctx0" brushRef="#br0" timeOffset="18314.923">17175 3678 1129 0,'10'17'307'0,"-7"1"-389"0,3 15-40 15,3 19-16-15,-3 6 20 16,-13 0 75-16</inkml:trace>
  <inkml:trace contextRef="#ctx0" brushRef="#br0" timeOffset="19276.422">16659 4946 987 0,'3'2'198'0,"2"27"-424"15,6 10-77-15,-6 10 220 16</inkml:trace>
  <inkml:trace contextRef="#ctx0" brushRef="#br0" timeOffset="19349.226">16692 5110 49 0,'18'-27'12'16</inkml:trace>
  <inkml:trace contextRef="#ctx0" brushRef="#br0" timeOffset="19570.67">17052 4643 1152 0,'-10'0'363'0,"2"16"-397"15,0 7-11-15,-6 17 3 16,-4 5-6-16,-7-1-41 15,-2-3-32-15,4-14-111 16,1-3 143-16</inkml:trace>
  <inkml:trace contextRef="#ctx0" brushRef="#br0" timeOffset="20328.69">19326 5413 687 0,'-1'0'246'0,"0"8"-204"16,-3 2-35-16,-1 6-8 15,1 6 0-15,-1-1 1 16,2-1 0-16,1-3-5 15,-3-2-12-15,1-4-47 16,3-1-43-16,0-7-119 16,1 1 138-16</inkml:trace>
  <inkml:trace contextRef="#ctx0" brushRef="#br0" timeOffset="20633.798">18811 5058 745 0,'-12'5'81'0,"5"12"-338"16,-1 3-12-16,0 8 140 15,-2 0 121-15,-2-4 71 16,3 0 0-16,-5-4-49 16,5-3-50-16,2-6 25 15</inkml:trace>
  <inkml:trace contextRef="#ctx0" brushRef="#br0" timeOffset="20874.028">18100 5203 1258 0,'-16'11'210'16,"0"4"-284"-16</inkml:trace>
  <inkml:trace contextRef="#ctx0" brushRef="#br0" timeOffset="21197.92">18081 6020 909 0,'10'1'136'0,"1"5"81"16</inkml:trace>
  <inkml:trace contextRef="#ctx0" brushRef="#br0" timeOffset="21514.361">18655 5834 818 0,'0'13'205'15</inkml:trace>
  <inkml:trace contextRef="#ctx0" brushRef="#br0" timeOffset="21803.716">18967 5932 1521 0,'0'9'289'15,"5"9"-683"-15,-4 24 232 16</inkml:trace>
  <inkml:trace contextRef="#ctx0" brushRef="#br0" timeOffset="23098.11">19384 3317 517 0,'-9'-4'129'0</inkml:trace>
  <inkml:trace contextRef="#ctx0" brushRef="#br0" timeOffset="23184.923">19352 3355 185 0,'-20'51'71'15,"14"-43"-72"-15,1 8-61 16,-2-6 40-16</inkml:trace>
  <inkml:trace contextRef="#ctx0" brushRef="#br0" timeOffset="23459.706">18858 3338 1166 0,'-9'2'247'0,"3"12"-493"15,-2 4-17-15,-1 11 82 16,-1-5 83-16,1 3 17 0,1-2-15 16,1-11 58-16</inkml:trace>
  <inkml:trace contextRef="#ctx0" brushRef="#br0" timeOffset="23795.911">18678 4120 1227 0,'-2'6'325'0,"6"4"-517"16,5 7-45-16,13 11-6 15,6 5 83-15,-3-2 112 16,-3-2 5-16,-3-3-15 16,-2-3-8-16,-2-9 5 15,0-4 18-15,1-13 36 16,0-6 5-16,9-13-74 15,1-7 58-15</inkml:trace>
  <inkml:trace contextRef="#ctx0" brushRef="#br0" timeOffset="24010.527">19537 3952 954 0,'3'1'161'16,"-4"5"-21"-16</inkml:trace>
  <inkml:trace contextRef="#ctx0" brushRef="#br0" timeOffset="24308.652">19848 3623 1210 0,'-3'7'201'15,"-2"26"-648"-15,-5 6 244 0</inkml:trace>
  <inkml:trace contextRef="#ctx0" brushRef="#br0" timeOffset="26592.532">18193 3793 789 0,'2'5'198'15</inkml:trace>
  <inkml:trace contextRef="#ctx0" brushRef="#br0" timeOffset="29726.032">15573 5014 97 0,'0'-1'63'0,"0"0"-4"16,0-1-8-16,0 1-21 0,0 0-11 16,0 0-10-16,1 0 10 15,-1 0 21-15,0-1 12 16,0 1 26-16,0 0 3 16,0 0-4-16,0 0-7 15,0 0-21-15,0 0-12 16,0-1-14-16,0 1-4 15,0 0 1-15,0 0 0 16,0 1-2-16,0 0-2 0,5 8-9 16,4 15-23-16,9 34-154 15,-14-33 123-15</inkml:trace>
  <inkml:trace contextRef="#ctx0" brushRef="#br0" timeOffset="41636.017">15382 3938 156 0,'0'-1'95'15,"0"0"-8"-15,0 0-25 16,0 0-2-16,0-1 0 16,0 1-3-16,0 0-9 15,0 0-4-15,-1 0-7 16,0 0-1-16,-1-5-7 15,0-3-4-15,0 2-6 16,-2-2-1-16,0-2 4 16,-2 0 4-16,-23-33 4 15,19 32-1-15,-6-3 3 16,4 4-1-16,-2-2-1 0,-1-2-3 16,0 5-8-16,-3-1-1 15,-2 2-6-15,-2 2 3 16,-1-1 2-16,0 0-3 15,1 2-1-15,-1-2-5 16,-1 1-4 0,-2 4-2-16,0 1 0 0,0 2-1 15,-2 1 0-15,2-1 1 16,-1 0 0-16,4 1 1 16,-5-1 1-16,3 1-1 0,-10 0-1 15,-2 1-1-15,-2 2 0 16,-7 1 0-16,1 0 0 15,0 1 0-15,1 1 0 16,4 0-1-16,2-1 1 16,5 4 0-16,0-3-1 15,0 3 1-15,1 2-1 16,-6-3 0-16,-3 5 0 16,2 0 1-16,-1 0 0 15,0 1 1-15,4-3 2 16,-1-1 0-16,3 0 5 15,3 0 0-15,3 0-2 16,2 3-1-16,2-3-4 16,-1 0-1-16,2-1-1 15,2-2 0-15,-1 0 1 0,-1 0 0 16,-2 0 0-16,2 2 0 16,3-2 0-16,2 1 1 15,4-1-2-15,1-1 1 16,-1 1-1-16,0 2 0 15,-1 4 0-15,0 2 0 16,-1 1 0-16,0-1 0 16,0 2-1-16,1 3 1 15,-4 3-1-15,1 0-1 0,-1 5 1 16,-4-1 0-16,4 6-1 16,0 4 0-16,2 2 0 15,2-2 0-15,0-4 0 16,0 3 1-16,0 6-1 15,-2 8 1-15,-2 4-1 16,-2 5 1-16,2 4 0 16,3-3-1-16,4-3 1 15,2-1-1 1,5-9 0-16,3 6 1 0,4 0-2 16,4 3 1-16,4 2 0 15,2-3 1-15,5 3 0 16,0-5 1-16,4-1-1 15,2 1 1-15,-1-2 0 16,5 5 1-16,-1 3 0 16,3-2-1-16,5 0 0 0,2-5 0 15,3-6-1-15,-1-2 1 16,3 2 1-16,0-4 1 16,0-5 0-16,1 2 1 15,-1-4-2-15,-2 2 1 16,-5 2 0-16,-2-6 0 15,0-4 5-15,-1-7 2 16,6-5 2-16,1-1 0 16,1-7-2-16,4 6-2 15,1 1-2-15,-1-6-2 0,4 5-1 16,-3 0 0-16,0-1-1 16,0 1 1-16,-2-2 0 15,-1-3 0-15,-1-6 1 16,2 0 0-16,-1-6 1 15,3-4 0-15,0 0 2 16,-4-5 0-16,-3 0-1 16,-1-2-1-16,-4 0-1 15,1-1-1-15,2 2-1 16,-1 0 0-16,4 0 0 16,0-1 1-16,-4-1 0 15,2-3 0-15,-4 1 1 16,1-2-1-16,-1 0-1 15,-1-1 0-15,-4-3-1 16,0 1 1-16,-1-4-1 16,0 1 1-16,3-2-1 0,2 0-2 15,1 2-2-15,-2 3-2 16,-2 5 0-16,-5 0 2 16,-2-1 3-16,-3-1 1 15,1-4 1-15,-1 3-1 16,2-4-1-16,-3 6-2 15,-3 0-5-15,0-1 1 16,-3 6 1-16,0-1 3 16,-3 3 3-16,-1 1 4 0,-4 1 0 15,4 0 1-15,-5 2-1 16,1-5-2-16,0 1-1 16,-3 0-2-16,7-3-6 15,-3-2 1-15,0-2 1 16,0-2 1-16,-2-5 4 15,4 0 1-15,1-4 0 16,0 0-1-16,1 2 0 16,-3 1-1-16,2 2 0 15,-1-1 0-15,0 0 0 16,2 0 1-16,-6 1-1 16,6 3 0-16,-5 0 0 15,-1 2 1-15,5 1 1 16,-3-3 0-16,-1 1 1 15,-3-1-1-15,0-1 0 16,-5-5 1-16,2-2-2 0,0-3 1 16,-2-2 0-16,1-1 0 15,-2 7 0-15,-3 0 0 16,-4 1 1-16,4 1 0 16,-1-3-1-16,-1 1 0 15,-2-1 0-15,-4 1 0 16,-2 0 1-16,-1 2-1 15,2 1 1-15,-2-3 0 16,1-8-2-16,0 2 0 16,2-5 0-16,0 1 0 15,2 9 0-15,0-3 0 0,1-2 0 16,0 2-2-16,1-2 2 16,1 5-1-16,1 2 0 15,1 3-1-15,1 4-1 16,1 1-2-16,1 1 0 15,1 2 0-15,-1 0 0 16,3 2 0-16,1-2 2 16,1 2 0-16,1 1 0 15,-1-2 0-15,-1 2-1 16,1 0 0-16,-2-1-1 16,-2 1 1-16,4 0-3 15,-1 3-1-15,2-1-1 16,3 4 0-16,0 2 3 15,-2-6 2-15,1 3 3 16,-2-1 0-16,0-2 0 16,1 3 1-16,0-2-1 15,1 3-1-15,-1-3 0 0,0 2 0 16,2-3 0-16,1 0 0 16,0-5 1-16,2-1 1 15,-3-1 0-15,0-4 0 16,3 0 1-16,-3-2 0 15,-2 0 0-15,4 2 0 16,-4 4 0-16,0 4 1 0,-3 2 0 16,-1 2 1-16,-1 1-2 15,-2 2-1-15,-2 1-20 16,5-1-11-16,-7 4-27 16,2-1-23-16,1 3 52 15</inkml:trace>
  <inkml:trace contextRef="#ctx0" brushRef="#br0" timeOffset="43504.118">17253 3611 183 0,'29'-49'101'0,"-34"31"-11"16,4 2-32-16,-7 0-14 16,1 1-4-16,1-1 0 15,3 1-2-15,-5-2-9 16,-1 4-8-16,-5 2-14 15,-5-2-7-15,-4 10-3 0,-4-2-1 16,-6 4 1-16,0 5 0 16,-5 1 1-16,1 6 2 15,-3 2 0-15,0-1 0 16,-1 6-1-16,-3-2 0 16,1 4 0-16,0 6 0 15,-5 1 1-15,2 10 0 16,0 6 0-16,-2 1 0 15,6 5 0-15,3-1 0 0,1 8 0 16,3 3 2-16,-3 0 6 16,6 4 0-16,8 1 2 15,1-5-3-15,14 4-2 16,-4-3-2-16,5-5 19 16,2 0 3-16,3-4 1 15,3 0 1-15,3 0-17 16,3 2-2-16,4 2 0 15,-6-3 2-15,3 0-1 16,-2-2 0-16,0-1-1 16,4-5-2-16,0-5 3 15,1 0 4-15,-1 3 12 16,-1 4 5-16,0-3 1 16,-1 1-2-16,4-1-11 15,2-2-4-15,2-1 4 16,3-3 5-16,0-9 7 15,1-1 0-15,2-4-7 0,1-5-6 16,7-3-6-16,0 1 0 16,4-2 1-16,-1 0 0 15,3-3 0-15,1-5-1 16,4-4-3-16,-2-2-3 16,2-3-3-16,-4-2 1 15,-2-2-1-15,0-1 1 16,-3-3 2-16,3-2 1 15,-1-3 0-15,-1 0-1 0,0-1-3 16,-1-2 0-16,-1-1-1 16,-1 0 0-16,-5-6 3 15,-1-2 1-15,-4-6 1 16,-1-2 0-16,-2-2-3 16,2 0-3-16,-2-2 0 15,2 1-2-15,-3-1 0 16,-5 1 2-16,2 1 0 15,-2-2 0-15,4-6-1 16,-1-1-1-16,-2-1-1 16,-1 1 1-16,-2 0-1 15,1 2-2-15,-3-6-4 16,1 4-1-16,-2 2-2 16,-2-1 0-16,1 2 2 15,-3-4 2-15,-1 4 6 16,-2 4 1-16,-3 5 1 0,-1 3 0 15,-1-2 0-15,1 1 0 16,-4 1-3-16,0 2-1 16,-3 4-1-16,2 1 1 15,-1 1 1-15,2-3 2 16,1-2 1-16,1-1 0 16,-2-2 1-16,3-1-1 15,0 3 1-15,-1 0 0 16,0 2-1-16,-2 0 1 0,1-1-1 15,0-1 0-15,-2 1 0 16,-2 5 0-16,-3 3-2 16,0 1 1-16,-6 5-12 15,-1 1-5-15,-3 6-27 16,-3 2-24-16,-1 6-127 16,1 0 130-16</inkml:trace>
  <inkml:trace contextRef="#ctx0" brushRef="#br0" timeOffset="45587.649">20114 3564 447 0,'0'0'142'16,"0"0"-165"-16,0 0-22 15,0 0 7-15,0 0 13 0,0 0 34 16,0 0 18-16,0-2 6 15,-1 1 1-15,0 0-4 16,0 0-4-16,0 0 6 16,0 0 3-16,0-1 15 15,-1 1 8-15,1-3-6 16,-2-4-8-16,-1-3-18 16,-3-3-6-16,-17-29-3 15,15 30 5-15,-4-4 12 16,3-1-2-16,-4 2-4 15,-1-3-5-15,-2 1-9 16,1 0-1-16,-4-1-2 16,2-1 1-16,-3 0-2 15,-5 2 0-15,-1-2-3 16,-2 0-3-16,-1 1-3 16,2 0 0-16,1 2-1 0,-3-1 0 15,-4-2 0-15,1 2-1 16,-3 0 1-16,-1 4 1 15,-3 5-1-15,-5 1 0 16,-2 4 0-16,1 1-3 16,-1 3 0-16,1 3 0 15,1 0 0-15,3 3 1 16,2 3 1-16,5 4 0 16,1 4-1-16,0-1 1 15,-1 1-1-15,-2 1 1 16,1 4-1-16,-3 0 1 0,6 1-1 15,-1-4 1-15,3 1-1 32,0-1 1-32,1 0 0 0,3 5 0 0,-1-1 0 15,2 1 1-15,-3 10-1 16,0-2 0-16,-1 0 0 16,-3 3-1-16,3-3 0 15,-2 6 1 1,0 11 1-16,3-1 0 0,1 4 0 15,2-3-1-15,7-5-1 16,3 2 1-16,5-6-1 16,3-2 0-16,4-4 1 15,1 0 0-15,2 5 1 16,-1 4-1-16,1-1 1 16,1 0 0-16,0-5 0 15,1-2-1-15,1 0 1 0,0-1 0 16,1-1 0-16,1-2 1 15,0-6 1-15,2-2 4 16,1-2-1-16,4 1 2 16,7 1-3-16,0 2-3 15,11 1 2-15,2-4 1 16,5 1 0-16,6-3 1 16,-2-6 0-16,-4 1-2 0,1-7 0 15,-3-1 0-15,3-1-1 16,2-3 2-16,0 0 2 15,2-3 0-15,4-4 0 16,-1-1 0-16,6-2-2 16,-2-5-1-16,-2-4 1 15,-1-4 0-15,-4-6 1 16,2 1 1-16,-2-1-1 16,2 1 0-16,-3 3-2 15,2 1-1-15,-2 2-2 16,-1 2 1-16,1-2 0 15,-5-2 0-15,3 1 0 16,-5-5 1-16,-8 1-1 16,0-1 1-16,-5-3 0 15,0 4 1-15,4-1-1 16,-2 2 1-16,-4-3-1 0,4-4-1 16,-2-5-1-16,-2 0 0 15,2 0-1-15,-1 2 0 16,0 6 1-16,0 0 0 15,-1 2 1-15,-5 2 1 16,-2-2-1-16,-2-1 1 16,0 3-2-16,-1-2 0 15,0 2 0-15,-1 2 0 16,0 0 0-16,-1 1 0 16,-1-3 2-16,-3 1 0 0,1-8 2 15,0-1 2-15,-2 5 3 16,-1-1 0-16,-1 9-3 15,-2 0-2-15,-2 4-10 16,-1 1-14-16,-5 1-59 16,0 2-73-16,-7 6 95 15</inkml:trace>
  <inkml:trace contextRef="#ctx0" brushRef="#br0" timeOffset="47471.765">19736 5190 737 0,'-49'-14'252'0,"43"7"-241"0,6-1-10 16,-5 1 0-16,-4-2 7 15,5 0 17-15,-3 1 4 16,2 0 2-16,-2-1-4 15,-4-1-9-15,0-2-1 16,1-1 0-16,2 0 1 16,-5 0 3-16,-2 0 0 15,-6 1-7-15,-2 0-4 0,0 0-6 16,-3 1-2 0,-4-1-1-16,1 4 0 0,0 0 0 15,-1 3 0-15,2 3 4 16,-3-3 1-16,-3 3 1 15,3-2 0 1,-1-1-3-16,1 3 0 0,4-1-1 16,-4 0 0-16,-2 1-2 15,2-2-1-15,-2-1 0 16,2 3 0-16,-4 1 0 16,2 1 0-16,-2 0 0 15,0 0 1-15,1 1-1 16,1-1 1-16,5 0-1 15,0 0 0-15,3 0 1 16,2 0-1-16,-4 0 0 16,-3 0 0-16,-3-1 0 15,-4 3 0-15,-5-2-1 16,0 1 1-16,-2 5-1 16,0-2 1-16,0 0-1 0,4 2 1 15,8 1 0-15,3-2-1 16,-2 1 0-16,8 5-1 15,-9 3 1-15,0 1-1 16,1 7 2-16,-7-2-1 16,-1 3 1-16,-2 2-1 15,1-3 0-15,2-1 0 16,5 1 0-16,1 1 1 0,2 3-1 16,4-3 1-16,3 0-2 15,1-1 1-15,8-1-1 16,0 2-1-16,0 1 1 15,1 2 0-15,-5 4 1 16,1 6-1-16,3 4 0 16,2 0 0-16,3-4 0 15,3 1 0-15,2 4 0 16,3 1 1-16,2 3 0 16,3-5 0-16,2-7 1 15,1-3-1-15,3 0 1 16,1 1 0-16,5 2 0 15,2 2 1-15,2 0 2 16,0-4 1-16,-4-1 0 16,3 1 1-16,2 2-2 0,5 3-1 15,4-3 0-15,2-4 0 16,-1-2 0-16,0-4-1 16,6-4 1-16,0 0-1 15,2 0 0-15,0-2 1 16,1 2 0-16,-2 0 1 15,-1-4 1-15,0 2 0 16,3-4-2-16,3 2 1 16,6-4-2-1,0-4 0-15,-3-2 1 0,3-3 1 16,-4-2-1-16,1 3 1 0,-3 0-1 16,-3-3 0-16,1 0 2 15,-2-4 2-15,1-3 2 16,3 0-1-16,1-4-2 15,-3-2-1-15,1-2 1 16,-3-3 1-16,-1-1 2 16,0-4-1-16,-5 1-2 15,1-2-2-15,-8 2-2 16,4 0 0-16,0-3 0 16,0 0 0-16,3-3-1 15,-1 0 1-15,-2-5 0 16,0 3 1-16,-1-4-2 15,-3 2 1-15,2 1 0 16,-2-2 0-16,-2 2 0 16,1-1 1-16,-5 4-1 15,-1-1-1-15,0 0 1 0,-4 2 0 16,-1-3 0-16,-2 2 1 16,-5-2 6-16,3-1 1 15,1 3 1-15,-2 2 1 16,-1 0-5-16,1 1 0 15,-7-1 1-15,-2-4-1 16,1 4-2-16,-4-2-1 16,1 2-3-16,-2 3 1 0,-4-2-1 15,1 1 1-15,2 1-1 16,-4-1 0-16,4-2 1 16,0 3-1-16,-3 3 0 15,5 1-4-15,1 2-4 16,-3 1-5-16,-3 1 3 15,-3 2 0-15,-4 3 2 16,1 3-1-16,2 1-18 16,-4 0-19-16,-8 4-147 15,-4 1 132-15</inkml:trace>
  <inkml:trace contextRef="#ctx0" brushRef="#br0" timeOffset="49599.434">22017 3440 458 0,'-3'0'163'0,"5"1"-150"16,0-1-46-16,-2 0-7 15,0 0 13-15,0 0 46 16,0 0 16-16,1 0 21 16,2 1 0-16,4 2-16 15,0-2-7-15,5 0-18 16,4-1-7-16,32-8-2 16,-25-4 0-16,3 0 1 15,-1-1 3-15,-3-2 1 16,-1 1 1-16,-3-1-3 15,-3 1-3-15,-1 3-2 0,-5 1 0 16,-2 0 0-16,-1 2-1 16,-3 1-2-16,-1 2-1 15,0 1-1-15,-2 2 0 16,-1 1 0-16,1 0 0 16,-1-1-2-16,-1 1-1 15,2 1-1-15,0 0 0 16,-1 0 1-16,0 0 0 15,-1 19 1-15,-6 35-1 0,3-18 2 16,2 4 0-16,-1 5 2 16,3 4 0-16,3 10 0 15,2 1 0-15,3 8 22 16,-3-2 4-16,2-4 1 16,0-4-1-16,1-13-21 15,-1-4-5-15,-2-13 1 16,2 1 0-16,-3-5 1 15,1-1 0-15,0-4-1 16,-1-7-1-16,-1-1-19 16,-1-7-16-16,-1-4-38 15,0-1-35-15,0 0 70 16</inkml:trace>
  <inkml:trace contextRef="#ctx0" brushRef="#br0" timeOffset="49835.29">21945 4041 647 0,'2'-4'162'0</inkml:trace>
  <inkml:trace contextRef="#ctx0" brushRef="#br0" timeOffset="50138.556">21947 4093 255 0,'3'46'129'0,"3"-50"-35"15,4 3-52-15,1-1-32 16,1 1 1-16,-3 1 0 16,-2-1 1-16,1-2-3 15,1 1-3-15,8-1-5 16,6 0-1-16,7 1-1 16,3-2 0-16,6 1 1 15,0-2 0-15,4 0 1 16,1-1 1-16,1 0 1 15,-2 0 0-15,-4 2 0 0,-4 1-1 16,-3 3 0-16,0 2 6 16,0 2 7-16,4 3-1 15,-4-1-1-15,-6 1-7 16,-7 1-6-16,-6-4 0 16,-6 3-22-16,0-2-80 15,-6 1 71-15</inkml:trace>
  <inkml:trace contextRef="#ctx0" brushRef="#br0" timeOffset="61564.401">9897 15221 480 0,'-2'0'218'16,"-1"-1"-65"-16,1 1-140 16,2-1-15-16,-2 1 7 15,2 0 13-15,0 0 31 16,0-1 12-16,0 0 7 16,0 1-11-16,0 0-30 15,0 0-17-15,0 0-28 16,0 0-9-16,0 0-5 15,0 0 0-15,0 0 10 16,0 0 7-16,0 0 7 0,0 0 3 16,3 0 3-16,12 1 0 15,11 1 2-15,32 2-1 16,-23-1 1-16,0-4 0 16,3 1 0-16,0 0-2 15,5-1 1-15,2 4 0 16,3-2 0-16,1-1 0 15,-2-1 1-15,2-5 1 16,-3 1 1-16,-3-3 0 16,0 2 1-16,-4-3 1 15,2 1-1-15,5 1-1 0,3-4 0 16,4 8-2-16,2-3 0 16,-1 4-2-16,-1 2 1 15,-1-3 0-15,-7 5 0 16,-3-4 0-16,0 2 1 15,-2-3 0-15,3 0 1 16,-1 1 0-16,-2-2 2 16,1 4-1-16,-4-5 1 15,1 4 2-15,-6-1 5 16,-1-2 2-16,-3 4 7 16,-4-1 1-16,5 1 0 15,-1-1 3-15,3 0 0 16,1-2-1-16,2 0 4 15,1 3-2-15,1-1-4 16,2 2-2-16,3 1-7 16,-5-2-2-16,0 3 0 0,0-2 2 15,-7 3 2-15,4-1 0 16,-1-3-2-16,1 0-4 16,6 0-2-16,-2 0-1 15,7 1-1-15,-4 0 0 16,0-4 1-16,1 3-2 15,-3-2 1-15,1 2 0 16,-2 0-1-16,-1 0 1 0,-4-1-1 16,4 0-1-16,-1 1 0 15,2-1 0-15,2 1-1 16,1 0 1-16,-1-2 0 16,1 2 0-16,0 0 0 15,1 1 2-15,-2 0 2 16,-6-1 0-16,3 3 2 15,-1-1-1-15,1 0-2 16,5 1 0-16,2-5-1 16,-3 2 1-16,4 0-1 15,-3 0 1-15,0 1 2 16,-2-1 2-16,-6 0 1 16,1 0 1-16,-5 0 2 15,-1 2 0-15,-1 3 0 16,-5-4-2-16,3-1-3 15,-2-1-2-15,1 1-1 0,3 1 1 16,-3 6 0-16,2-3 1 16,2 1-1-16,2-3 1 15,1-2-1-15,3 3-1 16,-4-2-2-16,-2 3 0 16,0-1 1-16,-3-3 0 15,-6 0 4-15,4 2 3 16,-3-2 4-16,4 3 0 15,0-1-1-15,2 0-1 16,4 2-3-16,0-1-1 0,4-3-1 16,0 0-2-1,-2 0 0-15,1 1-1 16,-3 3-2-16,0-1 1 0,-3 1 0 16,-4-4 0-16,2 3 0 15,-2 1 0-15,3-3 2 16,-4 3 2-16,-3-4 4 15,-2 0 2-15,2 0 1 16,3 0-2-16,-1 2 0 16,2-4-2-16,-2 2 3 15,-3-1-1-15,0 1-1 16,3-1-1-16,-1 1-3 16,-1 4-1-16,0-1 0 15,-3 0 0-15,-1-3 0 16,0 0 0-16,1-1-1 15,-3 1-2-15,-2-1-1 16,5 0 0-16,-2 1-1 0,3 1 1 16,-1-1 0-16,-2 0-1 15,1 1 1-15,-1 0-1 16,5 2-1-16,-4-3 1 16,2 1 0-16,-6-1 1 15,3 3 3-15,-1-1 2 16,-3-2 4-16,5 1 1 15,-4-1 4-15,-1 0-1 0,0 0-1 16,-2 0-1-16,2 1-3 16,-3 0-2-16,-2 0 0 15,1-1 0-15,-4-1 2 16,-2 1 0-16,0 0-3 16,0 0-1-16,0 0-5 15,0 0-1-15,0 0-12 16,0 0-19-16,0 0-64 15,0 0-56-15,0 0-276 16,0-1 279-16</inkml:trace>
  <inkml:trace contextRef="#ctx0" brushRef="#br0" timeOffset="65265.944">14592 5055 220 0,'-1'0'112'16,"0"0"-29"-16,0 0-17 15,-2-1-18-15,1 0-8 0,1 0-12 16,0 0-8-16,0 0-12 15,-2-3 4-15,-2-5 2 16,0 2-1-16,0-2 1 16,-12-27-2-16,16 31 6 15,0 1 5-15,-2-2 12 16,3 0 5-16,-1 0-2 16,1 3-5-16,0 2-15 15,0 0-8-15,0 0-9 16,0-1 0-16,0 2 3 15,0 0 5-15,-1 0 9 16,0 0 1-16,0 0 1 16,0 0-3-16,0-1-5 15,-1 1-1-15,1-1-4 16,0 1-2-16,0 0-2 0,0 0-1 16,0 0-2-1,-1 0 0-15,-2 0 1 0,-2 1 1 16,-2 2 4-16,2-2 1 15,2 0 2-15,-1 0-1 16,4-1-4-16,-1 0-3 16,0 0-1-16,1 0-1 15,0 0-1-15,0 0 1 16,0 0 0-16,0 0-1 0,-2 3 1 16,2 0 0-16,0-1 0 15,0 2 0-15,0-1 1 16,1-1-1-16,0-1 1 15,0-1 1-15,0 0 3 16,8 2 1-16,2 3 1 16,2-1 1-16,27 2-2 15,-30-14 0-15,-1-1-3 16,1 1 1-16,-2 0 1 16,-1-2 2-16,-2 2 8 15,-2-4 5-15,-2 2 1 16,-1-2 0-16,-2 3-8 15,-1 2-4-15,-2 0-3 16,-1 2 1-16,-3-5 3 16,-2 2 0-16,0-2 3 15,-2 3-2-15,0 4-2 16,0 0-1-16,-1 4-5 0,0 2-2 16,2 3 0-16,1-1-2 15,2 3 1-15,2 0-1 16,-3-2 1-16,3 2-1 15,3-2 1-15,2 2-1 16,2-1 1-16,1 1 0 16,0 2 0-16,0-3 1 15,2 5 0-15,0-5 0 16,1 2 2-16,0-1 1 16,-1-2 3-16,1 0 2 0,0-3 4 15,0 1 1-15,0-1 0 16,-4-3 0-16,1 0 2 15,-2 0 4-15,2 0 5 16,0 0 4-16,0 0 5 16,0 0-1-16,0 0 0 15,0-1-3-15,0 0-11 16,-1 0-2-16,0-1-7 16,0 1-2-16,0 0 0 15,0 0 1-15,0 0-2 16,-1 0-1-16,1-1-3 15,0 1-2-15,0 0-1 16,0 0 0-16,1 0-2 16,0 0 1-16,0 0-1 15,0-1 1-15,0 1 1 16,0 0 0-16,0 0 0 16,0 0 0-16,0 0 1 0,1-1 0 15,4 1 0-15,3 0 0 16,-3 0 1-16,0 0 0 15,-3 1 0-15,1 0-1 16,-2 0 0-16,-1 0 1 16,0-1 0-16,0 0 0 15,0 1 0-15,0 0 1 16,0 0 0-16,0 0 0 0,0 0-1 16,0 0-1-16,0 0-1 15,0 0-1-15,0 0 0 16,0 0-1-16,0 0 2 15,0 0 0-15,0 0-1 16,0 0 1-16,0 0 0 16,0 0-1-16,0 0 1 15,2 0 0-15,-2 0 1 16,2 1 0-16,0-1 0 16,0 1 0-16,-2-1 0 15,2 1 1-15,-1-1-1 16,-1 0 1-16,1 0 0 15,-1 0 0-15,3 1 3 16,0 0 1-16,-2-1 0 16,1 0 1-16,-2 0-1 15,0 0-1-15,0 0-2 0,0 0-2 16,0 0-18 0,0 0-35-16,0 0-101 0,0 0-67 15,0 0 129-15</inkml:trace>
  <inkml:trace contextRef="#ctx0" brushRef="#br0" timeOffset="90563.844">3225 16584 722 0,'62'70'277'16,"-81"-70"-198"-16,-4-4-63 16,4-4-48-16,3-3 2 15,-6 1-5-15,0 1 7 16,-7-2 7-16,-3 1-19 15,-1-3-104-15,-5-1 99 16</inkml:trace>
  <inkml:trace contextRef="#ctx0" brushRef="#br0" timeOffset="94144.454">2524 16667 521 0,'0'-1'247'0,"0"0"-86"16,0 0-65-16,0-1 3 15,-1 2-5-15,0 0-3 16,0 0-1-16,-1 0-7 15,-8 3-11-15,-2 0-8 16,-1 2-19-16,-31 12-7 16,28-13-5-16,-5-1-2 0,2 0-5 15,1 3-2-15,4-3-11 16,0-1-4-16,2-1-5 16,0 0-2-16,1 1 0 15,0-2 0-15,1-2-1 16,-1 1 1-16,1 0 1 15,-4 0 0-15,2-2 3 16,-2 1-2-16,-1-4 0 16,-1 4-1-16,1-1-2 15,1-2 0-15,-1 0-1 16,4 0-1-16,0-1-3 16,1 0 1-16,-3-2 0 15,1 2 1-15,2-2 1 16,-2 1 0-16,6 1-1 15,-5 0 0-15,2-4 1 16,3 5-1-16,-2-4 2 16,5 3 0-16,-4 1 0 0,1-2 0 15,5 6 0-15,-3-3 0 16,4 3-2-16,-1 0-1 16,0 0-4-16,0 0 0 15,0 0 0-15,0-1 0 16,-1 1 4-16,1 0 1 15,0 0 2-15,0 0 0 16,0 0-1-16,0 0 1 16,-1-1-1-16,1 1 1 15,0 0-2-15,0-1-1 0,0 1 0 16,0-1 0-16,0 1 3 16,-1 0-1-16,1 0 1 15,0 0 1-15,0 0 0 16,0 0 1-16,0-1 1 15,0 1 0 1,-1 0-1-16,1 0 0 0,0 0-2 16,0 0-1-16,0 0 0 15,0-1 0-15,-1 1 1 16,1 0 0-16,0 0 0 16,0 0-1-16,0 0 1 15,0-1-1-15,0 1 1 16,-1 0-1-16,2 0 1 15,0 0 0 1,-1 0 0-16,1 0 1 0,0-1 0 16,-1 1 1-16,1 1-2 0,-1 0 1 15,0 0 0-15,1-1 0 16,0 0 2-16,0 0 1 16,0 1 4-16,0 0 1 15,0 0-1-15,0 0-1 16,0 0-3-16,0 0-1 15,0 0-2-15,0 0 1 16,0 0-1-16,0 0 2 16,0 0-2-16,0 0 1 0,0 0-2 15,0 0 0 1,0 0 0-16,0 0 0 0,0 0 0 16,0 0 1-16,0 0-1 15,0 0 1-15,0 0 0 16,0 0 0-16,-1 0 1 15,1 0-1-15,0 0 3 16,-2 0 0-16,2 0 1 16,0 0 1-16,0 0-2 15,0 0 0-15,0 0-2 16,0 0-1-16,0 0 0 16,0 0 0-16,0 0 0 15,0 0 0-15,0 0 1 16,0 0 0-16,0 0 3 15,0 0 1-15,0 0 5 16,0 0 0-16,0 0 0 0,0 0-2 16,0 0-4-16,0 0 0 15,0 0-2-15,0 0 1 16,0 0 0-16,0 0-1 16,0 0 2-16,0 0 0 15,0 0 2-15,0 0 2 16,0-1-2-16,-1 1 0 15,0 0-3-15,0-2-3 16,0 1 0-16,1 0 0 16,0 1-1-16,0 0 1 0,0 0-1 15,-1 0 1-15,0 0 1 16,-1 0 0-16,1 0-1 16,1 0 0-16,0 0-1 15,0 0 1-15,0-1-1 16,0 0 0-16,0 0 0 15,0 1 0-15,0 0 0 16,0 0 0-16,0 0 0 16,0 0 0-16,0-1 0 15,0-1 0-15,-1 1 0 16,0 0 0-16,0 0 0 16,0 0 0-16,-1 0 0 15,1-1 0-15,0 1 0 16,0 0 0-16,0 0 0 15,0 0-1-15,0 0 0 16,-1 0 0-16,1-1-1 16,0 1 1-16,0 0 1 0,0 0 0 15,0 0 0-15,-1 0 0 16,0-3 0-16,0 1 0 16,-3-3 0-16,3 1 0 15,-4-3 0-15,4 1 0 16,-3-2 0-16,-1 1 0 15,1 1-1-15,-30-31 0 0,26 28 0 16,1-3 0-16,1-2 1 16,-2 4-1-16,3 0 1 15,-1 3 0-15,-2 1 0 16,2 0 0-16,-2 1 1 16,1 0-1-16,1-1 0 15,0-1 0-15,1-2 0 16,-1-1 0-16,-1-2 0 15,0-1-1-15,-2-1 0 16,0-1 0-16,-1 2 0 16,0-1 0-16,-1-2 1 15,-2 2-1-15,4 0 1 16,-3-5 0-16,4 6 0 16,-3-4-1-16,2-1 0 15,-2-1 0-15,3-1 0 16,-3-2 0-16,2-4-2 15,-1-1 0-15,1-2 0 0,3 3-1 16,0 7 1-16,2-1 1 16,-4-1 0-16,2-3 1 15,0-2 0-15,-3-4 1 16,2 6-1-16,-1-4-1 16,0 0-3-16,3 5-1 15,0-6-1-15,-2 1 1 16,1-3 2-16,3-6 2 15,-2 1 1-15,1 3 0 16,2 4-2-16,-6 4-2 0,-2 2-5 16,6-4-1-16,-3 0 0 15,-2 1 1-15,3-1 2 16,-3-1-3-16,1-1-6 16,1 0-2-16,1-7-3 15,1 2 0-15,-1-7 2 16,4 3 1-16,0 7 0 15,1-1-2-15,2 6-2 16,0-2 0-16,2-1 5 16,0 3 4-16,0 4 8 15,-1 6 2-15,1 2 0 16,1 1-1-16,-1-1 0 16,0 1 1-16,-1 2 0 15,3-3 0-15,-3 3 1 16,0-3-1-16,-1 0 1 15,0 0 0-15,-2-3-1 16,2 3-2-16,0-6-6 16,1 1-1-16,1-2-12 0,-2-4-4 15,5 4-7-15,-2-1-4 16,2 2 5-16,6 4 1 16,-5-2 7-16,1 2 6 15,1 0 6-15,-2 1 2 16,1-3-7-16,-2 1-6 15,3 1-9-15,-3 0 1 0,3 6 1 16,2 2 3-16,-2 1 9 16,-6 1 1-16,0 1 10 15,2 0 5-15,-1 2 4 16,3 0 0-16,-4-1 1 16,1 0 0-16,-2-1 0 15,1-2 1-15,2-1-1 16,-1 1 0-16,-2-5 0 15,3-2 0-15,-1 0 0 16,1 0 0-16,2 1-1 16,-1-3 0-16,2-2 1 15,1 3 0-15,0 0-1 16,0 1 1-16,-2 4 0 16,2-1 1-16,-2-2 0 15,2 0 0-15,2-2 0 16,-1-5-1-16,1 0 0 15,0 0 0-15,-2-3 0 0,-1 4 0 16,2 3 0-16,-2 3 0 16,0 4 0-16,-1-2 1 15,-2 3-1-15,2 0 1 16,-1-1 0-16,2 3 0 16,-3 2-1-16,1-1 0 15,-3 1 0-15,1 1 0 16,-3 1 1-16,0 2 3 0,0 0 5 15,0 0 1-15,0 0 2 16,0 0-4-16,0-1-3 16,0 1-2-16,0 0-3 15,0 0 0-15,0 0 0 16,1-7 0-16,-1 4 0 16,1-3 0-16,0 3 1 15,1-4 3-15,3-5 4 16,13-26 1-16,-14 22 1 15,3-1-1-15,-1 0-4 16,-1 2-1-16,3-2-3 16,-1 3 0-16,1-1-1 15,-1-2 1-15,-1 0 1 16,-1 2 3-16,0 1 7 16,2-2 1-16,-1 0 2 15,-1-4-4-15,2 3-5 16,2 1-1-16,-1 2-2 15,2 0-1-15,1 0 0 0,-4 0 0 16,5 0-1-16,0-1-1 16,-2 1 1-16,3-2-1 15,-6 0 1-15,2-3 0 16,0 2 1-16,3-5-1 16,0 3 0-16,-2-1 0 15,1-1 0-15,0 6-1 16,2-3 1-16,4-3-1 0,-1-2 0 15,0-4 0-15,1-1 0 16,-1-2 0-16,3 2 0 16,-1 4 0-16,1 5 1 15,-2 4-1-15,3-1 0 16,-2-3 0-16,4-3-1 16,1 0 1-16,2-1 0 15,2 0-1-15,0-1 1 16,2 6-1-16,-2 3 1 15,-5-1 0-15,-5 9-1 16,-3-1 1-16,-1 0-1 16,-4 3 0-16,-1 0 0 15,-2 2 0-15,-3 4-4 16,0 0-6-16,-3 0-20 16,0 0-15-16,0 0-53 15,0-1-65-15,0 0 107 16</inkml:trace>
  <inkml:trace contextRef="#ctx0" brushRef="#br0" timeOffset="95188.626">2087 12570 619 0,'1'4'254'0,"0"-6"-136"15,4-3-118-15,5-3-29 0,4-4 0 16,3-2 5-16,3 2 15 15,-2 1 9-15,1 0 0 16,1 1 0-16,-2 0 1 16,2-2-1-16,3 2 1 15,3 3-1-15,2 0 0 16,-3 5 0-16,-3-1 0 16,-7 1 1-16,1 2-1 15,0 0 0-15,-4 0 0 0,1 0 0 16,-4 1 0-16,-2 1 0 15,-2 3-1-15,2 1 1 16,0 1-1-16,0 2 1 16,0 1 0-16,0 1 2 15,-3-1 1-15,-1-1 2 16,3-1 1-16,-3 3 1 16,3-1 2-16,-3 3 0 15,1 1 1-15,-4-1 0 16,0 0 1-16,1-1 1 15,0 2 0-15,-1-4 2 16,0 3 2-16,0 2 1 16,0-2 0-16,1 2-1 15,0-1-2-15,-1-2-4 16,2 0-1-16,-2 3-1 16,0-2 2-16,0 2 4 0,0-3 2 15,0 0 3-15,0 4 2 16,-2 3-2-16,1 3 0 15,0-3 0-15,1 2 0 16,-3 2-2-16,-2 5 0 16,1 1 0-16,0 3-1 15,-1-1-1-15,4-3-1 16,-1-1-1-16,-3-1-2 16,2 0-1-16,-1 5-1 0,1 1-2 15,-3-2 0-15,2-4-4 16,-1-6 1-16,3-3-1 15,2-1 0-15,-4-6 0 16,4 3-1-16,-2-4 0 16,0-1-1-16,2 1 0 15,0-5 0-15,-2 2 0 16,2 0 0-16,0-3 0 16,0-3-1-16,0 0 0 15,0 0 0-15,0 0 0 16,-1 0 0-16,0 0-3 15,1 0-5-15,5 19-310 16,28 42 237-16</inkml:trace>
  <inkml:trace contextRef="#ctx0" brushRef="#br0" timeOffset="126628.446">18408 5671 100 0,'29'13'51'0,"-28"-15"-7"16,-2 0 4-16,-4-1 3 16,4 2 1-16,0-1 2 15,0 1 2-15,0 0 2 16,0 0-3-16,-1 0-16 15,1 0-12-15,0 0-13 16,0-1-4-16,0 1 12 16,0 0 7-16,0 0 17 15,-1 0 7-15,1 0-2 16,0-1 0-16,-1-3-7 16,-1-3-4-16,2 3-14 15,0 3-7-15,0-1-12 0,1 2-2 16,0 0-2-16,0 0 5 15,0 0 9-15,0 0 3 16,0-3 7-16,0 1-3 16,0-3-4-16,0 0-1 15,0 3-2-15,0-2 0 16,0 2-5-16,1-4-4 16,0 0-4-1,-1-1 0-15,0-1 3 0,-1-2 3 16,0 0 6-16,-8-31 4 0,3 33 4 15,0 3 1-15,3 3 1 16,1 0-2 0,0 3-7-16,1-1-4 0,0 0-7 15,0 0-3-15,1 1 0 16,0 0 0-16,0 0 3 16,0 0-1-16,-1 0-1 15,0 0-1-15,-1 0-2 16,1 0 0-16,0 0-1 15,0 0 0-15,0 0-1 16,-1 6 1-16,-1 1 0 16,1 3-1-16,0-2 0 15,-1 0-1-15,2-2 1 16,0 0 0-16,1-3 1 16,0 2-1-16,0-3 1 15,0-1 0-15,0 0 0 0,0 0 1 16,0 1 1-16,1 0 0 15,-1-2 1-15,1 0 1 16,7 5 1-16,2-2-1 16,-1-1 0-16,2-1 0 15,29-1-1-15,-30-8 0 16,3-1 0-16,-3 1 0 16,-2 0 0-16,0 0 1 15,-3-1 0-15,1 1 2 0,-3 0 1 16,-2-3 0-16,-1 3-1 15,-3 0-2-15,-2 0-1 16,-2 2 2-16,-1 0 0 16,-2-3-1-16,-4 7 0 15,0 1-3-15,-1 1-1 16,-1 4 0-16,1-1-1 16,-1 0 0-16,0 3 0 15,2 1-1-15,1 2 1 16,3 1 0-16,2 1 0 15,2 0 0-15,1 1 0 16,1-2 0-16,0 1 0 16,2-1 0-16,2 2 0 15,0-4 0-15,2 0 1 16,2-1-2-16,3 1 2 16,1 1-1-16,2 1 1 0,0 1 0 15,2-3 1 1,-1-4 2-16,-1-1 0 0,-2-3 0 15,-1-4 1-15,-2 3-1 16,2-4 2-16,-1 2 0 16,0 2 1-16,-3-3 0 15,0 3 4-15,-3 0 0 16,0 0 5-16,0 0 1 16,0 0 3-16,0-1 0 0,0 1-1 15,0 0-2-15,-2 0-5 16,1-3-1-1,-1 0-1-15,-4-4 0 0,4-1-1 16,-11 2-1-16,-27-28-4 16,28 30-2-16,1 4-1 15,0 0-2-15,0 1 0 16,-1 1-1-16,4 2 0 16,1 0 0-16,5 4-2 15,2-1 1-15,0 3 0 16,2 0 0-16,0-1 2 15,-1 1 0-15,2-2 1 16,2 1 1-16,1-2 0 16,-2-2 2-16,2-2 0 15,0-2 0-15,-2 0 0 16,4 0-4-16,-2-1-75 16,0 1-92-16,2 0 107 0</inkml:trace>
  <inkml:trace contextRef="#ctx0" brushRef="#br0" timeOffset="132189.666">18399 5588 76 0,'0'0'66'0,"0"-1"5"16,0 0-28-16,0-1-14 16,0 1-20-16,0 0 1 15,0 0 10-15,0 0 8 0,0 0 16 16,0 0-1-16,0-1 2 15,0 2-1-15,0 0-12 16,0 0-3-16,0 0-13 16,0 0-8-16,0 0-5 15,0 0-1-15,0 0 0 16,0 0 1-16,0 0-1 16,0 0 1-16,0 0 2 15,0 0 0-15,0 0 2 16,0 0 1-16,0 0-1 15,0 0 0-15,0 0 2 16,0 0-1-16,2 0 1 16,2 2-2-16,0 0-2 15,1 0-1-15,2 3-2 16,-1-1-1-16,-1 1 0 16,3-4 1-16,-1 1 3 15,0 1 4-15,1 0 2 0,0 1 0 16,-1-1-1-16,1 1-3 15,1-1-2-15,0 2-1 16,-2-2-1-16,0 1 0 16,-1-3-1-16,1 2 1 15,3 0 0-15,0-1 1 16,0 1 0-16,27 30 0 16,-28-29 0-16,-4-2-2 15,1 1-1-15,-2-1 0 16,-4-1-1-16,0-1 0 0,0 0 1 15,0 0 0-15,0 0 1 16,0 0 0-16,0 0 2 16,0 0 0-16,0 0 0 15,0 0-1-15,0 0-2 16,0 0 0-16,0 0 0 16,0 0 1-16,0 0 1 15,0 0 1-15,0 0-1 16,0 0-1-16,0 0-1 15,0 0-1-15,0 0-2 16,0 0-2-16,0 0-2 16,0 0 0-16,0 0-1 15,0 0 0-15,0 0 2 16,0 0 0-16,0 1 3 16,0 1 0-16,3 2 1 15,-2 0 0-15,0 0-1 0,1 1-1 16,-2-3-15-16,2 3-20 15,-1-2-77-15,1 3-82 16,1-1 122-16</inkml:trace>
  <inkml:trace contextRef="#ctx0" brushRef="#br0" timeOffset="133660.828">18717 5522 62 0,'-30'6'40'15,"31"-9"-1"-15,2 0-22 16,-5 2-14-16,2 0 0 15,-1 0 8-15,0 0 5 16,1-1 9-16,0 1 7 16,0 0 3-16,0 0 2 15,0 0 8 1,0 1 1-16,0 0 5 0,0 0-2 0,0 0-8 16,0 0-6-16,0 0-8 15,0 0-3-15,0 0-3 16,0 0-1-16,0 0 4 15,0 0 1-15,0 0 7 16,0 0 2-16,0 0 0 16,0 0-3-16,2 4-8 15,2 5-7-15,-1-1-8 16,1 1-4-16,2 1-3 16,20 31 0-16,-21-29-1 15,2 3 0-15,1 1 0 16,1 1 0-16,5-1 0 15,-2-1 1-15,2-3 0 16,-2 2 0-16,-3-2-1 16,0-1 1-16,-3-3-1 15,1 0 1-15,-4-3-1 16,2 0 1-16,0 3-1 16,-3-4 1-16,3 2 0 0,-4-1 0 15,0-2 0-15,0 2 0 16,-1-5 2-16,0 0 4 15,0 0 8-15,0 0 3 16,0 0 8-16,0 0 1 16,-1 0 1-16,0 0-1 15,0 0-7-15,-1 0-5 16,1 3-6-16,-1 1 0 16,-1 4 12-16,0-6 3 0,-1 4 3 15,0-2 0-15,2-4-12 16,-5 3-3-16,-1 0-6 15,0 1-2-15,0 0-2 16,-3 0-1-16,-27 28 0 16,26-29 0-16,1 2 1 15,2 1 1-15,1 1 6 16,1-3 2-16,-2 0 2 16,1-1 0-16,-3-2-6 15,2 3-2-15,1-1-2 16,-2 0-1-16,2 0-1 15,-3-3 0-15,7 4 1 16,-3-3 2-16,0 0 5 16,0 0 3-16,-4-1 1 15,5-1 0-15,-3 1-5 16,3 0-3-16,0 2-5 16,-2 0 0-16,1 2-3 15,0 1-2-15,0 1-31 0,4 1-48 16,3 6 55-16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03:53.1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20955 3760 38 0,'0'-2'9'16,"0"1"-5"-16</inkml:trace>
  <inkml:trace contextRef="#ctx0" brushRef="#br0" timeOffset="620.351">20963 3747 243 0,'3'-4'150'0,"0"2"-12"16,-1 0-22-16,-1 1-36 15,1-1-18-15,0 2-21 16,-1 0-8-16,0 0-11 15,0 0-5-15,-1 0-8 16,0 0-1-16,0 0-5 16,-1 0-2-16,0 3-2 15,0 3 0-15,1 9 0 16,3 19 0-16,5 39 0 16,-4-28 0-16,0 2 1 15,-1-2 0-15,1 2-1 16,1 3 1-16,-3-5 0 15,4-4 0-15,0-7 1 16,-1-11 0-16,1-3 1 0,-4-5 0 16,0-6 2-16,-1 0 4 15,-1-9 25-15,0 0 14 16,0 0 17-16,0-1-1 16,0-1-25-16,0-1-14 15,0-4-20-15,-1-3-3 16,-3-15 2-16,-9-30 2 15,8 18 5-15,-1-2 2 16,4-7-3-16,0 0-1 0,1 4-8 16,1 1 0-16,0 0-1 15,3 2 0-15,4 2-1 16,-3 4 0-16,5 5-3 16,-3 3-2-16,4 0-2 15,4 1-1-15,-1 3 3 16,4 0 0-16,-1 7 1 15,1 4-2-15,0 3-1 16,0 6-1-16,3 5 0 16,1 9 1-16,5 11 3 15,2 5 1-15,-1 4 1 16,0 2 0-16,-5-1-2 16,0 2 0-16,-6-5-6 15,0-3-12-15,-2-6-31 16,-3-6-19-16,1-8-22 15,-2-1 1-15,5-12 9 16,1-4-5-16,4-9-72 0,9-4 106 16</inkml:trace>
  <inkml:trace contextRef="#ctx0" brushRef="#br0" timeOffset="1384.548">21846 3672 143 0,'4'-6'112'0,"-2"0"27"15,-1 3-25-15,-1-4-34 16,-1 2-9-16,-3-2-28 16,1-2-11-16,-4 2-19 15,-3-2-7-15,-7 7-6 16,0-1-1-16,-4 3 1 15,1 5 0-15,-3 4 1 16,-2 2 0-16,0 7-1 16,-1 3 0-16,1 2-1 15,0 5 0-15,3 3 0 16,-1 4 1-16,0 9 1 16,3 4 0-16,6-3 1 15,5-4 2-15,6-3 10 16,3-2 7-16,0-4 7 15,0 0 2-15,3-5-9 16,4-4-5-16,2-7-5 0,3-2-1 16,-3-6 1-16,-2-2 2 15,1-4 6-15,-2-1 1 16,4-2-2-16,2-2-4 16,4-5-9-16,4-3-5 15,0-6 0-15,5-2-1 16,-5-6 3-16,0-1 4 15,-2 0 6 1,-3 1-1-16,-1 1-2 0,-2-1-6 0,1-1-9 16,1-1-2-16,0-1 0 15,0-4 1-15,-5 0 5 16,0 2 2-16,-3 4 0 16,2 3-1-16,-2 5 0 15,-1 3-1-15,-3 6-5 16,-1 2-4-16,-1 3-9 15,0 2-3-15,0 2-10 16,0 0 2-16,0 3 6 16,-1 0 3-16,0 6 17 15,-1 19 3-15,-5 45 6 16,3-25 2-16,0 4-2 16,-1 3 0-16,1 5-1 15,-1 1 0-15,4-4 0 16,-2-3 0-16,3-14-2 15,0-5 0-15,3-10-4 0,0-6-5 16,-1-13-7-16,1-3-11 16,-1-8-88-16,-2 1 81 15</inkml:trace>
  <inkml:trace contextRef="#ctx0" brushRef="#br0" timeOffset="2016.404">22028 3799 921 0,'0'1'231'16,"1"3"-339"-16,-1 22-41 15,0 5 1-15,3 13 71 16,-6 3 35-16,0 3 38 16,-4 5 3-16,-2 3 4 15,2-2-1-15,1-10 0 16,6-9 2-16,0-10 7 16,1-5 7-16,3-10 22 15,-3-4 11-15,-2-8 21 16,1 0-1-16,1-2-19 0,-1 1-16 15,0-3-33-15,1 0-8 16,0-4 1-16,0-8 4 16,5-35 8-16,-1 22 3 15,-2-8-7-15,3-6-2 16,0-6-6-16,1-3-11 16,5 5 2-16,0 3 7 15,3-1 13-15,1 5 16 16,-5 5 2-16,3 3-8 0,-1 12-17 15,1 4-10-15,3 7-12 16,2 5-1-16,2 7 8 16,1 5 7-16,6 12 12 15,1 7 7 1,1 17 2-16,3 5-2 0,-4 7-4 16,-1 4-4-16,-6 5-3 15,-4-2 1-15,-4-5-1 16,-4-7 0-16,-3-19 0 15,-3-2 0-15,-1-12-6 16,-2-5-4-16,3-10-19 16,-1-11-35-16,6-14-150 15,5-9 144-15</inkml:trace>
  <inkml:trace contextRef="#ctx0" brushRef="#br0" timeOffset="2799.412">22912 3962 543 0,'0'0'243'16,"2"2"-130"-16,-6-4-49 15,2 1-64-15,-3 0-4 0,-5-1-1 16,-13-1 4-16,-41-1 3 15,29 4 1-15,-5 6-1 16,-1 1-1-16,2 6-2 16,-3 4-1-16,11 8-1 15,5 11 0-15,7 9 0 16,8 1 0-16,5 0-3 16,6-5-1-16,6-6 1 15,3 1 2-15,5-11 5 16,1-2 7-16,0-8 14 15,1-7 7-15,0-2 4 16,0-3 0-16,4-3-2 16,-3-2-2-16,4-9 4 15,-2 0 3-15,0-7 11 16,-2-7 6-16,-2-4 7 16,-2-8-5-16,-1-5-21 15,-1-6-11-15,-3-8-24 16,-2-1-5-16,-2-4-2 0,0 2-2 15,-1-7 7 1,3-1 3-16,0-7-1 0,-3 4 3 16,2 14 0-16,-5 1-2 15,-1 14 0-15,-2 5-6 16,-4-2-5-16,2 4-1 16,-1 7 2-16,-2-1 4 15,3 11 4-15,-2 3 0 0,3 3 1 16,-1 0 1-16,0 4 0 15,3 4 1-15,2 1-3 16,0 1-4-16,0 1-5 16,0 1-2-16,0 6 5 15,1 15 4-15,11 54 4 16,-4-21 2-16,1 9-1 16,0 13-1-16,-1 6 0 15,0 7 0-15,1-5 1 16,-1-14 0-16,1-12 1 15,0-8-1-15,1-6 0 16,-2-1 1-16,-2-8 0 16,-2-7 2-16,-1-13-4 15,-1-5-10-15,-2-9-19 16,5-2-11-16,-6-7-33 16,2-11-70-16,5-23 98 15</inkml:trace>
  <inkml:trace contextRef="#ctx0" brushRef="#br0" timeOffset="3364.157">23152 3553 796 0,'-6'2'270'0,"-3"11"-262"16,-2 8-22-16,-8 20-3 16,-4 7 3-1,-4 12 10-15,-2 2 5 0,0 1 2 16,2 2 0-16,5-3-1 16,2-3-2-16,4-7 0 15,3-5 0-15,8-14 4 16,2-7 6-16,4-10 13 15,5-2 7-15,-2-6 10 16,4-1 0-16,1-5-5 16,-1-1-5-16,4-1-10 15,2-3-4-15,5-4-4 16,-3-4 0-16,1-2 1 16,3-2 2-16,-4-5 6 15,3-4 3-15,-1-5 3 16,-5-7-1-16,-4-2-3 0,-3 1 0 15,-3 0-3-15,0 4-3 16,0-2-4-16,-5-3-4 16,-1-1-2-16,-3 1-3 15,-4 5-3-15,-2 4-1 16,-5 7-14-16,0 1-13 16,0 9-33-16,-1-2-20 0,8 7-17 15,2 1 2-15,1 0-6 16,2 4-6-16,7 0-45 15,-2-2-34-15,4 3-25 16,4 0 117-16</inkml:trace>
  <inkml:trace contextRef="#ctx0" brushRef="#br0" timeOffset="4313.225">23483 3589 672 0,'-6'2'317'0,"5"3"-103"16,-2 10-303-16,0 19-37 0,0 10 5 15,-10 14 63-15,2 4 36 16,-8 3 26-16,0 0 2 15,4 3-1-15,-4-4 1 16,9-11-4-16,1-6 7 16,4-20 25-16,5-9 11 15,0-11 32-15,2-5 9 16,-2-1-8-16,0-1-11 0,0-1-34 16,2-1-19-16,1-3-20 15,2-3-2-15,6-17 4 16,19-42 2-16,-15 21 3 15,4-2 2-15,0-4-2 16,1-3 0-16,3-7 1 16,-5 1 4-16,4 0 23 15,-1 6 8-15,-3 12 2 16,2 7-3-16,-5 14-24 16,-1 6-10-16,1 9-8 15,-4 4-3-15,5 4-4 16,1 6 1-16,3 9 4 15,2 9 1-15,1 15 2 16,1 1 1-16,-2 10 0 16,1-2 1-16,-3 4 4 15,-3 2 0-15,-4-3 0 16,0 2-1-16,-6 2 0 16,0 2 0-16,-2-9 1 0,-2-6 1 15,0-18-2-15,-2-6 1 16,-1-9 1-1,5-2 1-15,-4-5 3 0,4-2 2 16,-2 1 4-16,-3-2 4 16,0-1 7-16,-1-1 1 15,1-4-2-15,0-3-4 16,0-14-8-16,2-43-4 16,-2 16-3-16,4-5-1 0,-2-6 14 15,3 1 4-15,1 0 9 16,-3-1 1-16,5-1-13 15,1-2-6-15,0 10-5 16,5 6-1-16,-3 18 1 16,-3 8-1-16,-3 10-5 15,1 5-5-15,7 6-6 16,-3 1-1-16,7 5 1 16,1 2 2-16,-2 6 4 15,5 5 2-15,2 6 2 16,2 11 1-16,4 6 1 15,1 5 1-15,0 12-1 16,1-1 0-16,4 8 3 16,-1 2 1-16,-3 7 2 15,3 3 0-15,-5 4-3 16,-1-1-1-16,1-8-3 16,-2-7-8-16,0-6-57 0,1-5-42 15,0-15 62-15</inkml:trace>
  <inkml:trace contextRef="#ctx0" brushRef="#br0" timeOffset="8499.497">21006 4965 202 0,'0'0'100'15,"0"0"-31"-15,0 0-32 16,0 0-3-16,0 0 8 15,0-1 6-15,0 0 7 0,0 0-1 16,0 0 3-16,0 0 1 16,0-1 1-16,0 1 0 15,0 0-8-15,0 0-4 16,0 0-6-16,0 0-4 16,0 0-6-1,0-1-3-15,0 1-8 0,0 0-4 16,0 0-2-16,0 0 2 15,0 0 5-15,0 0 2 0,0-1-4 16,0 1-5-16,0 0-13 16,0 0-4-16,0 0-3 15,0 0-1-15,0 1 2 16,0 3 0-16,5 27 0 16,6 41 1-16,-11-21 0 15,4 7 0-15,-2 8 1 16,0 2 0-16,0 12 1 15,-2 0 1-15,1 5 1 16,3 3 0-16,0-11 1 16,-3-12 0-16,3-16 0 15,-1-13 1-15,0-13 0 16,4-7 2-16,-6-7 2 16,2-4 3-16,-4-4 21 15,1 1 12-15,0-1 24 16,0-1 4-16,0 0-19 15,0-1-11-15,4-11-25 0,4-15-6 16,8-42 5-16,-9 22 1 16,0-6 1-16,-2 8-1 31,-2 23-7-31,0 1-2 0,7-68-3 0,2 3-1 16,1 4 0-16,-5 34-1 15,1 2 0-15,0 3-1 16,2 3-1-16,0 4-2 0,3 7-1 15,0 1 1-15,0 5 0 16,-1 3 0-16,1 7-2 16,0 1-4-16,2 5-13 15,-1 4-3-15,5 1-4 16,2 7 3-16,1 9 9 16,1 5 5-16,0 10 3 15,-2 2 1-15,-2 3 4 16,-1-1 2-16,-9 1 1 15,-2 0 1-15,-3 3 0 16,-5-4 3-16,-4-5 5 16,-7-4 6-16,-14-7 3 15,-5 1-2-15,-13-3-2 16,-5 0-5-16,-4-4-1 16,0-3-1-16,5-2-2 15,5-8 0-15,10-2-4 16,7-7-6-16,5-3-26 0,1-3-24 15,9-7-50-15,0-2-30 16,17-10-102-16,8-2-38 16,11-6 171-16</inkml:trace>
  <inkml:trace contextRef="#ctx0" brushRef="#br0" timeOffset="8903.148">21821 4904 1101 0,'3'-3'381'0,"-3"-1"-414"15,0 4-71-15,0 0-40 16,0 0 1-16,0 0 68 15,0 12 60-15,-2 8 34 16,-9 33 5-16,0-19 0 16,-2 3-2-16,2 8-7 15,-2 1-6-15,4-1-5 16,1 2 0-16,1-7-1 16,1-6 3-16,3-9-1 15,-1-7-1-15,2-8 0 16,2-2-4-16,-1-8-14 0,1 0-8 15,0-2-32-15,-1 1-15 16,1 0-63-16,0-14-10 16,0-17 24-16,0-33 17 15,-2 22 61-15,-1 3-32 16,-2-7 53-16</inkml:trace>
  <inkml:trace contextRef="#ctx0" brushRef="#br0" timeOffset="9084.662">21626 4791 186 0,'-6'-9'112'0,"4"6"-4"16,-1-2 1-16,3 3 3 15,-1 1-8-15,0-1-21 16,0 2-14-16,0 0-39 16,1 0-14-16,0 0-16 15,0 0-16-15,0 0-67 16,0 0-84-16,0 0 104 15</inkml:trace>
  <inkml:trace contextRef="#ctx0" brushRef="#br0" timeOffset="9310.574">22267 5032 1281 0,'-7'-11'371'0,"0"4"-391"15</inkml:trace>
  <inkml:trace contextRef="#ctx0" brushRef="#br0" timeOffset="9592.814">22065 5032 497 0,'-16'-5'194'0,"2"3"-132"15,0 2-39-15,-3 6-23 16,1 4 4-16,-5 7 8 16,3 1 4-16,2 7 5 15,-1 4 0-15,10 10-5 16,1 5 7-16,10 10 14 15,5-1 2-15,13-1-2 16,0-8-7-16,6-8-16 16,0-6 1-16,-2-11 12 15,5-1 6-15,-1-10 5 16,0-1 0-16,-1-7-10 16,-1 0-5-16,-4-6-17 15,-2-2-18-15,0-6-51 16,-2-5-41-16,0-11-89 0,1-2-53 15,-5-7 152-15</inkml:trace>
  <inkml:trace contextRef="#ctx0" brushRef="#br0" timeOffset="9932.004">22443 4867 1201 0,'33'72'383'0,"-32"-64"-500"16,-1 8-47-16,0 19-11 15,-6 7 22-15,-6 10 105 16,2 0 40-16,-4 0 15 15,-1 0 8-15,5-1 2 16,1-5 0-16,6-7-5 16,2-3-7-16,1-10-1 15,0-4 0-15,-2-12 3 16,2-3-1-16,1-8-7 16,0-3-19-16,6-11-148 0,3-8 119 15</inkml:trace>
  <inkml:trace contextRef="#ctx0" brushRef="#br0" timeOffset="10446.449">22793 4984 442 0,'1'7'155'15,"-1"3"-135"-15,-1 6-19 16,-4 6 6-16,-8-2 12 16,2-1 6-16,-10 2 13 15,-2-2 0-15,-2-1-5 16,-5 0-4-16,2 1-10 16,1-2 4-16,5-3 9 15,6-2 6-15,3-4 4 16,1-3-6-16,2-1-14 15,0-1-7-15,5 0-9 16,-1-1-2-16,4 0-3 16,0-2 1-16,1 0 4 15,0 0 3-15,0 0 7 16,0 0 0-16,1 0 3 0,0 0-3 16,0 0-6-1,0 0-1-15,0 0-7 0,16 7-2 16,38 22 0-16,-23-12-1 15,2 5 1-15,2 0-1 16,-5 3 0-16,0 2 1 16,-1-1 0-16,-4 6-1 15,-3-2 1-15,-3 0 0 16,-5-4 1-16,-3-6-1 16,-3-8-37-16,-2-5-39 0,-4-4-61 15,-1-3-38-15,3-11 107 16</inkml:trace>
  <inkml:trace contextRef="#ctx0" brushRef="#br0" timeOffset="11661.761">20279 3774 579 0,'-4'11'210'16,"3"-5"-180"-16,1 3-82 16,1 13-25-16,-1 4 14 0,-3 4 37 15,-1 0 14-15,0-2 14 16,1 1 7-16,1 5 17 16,0 5 5-16,-1 9 2 15,-2 0-3-15,4 3-12 16,-3-4 0-16,4-4-3 15,-2-4-1-15,2-8-2 16,2-4-4-16,-2-15-10 16,3-2-5-16,-2-8 4 15,1-8-6-15,5-10-50 16,3-8-67-16,-1-15 77 16</inkml:trace>
  <inkml:trace contextRef="#ctx0" brushRef="#br0" timeOffset="12150.895">20044 3603 744 0,'6'-5'240'16,"-3"3"-322"-16,5 2-60 0,4 6-25 15,3 3 22-15,0 2 97 16,1 3 30-16,1-3 21 16,-1-2 3-16,12 2 7 15,-4-2 4-15,4 3 13 16,1 0 11-16,-3-1 8 15,2 2-1-15,1 3-14 16,0 1-9-16,-1 10-10 16,0 4-2-16,0 9 4 15,0 4 1-15,-7-4-3 16,0 4-1-16,-7-1-6 16,-5-1-1-16,2 8 10 15,-2-4 9-15,0-2 7 16,0 3-1-16,-4-9-5 15,-1 3-1-15,-2-7 0 16,-4-4 1-16,-2-7-5 0,-1-3-6 16,-5-5-11-16,1 0-26 15,-3 3-232-15,-1-2 183 16</inkml:trace>
  <inkml:trace contextRef="#ctx0" brushRef="#br0" timeOffset="13990.458">20384 4857 302 0,'-82'23'119'0,"75"-24"-75"15,2-4-30-15,0 3 1 16,-1 0 1-16,3-1 7 16,2 3 5-16,0-1-4 15,-1 1-4-15,2-1-7 16,0 1-10-16,0 0-2 15,0 0 2-15,0 0 1 16,0 0 3-16,12 1 1 0,5 0-2 16,33 7 0-16,-28-5-2 15,-2 4-2-15,3 2-1 16,-2 1 0-16,-1 0-1 16,-2 0 0-16,-2 1 0 15,1 3 0-15,-2 6 0 16,-5-4 0-16,0 5 3 15,-3-4 2-15,-1 4 4 16,-1 1 2-16,-8-3 2 16,0 2-1-16,-10-2 0 15,2 1 0-15,-7 2 2 16,-4 0-1-16,-5 2 0 16,-4-3 2-16,-4-4 6 15,2-2 6-15,1-2 3 16,-1-4 0-16,3 2-6 15,0-1-8-15,5-1-5 0,3 2 0 16,8-6-1-16,4 5-1 16,6-2 1-16,4-1 0 15,2 5 1-15,3 2 0 16,10 4-2-16,7 2 0 16,9 2-5-16,6-4-5 15,1-4-34-15,1 0-12 16,-1-13-11-16,0-2 1 15,-5-12 12-15,0-3-2 0,-6-11-71 16,-1-1 78-16</inkml:trace>
  <inkml:trace contextRef="#ctx0" brushRef="#br0" timeOffset="14429.284">20393 4719 770 0,'-1'-1'130'0,"5"10"-333"0,3 6-2 15,4 9 79-15,1 0 77 16,4-4 68-16,1-1 26 16,5-1 35-16,1-2 10 15,0-1-10-15,3 1-16 16,-6-1-31-16,4 3-6 16,0 4-4-16,-4 0-2 15,3 8-2-15,-1 2 0 16,-7 6-1-16,1 4 1 15,-6 6 0-15,-5 5-4 0,-3 5-3 16,-5 0-4-16,-5-1-4 16,-6 0 2-16,-6-6 2 15,-3-4 1-15,-5-6 0 16,-1 0-9-16,-4-2-64 16,-9 0-73-16,-5-11 84 15</inkml:trace>
  <inkml:trace contextRef="#ctx0" brushRef="#br0" timeOffset="15313.699">23660 4915 994 0,'2'-11'333'16,"1"1"-408"-16,3 2-137 16,1-1-77-16,-1 1 63 15,-3-4 170-15,-3 1 125 16,-2-7 121-16,-2 2-36 16,-3-1-63-16,-1-4-22 15,-2 4-40-15,-1 2-18 16,-6 2 6-16,0 6 10 0,-4 1 4 15,1 3 1-15,2 3-13 16,1 2-11-16,1 10-7 16,0 4-1-16,2 9-1 15,1 4 0-15,4 7 0 16,2 2 2-16,2 9 4 16,3 7 1-16,2 10 14 15,0 5 2-15,-1 1-2 16,0-2 0-16,1-14-16 15,-1-6 0-15,2-14 0 16,2-10 2-16,0-2-1 16,-2-9-4-16,0-8-12 15,-1 2-7-15,-2-11-3 16,4 4-7-16,-2-1-21 16,0 0-39-16,1-16-78 15,0-42-42-15,-7 21 122 16</inkml:trace>
  <inkml:trace contextRef="#ctx0" brushRef="#br0" timeOffset="15598.252">23120 4963 710 0,'1'1'254'0,"7"6"-223"15,3 0-11-15,8 6-6 16,5 2 8-16,4-1 9 16,2 3 1-16,3 1-9 15,0 2-10-15,0-2-9 16,2-1-4-16,-8-7-2 16,2-1 0-16,-10-5 1 15,-4-4-5-15,0-3-25 16,1-2-22-16,7-8-89 15,-2-4-66-15,1-10 130 16</inkml:trace>
  <inkml:trace contextRef="#ctx0" brushRef="#br0" timeOffset="25837.004">23852 5074 462 0,'69'27'130'0,"-70"-28"-141"15</inkml:trace>
  <inkml:trace contextRef="#ctx0" brushRef="#br0" timeOffset="26471.464">23913 5095 352 0,'-1'-2'154'16,"-5"0"-68"-16,-1-1-79 16,4 1-18-16,-6-1-4 15,1 1 4-15,-3-2 29 16,-25-8 21-16,31 9 8 15,0 0-2-15,2 3-22 16,1 0-15-16,1-1-9 16,0 1 0-16,0-2 1 0,0 1 5 15,0 1 12-15,0-1 2 16,-1 1-1-16,1 0-2 16,0 0-15-16,0 0 2 15,0 0 17-15,0 0 3 16,-1 0 12-16,0 4-1 15,-4 13-12-15,-7 33-3 0,6-22-8 16,0 5-4 0,-3 5-3-16,0 0-1 0,2-7-1 15,-1-2 0-15,1-7 0 16,0-6 0-16,4-2 2 16,1-2-1-16,-1-5 0 15,3 0 0-15,0-4 9 16,0-4 22-16,1 0 22 15,0 0 13-15,0 0-4 16,0 0-23-16,0 0-24 16,0-1-13-16,2-9-5 15,3-3 0-15,18-34 3 16,-13 26-2-16,2-6 1 16,5-3-2-16,3-1 0 15,0-2 1-15,2 4 0 16,-1 3 3-16,-5 4 4 15,0 2 3-15,0 8 0 0,-5 3-1 16,3 4-8-16,-3 4-2 16,-3 5-3-16,1 4-1 15,-2 7 1-15,1 4 1 16,-4 1-12-16,-1 0-18 16,1 2-71-16,-3-1-47 15,5-4-74-15,4-2-2 16,3-12 52-16,6-5 41 15,10-14 107-15</inkml:trace>
  <inkml:trace contextRef="#ctx0" brushRef="#br0" timeOffset="26923.352">24388 4957 506 0,'0'0'220'0,"-2"6"-126"16,-4 6-22-16,-3 6-32 16,-4 5-5-16,-5 2-2 15,-1 4-3-15,-4-2-8 16,1-2-2-16,4 5-2 16,2-1-3-16,4 3-5 15,3 3-2-15,3-4-3 16,3-3 0-16,2-8 0 15,1-5-1-15,3-4 0 0,3-2 1 16,1-1 0-16,2-2 2 16,5-4 10-16,3 0 12 15,3-5 1-15,3-4-1 16,-1-3-10-16,1-2-12 16,-1-3 0-16,-10-2 1 15,0-4 4-15,-6-3 2 16,-2-7-1-16,2-1-3 15,-3-2-7-15,-1 1-5 16,-4 0-14-16,-2 1-19 16,-3 2-9-16,-5 2-3 0,-1 10-12 15,2 4-5-15,-5 6-41 16,7 1-21-16,2 3-120 16,-1-2 158-16</inkml:trace>
  <inkml:trace contextRef="#ctx0" brushRef="#br0" timeOffset="27858.198">24586 4950 451 0,'4'5'195'0,"-2"4"-126"0,2 6-9 15,-3 6-49-15,-1 2-9 16,-3 6-1-16,-1-3 0 16,-2 3 3-16,0 2 4 15,1 3 3-15,-1 3 1 16,1-2-2-16,1 1-2 16,-1-10-1-16,-1-5 2 15,3-8 0-15,-1-5 1 16,3-7-3-16,1 2 2 15,0-3 8-15,0 0 18 0,0 0 12 16,0-2-4-16,0 1-12 16,0 0-20-16,1-16-12 15,40-35 0-15,-29 24 1 16,3 2 0-16,0-8 0 16,3 4 0-16,0-6-1 15,3-3 0-15,0-2 1 16,3-2 0-16,0 6 1 15,-1 5 2-15,-1 7 1 16,-6 5 0-16,0 9-2 16,-3 1-2-16,-4 9-3 15,1-1-3-15,-5 3 1 16,4 4 0-16,-2 2 2 16,6 6 2-16,-6 5 0 15,-5 3 0-15,0 4 0 16,-4 3 0-16,2 4 1 0,0 1 0 15,-1 0 0-15,1-3 0 16,-1-4 0-16,-1-1 0 16,-2-2 0-16,1-1 1 15,-1-9 0-15,5-1 0 16,2-7 2-16,-3-5 3 16,0 0 8-16,0 0 11 15,-2-1 15-15,2 0 2 16,0 0-10-16,0 0-11 0,0-11-15 15,4-7-5-15,10-28 1 16,-10 30-1-16,-1-6-1 16,0 0 1-16,3-6-1 15,0-2 0-15,4 1 0 16,-4 1 0-16,4 7 0 16,3 3-1-16,-6 11 1 15,1 0-2-15,-5 5-5 16,1 1-9-16,3 1-4 15,-7 1 1-15,0 0 5 16,0 0 10-16,1 1 3 16,8 12 1-16,1 8 2 15,28 33 2-15,-25-17 2 16,-1 2 1-16,-1 9-2 16,0 4-1-16,-7 1-3 15,-1-1-1-15,-5-6-1 0,-2-7-1 16,-4-10-9-16,-2 0-12 15,-6-6-67-15,-3 0-58 16,-11 0 91-16</inkml:trace>
  <inkml:trace contextRef="#ctx0" brushRef="#br0" timeOffset="28542.923">21809 5955 327 0,'31'30'207'0,"-31"-30"-9"16,0-3-48-16,0 4-71 16,0-1-22-16,0 0-23 15,0 0 0-15,0 0 9 16,1 4 1-16,4 14 0 16,5 36-1-16,-11-15-8 15,-1 7-4-15,0 6-13 16,-2 1-6-16,0-6-7 15,0 2-3-15,-2-6-3 16,2-6-8-16,1-9-18 16,1-12-8-16,2-12-7 15,-1-1-2-15,3-9-19 16,-2 5-36-16,4-12-141 16,-3-18 153-16</inkml:trace>
  <inkml:trace contextRef="#ctx0" brushRef="#br0" timeOffset="29337.428">22165 6061 924 0,'2'26'309'0,"2"20"-316"16,-2 7-10-16,-2 4-1 15,-4-5 0-15,-5-9 11 16,1-4 8-16,-1-12 2 16,3-4 1-16,1-12 2 15,4-4 3-15,-2-7 21 16,3-2 13-16,0 1-1 16,-1 0-6-16,0 0-27 15,0-9-15-15,0-17-2 16,3-27 2-16,5 26 4 15,1 2 0-15,1-2 1 16,1 1 0-16,-2-4 0 16,2 1 0-16,2-3 1 15,0 0 0-15,2 6 0 16,-1 4 1-16,-2 8-1 16,3 5 0-16,1 5 1 15,0 3-1-15,2 2 0 0,1 3-1 16,2 9 0-16,-1 4-1 15,2 14 1-15,-1 7-1 16,-1 4 0-16,-3-2 1 16,-4-6 1-16,-6-7 0 15,3-5 0-15,-4 0 0 16,0-2 0-16,-2-3 0 0,-3-8 1 16,-1-2 1-16,1-6 1 15,1 0 1-15,-1 0 2 16,0 0 2-16,0 0 3 15,0-1-2-15,0 0-3 16,0 0-2-16,8-14-4 16,21-35 0-16,-16 27 0 15,1-2 0-15,3-1 0 16,-1-2-1-16,3 3 1 16,-1 3 0-16,3 10 1 15,0 5 3-15,-2 9 0 16,2 10 1-16,2 13-2 15,0 5-1-15,1 10 0 16,2 2 0-16,-4 3 0 16,1 7-1-16,-6-5 0 15,-2 1-1-15,-2-5 0 16,-4-11 0-16,0-6 1 16,-4-9 1-16,-3-9 4 0,-2-6 0 15,-5-10-20-15,0-10-71 16,-6-11-198-16,-3-7 185 15</inkml:trace>
  <inkml:trace contextRef="#ctx0" brushRef="#br0" timeOffset="29598.734">21781 5693 951 0,'7'3'237'16,"4"5"-387"-16,10 10-140 15,3 1 7-15,3 4 163 16</inkml:trace>
  <inkml:trace contextRef="#ctx0" brushRef="#br0" timeOffset="29886.958">23436 5825 1163 0,'11'2'313'0,"-5"-5"-354"15</inkml:trace>
  <inkml:trace contextRef="#ctx0" brushRef="#br0" timeOffset="30432.614">23409 5844 495 0,'-69'33'204'0,"45"-27"-129"15,-1 2-37-15,-5 7-31 16,-5 1 15-16,-3 11 20 16,0 2 6-16,3 8-1 15,4 5-19-15,9 9-20 0,5 3-8 16,9-2-19 0,4-5-4-16,10-5 3 0,2-8 1 15,11-8 19-15,-1-3 6 16,4-12 13-16,6-2 9 15,2-9 15-15,2-1 1 16,4-8-6-16,0-4 2 16,2 3-14-16,-2-3-4 15,0-2-6-15,-6-4-11 16,-2-2-3-16,-2-2-1 16,-3-1-1-16,3-2 0 0,-5-5 0 15,-5-3 1-15,-2-8 0 16,-3 4-1-16,-4 2-6 15,-1 2-3-15,-5 5-4 16,-1-1 2-16,-1 4 11 16,-3 5 3-16,-4 7 5 15,2 7-2-15,-3 12-9 16,0 3-2-16,-1 12 7 16,2 9 11-16,1 5 15 15,-3 5 3-15,9 13-7 16,-2 4-8-16,3 4-11 15,1-3-2 1,0-10-3-16,-1-10 0 0,2-9-21 16,0-4-9-16,0-13-8 15,4-2 0-15,1-11 20 16,9-8 8-16,9-12-37 0,5-7-49 16,10-9-132-16,2 0 137 15</inkml:trace>
  <inkml:trace contextRef="#ctx0" brushRef="#br0" timeOffset="31616.256">24169 5891 537 0,'4'-8'262'15,"-1"1"-104"-15,-1 5-105 16,-2-3-37-16,-2 5-32 15,1 0-3-15,0 0 9 16,-18 3 2-16,-37 16 4 16,27 0 4-16,0 7 6 15,4 3 1-15,4 2-1 16,3-1-1-16,8 2-4 16,1-1 0-16,8-2 0 15,1-5 5-15,7-7 4 16,-3-4 1-16,5-6 5 15,0-2-3-15,2-4 10 16,4-3 3-16,3-2 3 16,0-1 5-16,-2-3 2 0,-1-1 2 15,-6 0 4-15,-2 2-3 16,0 2-11-16,-2 1-6 16,-2 3-14-16,2 1-4 15,-5 0-4-15,0 0-2 16,9 17 0-16,20 44 0 15,-18-24 1-15,1 6-1 16,-3 11 1-16,2 3 0 16,-3 18 0-16,-3 4 0 15,0 3 1-15,0 2 0 0,-2-9 1 16,1-7 0-16,-1-9 13 16,-3-2 2-16,0-7 3 15,-3-2-1-15,-2-7-10 16,-1-8-2-16,-3-10 9 15,-3-4 14-15,-1-7 12 16,-5-2 1-16,-2-7 1 16,-1-4-8-16,0-5 1 15,-1-4 0-15,1-6-13 16,1-7-6-16,-6-14-13 16,1-8-4-16,-5-11-2 15,1 1-3-15,3-6-5 16,-4-6-4-16,8-3 0 15,0-6 5-15,6 4 10 16,4 12 6-16,9 13-5 16,4 8-4-16,7 11-7 15,2 3 0-15,5 6 5 0,-1 2 2 16,6 8-1-16,-1 4 0 16,6 3-3-16,0 3 2 15,5 3 1-15,4-1 1 16,3 4 2-16,5 0 0 15,-1-1 1-15,3-1 0 16,-1 1 0-16,-2-6 0 16,2 1 0-16,-5-3 1 0,-2-4 0 15,-2-4 1-15,-4-3 1 16,0-1 0-16,0-5 0 16,0 4 2-16,-3-4-2 15,-1 1 2-15,-5-1 0 16,-1 2-1-16,-4-3-1 15,1 1-1-15,-2-3-3 16,0 0 0-16,-3-3-1 16,0-2-1-16,-1-3 0 15,-3 3 0-15,-4-1-1 16,1 4 1-16,-6 2 0 16,1 0-4-16,-5 2 2 15,-4 2-1-15,-5 6-5 16,-6 5-1-16,-5 5-5 15,-5 4 0-15,-3 9 5 16,-5 0 4-16,0 9 8 16,4 5 4-16,0 6 4 0,5 9 0 15,5 11-2-15,-2 5 5 16,8 7 8-16,6-1 9 16,16 0 3-16,10-1-5 15,19 4-9-15,10 2-10 16,19-5-8-16,7-3-8 15,15-18-37-15,2-11-41 16,-8-17-199-16,0-8 188 16</inkml:trace>
  <inkml:trace contextRef="#ctx0" brushRef="#br0" timeOffset="48859.362">20743 7057 308 0,'-1'0'163'0,"-1"0"-37"16,1 0-23-16,0 0-43 16,0 0-14-16,0 0-26 15,0 0-10-15,0 0 27 16,-1 0 11-16,1 0 23 16,0 0 9-16,0 0-27 15,0 0-12-15,0-1-24 16,-1-1-9-16,1 1-7 15,0 0-1-15,0 0 0 16,0 0-1-16,0 0 0 16,1-1-1-16,0 1 1 15,0 0-1-15,0 0 1 16,0 0-1-16,0 0 0 0,0 0 0 16,4-4-1-16,0 1 0 15,2 1-1-15,-3 1-1 16,2-1-2-16,-1 2 1 15,2 1 0-15,0 1 1 16,-1 1 1-16,1 0 1 16,0 1 0-16,0 1 2 15,-3-3 0-15,3 8 0 16,1-2 1-16,-2 0-1 0,0 0-2 16,1 0-8-16,-4 4-15 15,30 31-5-15,-34-27-6 16,-1 0 7-16,-5-4 16 15,-1 1 6-15,-5-2 9 16,-1 0 1-16,-1 0 0 16,2 0 0-16,1-2-2 15,3 2 0-15,5-4-2 16,2 0-1-16,3 1-2 16,0-3-1-16,3 4 2 15,3-1 0-15,2-2 2 16,3 8 0-16,4-4-1 15,3 2 0-15,-1-1 1 16,0-3 0-16,-3 0 2 16,-1 2 0-16,-3 0 0 15,-2 1 0-15,-4 0 0 0,-3-3 2 16,-5-1 2 0,-4 3 1-16,-5 1 4 0,-4 1 0 15,-6 1-1-15,-1-1 1 16,-4-2-5-16,4-2-4 15,-3-3-32-15,-1-2-61 16,3-4 60-16</inkml:trace>
  <inkml:trace contextRef="#ctx0" brushRef="#br0" timeOffset="49470.295">20758 6692 420 0,'16'4'202'15,"1"-2"-18"-15,9 3-184 0,2 1 0 16,2 0-2-16,-1 3 2 16,0 2 0-16,-1 3 2 0,-3 4 0 15,3 2 1 1,-2 5 1-16,-5 0 0 16,0 1-1-16,-2 4-1 0,-4-2 0 15,5 2 6-15,-2 8 10 16,-2 0 5-16,-1 7 15 15,-1 1 8-15,-3-5 7 16,-2 3-2-16,-5 1-13 16,0-2-13-16,-4-1-15 15,0 0-2-15,-6-6 0 16,-4 2 0-16,-4 0-3 16,-3 0-1-16,-3-2-10 15,0-5-8-15,-1-5-60 16,-2-4-32-16,5-9-48 15,3-9-100-15,3-11 176 16</inkml:trace>
  <inkml:trace contextRef="#ctx0" brushRef="#br0" timeOffset="49696.744">21524 6922 1177 0,'10'0'269'15,"-2"4"-501"-15,3 10 128 16</inkml:trace>
  <inkml:trace contextRef="#ctx0" brushRef="#br0" timeOffset="49994.947">21553 7125 348 0,'-1'30'158'0,"1"-4"-76"15,1-2-36-15,2-3-32 16,0 3-4-16,-1-6 2 16,2 0 10-16,0-3 24 15,6-5 4-15,7 0-4 16,2-5-12-16,8-5-33 15,-1-1-8-15,2-9-8 16,0 2-2-16,4-5 5 0,-1-2 2 16,-1-1 9-16,1-4 5 15,-4 2 10-15,-3 0 5 16,-1-1 17 0,0 0 6-16,-6-3 7 0,-2-1-1 15,-5-4-9-15,-5 3-8 16,-2 0-16-16,-3 1-12 15,-4 3-19-15,0 4-19 16,-3 4-38-16,1 1-34 16,-2 3 67-16</inkml:trace>
  <inkml:trace contextRef="#ctx0" brushRef="#br0" timeOffset="50236.417">22374 6891 879 0,'7'0'202'0,"-8"8"-229"0</inkml:trace>
  <inkml:trace contextRef="#ctx0" brushRef="#br0" timeOffset="50559.551">22326 6945 222 0,'-111'76'133'0,"86"-62"-15"15,2-3-60-15,2-1-11 16,8 1-4-16,4-4-1 15,4-4-10-15,3 2-9 16,0-3-8-16,2-2-1 0,0 0-4 16,1 3-10-16,23 13-21 15,27 28-3 1,-24-28 1-16,1-1 4 0,-3 0 15 16,2 3 2-16,-5-2 2 15,-4 7-1-15,-2-1 1 16,-2 0 2-16,-4 2 4 15,-5-5 5-15,-4-1 11 16,-4 0 2-16,-6-3 17 16,-4 1 2-16,-8-2-1 15,-3-4-1-15,-5 0-18 16,0-3-5-16,-2-2-30 16,0-1-30-16,2-7-107 15,-1-3 95-15</inkml:trace>
  <inkml:trace contextRef="#ctx0" brushRef="#br0" timeOffset="50800.232">22382 6986 998 0,'12'0'306'0,"-7"8"-448"16,8 6 36-16</inkml:trace>
  <inkml:trace contextRef="#ctx0" brushRef="#br0" timeOffset="51233.986">22452 7064 176 0,'51'76'92'0,"-29"-79"-13"16,7-4-22-16,5-6-2 15,2-1 9-15,-2-7 0 16,-2 0-14-16,0 1-24 16,-1-1-13-16,-1 5-26 15,-1 0-15-15,-7 5-20 16,-2 1-4-16,-10 1 16 15,-2 4 18-15,-4 1 38 16,-2 3 8-16,-2 1-3 0,0-1-6 16,-1 0-17-16,0 0-3 15,-4 0 9-15,-14-3 1 16,-30-3 2-16,25 12 1 16,-2 0-7-16,1-1 0 15,0 3 0-15,0-1 6 16,1 4 16-16,0 1 5 15,8 2-1-15,0 2-5 0,6 4-13 16,4 3 9-16,3 2 7 16,4 5 0-16,5 0 2 15,6-1-11-15,2 1 2 16,3 1 9-16,7 7 19 16,3-6 1-16,4 3-10 15,6-4-10-15,-2-10-25 16,5 7-6-16,-5-10-37 15,-2-1-27-15,-5-4-92 16,-2-4 94-16</inkml:trace>
  <inkml:trace contextRef="#ctx0" brushRef="#br0" timeOffset="51648.501">23470 6783 677 0,'0'-4'245'0,"0"0"-136"16</inkml:trace>
  <inkml:trace contextRef="#ctx0" brushRef="#br0" timeOffset="52274.759">23422 6782 216 0,'-37'16'167'15,"38"-14"10"-15,-1 3-34 0,-1-3-15 16,0-2-28-16,1 0-10 16,0 0-43-16,0 12-16 15,0 10-18-15,1 33-6 16,3-28-7-16,0-1 0 16,1 8 0-16,-3 4 0 15,2 6 0-15,2 1 0 16,1-8 1-16,4-3-1 15,-5-6 1-15,-5-2 0 0,0 1 1 16,-1-3-1-16,2-7 0 16,-1-4 0-16,2-3 0 15,-1-4-1-15,-1 0 0 16,0 0 0-16,-1-4 2 16,0-2 3-16,0 0 7 15,0 0 5-15,0 0 17 16,0 0 4-16,0-1-8 15,0 0 2-15,0 0-30 16,0-1-5-16,0-18-1 16,1-33-8-16,4 25 7 15,-3-2 0-15,6 5 0 16,5-5 0-16,-5 2 5 16,0 2 0-16,3-1 0 15,-2 5 0-15,2 4-8 16,4 2-3-16,-4 7-3 0,1 3-1 15,0 6 3-15,-2 0 0 16,3 4 2-16,-2 3 3 16,2 7 3-16,-1 1 2 15,0 7 1-15,1 3 1 16,-1 2 0-16,-2 1 1 16,-3-1-1-16,1-5 1 15,-2 6 1-15,1 0-1 0,-3 0 0 16,1-1 0-16,-4-9-1 15,0-4-1-15,0-4-22 16,0-1-14-16,1-4-36 16,-1 0-29-16,-1-4-43 15,0-1-43-15,0-1 119 16</inkml:trace>
  <inkml:trace contextRef="#ctx0" brushRef="#br0" timeOffset="52628.544">23907 7179 1089 0,'3'2'293'16,"-2"2"-553"-16,0 3-54 16,-1-7 27-16,0 1 94 15,-1 14 219-15,-3 0 59 16,-6 27 12-16,10-25-17 16,0 1-16-16,1-1-2 15,-1 3-23-15,1-5-13 16,-1-1-17-16,0 0-4 0,3-8-4 15,-3 1-1 1,1-4-25-16,-1-1-29 0,-1-2-46 16,1-1 56-16</inkml:trace>
  <inkml:trace contextRef="#ctx0" brushRef="#br0" timeOffset="52829.008">23888 6959 1144 0,'8'-1'389'0,"-5"5"-470"0,4 0-165 16,-2 4 148-16</inkml:trace>
  <inkml:trace contextRef="#ctx0" brushRef="#br0" timeOffset="53352.77">24355 7134 1150 0,'2'5'378'0,"-2"-8"-500"16,-3 3-78-16,1 0-29 15,1 0 30-15,-15 1 179 16,-38 5 65-16,27-1 33 16,1 1-15-16,-4 0-48 15,0 1-6-15,5 0-6 16,3 0-2-16,11-1 2 16,6 2 6-16,3-1 12 0,6 3 3 15,5-2 4-15,4 5-5 16,9 4-14-16,2 0-6 15,2 3-7 1,4-1 0-16,-2-2 2 0,0-1 2 16,-2 1 0-1,-4 0 1-15,-2-2 1 0,-4-2-1 16,-6-1 0-16,-5-2 0 16,-2 0-3-16,-4-1-5 15,-3-1-22-15,-1-1-6 0,-4-6-30 16,-3 0-8-16,-3-6-10 15,5-1-35-15,-3-9 82 16</inkml:trace>
  <inkml:trace contextRef="#ctx0" brushRef="#br0" timeOffset="53743.082">24692 6779 1102 0,'2'2'254'0,"-5"11"-621"15,-2 8 238-15,-4 5-204 0,-2 3 77 16,-2-5 289-16,3-1 37 16,2 1 68-16,3 2-37 15,5 5-32-15,-1 3-19 16,1 6-34-16,0 0-7 16,-3 2-3-16,1-2 0 0,-1 3-1 15,0-1-2-15,0-5-1 16,0-2-1-16,3-9 0 15,0-2-1-15,2-5-29 16,2-3-43-16,-2-6 47 16</inkml:trace>
  <inkml:trace contextRef="#ctx0" brushRef="#br0" timeOffset="54537.164">24290 6989 998 0,'10'2'293'16,"10"4"-443"-16,5 4-6 16,1 6 15-16,-1 3 45 15,3-3 127-15,-2-1 13 16,7-1 0-16,2-2-12 0,3-1-21 16,4-1-6-16,-2-4-3 15,-1-3 2-15,-4-3 18 16,-3-4 8-16,-2-3 3 15,-2-1-2-15,-4 0-17 16,-3 1-9-16,-7 2-7 16,-7 2-4-16,-6 2-8 15,1-1-4-15,-3 2-6 16,1 0 1-16,0 0 11 16,0 0 7-16,0 0 18 15,0 0 8-15,0 13 8 16,-1 1 3-16,-15 29-4 15,3-30-4-15,0 1-12 16,-3 1-5-16,4 5-6 16,1-1 0-16,-2 4 0 15,8 4 1-15,-1-9 1 16,1 3 0-16,6-7 1 16,4-2 1-16,0-1 1 0,3-2 1 15,0-2 5-15,1 1 7 16,5-4 3-16,-3-1-1 15,3-2-4-15,-1-3-7 16,3 0-3-16,0-3-1 16,-2-2 3-16,0 0 3 15,-8 0 9-15,3 0 5 16,-1-1 12-16,-1 1-1 16,-1-5-4-16,-3-2-1 0,-1-1-12 15,3-1-1 1,1-1-2-16,-6-3-2 0,0-3-5 15,-4 2-3-15,-4 0-7 16,1 3 0-16,-9-5-3 16,0-4-2-16,-4 3-22 15,-12-4-21-15,-6 10-72 16,-1 2-75-16,-11 4 123 16</inkml:trace>
  <inkml:trace contextRef="#ctx0" brushRef="#br0" timeOffset="55274.228">23372 7599 701 0,'44'28'277'0,"-37"-28"-251"15,-2-2-298-15,4 2 176 16</inkml:trace>
  <inkml:trace contextRef="#ctx0" brushRef="#br0" timeOffset="55899.36">23446 7624 253 0,'5'0'116'0,"-5"0"-49"15,1 0-24-15,0 0 1 16,1 0 11-16,4 0 24 16,-6 0-1-16,0 0-17 15,0 0-10-15,0 0-23 16,0-1-6-16,0 0-7 0,0-1-6 16,0 1-8-16,-1 0-1 15,0 0-3-15,-1 0-1 16,-18-7-3-16,-34-4 0 15,24 17 0-15,-2 2 2 16,2 0 4-16,1 1 0 16,7 2-1-16,3 3-2 15,8 2-3-15,4 0-1 0,4-1 3 16,3-2 2-16,5 4 5 16,3-2 3-16,8-2-1 15,4-2 0-15,2-4-4 16,1-5 0-16,2-1 1 15,1-3 1-15,0-5 2 16,1 0 1-16,-1-2 1 16,-3 0 0-16,-3-2-2 15,0 1-1-15,-4 2-1 16,3 1-1-16,1 4-2 16,-3 2-1-16,0 4-2 15,0 3-1-15,-5 6 0 16,1 2 0-16,-3 5-1 15,0 5 1-15,-6 2-1 16,-1 3 1-16,-3 0 3 16,-5-1 1-16,-3 0 3 0,-1-2 2 15,-5 1 8-15,1-1 1 16,-3-2 1-16,3 2 2 16,1-7 16-16,0 1 2 15,-1-4 9-15,1-5 2 16,0-3-10-16,2-4 2 15,-2 0-9 1,-3-3-4-16,1-2-20 0,-2-1-12 16,-2-7-18-16,-2-1-9 15,-2-6-40-15,0-1-31 0,2 1 68 16</inkml:trace>
  <inkml:trace contextRef="#ctx0" brushRef="#br0" timeOffset="56146.704">23747 7682 724 0,'6'11'159'0,"-2"-1"-157"0</inkml:trace>
  <inkml:trace contextRef="#ctx0" brushRef="#br0" timeOffset="56484.798">23721 7891 167 0,'0'5'81'16,"0"-2"-22"-16,1-3-7 0,-1 0 8 16,-1 0 2-16,1-1-10 15,0 1-11-15,0 0-47 16,0-1-13-16,0 0-8 16,0 0 4-16,0 0 28 15,2-5 6-15,3-8 0 16,0 0-2-16,15-31-6 15,-12 31-2-15,-1-6 1 16,-1-5 1-16,1 0 1 16,-3-5 1-16,3 2 1 15,0 4 6-15,2 5 21 16,-2 4 9-16,1 0 6 16,-2 5-5-16,1 4-25 15,2 1-10-15,3 8-12 16,-4 1-4-16,2 5-10 15,-2 3-17-15,-2 0-42 0,2 9-32 16,-1-2 65-16</inkml:trace>
  <inkml:trace contextRef="#ctx0" brushRef="#br0" timeOffset="56726.153">24055 7665 889 0,'26'47'291'0,"-26"-45"-429"15,3-1-153-15,-4 0 176 16</inkml:trace>
  <inkml:trace contextRef="#ctx0" brushRef="#br0" timeOffset="57294.634">24083 7716 196 0,'0'0'129'0,"0"0"-9"16,0 0-16-16,0 0-30 16,0 0-4-16,0 0 8 15,0 0-1-15,0 0-14 16,0 0-15-16,0 0-34 15,0 0-7-15,-2 0-10 16,1 0-1-16,0 0 1 16,-2 1 2-16,-13 6 0 0,-31 16 0 15,30-15 0-15,0 4 0 16,2-1 1-16,-1 3 3 16,5 1 1-16,-1-2-1 15,1 3-1-15,4-2 0 16,-2-3-2-16,3 3 0 15,6-3-1-15,3-1 1 16,-2-1-1-16,2-3 1 0,2-1 1 16,0 0 2-16,8-3 1 15,3-1 1-15,1-1-1 16,5-6 0-16,-4 0 4 16,-1-1 2-16,4 0 1 15,-5 2-1-15,0-4-3 16,-2 3 0-16,-5-5 3 15,1 2 0-15,-5 0 1 16,0 1-2-16,0-2 3 16,-2 1-1-16,-2-2 5 15,0 3 2-15,-1 1-1 16,0 2 3-16,0 5 0 16,0-5-3-16,0 4-10 15,0 1-7-15,0 0-8 16,0 0 3-16,0 0 7 15,-1 0 4-15,1 14 2 0,0 1-3 16,5 30-5-16,-3-28-2 16,0-2-16-16,0-2-6 15,-1-4-42-15,0-3-35 16,0-2-84-16,1-4-21 16,-2-2 123-16</inkml:trace>
  <inkml:trace contextRef="#ctx0" brushRef="#br0" timeOffset="58492.716">24194 7748 1090 0,'0'0'353'0,"0"0"-419"16,2 3-10-16,6 11 2 16,-4-3 13-16,10 31 61 15,-14-29 6-15,1 4 1 16,0-2 0-16,1 1-1 16,-1-4-1-16,0-2-3 15,1 1 1-15,0-2 2 16,-2-2 4-16,2-1 1 15,0-3 0-15,-1 0-3 0,-1-3-4 16,0 0 5-16,0 0-1 16,0 0 1-16,0 0 2 15,0 0 4-15,0 0 5 16,0 0 10-16,0-1-1 16,0-1-7-16,0 1-5 15,6-2-12-15,3-10 0 16,29-28-2-16,-29 26-1 15,1-3 3-15,-1 3 2 0,-1-4 2 16,2 3 0-16,1 1-3 16,-2-3-2-16,2 8-2 15,-4-5 0-15,-2 5 0 16,6 5 2-16,-8-1 1 16,-1 3 0-16,4 3-3 15,-6 0-2-15,0 0-3 16,0 0 0-16,0 0 1 15,0 0 0-15,4 7 0 16,3 7 1-16,12 32 2 16,-16-28 0-16,-3 1 2 15,0-2-1-15,3 0 1 16,-3 0-1-16,0-2 1 16,2-2 0-16,-3-1-1 15,1-2 1-15,0-1 0 16,0 0 0-16,2 2-1 0,-2-2 1 15,0-4-1-15,1-1 1 16,1-4 5-16,-3-1 2 16,1 1 3-16,-1-1 1 15,0 1-1-15,0-1-1 16,1 0-2-16,0 0-2 16,0-1-4-16,0 1-1 15,2-5-2-15,5-7 1 16,24-31 0-16,-23 27 0 15,0 2 0-15,2-3 0 16,1 0-1-16,3-2 1 0,3-1-1 16,-2 4 0-16,-3 1 0 15,-1 2 0-15,-2 5 0 16,0 0-1-16,-1 4-3 16,-1 1 0-16,-2 1-1 15,2 3 0-15,0 1 2 16,1 1-1-16,0 1 0 15,0 0-1-15,0 6 3 16,-1 2 0-16,-1-4 1 16,0 2 1-16,-2 0 1 15,1 1 0-15,1 2 0 16,0 1-1-16,-3-3 1 16,3 2 0-16,-3-2 1 15,1 2 1-15,0-4-1 16,1 0 0-16,-2-1 0 0,0-1-1 15,1 5 0-15,-1-2-1 16,-1 3 1-16,1-1 0 16,-1 0 1-1,1-1 0-15,2 3-1 0,-3 0 1 16,5-3-1-16,2 3 1 16,3-3 1-16,1 0 0 15,5 2 4-15,-4-1 1 16,5 0 2-16,1-3 1 15,3 0-5-15,-1-3-2 0,8-5-36 16,1-4-48-16,7-9 52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06:23.3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18092 4563 447 0,'37'46'132'16,"-37"-57"-144"-16,-1 4-9 16,1-3 21-16,0 2 30 15,-1 0 7-15,-4-3 25 16,-3 0 14-16,-2 2 0 15,-2 1-2-15,-6 2-32 16,-2 4-23-16,-17 14-18 16,-8 6-5-16,-13 21 1 15,-5 6 2-15,6 21 1 16,-7 7 0-16,-1 8 0 16,-3 9 0-16,-10 4 0 15,10 3-1-15,10-4 1 16,7-8 0-16,19-16 0 15,7-11 1-15,16-15 4 16,7-6 4-16,3-15 24 16,6-6 2-16,8-9 3 0,4-5-5 15,18-7-20-15,4-7-3 16,13-10-4-16,1-3 1 16,6 0-1-16,-3 2 0 15,-6 10-3-15,0 4-1 16,-10 8-1-16,4 1-1 15,2 5 0-15,0 0 1 16,7 3-1-16,4-1 0 16,4-2 1-16,0-4 0 15,-3-5 5-15,-2-5 11 0,-4-4 9 16,0-5 1-16,1 2-3 16,2-2-10-16,-1 0-8 15,3 3 0-15,-8-3 3 16,2 0 0-16,0-4 0 15,-2-5-2-15,6-5-3 16,-3-4 0-16,-1-2 0 16,0-2 2-16,-2-2 0 15,-2-3 1-15,-2-3 7 16,-2 3 0-16,-1 3 11 16,-3 1 5-16,-3-8-2 15,-2-4 1-15,-7-3-8 16,-3-1-5-16,-7 6-7 15,-4 2-2-15,-11 8-5 16,-3 6-1-16,-3 7 1 0,-5 3 1 16,0 3 1-16,-2-2 2 15,-1 2-4-15,-1 2-2 16,0 0-4-16,-1 2-1 16,-2 1 1-16,-2-1 1 15,-3 3 0-15,-2-2 0 16,-2 3 2-16,-2-4 0 15,-1 0-1-15,0-3 0 16,-1-3-6-16,1 1-4 0,-9 0-11 16,-2 3-3-16,-15 6 1 15,-2 4 4-15,-10 6 10 16,-3 3 3-16,-4 2 3 16,3 5 1-16,-10 5 0 15,-5-1 1-15,-9 7 2 16,-6 2-1-16,5 6-3 15,5 2-5-15,1-4-19 16,3 5-9-16,6 1-28 16,7-1-18-16,22 7-75 15,5 0 101-15</inkml:trace>
  <inkml:trace contextRef="#ctx0" brushRef="#br0" timeOffset="405.467">21380 4006 1010 0,'-8'-1'243'0,"-7"14"-514"16,-1 11 160-16</inkml:trace>
  <inkml:trace contextRef="#ctx0" brushRef="#br0" timeOffset="1101.012">21159 4334 93 0,'-57'88'50'0,"-21"27"-8"16,-6 4-30-16,-11 12-11 0,0-7 1 16,20-20 10-16,8-15 47 15,20-21 21-15,9-11 1 16,9-9-5-16,3-8-48 16,6-10-23-16,5-1-4 15,7-4-14-15,2-1-10 16,7-2-3-16,5-2 5 15,8-10 27-15,6-4 21 0,13-7 33 16,-1-6 6-16,9-6-1 16,2 1-4-16,5 0-17 15,5 2-2-15,3 4 5 16,0 8-2-16,-4 16-3 16,0 7-6-16,-9 9-12 15,-4 3-4-15,-3 6 14 31,-8 2-1-31,6 0-4 0,2-2-2 0,3-15-7 16,2-7 13-16,3-7 18 16,-2-8 8-16,-2-4 7 15,-1-1-1-15,-1-4-7 16,-1-3-5-16,-3-3-19 16,-2-4-9-16,-6-8-5 15,5-1 1-15,6-10 1 16,3-5-1-16,1 2-6 15,-2-2-2-15,0-5-5 0,2-2-1 16,7-8-5-16,0-3-2 16,-2-1 0-16,-6-2-1 15,-9 2 1-15,0-4 2 16,-1-3-6-16,2 2-4 16,1-1-3-16,-4 2-10 15,-1-1 2-15,1-4 1 16,-1-3-5-16,-2 0 7 15,-6 6 5-15,-3 7 2 0,-3 9 9 16,-2 6 2-16,-2 5 2 16,-3-1-3-1,-5-2 0-15,-2 1 0 0,-10 4-7 16,-5 3-7-16,-12 1-13 16,-14 1-8-16,-27-3-7 15,-11 1 2-15,-27 8 10 16,-8 6 6-16,-11 15 11 15,-5 5-4-15,-4 16-66 16,4 8-72-16,12 11 95 16</inkml:trace>
  <inkml:trace contextRef="#ctx0" brushRef="#br0" timeOffset="2252.551">20210 6528 1488 0,'-32'-13'471'0,"15"6"-642"16,-3 6-130-16,0 20-44 15,2 13 53-15,-5 15 208 16,-3 4 132-16,-2-8 79 16,-7-1-18-16,-1-2-52 15,-1 4-13-15,-1 11-31 16,3 4-9-16,6 0-2 0,8-4 3 15,14-11 9-15,7-7-1 16,15-13-5-16,6-2-3 16,16-8-11-16,8 1 1 15,9-2 1-15,6-2 0 16,3 2 2-16,-3-3 1 16,4 4 1-16,0 4 1 15,3 2 0-15,1 5 0 0,-4 2 0 16,-7 3-1-16,-13 2 4 15,-5 4 6 1,-11 1 16-16,1 1 7 0,2-5 12 16,1 0-1-16,11-3-6 15,2-2-4-15,8-1-7 16,2-5-2-16,-1-10 15 16,4-3 6-16,4-13 6 15,6-3-2-15,14-9-14 16,3-5-6-16,2-4-1 15,-5-6 0-15,-1-11-7 16,-3-4-2-16,-3-5-11 16,1 1-2-16,-14 4 3 15,-4 2 4-15,-17 2 8 16,-6 1 7-16,-10 4 2 16,-3 7-2-16,-6 3-6 15,-2 5-5-15,-8-1-9 16,0 4-4-16,-5-1-5 0,0-2-3 15,-2-1 0-15,-6-6 2 16,-6 1 1-16,-5 1 0 16,-7-3 0-16,0 1-2 15,-1-6 0-15,-7-1 0 16,-2-5-4-16,-9 0 1 16,-9-2-1-16,-4-3-1 15,-4-1-4-15,-1 0-3 0,3 10-3 16,-1 6 0-16,-4 12 2 15,-4 4 2-15,-4 4 3 16,3 3 0-16,7 1-1 16,5 4 0-16,4 2-5 15,-2 1-3-15,-9 0-4 16,0 1 3-16,-8 4 6 16,2-2 4-16,8 3 8 15,5-1 0-15,-5 3 2 16,-1-1-1-16,-11 3-1 15,-10 1 0-15,1-1-6 16,1 4-9-16,8 2-19 16,2 4-11-16,9-1-27 15,3 2-43-15,4 1 80 16</inkml:trace>
  <inkml:trace contextRef="#ctx0" brushRef="#br0" timeOffset="2999.605">18346 4885 1043 0,'-1'-4'183'15,"3"4"-245"-15</inkml:trace>
  <inkml:trace contextRef="#ctx0" brushRef="#br0" timeOffset="3341.689">18347 4886 576 0,'0'0'264'16,"0"0"-122"-16,0 0-60 0,0 0-41 15,0-1-5-15,0-4-1 16,-1-17 0-16,-6-27-10 16,4 29-4-16,-1 5-5 15,1 3-3-15,1 6-14 16,2 4-7-16,0 10-4 16,2 2 1-16,1 7 5 15,4 5 5-15,3-1 0 16,3-1-1-16,2-2-1 15,-1-6 0-15,1-2 2 16,-1-5 1-16,-4-3 4 16,3 0 1-16,-3-2 2 15,1 0 2-15,-5-2 2 16,1-1 6-16,-2-1 11 0,0-2 3 16,-2 0 8-1,-2-1-3-15,-2 0-5 0,-5-2-5 16,-5 2-18-16,-4 3-7 15,-7 4-38-15,-2 5-41 16,2 7 52-16</inkml:trace>
  <inkml:trace contextRef="#ctx0" brushRef="#br0" timeOffset="4181.689">21462 4927 419 0,'0'0'222'16,"-1"2"-44"-16,1-2-58 16,-1 0-9-16,0-2-2 15,0 1-13-15,-1 0-45 16,1 0-21-16,0 0-26 16,-6-3-5-16,-7 0-2 15,-27-6 0-15,34 15 1 16,3-1-1-16,4 4 3 15,3 1 0-15,3 4 4 16,2-1 1-16,2-1 3 16,1-3 2-16,1-3 7 15,1-1 9-15,-2-1 1 0,4-2 0 16,1-1-3 0,-3 0-4-16,0-3 8 0,-4-3 6 15,-6-3 3-15,0 0 1 16,-6-2-6-16,0 1-6 15,-6 1-13-15,-1-2-7 16,-4 6-9-16,-6 2-3 16,-3 6 0-16,-6 4 2 15,3 4 2-15,0 1 0 16,5-1 0-16,6 2-1 16,4 0-27-16,3-1-31 0,5 2-121 15,3 1-235-15,15 5 274 16</inkml:trace>
  <inkml:trace contextRef="#ctx0" brushRef="#br0" timeOffset="5011.594">21037 7141 1022 0,'9'-1'425'16,"-8"-10"-174"-16,-1 1-427 16,1 0-7-16,-3-4 50 15,2 1 61-15,1-5 145 16,-4-3 13-16,-2-3-26 16,-6-1-18-16,-7 4-30 15,1 0-11-15,-5 2 1 16,0 2 0-16,-1 6 4 15,0 1 1-15,6 10-1 16,-1 5-1-16,2 2-2 16,5 8 0-16,2 2-3 15,3 4-1-15,6 10-3 0,1-2 1 16,6 2 4-16,2-3 6 16,5-9 13-16,3 0 4 15,6-8 7-15,3 0 3 16,2-6 3-16,-1-4 2 15,-6-3-4-15,-3-4-5 16,-9 1-12-16,-1-1-12 16,-3 1-38-16,-5 1-26 0,-2 0-83 15,-6-2-57 1,-14-3 125-16</inkml:trace>
  <inkml:trace contextRef="#ctx0" brushRef="#br0" timeOffset="7764.156">20858 6952 541 0,'43'8'199'0,"-41"-8"-282"16,-1 1 23-16</inkml:trace>
  <inkml:trace contextRef="#ctx0" brushRef="#br0" timeOffset="8272.795">20904 6961 293 0,'0'0'140'0,"0"0"-60"0,0 0-28 16,0 0-23-16,0 0-3 16,0 0 6-16,0 0 4 15,-1 0-7-15,0 0 0 16,0 0-8-16,0 0-6 16,-1 0-10-16,1 0-4 15,0 0-1-15,0 1-1 16,-1 1 2-16,-1 1 1 15,1-1 5-15,1-1 4 0,0-1 12 16,-2 3 1-16,2-3 0 16,0 1-3-16,1 1-6 15,0-2-1-15,0 1-2 16,0-1 0-16,0 0-5 16,0 0-3-16,0 0-5 15,0 0-4-15,0 0-1 16,0 0-1-16,0 0 4 15,0 0 2-15,0 0 1 16,0 0 2-16,0 0-1 16,0 0 0-16,0 0-2 15,1 5 0-15,-1-3-1 16,0 2 0-16,0-2 2 16,0 0 3-16,0 0 4 15,0-2 2-15,0 2 0 0,0-2-1 16,0 2-4-16,0 0-3 15,0-1-1-15,0 2-1 16,0-3 0-16,0 0 2 16,0 0 2-16,0 1 1 15,0 0-1-15,0 0-8 16,0-1-95-16,0 2 73 16</inkml:trace>
  <inkml:trace contextRef="#ctx0" brushRef="#br0" timeOffset="9868.979">21026 7195 377 0,'10'0'94'15</inkml:trace>
  <inkml:trace contextRef="#ctx0" brushRef="#br0" timeOffset="10631.03">21046 7195 286 0,'5'0'183'15,"-2"0"-25"-15,0 0-64 16,0 0-20-16,-1-1-31 15,0 0-7-15,0 0-6 16,-1-2-4-16,-1 1-11 16,-3 0-3-16,0-2-6 15,-1 0-4-15,1-2 0 16,0 0 0-16,-2-1 0 16,-2-1-1-16,0-1-1 15,-23-27 2-15,19 28 1 16,0-1 1-16,1 0-1 15,-1-1 1-15,2 0 0 16,0 1 0-16,-1 0 1 16,2 2 0-16,0-1-1 15,-1 0 0-15,3 2 1 16,-4-1 0-16,2 3-2 0,-1 2 0 16,0 0-2-16,2 2 1 15,1 0 0-15,3 1-2 16,-1 0-1-16,3-1-2 15,0 1 0-15,0 2 1 16,0-1 2-16,1 1 0 16,0 2 2-1,0 1-1-15,1-1 2 0,1 2-1 16,2 0 0-16,0 0 1 16,2 1 1-16,1-1 2 15,1-1 2-15,0 0-1 16,0-3-2-16,0 1-2 0,0-2-2 15,0-1-1-15,-1 0 0 16,0 0 1-16,0-1 0 16,-1 0 1-16,-2-1-1 15,1 0 0-15,-2 0 0 16,0 0 0-16,-1 0-1 16,0-2-1-16,1 1-3 15,-2-1 1-15,-1-1 1 16,-1 1 0-16,-1-2 1 15,0 0 0-15,-1 0 0 16,-2-1 1-16,0 0-1 16,0 0 0-16,-1 2 0 15,0 0-1-15,0 1-1 16,2 1 0-16,-1 0-2 0,1 1 0 16,-1 2-2-16,2 1 2 15,-1 0 2-15,2 2 2 16,1 2 3-16,1 0 2 15,1 1 3-15,1 0 2 16,2 0 5-16,0-2 0 16,1 0-4-16,-1 0-12 15,0-2-89-15,-1-1 66 0</inkml:trace>
  <inkml:trace contextRef="#ctx0" brushRef="#br0" timeOffset="36712.228">18964 11231 41 0,'-1'-1'17'0,"-5"-1"-11"16</inkml:trace>
  <inkml:trace contextRef="#ctx0" brushRef="#br0" timeOffset="37969.2">18894 11207 227 0,'-59'-22'128'0,"55"20"-23"15,1-2-20-15,1 3-22 16,0 0-2-16,1 0 2 15,0 0 2-15,0 0 0 16,0-1 4-16,0 1-1 0,-1 1 1 16,2 0 0-1,0-1-1-15,0 1 0 0,0 0-1 16,-1 0-6-16,1 0-6 16,-1-1-13-16,0 0-3 15,0 1-9-15,0 0-1 16,0 0-1-16,-1 0 1 15,1 0-4-15,0 0-2 16,0 0-7-16,0 0-3 16,0-1-4-16,-1 0-3 0,1-1 0 15,0 1-1 1,0 1 0-16,0 0-1 0,1 0-2 16,-1 0-2-16,1 0-1 15,-1 0-1-15,1-1-1 16,-2 0 0-16,2 0-2 15,0 1-1-15,0 0-3 16,0 0 0-16,0 0 2 16,0 0 1-16,0 0 4 15,0 0 2-15,0 0 0 16,0 0-1-16,0 0 1 16,0 0-1-16,0 0 0 15,0 0 0-15,0 0 0 16,4 0 0-16,2 1 1 15,-2-1 1-15,0 0 2 16,-2 0 3-16,-1 0 4 16,-1 0 2-16,1 0 2 0,0 0-1 15,1-1-4-15,-2 0-4 16,0-1-3-16,0 1-1 16,0 0-1-16,0 0 0 15,0 0 1-15,0 0 1 16,0 0 0-16,0-1-1 15,0 1 1-15,0 0-2 16,0 0-1-16,0 0-2 0,0 0-2 16,0-1-2-16,0 1-1 15,0 0-2-15,0 0-1 16,0 0-2-16,1 1-1 16,2 2 1-16,3 11 1 15,0-2 1-15,29 29 3 16,-25-31 0-16,-2-1 1 15,2 1-1-15,-2-5 3 16,1 1 2-16,2-4 2 16,-3 1 1-16,2-2 1 15,-4-3 0-15,0 3 2 16,0-3 0-16,-3 2 2 16,2 0 2-16,-3-3 1 15,-2 3 1-15,0 0 0 16,0 0-2-16,0-1-1 15,0 1-1-15,0-1-3 0,0-7-2 16,-1 0-2-16,-2-3 0 16,-12-29-1-16,6 27 1 15,1 2 1-15,-2 2 1 16,2 3-1-16,1 1 0 16,-1 4-2-16,2 0-3 15,0 2-3-15,3-2-2 16,2 2-3-16,-1 0 1 15,2 0 1-15,-1 0 1 16,0 0 3-16,0 0 1 0,0 0-3 16,1 13 0-1,1 0-2-15,9 31 0 0,-4-29 6 16,0-5 1-16,1 3 5 16,-3-11 1-16,1 2 2 15,0 1 1-15,-4-4-1 16,2 4-1-16,0-5 0 15,-3 0 2-15,0 0 3 16,0-1 3-16,0 1 3 16,0 0 1-16,0 0 0 15,0 0-2-15,0-1-3 16,-2-1-2-16,1 1-5 16,0 0-1-16,0 0-1 15,-7-5-1-15,-4-1-6 16,-27-13-12-16,28 21-28 15,-1-1-39-15,6 4-175 32,4-1 175-32</inkml:trace>
  <inkml:trace contextRef="#ctx0" brushRef="#br0" timeOffset="38853.073">21034 10231 1096 0,'48'19'367'16,"-41"-29"-502"-16,3-4-229 15,6 2 223-15,0 5-212 16,0 2 238-16,-2 1 287 16,-3 0 3-16,-3 0 53 15,-3 0-114-15,1 4-37 16,-5-4-31-16,1 2 0 15,-2 1 18-15,0 0 9 0,0-1-14 16,0 1-13-16,0 0-28 16,-2 0-11-16,1 0-7 15,0 0-2-15,0-1-8 16,0 1-6-16,0 0-8 16,-1 1-1-16,1 0 6 15,0 0 4-15,0 7 6 16,2 15 0-16,14 26 1 15,-2-25 1-15,3-4 6 16,-1-5 3-16,0-3 5 16,-1-3 2-16,0-4 0 15,1-3-1-15,0 1-1 16,-2-2 1-16,0 0 0 16,-3-4 1-16,0 1 5 15,-5 0 5-15,-1-1 6 16,-2 2 0-16,-2-9-5 0,-1 0-5 15,-5-7-10-15,-2-1-3 16,-4 2-2-16,-2 0 0 16,1 7 1-16,-1 1 1 15,2 9 1-15,-2 0 2 16,2 3-1-16,2 2-1 16,2 1-1-16,0 0-2 15,2 4 0-15,2-2 1 16,1 0 1-16,2 0 0 0,1 2 1 15,-1-2 2 1,-2 7-61-16,0 2-92 0,-1 14 98 16</inkml:trace>
  <inkml:trace contextRef="#ctx0" brushRef="#br0" timeOffset="39842.98">23133 12344 910 0,'-3'-7'387'0,"2"6"-222"16,-2-3-98-16,-6-12-50 15,-6-1-17-15,-6-9 15 16,-1 1 13-16,1 3 12 16,0 1 0-16,2 4-16 0,-5 2-9 15,-2 0-13-15,4 5-2 16,-2 5-2-16,3-1-1 15,4 11 1-15,-1 1 1 16,3 5-1-16,1 5-1 16,3 1 0-16,6 3 0 15,5 3 2-15,4-2 1 16,4 0 2-16,3-2 4 16,1-6 5-16,0 2 2 15,5-2 3-15,-1-4 3 0,-2-3 5 16,5-4 3-16,-6-2 6 15,0-1 2-15,-1-4-2 16,-5-2-3-16,-1-2-9 16,-1-2-5-16,0-5-7 15,-5-2-4-15,0 1-4 16,-3-1-2-16,0 6-9 16,-2 4-3-16,-2 3-4 15,-1 3 0-15,-2 1 6 16,2 1 3-16,-2 2 1 15,1 2-1-15,3 1 0 16,-1 1 1-16,3 7 3 16,2-2 4-16,3 4 1 15,1 1 2-15,4-4 2 16,2 5-1-16,3-4-3 16,0-1 1-16,1-4-2 15,-2-4 1-15,-3-3 5 0,3 1 1 16,-4-4-1-16,-1 2-5 15,-3-1-43-15,-3 0-52 16,0 0 59-16</inkml:trace>
  <inkml:trace contextRef="#ctx0" brushRef="#br0" timeOffset="41594.053">16741 11939 480 0,'24'7'188'16,"-25"-8"-127"-16,0 1-37 0,1-1-10 16,-1 1 10-16,1 0 27 15,0 0 9-15,0 0 6 16,0-1-10-16,0 1-26 15,-1 0-10-15,0 0-16 16,1 0-6-16,0 0-4 16,0 0 1-16,0 0 9 15,1 2 10-15,14 28 21 16,39 56 1-16,-17-25-8 16,5 5-8-16,5 2-19 15,2 1-2-15,2 2-7 16,-2-3-7-16,-9-7-27 15,-7-6-33-15,-9-11-135 16,-5-10 137-16</inkml:trace>
  <inkml:trace contextRef="#ctx0" brushRef="#br0" timeOffset="41985.018">17018 11838 785 0,'1'4'169'16,"1"7"-257"-16,1 9-123 16,-2 10 15-16,-1 10 131 15,-7 2 65-15,-4 8 119 16,-1 5 34-16,-8 5 20 16,2 1-6-16,-3 5-43 15,0 0-23-15,-1 12-37 16,3 4-21-16,-1-7-20 15,2-1-9-15,5-18-10 16,0-5-13-16,9-12-72 16,1-6-67-16,5-12 88 15</inkml:trace>
  <inkml:trace contextRef="#ctx0" brushRef="#br0" timeOffset="42584.841">17300 12673 970 0,'-5'4'363'0,"5"-3"-323"15,-2-1-111-15,2 0-65 16,0 0 16-16,0 0 82 16,0 0 54-16,0 0 49 15,14 4 2-15,5-3-14 16,29-6-15-16,-24-5-18 16,0-2-5-16,-2-4 10 15,-2-5 9-15,-3-8 16 16,-2-3 1-16,-2-7-16 15,-2 2-8-15,0 6-17 16,-2 2-7-16,-3 13-2 16,-2 3-1-16,-1 8-8 15,-2 2-6-15,0 4-10 0,-1-1-2 16,0 0 5-16,0 0 6 16,12 23 11-16,12 36 2 15,-21-21 2-15,3 6 1 16,-1-7 2-16,2-1 2 15,-1-7 2-15,4-3 2 16,1-3 4-16,0-2 1 16,5-1 4-16,-1-7 0 15,2-1-3-15,3-4-2 16,5-6-6-16,4-3-5 0,4-8-14 16,0-7-12-16,-5-8-31 15,-1-3-16-15,-5-1-33 16,-3-3-20-16,-6-5-37 15,-4-3-19-15,-9-7 114 16</inkml:trace>
  <inkml:trace contextRef="#ctx0" brushRef="#br0" timeOffset="42800.262">17554 12083 1443 0,'-2'0'478'16,"2"7"-507"-16,4 7-63 16,8 14-62-16,2 4-51 15,3 11 137-15</inkml:trace>
  <inkml:trace contextRef="#ctx0" brushRef="#br0" timeOffset="44438.441">17810 12340 547 0,'-11'-7'221'0,"8"5"-187"15,0 1-157-15,3-1 59 16,0 0-171-16,0 1 54 15,0 0 92-15,0 0 93 0,0 0 55 16,0 0-13-16,0 0-11 16,4-4 7-16,8 0 10 15,-2 0 35-15,25-30 19 16,-30 33 11-16,1-3-6 16,1 0-34-16,3-4-21 15,5-5-36-15,3-1-11 16,7-1-8-16,0-2-1 15,7-5 0-15,-4-5 0 16,1-3 3-16,0-1 2 16,-2-3 6-16,3 3 2 0,-4 1 10 15,1 1 6-15,-3 1 12 16,-1-2 3-16,-1 3 7 16,-3 0-1-16,-2 7-5 15,-5 3 0-15,0 2-9 16,0 3-5-16,0 1-8 15,-3-3-7-15,-2 3-7 16,-2 2-3-16,-2 4-4 16,-2 1-1-16,-1 1-1 15,-1-2-3-15,0 3-6 16,0 1-1-16,0 1-9 16,0 0-6-16,-1 0-44 15,1 0-37-15,0 0-90 16,0 0-64-16,0-1 163 15</inkml:trace>
  <inkml:trace contextRef="#ctx0" brushRef="#br0" timeOffset="45069.689">18035 11637 687 0,'0'1'272'16,"1"-1"-127"-16,3 3-215 15,-4-3-8-15,0 0 46 16,0 0 42-16,7 0 71 16,7-2 17-16,7-2 3 15,26-14-10-15,-26 5-39 16,0-5-16-16,1 1-23 15,1-1-5-15,-1 3-3 0,2 1 0 16,0-1 1-16,2 1 0 16,3 0-1-16,1-1 0 15,0-1-4-15,0 0 0 16,0-1-1-16,0 3 1 16,-6 2-1-16,-1 4 0 15,-4 4 0-15,-5-1 1 16,-3 3-1-16,-2 2 1 0,1-2-1 15,-2 2 0-15,-4 0 1 16,0 0 0-16,-1 5 2 16,-3-5 4-16,0 0 11 15,7 15 6-15,22 45 12 16,-13-22 6-16,6 27 5 16,-1 6-7-16,4 21-12 15,3 12-12-15,2 15-70 16,4 5-71-16,13 17 79 15</inkml:trace>
  <inkml:trace contextRef="#ctx0" brushRef="#br0" timeOffset="56678.768">12886 11558 1322 0,'-1'-4'442'16,"0"2"-444"-16,-1 1-39 16,1-1 4-16,0 1 10 15,1 0 45-15,0 0 21 16,0 0 17-16,0 0 6 15,0 0-11-15,-1-1-11 16,0 1-14-16,1 0-6 0,-1 0-6 16,1 0-1-16,0 0-7 15,0-1-3-15,0 1-9 16,0 0-3-16,0 1-1 16,0 23 2-16,4 66 6 15,-1-18 0-15,-2 18 1 16,2 9-1-16,5 7 0 15,-1 0-1-15,1-12 1 16,-1-6 1-16,-4-12 1 16,3 0 1-16,-1-5 0 15,1-10 0-15,1-9 0 16,-1-14-1-16,-2-19 1 16,-3-5-1-16,-1-9 2 15,-1-1 0-15,1-3 0 16,0 0-1-16,0 0-1 15,0-1-1-15,0-1-4 0,1-1 0 16,11-28-1-16,9-33 1 16,-8 18 3-16,0-6 2 15,2-5 0-15,1-8 0 16,-1-1 1-16,-2 0 0 16,-3-8-1-16,3-2 0 15,-3-5 1-15,3-4-1 16,2 10 0-16,-2 2 1 15,-2 3-1-15,2 4 0 16,-5 5 0-16,0 5 0 0,0 13-4 16,-3 5-6-16,-3 10-15 15,-1 9-11-15,-1 9-34 16,-1 7-27-16,1 3-69 16,0 2-36-16,0-2-42 15,0 0-24-15,0 0 179 16</inkml:trace>
  <inkml:trace contextRef="#ctx0" brushRef="#br0" timeOffset="57008.885">12809 12029 1067 0,'-13'-6'382'0,"5"1"-293"16,2 5-149-16,5-2-20 16,3 2 14-16,-2 0 16 15,0 0 45-15,10 3 13 16,18 5 4-16,37 9 1 15,-19-8-10-15,-3-4-2 0,10 3-20 16,-1-2-28-16,-2-4-44 16,6 1-16-16,-6-7-20 15,2-4-10-15,-4-7 96 16</inkml:trace>
  <inkml:trace contextRef="#ctx0" brushRef="#br0" timeOffset="57355.008">13627 11868 1239 0,'0'1'382'16,"7"14"-435"-16,25 34-36 16,-6-8 0-16,8 7 39 15,3 9 45-15,5-1 6 16,-2-4 3-16,2 0-1 16,1 0-5-16,-2 1-25 15,0-9-53-15,-2-8-17 16,-6-14-1-16,-6-9 26 0,-6-12 57 15,-5-5 20 1,-3-9-15-16,-1-7-59 0,-4-12 46 16</inkml:trace>
  <inkml:trace contextRef="#ctx0" brushRef="#br0" timeOffset="57677.373">14100 11856 1155 0,'-19'-5'418'16,"1"1"-321"-16,1 6-138 16,2 10-9-16,-1 12 10 15,-4 5 16-15,-4 6 27 16,3 4 9-16,1 8 10 0,-1 0 4 15,4 0-2-15,1-2 0 16,-3-6-3-16,-1 0-1 16,5-1-1-16,-7-2-3 15,5-4-7-15,3-4-3 16,0-6-6-16,3-7-13 16,5-7-70-16,0-3-66 15,6-3-213-15,2 1 223 16</inkml:trace>
  <inkml:trace contextRef="#ctx0" brushRef="#br0" timeOffset="58207.965">14149 12623 1148 0,'3'12'406'0,"1"-10"-412"16,4-2-108-16,10 4-78 15,3 0 14-15,4-3 88 0,0-1 44 16,-2-2 75-16,0-7 4 15,-3-1 9-15,-6-5-6 16,-3-9-5-16,1-4 6 16,-1-11 19-16,3 3 10 15,-3 2 12-15,-8 1 0 16,-3 10-19-16,0 4-12 16,-3 7-25-16,4 8-13 15,0 1-21-15,-2 6-7 16,1-3-5-16,0 0 2 0,2 25 13 15,-1 34 5-15,-5-26 5 16,0 3 4-16,6 2 11 16,3-7 9-16,4-8 17 15,3-1 6-15,2-9 2 16,-1-3-5-16,4-2-15 16,3-4-7-16,5-4-13 15,0 1-4-15,5-5-29 16,0-4-28-16,-1-12-88 15,0-6-80-15,-8-13 135 16</inkml:trace>
  <inkml:trace contextRef="#ctx0" brushRef="#br0" timeOffset="58389.992">14329 12034 1049 0,'7'28'493'0,"-1"-4"-68"15,14 16-489-15,3 8-135 16,15 13 132-16</inkml:trace>
  <inkml:trace contextRef="#ctx0" brushRef="#br0" timeOffset="69884.084">16188 15179 345 0,'1'2'157'16,"0"0"-69"-16,0-3-69 15,-1 1-26-15,0 0 6 0,0-1 46 16,0 0 32-16,0 1 41 16,-1-1 10-16,0 1-15 15,0 0-16-15,1 0-19 16,0 0-5-16,0 0-9 16,0 0-4-16,0 0-21 15,0 0-11-15,0 0-20 16,0 0-6-16,0 0-7 15,-1 0-5-15,1 0-10 16,0 8-10-16,3 11-47 16,12 23-40-16,-6-27-121 15,-3-5-90-15,0-7 205 16</inkml:trace>
  <inkml:trace contextRef="#ctx0" brushRef="#br0" timeOffset="70253.472">16461 14758 1025 0,'0'-1'331'15,"0"0"-376"-15,0-1-56 0,0 1 11 16,0 0 24-16,0 0 88 16,0 0 37-16,0 1 5 15,1 0-7-15,3 2-37 16,0 10-13-16,2 7-13 15,27 31-6 1,-28-28-3-16,-4 0-1 0,4-7-7 16,-2-4-11-16,4-2-57 15,1-4-84-15,-1 2 112 16</inkml:trace>
  <inkml:trace contextRef="#ctx0" brushRef="#br0" timeOffset="70586.222">16976 14509 986 0,'3'8'368'0,"-1"-3"-306"16,4 4-99-16,3 3-68 16,2 5 12-16,-4-2 40 15,-1-3 27-15,-4 1 27 16,0-2-1-16,0 1-66 15,0-2-62-15,2-8 79 16</inkml:trace>
  <inkml:trace contextRef="#ctx0" brushRef="#br0" timeOffset="70869.645">17708 14119 886 0,'19'21'475'15,"-18"-20"-73"-15,2 9-416 0,12 11-168 16,-5 6 1-16,7 8 59 15,-1 2 38 1,-6 4 82-16,1 0 0 0,-4 5-93 16,2-2-132-16,-2-6 146 15</inkml:trace>
  <inkml:trace contextRef="#ctx0" brushRef="#br0" timeOffset="71288.734">17863 15145 1185 0,'0'11'393'0,"3"0"-489"16,5 8-236-16,6 21 195 15</inkml:trace>
  <inkml:trace contextRef="#ctx0" brushRef="#br0" timeOffset="71738.281">17164 15531 875 0,'-4'7'329'0,"-7"1"-272"16,4-1-86-16,4 3-45 15,1 5 12-15,4-3 50 16,1 3 24-16,3 6 7 15,-1 0-1-15,0 3-25 16,0 1-29-16,2 2-118 16,-4-1-127-16,1 0 174 15</inkml:trace>
  <inkml:trace contextRef="#ctx0" brushRef="#br0" timeOffset="72100.582">16218 16056 928 0,'1'3'338'16,"1"1"-231"-16,10-1-128 16,2 3-5-16,2 1 22 15,3-2 9-15,-6-4 17 16,4 2 0-16,-1-3-16 15,1 1-25-15,3-1-84 16,2-2-80-16,9-2 110 16</inkml:trace>
  <inkml:trace contextRef="#ctx0" brushRef="#br0" timeOffset="72473.729">17856 16167 1081 0,'0'0'440'16,"0"0"-247"-16,0 0-206 15,0 0-55-15,0 0-31 16,0 0-4-16,0 0 38 15,0 0 8-15,0 0-71 16,0 0-167-16,0 1 191 16</inkml:trace>
  <inkml:trace contextRef="#ctx0" brushRef="#br0" timeOffset="72817.807">17608 16545 975 0,'1'0'359'0,"4"3"-280"16,3 4-67-16,1 1-16 16,4 6 4-16,2 1 8 15,-6-5 3-15,1 1-25 16,-2-5-42-16,2 2 36 15</inkml:trace>
  <inkml:trace contextRef="#ctx0" brushRef="#br0" timeOffset="76474.338">20472 15035 1144 0,'1'6'306'15,"2"7"-397"-15,4 6-185 16,1 4 8-16,-1-1 105 15,-1-3 60-15,-4-3 121 16,2-2-8-16,-1 1-9 16</inkml:trace>
  <inkml:trace contextRef="#ctx0" brushRef="#br0" timeOffset="76773.15">20503 14563 1341 0,'45'43'511'0,"-45"-44"-424"16,0 1-102-16,0 5-164 16,0-5-7-16,1 7 39 15,4 16 30-15,5 28 6 16,-5-30-79-16,-2 0 116 16</inkml:trace>
  <inkml:trace contextRef="#ctx0" brushRef="#br0" timeOffset="77054.398">20863 14466 1502 0,'0'0'504'15,"0"0"-542"-15,0 1-109 16,0-1-69-16,0 0 13 16,3 3 45-16,13 5 47 0,29 40-106 15,-30-27 145-15</inkml:trace>
  <inkml:trace contextRef="#ctx0" brushRef="#br0" timeOffset="77329.175">21349 14312 1090 0,'5'0'450'0,"-5"0"-280"16,0 0-91-16,0 0-85 16,0 0-5-16,1 2-2 15,0 15 5-15,38 31-13 16,-27-27-27-16,-2 1-97 0,-1-2-109 15,3-3 159-15</inkml:trace>
  <inkml:trace contextRef="#ctx0" brushRef="#br0" timeOffset="77582.4">22027 14311 1117 0,'2'6'430'15,"1"3"-286"-15,6 7-123 16,0 3-16-16,5 5-5 16,-1-3-1-16,-1 1 1 15,0 0-2-15,-4 0-43 16,3 2-51-16,2 7-313 15,4 7 274-15</inkml:trace>
  <inkml:trace contextRef="#ctx0" brushRef="#br0" timeOffset="77817.525">22474 15280 1238 0,'5'6'439'0,"-2"4"-432"15,2 8-143-15,2 7-300 16,1 4 274-16</inkml:trace>
  <inkml:trace contextRef="#ctx0" brushRef="#br0" timeOffset="78095.989">22417 15964 1019 0,'5'24'431'0,"-7"-12"-256"0,1 2-124 15,-5 1-152-15,-2 5-16 16,-1-1-10-16,-3-1 21 15,1-1 28-15,-3-1-42 16,-4 1 82-16</inkml:trace>
  <inkml:trace contextRef="#ctx0" brushRef="#br0" timeOffset="78377.931">21120 16345 1128 0,'-23'21'456'0,"10"1"-318"16,-1-1-98-16,3 0-144 15,1-2-12-15,-1 2 1 16,1 0 22-16,-2-3 51 16,-1 2-17-16,3-5-248 15,-3-5 217-15</inkml:trace>
  <inkml:trace contextRef="#ctx0" brushRef="#br0" timeOffset="78631.725">20456 16146 1416 0,'1'17'496'0,"-2"-3"-480"16,1 4-124-16,2 9-141 16,7 2-12-16,9 7-13 15,1-3 30-15,3 3 183 16</inkml:trace>
  <inkml:trace contextRef="#ctx0" brushRef="#br0" timeOffset="78901.004">20893 15703 1045 0,'4'5'429'16,"-4"-3"-274"-16,0 11-77 16,1 3-83-16,4 8-3 15,2 10 0-15,-4-9 2 0,5 14-35 16,-1-1-54-16,-1 7 61 16</inkml:trace>
  <inkml:trace contextRef="#ctx0" brushRef="#br0" timeOffset="79135.93">21074 15589 1271 0,'0'2'441'0,"1"0"-462"15,0 4-152-15,-1-6-229 0,0 0 240 16</inkml:trace>
  <inkml:trace contextRef="#ctx0" brushRef="#br0" timeOffset="79416.347">21235 15206 1139 0,'0'1'425'0,"1"3"-343"15,3 2-69-15,-4-6-72 16,2 4-21-16,4 26-89 16,39 35-68-16,-30-31 151 15</inkml:trace>
  <inkml:trace contextRef="#ctx0" brushRef="#br0" timeOffset="80489.901">21521 15438 643 0,'5'2'350'0,"-4"0"-70"15,-5-2-247-15,3-2-171 16,0 1-4-16,0 0 33 16,0 1 43-16,-1 0 92 15,2 0 7-15,0 0 11 0,0 0-6 16,0 0 0-16,0 0 7 16,-1 0 15-16,1 0 10 15,0 0 11-15,0 0-2 16,0 0-13-16,0 0-7 15,0 0-16-15,0 0-7 16,0-1-15-16,-1 0-6 16,0 0-11-16,0-1-1 15,0 1-2-15,0 0 0 0,-1 0 2 16,-2-1-1-16,-7-3 2 16,-1-1 1-16,-26-10 5 15,26 17 2-15,5 3 5 16,0-2 2-16,-1 3-2 15,4-1-1-15,-3 4-5 16,-1 4-3-16,0 2 0 16,0 0-1-16,4 4 1 15,1-1 0-15,-1 1-3 16,2-1 0-16,1-3 1 16,1 1 0-16,1-4-1 15,2 0 0-15,1-6 0 16,-1-1 0-16,1-2 2 15,-1 0 1-15,-3-2 4 16,0 0 1-16,0 0 3 16,0 0 2-16,0 0 2 0,0 0 0 15,0 0 0-15,0 0 0 16,0 0-3-16,0 0 0 16,0 0 0-16,0 0-1 15,0 0 1-15,0 0-2 16,0 0-6-16,0 0-1 15,0 0-5-15,0 0-1 16,0 0-2-16,0 0 1 16,0 0-1-16,0 0 0 15,0 0-2-15,0 0-2 0,0 0-5 16,0 0 1-16,0 0 1 16,0 0 2-16,0 0 6 15,0 0 3-15,0 0 2 16,0 0 2-16,0 0 1 15,0 0-1-15,0 0-5 16,0 0-7-16,1 4-38 16,-1-3-14-16,1 1 32 15</inkml:trace>
  <inkml:trace contextRef="#ctx0" brushRef="#br0" timeOffset="83137.295">21475 15621 724 0,'0'2'252'0,"0"-4"-229"16,1 2-27-16,-1 0-2 15,0-1 4-15,0 0 26 16,0 1 14-16,0-1 21 16,0 0 6-16,0 0-12 15,0-1-5-15,-1 1-11 16,0 0-2-16,0 0 9 15,-3-5 6-15,-4-9 6 0,-20-30 1 16,18 28-5-16,-2-1-6 16,2 0-14-16,0 1-6 15,0 1-12-15,2 2-4 16,-2 2-6-16,1 2-1 16,-3 2 0-16,2 1 0 15,-1 2-1-15,0 2-1 16,-1 1-2-16,0 1-1 0,0-1 1 15,1 1 1-15,0 1 1 16,2 0 1-16,2 3 0 16,0 1-1-16,3 2-1 15,0 4-2-15,3 5 0 16,2 4-1-16,5 4 2 16,1 0 1-16,4-2 0 15,-3-3 2-15,3-3 2 16,-1-1 1-16,-1-3 1 15,2-1 0-15,-1-5 0 16,1-3 0-16,0-1 3 16,1 1 3-16,-2-1 3 15,-1 0 0-15,0-2 0 16,0-3-1-16,-3-3 2 16,3 1 2-16,-6 0 5 15,2 1 0-15,-3 0-4 16,-1 0-4-16,0-3-8 0,0-1-2 15,-1 1-5-15,-1-5-2 16,-3-2-3-16,-2-1 1 16,-2 2 0-16,2 1-1 15,-3 3 1-15,0 1 0 16,-1 1 0-16,3 3 2 16,0 3-3-16,1 1 1 15,0 0 0-15,-1-1 0 16,2 2 1-16,3 0-1 15,-2 3-8-15,3-3-9 0,1 0-7 16,-1 0-3-16,1 7 5 16,0 8 7-16,11 33 8 15,-3-31 7-15,-3-4 4 16,3-1 3-16,-3-9 3 16,1 5 0-16,1-4-1 15,0-1-2-15,0 0-2 16,0-3 0-16,-2-1 1 15,2-1 0-15,0-1 1 16,-1-2-1-16,0-1-1 16,-3-1 0-16,1-3 0 15,-1-3-1-15,0-2 0 16,0 0-3-16,-4-2 0 16,-2 1 0-16,-1 0 0 15,0 2 0-15,1 3-2 16,-2 1 1-16,-1 5-8 0,-2 1-1 15,-1 1-5-15,-1 3-1 16,-2 0-1-16,0 4-1 16,-2 5-6-16,1 5-18 15,5 13-99-15,2 2-222 16,12 7 242-16</inkml:trace>
  <inkml:trace contextRef="#ctx0" brushRef="#br0" timeOffset="83663.885">23606 14065 1383 0,'0'-1'514'15,"0"0"-385"-15,0 0-132 16,0-1-20-1,0 1 5-15,0 0 8 0,0 1 19 16,0 0 1-16,11 21-5 16,7 32-3-16,-18-29-12 15,3 1-21-15,-2 1-60 16,0 0-44-16,-1-7-113 16,0 0-64-16,0 1 196 15</inkml:trace>
  <inkml:trace contextRef="#ctx0" brushRef="#br0" timeOffset="83994.496">23583 14988 687 0,'13'26'238'0,"2"7"-273"16,-1 3-65-16,-5-4-28 15,-3-3 4-15,-6-9 58 16,-1-5 48-16,-5-5-33 16,0 0-53-16,-3-4 63 15</inkml:trace>
  <inkml:trace contextRef="#ctx0" brushRef="#br0" timeOffset="84317.261">23450 15318 1126 0,'-1'2'428'0,"-5"3"-296"15,0-4-136-15,-1 3-28 16,0 6 35-16,0 4 19 0,3 2 31 16,-1 2-2-16,0 3-64 15,4-3-57-15,-2-1-255 16,-3-4 217-1</inkml:trace>
  <inkml:trace contextRef="#ctx0" brushRef="#br0" timeOffset="84594.521">22946 14919 1701 0,'-1'0'610'0,"4"0"-518"16,-2 3-141-16,-1-3-38 15,0 0 2-15,0 0 15 16,16 6 45-16,29 44-14 15,-25-20-74-15,4 1-79 16,2 1 117-16</inkml:trace>
  <inkml:trace contextRef="#ctx0" brushRef="#br0" timeOffset="84887.777">23492 14134 1199 0,'-2'13'486'0,"1"-12"-307"15,0 1-128-15,0 8-95 16,-1 0-6-16,0 10 3 16,-1 33 18-16,2-27 19 15,2 5-27-15,1 6-161 0,5 0 137 16</inkml:trace>
  <inkml:trace contextRef="#ctx0" brushRef="#br0" timeOffset="85147.684">23882 13796 1346 0,'3'-1'510'0,"-1"0"-400"15,-4 0-43-15,2 1-65 16,0 0-3-16,0 0-4 16,0 1 0-16,7 23-17 15,5 35-25-15,-7-16-109 16,0 3-120-16,-1 6 171 16</inkml:trace>
  <inkml:trace contextRef="#ctx0" brushRef="#br0" timeOffset="86108.958">24062 15065 1554 0,'-6'18'550'16,"6"-18"-492"-16,0 3-35 15,0-4-61-15,0 1 4 16,-1 0 6-16,1 0 12 15,0 0 19-15,0 0 1 16,0 0-44-16,0 0-52 16,8 24 59-16</inkml:trace>
  <inkml:trace contextRef="#ctx0" brushRef="#br0" timeOffset="94698.734">16785 16638 1455 0,'-5'13'587'0,"2"-10"-399"15,-1 2-60-15,6-3-121 16,-2-2-6-16,0 0-4 16,0 0 0-16,0 0 8 15,0 12 1-15,-2 5 1 16,1 33-9-16,1-25-47 16,-3 4-29-16,1 8-75 15,-4 4-40-15,-2 6-64 16,0 3-24-16,-4-3-105 0,-3-3 235 15</inkml:trace>
  <inkml:trace contextRef="#ctx0" brushRef="#br0" timeOffset="94924.331">16433 17403 1250 0,'-10'24'521'0,"2"-6"-324"15,2 2-84-15,5-1-124 16,1 3-29-16,1-2-77 16,4 1-50-16,-2-4-301 15,2-7 306-15</inkml:trace>
  <inkml:trace contextRef="#ctx0" brushRef="#br0" timeOffset="95193.645">15746 17111 1252 0,'-16'26'495'0,"-4"-9"-314"16,8-7-141-16,6 0-45 16,4-7-25-16,2 2-23 15,1 0-47-15,-1-5-46 16,0 0-308-16,0 0 306 0</inkml:trace>
  <inkml:trace contextRef="#ctx0" brushRef="#br0" timeOffset="95473.894">15698 16597 1461 0,'39'10'524'0,"-44"-2"-448"16,7 5-115-16,8 9-61 0,0 2-30 15,8 1-108-15,-2 3-85 16,0 0 204-16</inkml:trace>
  <inkml:trace contextRef="#ctx0" brushRef="#br0" timeOffset="95710.261">15363 16358 1328 0,'-8'21'521'0,"3"-10"-431"15,7-3-150-15,18-8 8 16</inkml:trace>
  <inkml:trace contextRef="#ctx0" brushRef="#br0" timeOffset="97302.002">17160 15609 789 0,'42'43'394'16,"-46"-44"-132"-16,-3-2-185 16,-2-2-163-16,4 3-2 15,-4-4 27-15,-3 3 33 16,3-2 77-16,-5-1 9 0,3 3 3 15,-2-1-12-15,-3 3-19 16,0-1-7-16,-1 2-5 16,2 1 3-16,5 5 4 15,1 1 0-15,0 4-9 16,-1 1-7-16,2 4-7 16,4 2-3-16,8 7 1 15,3-1 0-15,6 0 2 16,2-1-1-16,1-1 0 15,1-1 0-15,3-6 2 16,-2-3 3-16,0-6 9 16,-3-3 6-16,0-3 4 15,1-4 0-15,2-3-7 16,1-3-3-16,-8-6 0 16,-2-3 2-16,-7-2 4 15,1 2 1-15,3-1-1 0,-3 1 2 16,0-3-4-16,-8-1-2 15,-3 1-7-15,-6 1-4 16,-1 4-6-16,0 1 0 16,-1 6-2-16,2 0 0 15,-8 3-4-15,0 4-1 16,-3 3-2-16,0 4 1 16,-2 8 4-16,2 0 1 0,2 7 2 15,0 2-1-15,7 4-4 16,1 3 1-16,10 6 0 15,1 1 1-15,9-1 3 16,3-1 1-16,5-10 2 16,2 1 4-16,4-6 3 15,2 0 5-15,0-2 3 16,1-6 1-16,-3-6 6 16,1-4 0-16,1-7 7 15,-2-2 4-15,1-3 2 16,0 1 0-16,-7-2-4 15,0 1 0-15,-6 3 0 16,-5 1 1-16,-2-2-3 16,-2-1-4-16,-4-6-9 15,-5-1-6-15,-3-3-5 16,-3 3-4-16,-2 7-1 0,2 2-2 16,1 5-5-16,0-1-2 15,1 0-2-15,1 4 0 16,3 2 2-16,3 7 0 15,6 2-2-15,-1 3-2 16,4 5 0-16,2 1 0 16,4 2 3-16,3-5 4 15,3-4 3-15,1-2 1 16,0-6 6-16,2 1 2 16,-1-2 5-16,-1 0 1 0,-2-3 0 15,-5-3 0-15,3 1-1 16,-5-1 1-16,0-1 0 15,-3 1 3-15,-3-3 1 16,0 5 0-16,0 0-2 16,0-1-1-16,-4-4-6 15,-4-8 0-15,-22-25-4 16,23 32-3-16,-2 3-8 16,5 3-10-16,2 1-40 15,0 1-26-15,3-2 49 16</inkml:trace>
  <inkml:trace contextRef="#ctx0" brushRef="#br0" timeOffset="105309.495">21434 15417 143 0,'-1'0'92'0,"0"0"-4"16,0 0-13-16,0 0-31 15,0 0-10-15,0 0 6 0,-1 0 10 16,1 0 37-16,0 0 17 16,0 0 3-16,0 0-3 15,0 0-21-15,-1 0-16 16,1 0-19-16,0 0-9 15,0 0-18-15,0 0-5 16,0 0-4-16,0 0 0 16,-1 0 15-16,1 0 6 0,0 0 11 15,0 0 5 1,1 0 4-16,0 0-3 0,0 0-5 16,0 0-5-16,0 0-11 15,0 0-5-15,0 0-11 16,0 0-5-16,0 0-4 15,0 0 1-15,-1 0 4 16,1 0 0-16,0 0 1 16,0 0-1-16,0 0-5 15,0 0-1-15,0 0-3 16,0 0 0-16,0 0-1 16,0 0 1-16,0 0 0 15,0 0 0-15,8 4 0 16,3 0 0-16,3 0 0 15,30 5 1-15,-26-11 2 16,1 2-1-16,-1-3 0 16,1 3 0-16,0-2-2 0,1 0 0 15,1 2 0-15,2 0 0 16,-2 2 4-16,0-1 2 16,0-1 2-16,-3-1 1 15,0-1-3-15,3-2 0 16,2 1-2-16,0 1-1 15,0-3 0-15,-1 3 0 16,-1 1-1-16,-3-3 0 16,-1 3 0-16,-2-1-1 15,-1-2 1-15,-1 3 0 0,-3 1-1 16,3-1 0-16,-6 0 1 16,2 1-1-16,-1-1 1 15,-2 1-1-15,4-2 1 16,-3 1-1-16,5 0 0 15,-2-1-1-15,-1 2 0 16,4-1 0-16,-4-1 0 16,4 0 0-16,-4 0 1 15,-3-2 0-15,2 0 0 16,-2 2-1-16,1-3 1 16,3 0-1-16,-1 3 1 15,3 1-1-15,-3-1 0 16,-1 0 0-16,-1 2 0 15,-2-2-1-15,0 1-2 16,0 1 0-16,-2-1-2 16,-3 0-2-16,0 1-1 15,0 0-2-15,0 0-1 0,0 0 1 16,0 0-5-16,0 0-3 16,0 0-14-16,0 0-5 15,0 0-46-15,0 0-52 16,0 0 90-16</inkml:trace>
  <inkml:trace contextRef="#ctx0" brushRef="#br0" timeOffset="106059.489">21979 15003 912 0,'-27'36'385'0,"29"-35"-200"15,-3 0-160-15,1-1-39 16,-1-1-7-16,0 1 8 15,1 0 22-15,0 0 3 16,0 0-4-16,0 0-4 16,0 0-4-16,2 8-1 0,19 6-1 15,27 30 1-15,-11-27 0 16,5 2 1-16,9-1 0 16,5 0 0-16,2-2 0 15,-3 2 0-15,-5-3 0 16,-4-1 0-16,-9 0 0 15,-7-3 0-15,-6 2 1 16,-2 2 0-16,-2-4 0 16,-1 1 0-16,-5-4 1 15,-3 0 0-15,-5-2-1 16,1 0 9-16,-5-3 2 16,1 1 3-16,-3-1 5 15,-2-3-5-15,1 0-4 16,0 1-2-16,-7 14-4 15,-21 30-2-15,11-24-2 16,6 4 1-16,-6 6-1 16,5 1 0-16,-2 1-1 0,-4-5 0 15,5 0 0-15,-5 2 0 16,1 2 0-16,-2 3-1 16,-3 2-8-16,2-1-15 15,5-5-80-15,2-6-91 16,4-5 121-16</inkml:trace>
  <inkml:trace contextRef="#ctx0" brushRef="#br0" timeOffset="108368.573">16933 15878 365 0,'-2'28'144'16,"2"-28"-83"-16,2 0-71 15,-2-1-6-15,0 1 14 0,0 0 16 16,0 0 24-16,0 0 7 16,-2 0 3-16,2 0-5 15,0 0-15-15,0 0-7 16,0 0 1-16,-1 0 8 16,1 0 18-16,0 0 1 15,0 0-16-15,0 0-14 16,0 0-34-16,0 0-12 0,0-1-10 15,0 1-1-15,0-1 13 16,0 0 10-16,0-1 12 16,0 1 4-16,0 0-1 15,0 0 1-15,0 0 3 16,0 0 4-16,3-1 3 16,1 0 0-16,1 1-4 15,-3 0-3-15,-1 0-3 16,-1 0 3-16,0-1 24 15,0 1 13-15,0 0 38 16,0 0 15-16,0 0 9 16,0 0-1-16,0-1-16 15,0 1-10-15,0 0-25 16,0 0-12-16,0 0-21 16,0 1-11-16,0 0-20 15,0 0-7-15,0 0-3 0,0 0 4 16,0 0 15-16,0 0 6 15,0 0 12-15,0 0 4 16,0 0-3-16,0 0-2 16,0 0-18-16,0 0-10 15,1 0-17-15,-1 0-3 16,2 0 7-16,-1-1 7 16,2 0 14-16,-1-1 5 15,2 1 2-15,-2 0 0 16,0 0 4-16,2 0 5 0,-3 0 13 15,0-1 7 1,-1 1 9-16,0 1 3 0,0 0 2 16,0 0 0-16,0 0 1 15,0 0 0-15,0 0-3 16,0 0-3-16,0 0-9 16,0 0-5-16,0 0-10 15,0 0-2-15,-1 0 1 16,0 0 1-16,-6 1 3 15,-7 4-2-15,-3 1-5 16,-29 16-3-16,25-8-6 16,-3 1 0-16,3 3-3 15,-1-1 1-15,4 2-1 16,-1-2 1-16,2-3 1 16,2-1 0-16,-1-7 0 15,4 0 1-15,3 0-1 0,-1-3-2 16,2 0 0-16,1 0 0 15,-2-3 2-15,3 1 0 16,2 1 0-16,2-2 1 16,1 0 0-16,0 0 0 15,0 0-1-15,-1 0 0 16,1 0 0-16,0 0 1 16,0 0-1-16,1 0 0 15,-1-2-2-15,0 1-5 16,1 1-16-16,0 0-11 0,0 0-25 15,0 0-8 1,0 0-24-16,0 0-20 0,0-1-78 16,0 0-65-16,3-3 159 15</inkml:trace>
  <inkml:trace contextRef="#ctx0" brushRef="#br0" timeOffset="109037.305">16688 15710 870 0,'28'32'391'0,"-36"-32"-142"16,7 2-252-16,-2-1-63 16,3-1-6-16,0 0 4 15,-1 0 58-15,0 0 28 16,1 0 13-16,0 0 2 16,0 4-11-16,1 8-6 0,0-1-3 15,2 31 5-15,-8-29 13 16,0-2 7-16,1 1 1 15,0 1-6-15,-3 6-12 16,-1 2-6-16,0 6-11 16,-4 4-1-16,2-1-3 15,1 4 0-15,0-3 0 16,1-3-1-16,-4 2 0 16,0 1 0-16,-2 1 1 15,3 3 1-15,2-5 0 16,2-5 0-16,3-7 0 15,0-6 1-15,2-9 0 16,1 1-1-16,0-4 0 16,1 0-1-16,0-1 6 15,0 0 4-15,0-1 4 16,0 1 2-16,0 0-6 16,4 0-3-16,8 0-3 15,2-2-2-15,29-2 0 0,-29 4-1 16,2 2 0-16,4 0 0 15,2 2-1-15,4 3 0 16,5-1 0-16,-2 3 1 16,7 4 0-1,3 2 1-15,6 11 0 0,7 1 1 16,1 3 0-16,0 3-4 16,1-3-213-16,-3-5 161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08:55.7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8675 10374 232 0,'0'-12'52'0,"2"5"-61"15,-2 0-40-15,-1 0 13 16,1 3 59-16,-6-4 17 0,6 2 3 15,0 3-4-15,-1-3-18 16,-3 0 0-16,1-2 16 16,1-3 8-16,-1 3 4 15,3-1-4-15,-6-2-14 16,2 1-5-16,-5 0-3 16,1-2-1-16,3 9-8 15,-3-5-5-15,-3 4-13 16,1 4-5-16,0-2-3 15,-9 2 1-15,3 8 5 16,-2 4 4-16,-4 2 8 16,5 5 5-16,-2 1 1 15,4-2 0-15,4 5 0 16,2-3 5-16,7 4 12 16,2 0 4-16,2 5 0 15,7 2-5-15,0 4-14 0,-1-1-7 16,6-2-5-16,-3-3 0 15,8-8 4-15,0 0 6 16,3-4 5-16,4-3 1 16,-1-4-1-16,1-7-3 15,0-6-3-15,3-1-3 16,1-5-9-16,2-2-2 16,1-1-3-16,-2-3 1 0,2-2 5 15,-2 1 1-15,-5-7 1 16,1 1-1-16,-6-5 0 15,-5-1-1-15,-5 5-2 16,-4-4-1-16,-6 6-1 16,-1 0 3-16,-4 2 1 15,-3 2-2-15,-4-3 0 16,0 1-6-16,-5-6-8 16,-3-3 6-16,-5 4 0 15,-2 1 4-15,-7 9-2 16,-1 5-11-16,-3 9-23 15,-2 5-21-15,3 14 40 16</inkml:trace>
  <inkml:trace contextRef="#ctx0" brushRef="#br0" timeOffset="1389.123">15204 11677 212 0,'2'-17'81'16,"2"1"-46"-16,-2-5 2 15,3 2 27-15,1 4 11 16,-5-3 4-16,4 5-13 16,-2 1-23-16,0-3-6 15,2 6-2-15,-4 1 3 16,0 1 6-16,3 1-1 0,-4-1-5 16,0-1-8-16,0 0-13 15,-7-2-7-15,-2-3-14 16,-4 1-5-16,-7-4-6 15,0 2 2-15,-8-1 3 16,-1-1 3-16,-7 5-1 16,0-1-2-16,-1 6-13 15,-4 0-8-15,4 4-13 16,2 2 0-16,4 6 8 16,-3 2 5-16,0 3 6 15,-8-2 2-15,-3 1 3 16,4 4 3-16,1 6 4 15,3 0 2-15,10 8 10 16,4-1 7-16,11 6 20 16,6 6 3-16,12 11 3 15,6 0 2-15,13 4-7 16,6-5-6-16,12 2-10 0,4-3-6 16,3-9-4-1,2-5 1-15,-5-12 18 0,4-3 15 16,1-4 33-16,-1-5 7 15,5-13 0-15,-3-6-7 16,-4-8-26-16,1-4-4 16,-9-8-9-16,-1-3-6 15,-9-11-1-15,-7 3 1 0,-7 0 3 16,-2 2 2-16,-11-2 5 16,4-5-3-16,-4-3-6 15,-2-2-5-15,-1 3-13 16,-5 7-4-16,-12 4-9 15,-1 4-9-15,-12 12-80 16,-13 4 67-16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09:48.5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686 7645 105 0,'3'-3'46'0,"0"1"-18"16,1-3-1-16,0 0 2 16,3-1 3-16,0-2-1 15,2-3-5-15,29-27-7 16,-30 29-2-16,2 2-5 16,-2 4-1-16,3 2-4 15,2 0-2-15,2-1 0 16,1 2 0-16,0-1 4 15,-4 0 0-15,3 2 4 16,-3 0 0-16,1 2-1 16,1-1 1-16,-3 1-5 0,-1 1-2 15,-1 3-2 1,-1-3-2-16,1 3-1 0,3 1 0 16,-1-1-1-16,4 1 0 15,-6-1 0-15,-1 0 0 16,0-2 1-16,2 2 1 15,-1 3 4-15,-1 2 1 16,-1 5 1-16,-2-2-2 16,-3 5 0-16,-2-3 0 15,-6 0 7-15,-1 4 3 0,-9-4 2 16,-1 4 2-16,-1-4-3 16,-1-1 1-16,0-1-3 15,-3-1-1-15,-1-2-6 16,-5-4-4-16,0 3-1 15,3-1-2-15,1-4 1 16,5 4 0-16,3-5-1 16,2 0 0-16,5-1 0 15,4-3-1-15,3-1 0 16,2 0-2-16,0 0 0 16,0 0-1-16,0 0 1 15,0 0 6-15,0 0 13 16,0 0 3-16,0 0 2 15,8 1-4-15,3 1-13 16,3 2-2-16,29 7-2 16,-30-6 0-16,2 0-1 0,-3-1 1 15,1 2 0 1,2-1-1-16,-5-1 1 0,1 3-1 16,-1 0 0-16,-1 0 0 15,-3 3 0-15,4 3 0 16,0 2 1-16,-5-4-1 15,6 4 1-15,-3-2-1 16,-4-5 1-16,0 2-1 16,-1-3 1-16,0 1-1 0,1 4 1 15,3-2 1-15,-2 1 0 16,-2-2 1-16,-3-2 2 16,0 0 3-16,-1 0 5 15,0 1 2-15,-1-1 1 16,-1 4-2-16,-2-3-4 15,0 4-2-15,1 0-2 16,-1-2-1-16,-1 2-1 16,-6-1 0-16,6 3 0 15,-1-1 0-15,-7-2 1 16,5-1 1-16,-9-4 2 16,3 0 0-16,4 6-2 15,-4-5-1-15,0 0-2 16,1 2-1-16,-2-6 1 15,5 4-1-15,0-3 18 16,-3 0 6-16,5 3 2 16,-4-6 0-16,0 2-17 0,1 0-4 15,-2-2-3-15,1 1-1 16,1 0 3-16,0-1 5 16,-2-1 9-16,-1 2 4 15,3-2 3-15,-3-2-4 16,0-2-9-16,2-2-3 15,-3-1-4-15,0 4-1 16,2 3-4-16,-5-3-2 16,4 2-15-16,0 0-22 15,-5-2-80-15,0-1-69 0,-3 2 112 16</inkml:trace>
  <inkml:trace contextRef="#ctx0" brushRef="#br0" timeOffset="4888.532">1641 7833 205 0,'0'0'67'16,"0"0"-120"-16,0 0-6 0,0 0 9 15,0 1 27-15,0 1 90 16,0-1 12-16,0-1 3 16,-1 3-18-16,0-3-35 15,-1 2-11-15,1 1-16 16,0 0-3-16,-2 3-1 16,-1 0 1-16,-2 7 1 15,-12 32 1-15,16-19 4 16,2 8 2-16,2 5 1 15,4 7-1-15,-3 12-1 16,0 2-1-16,0 5-2 16,-3-1 1-16,2-5-2 15,-1-1-1-15,1-7 1 16,-2-4-1-16,-2-10 4 0,2-4 25 16,2-11 18-16,0-5 9 15,-2-11 35-15,0-4-10 16,0-3-6-16,-1 1-5 15,0-1-36-15,1 1-14 16,0-2-10-16,0 1-5 16,-2 0-5-16,1 0-1 15,1-23 0-15,1-32 1 16,2 23 2-16,-1-4-1 0,0-7-2 16,2-3 0-16,0-4-6 15,0-3-3-15,2-7 0 16,2 2 0-16,2-3 3 15,-1 4 4-15,3 9 2 16,-2 4 0-16,2 11 0 16,-1 8 1-16,-2 13-4 15,1 0-5-15,-1 9-11 16,1-1-5-16,4 4-7 16,1 3 3-16,0 1 8 15,4 6 7-15,2 2 9 16,1 6 0-16,5 9 3 15,-2 2-1-15,-5 6 0 16,1 1 1-16,-2-3 0 16,1-2 1-16,1-2 0 15,-2 2 0-15,-5-2 0 16,-2-2 1-16,-7-5-1 16,-1-7 1-16,-3-3-1 0,-2-2 2 15,-4 1 9-15,-2-3 6 16,-7-1 3-16,1 1 4 15,-9-3-7-15,-1-2-4 16,-3-2 11-16,-3-3-4 16,-3-5-2-16,0-3-9 15,-5 2-41-15,1-4-23 16,3-1-67-16,-4 1-63 0,5-8 120 16</inkml:trace>
  <inkml:trace contextRef="#ctx0" brushRef="#br0" timeOffset="5144.842">2458 7918 537 0,'0'1'49'16,"4"3"-92"-16</inkml:trace>
  <inkml:trace contextRef="#ctx0" brushRef="#br0" timeOffset="6401.967">2773 8258 64 0,'1'18'48'0,"0"-8"2"16,0-1-16-16,2-4-25 15,-2-3-3-15,0 0 1 16,-1-2 5-16,0 0 43 16,0 0 17-16,0-1 15 0,0 0-7 15,0 0-50-15,-1 0-21 16,0-1-17-16,0-18 5 16,-2-36 12-16,3 24 5 15,0-5 4 1,4 1 0-16,-2-6-2 0,6-1 6 15,1 3 29-15,-1-1 10 16,5 15 5-16,-4 6-8 16,2 10-38-16,3 2-15 0,-1 3-11 15,5 4-2-15,4 1-1 16,-2 2-6-16,3 9-59 16,3 0-75-16,-3 11 93 15</inkml:trace>
  <inkml:trace contextRef="#ctx0" brushRef="#br0" timeOffset="6680.695">3446 8012 704 0,'0'0'154'16,"3"5"-168"-16</inkml:trace>
  <inkml:trace contextRef="#ctx0" brushRef="#br0" timeOffset="7299.095">3452 8021 465 0,'0'0'236'0,"0"0"-80"15,0 0-58-15,0-2-57 16,0 1-3-16,0 0 5 16,0-12 2-16,-2-2-9 15,-8-27-8-15,-2 26-15 16,-1 3-8-16,0 3-13 15,1 1-9-15,-6 7-4 16,-5 1 2-16,-2 3 9 16,-7 3 5-16,2 5 3 15,-4-2 0-15,4 5 2 16,5 0-1-16,4 2 0 16,4 2-1-16,3 3-2 15,1 3 0-15,4 0 0 16,2-1-1-16,3 0 2 15,1-2-1-15,5-1 2 16,1 7 1-16,4-5 0 0,2-1 0 16,4-3 0-16,1-6 0 15,3-1-1-15,0-6 0 16,4-5 1-16,0-5 1 16,2-8 2-16,1 1 1 15,3-5-2-15,-2-1 0 16,0-2-3-16,-4-1-3 15,0 1 0-15,-5-2-1 16,-1-1 0-16,-1-1 2 0,-5-3-2 16,-1-2 0-16,-6 4-5 15,2 1 0-15,-4 6 4 16,1 5 3-16,0 7 5 16,0 2-1-16,0 5-8 15,-1 0-4-15,0 0 0 16,0 0 6-16,0 10 12 15,3 17 4-15,0 41-1 16,-4-24-3-16,1 8-6 16,-3 6 0-16,0 2-2 15,0-3 0-15,-5-7-1 16,2-8-9-16,-2-14-34 16,6-3-24-16,0-13-43 15,0-5-1-15,2-7 11 16,-2-7 59-16</inkml:trace>
  <inkml:trace contextRef="#ctx0" brushRef="#br0" timeOffset="8216.376">3679 7959 920 0,'0'2'277'0,"5"8"-335"16,-1 5-10-16,-1 13 10 15,-2 2 24-15,-6-2 25 16,-3 1 7-16,-1 0 2 16,0 2 0-16,2-2 0 15,-1 1 0-15,2-14 1 16,1-3 1-16,2-4 2 15,2-6 1-15,0-3 5 16,1 2 3-16,0-2 3 16,-2-2-1-16,2 2-3 15,0 0-3-15,-1-1-4 16,1 0 3-16,-1 0 0 16,1-6 0-16,1-14 0 15,6-32-5-15,0 26 2 16,1-1-1-16,3-1 1 15,-1 0-1-15,-1-1-1 0,2 0-1 16,-2 0-1-16,1 2-1 16,2 8 0-16,-1 0-1 15,0 8-1-15,-2 4-1 16,0 2-2-16,0 4-2 16,2 2 0-16,0 3-1 15,2 3 3-15,-1 2 1 16,1 6 1-16,0 2 0 15,-2 5 0-15,2 3 1 16,1 6 1-16,-6 0 1 0,1-1 1 16,-3-4 1-16,-3-5 0 15,8-4-1-15,-8-3 1 16,1 0-1-16,-3-7 0 16,0 1 1-16,0-5 3 15,-1-2 3-15,0 0 13 16,-1-1 4-16,0 0 5 15,0 0-2-15,0 0-14 16,-1-1-5-16,1 1-8 16,0-5 0-16,-1-9-1 15,-2-4 2-15,-1-33-1 16,3 25-1-16,2-6 0 16,2-2-1-16,-2 3 0 15,2 2 1-15,2 8 2 16,-1 4-1-16,1 7-1 15,0 7-2-15,-2 0-8 16,3 4-1-16,-5 0-1 0,0 0 2 16,0 0 7-16,10 5 0 15,2 17 1-15,28 34 1 16,-31-13-1-16,0 3 0 16,-3 3-23-16,-1-3-7 15,-3-7-12-15,-1-6-3 16,0-14 17-16,1-7 7 0,1-12 13 15,2-8 2-15,4-7-43 16,2-9-49-16,6-6 62 16</inkml:trace>
  <inkml:trace contextRef="#ctx0" brushRef="#br0" timeOffset="8755.291">4146 7865 53 0,'7'0'63'15,"2"3"4"-15,2 5 22 16,-1 3 12-16,-1 0-13 16,-1 2-4-16,0 3-17 15,-1 3-9-15,0-1-25 16,1-2-8-16,-2-4 6 16,0-5 9-16,-2-3 27 15,2 0 8-15,0-3-1 16,-2-1-12-16,0 0-28 0,-4-1-12 15,0 0-15-15,0-1-2 16,0 1-3-16,0 0 2 16,5-4 0-16,-3-1 0 15,5-3 1-15,-6-1 0 16,5-3-1-16,5-26 0 16,-20 30 2-16,1-1-2 15,-4 4-2-15,2 0-1 16,-8 5-5-16,-3 1-1 0,-1 6 1 15,-2 3 1-15,4 5 1 16,4 3-1-16,7 7 0 16,3 4 0-16,6 8 1 15,2-2 1-15,9 5 0 16,4-1 0-16,4 2 1 16,5-1 0-16,3-8 0 15,3-1 0-15,1-10 0 16,-1-3 0-16,-2-8-6 15,-5-7 1-15,-1-4-4 16,3-6-4-16,0-9-25 16,3-3-24-16,-1-13-61 15,-3-8-37-15,-5-2-22 16,1 0-2-16,-5-4 121 16</inkml:trace>
  <inkml:trace contextRef="#ctx0" brushRef="#br0" timeOffset="10061.629">4530 7390 527 0,'-1'-2'188'0,"0"0"-145"15,-1 2-49-15,2 0-5 0,0 0 10 16,0 6 5-16,0 16 5 15,-1 36 5-15,1-18 13 16,-1 2 6-16,2 13 9 16,3 4-4-16,-1 5-9 15,2 2-4-15,-1 1-7 16,0-5 8-16,-1-2 8 16,1-8-2-16,-1-9-2 15,2-7-9-15,2-10-14 16,-4-1-2-16,3-7-3 15,-5-5 1-15,0-7-1 16,-1-4 3-16,0-2 4 16,-1-1 1-16,0 0-5 15,0 0-5-15,-4-14-9 16,-3-7 0-16,-8-29 2 16,11 32 2-16,2-3-8 0,1-1-4 15,-1-3-5-15,0-1 1 16,-1 3 10-16,0-1 6 15,0 6 7-15,2 1 3 16,1 8 5-16,1 1 1 16,0 3 0-16,1 0-1 15,0 2-7-15,2 4-1 16,-3-1-2-16,0 1 0 16,0 0 6-16,4 0 3 15,12 3 4-15,30 5 3 0,-24-3 4 16,0-3 2-16,0-3 0 15,2 3-4-15,3-1-6 16,-1-1 0-16,1-1 0 16,-4-3 2-16,0-1 3 15,-6 0-2-15,1 1-1 16,-1 0-1-16,-6 0-5 16,3-2 2-16,-1 5 3 15,-3-3 2-15,-2 1 4 16,0-2 1-16,-6 1-1 15,1 1 1-15,-3 2-4 16,0 0-2-16,0 0 2 16,-1 0-3-16,0 0-4 15,0-1-1-15,-1 1-8 16,-7 0-1-16,-7 0-1 16,-32 3 0-16,27 6 0 15,1-2 1-15,2 1-1 16,1 2 1-16,4 2-1 0,-3 1 0 15,1 4 0-15,4 3 0 16,6 6 1-16,0 1 0 16,5 7 1-16,-1-2 0 15,3-4-1-15,6 0 0 16,4-4 1-16,5 4-1 16,-2-2 1-16,4-4 0 0,-8-7 2 15,2-4-1-15,-1-6 3 31,-1-1 1-31,7-4 4 0,-2-7 2 0,3-1-2 16,-7-10 0-16,-1-2-4 16,0 3-1-16,-4-3 0 15,4 4 3-15,-3-1 0 16,0-3 0-16,1-2-1 16,-1-3-3-16,0 1-1 15,0 3 0-15,-1 2-1 16,-1 3 0-16,1 6-1 15,-3 4-1-15,1 2-1 16,2 2 1-16,0-1-2 16,1 2 1-16,1-2-1 15,2 4 0-15,-1 2 1 16,0-1 0-16,2 3 0 16,-1 2 0-16,1 3 0 0,-1 4-1 15,0 3 0-15,-2 3 1 16,1 4 1-16,-1 1 1 15,0 5 3-15,1 2 2 16,3 1 1-16,3 6 0 16,8 1-2-16,0-2-2 15,2-3 1-15,-1-12-1 16,-3-6 4-16,2-4 2 16,6-5 2-16,5-3-1 15,7-7-9-15,5-2-24 0,-1-8-135 16,0-5-226-16,-5-26 246 15</inkml:trace>
  <inkml:trace contextRef="#ctx0" brushRef="#br0" timeOffset="10644.689">5446 7903 729 0,'2'-2'182'16</inkml:trace>
  <inkml:trace contextRef="#ctx0" brushRef="#br0" timeOffset="11193.784">5474 7928 467 0,'35'24'220'16,"-28"-29"-84"-16,0-1-43 15,2-1-34-15,-1-2-6 16,-2 2-7-16,2-1-7 16,-4 1-12-16,1 0-5 0,-3 2-12 15,-1 1-3-15,2 0-6 16,-3 3-1-16,0 0-5 15,-1 0 0-15,-1 0 1 16,1 0 0-16,0-1 5 16,0 1 1-16,0 0 1 15,0 0 0-15,-1 0-2 16,1 0 0-16,0-1-1 16,0 1-1-16,0 0 0 15,-7-1-1-15,-1 1 1 16,-2 1-1-16,2 1-1 15,-27 10 0-15,30-5-2 16,2-1 2-16,3 2 1 16,0 0 1-16,1-2 1 15,0 5-1-15,3 2-1 16,0 3 0-16,3 5 1 0,1-2 0 16,0 2 1-16,1 1 0 15,1 2 0-15,1-4 2 16,-2 0 1-16,1-2 1 15,-1 1-1-15,-1 2 1 16,-1 0-1-16,1-2 0 16,-5-3 2-16,0-2 7 15,0-2 11-15,-2-1 3 16,0-5 5-16,0 0-4 0,-2-5-5 16,1 0-2-16,0 0-10 15,0 0-3-15,-3 0-26 16,-13 6-23-16,-35 12-132 15,22-11 115-15</inkml:trace>
  <inkml:trace contextRef="#ctx0" brushRef="#br0" timeOffset="19923.315">2435 8000 292 0,'-4'-3'184'0,"-2"-1"-24"16,4 0-70-16,-1 2-22 15,2 1-24-15,0 1-1 16,1 0 17-16,-1-1 7 16,1 0-3-16,-1-1-5 15,-1 1-25-15,1 0-10 16,0 0-14-16,0 0 0 15,0 0 5-15,0 0 2 16,0-1 1-16,1 1-3 0,-2-8-5 16,0 2 0-16,1 1 0 15,-1-1-1-15,0 5-2 16,0-3-3-16,1 3-3 16,0 0 1-16,-1-2 2 15,0 3 1-15,1 0 2 16,0 0-2-16,-5-2-5 15,1 0-2-15,-4 2-1 16,-1 2 0-16,-1 4 2 16,-27 27 0-16,27-16 0 15,3 6 0-15,-2 2 1 16,0-1-1-16,2 0 1 16,5-2 0-16,3 1 0 15,0-1-1-15,3 1 0 16,1-3 1-16,0-2-1 15,6-2 0-15,-2-9 1 16,2 5 0-16,3-5 1 0,-5-5 1 16,3 6 1-16,-2-7 0 15,-3-2 8-15,4 2 4 16,-2-6 2-16,1 1 1 16,1-3-7-16,-2-2-4 15,3-5-2-15,-1 0-2 16,-2-5 0-16,4 3 1 15,-8 2 1-15,3 0 1 0,-1 3 0 16,-3 2-1-16,3-5-1 16,-6 0-1-16,3-1 0 15,2 0-1-15,-5 4 0 16,-1 3 0-16,6 4-1 16,-4 2 0-16,1 2-1 15,-2-1 0-15,0 1-2 16,0 0-3-16,0 1-2 15,0 0 1-15,0 0 2 16,0 0 5-16,6 23 9 16,9 29 2-16,-2-20 5 15,-8 2-1-15,4 4-5 16,-3 1-2-16,-4-2-5 16,1-3-3-16,-1-5-2 15,3-1-20-15,1-6-122 16,1-4 102-16</inkml:trace>
  <inkml:trace contextRef="#ctx0" brushRef="#br0" timeOffset="27858.515">4483 12344 571 0,'-22'-11'185'0,"6"4"-269"16,2 1-77-16,2 0 91 15</inkml:trace>
  <inkml:trace contextRef="#ctx0" brushRef="#br0" timeOffset="28963.648">4388 12308 290 0,'-40'-6'141'0,"31"3"-39"0,1 2-95 16,-3-1-29-16,2 2-43 15,-3 0-4-15,-1-2 23 16,-1 2 29-16,-4 0 68 16,5 1 15-16,-1-1 3 15,1 0-14-15,5 1-37 16,0 2-14-16,-1 1-12 16,3-1 1-16,-2 2 10 15,1-2 13-15,2 1 16 0,0 2 2 16,0-2-6-16,0-1-6 15,1 1-13-15,-1 1-3 16,-1 0-6-16,2 4 1 16,0-1-1-16,3-1-1 15,1-2-3-15,4 2 1 16,5 2 2-16,2-1 1 16,9 2 2-16,4-3 0 15,4 0-1-15,5-1 0 0,0-4 1 16,-2 2 1-16,-3-4 3 15,0 0 4 1,3 0 7-16,-1-1 2 0,6-2-1 16,-3 1-4-16,5-3-4 15,3 2 0-15,1 2-2 16,3 0-1-16,-3-1-2 16,1 2-2-16,-6-1-1 15,-4 1-1-15,-3 3 1 16,-2-2 0-16,2 1 1 15,0 0 2-15,3-1 8 16,-1 2 3-16,3-1 2 16,-1-1-1-16,0 2-7 15,0-2-3-15,1 0-4 16,-3 2-1-16,-3-2-1 16,0 3 1-16,-8 1 1 15,3-4 2-15,-2 6 14 0,1-6 11 16,2-1 6-16,2 0 2 15,4-3-9-15,-3 2-9 16,3 1-6-16,-1 0-4 16,-2 0-5-16,-1 4-2 15,-1-2-2-15,4 2-1 16,-1-1 0-16,2-1 1 16,-1 2 1-16,-8-1 4 0,1 3 10 15,2-3 2-15,-1 1 4 16,8-1-2-16,-1-2-4 15,-1-1 0 1,1-1 2-16,-1-2 0 0,-1-2-4 16,0 3-3-16,-1 0-6 15,2 0-1-15,1 2-3 16,1 0-1-16,-4 2 1 16,0 0-1-16,-3 3 1 15,-1-3 0-15,1 2 1 16,-3 0-1-16,0-3 2 15,-1 1 13-15,2 2 10 16,-1-1 4-16,2 1 3 16,-1-2-11-16,2-1-10 15,2 3-2-15,-1-2-5 16,0 1 0-16,-1 0-2 16,1-1-1-16,0-1 0 0,-3 2-1 15,0-1 0-15,-3 0 0 16,-3-1 0-16,1-1 0 15,-1 0-1-15,-2 0 1 16,4 1-1-16,0 1 0 16,1-1 1-16,2-1 1 15,-3 0-1-15,3 1-1 16,1-1 0-16,1 1 0 0,2-2 0 16,0 1-1-1,-1 0 1-15,-3 1-1 0,-1 1 0 16,-2-2 0-16,-4 4-1 15,-2-4-4-15,-3 1-90 16,1 1-95-16,-3 2 120 16</inkml:trace>
  <inkml:trace contextRef="#ctx0" brushRef="#br0" timeOffset="36082.778">8787 11649 358 0,'-35'46'140'0,"34"-50"-93"15,-1-2-42-15,1 4-4 16,1 1 12-16,-1 0 33 15,0 0 23-15,0 0 27 16,0-1 3-16,0 1-14 16,-1-2-13-16,1-2-23 15,0 2-10-15,0 0-8 16,0 1-1-16,0 1-7 16,-1-2-3-16,1 0-9 15,0 2-4-15,-1-2-4 16,1 1-1-16,0 1-3 15,-1 0-3-15,1 0-3 16,0 0-3-16,0 0-1 16,0 0-1-16,0 1 3 15,1 0 2-15,9 29 3 16,14 37 2-16,-8-14-1 16,1 7-2-16,1 7-7 0,-1 4-4 15,1 6-1-15,-4-3 0 16,-2 2-4-16,-1 0 4 15,-3-1 4-15,0 3 2 16,-2-5 10-16,2-8-1 16,-2-21-17-16,-1-8-2 15,0-13 2-15,-1-5 1 16,-1-9 19-16,0-1 12 0,-1-7 23 16,1-2 9-16,-2 1 8 15,0 0-8-15,0-3-21 16,5-14-6-16,14-32 2 15,-11 25 1-15,2-11 1 16,-1-2 0-16,3-4-13 16,1-5-2-16,4-7-4 15,-1-5-1-15,-4 2 0 16,0 5 0-16,-7 10 5 16,3 5 0-16,1 2-1 15,-5-1-1-15,0 7-8 16,2 2-12-16,-1 11-38 15,-1 6-26-15,4 6-90 16,-9 4-64-16,-1 0 148 16</inkml:trace>
  <inkml:trace contextRef="#ctx0" brushRef="#br0" timeOffset="36893.608">8896 12219 502 0,'9'28'182'16,"-9"-28"-137"-16,0 0-88 16,0 2-3-16,0-2 8 15,0 0 13-15,0 0 27 16,0-1 6-16,0 0 9 0,0 1 1 16,0 0 0-16,0 0-3 15,0 0 1-15,0 0 7 16,0 0 19-16,0 0 10 15,0 0 6-15,0 0-3 16,0 0-18-16,0 0-10 16,0 0-17-16,0 0-5 0,0 0-4 15,0 0 0 1,0 0 2-16,0 0 1 0,0 0 12 16,0 0 6-16,0 0 5 15,0 0 0-15,0 0-10 16,0 0-7-16,0 0-8 15,0 0-2-15,0 0-3 16,0 0 0-16,0 0 0 16,0 0 1-16,0 0 1 15,15 5 0-15,8-2 2 16,32 0 2-16,-26-4 2 16,-2 1 1-16,-1 0 0 15,1-1-1-15,-9-6 0 16,5 4 4-16,-10-2 9 15,0 4 3-15,2 2 2 16,-6-1-5-16,2 0-8 16,-5-1-3-16,-1 0-4 15,-3 1-2-15,-2 0-20 16,0 0-24-16,0 0-101 0,0 0-138 16,0 0 179-16</inkml:trace>
  <inkml:trace contextRef="#ctx0" brushRef="#br0" timeOffset="37532.583">9716 11914 682 0,'0'0'167'16,"3"2"-259"-16,5 3-13 0,1-3 27 15,3 5 58-15,27 32 81 16,-27-30 26-16,5 3 26 16,1 2 0-16,8 2-38 15,1 5-18-15,6 7-22 16,1 2-9-16,3 5-11 15,0-2-7-15,-4-4-10 16,-3 1-1 0,-7-4 1-16,-3-3 0 0,-3 1 1 15,2-1-1-15,-3-1-8 16,2-3-17-16,-4-4-61 16,-3-2-43-16,-6-7-140 15,-1 0 167-15</inkml:trace>
  <inkml:trace contextRef="#ctx0" brushRef="#br0" timeOffset="37906.604">10129 11866 743 0,'-6'-1'276'0,"1"0"-246"15,0 1-84 1,5 5-32-16,-2 2 8 0,0 7 48 16,-6 2 36-16,-2 2 30 15,-1 5 1-15,2 7-1 16,1 4-12-16,-5 8-17 15,0 4-4-15,-2-1-2 16,0 0 0-16,3-3 1 16,-1-4 0-16,1-1 0 15,-4-4 0-15,5-2-1 16,-1-3-3-16,5-8-39 16,1-4-33-16,4-9-104 15,1-2 108-15</inkml:trace>
  <inkml:trace contextRef="#ctx0" brushRef="#br0" timeOffset="38152.943">10328 12513 889 0,'3'0'172'16,"6"-2"-374"-16,5-2 97 15</inkml:trace>
  <inkml:trace contextRef="#ctx0" brushRef="#br0" timeOffset="38482.068">10398 12476 289 0,'61'-42'156'0,"-48"29"-45"16,-2-5-43-16,0-8-62 15,1 0-5-15,-9 0 2 16,1 9 1-16,-4 4 1 16,0 9-2-16,4 1-35 15,-3 0-41-15,-1 3-79 16,0 0 88-16,0 0-79 15,-1 16 21-15,0 43 91 16,-5-27 32-16,-2 0 38 0,6 2 13 16,-3-3 26-16,5 1 7 15,1-5-1-15,1-4-5 16,5-6-12-16,-1-3-1 16,8-5 2-16,-3-2-3 15,4 0-7-15,-2-6-3 16,3 2-19-1,2-6-6-15,5-6-16 0,7 0-12 16,1-10-27-16,1-3-12 16,0-6-58-16,-2-8-64 15,-2 2 106-15</inkml:trace>
  <inkml:trace contextRef="#ctx0" brushRef="#br0" timeOffset="38800.981">10577 11962 1062 0,'-3'0'318'0,"6"1"-346"15,0 0-87-15,-3-1 1 16,0 0 78-16,0 0 53 16,0 0 37-16,0 5-1 15,3 8-21-15,-1 3-48 16,5 33 5-16</inkml:trace>
  <inkml:trace contextRef="#ctx0" brushRef="#br0" timeOffset="39674.578">11643 11683 1285 0,'-62'-3'446'15,"58"-7"-442"-15,0 5-82 0,4 2-60 16,-2 2 17 0,0 1 52-16,2 0 39 0,0 0 37 15,0 8 0-15,0 6 2 16,2 5-1-16,3 28 0 16,0-26 1-16,0 11 7 15,3 4 3-15,0 6 11 16,0 3 7-16,3 5-2 15,1 3-2-15,-1 5-12 16,0-2-9-16,-2-5-7 16,1-2-2-16,4-4-2 15,0 3 0-15,2-7 0 16,1 3-1-16,-2-3 1 16,2-3 1-16,0-3 3 15,0-8 0-15,0-13 10 16,0-4 11-16,-5-9 21 15,-1-5 5-15,-2-4-2 16,1-2-8-16,2-7-16 0,-2-2-4 16,2-12-6-16,-4-1-2 15,-1-7-6-15,2-5-1 16,-7-1 0-16,4-4 0 16,-3 4-1-16,2 1-1 15,-4-7-3-15,1-1-1 16,0-7-1-16,-2-3 1 15,2-2-1-15,-1 0 0 0,1 0-2 16,1 5-2-16,1 1-5 16,2 4 0-16,-5 11-3 15,4 6 0-15,-4 19-6 16,-1 6-9 0,1 9-34-16,-1 2-33 0,0 2-93 15,0-1-45-15,0 0-158 16,0 2 236-16</inkml:trace>
  <inkml:trace contextRef="#ctx0" brushRef="#br0" timeOffset="40280.727">11617 12156 1037 0,'-19'-14'328'16,"8"-1"-398"-16,0-2-69 15,8 9-18-15,-4 0 54 0,0 3 107 16,0 4 57-16,1-1 29 15,3-2-12-15,2 4-23 16,1 0-22-16,0 0-11 16,-1 0 3-16,1 0 22 15,0 0 13-15,0 0 14 16,0 0 2-16,0 0-12 16,-2 0-9-16,1 0-14 15,0 0-6-15,1 0-11 16,0-1-7-16,0 1-10 15,5-1-3-15,15 0-4 16,31-5 1-16,-21 1 0 16,1-1-1-16,4 3 0 15,-4-4 1-15,-1 4-1 16,-1 0 1-16,0 1-1 16,-3 2 1-16,-2-2 0 15,3 1 0-15,-6-3 1 0,-3 3 0 16,-5 1 1-16,-4-2-1 15,-2 5-1-15,-3-3 0 16,2 1-1-16,-3 2 0 16,-3-3-2-16,0 0-1 15,0 0-5-15,0 0-12 16,-2 6-37-16,0 6-31 16,-3 2-112-16,-13 27-138 15,1-31 217-15</inkml:trace>
  <inkml:trace contextRef="#ctx0" brushRef="#br0" timeOffset="40521.4">12780 11895 762 0,'19'-22'164'0,"5"4"-164"15</inkml:trace>
  <inkml:trace contextRef="#ctx0" brushRef="#br0" timeOffset="41015.295">12884 11795 509 0,'56'-53'201'16,"-56"41"-128"-16,-1 1-21 15,-1-5 13-15,-3 3 16 16,-5-7 18-16,-2 1-10 16,-1 4-32-16,-4-1-16 15,-6 7-27-15,-5 2-6 0,-7 5-8 16,-2 5-2-16,-5 5 0 15,-1 2 1-15,6 8 0 16,-5-1 1-16,8 4-1 16,2 3 1-16,2-1 2 15,6 2 4-15,5 6 16 16,-3 3 4-16,6 11 7 16,-5 0 1-16,4 8-13 15,2 1-5-15,2 1-7 16,6-2-4-16,3-12-2 15,6-2 1-15,1-12 3 16,4 3 2-16,5 2 3 16,-2-2 2-16,8 3-3 15,3-3 0-15,9-7-3 16,-1-6 1-16,2-7-2 16,-1-1-1-16,-2-5 4 0,6 2 0 15,7 1 5-15,0-7 2 16,4-3-3-16,-1-4 1 15,-1-4-5-15,-7 6-2 16,0 0-1-16,-5-2-2 16,-5 0-1-16,-1-1-9 15,-8-4-32-15,-2 1-28 16,-10 1-114-16,3 0-130 16,-3-2 197-16</inkml:trace>
  <inkml:trace contextRef="#ctx0" brushRef="#br0" timeOffset="41657.577">13030 12683 1344 0,'5'0'387'0,"17"-6"-550"16,4-3-60-16,8-3-5 15,-2 5 72-15,-8-1 173 0,-6 1 76 16,0-2 47-16,-3-5-4 15,-3-8-56-15,2-8-42 16,1-10-26-16,-1 1-5 16,-1 0 8-16,2 1 8 15,-4 9 13-15,2-1 3 16,-6 9-7-16,-1 6-5 16,-6 7-21-16,3 8-11 0,1 1-17 15,-2 7-5-15,6 15 0 16,-6 1 6-16,4 11 13 15,2 4 4-15,-8 5 5 16,5 3 2-16,-2-1 0 16,1 1 2-16,4-11 7 15,-5-1 1-15,8 3 4 16,-10-9-1-16,7 1-6 16,0-4 1-16,-6-5 2 15,4 1 2-15,-4-8 0 16,-4-1 3-16,2-3 0 15,-2 0 1-15,-4 0 4 16,-1-1-5-16,0-1-5 16,-2-1-4-16,-3-2-11 15,0-1-4-15,-10-2-11 16,0-3-7-16,-7-7-26 0,-1-1-20 16,-4-6-81-16,2-2-89 15,3-7 155-15</inkml:trace>
  <inkml:trace contextRef="#ctx0" brushRef="#br0" timeOffset="41916.89">13277 11807 1432 0,'2'2'454'0,"-2"14"-579"16,0 15-102-16,-3 27-82 15,-8 10 8-15,-11 15 221 16</inkml:trace>
  <inkml:trace contextRef="#ctx0" brushRef="#br0" timeOffset="66462.944">19999 12415 556 0,'4'0'270'0,"-4"-1"-23"0,0-1-311 15,0 1-9-15,0-1 58 16,0 1 39-16,0 0 76 16,0 1 9-16,0 0-37 15,0 0-12-15,0 0-27 16,0 0-5-16,0 0-1 16,0 0-1-16,0 0-5 15,0 0-3-15,0 0-12 16,0-1-7-16,0 1-5 15,0 0-1-15,0 0 2 16,18 0 2-16,32 2 1 16,-28-2 1-16,3 4 0 15,3-2-1-15,6 2 1 16,2 0 0-16,7 0 1 16,0 0 0-16,0 0 1 15,1 0-1-15,-4 1 0 0,-2 0 1 16,-4 3 0-16,-3-4 0 15,-5 1 4-15,1 1 0 16,2-3 4-16,-2 3 2 16,8 2 3-16,-1-1 0 15,2-1-3-15,0 0-2 16,-1-1-5-16,-2 2-3 16,-3 2 0-16,3 0-1 15,-3 3 0-15,-2-2 0 0,3 0 0 16,-3-1 0-16,-5-2 1 15,3-2 0-15,-3 0 1 16,3-1-1-16,5-1 0 16,-1 0 0-16,-1 0 0 15,1-1 0-15,-1 0 0 16,-1 2 0-16,2-1 1 16,-1 0 3-16,-1-1 9 15,-1-1 5-15,0-1 6 16,-2 2 0-16,-2 0-5 15,-3 0-2-15,-3-2-5 16,-2 1-2-16,5 2-3 16,1-3-2-16,-4 3 0 15,1-3 0-15,3 1 5 16,0 0 2-16,5 0 5 16,0-1 1-16,-2-1 2 15,5 1 0-15,1-1-3 0,3 0-1 16,-1 1-2-16,1-4-2 15,-1 4 0-15,-2-2-1 16,-5 0-5-16,-2-1 0 16,0 0-2-16,-2 1-1 15,3-2 1-15,2 2 1 16,0-2-1-16,2 2 0 16,3-1-2-16,-1-2-1 15,4-1-2-15,1 2 0 0,3-3 0 16,0 0 0-16,-1 0 0 15,-3-1 1-15,-5 1 0 16,-1-2-1-16,-3 2 0 16,5 0 0-16,5 0-1 15,1 1 0-15,4-1 0 16,-4 3-1-16,-2-1 1 16,-2 0 0-16,0-2 1 15,0 3 0-15,-2-3 0 16,1 3 1-16,-1 1-1 15,-2 0 0-15,1-3 0 16,-4 0 0-16,3 1 1 16,0 0-1-16,4 0 1 15,6 0 0-15,5 2-1 16,3 2 0-16,-2 0 0 16,-2 0 0-16,-3-2 0 0,-3 2 0 15,-6-1 0-15,-1 1 0 16,-3-2-1-16,3 2 1 15,6 0-1-15,-1 0 1 16,2 0 0-16,0-2 0 16,-1 0 0-16,-1 1 0 15,-2-1 1-15,-1 1-1 16,-2 1 0 0,-1 0 0-16,-3 1 0 0,-2 0 0 0,-6 2 1 15,-4 0-1-15,-2-1 0 16,-4 2-1-16,-4-3-9 15,-3 0-12-15,0-1-52 16,0 1-67-16,-1 0 89 16</inkml:trace>
  <inkml:trace contextRef="#ctx0" brushRef="#br0" timeOffset="68447.522">20436 15233 503 0,'0'0'197'0,"-1"0"-117"0,1 0-100 15,0-1-4-15,0 0 33 16,0-1 34-16,0 2 71 15,0 0 14-15,0 0-10 16,-1 0-24-16,0 0-50 16,-1-1-17-16,1 0-20 15,0 0-5-15,0 0-5 16,0 0-3-16,0-1 0 16,0 1 1-16,-1 0 4 15,1 0 1-15,-5-4 2 16,2 3 2-16,2 1 4 15,-3-1 4-15,1-1 6 16,2 2 3-16,1 0 4 16,0 0 3-16,0 0 7 15,0 0 4-15,-2-1 3 16,2 1-1-16,-3 0-10 0,0 0-4 16,-2 0-6-16,-1-1-1 15,2 0 5-15,-2 0 1 16,2 1-1-16,0 0-2 15,3 0-10-15,1-1-7 16,0 1-9-16,0 0-3 16,0 1-7-16,-1 0-1 15,1 0 1-15,0 0 1 0,1 0 6 16,2 0 3-16,28 0 3 16,46 4 2-16,-28-3 0 15,-1-1-1-15,-6 1 0 16,3 0 0-16,-3 0-1 15,6 4-1-15,5-5 0 16,3 2-1-16,7 2 1 16,2 1 0-16,-2 1 0 15,-4-1 1-15,-5-3 0 16,-3-1 0-16,7 1 0 16,3 0-1-16,-2 0 0 15,0 1 0-15,-3 1 1 16,-6-2 0-16,-2-1-1 15,1 0 1-15,-1-1 0 16,2 3-1-16,7-3 1 16,-3 1-1-16,2 1 0 0,-2-1 1 15,-3 4 0-15,-1-3-1 16,-3 1 0-16,3 0-1 16,-3-1 0-1,0 0 1-15,1-5 0 0,1 6 1 16,0-6 0-16,3 4 0 15,-7 4 1-15,-2-6-1 16,-4 2 1-16,-2-2-1 16,3-1 0-16,-1 3 1 15,3-1 0-15,-2 0 0 0,2 2 3 16,0-5 0-16,3 1 1 16,0 0 0-16,-3-5-3 15,-2 6 1-15,-2 0-3 16,0 0 1-16,4 1-1 15,1 0 1-15,-1 0 1 16,1-1 0-16,-4-1 5 16,-2 1 2-16,-6-1 5 15,-3 2 5-15,0-1 5 16,-4 1 1-16,1 4 2 16,-4-4-2-16,-4 3-2 15,0-3-3-15,-9-4-4 16,6 4-2-16,-5-2-5 15,4 4-1-15,3 1-3 16,-4-3-1-16,2 3 0 16,-2-2 0-16,2 1 2 0,1 2-1 15,1-5-1-15,0 1-1 16,2 1-1-16,-1-1-2 16,1 0 1-16,3 0 0 15,0 0-1-15,1-1 1 16,1 3-1-16,1-1 0 15,-1-1 0-15,3 4 0 16,0-4 0-16,-2 4-1 0,-3-4 1 16,-2 1 0-1,-2 5 0-15,-1-2 1 0,1 4-1 16,-7-4 0-16,-3-1 0 16,1-2-1-16,-6 1-6 15,4 0-12-15,-2 1-23 16,-3-3-17-16,0 0-61 15,0 0-56-15,0 0 112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15:06.2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5926 10270 244 0,'-2'0'94'16,"-1"-3"-69"-16,-1 5-52 15,3-2-17-15,0 0-1 16,-1 0 9-16,1 0 71 16,0 0 34-16,0 0 47 15,0 0 12-15,0 0-16 16,-1 0-17-16,0 0-30 15,-5 0-15-15,3-2-21 16,-1 1-3-16,-3 0-2 16,5 0 2-16,-4 0-2 15,-1-1-2-15,4 0-3 16,-2 0 0-16,-2 0 1 16,0 1-3-16,-3-2-7 0,-1 2-6 15,-28-2-4 1,25 7 2-16,3 7 10 0,-2-3 8 15,5-1 13-15,3 0 4 16,3-3-8-16,-2 1-7 16,1 4-17-16,3 1-5 15,-2 4-5-15,4 1 1 16,3-4 0-16,-4-3-1 16,6 0 0-16,-2-2-1 0,8 0-1 15,-2 0 2-15,4-2 1 16,1-3 1-16,1-1 2 15,1 0 1-15,1-3 4 16,-3-1 3-16,0-2 0 16,0 0 0-16,0 1-2 15,1-2-2-15,-4-1 8 16,-2 0 6-16,-5 1 16 16,0 1 7-16,-4 2 8 15,-1 1 1-15,-1 2-5 16,0 0-2-16,0-1-11 15,0 1-4-15,-1 0-6 16,1 0-5-16,0 0-7 16,0 0-2-16,0 0-7 15,0-1-1-15,0 1 0 16,-6 0-1-16,-3 1 0 16,1 1 0-16,6 0-2 0,-1 1-2 15,1 1-1-15,-2 5-2 16,2-3-2-16,-1 0 1 15,2 1 2-15,1-1 2 16,1-2 4-16,0 0 2 16,0-1 0-16,0-1 0 15,0-1 2-15,0 0 0 16,0 0 1-16,0 0 2 16,0 1 3-16,0-1 1 0,0 0 1 15,0 0-3-15,0 0-4 16,-1 0-3-16,0 0-1 15,-1 0 1-15,-9 0 6 16,-3-1 4-16,-28-6 0 16,31 4-2-16,2 2-5 15,2 1-3-15,2 2-3 16,1-1 0-16,1-1-2 16,2 0-1-16,0 0 0 15,0 0 0-15,1 0 3 16,0 0 2-16,0 0 1 15,0 0 0-15,0 0 0 16,0 0 0-16,7 3 0 16,3 2 0-16,9 2 0 15,30 7-1-15,-21-14 1 16,6-1-1-16,7 0 0 16,0-1 0-16,10 1 0 0,3 1 0 15,5-1 0-15,0 0 0 16,4-3-1-16,5 2 1 15,14 1 0-15,10-1 0 16,10 1 1-16,3-4 0 16,4 0-1-16,3-2 1 15,6 0 0-15,8 4 1 16,7-2 1-16,5 4 7 0,4 1-1 16,-31-2-2-1,-56 1 3 1,0 1-6-16,178-6 9 0,-1-1-1 0,7-3-1 15,-84 1 0-15,-2 3-10 16,-7 2 2-16,-5 3-1 16,3 1 0-16,-5 2 16 15,5 0 4-15,8-2 2 16,5 0-2-16,-3-3-11 16,-2 3-4-16,-6-2-1 15,-9 2-1-15,4-2 4 16,2 2 3-16,0-1-1 15,6-2 0-15,2 0-5 16,-1-1 4-16,4 0 14 16,-2-2-1-16,-5 5 1 15,-8 0-5-15,-7-1-12 0,-1 7 1 16,-8-4-1-16,2 6-1 16,-5 1-3-16,-4-3 0 15,0 3-1-15,-7-2 3 16,-2 3 3-16,-5 1-1 15,-1 3 2-15,3-5 1 16,-8-1 1-16,3 1 1 16,-2-1-3-16,-3 2-1 15,0 0-5-15,-7-1-1 16,-2 2 1-16,-6 0-1 0,7 5 0 16,3 1 0-16,-4-1-1 15,8 2 2-15,0 0 1 16,4-1 0-16,5-5 2 15,-5-2-1-15,-4-2-1 16,-4-3 1-16,-1 4-1 16,1-3-1-16,-12-3 2 15,-5 0 0-15,-7-1 0 16,-7 0 0-16,-9 1-1 16,-5-1 0-16,-20 0 0 15,-3-1-1-15,-9 0 0 16,-3 1-1-16,-2-1-1 15,-1 0 0-15,-3 0-5 16,1 1-1-16,-4-1-7 16,0 0-5-16,0 0-16 15,0 0-5-15,0 0-10 16,-2-1 2-16,2 1 9 0,-1-1 4 16,1 1 4-16,0 0-1 15,0-1-6-15,0 1-3 16,0 0 0-16,0 0-3 15,0 0-25-15,0 0-25 16,0 0-66-16,0 0-40 16,0 0-98-16,0 0 180 0</inkml:trace>
  <inkml:trace contextRef="#ctx0" brushRef="#br0" timeOffset="1428.305">15307 9965 385 0,'0'3'152'0,"1"-3"-118"16,0 0-95-16,-2 0-2 0,0 0 42 15,0 0 89-15,0 0 17 16,1 0 3-16,0 0-15 16,0 0-19-16,0 0-1 15,0 1 1-15,2 13-4 16,5 4-12-16,18 34-8 15,-4-29-20-15,7 0-5 16,5-1-3-16,1-2 0 16,0 0 1-16,-2-1-1 0,1-2 1 15,-1 2 3-15,-4-2 3 16,-1-2 0-16,-2 4 0 16,-1 0-2-16,-2-2-4 15,0 0-1-15,-4-5 1 16,-4-5 6-16,-6 0 15 15,-2 0 7-15,-5-1 13 16,3-1 1-16,-1 0-11 16,-4 1-6-16,-2 3-13 15,2 5-8-15,-7 6-2 16,1 4 2-16,-7 6 6 16,-8 1 6-16,2 2 8 15,-1 0 2-15,0 1 0 16,-1-1 0-16,-3 3-3 15,-4 4-1-15,-3 2 0 16,-1-1 1-16,0 2-1 0,1-1-1 16,3 1-1-16,2 2-2 15,7-8-3-15,1-3-4 16,7-12-9-16,2-4-10 16,3-5-70-16,4-1-68 15,-1-4 88-15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11:33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13586 9012 129 0,'15'53'117'0,"-14"-54"13"0,1 0-30 16,-2 1-19-16,0-1-29 15,0 1-11-15,0-2-9 16,0 2 4-16,0-1 10 16,0 0 5-16,0 0 3 15,0 0-5-15,0 0-16 16,0-1-7-16,0 1-12 16,9-6-5-16,5-1-7 15,30-26 0-15,-26 30 0 16,0-1 1-16,1 1-1 15,3-1 1-15,-1 1 3 16,2-2 3-16,-2 1 5 16,3 0 2-16,-5-5-3 15,-2 7-3-15,1-2-5 16,-2 2-2-16,2 3-1 16,4-4 0-16,2 4-2 0,0-1 2 15,9 1 4-15,-1-2 2 16,-1-1 3-16,-1 1 0 15,0-1-3-15,0 0-1 16,1 3 5-16,2-5 2 16,-1 3 2-16,2-1-1 15,-6-2-6-15,-4 3-2 16,-2-1-2-16,-2 2 0 0,7 1-2 16,1-3-1-1,-1 3 0-15,3-3-1 0,4 2 0 16,-2-3 1-16,6 1 1 15,1-2 1-15,5 2 1 16,0 1-1-16,-4-4 1 16,-2 2-1-16,-4 0 0 15,0 0 2 1,3 5-1-16,-1-1 2 0,2 2 3 16,1-4 0-1,-1 0 2-15,4 2 0 0,-3-2-3 16,2 4 1-16,-3-1 3 15,0-1 1-15,-1 1 1 16,0-1-1-16,2-1-5 16,1-1 0-16,-1 2-2 15,-2 0 0-15,-2 0 0 16,0-1-3-16,-2 0-1 16,4-1-1-16,-3 2-1 15,4 3 0-15,-2 0 0 0,-4 1 0 16,-2-1 1-16,-5-2 1 15,3 4 2-15,1-3 0 16,3 3 0-16,0-1-3 16,3 3-1-16,-1-1 0 15,1 2 0-15,2 1-1 16,-3-2 1-16,0-1-1 0,-4-4 0 16,1 3 1-16,-3-2 0 15,4 2 0-15,0-3 0 16,2 0 0-16,5-1 0 15,-3-1 0-15,4-3-1 16,-2 2 1-16,2-2-1 16,1-1 0-16,0 4 1 15,0 0-1-15,-7 0 0 16,3 3 0-16,-2 0 0 16,0 1 0-16,3-2-1 15,5 0 1-15,1-1 0 16,1 2 0-16,2-2 1 15,-3-1-1-15,-1-1 0 16,-2 1 1-16,1 2-1 16,-2 0 0-16,3-1 0 15,0-1 1-15,6-1-1 0,2 0 1 16,3 0-1-16,2 0 1 16,1 1-1-16,-2 1 0 15,-5 0 0-15,-7-1 0 16,7 0 0-16,1 0 0 15,9 0 0-15,2 0 1 16,-3-3-1-16,3 1 1 16,-9 0-1-16,-2 0 0 15,1 2 1-15,1-1-1 16,5 0 0-16,4 1-1 16,-2-3 1-16,-1 2 0 0,1 1 1 15,-5-2-1-15,1-2 1 16,-1 2 1-16,0-3-1 15,3 1 0-15,0 2 0 16,-4-2-1 0,-1 3 1-16,-2 0-1 0,-3 1 1 15,0 2 0-15,1 0-1 16,0 1 1-16,-6-3 1 16,4 1 0-16,-6 2 1 15,1 0 2-15,-2 1 0 16,-2 2 0-16,-5-4 0 15,-1 2-1-15,-4-2-1 16,-1-1-1-16,3 0 0 16,2 0 1-16,2 2-1 15,1 0 0-15,1 0-1 16,0 0 1-16,0 2-1 0,-2-2 0 16,4 3-1-16,-4-3 0 15,-1 2 1-15,-4-3-1 16,-5 1 1-16,3 0 0 15,0 0-1-15,8 3 0 16,3 2 0-16,1 0 0 16,-1-1 0-16,-1 2 0 15,2-2 0-15,-1 1 0 16,1 3 0-16,-3-3 0 0,-6-2 1 16,0 2-1-16,-4-2 0 15,2 0 0-15,6 3 0 16,-1-3 1-16,5 0-1 15,-2-1 1-15,-4-2 0 16,-1-2 0-16,1 1 1 16,-3 0-1-16,1-3 0 15,0 1 0-15,0 0-1 16,-3-3 1-16,1 2 0 16,-2-1 0-16,-3 1 0 15,3-2 0-15,-2 2 0 16,2 1 1-16,4 0 0 15,-2-1 1-15,0-1 1 16,-5 1 1-16,-4 1 2 16,2 0 2-16,-6 0 1 15,-2 1 1-15,-4-1-2 0,-5 2-3 16,1-2-3-16,-4 1-3 16,-1-1-2-16,0 0-4 15,0 0-31-15,0 0-53 16,0 0 59-16</inkml:trace>
  <inkml:trace contextRef="#ctx0" brushRef="#br0" timeOffset="4177.702">9846 10481 126 0,'-2'-4'31'15</inkml:trace>
  <inkml:trace contextRef="#ctx0" brushRef="#br0" timeOffset="5192.742">9831 10476 120 0,'-5'0'84'0,"2"0"6"15,0 0-18-15,2 0-9 16,0 0-22-16,0 0-15 16,1 1-10-16,0 0 3 15,2 1 13-15,2 1 6 16,2 2 1-16,0-1 0 16,3 1-5-16,3-1-3 0,33 16-8 15,-30-13-4-15,2-1-5 16,4-4-1-16,1-1 2 15,1 2 2-15,3-2 4 16,-7-1 3-16,3 1 1 16,-1-2-2-16,2 1-5 15,2-3-4-15,3 0-6 16,2 1-1-16,-1-3 0 16,2 0-1-16,1 3 5 15,-1-5 2-15,3 7 6 16,-3 0 1-16,-2 2 0 15,-2 4-1-15,-1-3 0 16,1 0 1-16,-4 0 0 16,3 0-1-16,-2 0-2 15,0 0 2-15,6-3 8 16,-5 0 5-16,0-3 6 16,1 1-1-16,-3-3-10 0,3 1-7 15,1-1-9-15,-1 3-5 16,-2-1-3-16,-2 2 0 15,-1 1-1-15,0 0 0 16,0 3 0-16,-1-3-1 16,2 2 2-16,-4 3 0 15,-2-2 1 1,5 3 1-16,-4-2 0 0,5 2 1 16,-3-2 3-16,1-1 3 0,5 3 5 15,-3-4 4-15,9-1 2 16,-6 3 0-16,4-4-3 15,4 1-4-15,1 0-7 16,0-1-2-16,1 1-3 16,-2 1 0-16,-2 0-1 15,-4-1 1-15,-3 0-1 16,-4-1 0-16,-2 1-1 16,3 1 1-16,0 0-1 15,-3 0 0-15,4-1-1 16,1 0 1-16,-2-1 0 15,5 1 0-15,-1-1 0 16,0 3 0-16,4 0 0 16,-3-2 0-16,3 2-1 15,0 0 0-15,-3-1-1 16,3 1 1-16,-5-1 1 16,2 3 0-16,0-1 1 0,-3 0 1 15,-1-1 0-15,1-2 0 16,-3-1 0-16,4 3 0 15,4-2 1-15,-4-1 0 16,-1-1 1-16,4-1 1 16,-4 0 1-16,2 1 0 15,2-1 1-15,-3 0-1 16,-1 1-3-16,-2-1-1 0,-1 2 0 16,-1 0 2-16,-3-1 0 15,2 1 1-15,-4 0 0 16,-1 0 1-16,-5 2 0 15,-5-2-1-15,-1 0-3 16,-2-1-3-16,1 1-38 16,-1 1-40-16,-1 5-317 15,-6 18 269-15</inkml:trace>
  <inkml:trace contextRef="#ctx0" brushRef="#br0" timeOffset="23386.088">2122 15056 277 0,'9'71'107'0,"-9"-70"-67"16,0 0-40-16,0-1 0 15,-1 0 15-15,0 0 10 16,-1 0 11-16,1 0 6 16,0 0 2-16,0 0 4 15,0 0 6-15,0 0 2 0,-1-1 6 16,1 0 4-16,0 0 3 15,0-1-1 1,0 1-13-16,0 0-11 0,0 1-19 16,-1 0-8-16,1 0-11 15,0 0-3-15,0 0-3 16,0 0-1 0,0 0 1-16,-1 0 0 0,1 0 4 15,0 0 1-15,0-1 3 16,0 1 1-16,0 0 2 15,0 0 2-15,1 0 3 16,0 0 0-16,0 0-2 16,0 0-1-16,0 0-2 15,3 0 0-15,5 1 4 16,0 0 2-16,3 2 3 16,0-1 1-16,32 5 0 15,-28-5-1-15,0-3-3 0,1 4-2 16,1 2-2-16,3-3-2 15,0 2-1-15,1-5-1 16,-2 1 0-16,-1 0 1 16,-3 0 1-16,1 1 1 15,-3-1 1-15,1 2 0 16,-4-1-3-16,2 2-1 16,-1-1-4-16,3-2-1 0,2 1-2 15,-2-1 0-15,4 0 1 16,-3 0 1-16,-1 2 3 15,0 0 0-15,-4-1 3 16,3-1 2-16,0 0 0 16,0 2-1-16,-1-1-4 15,-1 0-1-15,0 0-3 16,1 1-1-16,-1-2 1 16,1 3-1-16,2-1-1 15,-2 3 0-15,4-5 0 16,0 3 0-16,-2-1 1 15,0-2 0-15,2 0 1 16,2-2 1-16,0 2 0 16,-1 2 1-16,-1 1-1 15,-1-2-1-15,0 0-1 16,3-1 0-16,-7-2 0 16,4 2-1-16,0 0 0 0,-1-1 1 15,6 2 0-15,-2 1-1 16,1 0 0-16,1-1 0 15,0 0-1-15,1 0 0 16,1 0 0-16,-1 3 1 16,0 0-1-16,0-4 0 15,-4 4 0-15,-1-4 0 16,-4 0 1-16,1 1-1 16,-3-1 0-16,-1 3 0 15,0-3 0-15,1 1-1 0,-2 2-29 16,2-1-47-16,9 13 50 15</inkml:trace>
  <inkml:trace contextRef="#ctx0" brushRef="#br0" timeOffset="33208.394">12974 15299 293 0,'-34'-45'156'0,"34"43"-45"16,0 1-52-16,-3-1-59 15,3 2-11-15,-1 0-21 16,-1 0-9-16,2 0-11 0,0 0 1 16,0-1 17-16,0 1 12 15,0-1 20-15,0 1 4 16,0 0 6-16,0 0 1 15,0 0-3-15,0 0-2 16,0-1-6-16,0-1-6 16,0 2-14-16,0-1-11 15,0 0-21-15,0 0-5 0,0 0 7 16,0 0 10-16,0 1 26 16,0 0 10-16,0 0 19 15,0-2 8-15,0 2 12 16,0 0 5-16,0 0 4 15,0 0-1-15,0 0 0 16,0 0-3-16,0 0-11 16,0 0-5-16,0 0-11 15,0 0-3-15,0 0-4 16,0 0-2-16,0 0-1 16,0 0-1-16,4 0 0 15,0 2-1-15,2-1 0 16,3 0 0-16,2 1 0 15,1 2 0-15,28 8-1 16,-25-7 0-16,3 0-2 16,-3-2-1-16,6 2-6 0,-5-3-10 15,4-1-25-15,0 0-8 16,2 2-16-16,1-3-1 16,0 0 18-16,0-2 11 15,2-3 23-15,-2 0 10 16,-1-3 9-16,-1 3 0 15,-1 1 1-15,-1 1 0 16,-4 2 5-16,-3 0 1 16,2 0 3-16,0 1 4 0,-1-1 7 15,0 1 5-15,0 1 0 16,2 0 0-16,0 1-5 16,1 0-1-16,0-2 0 15,-2-3 1-15,-1 1 11 16,-2 1 5-16,-3 0 8 15,3 1 2-15,-1 0-7 16,-2 0-2-16,0 1-6 16,0 0-3-16,3 1-10 15,0-2-5-15,4-2-3 16,-1 0 2-16,1 1 1 16,0 1 2-16,0 1 2 15,-2 0 3-15,2 0 4 16,-1-1-3-16,2 1-3 15,-1 0-1-15,1 0 1 16,-1 2 4-16,1-4 5 16,2-1 1-16,0-1-2 0,-1 1-2 15,0-1-6-15,2 1-4 16,2 4-7-16,0-2-2 16,2 0-3-16,2 0-1 15,-2-1-1-15,0 1 0 16,1 3 0-16,-4-5 1 15,-1 2 1-15,1 0 7 16,-4 0 18-16,4 2 7 16,-1-2 8-16,1 0-2 0,0 0-10 15,-2 0-4-15,0 0-6 16,1 0-2-16,-2 0-6 16,4 0-1-16,-7 0-4 15,4 0-1-15,-5-2-2 16,-1 0 0-16,3 6-1 15,-2-3 0-15,5 2-2 16,1 1 0-16,-1-4-1 16,2 2 0-16,-2 0 1 15,1 2-1-15,-1-4 2 16,1 0 0-16,-1 0 1 16,4 1 1-16,-1 1 1 15,1-2-1-15,0 1 1 16,-3 0 0-16,2 2 7 15,1 1 0-15,-1-1 3 16,2-3 0-16,-1 1-5 0,-3-1-2 16,2 2-2-1,-5 0-3-15,1-2-1 0,-2 2-1 16,0 0 2-16,0-1 4 16,2 2 2-16,3-1 4 15,-1-2 1-15,1 1-1 16,4 1 0-16,0-2-2 15,1 0-2-15,0 0-1 16,0 1 1-16,-2 2 0 0,0-1-1 16,1 1 2-16,-1-3 1 15,-1 1 1 1,-1 2-2-16,1-2-1 0,-3 1-3 16,2-2-2-16,-3 1 0 15,-1-1-1-15,0 2 0 16,2-2 1-16,5 0 0 15,-1-2 0-15,1 0-1 16,-2 1-1-16,0-1-1 16,1-2-1-16,0-2 1 15,0 2-1-15,0 0 0 16,1 4 0-16,-1-1 0 16,1 0 1-16,-1-1 0 15,2-2 1-15,-1 3 1 16,0 1 0-16,0 0 0 15,-5-1 0-15,-4 1-2 16,-4-1-1-16,1 0 0 0,2 0 0 16,1-1 0-16,2 1 0 15,4 1 0-15,-3 1 0 16,3-1 0-16,-1 2 0 16,-1-2 1-16,-1 0 1 15,1 0 2-15,-2-2 0 16,2 1 0-16,-1 1-1 15,-4 0-1-15,0 0-1 16,-5 0 0-16,1 0-1 0,-2 5 0 16,-2-2-1-16,-1 0-24 15,-2 1-42-15,2 3-182 16,2 2 165-16</inkml:trace>
  <inkml:trace contextRef="#ctx0" brushRef="#br0" timeOffset="42368.25">7369 16969 253 0,'0'1'47'0,"0"0"-50"16</inkml:trace>
  <inkml:trace contextRef="#ctx0" brushRef="#br0" timeOffset="59978.052">22816 12708 52 0,'-4'-1'13'15</inkml:trace>
  <inkml:trace contextRef="#ctx0" brushRef="#br0" timeOffset="61100.06">22808 12702 75 0,'-2'-1'62'16,"1"0"23"-16,0 0-5 0,-2 0-11 16,-1 0-1-16,0-2-4 15,-1 1 0-15,1 1 2 16,1 0-1-16,1-1 1 16,-1 1 2-16,1 0-8 15,1 0-10-15,0 0-25 0,0 0-12 16,-1 0-13-16,1-1-1 15,0 1 1-15,0 0 4 16,0 0 16-16,0 0 9 16,0 0 7-16,-1-1-1 15,1 1-13-15,0 0-11 16,0 0-7-16,0 0-3 16,0 1 0-16,0 0 4 15,-1 0 7-15,1 0 4 0,0 0 6 16,0 0 0-16,0 0 0 15,0 0-2-15,-1 0-5 16,1 0-3-16,0 0-5 16,0 0-3-16,0 0-3 15,0 0 0-15,0 0-1 16,-1 0 1-16,2 0 0 16,0 0 4-16,0 0 8 15,-1 0 4-15,1 0 5 16,0 0-1-16,0 0-5 15,0 0 0-15,-1 0 1 16,0 0 3-16,0 0 1 16,0 0 1-16,-1 0 1 15,1 0-1-15,0 0-2 16,0 0 0-16,0 0-2 16,0 0 3-16,-2 0 4 15,-6-1 1-15,-4 0-2 0,-2-1-4 16,-33 0-8-16,26 1-5 15,1 0-5-15,-3 0-1 16,0-3-1-16,0 1 0 16,1 0 0-16,1 0 0 15,6 3-1-15,-5 0-1 16,-2-1 0-16,1 3 0 16,1-2-2-16,4 2 1 0,3 2-2 15,0-1-2-15,3 5-4 16,1-1-3-16,1 5-1 15,0-1 1-15,1 0 4 16,0 5 3-16,0 1 3 16,2 4 0-16,0 5-1 15,1 1 1-15,0 2 0 16,0 5 0-16,2 8-1 16,-3 6 0-16,1 10 1 15,0 1-1-15,-1 0 2 16,0-5-1-16,0-4 2 15,1-2-1-15,0-4 2 16,0 3 1-16,1 7 0 16,0 0 0-16,1-2 0 15,2 1 1-15,0-8-1 16,1-3 0-16,2-8-3 16,-1-4 0-16,4-6-1 0,-1-2-1 15,0-2 3-15,0 1 0 16,0 0 1-16,0 0-1 15,1-1 0-15,-1-3-2 16,-2-4 0-16,0-2 0 16,-1-5 2-16,-1-2 2 15,0-2 0-15,0-2 0 16,0 0 0-16,0 0-2 16,0 0-2-16,0 0-2 0,0 0-2 15,0 0 2-15,0 0 2 16,1 0 2-16,17 9 1 15,32 14 1-15,-22-18 0 16,3 2 1-16,7-3 2 16,1 3 0-16,1-2 0 15,-2-2-2-15,-7 1-7 16,2-2-14-16,0-1-58 16,0 0-58-16,4-1 83 15</inkml:trace>
  <inkml:trace contextRef="#ctx0" brushRef="#br0" timeOffset="62446.042">23867 12803 531 0,'0'-10'210'0,"-1"0"-148"15,0 0-54-15,1 0-17 16,1-1 9-16,-2 4 38 15,1 0 25-15,-5 2 29 16,4 3 1-16,1-1-11 16,-1 2-8-16,1-1-17 15,0 2-7-15,0 0-4 16,-1-1 1-16,1 1-2 0,0-1 0 16,0 0-4-16,0 1-3 15,0 0-9-15,-2 0-3 16,1-1-9-16,0 0-3 15,1-1-6-15,0 1-3 16,0 1-5-16,0 0-1 16,0 0-1-16,0 0-1 15,6-1 0-15,10-2 1 0,35-9 0 16,-24 5 0-16,7-1 1 16,5 2 0-16,4 1 1 15,-4-2 0-15,4 1 1 16,-2-3-1-16,3 2-1 15,1-2-1-15,-1 4 0 16,-6 3 0-16,-6-2 1 16,-5 4 0-16,-3 1 1 15,2 2-1-15,-5 1-3 16,2 3-1-16,-6 1-6 16,0 1-3-16,0 9-1 15,-1 4 0-15,1 12 3 16,-2 4 4-16,-1 2 1 15,-4-2-1-15,0-5 1 16,-3 3-1-16,-2 2 3 16,1 3 0-16,-1 4 3 15,0-2 1-15,-1 1 1 16,-1 0 0-16,-1-4-3 16,-1 0-1-16,-1-4-2 0,0 1 1 15,0 4 2-15,0 1 2 16,-1-1 1-16,1-3 1 15,0-9-1-15,1-6-1 16,1 0 0-16,0-1-1 16,-2 1 2-16,3 0 0 15,-2 0 0-15,0-3 1 0,0-4 1 16,-1 0 0-16,-1-3 0 16,1-1-2-16,-1 4 0 15,1-1-1-15,1 0-2 16,1 2 0-16,-1-1 0 15,1 3 1-15,-1-3 1 16,1 2 0-16,-2-2 2 16,2-2 0-16,-1 0 1 15,-1-5 0-15,0 1-2 16,0 1 0-16,2 2-10 16,-2-2-8-16,0-2-6 15,0 1 1-15,0-2 10 16,0-3 8-16,0 1 5 15,0 0 3-15,0-4 5 16,0-2 2-16,-2 0 7 16,1 0 1-16,0 0-2 0,0 0 0 15,0 0-4 1,0 0 0-16,0 0-1 0,-1 0-2 16,-2 5 3-16,0 1 1 15,-12 4 8-15,-33 29 2 16,22-28-1-16,-3-2-2 15,-2 0-13-15,-4-2-4 16,4-5-10-16,0 4-9 16,0-6-38-16,-2 3-40 15,-10-3-203-15,-2-3 194 0</inkml:trace>
  <inkml:trace contextRef="#ctx0" brushRef="#br0" timeOffset="63000.142">22765 13003 536 0,'-5'0'102'16,"2"-3"-77"-16</inkml:trace>
  <inkml:trace contextRef="#ctx0" brushRef="#br0" timeOffset="63064.966">22741 12993 72 0,'-3'-1'18'0</inkml:trace>
  <inkml:trace contextRef="#ctx0" brushRef="#br0" timeOffset="63943.748">22695 12914 255 0,'-2'-1'179'0,"1"0"12"16,0 0-30-16,0 0-61 15,0 0-26-15,0 0-36 16,1-1-8-16,0 1-6 16,0 0-1-16,0 0-4 15,0 0-4-15,0 0-8 16,0-1-3-16,0 1-6 16,0 0-2-16,0 0-5 15,0 0-1-15,0 0-1 16,0 0 0-16,0-1 3 15,0 1-1-15,0 0 2 16,0 1 1-16,0 0 1 16,5 5 0-16,3 3 2 0,-2 13-2 15,30 29 1-15,-31-29 0 16,-2 5 1-16,3-2 1 16,-3-1 2-16,1-1-1 15,-2-5 1-15,0-1 0 16,-2-2 0-16,0-2 0 15,0-2 4-15,-2-3 1 16,-1 0 2-16,-2 1 0 0,-1 0-3 16,-1 1 0-16,-1-1 0 15,1-6 2 1,-1 4 11-16,1-4 6 0,-1 1 11 16,0-3 3-16,-1-2 4 15,0 0-4-15,1-4-3 16,-2 5 1-16,1-7 2 15,1-1 2-15,0-1-5 16,0-8-5-16,1 6-8 16,0-1-3-16,1 1 3 15,-1 3 1-15,3-5-5 16,-1-1-3-16,3-2-7 16,0-4-3-16,2-3-2 15,0-1 0-15,-3-4 1 16,3 2 1-16,-1 3 0 15,2 3 1-15,3 6-1 16,-2 4-1-16,-1 2 2 0,0-1 0 16,2 4 1-16,-2 0-1 15,1 3-4-15,-2 0-1 16,0 2-2-16,0 0-3 16,0 0 1-16,0-1 0 15,7-2 1-15,6-4 0 16,33-16 0-16,-29 18 0 15,3 1-7-15,-1 4-3 16,0 1-18-16,-1 0-13 0,2 2-55 16,-1-2-46-16,2 5-165 15,1 2 193-15</inkml:trace>
  <inkml:trace contextRef="#ctx0" brushRef="#br0" timeOffset="64712.514">22892 13087 286 0,'56'58'143'0,"-50"-58"-44"16,-7 0-52-16,1 1-19 16,-1-2 17-16,1 1 35 15,0 0 13-15,-2 0 5 16,2 0-10-16,0 0-16 16,0 0-6-16,0 0-9 15,0 0-9-15,0 0-13 16,0 0-4-16,0 0-6 15,0-1 2-15,0 1 2 0,0 0 0 16,-1 0-4-16,1 0-6 16,0 0-10-16,0 0-4 15,0 0-4-15,0 0-1 16,0 0 0-16,0 0 0 16,0 0 0-16,0 0 0 15,0 0-2-15,0 0-4 16,0 0-3-16,0 0-2 0,0 0 0 15,0 0 2 1,0 2 3-16,1 11 0 0,1-4-4 16,-1 4-6-16,3 31-22 15,-2-32-20-15,-4 2-56 16,2 0-40-16,2-1 95 16</inkml:trace>
  <inkml:trace contextRef="#ctx0" brushRef="#br0" timeOffset="65412.64">23010 12481 781 0,'-32'30'283'15,"29"-30"-287"-15,0-2-120 16,3 0-20-16,0 2 34 15,0 0 140-15,0 0 76 16,0-1 60-16,0 1-5 0,-1-1-38 16,1 1-17-16,0 0-30 15,0 0-16-15,0 0-17 16,0 0-9-16,0 0-14 16,0 0-4-16,0 0-8 15,0 0-2-15,0-1-4 16,0 0-2-16,0 0-1 15,0 0-2-15,0-1-3 16,1 1-1-16,7-2-1 16,2-1-3-16,-1 2-1 15,5 1-2-15,28 8 1 16,-25 2-1-16,-5 4 1 16,1 1-1-16,-5 2 0 15,0 0 1-15,-1-1 3 16,-1 0 1-16,-2 0-7 15,0-1-4-15,-4-1-11 0,-4 0-3 16,0 0-4-16,-5 1-8 16,-6 1 11-16,-2 0 5 15,1-3 18-15,0 1 13 16,5-4 4-16,4-3 0 16,0-1-1-16,3-5-2 15,4 1-1-15,-2 0-2 16,2-1-4-16,0 0 0 15,0 0-22-15,21 8-27 0,47 20-167 16,-22-19 148-16</inkml:trace>
  <inkml:trace contextRef="#ctx0" brushRef="#br0" timeOffset="66431.128">23707 13650 637 0,'0'3'243'0,"-3"0"-185"16,3-2-24-16,0-2 17 15,0 0 15-15,0-1 30 16,0 1 6-16,0 0-34 16,0 0-16-16,0 0-21 15,0 1-9-15,0 0-9 16,0-1-4-16,0 0-6 0,3-1-2 15,5 1 0-15,1 0 0 16,1 1 1-16,3 1-2 16,30 10-2-16,-28-9-4 15,2 9-6-15,0 2-3 16,-2 2 0-16,-1 5 0 16,-7-9 5-16,1 4 3 15,-4-3 4-15,-1 2-1 16,4 1-1-16,-5 0-2 15,2 3-11-15,-7 3-4 0,-3 1-11 16,-1 1-1 0,-3-1 11-16,1-7 7 0,-2 0 16 15,-4-5 4-15,0-5 4 16,2 1 1-16,-1-4-2 16,1-2-1-16,-2-3-2 15,-1-2 0-15,1-5 10 16,2-2 11-16,-1-7 14 15,0 0 3-15,0-7-4 16,0-3-4-16,4-1 3 16,1-4-1-16,3-6 0 15,2-4-4-15,4 0-1 16,0 6 1-16,4 12 5 16,0 5 2-16,3 3-6 15,3 2-7-15,0 1-13 0,5 4-7 16,3 3-11-16,1 3-7 15,6 4-15-15,-1 1-7 16,1 3-41-16,-1 5-31 16,-3 4-146-16,-1 4 160 15</inkml:trace>
  <inkml:trace contextRef="#ctx0" brushRef="#br0" timeOffset="67050.902">24040 13770 1050 0,'-2'29'377'0,"2"-30"-367"0,3-1-71 15,2-2-46-15,-5 3 5 16,0-1 51-16,0 1 42 16,0 1 17-16,1 0 0 0,7 0-9 15,1 3-6 1,-1 0-12-16,3-2-2 0,-2 15 7 15,27 32 4-15,-33-33 19 16,-2-4 12-16,-1-3 15 16,0-2 0-16,-1-1-11 15,1-3-11-15,-1-2-14 16,0 0-6-16,0 0 1 16,-1 0 2-16,1 0 6 15,0 0 7-15,0 0 1 16,0 0-2-16,0 0-5 15,-1 0-10-15,1 0-32 16,0 0-16-16,0 0-97 16,1 0-41-16,0 0 119 15</inkml:trace>
  <inkml:trace contextRef="#ctx0" brushRef="#br0" timeOffset="67707.167">23889 13418 414 0,'2'-1'192'0,"-4"0"-105"16,2 0-216-16,0 0-51 16,0-1 55-16,0 1 160 15,0 0 122-15,3-1 85 16,3-2-27-16,-4 2-64 15,2-1-33-15,2-2-40 16,-3 2-9-16,3-3-14 16,-5 5-4-16,3-3-10 15,-1 1-8-15,-3 2-15 16,6-4-7-16,1 2-16 0,0-1-11 16,8 1-9-16,28 4-2 15,-29 7 6-15,3 4 7 16,-2 5 9-16,0 0 2 15,-2 5 1-15,0 0 1 16,-4-3-4-16,-2-1-2 16,-2-3-1-16,-5-2-2 15,-3 1 4-15,0-2-1 16,-5-3-4-16,-1-1 1 0,-2 2 0 16,-2 0 2-16,1 0 6 15,-1 2 1-15,4-5 1 16,0-1 0-16,6 0 0 15,2-3 0-15,0 0-1 16,1-3-2-16,0 0-6 16,1 2-7-16,15 14-37 15,44 31-37-15,-17-34-178 16,2 2 174-16</inkml:trace>
  <inkml:trace contextRef="#ctx0" brushRef="#br0" timeOffset="69055.395">23525 12874 353 0,'-2'0'184'15,"1"0"-44"-15,1 0-79 16,-1 0 0-16,1 0 16 16,0 0 13-16,0 0 7 15,0-1-11-15,0 1-34 16,0 0-17-16,0 0-28 16,0 0-7-16,0 0-4 15,0 0 0-15,-1 0 7 16,1 0 10-16,0 0 19 15,0 0 7-15,0-1 2 16,0 1-5-16,0-1-19 16,0 1-6-16,0 0-9 15,0-2-2-15,0 2-2 0,10 0-1 16,-2 0-1-16,7 0 0 16,29 6 2-16,-30-2 0 15,0 1 1-15,0 1 0 16,0 1-1-16,-3 1 0 15,2 0-2-15,-2 5 0 16,1 3-1-16,-3-1-1 16,-2 0 2-16,-1-2 1 15,-4-4 0-15,2 3 1 0,-2-3-11 16,-2 0-4-16,-2 1-3 16,-4 2-3-16,-2-2 10 15,-3 1 5-15,-1-4 6 16,0-1 4-16,1-3 4 15,0-1 2-15,1-2 6 16,-1 0 0-16,0-1 0 16,-3 0 0-16,0-3-3 15,-3-1 1-15,1-1 1 16,1-1 4-16,-1-1 10 16,4 1 2-16,4-2 6 15,1-1 0-15,-2-2-4 16,1 0 3-16,0-2-1 15,1-2-4-15,6 0-2 16,-3-1-4-16,1 0-6 16,1 3 0-16,-1 0-5 15,2 3-2-15,3 3 1 0,-2-2-1 16,3 3-2-16,0-3-3 16,1-1-4-16,3 2-2 15,-1-1-1-15,4 2-2 16,-2-3-4-16,3 8-3 15,1-3-20-15,3 3-18 16,3 5-44-16,2-1-38 16,6 7-137-16,2 0 171 0</inkml:trace>
  <inkml:trace contextRef="#ctx0" brushRef="#br0" timeOffset="69524.923">23877 13132 812 0,'6'4'297'0,"-7"-7"-309"16,0 2-152-16,1 0-77 16,-1 0 42-16,1 1 174 0,0-1 108 15,0 1 102-15,0 0-26 16,0-1-62-16,0 1-21 16,0 0-3-16,0 0 6 15,0 0 12-15,0 0 4 16,0 0-18-16,0 0-15 15,0 0-29-15,0 0-12 16,0 0-14-16,0 0-5 16,0 0-3-16,0 0-3 15,0 0 0-15,0 0-1 0,-1 0 1 16,-1 11-2-16,1 0-10 16,0 0-10-16,1 31-28 15,-1-34-17-15,0 0-46 16,-2-5-24-16,5 2-68 15,-4-2-60-15,2-3 175 16</inkml:trace>
  <inkml:trace contextRef="#ctx0" brushRef="#br0" timeOffset="70058.064">23887 12976 979 0,'38'6'332'16,"-41"-6"-362"-16,2 0-34 15,2-1-3-15,-1 1 21 16,0 0 77-16,0 0 19 15,0-1-2-15,0 0-12 16,0 1-25-16,0 0-7 0,5 0-5 16,4 1-1-16,-1 0 2 15,1 2 0-15,-2-1 3 16,3 0 3-16,-2 1 3 16,-3-1-1-16,5 1 0 15,-3 1-2-15,4 3-3 16,31 23-3-16,-32-19-2 15,0 2-4-15,-5 0-13 16,-3-1-6-16,-2 1-18 16,-2 0 0-16,-1-1 10 15,-3 0 10-15,-1-4 21 16,-1 1 5-16,-1-1 3 16,-1-2 0-16,3 1-3 15,1-4-1-15,2-3-1 16,2 0-1-16,-1 0-3 15,3 0-4-15,0 0-7 16,0 0-3-16,0 0-23 16,18 8-20-16,49 18-101 0,-22-24 104 15</inkml:trace>
  <inkml:trace contextRef="#ctx0" brushRef="#br0" timeOffset="74869.727">22723 13923 105 0,'-1'0'26'16</inkml:trace>
  <inkml:trace contextRef="#ctx0" brushRef="#br0" timeOffset="75712.767">22719 13934 176 0,'0'3'86'16,"0"-1"-38"-16,0 1-22 15,0-2-31-15,0 0-9 16,0 0-1-16,0 0 4 16,0 0 13-16,0 1 11 0,0-2 27 15,0 0 20-15,-1 0 34 16,1 0 10-16,0 0 0 15,0 0-10-15,0 0-32 16,-2 0-14-16,1 0-23 16,0-2-10-16,-1 0-8 15,-2 0-2-15,0-2 3 16,-1 2 2-16,1 0 2 16,-1-1-2-16,0 1-7 15,0-1-2-15,-2-2-1 16,1 0 2-16,-1 1 3 15,0-2 2-15,0 1 3 16,0 0 4-16,0-1 1 16,0 0-1-16,0 0-3 15,1 1-4-15,0-1-5 0,0-1-1 16,0 0 0-16,0-1 0 16,1 0 2-16,0 0-1 15,1 0-1-15,0 1 0 16,-1-1-1-16,1 0 1 15,2 1-1-15,-1 0 1 16,2 1 1-16,-1 0 0 16,-2-1 0-16,1 0 2 0,-1 1 7 15,2-1 8-15,1 0 10 16,0 0 1-16,0-1-2 16,-1-1-4-16,1-3-6 15,-3-32-1-15,5 35-4 16,-2 0-2-16,0 2-5 15,1 1 0-15,-2-3-3 16,4 0-1-16,0 1-1 16,-2-1 1-16,4 3 0 15,-2-3-1-15,2 4 0 16,0-1 0-16,0 0-2 16,1 3 1-16,3-1-1 15,-5 1-1-15,0-2 0 16,1 3-1-16,-2-2-1 15,-1 3 1-15,2 1 0 16,1-1 1-16,0 0-2 16,1 0 1-16,-2 0-2 15,2 1 1-15,1 0 0 0,-1 0 2 16,1 1 1-16,0 0 1 16,0 0 1-16,-1 0 0 15,1 0 1-15,1 1-1 16,-1-1 0-16,1 0 1 15,-1 0 1-15,-1 0 0 16,1 0-1-16,0 1 0 16,0-1-6-16,-2 0-15 15,1 0-49-15,-2 0-34 0,1 0-59 16,-2-1-23-16,0 1 117 16</inkml:trace>
  <inkml:trace contextRef="#ctx0" brushRef="#br0" timeOffset="76658.747">22534 13675 249 0,'0'4'158'16,"0"-2"6"-16,0 0-36 0,-1 0-33 15,1-1-5-15,-1-1-12 16,1 0-6-16,0 0-18 16,0 0-11-1,0 0-23-15,0 0-6 0,0 0-9 16,0 0-3-16,1 0-1 15,-1-1 3-15,0-1 5 16,0 1 1-16,0 1 2 16,1 0-1-16,0-1 3 15,1 0 3-15,-1 0 5 16,0 0 0-16,0-1-7 16,0 1-4-16,2 0-8 15,-1-1-2-15,0 1-1 16,0 0-1-16,2-1-1 15,-1 2 0-15,1 0 1 16,0 0 0-16,1-1-1 0,0 0 1 16,0 1 0-16,1-1 0 15,1 1 0-15,0 1 0 16,1 0 0-16,1 3 1 16,1-2 0-16,-2 1 0 15,0 0-1-15,0-1 1 16,0 2 0-16,0-1 0 15,0 0 0-15,0 1 0 16,-1-1-1-16,0 2 1 16,-1 0-1-16,-1 0 1 0,1 0 0 15,0 0 0-15,-1-1 0 16,-1 1-1-16,1-1 0 16,-1 2 0-16,1 0 1 15,-2 1 0-15,1-1-1 16,-2-1 0-16,1 1-1 15,-1 0 1-15,0 0 1 16,-1-1 1-16,0 0 1 16,-1 1 1-16,-1-2-1 15,-1 2 1-15,0 0 0 16,-2 0 0-16,0 1-1 16,-2 1 1-16,0 0-2 15,-1 0 0-15,-22 25-1 16,21-26-6-16,-2 0-25 15,1 4-23-15,-2-3-69 16,-1 1-51-16,-2-1 109 16</inkml:trace>
  <inkml:trace contextRef="#ctx0" brushRef="#br0" timeOffset="77184.798">22824 13774 297 0,'27'29'192'0,"-27"-30"-7"16,-1 1-46-16,2 0-59 15,-1 0-19-15,0 0-13 16,0 0 0-16,0 0 3 0,0 0-1 16,0 0-8-16,0 0-9 15,0-1-17-15,0 1-8 16,0 1-8-16,0 0-2 16,1 3-1-16,1 0 0 15,-1 2 2-15,1 2-1 16,-1 1 0-16,0 4-1 15,5 30-18-15,-6-28-16 16,0 2-51-16,0-3-32 0,-3-1-75 16,3-2-76-16,0-5 177 15</inkml:trace>
  <inkml:trace contextRef="#ctx0" brushRef="#br0" timeOffset="77658.098">22940 13761 840 0,'39'28'279'0,"-39"-28"-326"0,4 2-48 16,-5-1-13-16,1-1 23 16,0 0 81-16,-2 0 27 15,1 0 8-15,1 0-7 16,1 1-14 0,2 0-6-16,0 1-2 0,1 1 3 15,-1-1 21-15,1 1 8 16,-1 1 15-16,1-1 1 0,-1 2-18 15,0 0-7-15,1-1-15 16,-2 2-4-16,1 1-4 16,-2 0-1-1,-1 1 1-15,-1 1-1 0,-1 5 1 16,-2 27 0-16,4-27-2 16,0-3 0-16,0-1-1 15,0-3-2-15,6 3-8 16,-2 3-10-16,9-1-35 15,4-1-33-15,10-3-136 16,10-2 146-16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13:12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13469 7487 326 0,'5'0'47'0,"6"0"-160"16,2 3 45-16</inkml:trace>
  <inkml:trace contextRef="#ctx0" brushRef="#br0" timeOffset="781.908">13536 7494 140 0,'80'9'86'0,"-51"-8"-14"0,-1-2-14 15,1 1-27-15,1 0-10 16,-2-1 0-16,-1 2 0 16,8-1 1-16,-3 0-2 15,-2 1-8-15,4-1 0 16,-4 0 4-16,0 1 2 16,4 4 4-16,-4-2 3 0,1 2 8 15,2 2 1-15,2-1-1 16,1-1-5-16,3 5-9 15,-2-4 0-15,1 0 2 16,-5 2 1-16,-3-4-1 16,0 1-2-16,-2 1-3 15,7-2 2-15,2 1 2 16,0 0-1-16,3 0-3 16,2-3-3-16,1-1 0 15,0-1 2-15,2-1-1 16,-2-1 0-16,-9-3-5 15,1 0-3-15,-1 2-2 16,4 1-1-16,4-2-1 16,5 2 1-16,-4 0-2 15,1-3 0-15,1 0 1 16,-2 1-1-16,1-3 4 16,-2 3 5-16,-4 2 2 15,-2-1 2-15,3 0-1 0,2 2-3 16,5 0-2-16,5 1-1 15,-4 2-3-15,-1 3 0 16,1 0-1-16,-2-1 5 16,-3 0 6-16,-3-2 1 15,-2 1 1-15,-3 2-4 16,4-4-5-16,2-1-1 16,0 0 2-16,4-4 3 0,1 1 1 15,0 2 0-15,2-5-5 16,-2 3-1-16,-5-3-3 15,-1 3 0-15,0 0-2 16,0 1 0-16,6 2 0 16,-2 0 0-16,0 0 0 15,-3 0 1-15,-2 1 1 16,0 3 0-16,0 4 0 16,-1 2 1-1,0-1-2-15,0 1-1 0,2-4-1 16,2 3 1-16,4-3-1 15,0-1 1-15,1-3 0 16,1 1 0-16,-3-2 0 16,4 0 0-16,-7 1 0 15,-2-1 1-15,-5 1 0 16,-6-2 0-16,-3 0-2 16,0 1 0-16,-4-1-48 0,-1 1-96 15,-2-1 96-15</inkml:trace>
  <inkml:trace contextRef="#ctx0" brushRef="#br0" timeOffset="23973.49">6824 10604 728 0,'-14'0'305'0,"5"-5"-154"16,0 4-141-16,2 4-40 15,-1 2-1-15,-2 2 22 16,3 0 26-16,-1-3 40 15,4-2 12-15,3-2 4 16,-1 0-8-16,2 0-8 16,0 0 1-16,0 0-11 15,0 0-6-15,0 0-20 16,0 0-13-16,0 0-9 16,0 0 0-16,0 0 0 0,15 1 1 15,4 0-1-15,32 4 1 16,-22-3-1-1,0-1-1-15,-1 1 1 0,1-2 0 16,-2 0 0-16,-1-4 1 16,2 4 0-16,-2 0 1 15,4 1 0-15,-2 5 0 16,0-4 1-16,-1-1 1 16,0-4 1-16,2 0-2 15,0-1-1-15,3-1 0 0,0 4 0 16,-1-1-1-16,0 0 2 15,-3 2 0-15,-1 0 1 16,-3-1 0-16,0 2-1 16,0 1 0-16,2 3-1 15,-2 0 0-15,0-2 0 16,0 0 1-16,2-3 0 16,-5 0 2-16,-1 0 0 15,0-2 0-15,-3 0 0 16,4-1 0-16,-5 0-2 15,-2 2-1 1,-7 1-6-16,-4-2-13 0,-1 2-53 16,-2 0-61-16,0 0 81 15</inkml:trace>
  <inkml:trace contextRef="#ctx0" brushRef="#br0" timeOffset="26143.564">13498 10305 659 0,'-61'28'187'0,"59"-31"-295"16,1 0-39-16,2 3 25 0,-1 0 33 16,0 0 115-16,0 0 35 15,-1-1 8-15,1 0-3 16,-2 0-16-16,1 0-5 15,1 1 2-15,0 0 2 16,0 0 2-16,0 0-1 16,-1 0 1-16,1 0-1 15,-1 0-11-15,1 0-6 16,0 0-12-16,0 0-6 0,0 0-6 16,0 0-1-1,0 0-4-15,0 0-1 0,0 0-2 16,0 0 1-16,0 0-1 15,0 0 1-15,0 0-1 16,0 0 0-16,8 3 3 16,-5 0 1-16,6 0 4 15,-4 0 3-15,2 1 2 16,-2-2 1-16,-3-1-1 16,0 1-1-16,2-1-1 15,1 1-1-15,-1-1 0 16,1 1 0-16,2 2 1 15,1-2 0-15,2 2-2 16,3 0 0-16,27 14-2 16,-27-15 1-16,3 2 3 15,0-2 0-15,5 2 0 16,2-2-1-16,0 1-4 16,2-2-2-16,3 0 5 0,0-1 4 15,6 1 5-15,-3 0 1 16,1-2-4-16,-4-2-4 15,-2-2-1-15,-1 1-1 16,2-3-1-16,0 5 1 16,-3-3-5-16,3 2-1 15,-2 1-2-15,0-2 0 0,-4 3 0 16,0-2 0-16,-6-1-1 16,1 0 1-16,0 1-1 15,-1 1 1-15,0 1-2 16,0 0 1-16,2 0 0 15,2 0-1-15,3 0 0 16,1-1 0-16,0-1 1 16,-1-1-1-16,-1 3 1 15,-2-1 0-15,-4-1 1 16,3 1-1 0,-2-1 1-16,-2 0 1 0,0 2-1 15,-4 0 1-15,-4 0-2 16,-3 0 1-16,-2 0-1 15,-1 0 0-15,-1-1 0 16,1 1 0-16,0 0 6 16,0 0 3-16,0 0 2 15,0 0-1-15,0 0-19 16,0 0-27-16,0 0-70 0,0 0-50 16,0 0 92-16</inkml:trace>
  <inkml:trace contextRef="#ctx0" brushRef="#br0" timeOffset="27057.265">13770 9056 659 0,'13'39'94'0,"-17"-42"-146"15</inkml:trace>
  <inkml:trace contextRef="#ctx0" brushRef="#br0" timeOffset="27591.907">13779 9092 272 0,'0'0'167'0,"0"0"-21"16,0 0-39-16,0 0-53 16,0 0-11-16,0 0-1 15,0 0 2-15,0-2 0 16,0 1-7-16,4 0-14 15,0-1-8-15,6-4-11 16,0-1-2-16,29-18-2 16,-27 17 0-16,4 3-1 0,0-1 0 15,4 4 0-15,-2-1 1 16,-1 0-1-16,6 3 1 16,2 1 0-16,0 2 0 15,-2-2 0-15,-4 2 0 16,-6 1 0-16,0 3 0 15,-1 1 0-15,-2 1 0 16,-2 1 0-16,-1 1 0 16,-5 0 6-16,1 0 10 15,-2 0 10-15,-4 1 0 0,0 0-5 16,-4 1-8-16,-2 4-9 16,-3 2-2-16,-2-3 0 15,2 1-1-15,-1-4 1 16,2-3-1-16,1-2 0 15,1 2 0-15,2-8 1 16,4 1-1-16,0 0 1 16,1-2 1-16,2-1 13 15,0 0 5-15,0 0 8 16,0 0 5-16,0 0-6 16,0 0-5-16,0 0-7 15,0 0-6-15,29 6-3 16,33 7-1-16,-16-5-2 15,3 0-1-15,-1 6-17 16,1-1-29-16,-8 5-132 16,2 7 117-16</inkml:trace>
  <inkml:trace contextRef="#ctx0" brushRef="#br0" timeOffset="35186.298">20782 10359 79 0,'-29'61'2'0,"30"-61"-29"16,2 0 29-16,-3-3 60 15,0 2 21-15,0 0 23 16,0 1-8-16,0 0-19 16,0 0-9-16,0 0-21 15,0 0-10-15,0 0-4 16,0 0 5-16,0 0 8 15,0 0 4-15,0-1 4 0,0 1-1 16,0 0 0-16,0 0-2 16,0 0-12-16,0 0-7 15,0 0-18-15,0 0-7 16,0 0-5-16,0 0 1 16,0 0 9-16,0 0 4 15,0 0 9-15,0 0 3 16,0 0 6-16,0 0 4 15,0 0 5-15,0 0-1 16,0 0-7-16,0 0-4 0,0 0-7 16,0 0-3-16,0 0-3 15,0 0-1-15,0 0-4 16,0 0 0-16,0 0-2 16,0 0-1-16,0 0-3 15,-2-1-1-15,1 0 4 16,1 1 2-16,-1 0 4 15,1 0 3-15,-1-2 0 16,1 1-2-16,0 1-3 16,0 0-2-16,0 0-5 15,0 0-1-15,0 0 1 16,0-1-1-16,0 1 1 16,0 0-2-16,0 0-2 15,0 0 0-15,0 0-1 16,0 0 0-16,0 0 0 15,0 0 0-15,0 0 1 0,0 0-1 16,0 0 0-16,0 0 0 16,0 0-2-16,0 0 0 15,0 0-2-15,0-1 0 16,0 0 0-16,6 0-1 16,5-1 1-16,2 1-1 15,32-1 1-15,-29-1 0 16,5 1 0-16,0 1 1 0,0-1 1 15,4 1-1 1,2 0 1-16,0 1 0 0,2-2-1 16,-1 2 0-16,-2 0-1 15,3 2 0-15,2 0 0 16,0 0 0-16,1 2 1 16,3-1 1-16,-2-2-1 15,1 3 2-15,-1-4 0 16,-1 0 1-16,-2 3 0 15,0-2 0-15,-4 4 1 16,-2 0-1-16,-3-3-1 16,-3 3 1-16,-4-2-1 15,-4 0-1-15,-3 2 0 16,-1-3-2-16,-1 0-2 16,-4-1-6-16,-1-1-13 15,0 0-10-15,-1 0-33 16,-1 0-33-16,1 0-150 15,1 0 161-15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14:20.5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7114 6902 152 0,'0'1'91'0,"0"2"-2"0,0-3-38 16,0 0-2-16,0 0-1 15,-2 0 4-15,1 0 10 16,0 0 5-16,0 0 2 15,0 0-7-15,0 0-23 16,-1 0-11-16,1 0-16 16,0 0-4-16,0 0-5 15,0 0 3-15,0 0 15 16,0 0 9-16,-1 0 7 16,1 0 1-16,0 0 1 15,1 0-4-15,0 0-7 16,0 0-4-16,0 0-15 0,0 0-4 15,0 0-2-15,0 0-1 16,0 0-1-16,0 0 0 16,0 0-1-16,0 1 0 15,1 2 0-15,4 2 0 16,-1-2 6-16,0 2 1 16,-2-3 7-16,1 1 0 15,0-1 2-15,3 1 0 0,2 2-1 16,-4-2 0-16,8 0-3 15,5 1-1-15,26 29-3 16,-23-30 0-16,-3 2-2 16,-3-3-1-16,5 0 2 15,1 2 0-15,2-2 0 16,0-2 1-16,-3 0-3 16,3 2-1-16,-3-2 0 15,-1 4-1-15,2-4 0 16,-1 0 1-16,1 0 0 15,-1 0 0-15,3 2-1 16,4-1 0-16,-1 0-1 16,0 2 0-16,-4-1 0 15,-1-1 0-15,-3 0 2 16,3 2 2-16,0 0 4 16,-1-1 3-16,-3 1 0 15,2-2 0-15,-1 0-3 16,2 0-2-16,0 1 0 15,-3 1-2-15,0-1-2 0,-1 0 0 16,-1 0 0-16,1 1-1 16,0-2 0-16,1 1-1 15,2 0-1-15,2-1 0 16,-2 0 1-16,3 2 0 16,0 1 0-16,1-2-1 15,1 0 1-15,-1 0-1 0,1-2-1 16,-4 1 1-16,-2 1-1 15,0 3 0-15,-1-2 1 16,2 1 0-16,7-1-1 16,-6 1 1-16,3-2-1 15,1 0 1-15,0 2 0 16,4-4 1-16,-1 0-1 16,1 2 1-16,-3-2-1 15,1 0 0-15,1 0 0 16,-1 0 0-16,0-1 0 15,0 0 0-15,-6-3 0 16,4 3 1-16,-2-2-1 16,7 1 0-16,-2-2 0 15,3-1 0-15,3 2 0 16,-2-3 1-16,5 2-1 16,-5-1 0-16,-2 0 0 15,-1-1-1-15,0 4 1 0,0 0-1 16,3-1 0-16,-4 3 0 15,4-1 0-15,0 1 1 16,-1-1 1-16,-1-1-1 16,-1-2 1-16,-3 0 0 15,1-1-1-15,4 3 1 16,-1 0 0-16,0-1 0 16,-3 1 0-16,0 0 0 0,-2-2 0 15,4 2-1-15,-1 2 0 16,0-1 0-16,0 1 1 15,0 0 1-15,0 0 2 16,0 0 1-16,-3 0 3 16,0 0 0-16,-1 0 0 15,-1-1-2-15,1-1-2 16,-1 4-2-16,1 0-1 16,1 0-1-16,-3 2 0 15,3-2-1-15,-1-1 1 16,0 3 0-16,2-4 1 15,3 2 0-15,2-1 1 16,1 0-1-16,-1 0 0 16,-1 0 0-16,-1-1 1 15,4 3-1-15,2-3 0 16,-6 0 0-16,-1 0 0 16,-4-3 0-16,0 2 0 0,2 1 1 15,3 0 0 1,0-1-1-16,0 0 0 0,0-1 0 15,0 2-2-15,2 0 1 16,-1-1-1-16,2 2 0 16,-1 0 0-16,1 0 0 15,0 2 0-15,1 2 0 16,0-2 0-16,-5 2 0 16,-4-3 0-16,0 3 1 0,-7-3 0 15,2-1-1-15,2 3 0 16,-4-3 0-1,0 3 0-15,-1-2-1 0,-3 2-1 16,-2-1 1-16,-1 4 1 16,-2-2 0-16,-4-2 0 15,0-1 0-15,-2-2 0 16,0 0 1-16,-1 0 0 16,1 0 0-16,0 0-1 15,0 0-5-15,0 0-37 16,-1 0-37-16,0 0-139 15,0 0 137-15</inkml:trace>
  <inkml:trace contextRef="#ctx0" brushRef="#br0" timeOffset="2659.035">12765 5945 741 0,'7'42'176'0,"-6"-40"-333"15,1 2-65-15,1 4 29 16,-1 3 77-16,0 2 130 16,-2-2 21-16,1 2 28 0,0 1 7 15,1 6-6 1,-1 1-19-16,1 9-28 0,4 5-6 16,4 8 7-16,3 9 2 15,5 13 4-15,-1 2-1 16,-1 24-14-16,2 1-2 15,-2-3-6-15,4-2 1 16,-1-30 1-16,-2-11 3 16,-2-17 10-16,1-8 18 15,-7-13 21-15,0-2 11 0,-2-10 21 16,-2-4-4-16,5-8-13 16,5-7-7-1,-1-13-11-15,3-5-8 0,-2-8 8 16,-1-2 2-16,2-9-3 15,-2 0-6-15,1-7-18 16,0-2-9-16,-2-1-15 16,3-2-2-16,0-10 1 15,0 4-1-15,1 6 2 16,-3 2 3-16,-2 19 0 16,-3 1 0-16,-1 9-4 15,1 10-3-15,-3 10-30 16,1 7-24-16,-2 10-65 15,-2 0-43-15,2 1-37 16,1 0 4-16,4 3 21 16,0 0-15-16,4 4 138 0</inkml:trace>
  <inkml:trace contextRef="#ctx0" brushRef="#br0" timeOffset="3422.886">12832 6431 220 0,'-1'3'139'16,"1"-3"1"-16,0 0-18 0,-2 0-27 16,1 0 1-16,1-1-10 15,0 1-15-15,0-1-30 16,0 0-15-16,0 1-24 16,0-1-4-16,0 1-5 15,0 0 0-15,0 0 2 16,0 0 2-16,0 0 3 15,0 0 0-15,0 0 7 16,0 0 4-16,11 4 1 16,3 1 1-16,37 11-5 15,-28-15-2-15,1-1-1 16,4 2 0-16,-8-2 1 16,-2-1 1-16,-4 0-1 15,-3 0-1-15,-3-1-1 16,-3 0-1-16,1 2-2 15,-2 0-1-15,-4 0 0 16,0 0-1-16,0 0-6 16,0 0-12-16,0 0-86 0,0 0-86 15,0 0 116-15</inkml:trace>
  <inkml:trace contextRef="#ctx0" brushRef="#br0" timeOffset="5015.358">14568 5943 474 0,'0'-7'161'0,"0"7"-104"16,-1-2-104-16</inkml:trace>
  <inkml:trace contextRef="#ctx0" brushRef="#br0" timeOffset="5400.838">14562 5932 157 0,'-14'-2'133'0,"-2"0"19"16,-29-5-13-16,30 1-52 16,0 3-24-16,-2 1-20 15,0-3-2-15,-6 4 2 16,-2-3 0-16,-2 4-10 15,-4 3-8-15,-7 5-16 16,-3 3-6-16,-3 7-3 16,2 1-2-16,1 2 1 15,2-1 0-15,5 0 1 16,4 1 2-16,0 3 13 16,7 5 4-16,0 4 3 15,3 3 0-15,11 3-12 16,-5-3-3-16,7 1-4 0,-1 0-1 15,-2-1 1-15,5 1 1 16,5-4 3-16,3-2 0 16,8-5 4-16,-1 0 1 15,7 2 1-15,-2-3 3 16,3-1 19-16,6-2 9 16,1-7 13-16,3-2 2 15,4-4-20-15,1-3-12 0,0-5-27 16,0 1-18-16,-1-3-45 15,-2-2-32-15,-2-3-74 16,3-6-62-16,-1-11 147 16</inkml:trace>
  <inkml:trace contextRef="#ctx0" brushRef="#br0" timeOffset="5662.172">14905 6307 789 0,'8'8'72'16,"6"14"-178"-16</inkml:trace>
  <inkml:trace contextRef="#ctx0" brushRef="#br0" timeOffset="5965.357">14953 6509 297 0,'2'14'194'15,"4"0"-1"-15,-1-2-41 0,-2 1-62 16,2 1-14-16,-2 3-20 15,1 2-7-15,0 1-10 16,-1 4-8 0,-1 0-12-16,-1-2-3 0,-1 1-6 15,-2-1-2-15,-5-3-1 16,-1 2-2-16,-1-1 3 16,0 0 2-16,0-5 13 15,0-2 10-15,-2-10 12 16,2 2 5-16,-2-5-2 15,1 0-6-15,-8-2-12 16,-1-9-8-16,-4 0-18 16,0-4-7-16,-3-4-26 15,-1 0-20-15,1-4-53 16,-4-3-26-16,7-2-50 16,4-2-23-16,7-11-74 0,6 0 166 15</inkml:trace>
  <inkml:trace contextRef="#ctx0" brushRef="#br0" timeOffset="6227.668">14774 6084 1141 0,'35'-21'248'15,"-29"37"-376"-15,5 22-50 16,1 5 21-16,-3 2 133 16,-4-5 17-16,-3-9 8 15,0-1-8-15,2-8 6 16</inkml:trace>
  <inkml:trace contextRef="#ctx0" brushRef="#br0" timeOffset="7891.36">16138 5829 619 0,'-1'0'244'16,"0"-1"-152"-16,0 0-72 0,0-1-6 15,-1 1 1-15,1 0-2 16,0 0-6-16,0 0-7 15,0 0-5-15,0 1 0 16,1 0 3-16,0 0 2 16,5 29 3-16,13 34 5 15,-1-18 4-15,1 4-1 16,-4 17-3-16,4 4-4 16,-7 7-2-16,-2 0 1 0,3-13 1 15,-5-6 2-15,-1-6 4 16,-1-3 1-16,1-4 0 15,-1-3 0-15,-1-6 1 16,0-9 4-16,3-9 15 16,0-5 9-16,0-8 25 15,-4 0 13-15,-1-5 23 16,1-3 4-16,-3 2-22 16,0 0-16-16,4-12-40 15,7-18-9-15,8-46-3 16,-8 29-2-16,2-9 1 15,1 3-4-15,5-6-4 16,3-6-1-16,1-12-1 16,0-2 0-16,4-2-2 15,-1 6 2-15,0 15 1 16,0 4 0-16,-7 8 0 0,-2 8-1 16,-6 10-4-1,-1 8-10-15,-4 11-26 0,-4 3-20 16,-2 3-40-16,-1 0-24 15,-3-3-35-15,-2 1-20 16,-1-1 112-16</inkml:trace>
  <inkml:trace contextRef="#ctx0" brushRef="#br0" timeOffset="8128.727">16257 6006 729 0,'2'4'183'0</inkml:trace>
  <inkml:trace contextRef="#ctx0" brushRef="#br0" timeOffset="8354.78">16229 6182 347 0,'5'2'187'0,"3"0"-22"0,-2-2-33 15,1 0-32-15,1-3-11 16,2 1-31-16,0-3-15 15,9 0-21-15,-6 2-7 16,6-3-10-16,3 1-3 16,2 1-1-16,6-1-1 15,-1 5 0-15,-1 0-1 0,-1 3-1 16,0 0-1-16,-4-1-6 16,-1 3-16-16,-6 0-67 15,-3-2-51-15,-6 2 84 16</inkml:trace>
  <inkml:trace contextRef="#ctx0" brushRef="#br0" timeOffset="8829.539">16858 6274 353 0,'18'11'198'16,"0"1"-41"-16,4 3-78 16,0 3-21-16,5 1-23 15,0 2-6-15,2 1-9 16,-1-1-6-16,0 4-2 15,-2-1 0-15,0 0-4 16,-5 4-1-16,1 9-7 16,-7 2-2-16,-2 0-10 15,0-4-23-15,-10-10-46 16,3-8-15-16,-4-9-75 16,-2-1 107-16</inkml:trace>
  <inkml:trace contextRef="#ctx0" brushRef="#br0" timeOffset="9060.919">17382 5943 1077 0,'-53'9'134'0,"34"9"-233"16</inkml:trace>
  <inkml:trace contextRef="#ctx0" brushRef="#br0" timeOffset="9283.385">17259 6016 240 0,'-110'123'140'16,"85"-95"-20"-16,8-2-54 15,-1-2-15-15,4 1-18 16,1-3-2-16,1-1 10 16,1 1 5-16,-1 9-1 15,-1 1-6-15,0 4-21 16,-2 1-6-16,-2-3-8 16,4 0-2-16,-1 4-1 15,2 0 0-15,6-2 3 16,1-1 0-16,1-10 1 15,1-3-1-15,0-5-2 16,3-3-1-16,-1-6-31 16,1-1-62-16,4-2 61 0</inkml:trace>
  <inkml:trace contextRef="#ctx0" brushRef="#br0" timeOffset="9909.021">17420 6756 1490 0,'1'-2'388'15,"2"2"-589"-15,1 4-80 16,-4-4 15-16,0 0 145 16,0 0 149-16,0 0 69 15,0 0 14-15,0 0-8 16,0 0-21-16,9-2-41 16,4-5-16-16,32-35-19 15,-28 16 2-15,0-5 12 16,-1-2 4-16,-1 1 3 15,-3 5-7-15,-1 8-12 16,-3 5-5-16,-2 10-7 0,-3 1-7 16,-1 3-6-16,-2 0 0 15,0 0 4-15,1 5 5 16,5 20 5-16,6 31 1 16,-12-28 1-16,2 1 1 15,2-1 1-15,-1 0 1 16,4-1 1-16,2 3-1 15,2-2 3-15,-2-2 3 16,5 0 6-16,-5-10 3 0,3-1 2 16,5 0 2-16,0-7-2 15,3 1 2-15,3-3-2 16,1-4-3-16,0-2-5 16,5 0-4-16,0-4-7 15,-4-3-4-15,-2-9-17 16,-2 1-8-16,-4-7-28 15,-3-2-40-15,-3-6-57 16,0-7-28-16,-5-9-125 16,-3-6 197-16</inkml:trace>
  <inkml:trace contextRef="#ctx0" brushRef="#br0" timeOffset="10692.564">17582 6096 309 0,'39'82'136'0,"-29"-79"-48"15,-1 1-76-15,-1 3-9 16,2-1 15-16,-8-2 34 15,0 0 11-15,-1-4 11 16,-1 0-7-16,0 0-27 16,0 0-9-16,0 0-13 15,0 0-6-15,0 0-8 16,0 0-1-16,2 0-1 16,1 0 0-16,1 0 0 15,1 0-1-15,0 0 4 16,1 0 10-16,-1-1 16 15,0 0 7-15,-2-1 9 16,0 1-5-16,-1 0-7 0,-1 0-5 16,-1 0-9-16,0 0-6 15,1 0-2-15,-1-1-1 16,0 0 1 0,0 1 1-16,0 0-7 0,0 0-2 15,2-1-7-15,-1 1-1 16,0 0-2-16,-1 0 1 15,0 0 2-15,0 1 1 16,0 0 1-16,2 4 0 0,2 5 1 16,-1 0 1-16,-1-5 4 15,0 0 2-15,0 0 8 16,-2-4 3-16,2 4 3 16,-1-2 1-16,0 2-4 15,4-2 0-15,-1 0-5 16,-3-2-2-16,-1 0 1 15,0 0 2-15,0 0 1 16,0 0-2-16,0 0-7 16,0 0-7-16,0 0-14 15,-1 0-15-15,-1 1-103 16,1 1 91-16</inkml:trace>
  <inkml:trace contextRef="#ctx0" brushRef="#br0" timeOffset="11748.961">20180 6294 120 0,'-49'21'5'0,"49"-25"25"15</inkml:trace>
  <inkml:trace contextRef="#ctx0" brushRef="#br0" timeOffset="12030.992">20134 6308 99 0,'8'5'82'0,"-1"0"18"15,0-3-10-15,1 5-16 16,2 7-4-16,31 27-9 15,-30-25-4-15,2 3-19 16,1-1-10-16,1 3-15 16,2 1-4-16,4 9-4 15,-3 7 0-15,3 8-1 16,0 5-1-16,-3 1-2 16,2 1-1-16,-1 5-1 15,1-2 0-15,3-4 1 16,-1-4 2-16,-2-7 1 0,-3-2-2 15,-2-6-1-15,-4-3-4 16,0-10-74-16,-2-7-72 16,-3-15 93-16</inkml:trace>
  <inkml:trace contextRef="#ctx0" brushRef="#br0" timeOffset="12430.456">20672 6295 1084 0,'-43'-4'263'15,"39"5"-423"-15,3 17-54 16,-8-2 8-16,-3 9 108 16,0 3 79-16,-5-4 53 15,4 3 13-15,-6-6 21 16,-3-1 4-16,0 2 1 0,-1 4-9 16,0 10-23-16,1 5-10 15,2 4-15-15,-1-3-5 16,1 2-7-16,-1-1 0 15,2-1-3-15,0 0 0 16,2-6-1-16,1-4-1 16,6-6-45-16,0 1-36 15,9-2-149-15,5 1 144 16</inkml:trace>
  <inkml:trace contextRef="#ctx0" brushRef="#br0" timeOffset="12985.466">20791 7196 972 0,'5'4'320'0,"3"0"-331"15,-1 1-4-15,4-2 5 16,0 0 5-16,-2-3 20 16,1-2 9-16,1 1 13 15,0-2 1-15,2-5-6 16,1 0-3-16,-2-4-10 0,1-3 2 16,0-7 1-16,-2-3 0 15,4-10-5-15,-1-3-7 16,-4 1-7-16,1-1-3 15,-5 13-4-15,1 3 3 16,-4 11 1-16,0 4 1 16,1 2-4-16,-5 4-9 15,3 0-10-15,-2 1-1 16,0 0 5-16,0 0 4 0,2 6 9 16,5 11 1-16,12 37 0 15,-17-26 0-15,4 9 2 16,-4 4 0-16,-3-1 2 15,6-2 1-15,1-2 4 16,1-8 1-16,11 3 0 16,-9-4 0-16,4-9-2 15,4 0-1-15,-4-11 1 16,8 0 0-16,3-2-6 16,-1-7-6-16,-2-11-33 15,0-4-38-15,1-16-205 16,0-4 190-16</inkml:trace>
  <inkml:trace contextRef="#ctx0" brushRef="#br0" timeOffset="13331.569">21115 6598 1212 0,'-2'-7'304'0,"1"10"-583"15,-4 7-5-15,3 6 48 16,-4 1 124-16,-4-3 207 15,4-1 22-15,2-3-12 16,2 0-28-16,2 0-35 16,0 2-14-16,-3-1-21 15,-4-4-9-15,3-3-55 16,2-3-43-16,9-1-111 16,3-5 123-16</inkml:trace>
  <inkml:trace contextRef="#ctx0" brushRef="#br0" timeOffset="13857.088">21595 6582 753 0,'-14'65'11'0,"10"-71"-60"16</inkml:trace>
  <inkml:trace contextRef="#ctx0" brushRef="#br0" timeOffset="14634.542">21494 6547 483 0,'6'1'158'0,"-1"3"-195"16,-1-1-43-16,6 2 2 16,0 1 20-16,-4-4 91 15,5-1 27-15,-4-2 31 16,7-1 7-16,4-2-20 16,2 0-6-16,4-3-15 15,4 0-8-15,5 0-12 16,5 2-4-16,5 1-9 15,1-2-5-15,2 2-2 16,1 0-1-16,-1 4-5 16,-4 0-1-16,-1 2-6 15,-1 1-1-15,-2-1-2 0,3 1 1 16,-4 2-2-16,0-2 1 16,-4 2-1-16,-3-2 0 15,-2 0-2-15,-6-2-2 16,-4 1-37-16,-3-2-46 15,-7-1-116-15,-1-3 123 16</inkml:trace>
  <inkml:trace contextRef="#ctx0" brushRef="#br0" timeOffset="15077.154">21888 6252 969 0,'10'2'348'15,"0"-2"-250"-15,6 5-474 16,6 4 2-16,1 2 93 15,-4-5 139-15,-1 1 222 16,0 0 15-16,0 2-13 16,2 2-27-16,0 3-30 15,0-4-9-15,0 2-14 0,-2-2 1 16,-1 0 30-16,-3 3 12 16,-2-3 18-16,0 4 2 15,-5-3-30-15,1 5-11 16,-3 2-20-16,-3 1-3 15,-3 4-2-15,-5-1 1 16,-5 10 0-16,-3 0 3 16,-1 2 3-16,-1-3 1 0,-3-8-2 15,2-1-9-15,0-6-68 16,-2-5-88-16,7-6 99 16</inkml:trace>
  <inkml:trace contextRef="#ctx0" brushRef="#br0" timeOffset="16627.147">24078 5066 213 0,'-39'5'86'0,"-2"6"-49"16,-6-1 1-16,-2 2 6 15,-7 0 6-15,-11 5-3 16,-1 2-17-16,-2 10-18 0,1 4-5 16,11 4-2-16,2 4 16 15,2 2 37-15,-1 5 6 16,-2 8-2-16,3 0-16 16,4 5-38-16,4 1-8 15,6-2 3 1,4-1 4-16,2-3 31 0,3-3 4 15,7-2 1 1,-4 1-4-16,1-5-30 0,0 4-4 0,-4 3-4 16,1-1 1-16,-2 2 0 15,-4 0 4-15,-2-2 8 16,0 2 2-16,-2 0 2 16,4-1 0-16,5 8 0 15,2 0-1-15,13 2 0 16,2-1-2-16,5-6-4 15,4-3-2-15,4 1 1 16,2 1-1-16,13 2-1 16,3 4 0-16,7-6 20 15,9 0 12-15,5-5 11 16,3-6 3-16,13-1-12 16,3-3-11-16,6-9-5 15,2-2-1-15,-2-5-3 16,0-3 0-16,6-4-4 15,5-1-1-15,4-6-5 0,-1 0-2 16,4-8-3-16,0 1-1 16,4-4-3-16,4-4 2 15,-6-1 8-15,-10-7 1 16,-14-3 7-16,-2 0 0 16,-5-2-7-16,-2 2-2 15,5-3-7-15,-6 1-3 16,1 0-1-16,-4-3 0 15,-5-2 1-15,0-2-1 16,-8-4 2-16,-2-3-2 0,-2-1 0 16,-5 0-1-16,6-3 0 15,1-1-1-15,2-10 0 16,0-6 0-16,-2 1 0 16,-3-1 0-16,-3 4-2 15,1 0 0-15,-3-3-3 16,-1 3 1-16,-4-2 1 15,-1 5 0-15,-1-10 1 16,1 3-1-16,-2-1-24 16,-2-5 5-16,0 12 5 15,-5-1 3-15,-3 6 25 16,0 0-3-16,-6-7-6 16,1-2-3-16,-1-4-9 15,-1 0 1-15,-3 2 1 16,-3 4 5-16,-2 0 4 15,-5 3 0-15,-1 7 0 0,-3-2-3 16,-2 0-15-16,-2-3-1 16,-4-3 0-16,-2 4 0 15,-1 9 15-15,-3-1 2 16,-8 4-17-16,2-2-1 16,-5 0-1-16,3 3 0 15,-1 7 14-15,-4-1 2 16,-8 7-6-16,-4-2-8 0,-10 4 1 15,-4 0-1 1,-1 2 4-16,-1 3 6 0,4-1-1 16,2-4-1-1,-1 6 0-15,-1-1 2 0,4 2-1 16,6 6 2-16,9-3 1 16,5 4 0-16,9 2-10 15,0 1-5-15,4-1-12 16,-1 5-26-16,2 2-125 15,-7 3 128-15</inkml:trace>
  <inkml:trace contextRef="#ctx0" brushRef="#br0" timeOffset="17161.717">23513 5994 887 0,'0'0'176'0,"0"0"-226"15</inkml:trace>
  <inkml:trace contextRef="#ctx0" brushRef="#br0" timeOffset="17538.713">23472 5996 246 0,'-101'9'113'0,"72"-5"-43"15,-5 2-45-15,-4 0-18 16,-1 3-2-16,-4 1 14 0,-1 0 9 15,5 8 12-15,4 3 4 16,5 9-14-16,3 2-7 16,5 2-9-16,-1 3 3 15,-4-2 18-15,5 2 0 16,-2-2 2-16,3-2-7 16,10-2-17-16,0-4 4 15,7-2 2-15,3-6 2 16,3-2 5-16,4 1-2 0,4 2 3 15,7 2 0-15,4 7 8 16,3 0 0 0,3-5 1-16,-7 0 5 0,6-9-12 15,4-3-2-15,9-5-9 16,10 0-9-16,5-4-2 16,1-2-1-16,1 1 2 15,1-2 1-15,-6-2-1 16,-6 0-2-16,-5 0-2 15,-3-3-1-15,-3 2-1 16,0 0-18-16,-7-2-55 16,-8 1-48-16,-5-6 67 15</inkml:trace>
  <inkml:trace contextRef="#ctx0" brushRef="#br0" timeOffset="17777.316">23914 6525 1146 0,'3'7'227'0,"-3"10"-300"16</inkml:trace>
  <inkml:trace contextRef="#ctx0" brushRef="#br0" timeOffset="18092.398">23913 6592 133 0,'-10'121'106'0,"10"-97"49"16,6 3-29-16,-1-2-21 15,1 1-21-15,-2-1-19 16,-3-5 5-16,3-1 19 15,0-3 1-15,-2-4-19 16,0-3-18-16,-2 0-26 16,-1-3-5-16,1 2-13 15,1-2-1-15,-1-2 7 16,0 1 7-16,-1-1 14 16,0-4 7-16,0 0 12 15,0 0-3-15,0 0-8 0,-1 0-9 16,1 0-16-16,-10 1-6 15,-10-2-5-15,-29-12-2 16,19-3-5-16,0-3-5 16,1-3-11-16,-1-5-5 15,7-2-30-15,4 1-26 16,5 2-80-16,5-2-44 16,4 4-46-16,2-4-16 0,-1-2 175 15</inkml:trace>
  <inkml:trace contextRef="#ctx0" brushRef="#br0" timeOffset="18356.693">23793 6104 948 0,'5'25'308'0,"-2"18"-365"15,2 12-20-15,-4 16-25 0,-3 2 49 16</inkml:trace>
  <inkml:trace contextRef="#ctx0" brushRef="#br0" timeOffset="25989.409">19675 9015 423 0,'-4'-2'144'15,"-4"-1"-149"-15,2 0-18 16,2 1-1-16,1 2 3 16,2-1 30-16,0 0 17 15,-1 0 24-15,1-1 7 0,0 2-7 16,0 0-6-16,-4 0-22 15,-5 0-11-15,3 2-6 16,-2 2-3-16,-2 8 0 16,-25 43 3-16,26-16 4 15,2 6 1-15,0 13-2 16,2 8-2-16,1 4-5 16,-3 5-1-16,-1-7-3 15,1-10 0-15,0-19 1 16,5-13 2-16,1-17 10 15,0-2 19-15,0-9 12 16,-5-8-8-16,-2-12-28 16,0-8-20-16,2-11-14 15,2 0 6-15,5-3 20 16,1-1 2-16,3-6-14 16,2-5-4-16,3-5-4 0,1-6-1 15,3 4 3 1,1 0 0-16,1 9 3 0,4 8 2 15,2 10 13-15,0 4 5 16,2 10 3-16,-1 6-3 16,3 10 0-16,3 6-2 15,3 11-2-15,0 7 2 16,0 9-2-16,-1 4 2 0,-7 1 1 16,-2-2 4-16,-6 2 6 15,-4 0 2-15,-2 5 12 16,-9 4 3-16,-6-3 6 15,-5-2 1-15,-7-3-5 16,-5 0-5-16,-7-1-10 16,-2-3-8-16,-6-3-8 15,1-3-6-15,6-7-5 16,-4-4 5-16,6-4 0 16,4-5 5-16,3-2 5 15,8 2 1-15,11-2-5 16,1 0-20-16,2 1-23 15,0-2-1-15,0 0 5 16,5 1 22-16,23 9 24 16,28 10 1-16,-22-6 0 15,0 3-2-15,1 8 0 16,1 2 4-16,-8 1 6 16,-3-3 5-16,-10-3 15 0,-5-1 6 15,-8-5 16-15,-2 1 10 16,-2-4 12-16,-5-3 0 15,-6 0 7-15,-4-3 2 16,-8-3-13-16,-3-1-4 16,-4-2-20-16,-4-1-12 15,1-1-25-15,-1-4-11 16,-1-1-36-16,-3-7-23 16,2-3-43-16,2-2-16 0,4-5 0 15,7 1-8-15,10 0-64 16,6 0 125-16</inkml:trace>
  <inkml:trace contextRef="#ctx0" brushRef="#br0" timeOffset="26609.045">20230 9201 1264 0,'0'-5'402'16,"1"0"-525"0,-1-1-64-16,2 5-22 0,-2 0 30 15,0-1 146-15,0 2 61 16,0 0 46-16,-1 0-7 15,0 0-36-15,0 0-11 16,-17 3-18-16,-30 7 13 16,32-6 17-16,-6 0 5 15,0 2 0-15,1 1-13 16,-5 6-18-16,4-1-6 0,-1 8-2 16,2 5-2-16,7 5-1 15,2 1 1-15,7 0-2 16,4-2 0-16,5-5-8 15,7-2 0-15,1-4 2 16,2-1 2-16,0-3 11 16,-1-2 2-16,-2-6 2 15,2-3 2-15,0-8-3 16,2-5-1-16,3-7-7 16,-4-1-6-16,4-2-2 15,-3-5 0-15,-2 2 8 16,-1-2 2-16,-7-1 5 15,2 8 4-15,-4 3 3 16,1 7 2-16,4 7-2 16,3 2-2-16,4 10-4 15,4 11-2-15,1 7-3 16,-3 3-1-16,-1 7-14 0,-2-1-22 16,-5-2-91-16,2 0-43 15,-4-14-85-15,1-7 0 16,1-15 169-16</inkml:trace>
  <inkml:trace contextRef="#ctx0" brushRef="#br0" timeOffset="27149.567">20499 9236 612 0,'35'-2'248'0,"-31"11"-157"16,-3 2-48-16,-1 5-25 16,3-1-6-16,4 1-1 15,0-3 4-15,1-1 14 16,2-2 10-16,1-4 2 16,-1-3 1-16,3-3-8 15,0-2-7-15,2-5-3 16,4-1-4-16,5-5-16 15,-4-1-9 1,1 1-9-16,-2-4-3 0,-5 5 2 16,2-1 5-16,-4 3 9 15,-4 0 4-15,-2 6 15 0,-3-2 6 16,-2 3 12-16,-1 0-1 16,0 2-11-16,0 0-8 15,0 1-15-15,0 0 2 16,0 0 11-16,5 23 5 15,9 38 6-15,-12-22-2 16,0 7-4 0,-1 2 2-16,-2 7 3 0,-1 4 2 15,-1 2 5-15,-1-2-1 0,1-6-6 16,0-5-6-16,1-3-12 16,-1-2-4-16,1-12-3 15,0-7-3-15,2-12-17 16,-1-5-11-16,0-6-41 15,2-1-19-15,-1-1-73 16,0-1-80-16,8-29 162 16</inkml:trace>
  <inkml:trace contextRef="#ctx0" brushRef="#br0" timeOffset="27678.148">21117 9264 1224 0,'13'7'411'0,"-4"-2"-387"15,11 4-142-15,6 8-15 16,4 1 23-16,4 0 32 15,-1-11 66-15,0 0 13 16,2-10 7-16,0-4 0 0,1-4-2 16,-1-6-1-16,-5 0-3 15,-1-5-1-15,-6 0 3 16,-5-3 2-16,-5-1 5 16,-2 2 0-16,-7 0-7 15,-1 5-8-15,-3 3-50 16,-4 1-18-16,-5 4-13 15,-4 0-1-15,-2 8 40 16,-8 3 15-16,-6 4 21 16,1 6 6-16,-8 4 12 15,0 2 4-15,-2 7 3 16,-1 2 0-16,2 2 7 16,4 1 4-16,7 5 15 15,4 0 11-15,11 5-4 16,4 3-4-16,8-2-12 15,8 3-10-15,10 4-4 16,1 1-3-16,12 1-26 16,2-6-31-16,13-10-71 0,6-9-74 15,4-15 116-15</inkml:trace>
  <inkml:trace contextRef="#ctx0" brushRef="#br0" timeOffset="28020.884">22231 9236 1004 0,'-10'2'395'16,"-5"-2"-239"-16,-12 8-253 15,-3 7-20-15,-8 1 2 16,4 8 26-16,8-3 75 16,7 1 17-16,15 8 16 15,1-6 4-15,8 10 4 16,5 3 3-16,1 2-13 16,1 5-4-16,-4-2-4 15,-4-6-4-15,-4-5-2 16,-1-6-2-16,-13-6-4 15,1-2-25-15,-10-8-104 16,-3-5-116-16,-6-18 150 0</inkml:trace>
  <inkml:trace contextRef="#ctx0" brushRef="#br0" timeOffset="28737.751">22813 8887 1329 0,'14'21'467'0,"-8"1"-422"15,1 16-100-15,-1 31-36 16,-2 12-7-16,-7 6 19 15,-6-6 23-15,-6-14 38 16,-4-9 7-16,-1-9 10 16,3-9 2-16,6-13 2 15,3-7-3-15,4-14 21 16,3-2 6-16,1-5 14 16,-2-3 6-16,1 2-28 15,-2-3-11-15,-6-27-18 16,-9-29-4-16,11 19 3 15,2-2 4-15,4-10 4 16,2-6 2-16,7-14 1 0,2-3 0 16,4-10 1-16,4 0-4 15,7 12 1-15,0 3 4 16,6 15 12-16,2 7 8 16,-4 9-4-16,-2 8-9 15,3 16-12-15,0 7-6 16,1 18-4-16,4 8 3 15,-6 16-3-15,-4 7 0 16,-6 10-1-16,-6 3-1 16,-6 1 2-16,-7-3 2 0,-10-2 5 15,-7-6 3-15,-6-3 3 16,-2-4 2-16,0-5 3 16,2-3 2-16,2-9 2 15,3-2-1-15,4-8-1 16,5 0 0-16,4-8-3 15,0 1 1-15,5 2 0 16,0-3-1-16,0 0 16 16,0 0 4-16,4 18 5 15,43 35 0-15,-25-22-17 16,6 5-6-16,4 10-6 16,-2-1-1-16,-4-3-47 15,-5-2-49-15,-10-9-147 16,-3-6-91-16,-5-6 202 15</inkml:trace>
  <inkml:trace contextRef="#ctx0" brushRef="#br0" timeOffset="29063.841">23265 9053 1022 0,'35'63'342'0,"-29"-25"-343"16,2 10-7-16,1-2-1 15,-1-3-1-15,2-4 7 16,-3-12 4-16,6-7 7 16,3-2 2-16,2-10 5 15,3-2 4-15,6-9-3 16,3-5-1-16,5-8-3 15,4-1-3-15,-3-6 0 16,1-3 1-16,-6 3-1 16,-2-1-7-16,-7 1-40 15,-3-4-49-15,-6-15-196 16,-2-9 184-16</inkml:trace>
  <inkml:trace contextRef="#ctx0" brushRef="#br0" timeOffset="29407.91">23888 8621 1536 0,'11'16'509'0,"5"14"-577"16,2 13-26-16,1 25 5 15,3 8 2-15,-14 2 68 16,4 5 20-16,-5 0 2 16,-5-4-3-16,-2-2-25 15,-3-5-31-15,-4-18-70 16,-1-4-42-16,3-20-48 15,3-9 11-15,2-14 86 16,4-10 38-16,10-17-27 16,2-11 91-16</inkml:trace>
  <inkml:trace contextRef="#ctx0" brushRef="#br0" timeOffset="29876.202">24184 9020 1197 0,'33'43'402'15,"-26"-20"-402"-15,4 6-11 16,0 6-2-16,-1-4 2 16,-1-9 7-16,-2-7 6 15,1-5 3-15,-1-5 1 16,2-4 5-16,2 4 0 15,6-5-4-15,1-1-3 0,6-5-6 16,-2-5 0 0,-5-5 2-16,3 1 3 0,-10-4 5 15,4 2 0-15,-6-2-2 16,-2-1-5 0,-1-1-12-16,-6 0-7 0,3 1-6 15,-3 2-2-15,-3 5 7 16,-3 3 4-16,-9 4 2 15,1 2 3-15,-7 4 1 16,-2 1 0-16,-11 8 6 16,-5 6 0-16,-3 10 3 15,0 6 0-15,6 13-1 16,7 4 0-16,10 9-1 16,11 1 2-16,19 2 6 15,13 4 7-15,29 8 2 16,20 5-7-16,29-2-39 0,16-5-89 15,30-18 79-15</inkml:trace>
  <inkml:trace contextRef="#ctx0" brushRef="#br0" timeOffset="54467.301">15709 10059 285 0,'1'1'92'0,"3"-1"-67"16,-2 0-59-16,-2 0 2 0,0-1 36 16,0 0 24-16,0-1 22 15,0 1 6-15,0 0-2 16,0 0-10-16,6 1-14 16,-4 0-6-16,-1 0-11 15,9 1-1-15,-2-1-1 16,1 0 0-16,4-1-1 15,26 0-2-15,-29-1-5 16,6-1-1-16,3 1-2 16,-1-2 0-16,6 0 0 15,2 0 1-15,2-1-1 16,3 1 0-16,4 1 0 16,2-2 0-16,1 4 0 15,0-1 0-15,2-1 1 16,-7 0 1-16,2 1 12 15,-3-2 6-15,-1 0 12 16,6 4 5-16,-6-6 1 0,2 2-2 16,0 3-5-16,-3 0-3 15,5 2-7-15,0 1-5 16,1 0-3-16,-2-1 1 16,-1-1 11-16,-1 0 5 15,1 2 6-15,0 0 0 16,-8 1-9-16,1-1-3 15,-4-1 0-15,1-1-1 0,5 5-1 16,-3 1-1-16,4 0-7 16,-3 5-2-16,-1-4 0 15,0-4 1-15,-3 1 2 16,3 0 0-16,-2 0-2 16,-3 1 0-16,1-1-4 15,1 1-1-15,-1-1-3 16,2 2-2-16,1 0-1 15,-4-2 0-15,1 2-1 16,4-1 3-16,0-2 11 16,3 1 5-16,1-1 4 15,-1 1-1-15,2-3-9 16,4 3-5-16,2 0-5 16,-1-1-1-16,0 1-1 15,-1-1 3-15,-1 2 4 16,-6-3 0-16,2 4 0 15,-6-5-2-15,-7 0-3 16,4 1 0-16,-7-2 2 16,3 0 3-16,-3-1 2 0,-1 1 1 15,-3-1-3-15,-1 0-3 16,-1 1-9 0,-2 0-16-16,-3 1-74 0,1-1-75 15,-3-1 102-15</inkml:trace>
  <inkml:trace contextRef="#ctx0" brushRef="#br0" timeOffset="56396.062">2296 13327 214 0,'30'5'84'16,"-30"-4"-52"-16,-1-1-82 15,1 0-2-15,0 0 37 16,0-1 53-16,0 1 90 15,-2-1 30-15,1 1 26 16,0 0-13-16,0 0-40 16,1 0-23-16,-1-2-39 15,0 1-14-15,-1 0-19 16,1 0-7-16,0 0-9 16,0 0-5-16,0 0-8 15,0-1-5-15,1 2-8 0,0 0-3 16,0 0 0-16,0 0 3 15,0 0 6-15,10 3 0 16,6 0 1-16,27 5 0 16,-25-8 1-16,-5 0-1 15,2-2 2-15,3 0-1 16,2-2 3-16,2 2 1 16,1-3 1-16,0 1 0 15,5 1-2-15,-3-1-1 0,0-1-2 16,3 0 0-16,-3 0-2 15,2 5 0-15,1 2 0 16,-3 0-1-16,2 3 1 16,0-4 0-16,-4-1 0 15,6 2 0-15,1 1 0 16,-3-1 0-16,4 0 0 16,-2 1 2-16,0-3 3 15,5-2 3-15,5 2 4 16,0 0-1-16,1 0-3 15,-2-1-5-15,-3 0-2 16,-2-2 0-16,-3 2 1 16,-2-2 1-16,-3 2 4 15,-4 0 2-15,1-1 4 16,-8-1 1-16,7-1-2 16,3 3-3-16,-1-5-3 0,10 4-2 15,-3-2 0-15,1-2-1 16,4 2-1-16,1-1 0 15,1 0 0-15,1 2-1 16,-2 2 1-16,-4-6 0 16,-2-1-1-16,-5 4 0 15,0 2-1-15,-1 2 0 16,-3 0 0-16,0-1 0 16,0 1 0-16,2 1 0 15,0 5 0-15,0-4 0 0,-2 0 0 16,-1 1 0-16,1-2 0 15,-2 0 0-15,1 4 1 16,0-2 0-16,1-4 0 16,0 3-1-16,0-2 0 15,-2 0 0-15,2 3 0 16,-5-5 0-16,3 2 0 16,-6 2-1-16,-2 3 1 15,0-2 0 1,-9-1-1-16,2-1 0 0,-5-1-11 15,1 0-15-15,0 0-83 16,0 0-81-16,0 0 117 16</inkml:trace>
  <inkml:trace contextRef="#ctx0" brushRef="#br0" timeOffset="65074.39">5815 14077 53 0,'-51'-33'28'0,"51"30"-9"16,0 0-7-16,0-1-6 15,0 3 4-15,-2 0 8 16,1-1 4-16,0 1 6 15,0 0 0-15,0 0 1 16,0 0 3-16,-1 0 5 16,1-1 3-16,0 1 6 15,0 0 1-15,1 0-2 0,0 0 4 16,0 0 9-16,0 0 8 16,0 1 16-16,0 0 4 15,0 0-6-15,0 0-7 16,0 0-19-16,0 0-11 15,0 0-15-15,0 0-5 16,0 0-10 0,0 0-1-16,0 0-3 0,0 0 0 15,0-2 3-15,0 2 1 0,0-1 0 16,-1 1 0-16,1 0-4 16,0 0-1-16,-1 0-4 15,1 0-1-15,0 0-3 16,0 0 0-16,0 0-1 15,0 0 1-15,0 0-1 16,0 0 1-16,0 0 0 16,1 0 0-16,3 0 0 15,5 0 0-15,-4 0 0 16,2 0 1-16,4 0 0 16,-2 0 0-16,-1-1-1 15,0 0 0-15,-1 0 1 16,4 0-1-16,2 0 1 15,29-2-1-15,-26 2 0 16,-2-1 0-16,5 1 0 16,0-4 0-16,2 3 1 0,0-3 0 15,-2 3 0 1,-2-1 1-16,-2 1 0 16,0 1 0-16,0 0 0 0,-1 1 0 15,2-2-1-15,-1 0 0 16,-1 1-1-16,1 1 0 15,2 0 0-15,-2 0-1 16,0 0 0-16,-1 3 1 16,-4-3-1-16,4 1 1 0,-4 2 0 15,2-2 0-15,-4 0 0 16,5 1 0-16,-2 1 0 16,1-1 0-16,2 1-1 15,-5 0 1-15,2-3 0 16,2 2 0-16,-3 0 1 15,0 0 0-15,-1 0 1 16,-2-2 0-16,-1 1 0 16,2-1 1-16,-4 2 0 15,2-1 1-15,-3-1 1 16,-3 0 2-16,0 0 17 16,0 0 4-16,0 0 5 15,0 0 0-15,0 0-17 16,0 0-4-16,0 0-7 15,0 0-2-15,0 0-1 16,0 0-2-16,0 0 1 16,0 0-1-16,0 0 1 0,0 0-1 15,0 0 0-15,0 0-28 16,0 0-138-16,0 0 118 16</inkml:trace>
  <inkml:trace contextRef="#ctx0" brushRef="#br0" timeOffset="82784.582">11809 16131 580 0,'-4'0'285'16,"-2"0"-55"-16,-1 0-207 16,0 2-34-16,-3 1-7 15,-1-2 3-15,1 3 41 16,1-1 25-16,1-1 33 15,-2-1 10-15,1-1-15 16,-1 0-16-16,0-1-30 16,1 0-7-16,4 0-4 15,-2 1 2-15,4 0 1 16,1 2-4-16,1-2-6 16,0 0-6-16,0 0-8 15,-1 0-4-15,2 0-9 0,0 0-1 16,0 0-4-16,0 0 1 15,0 0 1-15,0 0 2 16,0 0 6-16,0 0 2 16,8 5 5-16,5 1 2 15,32 16 0-15,-31-17 1 16,7 1 0-16,-1-3 0 16,2 3-2-16,3-1 0 15,1-3-1-15,2 4 0 16,-2-2 1-16,2 2-1 0,-6 1 1 15,-5-1-1-15,0 1 1 16,1 0 0-16,2-2-1 16,5 3 0-16,2-2 0 15,1-4 0-15,1 2 0 16,2-2 0-16,0 1 0 16,-1 1 0-16,1-2 0 15,-2 2 0-15,-1-2 0 16,0 2 0-16,-4-2 0 15,-1 1 0-15,1 2 0 16,-7-2 0-16,2 0 0 16,-3-1 0-16,-5-1 0 15,5 2 0-15,0 0 0 16,3 0 0-16,3 3 0 16,2-2 1-16,3 0-1 15,-1 2 1-15,3-5 0 0,-1 3-1 16,-1-1 0-16,-1-1-1 15,-1 2 1-15,0-2-1 16,3 2 1-16,2-1 0 16,-2-1 0-16,0 2 0 15,0-4 0-15,-5 1 0 16,1 1 0-16,1 1 1 0,0 0 0 16,3 2 0-16,-2-4 0 15,2 0-1-15,-1 1 2 16,2-2-1-16,1 0 1 15,-2-1 0-15,-2-3 0 16,2-1 0-16,-1 3 0 16,0 0 1-16,-1 0 2 15,-3-1 0-15,1-1 1 16,-4-1-1-16,1 0-1 16,3 1 0-16,-3 1 0 15,8 3 1-15,-3-1-1 16,-1 1 1-16,1 1 1 15,-1-2 2-15,1 1 1 16,1 0 0-16,-2 1-2 16,0 1-2-16,1-1-1 15,3 2-1-15,-2-3 2 16,0 0 1-16,-3-1 1 16,-3-3 0-16,-3 3 0 0,2-1-1 15,2-1 0-15,-4 1 0 16,2 0 2-16,1-1 0 15,-5 2-1-15,2 1 0 16,2 0-2-16,-3-1-1 16,1-1-2-16,0 0 0 15,-2-1-1-15,1 1 0 16,0 1 0-16,1-2-1 16,1 3 1-16,-4-2-1 0,0 2 1 15,-1-1 0-15,-3-1 0 16,1 2 1-16,2-3 0 15,0 3-1-15,0-1 0 16,-3 0-1-16,4 0 0 16,-3 0 0-16,2 1 0 15,1-1 1-15,-3-1 0 16,1 2 0-16,-2-1 0 16,3 1-1-16,-1-1 1 15,1-1-1-15,-1 0 1 16,0-1-1-16,0 3 1 15,1-1 0-15,0 1-1 16,-3-1 0-16,2 1 0 16,1-2 0-16,2-1-1 15,1 1 1-15,0 1 0 16,2 1-1-16,-1-1 1 16,1 1 0-16,3-4 1 0,3 3-1 15,2-1 1-15,-3-3-1 16,-2 4 0-16,-4-4 0 15,-1 1 0-15,1 4 0 16,-4-1 0-16,1-2 0 16,-2 3 0-16,0-1 0 15,3 1 0-15,0 0 0 0,-1 0 0 16,-1 1 1-16,-3-1 0 16,-3 0 1-16,-1 0-1 15,-3 0 1-15,1 0 0 16,-4 2-1-16,-1-2 0 15,0 0-1-15,0 0-13 16,0-2-22-16,0 2-83 16,0 0 77-16</inkml:trace>
  <inkml:trace contextRef="#ctx0" brushRef="#br0" timeOffset="84424.461">18484 16192 528 0,'-5'1'171'0,"-6"1"-218"0,-2-4-58 16,0 2 10-16,-2 0 48 15,4 0 138-15,5 1 51 16,3 0 28-16,1-3-17 15,1 1-56-15,-1 0-21 16,2 1-24-16,0 0 3 16,0 0 14-16,0 0 11 0,0 0 12 15,0 0-10-15,0 0-21 16,0 0-18-16,0 0-25 16,0 0-5-16,0 0-11 15,0 0-3-15,0 0-4 16,0 0-2-16,0 0 2 15,8 3 1-15,16 8 4 16,32 13 3-16,-17-14 5 16,-1 1 2-16,4-1 5 15,-3 2 0-15,-2-5 2 16,-1 2-1-16,2-2-2 16,1-2 0-16,-6 0-3 15,5 0-1-15,-5-3-1 16,-1 0-1-16,0 1-2 15,-1 0 1-15,2-1 4 16,-5 1 2-16,1-1 4 16,0 1-1-16,-9 0-5 0,2 1-1 15,-2 2-5-15,-1 1-2 16,3-1-1-16,0 0 0 16,-1-1-1-16,4-2 0 15,0-1 0-15,-2-1 0 16,0 1 1-16,0 1-1 15,-1 1 0-15,1 0-1 16,0-1 0-16,1-1 0 16,4-2 0-16,-3 3 0 0,1-3 0 15,2 1 0-15,-5-2 0 16,3 0 0-16,-3 1 0 16,1 0 0-16,7-3 0 15,2 0 0-15,5 2 0 16,-1-2 0-16,0 2 1 15,1-1-1-15,-3 2 0 16,5-1 1-16,-5 1-1 16,1 0 0-16,-4-5 0 15,-1 5-1-15,2-4 1 16,-2-1 0-16,3-2 0 16,-1 0 1-16,-2 1 0 15,0 3 0-15,-5-2 1 16,-1 1-1-16,-7 1 0 15,-2 0 0-15,-5 3-1 16,-1-1 0-16,-4 0-6 16,0 1-17-16,-3-2-61 0,-3 1 4 15,0 0 38-15</inkml:trace>
  <inkml:trace contextRef="#ctx0" brushRef="#br0" timeOffset="105549.128">18740 14399 271 0,'3'0'114'15,"-5"1"-62"-15,1 1-37 16,1-2-3-16,0 0 10 15,0 0 29-15,-1 0 8 0,1 0 8 16,0-2-4-16,0 1-7 16,0 0 2-16,0 0-8 15,0 0-3-15,0 0-4 16,0 0-2-16,0-1 5 16,0-1-1-16,1-15-7 15,4-31-4-15,-3 25-9 16,2-5-5-16,-4-6-6 15,0-4-6-15,2-11-7 16,0-5-1-16,4-8 0 16,3-6 0-16,-1-2 3 15,3 0 0-15,0 6-1 16,-2 5 1-16,3 6-1 16,-1 2 4-16,-1 5 8 15,-1 2 3-15,-1 8 1 0,-2 3-1 16,-3 8-8-16,1 8-3 15,-3 8-2-15,0 4-5 16,0 6-42-16,-1-3-19 16,0 3-92-16,0 0-120 15,0 0 183-15</inkml:trace>
  <inkml:trace contextRef="#ctx0" brushRef="#br0" timeOffset="106431.747">18206 12728 1066 0,'-17'-5'396'15,"2"-1"-313"-15,4 3-60 16,6 1-45-16,3 2-5 16,-2 0 2-16,3 0 11 15,0 0 13-15,0 0 1 16,1 20-4-16,1 36-8 16,1-19-21-16,6 16-5 15,-2 16-1-15,-1 3 6 0,0 6 20 16,-2-10 7-16,1-22 5 15,2-6 0-15,-2-16-4 16,-3-6-4-16,2-10-21 16,2 0-10-16,-5-8-7 15,3 1 4-15,-3-1 32 16,0-1 22-16,0 0 24 16,0-1 4-16,-1-24 6 15,-3-41-8-15,-2 20-3 16,0-10-3-16,-2-17-13 15,-1 1-2-15,3-2-3 16,-2 3 3-16,3 16 4 16,5 4-2-16,3 5-6 15,6 2-6-15,6 3-8 16,-4-3 0-16,8 5-3 16,3 3 1-16,9 5-1 15,9 4-2-15,7 8-5 0,2 2-5 16,0 12-14-16,-2 3-6 15,-5 7-1-15,-1 9 3 16,-8 3 17-16,-10 1 10 16,-1 1 12-16,-4 0 3 15,-10 4 6-15,5 3 2 16,-13 4 5-16,-1 1-1 16,-12-2-7-1,-6 3-3-15,-12-7-4 0,-11-2 3 0,-8 0 2 16,-7-6 3-16,-11 2-3 15,0 2-2-15,2 0-6 16,2-3-2-16,7-2-10 16,7-6-13-16,11-5-72 15,9-1-62-15,15-3 94 16</inkml:trace>
  <inkml:trace contextRef="#ctx0" brushRef="#br0" timeOffset="107212.658">19069 12697 1113 0,'-6'0'410'0,"-7"-3"-309"15,8 2-143-15,2-1-19 16,3 2 7-16,0 0 16 16,0 0 66-16,-1 0 18 15,0-1 1-15,0 1-7 16,0-2-27-16,-1 2-8 16,1 0-5-16,1 0 0 0,-1 0 10 15,0-1 4-15,0 0 3 16,0 0-1-16,0 0-7 15,-10-5-3-15,-4-1-4 16,-31-14-1-16,28 18-1 16,-1 2-2-16,-5 1-7 15,-3 0-6-15,-2 4-6 16,-5 4-4-16,-4 9 0 16,2 6 3-16,2 7 4 15,3 0 3-15,9 9 4 16,1-1 1-16,-1 8 3 15,-1 4 1-15,2 4 5 16,4-2 1-16,11-6 0 16,6-6 0-16,15-9-5 15,4 2-1-15,7-10 0 16,5-3-1-16,0-12 4 0,-1-6 1 16,3-11 2-16,-1-3 2 15,0-11 6-15,2-1 2 16,-2-5 5-16,-4-4 0 15,-8-6 1-15,0-1 0 16,-7-5-1-16,-4-1 2 16,-3 11-5-16,-4-1-2 15,-2 9-4-15,-1 1-3 16,-3 1 0-16,2 7-1 16,-1 4 4-16,0 5 3 0,2 4 4 15,1 3-1-15,0 3-4 16,0-1-5-16,-1 0-5 15,1 9 0-15,1 21 2 16,9 53-1-16,2-16-3 16,3 2-1-16,1 3-20 15,3-4-21-15,-1-12-52 16,0-4-39-16,1-13-91 16,-2-8-27-16,3-17 158 15</inkml:trace>
  <inkml:trace contextRef="#ctx0" brushRef="#br0" timeOffset="107670.749">19231 12739 821 0,'-2'-1'347'0,"-3"2"-165"16,0 5-160-16,1 7-24 15,4 12-6-15,-2 2 0 16,1 2 5-16,-2 3-2 16,2 3 0-16,0 3-1 15,-1 6 3-15,2-5 1 16,0-10 3-16,6-5 3 0,-1-12 4 16,-3-4 0-16,-2-7 2 15,0 0-1-15,0 1-5 16,0-2-2-16,0-2-3 15,-2 1-3-15,1 0 1 16,0 0 2-16,0 0 1 16,1 0 4-16,0-11 2 15,0-19 2-15,1-39 2 16,1 26-1-16,4 5-1 16,-2 1-3-16,4 5-3 15,1 1 0-15,2 1-2 16,2 7-2-16,4 3-3 15,1 5 0-15,10 4-23 16,7-2-24-16,7 9-60 16,3 2-36-16,8 11-116 15,-5 3 165-15</inkml:trace>
  <inkml:trace contextRef="#ctx0" brushRef="#br0" timeOffset="108239.451">20063 12765 1055 0,'-7'-4'364'16,"-3"-2"-312"-16,2 5-112 15,-4-2 2-15,-6-1 46 16,-1-1 31-16,-5-4 44 16,1 5-5-16,-2 4-31 15,-1 4-19-15,-3 8-27 16,0 1-2-16,0 4 1 16,5 0 5-16,5 7 8 15,4 1 1-15,6 6-8 16,5 5-1-16,10 4-1 15,1 3-2-15,5-7-2 16,3-4 0-16,2-13 3 16,3-4 6-16,1-6 15 15,2 1 6-15,0-8 4 0,0-2 0 16,4-5-2-16,0-4-1 16,0-4-4-16,-4-7 3 15,-4-9 7-15,-5-8 4 16,-6-5 14-16,-2 6 3 15,-6 3-2-15,-3 6-2 16,-1 8-6-16,-4 3-4 16,3 6-5-16,2 3-4 15,-2 6-14-15,4 4-9 16,1 9-17-16,-2 5-5 0,0 15-12 16,0 6-11-16,4 14-49 15,1 0-30-15,5-7-105 16,2-2 143-16</inkml:trace>
  <inkml:trace contextRef="#ctx0" brushRef="#br0" timeOffset="108959.692">20378 12677 1116 0,'-4'13'389'15,"-2"2"-339"-15,1 17-186 0,3 11-39 16,-1 8 11-16,-1 0 24 16,3 1 102-16,-4-2 33 15,4-9 5-15,-1-6 3 16,1-18 0-16,1-8-1 15,0-6 7-15,-1-2 16 16,-2-1 27-16,3-1 5 16,0-1-8-16,0 1-17 15,4-20-32-15,12-36-10 0,-6 18-9 16,-2 1-5-16,3-4-2 16,-3-5 4-16,1 3 9 15,1-1 8-15,0 7 22 16,0 8 10-16,2 10 19 15,-3 8 3-15,4 5-18 16,0 3-13-16,-1 8-24 16,6 8-6-16,3 18-1 15,0 7 3-15,1 19 2 16,-4 5-8-16,-5 11-8 16,-2 6 0-16,0-10 2 15,0-7 8-15,0-22 14 16,-3-9 3-16,-5-13 7 15,-3-6 12-15,1-8 27 16,-1-2 16-16,2-2 7 16,-2 0-11-16,0 0-30 15,6-27-18-15,12-40-12 0,-10 27 0 16,-4-15-1-16,4-1-2 16,-2-4-5-16,1 1 1 15,-1 17 1-15,-3 3 4 16,3 11 3-16,0 8 0 15,0 8 6-15,-2 8-1 16,4 8-2-16,4 4 0 16,4 13-7-16,5 6-2 0,6 13 1 15,3 8-7-15,3 16-53 16,-1 2-46-16,-7-2-176 16,-3-3 177-16</inkml:trace>
  <inkml:trace contextRef="#ctx0" brushRef="#br0" timeOffset="109399.272">21149 12770 766 0,'-2'-1'266'0,"1"0"-239"16,0 1-31-16,0 14-3 0,2 5 2 16,13 26 35-16,-3-34 16 15,0-4 21-15,0-3 7 16,3 0-25-16,1-3-11 16,-1-1-15-16,2 1-1 15,-3-2 1-15,0-3 0 16,-4 1-3-16,-3-3-6 15,-4-1-14-15,-2-1-5 16,-6-3-6-16,-3-3 0 16,-6-3 6-16,-4 0 5 15,-1 2 5-15,-3 5 1 0,1 7 2 16,0 1 0-16,1 8 0 16,6 2 0-16,4 14-7 15,5 2-4-15,3 10-12 16,3 5-4-16,3 12-9 15,6 4-6-15,8 2-82 16,9-9-55-16,12-16 105 16</inkml:trace>
  <inkml:trace contextRef="#ctx0" brushRef="#br0" timeOffset="109738.368">21672 12218 1212 0,'-5'8'406'16,"4"16"-426"-16,-3 18-47 15,4 35-3-15,1 17 15 16,0 2 53-16,2-2 13 0,0-11 0 16,1-4-4-1,4 15-7-15,0-3-3 0,-2-4-31 16,0-6-22-16,-5-29-33 16,1-11-13-16,0-24-22 15,0-6-4-15,-2-20-115 16,1-11 154-16</inkml:trace>
  <inkml:trace contextRef="#ctx0" brushRef="#br0" timeOffset="110278.889">21416 12496 1319 0,'3'6'452'0,"2"-1"-461"0,2 4-39 16,8 10-15-16,6 4 15 15,4-1 59-15,2 1 13 16,10 0 3-16,4-3-7 16,12 4-13-16,7-1-13 15,6-2-31-15,3 2-5 16,-3-6 0-16,-8-2 10 15,-5-4 28-15,-6-6 7 16,-5-4 5-16,-1-1 1 0,-7-2 2 16,2 0-3-16,-4 2-3 15,0 0-3 1,-6 0-3-16,-5 1 0 0,-8 0 0 16,-5-1 1-16,-3-1-1 15,-3 1 1-15,-3-2 8 16,0 1 1-16,0-1 5 15,0 1-3-15,-20-14-6 16,-44-35-3-16,17 29 0 16,-3 3 2-16,3 9 4 15,-2 1 2-15,12 7-5 16,6 3-3-16,7 10-9 16,3 7-3-16,-1 17 2 15,2 8 3-15,8 7 5 16,6 3-11-16,11 8-16 0,7-2-14 15,7-2-60 1,9-5-38-16,6-16-112 0,-1-7 149 16</inkml:trace>
  <inkml:trace contextRef="#ctx0" brushRef="#br0" timeOffset="110717.711">22346 12751 632 0,'0'0'237'16,"6"11"-156"-16,-2 19-118 16,-4 54-2-16,-6-33 8 15,0-1 12-15,3-7 31 16,0-3 13-16,3-15 23 15,4-3 4-15,-2-7-6 16,2-5-10-16,-2-2-26 16,0-1-10-16,0-4-6 15,0 1 0-15,-1-3 5 16,-1-1 10-16,0 0 8 16,0-1-2-16,0 0-4 15,0 0-7-15,0-20-3 16,3-39 4-16,0 12 4 15,0-6 2-15,2 2-2 0,-1 1-3 16,4 14 16-16,0 7 8 16,6 4 21-16,1 4 0 15,9 4-23-15,1 5-10 16,9 6-30-16,5 6-11 16,10 14-58-16,8 10-77 15,15 21 101-15</inkml:trace>
  <inkml:trace contextRef="#ctx0" brushRef="#br0" timeOffset="129627.828">24668 4193 212 0,'-3'-7'85'0,"0"1"-48"0,1 4-52 16,1 0 17-16,0 2 58 15,0-1 28-15,0-1 61 16,-1 1 2-16,1 0-26 16,0 0-11-16,0 0-37 15,-1-4-14-15,-1-2-12 16,1 0 3-16,0-1 2 16,1 0-2-16,-1-2-7 15,2-2-6-15,4-27-9 16,-1 29-3-16,0 3-9 15,-2-1-5-15,-1 1-8 16,-1-2-3-16,-4 1-5 16,-1-1-1-16,-8-3-2 15,-3 0-1-15,-8-2 0 16,-6-1-1-16,-11 4 0 0,-3 2 0 16,-3 3 1-1,-5 5 1-15,-5 1 1 0,-5 3 0 16,-9 5 0-16,1-4-1 15,2 7-1-15,1-3-2 16,2 2-2-16,5 2 0 16,-6 0 1-16,2 0 4 15,5 3 3-15,0 2 1 0,10 2-1 16,0 0 0-16,2-1 0 16,0-1 0-16,-1-1 1 15,-1-1 0-15,3 2 0 16,1-1 0-16,2 0 0 15,3 2 0-15,1 5-1 16,7 3 0-16,-2 4 1 16,3 1-1-16,0-3 1 15,-2 0 0-15,3-6 0 16,2-3 0-16,5 0 0 16,-1-4 0-16,2 3 1 15,1 3-1-15,0 3 0 16,0 1 0-16,-3 7 0 15,-2 0 0-15,-3 5 0 16,0 1 0-16,3 3-1 16,0 3 0-16,4-5 0 0,0 0 1 15,1-3-1-15,-1-2 1 16,-4 3 0-16,1 4 0 16,-6 7-1-16,1 3 1 15,-4 5-1-15,0 2-1 16,3-5 1-16,1-1 0 15,7-6 1-15,-2-7 0 16,4-2 1-16,-2-4 1 16,1-3-1-16,2-3-1 15,0-6 1-15,3-2 0 0,-5 0 0 16,0 0 0-16,-6 4 0 16,-5 2 0-16,0-2 1 15,-3 0-1-15,1 1 0 16,1-1 0-16,-4-2 0 15,2 2 0-15,0-5 0 16,-2 1 0-16,0-3-1 16,1 0 0-16,-1 1 1 15,1 0-1-15,-4-2 1 16,-8 6 0-16,-6 0-1 16,-4 2 1-16,-1 2-1 15,1-6 0-15,0-1 0 16,-2 0 1-16,-3 3-1 15,-4 3 1-15,-3 1 0 16,-1 0 0-16,7-2 1 16,0-1 0-16,2 0 0 15,-1-1 0-15,-9 3 0 16,2 0 0-16,2 2 0 0,5 2-1 16,8 1 1-16,0 4 0 15,2 0 0-15,0-3-1 16,0 5 3-16,3 4 1 15,2 5 2-15,4 4 2 16,6 0-2-16,3-4-3 0,8 6-2 16,3 1-1-1,4-1-1-15,4 6 0 0,5 2 0 16,2 2-1-16,11 5 0 16,2 4 0-16,11 1 1 15,1 0 0-15,6 6 0 16,3 0 1-16,3-6 1 15,11 4 0-15,5-7 2 16,4-3-1-16,9-6 2 16,-3-6 0-16,7-5 1 15,-4-1 1-15,-3 3 0 16,-3-6 2-16,3-6-1 16,2-3-1-16,1-4-1 15,1-4 0-15,0-3-1 16,0-1 1-16,2-6 2 15,2-2 0-15,2-7 0 16,2-2-1-16,11-6-4 16,4 1 0-16,1 0-3 0,-7-3 0 15,-5 3 1-15,-2-4-1 16,-3 4 1-16,10 0 0 16,4-4-1-16,0 4 0 15,-1-4-1-15,-4-2 1 16,1-1 0-16,1-2-1 15,11-2 1-15,-1 2 1 16,-2-2-1-16,-1 4 0 16,-7 0-1-16,0 0 0 15,0 2 0-15,-4-2 0 0,-2 3 1 16,-7-6 0-16,-2 5-1 16,-1-5 0-1,1 1 0-15,5 1 0 0,4 0 1 16,1 1 0-16,-5 1-1 15,-3 1 0-15,-6-1-1 16,2-3 0-16,3 1 0 16,1-2 1-16,-3 2-1 15,0 2 1-15,-5 0 1 16,-4 0 0-16,-4-1 0 16,-2 1-1-16,0 0-1 15,4 1 0-15,4-2-2 16,0 0-3-16,5 1 0 15,-4-2 0-15,-1 1 3 16,-6-2 3-16,-1-2 1 16,2 2 0-16,-1 0-2 0,5-1-1 15,-1-1-1-15,0 2-1 16,0-3 0-16,-4 3 2 16,-5-2 0-16,4-1 1 15,-6 1 0-15,-2-4 0 16,3 3 1-16,-6-5 1 15,4 0 0-15,2 0 1 16,-3-3 1-16,1 0 1 0,-2-3-1 16,-2-2 0-16,-4 4 1 15,-1 1 2-15,-4 2 5 16,0 2 5-16,-4-6 10 16,-2-2 4-16,-3-3 4 15,-3-2-3-15,-4 0-5 16,-1 3 0-16,-5 2 2 15,2 2-1-15,0-1 0 16,-3 0-2-16,5-6-6 16,-7-2 0-16,1 3-4 15,2-3 0-15,-2 4-3 16,0 0-2-16,1-10-3 16,4-1-1-16,-1-14-2 15,2 2 2-15,-1 3 1 16,0 6 4-16,0 6 4 15,2-2-1-15,-1 4-4 16,-3-2-4-16,3 1-5 0,1-5-3 16,1-17-14-16,4-5-6 15,-4-11 3-15,1-1 6 16,-5 13 20-16,2 5 8 16,-2 11-2-16,-2 0-5 15,1-4-7-15,-1-1 0 16,-2 2 1-16,0 5 2 15,-2 5 0-15,0 1-2 16,-3-2-1-16,0-1-2 0,-2 2 2 16,-2 0 0-16,-2-2 0 15,0-2-1-15,0-11 1 16,2 2 0-16,1 1 0 16,-1-2 1-16,-6 1 1 15,3 2-1-15,-2 0-1 16,2 4 1-16,1 8-1 15,2-2 0-15,-2-1-1 16,0 1-2-16,3 2 1 16,-2 0 1-16,-5 1 0 15,3-1-1-15,-3-3-1 16,-1-2-1-16,6 3 1 16,-8 4 1-16,2-7 0 15,0 1 1-15,-1-3-4 16,-3-5-2-16,2 7 0 15,-2 0 0-15,2 2 2 16,3 3 3-16,0 0 1 0,1 3-2 16,2 8-1-16,1-2 0 15,2 7 1-15,0-2 2 16,2 3 0-16,0 0 1 16,-1-4 0-16,2 0-1 15,-1-1 0-15,2 0-2 16,2 3-1-16,-3 5-2 15,0 0 0-15,2 1 1 16,1-1 2-16,0-4 1 0,-2-1 1 16,0-2 0-16,-2 0 0 15,4 5-2-15,1 2-4 16,0 1-4-16,1 3-2 16,-6 3 1-1,8 1-8-15,-1 1-18 0,-6 2-63 16,-3 2-65-16,-18-2-116 15,-3 5 167-15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16:47.5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4901 8800 571 0,'1'4'176'16,"4"-1"-217"-16,1 3-19 15,4 0 11-15,0-1 10 16,-1-3 52-16,3 1 31 15,1-4 37-15,2-3 8 16,6-2-15-16,-2-2-18 16,7 1-31-16,-1-1-8 15,6 1-1-15,4 4 2 0,0-3 3 16,2 1 1 0,0 4-3-16,0-3-3 0,2 1-5 15,-1 2-4-15,4-1-4 16,0 4-1-16,1 1-2 15,3 0 0-15,-1 2 4 16,0-4 5-16,5-1 16 16,-2 0 7-16,3 0 6 15,-2-3-1-15,5 0-9 16,-3 0-3-16,5-1-2 16,-1 3 1-16,-2-1-3 15,0-2-1-15,-9 1-6 16,-3-4-2-16,0 2-4 15,-2 1-1-15,6 0-2 16,0 2 1-16,0-3 1 16,2 2 1-16,3-1 2 15,-1 1 2-15,2 2-1 0,-4-2 0 16,-8 0-3-16,1-2-1 16,-6 3-1-16,1 0 2 15,-1-1 0-15,0 3 0 16,-1-3-1-16,-3 3-3 15,1 0-2-15,1 0 0 16,0 3-1-16,-1 0 0 16,1 0 1-16,2 1 0 15,0-1 0-15,3 2 1 0,7-1-1 16,0 0 0-16,4-2 0 16,2 2 0-16,-2-3 4 15,6 0 4-15,-3 2 8 16,-1-2 0-16,-3 2-1 15,-4-3-4-15,2-1-6 16,2-1-2-16,4 0-2 16,2 1 0-16,-4-1-1 15,0-2 1-15,-6 2 0 16,-2 1 0-16,-7 0 2 16,1 1 2-16,-6 1 2 15,0 0 1-15,-2-1-1 16,2 1-1-16,-2-1-3 15,-1-2-2-15,1 5-1 16,-2 0 0-16,-1-1-1 16,0 4 1-16,-1-4 0 0,-1-1 0 15,-1 0 0-15,1 2-1 16,-2-3-1-16,1 3 1 16,4 0 0-16,-7-3 0 15,1 0-1-15,-3 2 1 16,-2-2-1-16,1 4 1 15,2 0-1-15,-1-3 1 16,1 0 1-16,4-1 0 16,0-1 0-16,2 2 0 15,-4 1-1-15,-1-3 0 0,-3 2 1 16,-3 0 0-16,-1-2 4 16,-1 4 5-16,-1-3 4 15,-2 0 1-15,-1 0-2 16,-5 0-2-16,0-3-1 15,-1 2 0-15,0 1-1 16,0 0 0-16,0 0-4 16,0 0 0-16,0 0-3 15,0 0-1-15,0 0 0 16,0 0-12-16,0 0-55 16,0 0-69-16,-1 0 82 15</inkml:trace>
  <inkml:trace contextRef="#ctx0" brushRef="#br0" timeOffset="2437.097">20683 6419 30 0,'9'2'7'0,"6"2"-13"16,-2 1 7-16,-4-3 91 16,1 1 44-16,-5-2 89 15,0 1 39-15,-5-2-26 16,0 0-25-16,0 0-67 16,0 0-35-16,0-2-39 15,0 1-13-15,0 0-9 16,-2 0-7-16,1 0-19 0,0 0-6 15,-4-3-13-15,-12 1-1 16,-32-28-4-16,30 34 0 16,-2 2-1-16,-3 2 0 15,3 5-1-15,-4 6-1 16,0 4-1-16,-4 5 1 16,-5 16-1-16,2 4 1 15,0 12 0-15,1 3 1 16,0 2 0-16,1-1 0 0,3-1 1 15,1 0-1 1,3 1-1-16,2 0 0 0,9-6-3 16,5-4-4-16,12-8-11 15,3-4-3-15,9-3-3 16,5-2 1-16,0-11 6 16,2-4 0-16,-2-8 2 15,0-4 4-15,5-3 12 16,3-4 4-16,5-3 5 15,2-3-3-15,4-3-7 16,-2-4-2-16,-6-7 1 16,2-2 4-16,-5-5 8 15,-3-5 6-15,-3-2 7 16,-6-1 2-16,-10 3-7 16,-3 2-7-16,-4-3-8 15,-3-6-12-15,-3-9-5 16,-3 0 5-16,-5 5 1 15,0 4 11-15,-2 9 10 16,3 4 1-16,4 7-2 16,1 5-4-16,7 7-7 0,-2 4-7 15,0 8-4-15,2 4 2 16,3 4 5-16,5 3 6 16,6 0 6-16,4 2 0 15,6 7-2-15,5 1-2 16,2 7-10-16,1-2-16 0,2-4-85 15,-4-3-58-15,4-11-187 16,0-9 212-16</inkml:trace>
  <inkml:trace contextRef="#ctx0" brushRef="#br0" timeOffset="2698.403">21281 6646 233 0,'49'50'58'0</inkml:trace>
  <inkml:trace contextRef="#ctx0" brushRef="#br0" timeOffset="3582.645">21345 6736 324 0,'13'53'208'15,"-16"-41"-6"-15,1 0-36 16,-2 3-49-16,1 2-17 0,-3 2-32 15,1 5-12-15,1 4-29 16,1 7-8-16,5 8-9 16,0 7-2-16,2 3-3 15,1 0-1-15,0-4-1 16,3-3-1-16,2-8-1 16,1-4 1-16,5-8 2 15,0-8-1-15,3-6 18 16,1-3 4-16,7-8 6 15,-7-3 4-15,6-6-9 16,-3-6 3-16,-6-2 8 16,5-1 0-16,-6-4-5 15,0 1-7-15,-3-7-13 16,1 0-4-16,-4 1-4 16,-1-4 1-16,0-1-1 15,-2-3 0-15,-1-7 0 0,-1 3 3 16,-3 4 2-16,-1 1-1 15,-1 10 0-15,-2 0-3 16,-3 4-5-16,2-2 0 16,-4 1-1-16,0 0-2 15,-3-1-2-15,-5 2-1 16,-3 3-1-16,-2 2-1 16,0 6-1-16,-1 2-1 15,-1 2 1-15,3 2 2 0,-2-1 4 16,5 3 1-16,-1 4 0 15,2-2-1-15,2 2-2 16,-1-3-1-16,5-1-1 16,1 1 1-16,2-1 0 15,1 2 0-15,2-2 0 16,2 0 2-16,0 0 0 16,0 0 0-16,1 0-1 15,0 0-3-15,0 0-6 16,0 0 2-16,0 0 5 15,0 0 4-15,0 0 9 16,3 0-1-16,6 1-3 16,0 1-2-16,4 0-1 15,31 11-2-15,-26-10-1 16,-2 5 1-16,4 6-1 16,-3 0 2-16,0 3-1 15,1-1 2-15,-3-1 0 16,0 2-1-16,-1 0 0 0,-3-1-1 15,1 1 1-15,1 3 1 16,-3 6 1-16,-1 5 0 16,-3 8 2-16,-4 3 1 15,-2-2 2-15,0-2 0 16,-1 5 0-16,-1-3 2 16,-3 0 3-16,2-1 1 15,-5-12 5-15,3-3 0 0,-2-6-3 16,-2-3-2-16,7-6-5 15,-3-1-9-15,4-4-24 16,1-4-16-16,0-5-92 16,0 4-56-16,1-9 118 15</inkml:trace>
  <inkml:trace contextRef="#ctx0" brushRef="#br0" timeOffset="3996.537">21840 6891 784 0,'30'53'311'0,"-29"-49"-164"15,-1 11-156-15,2 10-9 16,-4 10 1-16,0 6 1 15,2 0 11-15,1-5 3 16,4-8 1-16,1-8 1 16,3-2 2-16,1-3 0 15,5-4 5-15,0-4 0 16,7-6 1-16,2-2 0 16,2-9 4-16,0 0 7 15,-3-5 9-15,0 3 5 0,-1-4 4 16,1-1-3-16,-2-7 0 15,-4-3 0-15,-1-13-7 16,-2 1-3-16,-3 1-11 16,-4 0-6-16,-4 6-20 15,-2 4-7-15,-3 4-22 16,0 2-22-16,-3 6-112 16,-1-3 117-16</inkml:trace>
  <inkml:trace contextRef="#ctx0" brushRef="#br0" timeOffset="4450.836">22657 6792 1348 0,'0'5'428'0,"-2"-8"-508"16,-8 6-142-16,-5 9-1 15,-14-3 41-15,-2 6 89 0,-1 1 128 16,-1-3 3-16,6-2-6 16,-4 0-8-16,8-9-8 15,5 4-3-15,10 0-12 16,6-1-6-16,12 6-3 15,5-3 0-15,10 2 5 16,3 3 2-16,5 2 0 16,0 3 0-16,6 4 1 15,0 2 0-15,-4 3 0 16,-3-1 0-16,-10 1 0 16,-6-3 0-16,-9-4 0 15,-4-2 1-15,-9-3 1 16,-6 1 2-16,-11-3 4 15,-6 1-1-15,-11-5-17 16,-3-2-15-16,1-7-65 16,-1-6-61-16,-3-9 96 15</inkml:trace>
  <inkml:trace contextRef="#ctx0" brushRef="#br0" timeOffset="4676.411">23066 6664 1204 0,'0'0'284'0,"-12"9"-328"16</inkml:trace>
  <inkml:trace contextRef="#ctx0" brushRef="#br0" timeOffset="4887.614">23014 6710 270 0,'-89'64'134'0,"66"-46"-32"16,1-1-45-16,7 0-29 16,2-3-4-16,7 1 8 15,3-1 9-15,3 2 29 16,4-1 4-16,1 1-18 15,-1 1-14-15,2 2-31 16,-1-1-4-16,-5 1-3 16,-1 0 0-16,-6 2 1 15,-5-1 1-15,-4 2 1 16,-7-2-1-16,-4-2-2 0,-2-2-4 16,3-6-61-16,3-4-52 15,3-8 68-15</inkml:trace>
  <inkml:trace contextRef="#ctx0" brushRef="#br0" timeOffset="5195.722">23315 6870 1345 0,'0'6'368'16,"-1"6"-544"-16,-5 13-59 16,-1 5 5-16,-2 6 77 15,-2 4 97-15,2-3 57 16,-1 1 1-16,2-7 1 15,0-5 1-15,3-10-65 16,0-9-41-16,5-4-27 16,0-6 54-16</inkml:trace>
  <inkml:trace contextRef="#ctx0" brushRef="#br0" timeOffset="5385.759">23393 6302 1268 0,'-6'33'373'0,"10"-23"-489"0,2 16 41 15</inkml:trace>
  <inkml:trace contextRef="#ctx0" brushRef="#br0" timeOffset="6618.183">24354 6759 867 0,'5'4'368'0,"-10"-11"-184"16,-1 0-209-16,-8-1-58 16,-10 2-2-16,-6 0 27 0,-8 1 44 15,-8 1 32-15,-1 2 0 16,-6 5-11-16,0 4-5 15,5 5-4-15,2 3-5 16,11 5-2-16,6 5-1 16,8 5 2-16,-1-3 3 0,7 2 3 15,3-1 0-15,8-5 2 16,2 0 0-16,6 0 0 16,2-2-2-16,2-3 2 15,6-1 4-15,2-6 7 16,0-5 5-16,8-6-1 15,-4-5-4-15,7-8-6 16,2-2 0-16,3-2 13 16,4-1 10-16,-6-2 10 15,0-2 3-15,-8-2-11 16,-2 1-8-16,-5-1-12 16,-3-3-2-16,-3 1 1 15,-3 0 9-15,-2 5 9 16,-3 9-2-16,-1 6-16 15,0 7-18-15,-4 8-15 16,1 6-1-16,-2 10 11 16,3-1 8-16,2 5 5 0,2-3 1 15,4-3 0-15,0-1 0 16,3-4 0-16,0 0 0 16,3-2 0-16,-1-3 2 15,1-4 4-15,-1-3 2 16,3-3 5-16,0-2 1 15,0-3 1-15,2-2 0 16,-2-2 6-16,0-1 3 16,3 1 4-1,-8-2 2-15,3-3-4 0,-4 2-2 0,-1-6-5 16,3 0 0-16,-1-1 0 16,-1-7 0-16,-2 0 1 15,2 1-1-15,4-1 0 16,-4 0-2-16,1 7-3 15,-2-2-3-15,-4 9-6 16,7 4-5-16,-3 2-6 16,-3 2-2-16,4 6-3 15,-2-1 1-15,4 9 1 16,3 1 0-16,-4 4 2 16,3 5-1-16,-3 4 1 15,-1 2-1-15,-1 2 3 16,0 1 2-16,-5-3 0 15,3 2-1-15,-2-1-4 16,-2-2 0-16,1-9-3 16,-1-4 1-16,0-8 3 0,-1-3 3 15,0-3 5-15,0-1 6 16,0 0 3-16,0-1 1 16,0-1-4-16,0 1-2 15,0 0-3-15,2-10 0 16,3-11 1-16,8-30-1 15,-8 30-1-15,0-3-2 16,1 0-2-16,-2-1 0 0,4-4 2 16,-2 1 1-16,2-1 0 15,0 4 0-15,-2-1-1 16,1 5 0-16,-1 4-3 16,-1 6-3-16,-1 9-6 15,1 3-4-15,3 8-3 16,1 2 2-16,4 13 6 15,3 8 3-15,2 12 5 16,4 8 3-16,3 19 9 16,3 7 1-16,0 4-2 15,-3 5 0-15,-4-11-9 16,-4-3-21-16,-3 0-142 16,-6-6 118-16</inkml:trace>
  <inkml:trace contextRef="#ctx0" brushRef="#br0" timeOffset="21635.844">13512 8952 131 0,'0'-1'92'0,"-1"0"10"16,0 0-18-16,-2-11-27 16,-1-4-6-16,-9-28-14 15,8 31-1-15,0-3 0 16,-2 5 1-16,1-1-1 15,1-2-5-15,0 4-14 0,-2-3-6 16,-4-4-7-16,4 1 3 16,-1-4 3-16,0 2 2 15,-3-4 2-15,-7-3-4 16,3 0-3-16,-4-1-3 16,-3 2 0-16,0 3 1 15,-2 2 3-15,2 3 1 16,0 4-3-16,0-3-2 15,-2 2-3-15,-1 0 3 0,-2 4 4 16,1 2 1-16,-1 5-6 16,-1 1-3-16,3 2-8 15,-4 1-2-15,0 6 2 16,-1 1 2-16,-8 3 2 16,1 2 1-16,-5 0 1 15,-2-3 0-15,-1 3 0 16,-3 2-3-16,4 5-4 15,2 2-1-15,5 7 2 16,4 2 3-16,5-1 4 16,5 2 0-16,6 0-1 15,1 2 0-15,4 4 0 16,0 0 0-16,-1 1 1 16,4 1 0-16,-4 5 1 15,4 7 2-15,3 2 4 16,6 2 0-16,7-1 2 15,4-3 1-15,7 0 0 0,0 0 0 16,1-5 1-16,-3-2 0 16,6 2 0-16,-2-1 4 15,7-1 4-15,2-2 3 16,1-3 3-16,3 0-3 16,3-4-5-16,3 1-5 15,-1-5-7-15,-1-1-1 16,-2-2 0-16,0-3-1 0,3 1 1 15,-4 0 1-15,0-4 1 16,-4-2 3-16,3-6 4 16,1-3 1-16,4-9 2 15,4 0 3-15,-2-9 3 16,1-3-1-16,-5-5-3 16,0-1-4-16,-2-4-6 15,0-3 0-15,-4-2 0 16,-1-2 0-16,-1 1-1 15,-3 2 0-15,3-6 0 16,-2 1 0-16,-4-4 1 16,-2-1 1-16,-5 2-1 15,-1 4 0-15,-2-1 2 16,0 3 0-16,-3-5 1 16,1-2 2-16,1-4 0 15,-1-3 3-15,2 0 2 16,-3 4 0-16,-2-1-3 0,-2 3-3 15,0-2-4-15,0-4-3 16,-1 1-1-16,0 1 0 16,0 2 0-16,1 0 3 15,0 0 2-15,-3-5 2 16,-2-1 5-16,0 0 2 16,-2 8 6-16,-2 4 2 15,0 8 2-15,-2 0-3 16,-2-1-7-16,-2 2-3 0,-1-1-3 15,-2 5 4-15,-2 2 2 16,0 0 0-16,-2 1-1 16,-1 1-7-16,0 1-4 15,0 5-2-15,1 1-1 16,-2-1-2-16,2 0-22 16,3 1-31-16,2 1-161 15,6 3 142-15</inkml:trace>
  <inkml:trace contextRef="#ctx0" brushRef="#br0" timeOffset="25498.875">17897 6155 165 0,'0'-1'80'0,"0"0"-30"16,-1 0-13-16,0 0-15 15,0-1-5-15,0 1 4 16,-13-2 7-16,0 2 12 15,-28 2 5-15,29 2-3 16,0 1-7-16,-4-2-9 16,0 5-5-16,-2 1-8 15,3 1-2-15,2 5-7 16,-3 0-2-16,-8-3-1 16,-2 2-1-16,-1 3 0 15,-1-3 1-15,8 8 2 16,-4 2 6-16,1 3 10 15,1 4 6-15,-2 5 6 16,-1 1-2-16,2 6-5 16,1 8-3-16,5 9-7 15,-1-1-2-15,4 2-6 0,3-2-2 16,-2-5-1-16,3-1-1 16,-4-5 1-16,6-1-1 15,-4 2 1-15,2 2 2 16,6 0 2-16,-3-4 2 15,2-7 1-15,0-1-1 16,2 0-3-16,4 1 0 16,5-3 0-16,3-5-1 0,4-3-1 15,1 0 0-15,-2-1-2 16,5 2-1-16,3-1 1 16,-3-5 0-16,10 2 0 15,-5-3 2-15,2-6 2 16,3 2 2-16,5-7 1 15,3 3 0-15,-1 2-5 16,1 1-1-16,-2-3-1 16,1 0 0-16,1-4 7 15,-3-3 6-15,-1-4 4 16,1-1 0-16,5-9-6 16,4-1-7-16,1-4-5 15,-1-5-1-15,1-1 1 16,-2-1 1-16,-2 0 8 15,-1 0 3-15,-8-7 1 16,-3-4 2-16,-7-3-6 0,-1-1-1 16,-6 5 0-1,-4-2 3-15,-1 2 5 0,-3-1 0 16,1-2-1-16,-2 0-4 16,-1-3-2-16,0 3 5 15,-4 1 1-15,1 2-1 16,-1-4-5-16,0 0-7 15,-1-7-2-15,3 2 0 16,-5 2 0-16,2 4 0 0,-4 3-2 16,0-1-1-16,2-1 0 15,-3-5 0-15,1 4 2 16,-4-2-1-16,-2 2-4 16,3 1-1-16,-1-4-4 15,3-1-2-15,0-4 2 16,-3 1 1-16,-3 2 4 15,-3 2 3-15,-6 4 2 16,1 1 2-16,-3 4-2 16,2-2 1-16,1 4-2 15,0 5-5-15,0 3-11 16,-4 5-13-16,0 6-38 16,-3 1-25-16,-5 8 57 15</inkml:trace>
  <inkml:trace contextRef="#ctx0" brushRef="#br0" timeOffset="55875.381">7962 12642 518 0,'-20'0'194'15,"-1"-1"-133"-15,-3 1-70 16,4 0-4-16,-2 1 2 16,1 3 4-16,0-1 10 15,1 3 9-15,2 2 19 16,0-4 12-16,1 2 13 16,5 0-1-16,-3-2-18 0,2 3-12 15,4-2-23-15,-5 3-7 16,5 7-6-16,-1 0 0 15,-1 7 6-15,1 5 2 16,1 5 0-16,-1-2 1 16,1 7-2-16,2 5-1 15,-2 8 2-15,2 8 2 16,0 2 1-16,0-3 2 16,3-1 0-16,1-2-1 0,6-6-2 15,4 1-2-15,1-1-2 16,0 2-1-16,1-3 2 15,-2-2 0-15,1-5 1 16,4-3 0-16,-2-2 0 16,0 2 0-16,1-7-2 15,-2-3 0-15,1-2-1 16,5-6 1-16,0 3 0 16,5 1 2-16,-1 4 0 15,1-1 0-15,0 1 0 16,-1-2 0-16,5-2 2 15,0-2-1-15,5-6 2 16,1-2 0-16,2-3 0 16,-1 0 1-16,-1 2 0 15,0-1 0-15,0 1 0 0,-2-3 0 16,-2-3 0-16,-5 0 0 16,2 1 4-16,1-2 4 15,2-2 1-15,5-3 1 16,1-4-3-16,-1-5-4 15,-2 1 0-15,1-2 0 16,-3-5 5-16,1 1 4 16,-2-4 12-16,-1 0 8 15,-2-3 13-15,-4-8 2 16,-1-8-6-16,-1-3-9 16,-4-1-18-16,0 4-7 0,-5-4-5 15,-3-2 2-15,0-5 5 16,-5 0 1-16,0 2 2 15,2 0 0-15,-2-4-3 16,1 1 0-16,-1 4 1 16,-2 7 1-16,0 4 3 15,-3 0-2-15,4-10-5 16,-4-4-3-16,1-1-5 16,0-3 0-16,-2 2 2 15,1-4 3-15,-5 7 3 16,2 8 2-16,-2 2-2 15,-1 5-2-15,6-1-4 16,-4 2-1-16,-2-1-1 16,2 2 1-16,-3 8 0 15,2-5 0-15,1 10 0 16,0 0 2-16,-3-2 1 0,0 2 0 16,3 0-4-16,-6 3-2 15,0-1-3-15,-2 0 0 16,-5 4 3-16,1 0 2 15,-4 2 2-15,-3 0 0 16,2 5-2-16,-3-2-2 16,0 9-6-16,1 0-5 15,-6 4-14-15,-3 5-7 0,-6 3-23 16,-5 5-28-16,-3 8-122 16,2 3 135-16</inkml:trace>
  <inkml:trace contextRef="#ctx0" brushRef="#br0" timeOffset="59148.839">4260 15704 931 0,'9'-3'398'0,"-11"-2"-232"15,0 2-70-15,2 3-83 16,0 0-11-16,0 0-8 16,0 0-3-16,-1 0-4 15,-1 0-2-15,1 0-1 16,0 8-1-16,-7 22-2 15,-18 37-2-15,-1-20 0 16,-4 7 2-16,-5 6 7 16,-2-1 6-16,1-6 6 15,2 0 0-15,0-5 2 16,2 4 0-16,4 0 0 16,-1-2 0-16,7-2 0 15,4-5-1-15,8-4 0 16,1-8 0-16,7-8-1 15,4-3 1-15,7-2-1 0,6 2 1 16,9-2 0-16,5 4 1 16,13-6-2-16,7-3 0 15,12-1-3-15,3-6-1 16,4 3-17-16,-4-6-19 16,-5-3-32-16,-3-2-21 15,-3-8-27-15,2-1-28 16,-1-5 99-16</inkml:trace>
  <inkml:trace contextRef="#ctx0" brushRef="#br0" timeOffset="59535.798">3956 15824 878 0,'-7'-1'380'15,"9"-6"-207"-15,9-1-98 16,13-7-80-16,10-2-3 16,14-5 3-16,5 1 0 15,10 3-1-15,-1-2 1 16,1 5-1 0,-2 1-10-16,-6 3-44 0,0 3-25 15,3 2-59-15,-5-3-29 16,-1-2-60-16,-5 2-45 0,-10-2 177 15</inkml:trace>
  <inkml:trace contextRef="#ctx0" brushRef="#br0" timeOffset="59837.962">3884 16200 901 0,'3'5'344'16,"8"-5"-244"-1,6-3-76-15,18-4-32 16,11 4 2-16,14-5-17 0,4 0-23 16,9-1-51-16,1-3-50 15,1-2 92-15</inkml:trace>
  <inkml:trace contextRef="#ctx0" brushRef="#br0" timeOffset="60296.607">4914 15855 1073 0,'-21'18'395'0,"5"7"-337"15,4 14-65-15,2 27-80 16,5 14-15-16,3 9-6 16,0 0 17-16,2-8 36 15,2-11 16-15,3-12 27 16,-2-7 6-16,4-12 5 16,-1-5 2-16,-1-9 3 0,0-9 5 15,0-10 32-15,-1-5 25 16,-1-5 46-16,-2-5 15 15,4-11-20 1,-2-6-22-16,4-12-46 0,1-3-17 16,2-10-10-16,3-2-2 15,2-4 0-15,-1-1 1 16,0 7 1-16,-3-6 0 16,0-1-3-16,-1-2-2 15,3-3-6-15,-2 5-3 16,3 11-33-16,0 3-35 0,2 11-144 15,5-1 137-15</inkml:trace>
  <inkml:trace contextRef="#ctx0" brushRef="#br0" timeOffset="60796.246">5231 15936 796 0,'9'27'335'0,"-9"-12"-210"15,4 1-44-15,2 8-81 16,3-2-1-16,4 0-2 16,5-4 0-16,6-3 0 15,-4-2 1-15,4-9 2 0,-2 2 1 16,0-6 2-16,5-4 1 15,0-3 10-15,-1-7 3 16,2-9 4-16,-4-3 0 16,-2-8-8-16,-2-2-4 15,-8 2-4-15,0 1-1 16,-9 10 0-16,-2 4-2 0,-5 5-5 16,-5 0-6-16,-6-2-25 15,-3 1-2-15,-6 8-15 16,-4 3 3-16,-2 9 23 31,-2 5 5-31,0 5 20 0,1 2 12 0,1 4 20 16,3 7 4-16,8 4 1 15,3 12-6-15,11 5-17 16,5-2-3-16,1 6-3 16,4-5-3-16,4 4-1 15,5-6-2-15,7-1-17 16,0 1-30-16,8-2-81 15,0 0-103-15,4-13 142 16</inkml:trace>
  <inkml:trace contextRef="#ctx0" brushRef="#br0" timeOffset="61200.164">5752 15979 877 0,'-5'21'311'15,"2"10"-266"-15,4 7-45 16,1 7-8-16,2 1-10 16,4 4-3-16,-8-2 4 0,0-8 3 15,2-2 11-15,-2-8 7 16,3-3 1-16,0-8 1 15,-3-5 1-15,-2-9 16 16,2-1 11-16,-3-5 21 16,2 0 3-16,0 0-17 15,-1-11-12-15,-5-18-23 16,-5-32-5-16,8 23-4 16,-2-4-3-16,5-3-1 15,3-2 0-15,0 5 2 16,8 5 2-16,2 5 1 15,1 1-1-15,10 6-5 16,4 2-16-16,11 6-84 16,3 7-67-16,6 5 104 15</inkml:trace>
  <inkml:trace contextRef="#ctx0" brushRef="#br0" timeOffset="61755.132">6325 15915 1148 0,'-10'7'423'0,"-3"4"-338"16,4 4-59-16,2 13-44 16,0 8-6-16,2 8-3 15,-1 7 3-15,5 3 9 16,1 0 4-16,7-2-11 15,1-6-10-15,4-8-15 16,2-4-7-16,0-6 4 16,4-5 8-16,0-12 10 15,1-5 12-15,-4-12 21 16,-1-6 9-16,-2-8 21 16,-1-5 6-16,-1-1-9 15,-2 2-4-15,-3-1-16 16,-3 1-8-16,-3-1-5 15,-3-4 0-15,-2 4 4 16,-3 4 4-16,5 8 22 16,-1 6 14-16,3 5 13 15,1 1 0-15,0-3-18 0,0 3-17 16,-1 0-15-16,2 1-4 16,0 0-1-16,2 9 1 15,6 21 2-15,10 29 3 16,-5-22 1-16,3 11 2 15,-1 10 1-15,0 2-2 16,-1 3-1-16,-2-6-1 16,-1-10-2-16,-1-1 0 0,-2-2 0 15,-1-2 0 1,-1-3 0-16,1-5-5 0,-1-4-59 16,-1-2-53-16,5-5 70 15</inkml:trace>
  <inkml:trace contextRef="#ctx0" brushRef="#br0" timeOffset="62609.104">9530 15714 1280 0,'-8'-6'483'16,"-2"-2"-333"-16,-8 3-161 15,-6-4-31-15,-5 4 3 16,-3 2 8-16,-12-2 31 16,0 4 8-16,0 2 6 15,0 6-1-15,-3 2-9 0,-1 5-9 16,-10 10-28-16,-6 6-6 16,-5 8-5-16,-3 3 8 15,3 1 22-15,9 3 8 16,13 2 3-16,4 2-3 15,10-2-11-15,0-4-11 16,2 5-22-16,2 2-8 16,5-2-4-16,5 7 9 15,5-1 23-15,5-3 14 0,7-3 16 16,4-7 1 0,7-6 2-16,2 0 1 0,8-3 4 15,0 1 9-15,6-3 21 16,3 0 10-16,6-7 8 15,2-1-5-15,4-2-15 16,6-4-3-16,12 4-9 16,3-2-4-16,4-1-15 15,0-1-22-15,-11-5-79 16,-3-2-75-16,-5-2 105 16</inkml:trace>
  <inkml:trace contextRef="#ctx0" brushRef="#br0" timeOffset="63228.42">9844 16556 1034 0,'1'10'457'0,"-2"-10"-241"16,1-3-129-16,1 3-153 15,-1 0-9-15,0 0 2 16,0 0 10-16,7 20 46 15,13 36 7-15,-9-19 8 16,0 4 1-16,3 6-1 16,1 6 1-16,-2 2 1 0,-1-1 1 15,-3-7 5-15,-4-13 5 16,0-7 10-16,-5-4 6 16,0-1 5-16,-2 1-2 15,-4-1-5-15,2-5-1 16,-4-7 2-16,-1-1 2 15,-1-6-4-15,-2 0-7 16,-2 3-20-16,-4-4-11 0,-9-3-24 16,-7-3-24-1,-11-11-127-15,-2-5-91 0,-4-7 169 16</inkml:trace>
  <inkml:trace contextRef="#ctx0" brushRef="#br0" timeOffset="63478.978">9571 16282 1666 0,'0'0'598'16,"0"0"-469"-16,-1-1-167 0,1 1-20 16,-1 0-21-16,0 0-17 15,0 0-34-15,0 0-86 16,0 1 141-16</inkml:trace>
  <inkml:trace contextRef="#ctx0" brushRef="#br0" timeOffset="64123.41">10757 15761 1392 0,'1'3'479'0,"-1"5"-517"16,3 7-129-16,4 20-103 15,4 11 28-15,1 19 102 16,1 0 88-16,-5 1 81 15,0 3 1-15,-2-3 0 16,0 2-11-16,-1 12-12 16,1-8-2-16,-2-11 6 0,-1-7 19 15,-3-24 28-15,1-7 13 16,-1-8 14-16,-1-3-11 16,1-3-25-16,0-5-11 15,0-4-20-15,1-1-5 16,-1-1 1-16,0 1-1 15,0 1-3-15,0-1-3 0,0 0-7 16,0 0-1-16,2-25 1 16,7-37 1-16,-4 17 1 15,2-9 0-15,1 1 7 16,4 6 9-16,-1 9 18 16,3 9 9-16,1 7 10 15,-1 6-5-15,2 8-16 16,4 6-9-16,2 8-18 15,1 5-8-15,4 15-11 16,7 5-5-16,0 21-9 16,3 8 0-16,-7 5-10 15,-9 4-14-15,-6-10-35 16,-5-5-36-16,1-10-76 16,-1-10-47-16,-1-14 152 15</inkml:trace>
  <inkml:trace contextRef="#ctx0" brushRef="#br0" timeOffset="64976.632">11713 16096 968 0,'2'0'392'0,"-2"2"-213"16,0-2-144-16,0-2-4 15,0 2 17-15,-2-1 9 0,1 1 1 16,0 0-16-16,-6 1-24 16,-12 6-12-16,-33 29-11 15,28-14-3-15,1 12-4 16,5 5-6-16,3 1-12 16,3 5-5-16,6 9-2 15,2-1 5-15,4-5 11 16,6-7 3-16,6-16 7 15,-2-8 0-15,3-4 5 16,-1-4 0-16,1-6 3 16,4-3 2-16,3-11 6 15,0-5 4-15,3-11 6 16,-4-9 3-16,0-15 10 16,-3-1 6-16,-8-8 9 15,-4-1 3-15,-5 8 2 16,-3 4 0-16,-2 13-1 15,0 10-4-15,3 13-13 16,0 6-8-16,1 4-23 0,1 2-11 16,0 1-20-16,0 0-7 15,-2 14-4-15,-1 16 1 16,0 47 6-16,8-28 3 16,5-9 9-16,6 2 4 15,3-11 13-15,4-3 7 16,4-4 10-16,0-7 6 15,4-7 12-15,-2-5 7 0,-2-5 5 16,-4-5 0-16,0-3-9 16,0-3-4-16,0-6-6 15,3 1-4-15,-5-6-9 16,3 3-2-16,-2 3-5 16,-2-2 0-16,-3 5-1 15,-2-2 2-15,-2-4 0 16,-3 5 0-16,0 4 0 15,-2 1-3-15,4 5-10 16,1 2-5-16,6 2-10 16,2 3-4-16,4 8-7 15,2 4-3-15,-1 6 6 16,2 3 6-16,-5 5 19 16,-3-1 9-16,-8 3 14 15,-6 1 6-15,-1-5 8 16,-5-1 5-16,-7-7 4 0,-2-1 3 15,-6-8-1-15,-1 0-6 16,-6-2-22-16,-7 3-15 16,-15-6-42-16,-6-2-22 15,-1-7-50-15,6-6-88 16,30-19 138-16</inkml:trace>
  <inkml:trace contextRef="#ctx0" brushRef="#br0" timeOffset="65831.421">13700 16228 1290 0,'1'3'421'0,"4"-3"-389"15,6 6-233-15,5 1-43 16,10-1 59-16,2 6 43 0,1 3 153 15,-1 0 50-15,-2 4 29 16,-1-2 6-16,1 8-38 16,0 7-18-16,4 6-32 15,2 0-3-15,-4-5 17 16,1-1 9-16,-5-4 15 16,-6-1 7-16,-3 3-7 15,-6 0-8-15,-8 4-16 16,-3 3-10-16,-12 2-17 15,-4 6-6-15,-8 2-2 16,-4 0 2-16,0-7-3 16,0-6-5-16,-2-10-3 15,2-6-1-15,-6-11 10 16,-4-5 8-16,-6-8 6 16,-4-4 3-16,-1-12 0 15,6-3 4-15,9-14 8 16,6-6 3-16,11-4 3 0,3-4-2 15,4 1-5-15,2-1 0 16,6 5 3-16,3 4 4 16,4 1-3-16,5 1 0 15,6-8-10-15,4-1 1 16,4 6 6-16,0 5 5 16,7 7 16-16,-1-2-2 15,6 3 1-15,0 5 2 0,-3 8-3 16,0 4-2-16,-4 4-5 15,0 0-9-15,-5 0-27 16,1 9-22-16,6 1-70 16,3 3-67-16,16 6 103 15</inkml:trace>
  <inkml:trace contextRef="#ctx0" brushRef="#br0" timeOffset="66474.704">14472 16962 1196 0,'10'-1'395'16,"8"-11"-384"-16,8-1-83 16,6-15-4-16,-2-3 16 15,-4-1 34-15,-5-2 41 0,-6 6 54 16,-4 2 12-16,-1-1-4 15,-1-3-13-15,0 2-38 16,-1-2-13-16,-2 5-10 16,-2 7 1-16,-2 6-2 15,1 3-3-15,1 8-9 16,-1 0-11-16,7 3-16 16,3 11-5-16,6 8-5 15,4 9 4-15,-4 15 9 16,4 4 6-16,-9 12 10 15,1 6 5-15,-2-3 10 16,-3-6 3-16,5-7 8 16,-3-6 3-16,-4-8 12 15,-4-2 8-15,-4-11 14 16,-4-4 3-16,-2-5-2 16,0-1-8-16,-2 0-14 15,0-2-6-15,2 3-8 0,-4-3 0 16,0-1-3-16,-3-2-1 15,-6-4-4-15,1-2-6 16,-12-5-14-16,-2-5-9 16,-5-12-28-16,0-3-24 15,5-10-163-15,4-13 162 16</inkml:trace>
  <inkml:trace contextRef="#ctx0" brushRef="#br0" timeOffset="66717.709">14773 16103 1159 0,'7'3'527'16,"-6"-5"-160"-16,0 2-340 15,-1 0-58-15,0 0-7 16,0 0-7-16,0 0-18 16,0 4-16-16,4 18-118 15,6 31 129-15</inkml:trace>
  <inkml:trace contextRef="#ctx0" brushRef="#br0" timeOffset="67225.772">15420 16544 858 0,'0'1'302'0,"9"2"-243"15,2 1-60-15,-2 0 8 16,1 1 17-16,-4 0 26 16,2 1 10-16,0 1 1 15,1 3-4-15,2-1-24 16,-1 2-10-16,0 7-17 0,2 1-5 16,-2 10-2-16,1 1-1 15,-1 1 1-15,-1 6 1 16,1 2 2-16,-2 3 2 15,-7 3 4-15,-1-4 3 16,-6-4 0-16,-2-3 0 16,-5-6-9-16,-2 0-8 15,-2-4-40-15,-4-5-50 16,-3-9 61-16</inkml:trace>
  <inkml:trace contextRef="#ctx0" brushRef="#br0" timeOffset="70403.828">16371 16559 938 0,'1'2'430'16,"-1"-3"-141"-16,3 1-233 0,-3 0-46 16,0-1-3-16,0-1 6 15,5 1 23-15,0 0 6 16,-3 0 0-16,2 0-6 16,-1 0-27-16,1 0-10 15,3-1-13-15,1 0-2 16,3-2 3-16,2-5 4 15,29-37 6-15,-27 13 2 16,4-13 0-16,0-3-2 16,6-1-1-16,-1-1-4 15,-3 2-1-15,2 0 0 0,-1 9 2 16,-5-1 3-16,0 10 4 16,-2 5 0-16,-8 5 2 15,5 6 2-15,-7 4 3 16,0 5 5-16,-3 2 2 15,-3 2 0-15,0 3-5 16,1-1-5-16,-1 0-6 16,1 0-1-16,0 8-1 15,0 19 1-15,-2 39 1 16,-5-23 0-16,-3 5 1 16,0 4-1-16,3 4 2 15,0 1 0-15,1 1 0 16,6-5 0-16,3-7 0 15,2-10 0-15,6-13-1 16,0-2-1-16,3-5 2 16,-2-2 0-16,3-6 3 15,3-6 3-15,2-7 2 0,3-5 2 16,5-3 2-16,-2-3-1 16,3-7 1-16,-4-2-1 15,1-9-5-15,-5-6-1 16,-1-6-8-16,-3-4-4 15,-4-4-5-15,-3 2 0 16,-4-2 0-16,-2 3-1 0,-2 5 2 16,-1 1 1-16,-1 4 4 15,-1 2 2-15,1 11 4 16,-1 6 4-16,1 10 1 16,0 4 0-16,0 5 1 15,-1 2-3-15,1 1 1 16,0 0-1-16,-1 0-1 15,-1 0 0-15,1 0-1 16,-3 25 1-16,-8 49 4 16,6-26 1-16,3 5 7 15,3 5 1-15,1 3-1 16,2 3-1-16,0 7-7 16,1-2-3-16,-1-9-19 15,-2-2-17-15,1-16-59 16,-2-5-62-16,-1-8 98 15</inkml:trace>
  <inkml:trace contextRef="#ctx0" brushRef="#br0" timeOffset="71289.825">17119 16494 1181 0,'80'73'461'0,"-80"-73"-359"16,2 0-91-16,2 0-111 15,-4-1 14-15,0-1 55 16,0 1 31-16,0 0 41 15,0 0-1-15,0 0-13 16,5-2-16-16,2 1-11 16,2-1-4-16,3-2 2 15,26-10 2-15,-30 8 17 16,-1-1 11-16,1-1 11 16,0-3 5-16,-2 1-11 15,3-2-10-15,2-1-12 16,-3 3-6-16,2 2-3 15,-5 1 0-15,-3 3-1 0,1 5 0 16,-3-2-3 0,0 2-3-16,0 0-2 0,0 0-1 15,0 0 5-15,0 0 1 16,0 0 5-16,0 0 2 16,0 0 1-16,0 0 0 15,0 0 1-15,0 0-1 16,0 0 1-16,0 0 0 15,0 0-1-15,0 0-1 0,0 0-2 16,0 0-1-16,0 0-1 16,0 0-1-16,3 8 1 15,0 2 2-15,1 0 3 16,14 31 2-16,-14-32 3 16,-2 0-1-16,2 2 1 15,0-1-2-15,2 3-4 16,-2 3-2-16,4 5-2 15,0 5-1-15,4 4 1 16,1 5-1-16,-2 2 2 16,2-4 1-16,1 7 5 15,-4-2 3-15,0 4 3 16,0 4 1-16,-3-8-3 16,-2 0-1-16,-2-8 3 15,-2-3 3-15,-4-1 7 16,-1-4 0-16,-2-4-4 0,-1-1-2 15,-1-4-3-15,0-1-2 16,-5-3 3-16,1 3 1 16,-3-4-5-16,-5-2-1 15,-4-5-11-15,-5-5-9 16,-6-5-13-16,1-6-11 16,0-10-28-16,6-5-19 15,2-12-48-15,2 2-38 16,6-6-125-16,3-10-153 15,10-2 284-15</inkml:trace>
  <inkml:trace contextRef="#ctx0" brushRef="#br0" timeOffset="71635.359">17306 15933 1055 0,'-2'3'453'16,"1"-3"-255"-16,1 5-84 16,0-5-86-16,0 0 5 15,10 30 1-15,12 32-1 16,-13-29-20-16,-1 3-33 16,-2 3-108-16,-3-3-129 15,7 4 160-15</inkml:trace>
  <inkml:trace contextRef="#ctx0" brushRef="#br0" timeOffset="75404.404">18143 16304 185 0,'29'29'101'0,"-27"-29"4"16,-2 0-49-16,0 1 18 16,0-1 14-16,0 0 24 15,0 0 3-15,0 0 0 0,0 0-1 16,0 0-2-16,0 0 0 16,0 0-19-16,0 0-15 15,0 0-38-15,0 0-15 16,0 0-12-16,0 0 0 15,0 0 11-15,0 0 7 16,0 2 10-16,0 0 1 16,1 3-5-16,2 3-5 15,2 6-12-15,17 32-5 0,-9-24-8 16,2 3-2-16,3 3-5 16,3 1 0-16,0 2 0 15,2 2 0-15,-2 2 0 16,1 4-2-16,-5 2 1 15,-3-1 1-15,-7 3 9 16,-3-3 8-16,-4 6 14 16,-3-1 6-16,-6-2 3 15,-3-4-1-15,-3-7-5 16,-1-3-6-16,-4 0-14 16,4-3-9-16,-3-2-28 15,0-2-18-15,0-2-54 16,-7-4-57-16,1-3 98 15</inkml:trace>
  <inkml:trace contextRef="#ctx0" brushRef="#br0" timeOffset="76304.314">19269 15917 659 0,'17'13'293'16,"10"-2"-132"-16,2 4-112 15,13-1-68-15,1 1 2 16,-1 3 7-16,2-1 7 0,-13 3 31 16,-1 1 10-16,-3-3 8 15,0 3-7-15,-2 5-19 16,2 4-13-16,-4 14-19 16,-1 0-9-16,-1 7-21 15,-5 3-10-15,-7-1-18 16,-7 0-20-16,-8-7-36 15,-6-3 5-15,-8-6 37 16,-1-6 30-16,-1-9 73 16,2-6 8-16,-1-12-1 15,-1-4-3-15,0-5-9 16,-1-9 9-16,-5-8 28 16,-3-2 7-16,-6-11 19 15,-1 5 4-15,1-6-11 16,2-1-4-16,2-4-9 15,3-2 3-15,7 4-11 16,3-1-3-16,10 7-10 0,1-5-10 16,6 0 3-16,5 1 2 15,6-2 2-15,8 0-4 16,13-8-6-16,3-3 0 16,17 4 0-16,5 5-2 15,9 8-2-15,4 5-5 16,0 3-11-16,3 2-12 15,4 6-51-15,3 4-62 16,3 3 75-16</inkml:trace>
  <inkml:trace contextRef="#ctx0" brushRef="#br0" timeOffset="76899.19">20604 16200 553 0,'5'0'194'16,"7"4"-193"-16,1 5-51 15,6 5-1-15,-1 5 14 16,0 5 39-16,-3-1 27 15,-2 13-4-15,1 3-5 16,0 10-11-16,0 3-1 0,1-7-1 16,-1 4 3-16,0-1 10 15,-1 1 9-15,-1 3 19 16,-2-1 9-16,-3 2 24 16,-2-5 8-16,-4-4 11 15,-1-7 0-15,-5-12-13 16,0-4-8-16,-3-8-13 15,-4-1 3-15,-2-2 15 16,-3-2 9-16,-3-4-6 16,-2 0-10-16,-4-4-29 15,-4-1-17-15,-6-6-17 16,-1-5-7-16,-4-3-14 16,-3-1-14-16,0-7-41 15,-1-4-35-15,-3-14-157 16,0-9 164-16</inkml:trace>
  <inkml:trace contextRef="#ctx0" brushRef="#br0" timeOffset="77130.622">20596 15902 1610 0,'12'4'564'16,"4"3"-512"-16,7 2-49 0,2 6-31 15,0 0 2-15,-6 4-6 16,-3-2-3-16,-8 4-55 16,-1-2-88-16,-4 2 113 15</inkml:trace>
  <inkml:trace contextRef="#ctx0" brushRef="#br0" timeOffset="77534.754">21690 14581 1385 0,'-5'29'490'16,"10"-9"-472"-16,3 12-93 15,2 22-36-15,1 17 15 0,0 6 113 16,-1 5 50-16,10 0 45 16,1-4-1-16,5 5-38 15,-1-1-22-15,-5 0-31 16,-3 1-9-16,-5-12-15 16,-2-5-9-16,-3-12-33 15,-1-4-32-15,-3 6-137 16,-3-2-124-16,-7 12 212 15</inkml:trace>
  <inkml:trace contextRef="#ctx0" brushRef="#br0" timeOffset="77770.123">21769 16428 1692 0,'8'29'637'16,"5"-10"-520"-16,3 4-119 15,1 9-254-15,-2 13 166 16</inkml:trace>
  <inkml:trace contextRef="#ctx0" brushRef="#br0" timeOffset="79555.399">10729 18181 1088 0,'-2'1'412'15,"-1"-1"-268"-15,2-1-108 16,1 1-6-16,0 0-6 16,0 0-16-16,-1 0-3 15,1 0 4-15,-1 0 12 16,0 0 2-16,0 0-1 16,-1 0-5-16,1-1-12 15,0-1 2-15,0 1 12 0,0 0 6 16,0 0 12-16,-7-2 1 15,-5-1 2-15,1-1-2 16,-30-13-2-16,28 13 0 16,1-2-10-16,-2 5-4 15,0-2-11-15,1 0-8 16,-4 3-6-16,-4 0-5 16,-2 3-11-16,-4 5 0 0,2 2-6 15,0 5-2-15,0 7-3 16,2 5 2-16,0 11 7 15,4 2 5-15,8 13 12 16,1-18 2-16,10-2 1 16,4 0 0-16,7-16 0 15,5 16 0-15,4-8-2 16,3-5-3-16,3-7-2 16,4-3-1-16,-3-8 0 15,2-3 2-15,-7-6 3 16,-2-2 3-16,3-4 2 15,-6-2 2-15,1-3 2 16,-5-2 0-16,-2 2 0 16,-1 1 0-16,-1 5 0 15,-1 1 2-15,-4 6 3 16,1 2 0-16,-4 3 1 0,1 1-2 16,-2 0-7-16,1 0-7 15,0 0-20-15,0 0-16 16,9 19-43-1,22 38-22-15,-15-24-75 0,-3-3-49 16,1 0 146-16</inkml:trace>
  <inkml:trace contextRef="#ctx0" brushRef="#br0" timeOffset="79901.468">11029 17517 1080 0,'0'17'391'0,"1"11"-331"15,2 6-108-15,1 16-40 16,7 9 13-16,0 10 36 16,0 6 38-16,2 8 30 15,-3 0 3-15,-1-7-2 16,5 5-11-16,-2-3-51 16,2 1-45-16,-1 2-75 15,-3-15-27-15,-1-18-14 0,-2-14-1 16,-5-24 138-16</inkml:trace>
  <inkml:trace contextRef="#ctx0" brushRef="#br0" timeOffset="80219.66">10768 17898 1188 0,'-6'5'433'0,"6"-4"-360"16,3 1-98-16,-3-2-32 15,9 0 16-15,21 4 52 16,45 3 28-16,-24-7 23 15,6 1-1-15,15-2-22 16,3 0-15-16,15-2-45 16,1 0-23-16,-4-1-76 15,0 0-88-15,-11-3 135 0</inkml:trace>
  <inkml:trace contextRef="#ctx0" brushRef="#br0" timeOffset="80800.112">12140 17922 1093 0,'5'11'461'0,"11"-3"-311"16,9 2-99-16,19 3-179 15,8-1-4-15,5-3 37 16,-2 1 20-16,-8-3 96 16,-6 0 7-16,-5-7 7 15,0-6 8-15,1-11-4 16,1-3 5-16,-5-5 8 15,-2 0 1-15,-6-3-6 16,-6-4 3-16,-7-5-3 16,-5 3-5-16,-6 4-5 15,-3 4-6-15,-7 4-20 0,0 0-12 16,-8 5-25 0,-5 1-11-16,-6 4-21 0,-2-1-5 15,-4 6 6-15,-2 4 5 16,1 5 26-16,-5 9 10 15,4 5 15-15,-4 3 3 16,-4 11 13-16,5 10 9 16,4 6 19-16,9 4 7 15,13-1-5-15,5-2-9 0,12 3-18 16,6 5-8-16,12-1-2 16,3-3 0-16,6-3-3 15,3-6-6-15,-1 1-36 16,1-9-23-16,-3-12-143 15,1-9-176-15,7-19 246 16</inkml:trace>
  <inkml:trace contextRef="#ctx0" brushRef="#br0" timeOffset="81269.85">13060 17758 965 0,'2'0'370'0,"-1"-2"-254"16,2 0-93-16,-4 2-22 15,1 0 10-15,-2 0 35 0,1 0 17 16,0-1 18-16,-9 0-1 16,-9 0-23-16,-29 5-6 15,26 8-17-15,4 1-8 16,-1 10-10-16,5 4-10 15,3 7-17-15,-3-1-10 16,4 7-7-16,6 0 1 16,10-3 8-16,-2-2 5 15,9-8-1-15,-6-6 0 0,-2-6-4 16,6-5 3-16,0-9 7 16,2-1 5-16,4-7 4 15,-2-7 2-15,2-8-2 16,-2-3 1-16,-2-1-1 15,-2 1 2-15,-2 2 6 16,-1 8 3-16,-1 5 11 16,-1 5 5-16,-1 5-3 15,3 1-7-15,0 12-21 16,3 4-20-16,1 13-36 16,2 5-25-16,-3-2-91 15,0 1-60-15,-1-6 145 16</inkml:trace>
  <inkml:trace contextRef="#ctx0" brushRef="#br0" timeOffset="81594.093">13579 17720 1100 0,'-1'-3'467'16,"0"2"-297"-16,-1 0-70 16,1 1-123-16,0 0 3 15,0 0 25-15,-13 2 18 0,-4 3 28 16,-32 24 1-16,34-4-13 16,-1 6-13-16,4 6-16 15,5 0-5-15,3 2-2 16,3-1-2-16,8 0-1 15,1 1-3-15,2-2-8 16,9-1-9-16,8-6-32 16,4-5-25-16,7-5-90 15,-1-3-59-15,5-7 141 16</inkml:trace>
  <inkml:trace contextRef="#ctx0" brushRef="#br0" timeOffset="82136.367">13809 17352 1094 0,'32'23'467'0,"-32"0"-208"16,4 12-327-16,0 12-74 0,7 13 12 16,-1 4 30-1,-1 5 94-15,-3-3 39 0,-3-2 9 16,1-4 1-16,1-6-26 16,2-8-9-16,0-12-8 15,-5-4 0-15,0-11 0 16,1-8 7-16,-3-7 17 15,-1-3 8-15,2-3 9 16,-1 1-3-16,0-1-13 16,0 1-7-16,1-11-11 15,1-16-3-15,2-34-13 16,-5 22-7-16,3 2-11 16,4-1-1-16,3 0 6 15,4 3 4-15,-3 10 14 16,0 4 5-16,6 9 9 15,2 6 8-15,7 4 4 16,8 3-2-16,4 12 3 0,6 3-5 16,0 14-4-16,-3 9-3 15,-2 4-7-15,-6 5-3 16,-3 5-7-16,-5-2-10 16,-9-2-40-16,0 3-47 15,-12-6 65-15</inkml:trace>
  <inkml:trace contextRef="#ctx0" brushRef="#br0" timeOffset="82658.111">15300 17730 1303 0,'10'1'442'0,"-8"-1"-432"15,3-2-95-15,-4-3-21 16,-1 4 35-16,0 0 88 15,0 0 49-15,0 0 29 16,-1-1-7-16,0 2-43 16,0 0-16-16,-19 9-23 0,-41 17-6 15,28-14 14-15,3 3 2 16,11-2 3-16,6 1-1 16,8 2-20-16,5 4-8 15,7 5-12-15,7 0 0 16,12 4 6-16,2 0 7 15,7 7 11-15,-2-4 4 16,-8-2 5-16,-4-2-1 0,-11-7-3 16,-3 4-2-16,-4-3 4 15,-1 2 2-15,-5 0 11 16,-6 3 3-16,-3 1-5 16,-5-4-6-16,-10-7-36 15,-2-8-23-15,-8-11-56 16,0-11-85-16,5-17 123 15</inkml:trace>
  <inkml:trace contextRef="#ctx0" brushRef="#br0" timeOffset="83033.099">15727 17441 1383 0,'1'0'491'16,"-1"0"-411"-16,0 0-94 15,-1 0-16-15,-1 0 10 16,1 0 12-16,1 0 13 15,1 25 4-15,3 45-2 16,1-10-4-16,3 7-1 0,1 18-2 16,5 1 0-16,1 5 1 15,-6-4 0-15,2-23 0 16,-6-8-3-16,-3-20-14 16,3-8-11-16,-4-12-42 15,1-5-38-15,2-11-129 16,-1-11-86-16,4-15 196 15</inkml:trace>
  <inkml:trace contextRef="#ctx0" brushRef="#br0" timeOffset="83302.345">15562 17644 1190 0,'0'2'500'0,"0"-3"-231"15,4-4-284-15,-4 4-60 16,0 0 16-16,26 1 22 16,42 2 58-16,-26-2 19 15,11 4 0-15,2-1-8 16,8-3-49-16,3 1-39 0,-2-4-107 15,3-5-70 1,-15-2 141-16</inkml:trace>
  <inkml:trace contextRef="#ctx0" brushRef="#br0" timeOffset="83778.175">16200 17738 1350 0,'10'10'466'0,"5"-7"-440"16,7-3-114-16,6-6-13 15,6 0 28-15,4 0 89 0,2 1 45 16,2 2 16-16,-3-1-7 16,0-2-47-16,-4-3-21 15,-4-3-26-15,-4-4-3 16,-10-4 10-16,-5 7 8 16,-6-5 17-16,-5 5 5 15,-4 0 0-15,-6-7-2 16,-9 5-9-16,-1 4-5 15,-12 2-7-15,-5 7-4 0,-7 7-2 16,-1 5 0-16,9 18 2 16,3 0 1-16,16 5-9 15,4 5-5-15,6 8-8 16,8 12 3-16,0 2 16 16,11 0 8-16,7-11-4 15,1-7-39-15,13-3-150 16,-4-5 134-16</inkml:trace>
  <inkml:trace contextRef="#ctx0" brushRef="#br0" timeOffset="84456.376">16874 17516 1373 0,'35'57'512'0,"-30"-33"-359"16,0 2-187-16,-2 3-17 16,-1 14 6-16,2 10 10 15,1 11 40-15,-1 5 5 0,3-2 1 16,-3-5-6-1,2-7-27-15,-1-6-16 0,-2-13-24 16,3-2-7-16,-1-7 16 16,-2-3 14-16,1-10 35 15,-3-7 17-15,1-4 17 16,1-3 4-16,-3-1 6 16,0 0-2-16,0 0 1 15,1-7 2-15,7-14-4 16,28-34-3-16,-30 19-4 15,-1 2-4-15,-4-18-14 16,-1-1-3-16,-3-5-6 16,-2-9-1-16,1 1-1 15,-1-1 0-15,5 4-1 16,2 3-1-16,5 3-4 16,1 6-3-16,6 14-6 15,3 10-7-15,4 15-8 16,4 4-2-16,7 9-1 0,1 6 6 15,4 16 9-15,2 4 3 16,-2 15 0-16,0 6 2 16,-3-1 3-16,-2-3 4 15,-8-7 15-15,-5-2 7 16,-6-2 12-16,-4 2 2 16,-8-7 0-16,-3-1 1 15,-16-4 6-15,-5-1 7 16,-12-3 1-16,-4-3-5 15,-3-6-16-15,-1-1-11 0,-19-3-19 16,-3-4-20-16,-33-2-49 16,-7-6-47-16,-2-5 73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19:09.3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12953 9313 463 0,'-2'-7'145'0,"2"1"-152"16,0-2-44-16,3 4 7 15,-1-3 28-15,-2 1 63 16,5 4 25-16,-7-1 37 15,0 2 5-15,1 0-23 0,0 0-16 16,0 0-22-16,1-1-1 16,0 1 3-16,0 0 2 15,0 0-5-15,0 0-7 16,0 1-14-16,0 0-4 16,0 0-8-16,0 0-3 15,0 0 0-15,0 0-2 0,0 0 3 16,0 0 2-16,0 0 7 15,-1-1 5-15,0 0-6 16,0-1-7-16,-1 1-10 16,1 0-8-16,0 0 0 15,-6-4 2-15,-10-4 1 16,-28-12 0-16,24 18-3 16,0 3-1-16,-4 0-3 15,-2 2 1-15,0 10 1 16,-3-1 1-16,-1 7 0 15,1 0-1-15,2 5 0 16,0 1 0-16,0 5 0 16,3 3 0-16,-1-4 1 15,1-1 0-15,10 0 0 16,-4-1 0-16,6-2-1 16,4 5 0-16,0-7 0 15,5 1 0-15,13 0 2 0,-1-4 2 16,9 0 0-16,4-6-1 15,4-1-4-15,8-2-5 16,3-6-7-16,1 2-1 16,-1-8 1-16,0 0 0 15,-2-6-9-15,2-5-12 16,2-2-40-16,-2-6-23 16,2-1-41-16,-4-4-8 15,-1-3 12-15,-3 2 8 16,1-4-15-16,1 5-35 0,-2 4 113 15</inkml:trace>
  <inkml:trace contextRef="#ctx0" brushRef="#br0" timeOffset="457.78">13276 9262 105 0,'-3'-1'49'0,"-2"0"-10"15,-1 2-18-15,5-1 31 16,-1 0 20-16,1 0 24 16,-14 8-4-16,-32 27-21 15,26-18-11-15,-2 8-11 16,-1 2 1-16,2-1 4 16,3 1 1-16,2 3-5 15,6 0-5-15,0 2-14 0,7 6-8 16,6-2-12-1,0-3-4-15,9-6-5 0,2-4-2 16,4-14 2-16,5 1 1 16,2-10 4-16,6-4 2 15,0-7 5-15,2-4 1 16,2-5 1-16,-6-6 3 16,0-1 0-1,-5-4 1-15,-1-3 1 0,-8 1-3 0,-6 4-3 16,-6 0-3-16,-3 5-6 15,0-4-3-15,-7 3-8 16,2-2-2-16,-9 4 3 16,-1 5 0-16,-5 3-15 15,-4 6-10-15,-7 3-17 16,-2 1-19-16,7 5-96 16,2 3 112-16</inkml:trace>
  <inkml:trace contextRef="#ctx0" brushRef="#br0" timeOffset="1256.641">13702 9142 1075 0,'-3'-2'262'0,"0"5"-350"15,2 12-62-15,-3 3 4 16,-4 4 116-16,-3-5 28 0,1-4 15 16,1 0 8-1,2 0 13-15,1 1 5 0,-1-5-6 16,2-1-6-16,1 1-14 15,-2 2-3-15,3 1 1 16,-1 2 3-16,2 0 6 16,-1 2 3-16,2 3-2 15,1 0-3-15,1 1-6 16,1-5-4-16,0 2-5 16,-1-1-2-16,3 3 0 15,0 3-1-15,1 1 0 16,-3-1 1-16,0-3-1 15,1 0 1-15,-1-5 0 16,0-2-1-16,-2-4 0 16,1-2 0-16,-1-4 1 15,0 0 1-15,0-2 7 16,0 0 3-16,0-2 3 16,0 2-1-16,0 0-7 0,0 0-3 15,0 0-3-15,0 0-1 16,0 0 1-16,0 0 0 15,0 0 8-15,0-1 4 16,0 1 7-16,0 0 1 16,0 0-4-16,0 0-3 15,0 0-3-15,0-1-1 16,0 0-2-16,5-3 1 0,10-8-3 16,30-38-1-16,-28 26 1 15,1-5 2-15,1 4 7 16,3-1 0-16,0 2-1 15,-2-2-4-15,3-8-5 16,-4-3-2-16,2-3 0 16,3 2-1-16,-2-1-1 15,0 2 1-15,1 1 0 16,-4 3 1-16,-7 10 3 16,1 4 1-16,-11 13-3 15,4 4-4-15,-4 1-16 16,-2 1-26-16,0 0-59 15,0 0-53-15,-1 16 92 16</inkml:trace>
  <inkml:trace contextRef="#ctx0" brushRef="#br0" timeOffset="2335.524">12004 10187 341 0,'-17'-1'36'16,"7"2"-22"-16</inkml:trace>
  <inkml:trace contextRef="#ctx0" brushRef="#br0" timeOffset="3160.618">11948 10211 220 0,'-34'30'165'16,"34"-27"3"-16,-5-1-43 16,3-2-21-16,2 0-30 15,-1 0-11-15,0 0-20 0,0 0-3 16,0 0-8-16,-1 3-1 16,0 19-1-16,-1 34-7 15,7-16-7-15,2 0-5 16,1 10-5-16,-2 0-2 15,-2-7-2-15,-1-5-1 16,2-9 1-16,-4-7 1 16,0-7 2-16,-1-3 2 15,-2-7 10-15,3-3 6 16,1 1 21-16,-1-3 15 0,0-2 5 16,-1 1-8-16,0 0-29 15,-1-9-19-15,-7-20-16 16,-9-35 0-16,10 20 5 15,5-2 3-15,-1 0-3 16,3 1 0-16,1 3 0 16,2 6 0-16,3 0 0 15,3 4-1-15,1 7-2 16,-2 2-1-16,4 11-1 16,-2 5-4-16,-1 5-8 15,-2 3-2-15,2 5 0 16,3 6 3-16,0 14 10 15,0 4 2-15,1 9 4 16,-2 5 2-16,2 3 0 16,0 5 1-16,-2 3 0 15,-9-2 0-15,1-11 2 0,-4-4 1 16,-1-10 2-16,2-6 0 16,-1-8 3-16,0-3 4 15,-2-10 12-15,2 0 3 16,1-5-1-16,0 4-4 15,-1 0-17-15,1 0-5 16,0-1-1-16,-7-18-2 16,-10-42 2-16,14 28-1 0,5-6-2 15,2-5 0-15,-1 4-3 16,-1 3-2-16,3-1-2 16,-1 4 2-16,9 5 3 15,-4 2 4-15,2 9 1 16,-2 1 1-16,2 5-3 15,3 6-2-15,1 3-1 16,3 4-2-16,-3 6 1 16,3 5 2-16,-2 11 3 15,4 4 2-15,2 10 5 16,-1 2 0-16,-2 6 3 16,-3 3 0-16,-6 10 1 15,-1 0 0-15,-4-3-3 16,-1-1-1-16,-3-15-5 15,-1-1-13-15,-1-11-61 16,1-7-46-16,0-8-121 16,1-7-47-16,2-11 178 0</inkml:trace>
  <inkml:trace contextRef="#ctx0" brushRef="#br0" timeOffset="3760.65">12632 10377 924 0,'-1'-3'347'16,"-1"3"-241"-16,1 0-113 15,0-2-7-15,-1 1-5 16,1 0 3-16,0 0 12 15,-6 0 4-15,-7-2 4 16,-3 1 2-16,-30 0-3 16,28 4 0-16,3 2-3 15,1 0 0-15,3 4 1 16,-1 4 1-16,-1 6 1 16,2 6-1-16,2 10-1 15,4 3 0-15,2 1 0 16,4-5 1-16,7-6 1 15,0-6-1-15,3-10 0 16,0-1 2-16,0-4 3 16,-2-5 1-16,5-2 2 0,-1-6-1 15,5-8-5-15,9 0-4 16,-4-5-4-16,-2-2-1 16,-2-3 3-16,-5 2 3 15,-2 7 5-15,-1 2-1 16,1 12-3-16,-2 1-2 15,6 9-2-15,0 7 0 16,1 5-1-16,2 5-1 0,-6-3-11 16,-3-5-9-16,-3-6-23 15,-2-5-11-15,-2-3-2 16,0-1 9-16,-2-7 20 16,0 4-17-16,0 0-58 15,5-17-38-15,16-42-35 16,-10 23 20-16,-2 0 40 15,0-1 13-15,-2 3 78 16</inkml:trace>
  <inkml:trace contextRef="#ctx0" brushRef="#br0" timeOffset="4074.34">12818 9958 285 0,'-5'-17'203'16,"3"6"-13"-16,1 8-78 15,1 3-37-15,2 3-62 16,-2-3-12-16,0 0 16 0,2 24 10 16,4 48 12-16,-5-21-1 15,5 7-7-15,-1 5 3 16,1 2 1-16,3-1 0 16,-3 6-10-16,-1 0-7 15,1-1-4-15,-5-1 1 16,3-11 1-16,-3-12-1 15,0-12-5-15,0-7-2 16,1-14-6-16,2-5-2 16,-1-7-12-16,1 0-8 0,-2 0-8 15,-3-1-16-15,0 0-97 16,-2-12-102-16,-3-18 148 16</inkml:trace>
  <inkml:trace contextRef="#ctx0" brushRef="#br0" timeOffset="4354.59">12583 10227 1017 0,'23'-7'341'16,"19"0"-335"-1,10-2-11-15,11 2 0 0,-2 4 0 16,-6 2-15-16,-2-1-19 16,-14 0-66-1,-3 2-41-15,-8-3-124 0,-2 0 164 16</inkml:trace>
  <inkml:trace contextRef="#ctx0" brushRef="#br0" timeOffset="4916.088">13017 10303 1237 0,'-7'11'447'0,"6"-13"-435"16,2 10-90-16,3 9-51 16,-3 2 5-16,-1 11 77 15,0 2 17-15,1 4 22 16,-2-4 2-16,3 1 6 15,0-3 0-15,-1-10 1 0,2-3 0 16,-5-12 10-16,2-1 11 16,-1-4 30-16,0-1 16 15,1 1 6-15,0-1-12 16,0-1-35-16,0 1-19 16,0-15-15-16,0-43-2 15,0 24 4-15,4-1 2 16,-3-1-1-16,4 2-2 15,1-2-5-15,-2-5-1 16,5 16 4 0,-4 14 3-16,0-1 4 0,12-39 0 15,6 11-2-15,1 8-1 0,-8 20-4 16,4 5-2-16,-4 5-7 16,1 6-1-16,0 7 0 15,-4 3 3-15,1 8 5 16,-1 0 0-16,-6 7-12 15,-4-3-9-15,-3 6-33 16,-4 3-33-16,-6-5-98 16,1 2-109-16,-1-13 191 15</inkml:trace>
  <inkml:trace contextRef="#ctx0" brushRef="#br0" timeOffset="5268.898">13491 10209 974 0,'-1'1'328'15,"1"9"-304"-15,0 10-31 16,-3 5 5-16,-2 6 2 0,-2 0 3 15,-1-2 2-15,2 5 0 16,-1-2 2-16,-1 0-3 16,4-2-1-16,-3-11-26 15,0-6-15-15,7-7-1 16,-5-5 5-16,5-2 8 16,0 0-2-16,0-6-60 15,0-24-25-15,2-45 4 16,-3 36 16-16,1-2 42 15,3 1-6-15,0-4-86 16,3-1 91-16</inkml:trace>
  <inkml:trace contextRef="#ctx0" brushRef="#br0" timeOffset="5404.3">13460 10028 439 0,'1'-20'209'0,"-1"9"-72"16,1 2-31-16,1 7-24 15,-4 0-11-15,2 2-22 16,0 0-15-16,-1 0-34 0,1 0-19 15,0 0-47-15,0 0-30 16,0 0-124-16,-1 0 141 16</inkml:trace>
  <inkml:trace contextRef="#ctx0" brushRef="#br0" timeOffset="5829.167">13699 9983 818 0,'0'0'410'0,"-3"-4"-186"15,3 8-351-15,0-4-66 16,3 9 5-16,7 21 139 16,15 31 49-16,-4-22 28 15,5-3 10-15,0 8 11 16,6 4-4-16,-5-2-20 16,-1 2-8-16,-3-6-11 15,-4-6 11-15,2-5 24 0,-3 1 7 16,-1-6 9-16,-2-6-12 15,0-1-23-15,-4-9-11 16,-1-4-27-16,0 0-23 16,0-6-49-16,-2-4-25 15,0-4-46-15,1-6-9 16,0-7-26-16,1-5 4 16,-2-5 125-16</inkml:trace>
  <inkml:trace contextRef="#ctx0" brushRef="#br0" timeOffset="6143.645">14122 10131 205 0,'-4'-17'150'0,"3"6"20"16,-1 0-13-16,0 5-23 16,0 2-15-16,0 0-37 15,2 4-22-15,-1-1-42 16,0 1-10-16,0 0 15 15,0 0 16-15,-8 13 34 16,4 10 8-16,-40 38-5 16,27-25-7-16,-1 9-16 15,2 2-4-15,0 7-7 16,-2 2-8-16,0 6-15 16,2 1-6-16,-3-2-9 15,5-3 0-15,2-13-1 16,-3-2 0-16,3-11-6 0,0-6-19 15,2-4-89-15,-1-2-76 16,1-11 112-16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8:20:19.0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835 8718 504 0,'7'14'225'0,"-8"-14"-90"16,1 4-121-16,0 3-22 16,0 3-2-16,1 2 12 15,-2-1 11-15,-3-3 14 16,0-4 5-16,-2 3 3 16,1 0-7-16,0 7-13 15,-1 2-7-15,-1 1-7 16,2 5 0-16,2 0 0 15,-1 5 0-15,3 0 7 16,1-4 5-16,3 5 4 16,2-1 1-16,2 5-7 15,-1 3-4-15,2-1-6 16,-2-4 0-16,1-8-1 16,-2-7 0-16,-3-10 1 15,0-2 0-15,-1-3 22 16,-1 0 20-16,0 0 36 15,0 0 12-15,0-1-12 0,0 0-19 16,0 0-36-16,5-22-13 16,9-44-8-16,-11 25-1 15,0-2-1-15,-1 1 0 16,0 0 0-16,0-1 0 16,-1 1-1-16,2 0 0 15,4 3-1-15,-5 1-1 0,3-2-1 16,0 2 1-16,-2 0 0 15,3 8 1-15,0 6 0 16,7 3-1-16,-3 6-1 16,2 1-1-16,1 7-2 15,-7 3-1-15,8 5-1 16,1 3 1-16,6 6 2 16,0 2 1-1,-2 3 2-15,3 1 0 0,-3 4 1 16,-1 1 0-16,-2 6 0 15,-3-2 0-15,-1 0 0 16,-4 0 1-16,-3-3-1 16,0-1 0-16,-5-5 1 15,-4-3 0-15,-6 0 5 16,-4-1 2-16,-6-4 6 16,-1 3 1-16,-3-2-2 0,-1 2-2 15,3-3-6-15,-3 1-3 16,7-5-7-16,-2 0-6 15,-2-1-16-15,3 0-11 16,-5-2-22-16,6 0-11 16,4-2-32-16,2 0-30 15,1-6-148-15,2-2 182 16</inkml:trace>
  <inkml:trace contextRef="#ctx0" brushRef="#br0" timeOffset="406.392">1378 8358 579 0,'0'7'184'0,"0"12"-216"16,0 3-7-16,3 8 11 16,0 2 4-16,-7-6 28 0,2-3 9 15,0-5 31-15,-3-2 14 16,0 0 18-16,4 2 3 15,-1 2-14-15,0 0-10 16,2-2-19-16,-1 2-8 16,-2-2-17-16,3 1-5 15,5 0-5-15,-4-4-2 16,2-2-15-16,-1-4-35 16,1-4-109-16,1 0-77 0,-4-7 137 15</inkml:trace>
  <inkml:trace contextRef="#ctx0" brushRef="#br0" timeOffset="666.704">1312 7973 1051 0,'43'11'358'0,"-42"-8"-452"16,4 10-49-16,-4 14-61 0,1 7-20 15,-3 12 170-15</inkml:trace>
  <inkml:trace contextRef="#ctx0" brushRef="#br0" timeOffset="1069.068">1574 8271 1238 0,'-3'2'335'0,"11"18"-483"15,1 8-19-15,8 22 24 16,2 4 60-16,-1 2 63 16,4 1 19-16,3-3 3 15,1 2 1-15,0-1-1 16,-3-10-1-16,-5-6 0 0,-1-4 0 16,-6-14 0-1,-3-2 0-15,-1-9 3 0,-4-5 2 16,-3-4-1-16,0-1-28 15,-2-1 17-15</inkml:trace>
  <inkml:trace contextRef="#ctx0" brushRef="#br0" timeOffset="1425.307">1805 8234 939 0,'-3'-3'335'16,"-2"-1"-331"-16,0 12-154 16,0 6-3-16,0 15 9 15,-5 3 81-15,0 2 64 16,-2 7 12-16,-3 0 25 15,0 3 10-15,-2 1 18 16,-2-1 2-16,-1 5-8 16,-1 3-6-16,3-3-12 15,3-3-7-15,2-10-17 0,3-5-6 16,5-2-10 0,0-8-2-16,5-3-23 0,0-4-39 15,0-11-129-15,0-1-57 16,6-14 140-16</inkml:trace>
  <inkml:trace contextRef="#ctx0" brushRef="#br0" timeOffset="1890.076">1930 8394 478 0,'9'6'167'0,"2"4"-150"16,-1 3-6-16,10 5 1 16,-5 1-5-1,1-3-1-15,0-1 7 0,-1-5 20 16,-1-2 8-16,1-5 10 16,-2-3-6-16,-4-5-14 15,1-3-7-15,-2-4-12 16,-1-5-2-16,-2-6-9 15,-3-1-5-15,-4-2-5 16,-3 5-3-16,-5 3-8 16,-5 4-5-16,-1 4-13 15,-3 4-7-15,-2 5 9 0,3 2 11 16,-3 11 20 0,4-1 13-16,3 11 21 0,0 6 8 15,11 3 3-15,-1 4-2 16,4-2-18-16,4 3-7 15,3 5-7-15,2 0-2 16,8 1-2-16,1-1 0 16,9-14-2-16,6-6-9 15,1-11-18-15,4-4-19 0,5-13-69 16,2-8-106-16,5-24 143 16</inkml:trace>
  <inkml:trace contextRef="#ctx0" brushRef="#br0" timeOffset="2230.17">2374 7904 1037 0,'6'13'381'0,"-12"9"-285"16,3 18-127-16,3 29-3 15,3 15 7-15,1 11 18 0,-3-2 9 16,-2 1-1-16,-1-2 0 16,4 0 1-16,-5-7-1 15,0-12 1-15,-1-8 0 16,-3-19 0-16,7-12 1 15,0-14-6-15,0-9-6 16,0-11-34-16,0-2-8 16,6-14-162-16,3-11 145 15</inkml:trace>
  <inkml:trace contextRef="#ctx0" brushRef="#br0" timeOffset="2589.145">2823 8151 1142 0,'-2'-4'355'0,"-6"7"-484"15,-6 10-17-15,-11 14 4 16,-4 8 27-16,-11 6 111 15,1-5 10-15,2 5 4 16,5 2-2-16,12 1-3 16,10 3-1-16,18-2-2 15,9 1 6-15,16 3 12 0,7 0 5 16,6-3 13-16,0-7-2 16,-5-7 3-16,-3-5 6 15,-13 1 3-15,-6-3 7 16,-11-2 1-16,-4 3-7 15,-9 0-15-15,-5 1-8 16,-20 11-108-16,-14 4 63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09:41.9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2923 4239 1285 0,'0'-1'5'0,"-8"-5"3"0,3 3-1 0,-2-1-2 16,0 1 8-16,0 0 2 16,1 1-1-16,-9-5 0 15,-2 2-1-15,1 0-4 16,0 1-1-16,-1 1 0 0,1 1-1 15,-3-1-9-15,2 3 0 16,-4 2-2-16,2 1 1 16,-4 3-1-16,1 1 1 15,-1 4-1-15,-1 1 0 16,3 4-1-16,1 1 0 16,4 0 0-16,-1 1 0 15,5 1 0-15,2 1 0 16,2-3 0-16,2 3 1 15,0-3-1-15,3 0 1 0,0 1 0 16,3 4 0-16,1-2 0 16,4 1 0-16,1 3 0 15,1-1 1-15,2 2 0 16,2-1 1-16,3-2 0 16,0-3 0-16,1-1 0 15,0-2 1-15,-1-4 1 16,0-2 1-16,-2-3 2 15,0-2 1-15,-2-1 1 16,1-2 2-16,-2-2 0 16,1-2 0-16,4-3-1 15,1-1-1-15,1-3-1 16,3-5-1-16,0-2 0 16,1-3-2-16,1-3 1 15,-1-3-1-15,-1 0 0 0,-2 0-1 16,-3-3 0-1,-1 4 0-15,-3 1 0 0,-3 1-1 16,-1 1-1-16,-4 3-1 16,-1 2-1-16,-1 1 1 15,-1 1 1-15,-4 1-1 16,1 5 1-16,0-1 1 16,0 3 1-16,-2 1 0 15,1 4 0-15,1 0 0 0,0 3-1 16,3-2-1-16,0 0 0 15,0 0 0-15,-1 15-1 16,0 5 1-16,5 36 2 16,3-23 0-16,-1 6 3 15,4 5 0-15,1 3 0 16,1 3 0-16,0 3 1 16,0-1 0-16,-2-4-2 15,-1-5 0-15,-1-10-8 16,0-4-13-16,-1-10-8 15,-3-5-6-15,1-13-39 16,2-3-25-16,1-13-51 16,-2-6-8-16,3-7 9 15,2-5 13-15,-1-2 1 16,2-6 45-16,2 2-16 16,0 1 43-16</inkml:trace>
  <inkml:trace contextRef="#ctx0" brushRef="#br0" timeOffset="1609.111">3137 4557 161 0,'89'-73'185'15,"-83"70"-26"-15,-3 2-73 16,0 0 49-16,-3 0-17 16,0 0-29-16,0 1-11 15,0-2-23-15,0 1-7 0,0 0-15 16,0 0-4-16,0 0 0 15,-2 0 3-15,1 0 0 16,0-1-2-16,0 1-2 16,0 0-4-16,0 0-3 15,0 0-4-15,-1 0-6 16,1-1-4-16,1 2-4 16,-1 0-2-16,1-1 0 15,0 0 0-15,0 0 0 16,0 0-1-16,0 0 1 15,0 0-1-15,1-5 0 16,3-5 0-16,-1-1 0 16,16-30 1-16,-15 30-1 15,1-1 1-15,-2 2-1 16,1 1 0-16,-1 3-1 16,1-1 1-16,-2 3-1 0,1 3 1 15,-1-2-1-15,-2 2 0 16,0 1 0-16,0 1 1 15,0 0-2-15,0 0 1 16,0 0 0-16,0 0-1 16,0 0 1-16,0 0 0 15,0 0 1-15,0 0 0 16,0 0 2-16,4 7 1 16,4 8 1-16,21 30 0 15,-20-23-1-15,2 1 1 0,-1 4-1 16,-1 3 0-16,-1 2-2 15,-1-1 1-15,-1 0-1 16,-1-1 0-16,-1-1 2 16,-1-3 1-16,-2-4 1 15,1-1 0-15,-2-8 2 16,0-1 0-16,0-2 1 16,0-3 0-16,-1-3 0 15,1 0 0-15,0-2-1 16,0-2 1-16,0 0-1 15,0 0 2-15,-1 0 3 16,1 0 3-16,0-1 0 16,0 0 1-16,-1 0-2 15,-1-1 1-15,1 1-2 16,0 0-1-16,0-6-5 16,-1-6-3-16,-2 0-2 0,-4-31-1 15,6 29 0-15,1 1 0 16,1 2-1-16,-4 1 0 15,4 1 0-15,0 0 0 16,-1 1 0-16,-1 3 0 16,1 1-1-16,1-1 1 15,-2 0-1-15,1-2 0 16,1 2 0-16,0-2 0 16,0 1 0-16,0-1-1 0,1-1 0 15,1 1 0-15,1-3 0 16,2 1 0-16,-1 0-1 15,2-2 0-15,1 0 1 16,0-1-1-16,2-1 1 16,0-2 0-16,1-1 0 15,0-2 0-15,0-2 1 16,1 2 0-16,0-1 0 16,1 1 0-16,-2 0-1 15,0 4-1-15,2 5 1 16,-4 1-2-16,2 2 1 15,-2 1 0-15,1 2 1 16,-3 1-1-16,0 1 2 16,-1-1-1-16,-1 1 1 15,1 2 0-15,-3 0 0 16,-2 0-1-16,0 0 1 16,0 0-1-1,0 0 1-15,0 0 0 0,0 0 0 0,0 0 1 16,0 0 0-16,5 1 0 15,2 1 0-15,0 2 0 16,1-1 0-16,0 1 0 16,2 2 0-16,31 19 0 15,-30-16 0-15,2 0 0 0,0 2 0 16,0 2 0-16,1-1 0 16,1 1 0-16,-2 2 0 15,-2 1 0-15,0 1 0 16,-2 2 0-16,-3-1 0 15,-3 2 0-15,-3 2 2 16,-3 2 1-16,-6 1 2 16,-4 1 0-16,-8 1 0 15,-1 0 0-15,-5 2 0 16,-2-1-1-16,-1 1 0 16,-2-1 0-16,-1-3-2 15,2 0 0-15,3-1-1 16,1-2 1-16,3-4 0 15,2-3-1-15,3-3 1 16,3-2-1-16,5-2-1 16,2-1 1-16,5-2 0 15,0-3-1-15,2-1 1 16,2-1-1-16,0 0 1 0,0 0 0 16,0 0 0-16,0 0 0 15,0 0-1-15,0 0 1 16,0 0-1-16,0 0 0 15,0 0 0-15,0 0-2 16,0 0-14-16,0 0-22 16,0 0-82-16,0 0-41 15,0 0 119-15,5 0-92 0,10-6-63 16</inkml:trace>
  <inkml:trace contextRef="#ctx0" brushRef="#br0" timeOffset="3092.297">3296 3947 114 0,'14'33'77'0,"-10"-28"-32"15,-2 5-27-15,0 0 13 16,1 2-7-16,-2 4-9 16,1 2-5-16,2 2 1 15,-4 1 3-15,0-1 6 16,1 1 3-16,0-1 6 16,-1-1 2-16,0-1 3 15,-1-2 0-15,0-1-5 16,1-2-3-16,0 2-4 15,0 0-1-15,0-1-3 16,0 1 0-16,3-1 1 16,-1 0 2-16,3 1 2 15,3-2 2-15,-5-1-1 0,5 1-1 16,-2-1-2-16,1-1-1 16,0-2-5-16,1 2-2 15,-2-4-4-15,-1 1-1 16,1 0-4-16,-2-3 0 15,-1 1-3-15,1-2-1 0,-1-1-21 16,-2-1-24 0,-1-2 36-16,0 0-22 0,0 0-19 15</inkml:trace>
  <inkml:trace contextRef="#ctx0" brushRef="#br0" timeOffset="3782.451">4264 4402 275 0,'11'-5'198'15,"0"-1"-87"-15,-6 1-72 16,1 0 59-16,-1-1-56 16,-3 0-9-16,1 4-4 0,-1-1-1 15,-2 1-2-15,-2 1-4 16,1 0-1-16,0 0-3 16,-12 1-2-16,-15 2-6 15,-36 11-8-15,22-1-3 16,-2 2 1-16,-1 3 7 15,-1 2 0-15,6 3 0 16,6 2-1-16,9 2-3 16,6 0 1-16,11 2-2 15,5 1 1-15,8 1 0 16,7-3 1-16,7 3 5 16,5-1 1-16,7-2 2 15,-1-2 1-15,1-2 1 16,1-2 1-16,-5-5 0 15,-3-1 2-15,-7-6 0 16,-3 0 3-16,-11-2 2 16,-3 3 1-16,-8-2-2 0,-6 0 0 15,-7 0-8-15,-4 2-9 16,-6-2-20-16,0 0-15 16,-2-2-43-16,0-5-27 15,6-3 69-15,5-6-58 16,11-14-28-16</inkml:trace>
  <inkml:trace contextRef="#ctx0" brushRef="#br0" timeOffset="4202.61">4561 3875 1166 0,'-3'25'167'0,"-3"3"-366"15,-1-3 68-15,-1 10-29 16,0 4 12-16,1 9 37 0,1 8 36 15,0 4 102 1,3 0 44-16,2 0 6 0,1 0-4 16,3-2-20-16,2 0-6 15,1-3-7-15,0-3-2 16,-1-2-3-16,1-3 0 16,-2-4-3-16,1-3-5 15,-1-9-20-15,-1-1-17 16,0-9-41-16,0-3-12 15,-2-7-18-15,0-2-18 16,-3-10 58-16,-3-5-56 0,-2-9-15 16</inkml:trace>
  <inkml:trace contextRef="#ctx0" brushRef="#br0" timeOffset="4521.749">4018 4548 857 0,'13'-7'283'0,"13"-3"-244"15,7 1-41-15,12-3-17 16,4 0 3-16,10 0 4 15,2 0 3-15,4 1 9 0,-1 0 2 16,-2 2-1-16,-1 1 1 16,-5 0-1-1,-4 3-1-15,-7 0-19 16,-3-1-20-16,-6 1-50 0,-3-1-39 16,-6-2 94-16,-3-1-74 15,-3 0-47-15</inkml:trace>
  <inkml:trace contextRef="#ctx0" brushRef="#br0" timeOffset="5042.356">5000 4316 444 0,'57'51'186'16,"-56"-29"-130"-16,-1-2-41 15,0 3 23-15,-2 7-22 16,-1 4 2-16,1 5 6 16,-1 2 2-16,-2-1 1 15,-1 0 1-15,2-2-1 16,-1-4-1-16,2-8 4 16,-2-3 3-16,4-8 6 15,-2-2 5-15,2-6 9 16,0-2 4-16,0-5 6 15,1 0-2-15,-1-1-9 0,0-1-3 16,0 1-8-16,-1 0-5 16,0-13-11-16,-3-7-5 15,-4-38-9-15,7 26-2 16,1-6-3-16,1-1-3 16,1-3-2-16,2-1 0 15,4 5 0-15,3-1 0 16,1 6-1-16,1 4-1 0,3 8-4 15,0 4-2 1,2 6-6-16,1 4-1 0,4 8-4 16,0 6-4-16,1 8-6 15,-1 2-7-15,0 4-18 16,0 2-11-16,-1-1-32 16,-3 1-20-16,-2-3-37 15,-3-4-7-15,1-7 91 16,2-2-77-16,6-6-16 15</inkml:trace>
  <inkml:trace contextRef="#ctx0" brushRef="#br0" timeOffset="5740.913">5920 4337 864 0,'3'15'249'16,"-3"-5"-266"-16,-3-4-11 15,0-5 30-15,-1-1-48 16,3 0 8-16,0 0 7 16,0 0 53-16,-8 2 17 15,-9 1-1-15,-30 5-12 16,24-4-18-16,-2-2-3 0,-7-1 0 15,-2 0-2-15,0 1 0 16,-5 3 0-16,0-2-3 16,1 2 0-16,4 2-2 15,2 0-2-15,9 6-1 16,1 4-1-16,8 5 0 16,4 3-2-16,7 4 2 15,3 1-1-15,4 2 1 16,3 2-1-16,3-4-2 15,2-3 2-15,3-6 3 16,2-4 1-16,2-5 2 16,-1-3 1-16,1-4 4 15,2-4 1-15,0-2 7 16,-1-4 1-16,0-3 1 16,-2-1 3-16,-2-2 4 15,-1 0 3-15,-4-3 3 16,1 0-1-16,-7-3-1 0,0-1 1 15,-3 0 12-15,0 1 1 16,-2 2-3-16,1 1-3 16,-2 3-7-16,-1 1-2 15,2 6-4-15,1 0-2 16,0 4-18-16,0 0-5 16,0 0-6-16,0 0 1 15,0 0 1-15,0 0 2 0,5 18-2 16,10 29 0-1,-10-24-11-15,3 1-12 0,-1 1-32 16,-1 1-21-16,1-5-27 16,0-5-10-16,1-6-51 15,1-6 101-15,5-9-82 16,0-7-13-16</inkml:trace>
  <inkml:trace contextRef="#ctx0" brushRef="#br0" timeOffset="6122.576">6132 4577 409 0,'15'1'180'0,"-4"0"-105"15,-4-1-26-15,-3-1 35 16,0 1 7-16,0-1-11 0,-4 1-6 15,-1-1-1-15,0 0-3 16,0 1-13-16,-4 0-21 16,-15 2-26-16,-32 9-10 15,26 0-2-15,1 0-1 16,-2 8 3-16,3 3 0 16,5 6 1-16,4 1 0 15,7 4 2-15,3 2-1 0,6-1 1 16,7-1 1-16,7-1-2 15,5 0-1-15,6-7-6 16,4-1-7-16,4-8-29 16,1-5-16-16,3-8-34 15,-2-5-21-15,1-11 71 16,-2-6-64-16,-2-16-25 16</inkml:trace>
  <inkml:trace contextRef="#ctx0" brushRef="#br0" timeOffset="6571.343">6627 4053 844 0,'-3'21'250'15,"-6"6"-385"-15,1 4-90 16,2 9 35-16,-1 5 63 16,1 0 153-16,4-2 0 0,2 1 54 15,4 2-19-15,3 3-6 16,1 1-1-16,2-4-7 15,0 1-3-15,-1-1 0 16,0 0 0-16,-2-1-14 16,0-1-9-16,-1-5-9 15,1-2-5-15,-3-2-2 16,0-3-3-16,-1-8-2 16,0-1-2-16,-2-5-12 15,1-4-6-15,-1-5-8 16,-2-3-7-16,-4-6-52 15,0-5-35-15,-7-8 85 16,-2-3-60-16,-4-7-30 16</inkml:trace>
  <inkml:trace contextRef="#ctx0" brushRef="#br0" timeOffset="6865.218">6162 4568 940 0,'2'-4'256'15,"28"0"-265"-15,35-30-17 0,-17 31-35 16,5-2 8-16,10 2 17 15,0 0 15-15,2 0 21 16,-2-1 2-16,-3 1-1 16,-2-2-9-16,-10 1-89 15,-3-2 84-15,-7-1-45 16,-1-1-41-16</inkml:trace>
  <inkml:trace contextRef="#ctx0" brushRef="#br0" timeOffset="7529.611">7658 4492 223 0,'-7'23'158'0,"4"0"-62"15,0 1-56-15,1 0 29 16,-1 0-10-16,1 1-3 16,1-1-8-16,-1-2-12 15,-1 0-3-15,2-6-3 16,0 0 0-16,0-3-5 16,1-1-3-16,0 1-13 15,0-5-3-15,2-1 0 16,-2-3 4-16,0 0 19 15,0-3 4-15,-1-1 5 16,1-1 2-16,0 0 2 16,0 0 1-16,0-4-5 15,1-15-4-15,8-37-18 16,-4 26-4-16,2-7-4 16,-1 0 0-16,2 0-2 0,1 1-1 15,5 2 9-15,-3 3 2 16,4 5 0-16,1 3-1 15,2 8-3-15,3 3-2 16,2 5-2-16,0 4 0 16,0 4-10-16,3 3-3 15,1 5-10-15,-2 2-8 16,-2 2-18-16,-1 1-11 16,-4-2-29-16,0 2-20 15,-4-2 64-15,-3 0-55 0,-3-4-18 16</inkml:trace>
  <inkml:trace contextRef="#ctx0" brushRef="#br0" timeOffset="8198.382">8200 4572 941 0,'3'3'9'16,"0"-2"-1"-16,6 2-1 0,0-1-3 15,1 0 0-15,2-1-1 16,8 1 5-16,3-2 2 15,5 0 0-15,2-5 3 16,4-4 6-16,-2-1 2 16,1-5 1-16,0-1 1 15,-3-3 1-15,-2 1-2 16,-3 1-2-16,-6-1-3 0,-4 2-5 16,-3 1-1-16,-5 1-2 15,-3 2-2 1,-4 0-3-16,-1-1-1 0,-6 2-1 15,-2-1 0-15,-5 3-2 16,-4 0 0-16,-8 4-1 16,-1 2 0-16,-6 3 2 15,-2 2 1-15,-2 6 1 16,0 3-2-16,1 1 2 16,4 4 1-16,4 1 2 15,2 1 1-15,4 5 1 16,4 0 1-16,8 4 1 15,2 0 1-15,3 4 1 16,3 2 1-16,2-1 1 16,3-1 0-16,3 0 1 15,1-1-1-15,1-1 1 16,0-1 1-16,5-4-3 0,0-2-6 16,0-1-4-16,1-5-5 15,4-1-12-15,-3-4-8 16,3-6-31-16,2-3-24 15,3-5-71-15,1-5 107 16,6-13-79-16,2-4-46 16</inkml:trace>
  <inkml:trace contextRef="#ctx0" brushRef="#br0" timeOffset="8872.991">9105 4530 908 0,'10'2'292'16,"-3"-2"-252"-16,-6 1-27 16,0 0 3-16,-1-2-32 15,0 0 9-15,-1 0 34 16,0 0 5-16,0-1-3 15,0 1-3-15,-3-1-15 16,-13-7-3-16,-34-17-2 16,26 20-1-16,-8 1-4 15,1 1-1-15,-5 4 0 16,1 2-1-16,0 5-1 0,2 2 1 16,4 2-1-16,5 4 0 15,6 3 1-15,3-1-1 16,6 4 1-16,3-3 1 15,7 0-1-15,1 1-1 16,6-2 0-16,0-2-1 16,6-1 1-16,2-1-2 15,3-3 0-15,4 2-1 0,1-3 1 16,1 0-1-16,2 0 2 16,1 1-1-16,1 0-1 15,-2 4 1-15,-1 1-1 16,-1 2-1-16,-3 5 0 15,-3 1 0-15,-5 3 1 16,-3 2 0-16,-5 3 1 16,-2-1 1-16,-4 0 3 15,-4-1 1-15,-6-4 7 16,1 1 2-16,-5-5 6 16,0-2 4-16,-5-4 7 15,-2-1 2-15,-3-4 0 16,-5 0 0-16,-4-6-5 15,-3 0-3-15,3-4-6 16,-2-3-13-16,4-2-40 16,1-5-20-16,8-5-37 15,3-2-4-15,8-7-34 0,8-3 77 16,7-6-79-16,8-4-9 16</inkml:trace>
  <inkml:trace contextRef="#ctx0" brushRef="#br0" timeOffset="9271.925">9371 4487 1268 0,'8'-2'144'16,"-1"-2"-347"-16,-4 4 125 16,1-1-65-16,-2 2-11 15,-2-1 24-15,0 0 133 16,0 0 60-16,0 0 1 16,0 15-14-16,1 6-25 15,2 32-2-15,-3-27 4 16,0 3 1-16,0 2-7 15,0-1-2-15,0-2 1 16,0-3-1-16,1-2-5 16,-1-2-4-16,1-6-7 15,0-3-5-15,1-4-10 0,1-1-13 16,1-6-37-16,3-1-29 16,5-9 66-16,0-7-50 15,3-8-31-15</inkml:trace>
  <inkml:trace contextRef="#ctx0" brushRef="#br0" timeOffset="9833.227">9846 4434 1093 0,'4'14'184'0,"-4"-4"-288"16,0 2 43-16,-2 3-59 15,-2 3-10-15,-2 6 50 16,-2 3 81-16,0-1 21 16,-2 1-2-16,3-1-7 15,2 1 1-15,2-3 3 16,1-3 2-16,3-3 6 15,2-2 1-15,2-2 1 16,3 0-1-16,3-4-1 0,0 0-4 16,3-3-7-16,1-2-1 15,2-2-4-15,1-2-2 16,2-2 2-16,1-3 1 16,1-3-1-16,-1-2 1 15,-2-4 2-15,-1-2 1 16,-2 0 3-16,-1 0 1 15,-6-1-1-15,-2-2-1 16,-2-2 1-16,-3 1 1 16,-2-2-2-16,-5 0-1 0,-5-2-9 15,-5 0-2-15,-8 0-1 16,-5 1 3-16,-11 4 2 16,-2 0-1-16,-4 5-3 15,-2 0-1-15,4 5-4 16,0 3-8-16,7 4-22 15,5 1-18-15,8 0-80 16,5 2 98-16,7 1-72 16,7 0-44-16</inkml:trace>
  <inkml:trace contextRef="#ctx0" brushRef="#br0" timeOffset="10497.877">10338 4467 1212 0,'12'27'257'15,"-4"-10"-349"-15,0-1 17 16,-4 4-28-16,1 1-27 15,0 1 43-15,-3-1 43 16,-2 0 63-16,-2-3 3 0,0-1-1 16,0-1 1-16,-1-3-10 15,2-2-4-15,-2 0-4 16,2 0 0-16,1-4 1 16,-1 0 1-16,0-2 1 15,1-3 1-15,0 0 4 16,0-2 4-16,0 0 13 15,0 0 3-15,0 0 6 16,0 0 1-16,0-1-1 16,0 0 1-16,0 0-5 15,0 0-4-15,6-16-15 16,13-35-3-16,-10 21-7 16,2 0-3-16,0-3 1 15,1 0-1-15,0 2-1 16,1 1 0-16,2 3-2 15,1 5-1-15,0 8-1 0,1 2 0 16,2 6 0-16,3 3 0 16,2 4 1-16,4 1 0 15,1 8 1-15,1 3 2 16,1 9 0-16,1 3-1 16,-3 6 1-16,-1 2 0 15,-5 5 0-15,-3 0 0 16,-2 1-1-16,-4-1 0 15,-5-6-5-15,-3-3-2 16,-2-7-19-16,-3-1-11 0,-1-7-17 16,-4-6-11-1,-7-5-30-15,0-6-22 0,-5-9 72 16,-4-4-56-16,-3-11-11 16</inkml:trace>
  <inkml:trace contextRef="#ctx0" brushRef="#br0" timeOffset="10738.233">9389 4085 1136 0,'-3'15'101'0,"2"0"-323"0,1-2 81 15,4 4 18-15,3 1-132 16,9 2 43-16</inkml:trace>
  <inkml:trace contextRef="#ctx0" brushRef="#br0" timeOffset="11860.846">11822 4215 188 0,'10'56'174'15,"2"-1"-58"-15,0-6-72 0,0-2 38 16,-2 0-25-16,1-4-7 16,-4-7-19-16,0-1-6 15,-1-5-2-15,-1-3 0 16,0-6-1-16,-1-3-1 16,-1-5-2-16,-1-1-5 15,0-4-6-15,-1-1 2 16,2-2 12-16,-2-2 9 0,-1-3 9 15,0 0 1-15,0-1 1 16,0-1-2-16,0 1-2 16,1-8-4-16,2-22-18 15,7-31-9-15,-5 20-8 16,1-2-3-16,2-5-2 16,3-3 1-16,2 0-2 15,-1 5 0-15,5 6-4 16,1 5-5-16,2 6-15 15,5 2-6-15,3 9-3 16,1 7-1-16,5 6 0 16,1 5 2-16,3 5 9 15,3 5 7-15,0 9 15 16,1 5 8-16,-1 8 3 16,2 4 3-16,-4 3 5 15,0 2 1-15,-3 4 8 16,-4 4 1-16,-2-3 1 15,-1-1 0-15,-5-1-2 0,-3-3-2 16,-5-4-15-16,-2-3-13 16,-5-8-39-16,1-5-19 15,-5-7 48-15,1-7-41 16,0-18-27-16</inkml:trace>
  <inkml:trace contextRef="#ctx0" brushRef="#br0" timeOffset="12839.535">11716 3761 619 0,'3'1'108'15,"1"0"-187"-15,-1 0 42 16,1-1 16-16,-1 0-66 15,2-1 18-15,-2 0 69 16,2 0 33-16,-3 0 12 16,2-1-3-16,-2 1-10 15,0 0-5-15,0 0-3 16,1 0 0-16,-2 0 0 16,1 1-1-16,2 0-1 15,-1 0-2-15,2 1-5 0,-1 1-1 16,1 2-1-1,2 5 0-15,0 7 3 0,27 31 1 16,-27-26 1-16,-1 1-1 16,1 2 0-16,-1 0-1 15,0 2-2-15,-2-2-2 16,2 3-3-16,-2 0-2 16,1 1-2-16,-1 0 1 15,0 0 2-15,0 0 3 16,-2-2 1-16,0 1 2 0,1-4 0 15,0 1 2-15,-1-2 2 16,-1 0-1-16,1 0-3 16,0-1-1-16,0-2 0 15,1 1 1-15,-2-2-1 16,-1-2 0-16,2 0-1 16,-2-2-1-16,2-1 0 15,-1 0-1-15,2-1-1 16,-1 0-1-16,3-1-5 15,-3 1-3-15,1-3-21 16,3 0-26-16,6-3 38 16,8-4-25-16,10-14-20 15</inkml:trace>
  <inkml:trace contextRef="#ctx0" brushRef="#br0" timeOffset="13690.108">13186 4274 635 0,'1'4'290'0,"-1"0"-190"16,0-4-75-16,0-1 84 15,-1-1-119-15,0 1-12 16,-1 0 10-16,1 0 27 16,-9-5-1-16,-11-4-10 15,-32-11 1-15,29 21 0 16,-3 1 0-16,0 6-3 16,0 4 0-16,4 7 1 0,2 2 0 15,4 5-3-15,1 3-1 16,2 0-4-16,3 1 0 15,5 1 0-15,1-2 0 16,4-4 1-16,1-1 1 16,7-2-1-16,0-1 1 15,2-3 2-15,3-2 0 16,1-5 3-16,2-2 3 16,2-4 1-16,0-3 1 0,1-5 2 15,1-1 1-15,0-5-1 16,1-2 1-16,-3-2-3 15,-1-2 0-15,-2-4-3 16,-1 2 0-16,-3-4-1 16,-2-1 3-16,-1-3 5 15,-1 2 3-15,-3 0 3 16,1 4 0-16,-3 2 0 16,0 2-2-16,-1 5-4 15,1 3-3-15,1 9-7 16,-1 4-2-16,1 7-3 15,1 0 0-15,3 9 6 16,1 2 7-16,4 11 12 16,0 4 1-16,2 3 1 15,-1 2-2-15,3 3 0 16,-1 2 0-16,0-3-5 16,0-2-6-16,-3-7-11 0,1-8-6 15,-2-7-16-15,1-5-11 16,0-12-36-16,2-8-60 15,2-16 96-15,6-9-66 16,3-15-38-16</inkml:trace>
  <inkml:trace contextRef="#ctx0" brushRef="#br0" timeOffset="14229.666">13918 4330 1155 0,'-19'-2'106'0,"-11"-6"-262"15,-1-1 101-15,-16-2-94 16,-4 4 2-16,-8 6 76 15,-5 0 108-15,2 2 36 16,2 5-19-16,8 4-35 16,7 2-9-16,10 3-1 15,6-1 2-15,12 2 3 16,3 0 2-16,9 2-1 16,6 1-2-16,8 0-1 0,7 1-2 15,7 1-5-15,5-1-1 16,10 0-1-16,4-1 2 15,9 0 6-15,3 0 4 16,3-2 2-16,-2 0-1 16,-2-2 2-16,0 2-1 15,-11 1 3-15,-2 0 2 16,-13 1 2-16,-5-1 0 16,-11 2 6-16,-4-1 6 0,-8 2 15 15,-4-3 3-15,-9 0-2 16,-6-1-3-16,-10-4-9 15,-8-1-4-15,-12-5-17 16,-6 0-12-16,-7-4-42 16,-1-5-49-16,-4-7 64 15,-1-9-45-15,7-10-30 16</inkml:trace>
  <inkml:trace contextRef="#ctx0" brushRef="#br0" timeOffset="15370.541">15094 4371 986 0,'73'43'381'0,"-54"-47"-291"16,-4-2-77-16,-2 0 35 15,2 3-70-15,-4 0 4 16,1 3 17-16,-3-1 4 15,0 4 3-15,-1-1 2 16,0 5 1-16,0 2 2 16,-1 6 2-16,0 3 0 15,-2 14 2-15,2 4 0 16,-4 11 1-16,1 3-3 0,-4 8-2 16,0 0-4-16,-3 2-1 15,1-2-1-15,0-7-1 16,-2-5 1-16,-2-9 4 15,0-3 2-15,1-10 1 16,1-2 1-16,2-9 0 16,0-2 7-16,1-7 5 15,-2-1 0-15,2-6-2 16,0 2-2-16,0 0-2 16,0-7-1-16,-3-17-7 15,-4-33-9-15,6 17-9 16,1-10-6-16,1-10-4 15,2-7 1-15,3-6-3 16,3 0 2-16,1-5 3 16,1-2 1-16,5 6-2 15,3 3 0-15,4 11 0 0,1 7-2 16,5 9 0-16,2 7-1 16,10 17-1-16,2 11 1 15,4 16 5-15,0 8 3 16,2 17 0-16,-3 5 2 15,-3 8 3-15,-4 4 4 16,-9-2 3-16,-6-1 3 16,-10-1 3-16,-5-1 2 15,-10-2 7-15,-7-3 1 16,-16-5 2-16,-4 0-2 0,-13-2-1 16,-7-2-2-16,-11-5-1 15,-2-5-1-15,-7-5-7 16,-4-5-4-16,-2-5-5 15,-2-4-3-15,3-7-11 16,4-5-11-16,9-5-45 16,3-4-21-16,12-4-29 15,8-4-25-15,17-1 93 16,13-1-84-16,20 0-27 16</inkml:trace>
  <inkml:trace contextRef="#ctx0" brushRef="#br0" timeOffset="15977.84">16061 4205 914 0,'5'4'50'16,"-5"4"-226"-16,0 0 109 15,-4 7-58-15,1 5-1 0,-1 6 65 16,-2 4 81-16,1 3 75 16,-1 4 7-16,0 3-4 15,3 3-9-15,0-1-6 16,0-1-2-16,-1-1-2 15,2 1-3-15,0-4-13 16,0-2-8-16,-1-7-21 16,2-4-7-16,-1-5-2 15,1-4 0-15,1-7 0 16,-2-5-1-16,1-8-1 16,0-5 0-16,1-8-4 15,0-3 0-15,0-11-18 16,1-6-6-16,2-5-8 15,0-2 0-15,2-7-1 16,0-1-2-16,2-5-2 16,3 2 2-16,1 2 5 0,4 5 2 15,5 5 3-15,0 3 1 16,6 9 1-16,1 12 2 16,3 13 2-16,5 7-2 15,2 11-1-15,1 11-5 16,-3 12-12-16,-2 5-9 15,-4 4-14-15,-3-2-11 16,-3-1-26-16,-5-3-17 0,-7-7-55 16,-3-6 98-1,0-10-66-15,-1-6-31 0</inkml:trace>
  <inkml:trace contextRef="#ctx0" brushRef="#br0" timeOffset="16464.507">16696 4259 1033 0,'-4'12'312'0,"-6"5"-284"16,-2-2-31-16,-4 4-20 15,-3 4-11-15,1 8 19 16,-1 3 25-16,1 3 3 16,3 1-1-16,3-1-2 0,4-1-5 15,5-1 2-15,3-2 2 16,5-5 9-16,6-4 3 16,7-6 3-16,2-6 0 15,8-6 0-15,0-2-2 16,2-7-3-16,4-3-5 15,-1-5-8-15,1-4-4 16,-1-7-2-16,-1-3-1 0,-2-5-1 16,-2-4 1-16,-1 0 0 15,-6-2-2-15,-7-4 0 16,-6-3-1-16,-11 3-2 16,-9 0-1-16,-14 7-1 15,-6 2-1-15,-12 7-12 16,-2 3-16-16,-4 10-59 15,0 7-26-15,6 6-26 16,3 6-5-16,12 3 85 16,5 2-94-16,13 1-21 15</inkml:trace>
  <inkml:trace contextRef="#ctx0" brushRef="#br0" timeOffset="17136.87">17226 4336 649 0,'41'17'351'16,"-5"-2"-209"-16,-6-1-105 16,-10-1 106-16,-4 1-136 15,-2 5 3-15,-6 1 4 16,-8 5 4-16,0 5 6 15,-7 4 3-15,-2 1 2 16,-3 9-2-16,-2 1-3 0,-2 2-5 16,1 2-2-16,0-3-1 15,0-6-2-15,1-2-1 16,3-3-2-16,1-7-3 16,3-5 0-16,2-7 0 15,2-5 2-15,1-4 6 16,1-6 0-16,1-5 0 15,1-7 0-15,3-6-1 16,1-4-1-16,2-10-3 16,1-7-5-16,1-8-7 15,4-4-1-15,1-10-3 16,1-1-3-16,2-2-2 16,1-3 0-16,3 5 1 15,0 2 1-15,1 6 0 16,1 7-1-16,0 13 1 15,0 3 2-15,1 11 2 0,0 7 0 16,1 10-2-16,-1 7 1 16,0 10 0-16,-2 6 0 15,-1 4 2-15,-2 3 2 16,-3 6 0-16,-3 2 1 16,-5 1 3-16,-2 3 4 15,-8 0 2-15,-4-2 2 16,-8 1 2-16,-7-2 0 15,-8-3 1-15,-4-1-3 16,-6-7-7-16,-2-3-7 16,1-9-21-16,0-4-16 0,4-10-41 15,4-5-21-15,8-11-44 16,5-8-18-16,10-9 97 16,7-5-85-16,8-5-23 15</inkml:trace>
  <inkml:trace contextRef="#ctx0" brushRef="#br0" timeOffset="17792.132">17716 4462 522 0,'12'20'217'0,"-5"-4"-112"16,-1 1-39-16,1-4 15 15,-3 2 5-15,2-4 5 16,0-3-2-16,2-2-4 0,3-1-9 16,4 0-29-16,1-3-10 15,6 1-10-15,5-3-6 16,4 0-8-16,4-3-3 16,1 0 0-16,4-2-1 15,-2-3-2-15,1 1 0 16,-4 0-3-16,-2 0 1 15,-5-2 2-15,-3 0 2 16,-5 1 2-16,-4-2 4 0,-5-1 2 16,-3 1 1-16,-4-2 0 15,-4-2 1-15,-5 1-5 16,-2-2-1-16,-8-3-4 16,-4 1-4-16,-10-3-3 15,-3 2 0-15,-8 2-2 16,-1 3 0-16,-3 6-1 15,-2 4 0-15,3 5 0 16,3 6 1-16,5 7 0 16,4 4 2-16,8 5 0 15,4 1 0-15,6 9 1 16,2 3 2-16,9 3 6 16,2 4 2-16,9 4 3 15,5 2 1-15,8-2 1 16,4 2 0-16,8-9-1 15,3-3-2-15,3-6-9 16,3-4-6-16,-4-12-11 0,-1-4-6 16,-1-10-12-16,-2-2-7 15,-8-11-17-15,0-6-10 16,-3-7-17-16,-2-6-11 16,-1-5-44-16,-3-6-30 15,0-3-33-15,-4-1 122 16,1 0-97-16,-1 2-38 15</inkml:trace>
  <inkml:trace contextRef="#ctx0" brushRef="#br0" timeOffset="18219.318">18447 4412 353 0,'8'2'219'0,"-1"5"-86"15,1 1-67-15,1 10 41 16,-3 1-16-16,1 9-11 15,-2 1-8-15,1 2-14 16,-3 1-8-16,-1 2-10 16,1-1-4-16,-2-7-4 15,1 0-4-15,-1-8-5 16,1-4 1-16,-2-5 5 16,1 1 3-16,0-9 0 15,0-1-2-15,0-6-7 16,-1 5-2-16,0 0-6 15,0-6-2-15,1-17-9 16,4-36-4-16,-2 23-8 0,2 0 3 16,1-5 2-16,3 1 3 15,1-2 1-15,3 3 3 16,3 5-1-16,1 8 1 16,3 9 1-16,1 3-3 15,1 12-4-15,1 3-4 16,2 10-10-16,1 6-9 0,-1 5-28 15,1 2-21-15,1 2-59 16,-3 2-45 0,-1-5 122-16,-1-2-96 0,-1-9-49 15</inkml:trace>
  <inkml:trace contextRef="#ctx0" brushRef="#br0" timeOffset="18616.238">19298 3825 1124 0,'-1'23'121'0,"1"1"-328"16,1-3 158-16,4 1-7 16,2 13-85-16,0 7 35 15,-2 11 161-15,1 3 70 16,1 3 11-16,1 3-18 16,1 5-63-16,1 1-10 15,-1-3-5-15,0-3-6 16,0-7-16-16,-1-6-3 15,-1-7-1-15,0-4 0 0,-2-8-6 16,-1-6-10-16,0-10-27 16,-3-2-15-16,-1-10-66 15,-3-4 86-15,-3-11-65 16,-1-4-42-16</inkml:trace>
  <inkml:trace contextRef="#ctx0" brushRef="#br0" timeOffset="18916.432">19076 4196 1172 0,'20'6'268'15,"6"-3"-334"1,1-1 19-16,3-2-28 0,7 0-13 16,8 2 20-16,3 3 35 15,2-2 61-15,2 3 1 16,2 0-3-16,-1 1-16 16,-3-3-21-16,-2 0-16 15,-6-3-90-15,-2-2 97 16,-1-4-61-16,-2-4-48 0</inkml:trace>
  <inkml:trace contextRef="#ctx0" brushRef="#br0" timeOffset="19267.355">19992 4123 1066 0,'52'98'351'16,"-44"-79"-335"-16,-1 0-31 16,-2-1 69-16,-1 8-157 15,3 1 14-15,-3 5 76 0,0 2 30 16,1 0 4-16,0 0 1 15,-1-1-16-15,0-3-2 16,0-3 0-16,-1-5 0 16,0-6-5-16,-3-5-3 15,0-11-49-15,1-5-27 16,0-13-67 0,0-5 111-16,1-8-93 0,-2-6-58 15</inkml:trace>
  <inkml:trace contextRef="#ctx0" brushRef="#br0" timeOffset="19477.332">20022 3912 1129 0,'3'15'309'0,"1"-7"-307"15,2-1-16-15,-2 2-42 16,2-1-8-16,2 0-45 16,-3 0-15-16,4-2 105 15,2-3-64-15,7-6-61 16</inkml:trace>
  <inkml:trace contextRef="#ctx0" brushRef="#br0" timeOffset="20119.491">20569 4249 1353 0,'-1'13'362'0,"3"-7"-356"15,-2-6-11-15,2 0-50 16,-2 0 0-16,0 0 32 16,0 0 36-16,0 0 21 15,0 0 2-15,2 0-24 16,11 3-8-16,4 1 0 16,33 4 2-16,-25-7 2 15,3-1-3-15,2-2 1 16,2-3 0-16,-1-1 1 15,2 1 0-15,-5-2 0 16,-1-1 2-16,-3-3-2 16,-3 3 0-16,-4-3 0 15,-4-1 0-15,-5-2 0 16,-2 0-3-16,-6-2-1 16,-3 0-3-16,-6-2 0 0,-6 0-2 15,-7 1-1-15,-3 2-1 16,-7 2 0-16,-3 3 0 15,-3 7 2-15,-1 1 0 16,2 9 2-16,0 4-1 16,5 8 2-16,2 3 1 15,6 7 4-15,2 3 0 16,7 5 1-16,2 4 1 0,5-1 4 16,5 0 0-1,3 1 2-15,5-1 0 0,6 3-1 16,4-3-2-16,5-2-4 15,6-3-4-15,5-4-20 16,2-4-15-16,7-7-19 16,1-5-22-16,6-15-53 15,3-8-50-15,2-15 117 16,2-6-85-16,0-10-35 16</inkml:trace>
  <inkml:trace contextRef="#ctx0" brushRef="#br0" timeOffset="20689.492">21482 4073 1242 0,'-5'-11'201'16,"-11"-1"-324"-16,-5-1 68 16,-13 5-69-16,-4 3 5 15,-7 5 34-15,-3 3 50 16,1 10 81-16,1 3 11 0,7 6-30 16,2 3-12-16,8 2 10 15,3 0 5-15,6 0 4 16,3 0 2-16,5-4 8 15,3 1 2-15,7-3-1 16,2 3-6-16,8-3-8 16,2 1-5-16,7 1-2 15,5-1-2-15,7 0-8 16,2 0-3-16,5 1-3 16,0-2-1-16,1 2-2 15,-1 0 0 1,0 1-2-16,-4 0-1 0,-4-1 4 15,-4 1 0-15,-6-1 2 16,-3-1-1-16,-8-2 4 16,-3 0 2-16,-5-2 3 15,-5-2 1-15,-3 2-3 16,-4-2 0-16,0-3-6 16,-2-1-2-16,-2-4-8 0,2-1-6 15,3-3-22-15,-1-3-18 16,5-7-63-16,2-4-58 15,9-10 123-15,5-5-85 16,7-9-54-16</inkml:trace>
  <inkml:trace contextRef="#ctx0" brushRef="#br0" timeOffset="20931.561">21855 4571 1557 0,'4'36'380'16,"-1"-2"-489"-16,-3-5 16 15,0 0-46-15,-1 2-8 16,-1-1-22-16,-1-7 101 15,1-8-11-15,3-23 53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15:11.6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17763 8911 427 0,'0'-2'42'0,"0"2"-77"16,0-1-121-16,0 0 114 15,-2 0 123-15,1 0 31 16,0 0 48-16,0-1-72 15,0 1-29-15,0 0-27 16,1 0 0-16,1 0 11 0,0 1 3 16,0 0-5-16,-1 0-8 15,-1 0-20-15,0 0-6 16,0 0-4-16,1 0-2 16,1 0 5-16,-1 0 4 15,0 0 12-15,1 0 4 16,-1 0-4-16,0 0-6 15,0 1-11-15,0-1-3 16,2 1 6-16,3 0 3 0,2 0 3 16,5 1 1-16,13 1-2 15,29 3-1-15,-28-4-3 16,1 0-1-16,-3 0-3 16,0 1-1-16,-1-2-1 15,0 0 2-15,-4 2 2 16,2-1 5-16,-4 0 5 15,1-1 4-15,2 3 2 16,-2-2-3-16,-3-1-4 16,-4 5-1-16,-1-6 0 15,-2 0 1-15,3 1 0 16,1 0-1-16,-2 2-5 16,3 2-3-16,3 0-1 15,-2-4 1-15,8 4 0 16,-1-3 1-16,-1 0 4 15,3 2 1-15,-1-2 0 16,-1-2-2-16,3 0-2 0,-1-1-3 16,2 0 3-16,1-1 2 15,0-1 3-15,1 1 2 16,1-1-3-16,-1 1-2 16,-4-1-4-16,-1 1 0 15,-4-2 4-15,2 3 1 16,-2 0 1-16,-2-1 0 15,5 3-5-15,-4-2 1 0,4 1-2 16,1 0 2-16,1-4 3 16,2 4-1-16,3-1 0 15,0-1-2-15,-2 0-2 16,-2 1 0-16,1 1-1 16,-3 0-1-16,1 0-1 15,-1-1 0-15,1 1 1 16,0 0 0-16,-3 0-1 15,2 0-1-15,-2 2-1 16,-3 0 0-16,-1 0 3 16,-1 0 0-16,5-1 1 15,-3-1 0-15,3 0-2 16,-2 0-1-16,0 3-1 16,2-1 1-16,-2 0 2 15,1 1 0-15,-3-3 2 16,2 0 1-16,-1 0 2 15,1 0-1-15,3 1-2 0,0-1-1 16,4 0-2 0,-1 2-1-16,1-3 0 0,-1 1-1 15,-1 1 0-15,-2-1 0 16,1 1 0-16,-3-1 0 16,-2 1 1-16,1-1 0 15,0 0-1-15,-1 0 0 16,3 0 2-16,0 2 1 15,-2-2 5-15,1-2 2 0,2 2 1 16,3 0-1-16,4 0-3 16,3 0 0-16,-1 0 0 15,2 0 0-15,-2 0 1 16,2 0-1-16,-6 0-4 16,0 0 1-16,-4 0 2 15,-5-2 3-15,-1-1 4 16,1 0 0-16,-1 1-2 15,1 1-1-15,3 1-3 16,-1 0 1-16,2-1-3 16,2 0-2-16,-3-3-1 15,2 3-2-15,3-1 0 16,0-2-1-16,1 3 1 16,0-2 0-16,-1 0 1 15,2 2 0-15,-1-1 0 16,1 1 1-16,-4-3-3 15,2 3 0-15,-1 1 0 16,0-1-1-16,2 1 0 0,-3 0 1 16,3-1-1-16,1-2 0 15,3 2 1-15,0-1 0 16,0 1-1-16,-2-1 1 16,2-2 1-16,-2 4-1 15,1-5 0-15,3 4 2 16,1-1-1-16,-2-3 0 0,1 3 1 15,-2 1-1-15,-2-1 2 16,2 0-1-16,3 1 0 16,3-2 0-16,0-1-1 15,-1-1 2-15,0-1 4 16,0 1 1-16,0 4 1 16,-1-1-2-16,-1 1-4 15,-1 1-1-15,-6-2 1 16,1 2 1-16,-2 0 1 15,-1 0 1-15,1-1 1 16,2 1-2-16,4 1 1 16,1-2-2-16,2 0 3 15,0-1 0-15,-2-3-2 16,1 4 0-16,3 1-3 16,-2 0-1-16,-2 1-1 15,-2 0 0-15,3-1 2 16,-5-1-1-16,-1 2 0 0,1-2 0 15,0 1-2-15,6 1 1 16,3-1-1-16,2 4 1 16,-1-4 1-16,-1 0-1 15,-1 1 0-15,-2-1 0 16,1 5 0-16,-2-2 1 16,1-1 1-16,-3 0 0 15,-4-2-1-15,2 1 1 16,1 0-1-16,5 1 0 15,6 2 0-15,0-2 0 16,3-1 0-16,-3 0 0 0,1 2 0 16,-2-2 1-16,-1 1 1 15,-3 0 1-15,-3-3-1 16,-2 0 0-16,1-2-1 16,2-1 0-16,0 4 0 15,1-1-1-15,-2 1-1 16,-1 0 0-16,0-2-1 15,2 2 0-15,-2 1 0 16,1-1 0-16,-2 1 1 16,-1-1-1-16,3 5 0 15,-8-4 1-15,-2-1-1 16,2 1-1-16,0-2 1 16,6 3-1-16,1 4 0 15,-1-3 1-15,0 2 0 16,-1-2 0-16,-3 0 1 15,-1 0-1-15,2 3-1 0,-4-3 1 16,4 2-1-16,1 2 0 16,-4-5 1-16,3 5 0 15,-4-1 0-15,-2-3 1 16,2 4-1-16,-3-3 1 16,3 0-1-16,4 1 0 15,-1-3 0-15,3 2 0 16,3-1 1-16,-2-1 0 0,-1 1 0 15,-1 0-1-15,-4-2 1 16,0 0 0-16,-2 2-1 16,-3-1 0-16,2 0 0 15,-3 1 0-15,-1-2 0 16,-3 0 1-16,-7 0-1 16,-1-1-1-16,0 1-21 15,-5-1-17-15,0 0-54 16,-2 0-45-16,-2 0-173 15,0-1 199-15</inkml:trace>
  <inkml:trace contextRef="#ctx0" brushRef="#br0" timeOffset="24876.384">5973 9719 167 0,'-39'9'61'16,"30"-10"-76"-16,1 0-23 16,-1 1 1-16,5 1 21 0,0 0 78 15,-1 0 25-15,4-1 25 16,0-1-4-16,-1 0-26 16,1 0-1-16,0-1 14 15,0 1 10-15,0 0 19 16,0 0-7-16,0 0-38 15,-1 0-20-15,1 1-35 16,0 0-12-16,0 0-3 16,0 0 3-16,0 0 7 15,0 0 6-15,-1 0 6 16,1 0 5-16,1 0 7 16,0 0 6-16,-1 0 11 15,0 0 5-15,0 0-4 16,0 0-4-16,-1 0-16 15,2 0-6-15,0 0-10 16,0 0-5-16,0 0-7 16,0 0-3-16,-1 0-7 0,0 0-1 15,1 0-2-15,0 0-1 16,0 0-1-16,0 0 0 16,0 0-3-16,0 0 0 15,0 0-2-15,0 0-2 16,0 0 2-16,0 0 0 15,9 1 3-15,10 2 0 16,30 3 2-16,-27-6 1 0,6 0 2 16,-2-3 1-16,2-1 0 15,1 2 0-15,-4 1-2 16,-4 1 0-16,0 3-1 16,-4 1 0-16,-7-2 1 15,3-1-1-15,-2 1 1 16,-2 0 0-16,3 2 0 15,2-2 0-15,-3 2 1 16,5-3-1-16,1 1 0 16,0 3 1-16,4-2-1 15,-1 0 1-15,0-2 0 16,5-1 0-16,1 1-1 16,2-1 1-16,5 0 1 15,2 0-1-15,2 0 1 16,0 0-2-16,2 3 1 15,-2 1 0-15,-3-2 0 0,-1-1 0 16,-13-1 1-16,6 3-1 16,-4-3 0-16,2 0 1 15,6 5-2-15,-6-5 0 16,5 4 1-16,-3 1-1 16,4-4 1-16,-4 1 2 31,-14-1 2-31,2 1 3 0,44 2 6 0,2-2 5 15,-4-3 0-15,-14-2 0 16,-3-3-8-16,0 1-4 0,2 2-3 16,-5 2 0-1,-1-1 3-15,-3 0 0 0,3 2 0 16,1-1 0-16,-2-1-1 16,-1-3 2-16,0 2-1 15,2 1-1-15,-7 2-1 16,8 2 0-16,-2-2-3 15,-3 0 0-15,10-2 1 16,2 2 3-16,9 2 0 16,5-2 2-16,4 0-1 15,-6-2-3-15,-9-1-1 16,-6 1-1-16,-9-3 0 16,2 1 0-16,-5 2-2 15,0 0 0-15,-5 1-1 16,-3-1-3-16,-7-1-35 15,-3 0-46-15,-5 1 55 0</inkml:trace>
  <inkml:trace contextRef="#ctx0" brushRef="#br0" timeOffset="68834.336">17433 12505 766 0,'25'29'323'0,"-29"-31"-120"16,-2-2-273-16,1 1-32 0,1-2 34 15,-2-1 38-15,-1 1 87 16,1 1 30-1,-2 1 9-15,0-1-9 0,1 1-38 16,1 0-16-16,1 3-24 16,-1 0-9-16,0 4-7 15,1 2-1-15,-1 6 2 16,0 8 1-16,-1 10 4 16,-1 5 0-1,2 4-1-15,-3 0 0 0,0 6-4 16,1 7-1-16,-2 1-5 15,0 6-4-15,2 6 1 16,-3-5 2-16,1-2 4 16,0-5 5-16,-3-10-14 15,4 0-10-15,0-2-12 16,4-4-2-16,-2-12 16 16,-2-7 10-16,1-9 16 0,1-5 10 15,6-2 8-15,-2-2 2 16,1-2-4-16,1 1-7 15,0 0-8-15,-4-6 3 16,-4-14 3-16,-5-30 2 16,18 24-1-16,0-4-4 15,1-7-3-15,2 0 0 16,-2-9-1-16,5 0 0 0,1-9 0 16,1-1 3-16,2 4 18 15,-3-1 8-15,3 9 10 16,-1-1-2-16,4 6-14 15,0 5-7-15,3-1-5 16,-1 3-2-16,1-1 1 16,2 3-1-16,-1 7 3 15,4 3 1-15,-3 7 0 16,2 4-1-16,2 5-5 16,-2 2-2-16,2 2-1 15,2 1-1-15,-3 0 0 16,1 0-1-16,-6 2-1 15,5 2-1-15,-8 1 0 16,0 6 0-16,-3 4 0 16,-2 3 1-16,-7 3 0 15,0 1 2-15,-3 3 1 16,-4 2 0-16,-3-1 0 16,0 0 0-16,-10-5-3 0,0 0 0 15,-5 5-1-15,-4 0-1 16,-4 1 0-16,-4-2 1 15,-6-4 4-15,-1-3 4 16,-4-3 8-16,-1-2 7 16,3-5 5-16,0-2-1 15,8-4-10-15,1-1-17 0,3-3-46 16,3-2-50-16,2-5-259 16,5-1 238-16</inkml:trace>
  <inkml:trace contextRef="#ctx0" brushRef="#br0" timeOffset="69920.067">18586 12212 652 0,'8'4'266'16,"-4"-1"-161"-16,2 1-67 15,-2-3-32-15,0 2-4 0,-1 0 38 16,-3-3 28-16,0 0 29 16,0 0 6-16,0 0-33 15,0 0-26-15,0 0-40 16,0 0-12-16,0 0-21 15,0-2-6-15,0 2 6 16,0 0 8-16,-2 0 14 16,2 0 7-16,-1 0 4 15,0 0 1-15,1 0 0 16,0 0-2-16,0 0 3 16,0 0 3-16,0 0 10 15,0 0 6-15,0 0 6 16,0 0 1-16,0 0 3 15,-1 0 1-15,0 0-4 16,0 0-2-16,-1 0-6 16,-10 2-3-16,-8-1-1 0,-26 6 0 15,25-5-4 1,2 1-2-16,-2 1-5 0,-2-2-3 16,0 5-3-16,-1 1-1 15,-2 0-2-15,2 3-1 16,0 2 0-16,0 1 0 15,-1 2 1-15,5 3 0 16,0-1 0-16,3 2 2 16,3-2 1-16,1-3-1 15,3-2 1-15,2 2-1 0,-1 2 0 16,4 5 0-16,3 0 0 16,-2 0 2-16,2 1 0 15,-2-2 1-15,0 0 0 16,0-1-1-16,2-1 2 15,-3 0 2-15,-3 3 2 16,0 3 2-16,-4 3 0 16,2 0 0-16,1 5 1 15,-1-1 0-15,2-5-1 16,-3 2-1-16,3-4-2 16,3 5 0-16,-1 5-2 15,0 0 0-15,4-1-1 16,-1-4 0-16,1-8-1 15,2 1 1-15,2-3-1 16,3-1 0-16,0-1 0 16,-2-2-1-16,3 6 0 0,0-6-1 15,-1 7-2-15,2-2 0 16,0-5-1-16,1 2 0 16,-2-3 0-16,2 0-1 15,4 0 1-15,-1-1-1 16,2 1 1-16,0 2 0 15,-5-1 0-15,2 1 0 16,-4-2-10-16,-3-4-16 16,-3-3-65-16,-1-1-83 15,-5-3 110-15</inkml:trace>
  <inkml:trace contextRef="#ctx0" brushRef="#br0" timeOffset="71056.289">19181 12677 915 0,'0'0'323'0,"-2"-5"-324"16,1 0-85-16,0 3-51 15,1 1 21-15,-1 0 102 16,0 0 58-16,0 0 50 0,0-4-2 16,-1 1-41-16,1-1-20 15,-2-5-15-15,-1 2 3 16,0-4 25-16,-19-28 8 16,9 30 9-16,1 1-3 15,-3-2-17-15,-1-1-2 16,1 2-2-16,-3-2-3 15,0 5-5-15,-1-2-6 16,-1 0-13-16,4 4-5 16,0 1-11-16,2 4-5 0,-3 5-4 15,2 2-1 1,-1 3 6-16,0-1 3 0,-1 3 5 16,1 2 1-16,1 1 0 15,-1 1-1-15,2 2 1 16,-3-1 0-16,3 0-1 15,0-1 1-15,3 2-2 16,-1 0 1-16,1 4 0 16,1 2 0-16,-1 2 1 15,1 1 0-15,0 4 0 16,0 1 0-16,1-1 1 16,1 0 0-16,5 1 0 15,-2 0 0-15,1 0 1 16,4 0-1-16,-1-8 0 15,4-1 0-15,3-3 1 16,0-8 1-16,1 2 1 0,3-3 1 16,-3-2 1-16,6 3 2 15,2 5 0-15,1-1 0 16,6 0-2-16,4-3-1 16,6-9-2-16,5 3 0 15,3-5-2-15,1 1 0 16,0-4 0-16,-2-5 0 15,-3 1 0-15,-5-1 1 16,-3 1 0-16,-4 3 1 0,-8-1-12 16,-1-3-17-16,-11 5-87 15,-1 0-91-15,-4-5 127 16</inkml:trace>
  <inkml:trace contextRef="#ctx0" brushRef="#br0" timeOffset="71956.441">19495 13263 745 0,'3'-2'300'0,"-3"2"-199"15,-2-1-69-15,2 0-46 16,-1 0 15-16,1 0 43 16,0 0 19-16,0 0 6 15,0-1-12-15,0 1-31 16,0 0-14-16,0 0-7 15,4-5-3-15,0-1-2 16,8-3 0-16,27-34 0 16,-31 28 0-16,0-3 1 15,-2 2 1-15,0-1 1 16,0 3 1-16,-5 1 5 16,4 1 3-16,-2 6 6 15,-3 2 2-15,1 2-2 16,-3 3-3-16,2 0-12 15,0 0-5-15,0 0-5 16,0 0 0-16,2 7 6 16,4 9 1-16,6 28 0 0,-10-28 3 15,1 3 2-15,-3-2 2 16,2 0 4-16,-2 2-2 16,1-2-2-16,3 0-1 15,-2 2-5-15,1-1-1 16,3-1 0-16,-1 3 1 15,-3-5-1-15,4 1 0 16,-5-1 0-16,-1 1 0 0,5 2 0 16,-4 1 0-16,-1-1 1 15,0-3 0-15,-1 1 0 16,-1-7 0-16,0 0 1 16,0 4 1-16,0-6 7 15,-2 3 4-15,1-3 5 16,-2 1 3-16,2 0-6 15,-4 1-3-15,-1-2-7 16,0-1-3-16,-5-4-5 16,0-1-6-16,2-1-24 15,-2-1-19-15,-1-4-38 16,-1-5-32-16,0-7-58 16,4-7-52-16,0-13 145 15</inkml:trace>
  <inkml:trace contextRef="#ctx0" brushRef="#br0" timeOffset="72241.815">19491 12901 854 0,'44'-29'401'0,"-44"28"-158"16,0 1-293-16,0 2-78 16,0-2 0-16,0 0 59 15,0 0 40-15,0 0 15 16,2 8-49-16,2 5 43 15</inkml:trace>
  <inkml:trace contextRef="#ctx0" brushRef="#br0" timeOffset="73051.931">19951 12348 837 0,'35'-38'408'0,"-36"39"-120"16,0-1-269-16,1 0-114 16,0 0-10-16,0 0 34 15,0 0 36-15,0 0 79 16,0 0 11-16,0 0-3 16,4 6-10-16,-3 10-27 15,37 31-6-15,-32-31 5 0,0 0 3 16,-2-6 11-1,1 2 3-15,0 3-2 0,-1 1-2 16,0 7-8-16,0 3-2 16,-2 3-9-16,4-1-3 15,0 2-3-15,-3-2-1 16,2 1 0-16,-1 6-1 16,-1 1 1-16,-1 5 1 15,1-1 0-15,0-6-1 16,-1 1 0-16,2-1 0 0,-4 1 0 31,1 2 0-31,0-2 0 0,2-1 0 0,1-9 0 16,-2-3 0-16,-2-6 10 15,0-3 4-15,-1 3 11 16,1-2 2 0,-1-4-2-16,1 3-2 0,-3-4-9 15,3-1-2-15,-1 0-6 16,0 0-3-16,1-1-3 15,1-1 0-15,-1 2-2 16,0-2-6-16,0-3-14 16,-1 3-15-16,1-6-65 15,0 0-95-15,0-1 127 16</inkml:trace>
  <inkml:trace contextRef="#ctx0" brushRef="#br0" timeOffset="73681.541">20543 12391 599 0,'19'30'160'0,"-19"-27"-212"16,6 1 3-16,-1 1 106 15,4-3 77-15,0-1 79 16,0-1 16-16,2 0-52 16,-1-1-45-16,6 1-67 15,-2-1-21-15,3 1-30 16,0 0-9-16,3 1-3 16,-2 3-1-16,2 5 3 15,-1 6 3-15,1 9 3 0,-2 5 0 16,2 4-4-16,-4-2-2 15,3 0-2-15,-2-2-1 16,1 1 1-16,1 2 3 16,0 3 4-16,3-3 1 15,2 3 2-15,-2-5 0 16,3-6 0-16,-2 0 0 16,0-1-1-16,-1 3-4 15,-3 1-3 1,4 0-2-16,1-4-4 0,5-1-4 0,-2-6-11 15,-5-2-5-15,-7-5-25 16,-3-3-20-16,-2-4-55 16,-3-1-39-1,-2 0-97-15,1 0-73 0,-1-5 211 16</inkml:trace>
  <inkml:trace contextRef="#ctx0" brushRef="#br0" timeOffset="74429.237">21265 12344 1006 0,'0'2'333'16,"-1"0"-392"-16,-1 3-47 16,0-5-3-16,1 0 51 15,0 0 146-15,0 0 37 0,0 0 18 16,0 0-19-16,-1 0-56 15,1 0-18-15,0 1-22 16,0-1-7-16,0 1-2 16,0 0 0-16,0 1 2 15,-2 2-2-15,1 1-6 16,-2 3-3-16,-2 2-5 16,0 1-3-16,-43 32 0 15,30-25-1-15,-4 6-1 16,0 1 1-16,4 3-1 15,2 1 1-15,1-5 0 16,3 0-1-16,-2-3 1 16,-1-4 2-16,-1-2 1 15,1 0 0-15,2 1 0 16,-4 2-1-16,3-1-1 16,0 1 1-16,-1 1 1 0,2 0 1 15,4 1-1-15,-3 0-1 16,2-2 0-16,2-1-2 15,-1 3 0-15,2 1 0 16,0 5 1-16,0 1 0 16,0-2 1-16,-1 2 2 15,1-4 1-15,1 1 2 16,-3-2 8-16,1-3 4 0,0-1 6 16,0-4 2-16,2-1-4 15,0 0-3-15,3-4-7 16,0 1-3-16,1-5-5 15,2 3-2-15,-1-2-2 16,1 0-1-16,1-3-13 16,0-3-21-16,0 0-79 15,0 0-134-15,0-1 158 16</inkml:trace>
  <inkml:trace contextRef="#ctx0" brushRef="#br0" timeOffset="75323.854">21445 13346 1340 0,'0'0'451'16,"1"0"-416"-16,0 0-143 16,-1 0-16-16,0 0 50 15,0 0 36-15,0 0 74 16,0 0 6-16,0 0-17 15,0 0-8-15,0 0-13 16,0 0 0-16,0 0 0 16,5 0 9-16,5-2 17 15,2 0 6-15,-3-2 0 16,30-23-4-16,-32 10-13 0,1 1-5 16,-1-2-5-16,0 2-3 15,1 3-3-15,-2 0-1 16,0-1-2-16,-1 3-2 15,0 2-4-15,3 2 0 16,0 5-1-16,-2-4-3 16,2 3 3-16,-4 0 0 15,3 3 7-15,-2-2 2 16,-2 2 3-16,1-2 0 0,-4 1-3 16,0 1-2-16,-1 0-1 15,0 0 0-15,-1 0-1 16,2 0 2-16,0 0-1 15,0 8 0-15,4 11 1 16,5 31 0-16,-4-29 2 16,2 4 3-16,-2-4 5 15,0-4 4-15,2-1 4 16,2-3 1-16,3-2-2 16,2 2-3-16,-3-1-7 15,-1-1-2-15,1-3-5 16,-2-1-3-16,0-5-3 15,-1 1-3-15,-2-3-2 16,1-1-3-16,1-1-16 16,-2-2-12-16,3-2-30 15,-2-1-23-15,-4-4-46 16,1-2-37-16,-5-2-181 0,-5-2 231 16</inkml:trace>
  <inkml:trace contextRef="#ctx0" brushRef="#br0" timeOffset="75624.535">21574 12884 804 0,'-8'3'380'0,"8"-3"-130"16,0 2-229-16,-2-1-69 16,2-1-5-16,0 0 48 15,-2 0 28-15,1 0 11 16,0 0-19-16,0 0-208 15,-1 4 137-15</inkml:trace>
  <inkml:trace contextRef="#ctx0" brushRef="#br0" timeOffset="76356.375">21642 12248 873 0,'-8'1'410'0,"10"-1"-164"16,-2 0-139-16,0 3-77 15,0-3-7-15,-1 0 28 16,1 0 10-16,0-2 8 16,0 2-12-16,0-1-37 15,0 1-8-15,0 0-12 0,16-1 0 16,33 1-2-16,-31 2 1 16,3 2 1-16,3 3 0 15,5 1 1-15,0-1-1 16,3 0 2-16,0 4-1 15,2 2-1-15,3 4 0 16,-6 7 0-16,-2-1 0 16,-5 2 0-16,-4-3 0 0,8 4 4 15,-2 3-1-15,1 7 0 32,1 4 1-32,-5-2-3 0,-1-1 0 0,-3-5-1 15,-1-1 0-15,-2 4 0 16,-1 1 0-16,-2 4 1 15,-3-2 0-15,-4-6 0 16,-1-1-1-16,-1 1 1 16,-3-1-1-16,-1-2 0 15,-1-2 1-15,-1-8 1 16,-2-2-1-16,-1-3-9 16,2-4-14-16,-2-3-53 15,2 1-43-15,1-2-237 16,-1-3 233-16</inkml:trace>
  <inkml:trace contextRef="#ctx0" brushRef="#br0" timeOffset="100650.081">1520 15173 391 0,'-13'3'166'0,"2"-1"-87"16,4-1-59-16,-3 0-7 16,2-1 1-16,0 0 3 15,-1 0 13-15,-2 0 6 0,-3 0-2 16,-1 0 3-16,-6 0 6 15,3 1 5-15,-2-1 21 16,0-1 5-16,1 0-11 16,-3-4-10-16,-1 0-29 15,-3 2-10-15,0-7-9 16,1 4-2-16,-1-2-3 16,2-6 0-16,3-1 1 15,0-3 1-15,3-9 1 16,1-1-1-16,-2-4-2 15,2-3 0-15,4 0 0 16,-2-6 2-16,4-5 1 16,-2 0 2-16,2-1 1 15,-3 0 0-15,-2-2 0 16,-1-5 1-16,-2-2-4 16,4-2-1-16,2-2-2 15,1 1-2-15,1-2-1 0,0-1 0 16,0 3 0-16,-1-4-4 15,-2-2-6-15,1-2-3 16,-3-3-7-16,2 6 4 16,1 6 5-16,-2-4 2 15,3 9 9-15,-1-2-1 16,0 0 2-16,0 4 0 16,1-5-3-16,-1 3 0 15,3 2-2-15,0 4 0 0,1 9 3 16,1-2 0-16,0-1 0 15,0-2-3-15,0-5-3 16,1-2-1-16,3-6 2 16,-2-1 3-16,1 6 4 15,4 5 1-15,-2 5 1 16,3 0-1-16,-1 5 0 16,1 0 1-16,-2 7 0 15,2 1 0-15,5-6 0 16,-3-5 0-16,5-5 0 15,-1 0-1-15,-1 9 1 16,0 7 0-16,0-1 0 16,2-4 1-16,1-3-1 15,1 0 0-15,3 4-1 16,-1 4-1-16,5 4 1 16,-2-3-1-16,1-1 2 15,1 1-1-15,-1-3 1 0,-1-1-1 16,-1 4 0-16,0 1 0 15,-1 4 1-15,0 3 0 16,-2-1 0-16,0 2 1 16,-1 1 0-16,-1-1 0 15,-1 4 0-15,-1-4-1 16,1 2 0-16,5-2 0 16,1-5 0-16,3 0-1 15,6-6 0-15,0-1 0 16,1-5 0-16,-3-2 1 0,2-1 0 15,-4 1 0-15,-2 5 0 16,3 0 0-16,2 0 0 16,2-3-1-16,1-6 1 15,1 3-1-15,-2 1 0 16,3 3 0-16,-3 7-1 16,1-1 1-16,-3 6 0 15,-1-2 0-15,-2 4 1 16,-1-1 2-16,-3 5-1 15,0 4 0-15,-5 1-1 16,1 4 0-16,-5 4 0 16,0-2 0-16,0 5 1 15,-3 0 0-15,-1 0 12 16,-1 0 0-16,0 0 2 16,0 0 0-16,0 0-12 0,0 0-4 15,0 0-5-15,0 0-8 16,-1 0-19-16,0-1-10 15,1 1-46-15,0 0-30 16,0 0-109-16,0 0 140 16</inkml:trace>
  <inkml:trace contextRef="#ctx0" brushRef="#br0" timeOffset="101954.129">671 11283 409 0,'80'22'164'15,"-80"-22"-117"-15,1 0-24 0,2 0-32 16,-3 0 2-16,0 0 20 15,0-1 14-15,9-1 21 16,6-2 4-16,31-9-9 16,-28 8-11-16,3-3-19 15,4-3-5-15,1 2-6 16,-1-1-1-16,0-3 0 16,-2-2-1-16,2 1 1 15,0 0-1-15,0-1 0 16,3 4 1-16,-3 0-1 15,1-1 2-15,-1 2-1 16,0 2 1-16,0 3 0 16,0 1-1-16,-2 2-1 15,-1 2 2-15,-2 1 6 16,-1 1 8-16,0-1 12 0,-2-1 7 16,4 0 7-16,-2 0-4 15,3 5-10-15,-1-1-8 16,-8 1-13-16,-2-1-2 15,-3-4 1-15,-1 2 0 16,0-2 4-16,1 4 8 16,-6-1 16-16,1 2 8 15,1-2 7-15,-4-3-5 16,0 0-9-16,0 0-7 16,-1 0-9-16,0 0-4 0,-2 17-9 15,-4 39-2-15,3-14 0 16,-5 15 2-16,4 13 1 15,-2 10 0-15,0 17 0 16,2-4 6-16,-3 10 8 16,1-4 1-16,3-7-2 15,2-3-9-15,5-19-10 16,2-2-24-16,4-11-149 16,6-1 123-16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17:22.7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3058 9002 932 0,'-1'-2'307'16,"-1"2"-332"-16,2 0-39 16,0 0 2-16,-1-1 50 15,0 0 44-15,0 0 51 16,0 0 6-16,0 0-22 15,-7 0-4-15,-5-1-14 16,4 1-6-16,-26-5-9 16,33 5-6-16,2 1-14 15,-3 0-6-15,2-1-12 16,1 1-4-16,-1 0-1 0,1 0 0 16,0 0 3-16,0 0 0 15,0 0 1-15,16 2-1 16,42 8 1-16,-26-6 0 15,12 1 2-15,1 1 0 16,9 1 2-16,0-2 1 16,2-3 0-16,-1-2 1 15,-5-3 1-15,0 0 0 0,2-2 1 16,4 2 6-16,9-2 8 16,1 0-1-16,-1 3-2 15,1-4-6-15,-3 2-6 16,0-2 0-16,5-2 1 15,0 2 0-15,-8-2-3 16,1 5 0-16,-10 1 0 16,-6 1-1-16,3 4 1 15,-4-2-1-15,9 1 1 16,2 2 0-16,1-2 0 16,3-1 1-16,-2-1-1 15,1 0 0-15,-6 1 0 16,-3 3 0-16,-3-3 0 15,4 1 0-15,7-2 0 16,-1-1 1-16,2 1-1 16,-4-2-1-16,-3 2-1 15,-2 2 2-15,-4 0-1 16,0-2 1-16,1 0 0 0,1 0 0 16,4 0 0-16,1 1 0 15,-1-1 1-15,-3 0 0 16,4-1-1-16,-6-1 1 15,0 0-1-15,4-2 0 16,1 0 2-16,7-1-1 16,6 3 1-16,0 0 0 15,-1-2-2-15,0-3 1 16,0-2 0-16,4-2-1 16,8 2 0-16,1 2 10 0,-1-4 2 15,-3 0 4-15,-5 3 1 16,-3 2-8-16,1 3-3 15,0 1 0-15,-1-3-3 16,-2-2-1-16,-3 5 0 16,-1 0 1-16,-3-1 2 15,1 3-1-15,2-2 0 16,-1 0-2-16,0 2-1 16,3 0 2-16,-1 0 9 15,-4 1 1-15,-1-1 2 16,1-1-2-16,1 1-7 15,4 0 0-15,3 0 1 16,1 1 1-16,-2 1-1 16,-5 0-1-16,-9 1-4 0,2-3 0 15,-1 2-1 1,2-2 2-16,4 0-1 0,-1 5 1 16,2-2-1-16,-1 2 1 15,-4 0-2-15,-4-1 1 16,-4-3 1-16,2 1-2 15,5 0 1-15,6-1 0 16,4 1 0-16,-3 0-1 16,3 3 2-16,-8-3-1 15,1 1-1-15,-3 0 0 0,1 0 0 16,3 3-1-16,2 3 1 16,3-3 1-16,0-1 1 15,2-4 5-15,-7 1 4 16,0-2 2-16,-4 0 0 15,-1 0-3-15,9-4-3 16,0 1-2-16,5-2-1 16,-2-1 0-16,-2 0 3 15,-2 1 0-15,-3 1 0 16,0 2-1-16,2 0-1 16,5 0 0-16,2 3-1 15,0 0 0-15,-5 1-2 16,-6 0 0-16,-5 0 0 15,0 2 2-15,5-1 0 16,1-1 2-16,4 2 0 16,-4-1 1-16,-1 3 2 15,-1-1 0-15,-1-5 1 0,-2 0-1 16,-2-1-2-16,2-1 0 16,-3 1-3-16,3-1 0 15,-1-2 0-15,-3 2 0 16,-1 0 1-16,-3 2 1 15,-5-2 0-15,-1-1-1 16,-5 3-3-16,-2-3 0 16,2 0-1-16,-2 5 0 15,2-5 0-15,1 2 0 0,1-1 0 16,0 1 1-16,3 2-1 16,-3 1 0-16,1 2 1 15,2-4 0-15,0 0 3 16,2 0 1-16,-3 0 0 15,0 0 1-15,1-2 3 16,1 2-2-16,5-1 0 16,2-2-1-16,1 2-2 15,4-5 0-15,-5 2-1 16,1 0 0-16,-6-2-2 16,2 5 0-16,-8-5 0 15,4 5 0-15,-5 3 0 16,-3-2-2-16,3 0 0 15,-1 3-1-15,3-7 1 16,2 4 0-16,2 0 1 16,0-1 0-16,6 1-1 0,-2-3 1 15,4 3-1 1,-4-2 0-16,2 0 0 0,-5 1 0 16,-4-1 0-16,3-2 2 15,1 2-1-15,1 2 1 16,3 0-1-16,1-2 1 15,1-1 0-15,3-1 0 16,-2 3-1-16,-1 1-1 16,-2 0 0-16,-3 4 0 15,-7-3 2-15,5 2-1 0,3-1 0 16,3-2 0-16,12 0-1 16,-4 1 0-16,2 1 0 15,0-2 1-15,-2 4 0 16,-3-3 1-16,-3-1-1 15,-4 1 0-15,0 0 1 16,5 2-1-16,3-1 1 16,2 1 0-16,0 2-1 15,-2-3 0-15,-3 1-1 16,0-3 0-16,-7 3 0 16,-2 0 1-16,1 3-2 15,1 0 1-15,2-5-1 16,3 3 0-16,2-6 1 15,1 5-1-15,-2-2 0 16,2-1 0-16,-6 3 0 0,-3-1 1 16,-7-2-1-1,-3 1 1-15,-4-1 0 0,-1 0 0 16,0 0 0-16,2 0 0 16,3-3 0-16,5 3 0 15,4-1 1-15,0-1 0 16,1 0 0-16,-2-3 1 15,-5 2 0-15,-3-2-1 16,-1 4 1-16,-3-2-2 16,1 1 0-16,-1 3-1 0,3-1 0 15,4-1 0-15,10 1 1 16,0-3 0-16,8-1 2 16,4 3 1-16,4-4 1 15,6 4 1-15,-4-2 0 16,-4-2 0-16,-6 2 2 15,-2-2 0-15,3 4-1 16,0-1 1-16,4-2-4 16,-1 4-1-16,-5-1 0 15,1 1 1-15,-7 4 2 16,-7-6-1-16,-6 1-1 16,1 0-1-16,-3-1 0 15,7 2-1-15,2 2 0 16,-1-1-1-16,2 6 0 15,-4-3 1-15,3-3 1 16,1 1 2-16,-2-2 3 0,1 2 0 16,-6 2 0-1,-2-4-1-15,-3 3-2 0,1 0 0 16,-7-2 1-16,2 2 0 16,-4-2 1-16,-1-1 1 15,6 3 0-15,-2-3-2 16,2 0 0-16,3 0-1 15,-3-3 0-15,1 2 0 16,4 0 0-16,-3 1 0 0,5 1-1 16,1 0 0-16,0 1 0 15,2-5-1-15,-1 2 1 16,-1 1 0-16,1 1 0 16,3 4 0-16,-3-3 1 15,5 0 0-15,-2-2 2 16,0 0 0-16,8 0-1 15,-1 0 0-15,3-2 0 16,-1 1-1-16,2 0 1 16,-2-1-1-16,-4 2-2 15,-5-2 0-15,-5 2-2 16,0 0 0-16,-8 2 0 16,3-1-1-16,-1 2 0 15,-2 1 1-15,-2 0-1 16,-5-1-1-16,-5-1-1 15,-1 0 0-15,-1-1-5 16,-3 2-4-16,2-1-15 0,-5-2-13 16,0 0-38-16,0 0-32 15,0 0-108-15,0 0-62 16,0 0 171-16</inkml:trace>
  <inkml:trace contextRef="#ctx0" brushRef="#br0" timeOffset="3771.319">11330 7520 69 0,'0'-1'30'0,"0"0"-4"15,0 0-14-15,0 0 11 16,0-1 26-16,0 1 13 16,0 0 20-16,0 0 5 15,0 0-8-15,0 0-10 16,-2-1-25-16,1 1-18 16,0 0-13-16,0 0-1 0,1 0 4 15,0 1 4-15,0 0 9 16,0 0 6-16,0-1 12 15,0 0 3-15,0-1-2 16,0 1-6-16,13-1-16 16,0-2-5-16,37-6-9 15,-30 8-2-15,3 3-5 16,2-1-2-16,-5 2-3 16,2 1 1-16,-5-1 3 15,1 2 3-15,-3-1 5 16,-1 1 2-16,1 3 3 15,-7 0-2-15,3 0 1 16,-7 0-3-16,1-1-3 16,2 0-3-16,-3-1-3 15,4 1 1-15,-4 2 4 16,-1-1 5-16,-2 3 7 16,-2-3 4-16,-1 3 5 0,0-2-3 15,-5-1-3-15,1 1-2 16,-3 2-3-16,-2 3 0 15,-2 5-2-15,-4 3-2 16,1 1-5-16,1 0-3 16,7-1-4-16,-1-3-1 15,0-2 0-15,2 0 1 16,1-4 3-16,3-3 3 16,0 1 2-16,-1-3-1 0,0-2-5 15,3 0-2-15,-1-1-2 16,-2-2-1-16,4-2 1 15,0 0 1-15,0 0 0 16,5 4-1-16,13 0 0 16,32 32-1-16,-18-27 0 15,5-3-2-15,5 1-12 16,-2-2-24-16,-2-2-92 16,-2 4-72-16,-5 1 120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18:36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2311 16748 794 0,'2'0'304'0,"-3"0"-276"16,0 0-121-16,1 0-106 16,0-1 6-16,0 1 78 15,0 0 97-15,0-2 119 16,0 1 21-16,0 0-8 16,0 0-32-16,0 0-76 15,0 0-36-15,0-1-36 16,-1 1-7-16,-1-6-5 15,1-3-5-15,0-1-13 16,-4-30-1-16,5 25 20 16,-2-1 19-16,1-1 43 0,-2 2 13 15,1 6 5-15,-1 3 1 16,-3-3-2-16,2 4-1 16,-6-6 0-16,5 3 8 15,-1 1 45-15,-1-2 22 16,2 2 39-16,-2-2 9 15,2 2-23-15,0 1-12 16,-1-3-16-16,3 3-2 0,0 1 6 16,1 1 5-16,2 3 8 15,-1 1-2-15,1 1-8 16,-1 0-10-16,1 0-22 16,0 0-9-16,0 0-20 15,0 0-7-15,0 0-10 16,0 0-2-16,21 15 0 15,30 30 0-15,-22-23 0 16,-2 3 1-16,-1 7 0 16,1 1 0-16,-2 3 0 15,5-2 1-15,6 12 1 16,1 3 1-16,1-1-2 16,-5 3-2-16,-7-14-15 15,-3-2-8-15,-6-9-25 16,-2-1-25-16,-2-6-91 15,-3-3-93-15,-1-8 160 16</inkml:trace>
  <inkml:trace contextRef="#ctx0" brushRef="#br0" timeOffset="404.658">2569 16501 1150 0,'-44'32'399'0,"40"-28"-368"16,2-3-31-16,1 1-7 15,0-2 5-15,0 0 31 16,0 0 13-16,-2 5 8 16,-1 12-1-1,-15 37-22-15,8-23-7 0,-4 7-6 16,0 5 0-16,-2 8 1 16,-2 10-1-16,0 7-3 15,-2-1-4-15,-3-1-1 16,1-7 0-16,2-9-4 15,-2-5-2-15,9-14-10 16,1-7-20-16,7-11-86 0,3-3-103 16,4-10 136-16</inkml:trace>
  <inkml:trace contextRef="#ctx0" brushRef="#br0" timeOffset="743.779">2101 16876 670 0,'-15'10'286'16,"4"-1"-130"-16,5-4-136 15,2-3-25-15,4-2-6 16,0-1 4-16,0 0 39 15,0 0 24-15,4-2 38 16,19-6 11-16,41-17-7 16,-17 13-10-16,24-4-30 15,3-2-13-15,17 1-24 16,2 1-12-16,11-1-8 16,5 3-1-16,-5-5-10 15,-6-4-12-15,-17 0-64 16,-9 3-56-16,-13 0-226 0,-7 3 233 15</inkml:trace>
  <inkml:trace contextRef="#ctx0" brushRef="#br0" timeOffset="16630.826">3122 6473 412 0,'-24'30'104'0,"21"-27"-170"15,5 1-22-15,-1 2 1 16,-1-6 82-16,-1 0 58 16,0 0 69-16,0 0 23 15,-1 0-16-15,1 0-16 16,0 0-38-16,0 0-23 16,0 0-25-16,0 0 4 15,0 0-1-15,-1 0 0 16,1 0-4-16,0 0-11 15,0 0-9-15,0 0-1 0,1 0-4 16,0 0-1-16,0 0 0 16,6 2 0-16,7 3 0 15,6-2 0-15,28 3 0 16,-27-8 1-16,5 0-1 16,-3-5 1-16,4 3 0 15,0 1 0-15,-4-3 0 16,5 2-1-16,-7 0 0 15,0 0 0-15,-3 3 0 16,-2 1-1-16,3 1 1 16,0-1 0-16,0 0 0 15,-2 0 1-15,2-1-1 16,1 2 1-16,1 1-1 16,-1-2 1-16,2 2 0 15,-2-1-1-15,2 0 1 16,1 1 1-16,0 2 1 0,-1-1 1 15,0 1-1-15,-3 0 0 16,1 3-2-16,-4-1 0 16,-2 5 1-16,1-1 1 15,0-1 1-15,2 2 2 16,2-6 11-16,5 1 4 16,-4-4 3-16,7-1-1 0,2-1-9 15,1 0-3 1,5 0-5-16,-4 0-1 0,1 2-1 15,0 0-1-15,3-2 1 16,2 0 3-16,1 0 4 16,-1 1 1-16,0 0 1 15,-3 0-1-15,-3 1-2 16,-4-2 1-16,-4 4-2 16,3 1 0-16,-1 1 0 15,7-1-1-15,0 1 1 16,0 0-1-16,4-3 1 15,-1 1 1-15,3-1-2 16,0-2-1-16,-2 2-1 16,-4-1 1-16,-1-2 1 15,0 0 0-15,-5-1-2 16,-1 0-1-16,-5 0-1 16,-2-2-1-16,-2 2 1 15,1-1 0-15,2 1 1 0,-1 1 0 16,-3 0 0-16,0 0 0 15,-1-3 1-15,-1 0-1 16,3 1 2-16,1 0 0 16,5 1-2-16,-2 0 0 15,4 0-3-15,2 1 0 16,-3-2 0-16,2 2-1 16,0 0 2-16,-4-4-1 15,4 3 0-15,-3-2 1 0,0 0-1 16,1 4 0-1,-3-2 1-15,2-1-1 0,5 2 0 16,1-4 0-16,3 4-1 16,-2 0-1-16,0 0 1 15,-1 0-1-15,3-2 0 16,-1 1 0-16,-1 0 1 16,3-3 0-16,-2 4 1 15,-1 0 0-15,-3-2 1 16,2 1 0-16,-4-1 0 15,2 0 0-15,3 2-2 16,-3 0 0-16,3 3 0 16,-3-3 1-16,3 0 0 15,1 0 0-15,3 0-1 16,1 2 1-16,3-3 0 16,1 1-1-16,6 1 0 0,-3-3 1 15,-3 1 1-15,-1-1 0 16,-2 1 1-1,0-1-1-15,4-1-1 0,1-1 1 16,-1 1-1-16,6 5-1 16,-2 3-1-16,2-1 1 15,-1 2-1-15,-1 0 1 16,0 2 0-16,-5-1 0 0,-4 2-1 16,-4 0 0-16,-5-2-1 15,-2 3-2-15,-6 2-5 16,2 1-32-16,-4 5-147 15,-3 2-185-15,-3 5 228 16</inkml:trace>
  <inkml:trace contextRef="#ctx0" brushRef="#br0" timeOffset="30031.849">14605 6617 259 0,'25'0'88'0,"6"2"-102"16,3-1-9-16,-4 2 0 15,-1 2 3-15,-9-2 44 16,-2 4 34-16,-5-1 36 16,4 0 8-16,-6-3-5 15,6 1-12-15,-4-1-17 0,-6-1-2 16,3 3-6-16,-5 1-11 15,5-2-13-15,2 2-5 16,3-2-12-16,3-1-3 16,3 3-6-16,4-2-4 15,2-1-1-15,2-2 0 16,-3-1 2-16,1 0 1 16,-1 0 0-16,-3 0 0 15,4 2 6-15,-2 2 3 0,2-2 0 16,-1-1-1-16,-3-1-9 15,5 0-3-15,2 1-3 16,2 0 0-16,8-1 1 16,-2-1 0-16,4 0-1 15,5-2 0-15,4 3 0 16,-1-4-1-16,0 2-1 16,5 2 1-16,-8 2-1 15,3-1 0-15,-1 3 0 16,0-3 0-16,6 0-1 15,4 0 0-15,-2-1 1 16,2 4 0-16,-7-2 1 16,-2 0 1-16,3 1 0 15,-3-1 0-15,11 0-1 16,4-1 0-16,4-1 0 16,5 0-1-16,-10-1-1 15,-1 1 1-15,-7-1 0 0,1-1 1 16,5-2 0-16,0 2 0 15,3-1-2-15,-3 1 2 16,-5 2 0-16,-4 0 0 16,-3 2 3-16,-1-4 1 15,0 1 1-15,1-1 1 16,-7 2-2-16,-3-1-1 16,-7-3-1-16,-3 4 0 15,-3-1 1-15,-3 1 0 16,-3 1 2-16,-5-1 1 0,-7 2 1 15,-4-5 0-15,-5 3-1 16,2 0 0-16,-2 0 0 16,0 0 2-16,0 0 9 15,0 0 4-15,0 0 10 16,0 0 4-16,0 0-1 16,0 0-3-16,0 0-11 15,0 0-7-15,0 0-12 16,0 0-6-16,0-1-15 15,0 0-9-15,0 1-15 16,0 0-12-16,0 0-49 16,0 0-60-16,0 0 106 15</inkml:trace>
  <inkml:trace contextRef="#ctx0" brushRef="#br0" timeOffset="78099.517">20571 15203 910 0,'-9'2'325'0,"-5"-3"-302"16,2-1-47-16,7-1-28 0,-1 1 37 15,0-2 85-15,-3 2 46 16,-4-1 26-16,-4-3-17 15,2 2-47-15,-2-2-26 16,-1 2-32-16,1-3-9 16,2 5-3-16,0-4 4 15,5 2 16-15,-3 3 7 16,1-3 5-16,4 3-4 16,-1-1-14-16,6 0-7 15,0 4-13-15,1-2-4 0,2 0-6 16,0 0-1-16,1 4 0 15,0 22-2-15,50 36-12 16,-28-25-4-16,7 4 0 16,1-2 2-16,-1-4 13 15,-2-3 1-15,-6-4-7 16,1 4-5-16,-5-2-19 16,-2-1-18-16,-3-4-82 15,-6-6-79-15,3 2 138 16</inkml:trace>
  <inkml:trace contextRef="#ctx0" brushRef="#br0" timeOffset="78485.761">20704 15056 893 0,'-49'66'347'0,"39"-55"-279"15,-2 1-83-15,0 4-65 16,-3 4 5-16,1 12 63 16,-1 4 53-16,1 9 38 15,-6-2 1-15,-4 0-30 16,-7 5-25-16,-6 5-26 16,0 0-6-16,1-4-11 15,5-7-10-15,2-15-53 16,3-2-51-16,3-5 81 15</inkml:trace>
  <inkml:trace contextRef="#ctx0" brushRef="#br0" timeOffset="78845.802">20082 15414 1102 0,'-1'-1'391'0,"0"0"-374"16,0-1-46-16,0 1-41 15,1 0 33-15,0 0 84 16,0 0 37-16,11-2 17 15,2 1-15-15,36-2-41 16,-20 2-24-16,10 2-16 16,10-1-3-16,11 1-2 15,5 0 1-15,6-2 3 16,-3 0 0-16,-3-4 0 16,-2 0-1-16,-7-3-43 15,2 1-79-15,-5-1 79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18:54.7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3994 7959 99 0,'-7'12'43'16,"-2"-1"-12"-16,2 2-43 0,-2 0-2 15,-1-2 0-15,-2-1 2 16,-4-5 33-16,4 0 26 15,-2-4 25-15,7 1 5 16,0 1-8-16,-1-2-12 16,4 0-9-16,-2 0 5 15,4 0 3-15,0-1-4 16,2 0 0-16,0 0-9 16,0 0-16-16,0 0-6 0,0 0-15 15,0 0-1-15,0 0 1 16,2 0 0-16,11 4 0 15,1-2 2-15,29 10 8 16,-27-10 5-16,4 1 11 16,-3 1 3-16,4-1 3 15,3 0 1-15,5-2-3 16,3-1-2-16,6 0-6 16,4-1-3-16,0-2-7 15,0 2-1-15,-3-2-1 16,-2 0 1-16,-5 1 4 15,4 0 4-15,-2-3 4 16,1-1 2-16,5-2-2 16,0 1-4-16,2 0-10 15,2 2-2-15,2 4-5 16,-1-4 0-16,-6 4-1 0,-14 1 0 31,-13 0-1-31,1 0 0 0,28 3-2 0,1 4-2 16,-2 1 0-16,-16-1 0 15,1 0 1-15,-2-1 2 16,1 2 1-16,0-2 1 16,4-1 0-16,1 0-1 15,-2 0-2-15,2-1-1 16,-4 0 3-16,2 0 4 0,-2 2 6 16,2 0 3-16,4 1-1 15,5 0-2-15,5-6-7 16,5-1-2-16,2-1-3 15,-1 0 2 1,-1 1 1-16,-5 0 3 0,-2 0 3 16,-7-2 0-16,-3 0-1 15,-3 2-2-15,-2 0-1 16,1-1-2-16,2 0-3 16,3 1 0-16,3-1-2 15,2 1-1-15,3 1-1 16,-3 1 1-16,4 2 0 15,-3-3 2-15,4 0 2 16,2 0 1-16,-4-2-1 16,-4 0 0-16,0 0-2 15,-2-2-1-15,4 2 2 0,6-1 1 16,6-1 10-16,2 2 1 16,0-1-1-16,-3 2-1 15,-5 0-10-15,-3 0-1 16,-4 1 0-16,-6-1 1 15,-1 1 1-15,-1-1 0 16,2 0 0-16,4-1 1 16,4 1 0-16,3 0 0 15,3-2-2-15,-1 2-1 0,-1-1 0 16,0-2 1-16,-7 3-1 16,-1-2 2-16,-4 0-1 15,-2 0 0-15,-4-2 0 16,3 1 0-16,-2-2-1 15,6 3-1-15,7-1-1 16,-3 1 1-16,1 1-1 16,-1-3 1-16,-3 3-1 15,0 1 0-15,-1 0-1 16,-2 1 0-16,-4 1 0 16,1-2 1-16,-3 0-1 15,1-2 1-15,-1 0 0 16,4 0 1-16,6-2 2 15,0 1 0-15,12-2 2 16,-1-2 0-16,5 0 1 16,0-1 0-16,1 3-3 0,-1 0 0 15,-9 2-3-15,2 1 0 16,-7 2 1 0,0 0-1-16,0 2 1 0,-1 0-1 15,1 0 0-15,-5-2-1 16,-4 2 0-16,-2 0 0 15,-3 2 0-15,-1 0 0 16,-2 0 0-16,-1 2 0 16,-2-1 0-16,0 2 0 0,-3 0 0 15,3-3-4-15,-2 0-52 16,0-2-68-16,7 0 79 16</inkml:trace>
  <inkml:trace contextRef="#ctx0" brushRef="#br0" timeOffset="1924.265">12811 3720 775 0,'-2'-4'133'15,"2"6"-392"-15,0 4 18 16,0-6 80-16,-1 0 73 16,-2 11 143-16,-3 4 25 15,-18 28 43-15,12-29 10 16,-2 1-23-16,0 0-17 15,-3 4-39-15,3 2-14 16,-2 6-22-16,0-2-5 0,2 5 0 16,-1 8-1-16,1 14 2 15,2 7 0-15,1 16-3 16,-1 11 16-16,1 2-2 16,-3 9-3-16,4 3-1 15,1-1-18-15,8-2-1 16,1-6 1-16,7-8 4 15,2-7-1-15,4 0 2 16,2 6-1-16,0-8-3 16,-5-2 1-16,-1-4 6 15,-5-5 2-15,-4-7 1 16,-2-1-1-16,-4 0-6 16,-1-3-2-16,-1-5-7 15,0-7-20-15,1-15-81 16,1-7-58-16,3-11-118 15,-1-7 160-15</inkml:trace>
  <inkml:trace contextRef="#ctx0" brushRef="#br0" timeOffset="2329.194">12675 3837 315 0,'18'6'79'0</inkml:trace>
  <inkml:trace contextRef="#ctx0" brushRef="#br0" timeOffset="3377.878">13301 3889 113 0,'84'-6'67'0,"5"-1"-7"0,12-3-4 15,2-1-5-15,10 2-10 16,1 7-2 0,-1 1-28-16,-1 4-4 0,-4 6 1 15,-1-7-1-15,2 10-4 16,0-2 1-16,-1-2-3 16,-6 4 0-16,-5-2 2 15,-6 1 10-15,-9-3 26 16,-5 0 8-16,-13-3 19 15,-10-1 0-15,-16 3-11 16,-6-1-4-16,-7 3-12 16,-10-1-4-16,-3 2-11 15,-3 3 2-15,-3 8-5 16,6 1-2-16,-2 9 0 16,-1 4 0-16,-2 6 7 15,1 7 3-15,2 12-1 16,0 1-4-16,-1 2-10 15,-3 4-1-15,-3 2-3 0,1 3 0 16,-1 17-2-16,1-1-2 16,-3-3-3-16,1 5-1 15,-1-13 3-15,3 3 6 16,3-9 15-16,2-5 7 16,5-8 5-16,1-8-5 15,3-5-15-15,0 1-7 0,3 1-7 16,0-2-1-16,0-2 0 15,-2-5-1-15,-1-4 0 16,-3 0 1-16,-2-2-1 16,-1-2 2-16,-3-9-1 15,-4 0 0-15,-3-7 1 16,0-4-1-16,-4 1 2 16,0-2 0-16,-6 1 0 15,-4 3-1-15,-6 1-2 16,-5 1 0-16,-10-4 7 15,-2 0 11-15,-5-1 5 16,1-2 0-16,-2-1-7 16,-7-1-12-16,-2-4-5 15,-2 1 0-15,-7-3 1 16,-3-2-1-16,-8 0 2 16,-9 0 0-16,1-1 1 15,0 2-1-15,-1-2-1 0,2-4-1 16,-6 2 0-16,2-3-1 15,4-1 0-15,3 4 0 16,1-3 0-16,0 1 0 16,-6 0 0-16,0-2 0 15,5 2 0-15,1-2 0 16,9 2 0-16,3 1-1 16,-4 0 1-16,3 0 0 15,-1 3 0-15,0 0-1 16,10 3 0-16,3 1 0 0,8 0 1 15,3 3 0-15,-4-3 0 16,0 0 0-16,-1 0 0 16,3 2 0-16,3 1 0 15,2 0 1-15,0-3 0 16,4 1-1-16,2-1 1 16,0 2 0-1,3 0-1-15,2 0 1 0,2-3-1 16,4 2 1-16,1-1 0 15,2 0 0-15,4 1 0 16,-1 1 0-16,0-3 0 16,-2 0-1-16,1 1-3 15,3 0-18-15,-3 1-69 16,0 4-51-16,1-6-226 16,-1 1 233-16</inkml:trace>
  <inkml:trace contextRef="#ctx0" brushRef="#br0" timeOffset="4312.469">12741 3834 537 0,'3'80'210'16,"-3"-81"-109"-16,1-1-223 15,4 2-20-15,-5 0 15 16,0 0 34-16,0 0 70 16,5 0 17-16,7 0 9 15,2 0 1-15,33 1 1 0,-33 0 0 16,2-1-2-16,5 3 0 15,1-2 2-15,1-2 3 16,0 1 5-16,-2-2 3 16,-4 1 1-16,3 0-3 15,5 0-5-15,-2-2-3 16,5 6-6-16,3-1-1 0,2 4 0 16,5 4 0-16,6 0 1 15,2 3 0-15,3 1 0 16,3-1 0-16,-3 4-1 15,7 0-7-15,-1 3 6 16</inkml:trace>
  <inkml:trace contextRef="#ctx0" brushRef="#br0" timeOffset="5555.913">13288 4252 287 0,'13'55'178'0,"-10"-57"-11"16,-1-2-31-16,-1 0-49 16,-1 3-22-16,0-1-36 15,0 1-13-15,0 0-30 16,-1 0-8-16,-1 1-3 0,1 0 3 16,-23 21 13-16,-46 42 3 15,12-23 2-15,-3 7 1 16,-7 7 0-16,2 0 0 15,5 2 2-15,4-5-1 16,18-13 1 0,10-8-11-16,12-9-11 0,9-7-1 15,8-4 0-15,3-3 16 0,10-1 24 16,7 0 6-16,10-6 3 16,3-6-5-16,14-6-13 15,0-6-3-15,2-6-2 16,4 1 0-16,-5-2 0 15,-6 5 1-15,-5 4 1 16,-7 3 2-16,-8 4 1 16,-3 2-1-16,-8 3-4 15,-1 3-5-15,-4 1-20 16,-2 4-7-16,-4 4-1 16,0 1 2-16,-3 4 18 15,-2 5 4-15,-3 10 3 16,-4 3-1-16,-1 10-11 15,0 2-53-15,-1 3 49 16</inkml:trace>
  <inkml:trace contextRef="#ctx0" brushRef="#br0" timeOffset="6276.28">13926 4534 1079 0,'0'-3'262'15,"8"-1"-395"-15,17 1-104 16,12-2 3-16,14-3 120 15,7-5 85-15,-2-1 105 16,1-4 24-16,-4-1 12 16,-3 2-13-16,-5 5-51 15,-6-1-21-15,-5 8-24 16,-8 2-8-16,-11 3-27 16,-5 3-1-16,-14 3 2 15,-6 3 8-15,-14 6 23 16,-9 6 1-16,-9 7-1 15,-7 6-2-15,-8 14 1 16,-3-2 1-16,4 0 0 16,8-3 0-16,22-12-10 15,13-5-7-15,23-2-5 16,13-3 4-16,25-9 13 0,14-5 9 16,18-11 5-16,9-8-2 15,10-2-2-15,8 2-2 16,2 2 2-16,-3 3-1 15,-5 3 0-15,-8 3 2 16,-14 7 0-16,-5 3 2 16,-23 7 5-16,-10 3 0 15,-20 4-2-15,-8 6-3 0,-16 0-8 16,-7 4-5-16,-19 3-14 16,-6 3-11-16,-10 4-7 15,-4-1 3-15,2-1 10 16,-1-3 12-16,5-1 9 15,7-2 0-15,7 0 1 16,5-3 0-16,10-4-1 16,1-1 0-16,4 0-1 15,6 1 1-15,3 0 0 16,0-3 1-16,3-3-11 16,1-4-15-16,-4-6-46 15,6-2-57-15,-1-8 83 16</inkml:trace>
  <inkml:trace contextRef="#ctx0" brushRef="#br0" timeOffset="6741.61">13016 5635 1100 0,'-12'3'348'0,"7"-1"-455"15,10 4-25-15,1-2 1 16,11 3 18-16,4-8 93 16,5-7 22-16,18-14 9 15,4-2-3-15,18-8-5 16,3-7-1-16,5-4-2 15,5-3-1-15,2-1-4 16,1 2-1 0,-6 6 0-16,-8 7 1 0,-15 9-4 15,-9 9-12-15,-18 15-51 16,-5 5-38-16,-12 12-6 16,-3 4 12-16,-8 9 57 15,-3 8 40-15,-5 7 19 16,-8 3 8-16,5 0-4 15,-6-3-2-15,11-8-4 16,8-2-7-16,9-4 3 16,10-2 5-16,15-1 7 0,13-4-1 15,17-1-21-15,14-1-103 16,12 8 74-16</inkml:trace>
  <inkml:trace contextRef="#ctx0" brushRef="#br0" timeOffset="9118.371">14242 4892 292 0,'0'-3'31'15,"1"2"-102"-15,3 2-13 16,-4-1 22-16,0 0 82 16,0 0 16-16,0 0 5 15,0 0-4-15,4 0-12 16,4 0 5-16,-1-1 15 16,0 0 16-16,-1 0 18 15,1-1-2-15,4-1-15 16,-3 2-13-16,1-2-28 15,31-11-7-15,-38 6-8 16,4 2 1-16,1 5 6 0,-6-3 4 16,3 4 15-16,0 0 5 15,-4-1 7-15,0 0 1 16,0 0-4-16,0 0-4 16,0 0-11-16,0-1-5 15,0-1-11-15,0-5-3 16,-1 0-3-16,-2 0-1 15,0 1-1-15,-1 0-1 16,2 2 0-16,1 3 0 0,0 1-1 16,0 0 0-16,-4-3-1 15,-4 1-1-15,5 2 0 16,-1 1 0-16,2 0 0 16,0 1 1-16,0 9-1 15,-1 5 0-15,-26 27 1 16,31-27 1-16,1-5 5 15,6 4 5-15,4 1 5 16,-3-7 4-16,5 2 6 16,0-2 2-16,3-4 5 15,-1-2 2-15,4-3-1 16,-5-2 0-16,-2-2-6 16,0 0-3-16,1 3-6 15,-1-4-2-15,-2 2-4 0,-4-3 1 16,-2-3-2-1,1 5-1-15,-1-2-2 0,-1-1-1 16,-3-4-2-16,-1 0 0 16,-2-3-4-16,-1 3-1 15,0 4 0-15,-4-4-4 16,-3 2 1-16,1 1-1 16,-5 0-1-16,1 3 1 15,1 5-2-15,-5-4 2 16,4 11-1-16,-1-3 1 15,0 4 1-15,3 0 1 0,-4-3 1 16,6 4 0-16,-1 1-1 16,3 4 0-16,0-3 0 15,2 3 0-15,0-2 1 16,0-1 0-16,4 0 0 16,0-2 1-16,9 1-1 15,-4-2 0-15,5 3 2 16,-3-2 2-16,0-5 3 15,1 0 3-15,4-2 2 16,-1-2 0-16,-2 1-1 16,6-2-1-16,-6-3 0 15,9 4-1-15,-1-5 1 16,-4 1 0-16,0-1 0 16,-5-3-1-16,-1-1 1 15,1 5-2-15,-5-6-2 0,1 1-3 16,-5-3-4-1,-2 0-3-15,-2 1 0 0,-3-3 0 16,2 4 2-16,-4-1 1 16,-1 0-2-16,-1 2 1 15,-1 2-1-15,-3 1 0 16,2 5 0-16,0 5 0 16,5 5-1-16,0 2 2 15,-1 7-1-15,5-1 1 16,-4 2-1-16,5 5 1 0,6 1 0 15,0-2 1-15,10 1 1 16,1-4 1-16,1-5 3 16,6-2 4-16,-7-5 10 15,0-2 4-15,-1-5 5 16,-1 0-1-16,3-4-7 16,0 1-2-16,-1 1-5 15,-2-5 2-15,-5-2 0 16,-3 2 2-16,-2-4-1 15,-2 2 1-15,-4 2-4 16,-2-6-2-16,-4 4-5 16,0 2-4-16,-1 1-23 15,-2 5-23-15,5 7-88 16,-1-1-89-16,7 6 141 16</inkml:trace>
  <inkml:trace contextRef="#ctx0" brushRef="#br0" timeOffset="15220.286">13875 4382 150 0,'42'-31'96'0,"-41"31"-8"16,-2 2-52-16,-1-2-19 15,1 0-17-15,0 0 0 16,0-1 23-16,0 1 13 15,1 0 12-15,0-1 3 16,0 0-15-16,0 1-10 0,0 0-11 16,0 0-1-16,0 0-7 15,0 0-1-15,0 0-3 16,0 0 0-16,0 0-2 16,0 0 1-16,0 0 14 15,0 0 9-15,0 0 11 16,0 0 0-16,0 0-13 15,0 0-11-15,0 0-11 16,0 0-2-16,0 0 0 16,0 0 0-16,0 4 1 15,1 9 0-15,-1 2 0 16,0 31 1-16,0-29 0 16,-3 8 0-16,0 2 7 15,1 8 2-15,-6 6 3 16,2 0 4-16,0 3-4 15,3-2-2-15,2-5-5 16,1 0-2-16,-4-8-3 0,0-1 0 16,-1-7 1-16,5 2 0 15,1-3-1-15,-1-3 2 16,4 1-1-16,-4-2 0 16,-2 3-1-1,2 1 0-15,3 1-1 0,-6 0 0 16,5-1 1-16,1-1-1 15,-8-3 1-15,4-2 0 0,0-4 0 16,-8-1 0-16,9-2 2 16,2-1 0-16,1-4 9 15,2 1 4-15,-5-3 0 16,0 0 1-16,0 0-2 16,0 0 2-16,0 0 10 15,0 0 3-15,0 0-2 16,4 0-4-16,5 1-11 15,-3-1-5-15,9 0-5 16,29 2 0-16,-25-3-2 16,9 1 1-16,-3 0 6 15,2 0 3-15,3 0 1 16,-1 0 0-16,3 0-5 16,0 2-4-16,4 0-1 15,-2 2 0-15,2-1-1 16,1 3 1-16,-5-1 2 15,-4-1 1-15,3 3 1 0,0-1-1 16,10 4 1-16,6 1-2 16,6 0-2-16,1 1 1 15,4-5-2-15,1 3 0 16,-6-4 2-16,0 1 1 16,-7-3 2-16,0-2 1 15,0 0 0-15,-5-2-1 16,0 2-3-16,-2 1 2 15,-6 0-1-15,-5-3 2 0,-8-1 3 16,-5 0 5-16,-8-3 15 16,-4 3 4-16,-2 1 0 15,-2-3-7-15,0 1-16 16,0 1-5-16,0 0-3 16,-5-8 0-16,2-5 0 15,-38-33-1-15,30 30 1 16,-2-2-1-16,2-2 0 15,-2 3 0-15,-1-5 0 16,0-4 0-16,-1-1 0 16,-3-5 1-16,4 6-1 15,1-1 0-15,3 5 0 16,3-1 0-16,1-3 1 16,2-2 0-16,3-2-1 15,3-2 0-15,0-4-1 16,3 2 0-16,2 2 0 0,-4 2-1 15,4 1 0-15,-3-1-1 16,2 2 0 0,2 1 0-16,-2 4 0 0,1 4 0 15,-1 5 1-15,-2 4-1 16,1 3 0-16,-1 0 0 16,-1 1 0-16,2 1-2 15,-3 2-3-15,-1 1-2 16,0 2-5-16,0 0-3 15,0 0 4-15,-1-1 2 16,1 1 3-16,-1 0 4 0,0 0 1 16,-1 0 0-16,1 1 3 15,0 0 0-15,0 0 0 16,0 0-1-16,0 0 1 16,0 0-1-16,-6 2 1 15,-5 0 1-15,-2 1 0 16,-31 7 0-16,29-10 0 15,-1 4-1-15,-2-2 0 16,-1 0 1-16,-1 2-1 16,-1-2 1-16,-5-1 0 15,-3 0-1-15,-6 0 1 16,-8-1 1-16,3 2 1 16,0-1-1-16,1-1 1 15,3-1 1-15,-4 1 0 16,3-2 0-16,4 6-1 15,-1-3 0-15,3 1 1 0,4 1 1 16,-4-3 0-16,0 1-1 16,2-1 0-16,-3 2-1 15,6-1 1-15,-3 0-1 16,2 3 0-16,-1-2-1 16,-1 3-1-16,3-4 0 15,0 0 0-15,4 3 0 16,0-1-1-16,-1 0 0 0,0 4-2 15,-3-1-1-15,5 3-25 16,-1 4-28-16,3 1-119 16,5 1-179-16,3 4 227 15</inkml:trace>
  <inkml:trace contextRef="#ctx0" brushRef="#br0" timeOffset="31225.799">13875 4528 54 0,'-6'-2'58'15,"-3"0"17"-15,3 1 21 16,3-3 13-16,-7-3 0 16,3 0-8-16,1-1-29 15,-2 3-16-15,8 1-29 16,-4-2-11-16,3 5-13 16,1 0-1-16,0 1 9 15,0 0 6-15,0-1 13 0,0 0 7 16,-1 0 0-16,0-1 0 15,0 1-3-15,0 0-1 16,-1 0-4-16,1 0-4 16,0 0-10-16,1 0-5 15,0-1 0-15,0 1 3 16,0 0 5-16,0 0 4 16,0 0 1-16,0 0-3 15,0-1-5-15,0 1-5 0,0 0-9 16,0 0-2-16,0 0-3 15,0 0 1-15,0 0 2 16,0-1 0-16,5 1 1 16,11-2 0-16,30-3 0 15,-30 6 0-15,1 0 0 16,-2 0 0-16,5 2-1 16,-4-2 0-16,6 1 1 15,2 1 0-15,0-2 0 16,11 1 0-16,-4-2 1 15,5-1-1-15,1 0 0 16,-5-1 0-16,6 3 0 16,-1 0 0-16,0 1 0 15,0 0 0-15,-4 0-1 16,2 1 1-16,-3 0 0 16,4 1 0-16,1-1 0 15,0 0 0-15,-2-2 0 16,0 0 1-16,1 0 0 0,-3 3-1 15,1-2 0-15,2 4 0 16,-7-4 0-16,1 1 0 16,-7 2 1-16,-3-4 0 15,-4 1 2-15,-6-3-1 16,2 0 1-16,-5 1 2 16,-1 1 2-16,-2 3 8 15,-7-3 5-15,2 0-2 0,-1-2-6 16,1 1-9-16,-16-3-3 15,-33-9 2-15,23 7 3 16,-3-2 1-16,-2 1-3 16,-4-2-1-16,-8 3-2 15,-2 3-2-15,-3 0-1 16,-2 1-1-16,2 0-6 16,1 2-1-16,-3 0 0 15,1 1 2-15,-4 1 6 16,-2-2 3-16,0 3 0 15,2 0 0-15,7 0 0 16,2 4-2-16,7-3-1 16,3 3 0-16,7-1 1 15,3-3 1-15,10 2-1 16,7-3-3-16,7 4-6 16,0-4-1-16,3 3 2 15,-2-5 4-15,0 0 5 0,11 2 2 16,19 6-1-16,35 6 0 15,-17-12-1 1,1-1 0-16,7-3 1 0,0-1 0 16,4-2 1-16,-2-1 0 15,-1 4 0-15,1 0 1 16,-4-1-1-16,0 2 1 16,-1 0 0-16,-2 0 1 15,0 1 1-15,-4 1 0 0,0 4-1 16,-8 0 0-1,-2 1-1-15,-3-1 0 0,-11-3 1 16,-2 0 0-16,-9-1 1 16,-3 3 1-16,-4-3 0 15,-1 1 0-15,-3-2 3 16,-1 0 5-16,0-1 9 16,-1 0 0-16,-1 0-5 15,1 0-7-15,-2 0-10 16,-14-4 0-16,-34-7-4 15,28 10 1-15,-4-5-3 16,-3 1-1-16,-4 1-2 16,-10-3-2-16,-2 5-5 15,-5 1-3-15,-3 0-7 16,1 2 1-16,-3 0 5 16,1 1 2-16,8 2 8 0,-5-2 2 15,7 4 1-15,1-4 1 16,0 0 3-16,7 2 1 15,3-3 2-15,3 2 0 16,3 0 0-16,3 1 0 16,1-2-2-16,0 0 1 15,7 2 0-15,-1 0 0 16,6 1 1-16,-2-3 1 16,3 2 2-16,4-2-1 0,-3-3 0 15,7 2 0-15,1-2-2 16,2 2 0-16,0 0 0 15,0 0 0-15,0 0 0 16,0 0 2-16,0 0 0 16,0 0 0-16,0 0 0 15,0 0-2-15,0 0 0 16,2 5 0-16,2 4 1 16,-1 2 0-16,1 0 3 15,9 28 1-15,-13-27 2 16,3 3 0-16,0 1 0 15,-2 1-1-15,2 2 1 16,-3-5 0-16,-3-1 2 16,0 1 3-16,-2 5-1 15,1-1-1-15,1 6-3 16,0-1-2-16,5 4-2 16,-1-4 0-16,-1 0-1 0,0-4 0 15,-2-2 1-15,6 0 1 16,-1-4-1-16,-1 2 0 15,-1-5-1-15,-2-1 0 16,-2 2 0-16,4-1 1 16,-1-3 1-16,-1 0 1 15,1-4 2-15,-4 0 1 16,3-3 2-16,0 0 0 16,0-1-1-16,0-1 0 0,0 1 0 15,-1 0 1-15,1 0 0 16,0 0-1-16,-1-3-1 15,-2-5-3-15,1-2-2 16,1 1 0-16,-4-32-2 16,4 24 1-16,0-3-2 15,-1-8 0-15,1-4-3 16,-2-1-1-16,4 0 0 16,4 2 1-16,-3 3 0 15,3-1 0-15,0 0-1 16,-3 2 0-16,4 3-1 15,0 5 0-15,5 6 0 16,-5 3 0-16,2 6-5 16,-1 1-3-16,-4 4-5 15,-2 0 0-15,0 0 4 16,0 0 2-16,0 0 6 16,0 0 2-16,0 0 1 0,2 0 0 15,2 10-1-15,0 3-1 16,28 32-1-16,-28-24 1 15,0 4 0-15,-1 2 0 16,0 4 2-16,1 2 0 16,0 4 0-16,-2 5 1 15,-2-2 0-15,-1-2 1 16,-1-2 1-16,-1-4 1 16,2-2 0-16,0 0 0 0,0-1-1 15,-4 0 0 1,-1 2 1-16,-4-2 0 0,3-6 0 15,3-1 0-15,4-7 1 16,1-3 1-16,2-2 1 16,-6-5 0-16,0-5 0 15,3 1 1-15,-1-1 2 16,0 0 0-16,1 0 1 16,0 0 0-16,-1 0-1 15,0-1 1-15,0 0-1 16,0 0 0-16,-1 0 1 15,2-5 3-15,0-7 1 16,0 1-2-16,4-34-2 16,-6 28-4-16,-1-4-2 15,3 0-1-15,-3 3 1 16,-1 0 0-16,1 3 1 16,-1 0 0-16,3 6 0 0,1-1-1 15,-4 5-1-15,1 2-1 16,2 1-2-16,1-1-2 15,0 4-4-15,0 0 0 16,0 0 0-16,0 0 0 16,0 0 3-16,0 0 1 15,0 2 1-15,-1 9 1 0,1 4-1 16,-1 30 1 0,1-29 1-16,3-2 1 0,-2-4 0 15,-1-1 1-15,4 1 0 16,-4-2-1-16,1-3 0 15,0 2 0-15,2-2 1 16,1 0 0-16,-3-1 2 16,2-2 0-16,-5-2 0 15,2 0 0-15,0 0-3 16,0 0 0-16,0 0 0 16,0 0-2-16,0 0 1 15,3 2 0-15,13 5 0 16,37 17 0-16,-28-17 1 15,5 0-1-15,1-3 1 16,2 2 0-16,2 1 5 16,2-1 3-16,1 1 1 15,0-2 0-15,0-1-4 0,0-2-2 16,-2 3-2-16,-2-3 1 16,-2 1 0-16,0-1 0 15,0 0 0-15,4 0 2 16,0-4 1-16,0 2 1 15,-5-1 0-15,-2 1-1 16,-6 1 0-16,-6-1-2 16,-1 2 0-16,-5-1-2 15,-1 3 0-15,0 0-1 16,2-1 0-16,0 2 0 0,-5-2 0 16,4 0 1-16,-2 3 0 15,1-5 0-15,1 0 0 16,-2 2 0-16,-1-1 0 15,-2-1 0-15,1 1 1 16,-4-2 1-16,-3 0 3 16,0 0 1-16,-1-1 14 15,0 0 0-15,0 0-3 16,0 0-2-16,-1 0-14 16,-1-2-1-16,-13-5 0 15,-30-14 1-15,25 14-1 16,0-1 0-16,-6 1-3 15,-6 0 0-15,-5 0-1 16,-3 1-1-16,-7 1 1 16,0 3 1-16,2 0 0 15,1 1 0-15,3 2-2 16,4 0-1-16,3 0 1 0,1 0 1 16,10 0 2-16,2 0 1 15,9 2 0-15,4 1-1 16,3-1-5-16,5-1-3 15,1 1-2-15,0-2 1 16,0 0 5-16,0 0 2 16,14 2 2-16,10 7 0 15,35 27 1-15,-24-32 0 0,-4-1 0 16,2 0 1-16,4-3 0 16,-5 2 0-16,6 3 0 15,1-2 0-15,-5 2 2 16,4 2 0-16,-1-3-1 15,0 2 1-15,-4 0 0 16,1 0 0-16,-4 1 5 16,-1-3 0-16,-3 2 0 15,-2-1 1-15,1 0-4 16,-6 0 1-16,3-5 5 16,1 4 3-16,-4-6 1 15,0 1 0-15,-2 1-7 16,-4-2-2-16,0 1-3 15,-5 0-2-15,-6-2 0 16,-1 0-2-16,-3 1-36 16,1 0-37-16,0 1-125 0,0 0-79 15,-13-6 167-15</inkml:trace>
  <inkml:trace contextRef="#ctx0" brushRef="#br0" timeOffset="31474.135">14971 4543 347 0,'0'-17'87'0</inkml:trace>
  <inkml:trace contextRef="#ctx0" brushRef="#br0" timeOffset="32365.807">15057 4542 723 0,'33'4'270'0,"-39"-12"-188"16,3 8-164-16,2 3-5 15,-1 5 10-15,-3 3 32 16,-1 1 38-16,0 3 5 16,1 4 2-16,-1 0 2 15,1-3 0-15,2 1 2 16,1-4 4-16,2 1 6 15,1 2 10-15,-1 3 4 16,2 3 7-16,1-2-2 16,2 8-3-16,1-2-4 0,-2-5-6 15,2 7-2-15,0-4-3 16,0 4-2-16,-1 9-5 16,-2-3-3-16,0 3-2 15,-2-2-1-15,2-5 3 16,0-4 2-16,-3-1 1 15,1-5 0-15,0-3 0 16,-1-2 4-16,2-9 24 16,-2-1 13-16,0-5 9 15,0-2-4-15,-2 1-25 16,1-1-13-16,0 1-12 16,-1-13-1-16,0-6 3 15,-2-31 0-15,4 26 0 16,2-4 1-16,2-6-5 15,2 2-1-15,-4-3-4 16,3 1-3-16,0 0-2 0,-2-8 1 16,0-2 3-16,-2-3 1 15,-1 4-12-15,0 1-4 16,0 5 0-16,-1 2 1 16,1 5 14-16,-2 5 2 15,-1 10-1-15,2 1-3 16,-1 8-10-16,2 4-3 15,0 3-3-15,-1 0 1 16,0 0 10-16,0 0 4 16,-1 5 6-16,1 17 1 0,-2 36 1 15,0-26 0-15,1 2 2 16,-1 2 0 0,2 2 2-16,-2 4 0 0,2 5 0 15,1-5 1-15,-1-3 7 16,3-5 2-16,-1 0 0 15,-1-2 0-15,-1-1-5 16,-2-1-2-16,3-6 2 16,1 2-1-16,0-7-3 15,1-3 0-15,-2 1-1 16,0-4 1-16,3-2 2 16,-3-3 6-16,1-7 9 15,-1 0 3-15,0-1 2 16,0-1-5-16,0 1-10 15,0 0-4-15,-1 0-4 16,0 0 0-16,-1-1 1 0,1 0-2 16,0 0-4-16,0-1-16 15,0 1-120 1,-3 0-162-16,-1 0 187 0</inkml:trace>
  <inkml:trace contextRef="#ctx0" brushRef="#br0" timeOffset="34063.804">14615 4733 662 0,'6'-5'166'16,"1"-4"-117"-16,14 8-282 16,6 2 10-16,3 4 103 15,3 1 38-15,-3-2 81 16,-5-2 50-16,-4-2 56 16,-6-3 17-16,-1-6-5 15,1 4-27-15,2-2-44 16,1 0-13-16,4-1-2 15,2 0 2-15,5 0-2 0,7 0-4 16,1 2-15-16,2 1-7 16,1 2-2-16,8 0 1 15,5-1 3-15,2-1 1 16,11 1 1-16,1 0-3 16,8-2-3-16,4 4-2 15,2-1 0-15,-3-2 3 16,-2-3 17-16,-2-5 9 0,1 3 15 15,5-3 1-15,-2 3-18 16,-3 2-7-16,-11 1-16 16,-1 0-3-16,-5 2 1 15,4 2 2-15,2 1 4 16,-5-1 0-16,2 3 0 16,-1 3-1-16,-6-1-5 15,-4 2 0-15,-3 1-1 16,-1 0-1-16,0 2 0 15,6 0 0-15,1-1 2 16,-3 0-1-16,0 2 0 16,0 0 1-16,-4-1 3 15,1-1 6-15,3 0 9 16,1 1 0-16,4-3-4 16,0 1-6-16,1-2-8 15,-2-3 0-15,-7 0 2 16,0 2 1-16,0-6 3 0,-7-1 0 15,8-3 4-15,-2 1 2 16,-3 1 1-16,2-1 1 16,-13 4-6-16,-4-1-3 15,-10 4-6-15,-8-1-2 16,-7 1-3-16,-1 1-5 16,-2 0-14-16,-1-1-17 15,0 0-59-15,0 0-35 16,-24 4-28-16,-34 5 5 0,31-14 25 15,2-4 12-15,8-6 85 16</inkml:trace>
  <inkml:trace contextRef="#ctx0" brushRef="#br0" timeOffset="34529.831">17726 4207 769 0,'-8'0'114'0,"9"3"-380"16,6 10-5-16,5 16 51 0,0 2 114 15,-4 0 133-15,-2 1 22 16,5-10 45-16,7 0 6 16,8-2-7-16,3-5-12 15,3-1-24-15,5-5 0 16,3-3 3-16,1 0 0 16,1-1-12-16,-2 2-6 15,-12 0-14-15,0-1-6 0,-5-1-10 16,-2 1-5-1,-4 3-7-15,-6 1 0 0,-7 5-2 16,-3 1 0-16,-2 3 2 16,-1 8 0-16,-6 2 0 15,1 2 0-15,-8 7 0 16,0-2-2-16,-6 6-26 16,-3 6-22-16,3-8-64 15,2-2-73-15,6-9 120 16</inkml:trace>
  <inkml:trace contextRef="#ctx0" brushRef="#br0" timeOffset="34780.022">18646 3758 608 0,'-15'6'152'0</inkml:trace>
  <inkml:trace contextRef="#ctx0" brushRef="#br0" timeOffset="35063.314">18414 3967 319 0,'-6'8'142'0,"3"2"-55"16,2 8-12-16,2 12 1 16,2 12-7-16,4 19-26 15,3 10-13-15,2 12-28 16,-2 1 1-16,-2 20 13 15,-2 4 1-15,-3 7 0 16,-1 2-2-16,2-13-14 16,2-10 32-16,3-4 10 15,1-1 9-15,-2-17 2 16,-1-5-33-16,-3-12-10 16,0-9-9-16,-3-8-1 0,-2-5-1 15,-2-14-5-15,-1-6-6 16,3-7-25-16,-2-6-36 15,-4-7-202-15,3-14 186 16</inkml:trace>
  <inkml:trace contextRef="#ctx0" brushRef="#br0" timeOffset="35296.152">18604 3768 988 0,'-4'27'247'15</inkml:trace>
  <inkml:trace contextRef="#ctx0" brushRef="#br0" timeOffset="36051.526">18608 3848 249 0,'38'87'174'16,"-30"-85"-3"-16,6-1-64 16,3-2-17-16,4 0-29 0,-2-3-6 15,8 2-20-15,0-1-9 16,8-2-13-16,5 2-7 15,6-3-6-15,5 2 0 16,8 1-1-16,1 2-1 16,6 1 0-16,-2-3-1 15,4 3 1-15,1-3 2 16,-3-4 1-16,-5 6 2 16,-8-3-1-16,-5 4 0 0,-9 0 2 15,2-2-1-15,-13 3-2 16,2 0 0-16,-13 5-1 15,-1 3 0-15,-5-2 0 16,-3 6 0-16,0 1 4 16,-1 1 3-16,-4 7 5 15,1-1 0-15,-6 10-4 16,-2 7-2-16,-4 9-4 16,-1 5 0-16,-4 7 2 15,-1-2-1-15,0 1 1 16,3 1-1-16,4-4-3 15,1 4 2-15,4 4-2 16,1 4 1-16,5 3 0 16,2-4 0-16,5-7 2 15,-2-6 1-15,1-9 2 16,4 1 0-16,-3-3 3 16,5 2 0-16,-1-3-3 0,-1-3 0 15,1-1-3-15,-1-4-1 16,-4-2 1-16,2 0-1 15,-5-8 0-15,1-1 1 16,-1-6 2-16,-3-4 1 16,-4-5 12-16,2-1 9 15,-5-1 8-15,1-1 2 16,1-4-11-16,0 0-10 16,0 0-9-16,-1 0-3 0,-2 4 1 15,-10 6 0-15,-37 28 2 16,27-27 1-16,-6-2 1 15,-2 1 1-15,3 0 3 16,-4-4 0-16,-1 1 2 16,-3-2-1-16,-16-2-2 15,-6-2-2 1,-11-1-3-16,-6-2-2 0,1-2-1 16,-5 0-2-16,0 1-2 15,-2 2-5-15,2 5-26 16,11-3-29-16,13 1-143 15,11 4 135-15</inkml:trace>
  <inkml:trace contextRef="#ctx0" brushRef="#br0" timeOffset="36641.948">20408 4074 904 0,'2'-2'280'0,"0"4"-352"15,1 4-16-15,-3-6 3 16,4 16 24-16,10 46 56 16,-9-26 4-16,0 13 0 15,4 6 0-15,0 6 1 0,2 7-1 16,-1 5 1-16,-3 0 0 16,1 12 3-16,-1 3 2 15,-2-12 2-15,2-3 1 16,0-12 8-16,-3-7 9 15,1-4 18-15,-3-2-2 16,-2-6-9-16,1-4-10 16,-1-4-20-16,1-4-1 15,-1-8-1-15,2-3-4 16,-1-11-39-16,0-1-24 0,-1-8-51 16,-1-5-121-16,-3-21 164 15</inkml:trace>
  <inkml:trace contextRef="#ctx0" brushRef="#br0" timeOffset="36866.524">20179 3996 1076 0,'2'-5'109'16,"5"1"-194"-16</inkml:trace>
  <inkml:trace contextRef="#ctx0" brushRef="#br0" timeOffset="37584.738">20398 3972 240 0,'46'-11'128'15,"6"-1"-35"-15,1 4-44 16,12-4-43-16,6-1-2 16,10 2 0-16,3-2 2 15,-1 7 5-15,-7 2 3 16,-14-1 3-16,-1 5-1 0,-8-1-6 16,-3 0-5-16,-2 3-3 15,-6-2-1-15,-7 4 1 16,-3 2 0-16,-10-1 16 15,-2 5 17-15,-7-4 11 16,-6-2 5-16,-2 4 7 16,-4-7-13-16,-1 5-5 15,1 1-4-15,0 5-19 16,-2 3-2-16,1 8-5 16,-1 2-1-16,-4 8-3 15,4 6 2-15,0 7 10 16,-3 3 1-16,2 9 0 15,1 2-5-15,-4 2-11 16,5 2-3-16,-2 5 2 16,-1 5 1-16,-1 7 12 15,2 3 0-15,3-8-1 0,2-8 2 16,6-7-7-16,-1-21 1 31,-5-19 3-31,2 0 1 0,14 60 5 0,2-2 0 16,3-6 0-16,-10-29-2 15,-2-17 0-15,0 2 1 16,-7-15 2-16,2-1 0 16,-4-4-2-16,0-6 6 15,-3 2 12-15,1-3 3 16,-1-2 7-16,0 0-7 0,0-1-14 16,0 1-3-16,-1 0-12 15,-1-1-2-15,1 0-5 16,-14-4-2-16,-10-1-1 15,-35-5 0-15,17 4 2 16,4 0-1-16,-8 2 0 16,1 3-1-16,2 2 0 15,0 2-2-15,4 0 1 16,-1 1 0-16,6 2 1 16,-1-1-1-16,-4 2 0 15,-1 2 0-15,-7-2 0 16,-4 0-2-16,1 1 0 15,-1-1 0-15,4-1-23 16,2 2-27-16,12-2-96 16,6 0-69-16,9 0 131 0</inkml:trace>
  <inkml:trace contextRef="#ctx0" brushRef="#br0" timeOffset="38169.331">22416 4019 840 0,'0'-4'238'0,"3"7"-339"0,-1 3-4 15,-2-6 13-15,0 8 36 16,1 22 59-16,3 48 1 16,-5-27-3-16,0 6 0 15,-1 7-1-15,2-1 0 16,0 18 67-16,-1 3 2 15,-3 14 1-15,-4 2-1 16,3-12-65-16,0-11-2 16,2-10 7-16,3-6 1 15,-5-8 1-15,4 0-1 0,-2-16-6 16,-2-2 0-16,2-11-1 16,-3-7-1-16,1-8-26 15,-2-3-21-15,2-6-54 16,-3-7-62-16,-3-15 104 15</inkml:trace>
  <inkml:trace contextRef="#ctx0" brushRef="#br0" timeOffset="38395.725">22425 3902 1148 0,'-1'-1'220'0,"1"0"-527"15,0 0 184-15</inkml:trace>
  <inkml:trace contextRef="#ctx0" brushRef="#br0" timeOffset="39233.685">22465 3907 201 0,'94'13'112'16,"-51"-22"-7"-16,9-8-17 16,16 2-37-16,3-7-10 0,-2 2-31 15,0 0 1-15,0 1 2 16,-2 1-2-16,1 4-3 16,3 4-6-16,-7 2-2 15,-7 8 0-15,-8 0-1 16,-2 3 1-16,-6 7 0 15,-5-1 1-15,-4 7 1 16,-5 1 12-16,-5 5 4 16,0 1 4-16,-4 3 16 15,1 0 0-15,-3 1 20 16,2 4 9-16,0 10 10 16,-3 5-10-16,-3 12-26 15,-5 1-12-15,-4 3-24 16,-3 3-1-16,0-5 2 15,-1 3 0-15,-1 6 11 16,2 0 3-16,-3 10 18 16,-1 3 0-16,1-12-11 0,2-8-4 15,1-17-20-15,0-7 0 16,0 0 0-16,0 0 1 16,1 3-1-16,0 0-1 15,0-2 0-15,-1-1 2 16,0-1 2-16,1-2 2 15,1-7 0-15,-1-2 0 16,-1-5-2-16,-1-5 0 0,-4-1-2 16,3-5 1-16,-3 0 6 15,-1 0 3-15,1-2 3 16,-2 1-2-16,1-5-6 16,0 1-3-16,1 0 7 15,1 0 1-15,-2 0 1 16,0-1 0-16,-2-2-11 15,-1-1 0-15,-2 2-1 16,-2-1 2-16,1 1 6 16,0 2 2-16,-3-3 2 15,-3-2-1-15,-4 0-6 16,-4-7-3-16,1 4-2 16,-3-6-2-16,-2-1 2 15,-1 1 0-15,-8-5 0 16,-3 4 0-16,-9 0 0 15,-3 0 2-15,-2 0 1 16,-2-3 0-16,5 2-1 0,-1-1-2 16,-4-1-2-16,-2 4 0 15,-4 3 0-15,-1 0-1 16,3 1 1-16,3 2 0 16,3 0-1-16,6 3 1 15,-1 2-1-15,-2-1 0 16,-4 1 0-16,-3 0 0 15,5 1-1-15,6-2-1 16,11 3-1-16,4-1-7 0,10 1-34 16,-2 1-32-16,7-2-112 15,0 8-119-15,-8 7 195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21:32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8391 9573 593 0,'3'-2'127'0,"1"-4"-289"16,2-1-7-16,-2-1 81 15,-1-1 75-15,1 3 136 16,-3 1 29-16,0 2-2 15,-1 2-29-15,0 0-57 16,-1-1-20-16,0 1-15 16,0-1 0-16,0 0 6 15,-1-4 2-15,-2-1-7 16,-1 0-4-16,1 2-8 16,2-1-2-16,-7 0-5 15,0 0 0-15,-2 1 4 16,-32-30 2-16,27 27-4 15,1-2 0-15,-5-3-5 16,0-1-1-16,-7 1 2 16,2 1-1-16,-2 3 0 0,0 0 2 15,3 7 0-15,-1-1-1 16,-1 6-2-16,1 3-4 16,0 7-3-16,-2 4 2 15,1 2 3-15,-3 3 3 16,0 1 4-16,2 5 0 15,2 6 2-15,4 7-1 16,3 5-4-16,3 1-1 16,0 2-4-16,5 2-1 0,-3-4-2 15,3 0 0-15,4-3-1 16,0-5 0-16,6 0 0 16,0-1 1-16,3-2 5 15,1-5 1-15,5-5 0 16,5-7-1-16,7-4-5 15,1-3 1-15,7-9-2 16,1-1 1-16,3-3 0 16,1-3-1-16,0-6 3 15,-3-1 0-15,-2-4 0 16,1-5-1-16,-2-6 4 16,-4-1 2-16,0-6 7 15,-1 1 4-15,-2 1 2 16,-1-2-2-16,-7 3 3 15,-1 0 1-15,-4 0-2 16,0-4-1-16,0 0-6 0,-2 2-4 16,-5-6-4-16,-1 3 0 15,-1-6-2-15,1-2 2 16,0 3 2-16,0 5 1 16,0 6 3-16,-5 2-1 15,-2-1-3-15,2 2-2 16,-7-2-6-16,2 0-7 15,-1 10-12-15,1-2-10 16,0 9-39-16,3 4-44 0,1 3-133 16,1 0-84-16,5 4 198 15</inkml:trace>
  <inkml:trace contextRef="#ctx0" brushRef="#br0" timeOffset="519.616">8759 9517 232 0,'7'31'195'0,"-7"-31"17"16,0 0-19-16,1 0-16 15,-2 0-37-15,-1 0-17 0,2 0-26 16,0 0-8-16,0 0-12 16,-1 0-6-16,0 0-20 15,0 0-6-15,0 0-12 16,0 0-5-16,0 0-11 16,-1 0-4-16,1 0-8 15,-2 7-3-15,-6 21 7 16,-6 33 2-16,6-20 4 15,4 2 1-15,-3 5-6 16,-2-2-3-16,7-6-5 16,1-2-3-16,3-7-41 15,6 0-40-15,-2-1-198 16,7-5 181-16</inkml:trace>
  <inkml:trace contextRef="#ctx0" brushRef="#br0" timeOffset="1795.848">14678 9441 1166 0,'14'-52'392'0,"-11"49"-437"15,1-3-62-15,3-1-26 16,4-2 2-16,-3-2 68 16,-2 2 48-16,-4 2 60 15,-1 4 20-15,-1 3 24 16,0-2-6-16,0 1-27 15,-1 0-16-15,0 0-14 0,-5-2-2 16,-19-8-3-16,-32-6-1 16,24 17-10-16,-2 8-6 15,-4 2-4-15,0 6 0 16,1 5 1-16,2 1 0 16,7 6 1-16,3 1-1 15,0 12 1-15,4 5-1 16,4 14 0-16,4-2-1 0,11-5-3 15,3-5 1 1,9-7-1-16,1-4 1 0,5-8 0 16,7-1 1-16,-1-7 0 15,2-3 0-15,6-5 1 16,-2-3 0-16,6-4 0 16,-1-5 1-16,4-2 1 15,-1-5 0-15,3-3 1 16,2 0-1-16,0-6 0 15,1-2 0-15,-1-3 1 16,-2-3-1-16,-5-5-2 16,-2 1-2-16,-4-4-1 15,-1 1-1-15,-6-3 4 16,-1-1 2-16,-7-9 3 16,-3-5 3-16,-3-1 1 15,-5 2 2-15,-1 4 3 16,-4 1-4-16,-8 1-6 15,-2-1-5-15,-5 5-3 16,-2 4 0-16,-2 4 4 0,-4 4 0 16,-5 8-5-16,-5 2-5 15,-8 13-21-15,0 5-27 16,3 13-76-16,2 6-37 16,11 4-140-16,5 1 190 15</inkml:trace>
  <inkml:trace contextRef="#ctx0" brushRef="#br0" timeOffset="2518.802">15292 9701 874 0,'1'3'307'16,"-2"-8"-268"-16,2 2-30 15,-1 1 12-15,0 1 29 16,0 0 41-16,1 0 17 16,4-6-9-16,1-4-18 15,-1-2-36-15,21-27-16 0,-17 27-19 31,-1 1-4-31,1 4 1 0,4-1 2 16,-1 2 7-16,0 4 1 0,5 2-3 16,2 3-4-16,-1 6-7 15,2 2-1-15,-5 6-2 16,-2 1 0-16,-4 3 1 16,-1 0-1-16,-6-1 0 15,1 1 2-15,-7 1-2 16,-1-2 1-16,-6 3 0 15,-4-1 0-15,-5-7 1 16,0 0 0-16,-2 0-1 16,1-4 0-16,0-2-3 15,2-2-1-15,1-5-2 16,1 0-1-16,3-3 2 16,3-2 1-16,1 0 4 15,1-2 3-15,6 4 4 16,-1-1 1-16,8 3-3 0,-4 0 1 15,0 0 0-15,27 5 0 16,45 16 1-16,-21-4-3 16,7 3-12-16,0 0-15 15,-4 2-61-15,-2 1-67 16,-5-5 92-16</inkml:trace>
  <inkml:trace contextRef="#ctx0" brushRef="#br0" timeOffset="4134.944">22725 9447 491 0,'-3'0'123'0</inkml:trace>
  <inkml:trace contextRef="#ctx0" brushRef="#br0" timeOffset="4288.536">22706 9487 457 0,'-30'46'218'0,"30"-45"-86"15,0 0-45-15,0-1-15 16,0 0 12-16,0-1 27 16,-1 0 4-16,1 1-25 15,-1-1-28-15,1 1-43 16,0-1-11-16,0 1-72 0,0 0-94 16,0 0 102-16</inkml:trace>
  <inkml:trace contextRef="#ctx0" brushRef="#br0" timeOffset="21375.252">21911 9127 435 0,'0'-55'176'0,"-4"53"-108"16,1-2-27-16,-1 3-5 15,3 0 8-15,0 1 15 16,0 0 0-16,0 0-17 16,-1 0-8-16,-7 17-6 15,-31 32 5-15,28-28 22 16,1 0 7-16,-1 5-1 16,-2-2-10-16,3 3-25 15,-2 3-9-15,2 3-8 16,2 4 3-16,2-3-1 15,2-4 0-15,5-2-2 16,0-2-2-16,2 4-2 16,4 5 2-16,0 2-3 0,3-1 0 15,4-4-1-15,2-2-1 16,2-6-1-16,0-4 1 16,2-4 0-16,0-6 6 15,2-1 12-15,6 1 4 16,3-7 5-16,-2 2-5 15,0-7-10 1,-1-1-3-16,-2 0-6 0,5-4-1 0,2-3-4 16,0-1 0-16,3-1 0 15,-3 1 1-15,3-1 1 16,-2-2 1-16,-2 1-1 16,1-2 0-16,-6-4-1 15,-2 0 0-15,3-3-3 16,-5-1-1-16,0-2-2 15,-4-1 1-15,-6-1 3 16,0 4 0-16,-5 3 1 16,1-1 1-16,0 2 0 15,-2-4 0-15,0-1 1 16,-3 2-1-16,-4-1 1 16,1 5-2-16,-6-2-3 15,2 1-1-15,-2 0 0 16,0-1 1-16,-5 4 3 15,-2-4 1-15,-1-2 3 0,-3 1 1 16,0-2-3-16,-4 2-1 16,-7 3-1-16,-3-1-1 15,-5 3 0-15,1 5 1 16,-2-1 0-16,1 4-1 16,-1 5 1-16,1-2-1 15,1 4-1-15,0 0 0 16,5 1 1-16,-3 2-1 15,2 1-2-15,-8 4-10 16,1 5-23-16,4 2-18 0,3 3-52 16,7 0-59-16,13 3 108 15</inkml:trace>
  <inkml:trace contextRef="#ctx0" brushRef="#br0" timeOffset="31180.743">22544 9600 271 0,'-29'32'130'0,"30"-32"-46"15,-1 0-28-15,0 0-14 16,-1-1-3-16,0 1-8 16,-1 0-2-16,2 0-15 15,0 0-6-15,0 0 1 16,0 0 3-16,0 0 5 0,0 0 5 15,0 0 13-15,0 0 6 16,0 0 12-16,0 0 2 16,0 0-4-16,0 0-5 15,0 0-15-15,0 0-2 16,0 0 3-16,0 0 4 16,0 0 6-16,0 0 0 15,0 0-4-15,0 0-1 16,3 1-3-16,0 0-3 0,2 1-9 15,3-1-4-15,-2-1-9 16,4 0-2-16,2 0-2 16,-1 0 0-16,33 0-2 15,-31-4-1-15,0 3-1 16,1 0 1-16,-1-1-1 16,0-2 1-16,0 1-1 15,-1 0 0-15,2 2 0 16,1 1-1-16,1 0 0 15,0 0 0-15,0 0 1 16,-2 3 0-16,-1 1 1 16,-2 2 1-16,0 2 1 15,-2 0 1-15,-1 0 2 16,-1-1 0-16,-1 0 2 16,-2-1 2-16,1 3 9 15,-2-1 2-15,1-1 0 0,-3-2-2 16,-1-1-9-1,-1 4-3-15,-3-4 0 0,3 0 1 16,0 2 1-16,0-1 0 16,0 3-2-16,-4 0-1 15,0-2-3-15,1 2-2 16,-3 4-1-16,0 0 0 16,-2-3-1-16,-3-2 1 0,-2 0-1 15,3 1 1 1,-2 0 0-16,3 1 1 0,2-4 0 15,-1 1 0-15,2-1-1 16,0-1-1-16,0 2 0 16,2-4-1-16,-1 0 0 15,2 4 0-15,-2-1-1 16,3-1 1-16,-2 1 0 16,0-2 0-16,4 2 0 15,-2 0 0-15,3-2 0 16,0-3-1-16,0 0 0 15,0 0 0-15,0 0-2 16,0 0 1-16,0 0 1 16,0 0-1-16,0 0 2 15,0 0 1-15,4 2-1 16,7 2 1-16,3-1-1 16,29 12 0-16,-27-12 0 15,2 0 1-15,-2-1-1 0,1-1 0 16,-2 3 1-16,-2-3 0 15,1 1 0-15,0 2 1 16,-2-3-1-16,0 4 0 16,-1 0 0-16,-1 0 0 15,-1 0 0-15,0-1 0 16,-6-4 0-16,5 4 0 16,-5-2 0-1,-3 0-1-15,2 4-1 0,-2-6 0 16,0 0-3-16,0 0-1 0,0 0 0 15,0 0 0-15,0 0 3 16,0 0 0-16,0 0-2 16,0 0 1-16,-1 0 1 15,0 1 0-15,-3 6 3 16,0-1 0-16,0 0 0 16,-5-2 0-16,-2 4-1 15,-32 30-1-15,29-26 0 16,0-2-2-16,-1-2-1 15,1 2-1-15,-1-2 1 16,-2 0 0-16,0 0 0 16,-1-1-6-16,4 2-7 15,-1-3-2-15,3 2-2 16,0-1 3-16,1-3-9 16,1 2-18-16,3-3-88 15,1 1-128-15,5-6 167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29:46.1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7024 14788 192 0,'0'-1'112'0,"-2"1"2"15,2-1-24 1,0 1-12-16,0-2-1 0,0 1-11 16,0 1-3-16,0-1-5 15,0 1 2-15,-1-1 0 16,1 0 0-16,0 0-1 16,0-1 0-16,-1 2-7 15,0-1-7-15,0 0-14 16,0 0-9-16,0 0-12 15,-1 0-6-15,1 0-5 16,0-1-4-16,0 1-1 16,0 0 2-16,0 0 3 15,-1 0 1-15,1 0 1 16,0-1-1-16,-3-1 1 16,-5-3 0-16,-2-1 4 15,-28-18 1-15,25 24 4 0,-1-5 2 16,1 6 2-16,-1 0-1 15,2 0-3-15,1 5-4 16,0 2-6-16,2 0-2 16,-2 2 0-16,2-1 0 15,0 3 4-15,-1 4 2 16,4 5 2-16,0 2 1 16,0 5-1-16,-2 0 1 15,-2 1-3-15,-3 0-3 16,3 1-2-16,5 4 0 15,1 2-2-15,0 2-1 0,3 0 1 16,2-5 0-16,0 0 2 16,3-4 2-16,2 2-1 15,-3 1 1-15,8 3-1 16,-5-3-1-16,1-4 1 16,5-4 1-16,-2-10 0 15,5 1-1-15,4-6 0 16,0-1-2-16,10-1 1 15,1-4 1-15,1 1 5 16,5-5 3-16,-4-2 2 16,0-2 0-16,3-2 1 15,-5 0 0-15,0-5 4 16,0-2 0-16,-7-7-1 16,2-1-1-16,-1-1-3 15,-2 1 1-15,0 1 1 16,-6 0 0-16,-3 1-3 0,4 2-1 15,-1 3 1-15,0 0 0 16,-2-1-2-16,-6 2 0 16,-2-2-3-16,-3-5-3 15,-2 0-1-15,0-2 0 16,-2 0 0-16,-1 3-1 16,0 2 1-1,2 0 1-15,-4 4 4 0,-1 4 2 0,-1-1 0 16,-3 1 0-16,1 0-3 15,-2-1 1-15,-4-2 4 16,3 0 3-16,-7-2 0 16,7 4-1-16,-1 3-5 15,-3-1-4-15,1 0-5 16,-6 0-1-16,4 1 0 16,-1 0 0-16,2 2 4 15,1 0 0-15,-3 0 0 16,-1 2 0-16,2 1 0 15,0-1-5-15,1-1-10 16,-1 0-9-16,3 6-31 16,0-4-24-16,0 5-169 15,0 2 167-15</inkml:trace>
  <inkml:trace contextRef="#ctx0" brushRef="#br0" timeOffset="427.861">7485 15062 472 0,'52'74'163'15,"-52"-74"-116"-15,0-2-78 16</inkml:trace>
  <inkml:trace contextRef="#ctx0" brushRef="#br0" timeOffset="694.658">7535 15133 255 0,'0'0'156'16,"-1"0"-10"-16,1 0-80 0,0 0-9 15,0 0 4-15,0 0 10 16,0 0 20-16,0 0 3 16,0 0-15-16,0 0-14 0,0 0-34 15,0 0-14-15,0 0-17 16,0 0-4-16,-1 0-2 15,0 11 1-15,1 4 0 16,0 31 0-16,3-22 3 16,0 3 1-16,-1 5 1 15,4 4 1-15,0-4 1 16,-1-1 1-16,-1-5 3 16,-2-3 2-16,-1 3 1 15,2-4-2-15,1-2-10 16,-1-4-50-16,0-5 38 15</inkml:trace>
  <inkml:trace contextRef="#ctx0" brushRef="#br0" timeOffset="2884.138">14188 14881 560 0,'0'-1'307'16,"0"0"-59"-16,0-1-265 15,0-2-91-15,-2 0 14 16,1 1 121-16,0 2 67 15,0-1 68-15,0 1 5 16,-2-1-55-16,-2 0-34 16,-2 0-48-16,-1 0-15 15,-4-5-12-15,-30-16-2 16,25 23 2-16,-2 0 3 0,-3 1 4 16,0 3 0-16,-2 6-3 15,1 2-4-15,-5 6-7 16,7 1-4-16,-2 4-8 15,1 5-1-15,5 10 2 16,-5 6 4-16,7 6 9 16,4 0 4-16,9 0 2 15,2-3 0-15,9 1 0 16,4 0-1-16,5-10 0 16,1-3-1-16,8-5-3 15,-3-2-1-15,7-2-1 16,4-2-1-16,-3-11-1 15,3-2-1-15,-1-5 1 16,0-4 0-16,-1-6 3 16,2-3 2-16,0-8 2 15,-1-2 0-15,0-5-2 0,2-3 0 16,-4-3 0-16,2-4-2 16,-3-7 1-16,-1-3 0 15,-2 2-3-15,-2 2 0 16,-3 7 2-16,-4 2 0 15,-7 4 9-15,-1-1 3 16,-6 0 5-16,0-4 0 16,-5-3-1-16,0 1-4 15,-2 3-3-15,-3 3-2 0,1 3 0 16,-6 0 0-16,3-3-3 16,-2 3-1-16,-2 1-5 15,-4 3-3-15,-6 1 0 16,-6 2 2-16,2 4 2 15,-2 1 2-15,0 2-1 16,0 0-1-16,-10 1-15 16,-1-3-10-16,-4 8-59 15,-1 2-64-15,5 3 97 16</inkml:trace>
  <inkml:trace contextRef="#ctx0" brushRef="#br0" timeOffset="3591.467">14861 15160 840 0,'-2'-3'384'0,"-1"-1"-174"16,3-1-146-16,-1 3-96 15,1 1 2-15,0 0 26 16,0 0 21-16,0 0 29 16,0 0 3-16,2-4-8 15,2-1-10-15,-2 3-21 16,7-4-9-16,4 0-9 15,31-2-2-15,-26 19 0 16,-2 0 1-16,-2 7 6 16,2 0 2-16,-2 8 1 0,-3 2 0 15,-4 9-6-15,-4 3-7 16,-8-1-16-16,-3 0-4 16,-7-4 6-16,-2-2 7 15,-4-4 17-15,-2 1 3 16,4-7-12-16,-1-1-14 15,0-7-22-15,7-6-1 16,-2-1 20-16,1-6 24 0,3-2 49 16,1 1 14-16,7-4 6 15,1 3-10-15,5-4-19 16,-3 4-1-16,0 0 0 16,16-8 0-16,47-20-5 15,-22 19-9-15,7 3-12 16,6 0-19-16,3 2-95 15,-4-1-181-15,-8-2 184 16</inkml:trace>
  <inkml:trace contextRef="#ctx0" brushRef="#br0" timeOffset="4898.414">21120 14805 443 0,'-15'13'156'0,"-3"0"-110"16,3 4-72-16,-1 0 22 15,2-1 77-15,5 0 41 16,1-1 36-16,2-1-8 15,3 5-45-15,2 1-19 16,2 9-27-16,7 5-10 0,2 1-13 16,3 3-6-16,1-2 0 15,4-2 3-15,4 5 11 16,4-1 3-16,4 6-1 16,1-1-5-16,1-8-14 15,3 1-3-15,-2-7 1 16,2 1 3-16,-1-2 15 15,0-1 1-15,-2-7 4 16,-2-4-1-16,0-3-13 16,-4-6-4-16,0 1-10 15,0-3-3-15,-4-3-4 16,5-2-2-16,0-4-3 16,3-3-3-16,-1-6-3 15,-5-1 0-15,-3-4 2 16,-2-2 1-16,-3-4 4 15,-1-2 2-15,-3-1 6 0,-1-2 0 16,-4-4-1-16,0-8 0 16,-7-5-8-16,0-2 0 15,-2 8-6-15,0 6-1 16,-4 6-2-16,-2 3 0 16,-3-1 1-16,-3-3 0 15,-1-2 4-15,-1-2 0 16,-1 6 3-16,-3-2-1 15,-1 1 0-15,-1-2-1 16,-1 0 1-16,1 3 0 0,3 0 2 16,-1 5 0-16,2 4 2 15,2 2 0-15,-4 4 0 16,1-2-2-16,-2 3 0 16,-5-1-4-16,-4 2-1 15,-4 2-2-15,-4-2-3 16,-3 5 0-16,1 1-1 15,4 2 1-15,4 3-5 16,3 5-8-16,1 3-19 16,0 0-9-16,0 3-18 15,-3 1-14-15,4 3-86 16,3 3-226-16,-4 11 264 16</inkml:trace>
  <inkml:trace contextRef="#ctx0" brushRef="#br0" timeOffset="6152.278">22071 14878 1042 0,'29'29'407'16,"-29"-29"-269"-16,0 0-114 16,0-2-23-16,0 2 24 15,0-1 17-15,-1 0 26 16,1 1-3-16,0-1-24 15,0 0-13-15,0 0-19 0,0 0-1 16,0 1 5-16,4-2 6 16,2 1 11-16,0 0 5 15,2 0 0-15,0 0-3 16,2-2-10-16,-1 1-5 16,-1 0-8-16,3 0-2 15,-1-1-3-15,29-6-2 16,-29 8-3-16,-1 1-3 15,0 0-2-15,1 0-2 0,3 3 2 16,-1 1 1-16,0 0 2 16,-2 0 2-16,-2 0-1 15,0 1 1-15,0 1-3 16,0 0-1-16,-1-1-1 16,0 1 0-16,-3 0 3 15,1-2 2-15,-2 2 0 16,0 0 0-16,0 0-8 15,-1 1-3-15,1 3-5 16,-3 2-1-16,-1 3 3 16,-4 3 2-16,-3-1 6 15,1 3 2-15,-2-3 4 16,-2 1 1-16,0-5 0 16,-2-1 0-16,3-3 2 15,-2-1 1-15,5 0 2 16,0-2 0-16,4-1 0 15,0-3 0-15,0-1-1 0,3-1 1 16,0 0 0-16,0 0 0 16,-1 0 0-16,0 0 1 15,0 0 0-15,1 0 1 16,0 0 1-16,0 0 0 16,0 0-2-16,0 0-1 15,0 0-5-15,0 0-2 16,11 0 0-16,2 0 0 0,30 1 1 15,-30 2 1-15,0-1-1 16,0 0 0-16,-2-1-1 16,0 4 1-16,-1-3-1 15,-1 1 0-15,2 2-1 16,0-4-1-16,-2 5-3 16,-3-1-1-16,1 1-2 15,-3 1-1-15,-3 1-1 16,5 2-1-16,-4 4 0 15,0 1 1-15,2 1 1 16,-4 0 2-16,0 4 3 16,-6-1 1-16,1 2 3 15,1 1 0-15,-4-4 1 16,3-2 0-16,-8-4 1 16,3 0 1-16,-5-1 0 15,-2 2 0-15,-2 1 1 16,-2-2-1-16,-2 1 2 0,0 0 0 15,-3-1 0-15,-2 0 0 16,2-3-2-16,-2 0-1 16,1-4-3-16,2 0-8 15,1-2-39-15,-2-2-38 16,3-2-157-16,1-2 157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31:25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11320 13265 577 0,'29'29'217'0,"-29"-28"-191"16,1 2-50-16,3 2-19 15,-4-5 8-15,0 0 46 16,0 0 18-16,0 0 10 16,0 0 2-16,0 0-2 15,0 0-1-15,0 0 5 16,0 0 5-16,0 0 20 16,0 0 3-16,0 0-5 15,0 0-7-15,0 0-34 16,0 0-9-16,0 0-13 0,0-1-1 15,0 0-2-15,2-4 0 16,-1-17 0-16,33-31-1 16,-25 25 1-16,-1 0 0 15,-1 6 0 1,-4 10 0-16,1 2 0 16,11-36 0-16,-1-6 0 0,1-2 1 15,-5 14 0-15,3 2 1 16,-2 4 0-16,3-1-2 0,1-1 0 15,3 2 0-15,0 0 0 16,0 6 0-16,3 2 2 16,-3-1 0-16,5-1 0 15,1-3 1-15,2-1 0 16,-1-1 0-16,-2 3-1 16,-1 6 1-16,-3 6-1 15,-3 3 1-15,-2 5-1 16,-2-1-1-16,-3 0 0 15,-3 2 0-15,-1 4 0 16,-3 1 1-16,0 3 0 16,-2 1 1-16,0 0 0 15,0-1 0-15,0 0-4 16,0 1-7-16,0 0-61 16,0 0-62-16,0 0 80 15</inkml:trace>
  <inkml:trace contextRef="#ctx0" brushRef="#br0" timeOffset="669.356">12476 11687 422 0,'-2'-2'240'15,"-1"2"-13"-15,1-1-167 16,0 1-25-16,1-1 18 16,0 0 15-16,0 0 18 15,0 0-2-15,0 0-25 16,0-1-12-16,-10-3-9 15,-4-5-3-15,-32-23 0 0,26 26-3 16,-4 1-9-16,-2 2-6 16,0-2-11-16,-2 5-3 15,-1 1-3-15,-1 7 0 16,5 9 0-16,-4 0-1 16,7 8-1-16,3 3-1 15,-1-2 0-15,6 5 0 0,2 9 2 16,4 4 1-16,2 8 0 15,4-2 2-15,4 3 1 16,3 1 3-16,8-3 5 16,2-3 1-16,5-12 1 15,3-7-4-15,6-6-5 16,2-2-2-16,4-9-3 16,4-3-2-16,0-9-16 15,2-4-18-15,-2-13-66 16,-3-6-55-16,2-19-139 15,-2-9 180-15</inkml:trace>
  <inkml:trace contextRef="#ctx0" brushRef="#br0" timeOffset="1133.603">12768 11543 247 0,'3'3'201'15,"-3"3"46"-15,-3 1-54 16,-2 3-54-16,-3 2-20 16,-4 5-31-16,-3 1-15 15,-8 5-21-15,-2 0-1 16,-3 0-2-16,-1 2-4 16,4 1-18-16,-1 2-11 0,7 3-12 15,0 2-3 1,8 5-2-16,3-1-2 15,4-1 0-15,2-5-1 0,4-4-2 16,6-3-1-16,3-4-2 16,6-8 0-16,1-5 5 15,2-6 2-15,4-9 7 16,2-3 4-16,5-12 3 16,-1-3 2-1,2-6 1-15,-2-3 2 0,-5-4-3 16,-2-1-1-16,-6 1-3 15,-6 3-2-15,-7 3-1 16,-7-2-1-16,-8-1-10 16,-5-1-9-16,-6 6-28 15,0 8-24-15,-6 14-49 16,0 7-32-16,2 14-40 16,1 4 3-16,6 5-33 0,5 1 133 15</inkml:trace>
  <inkml:trace contextRef="#ctx0" brushRef="#br0" timeOffset="1948.649">13174 11462 785 0,'2'0'338'0,"-2"6"-186"15,0 3-74-15,-3 5-67 16,1 5 5-16,-8 11 10 16,1 6 7-16,-5 9 5 15,-2 4-10-15,0 0-13 16,-2-1-8-16,2 5-7 16,-1 2 0-16,2-8 0 15,-1-6 1-15,6-13 1 16,-2-10 3-16,3-8-1 15,6-7 0-15,-5-11-3 16,2-6-4-16,9-7-7 16,-2-4-3-16,10-12-17 15,0-3-13-15,-3-5-23 16,4 0-5-16,-4 1 10 16,4 0 13-16,-1-8 28 0,2-2 10 15,2 5 11-15,-1 0 5 16,2 17 8-16,0 3 5 15,0 10 14-15,1 4 5 16,3 12 6-16,1 6-2 16,2 16-10-16,1 7-8 15,-1 9-13-15,-2 10-6 16,-3 6-5-16,-3 5 0 16,-6-5 0-16,-1-7 2 0,-3-7 2 15,1-8-1-15,-4-7 1 16,0-5-1-16,-2-9 0 15,-1-5 1-15,0-8 1 16,1-5-1-16,-1-13-3 16,2-2-4-16,1-7-15 15,0-9-10-15,6-9-24 16,2-8-18-16,2-9-11 16,0 1 9-16,0 11 28 15,-2 3 22-15,2 16 31 16,5 9 7-16,-1 7 14 15,3 9 5-15,-1 5 10 16,0 4 8-16,4 10 6 16,3 3-4-16,-1 17-11 15,-2 5-12-15,3 18 0 0,-2 4 6 16,-1 11 10 0,-2 4-1-16,-7-5-15 0,0-2-11 15,-4-4-16-15,-3-9-4 16,-2-5-19-16,-2-4-14 15,-2-14-56-15,0-4-41 16,-1-14-94-16,0-6-97 16,1-6 205-16</inkml:trace>
  <inkml:trace contextRef="#ctx0" brushRef="#br0" timeOffset="2577.412">14023 11496 1388 0,'-10'12'478'16,"4"2"-439"-16,3 17-113 15,2 10-8-15,-1 11 10 16,1 4 28-16,-3 4 43 15,-2 3 3-15,1 4 2 16,-2 5-1-16,3 0-3 16,4-4 0-16,0-10 0 15,1-10-1-15,1-17 1 16,-5-8 1-16,2-11 4 0,0-4 4 16,-1-8 7-16,2-5-2 15,0-10-3-15,-2-4-4 16,0-11-9-16,2-6 0 15,-1-10-2-15,1-7-1 16,3-8-1-16,-1-9 0 16,1 1 2-16,-3 2 2 15,0-4 3-15,1 3 1 16,0 1 0-16,4 1 1 0,5 8-1 16,1 2-1-16,5 16 1 15,0 5-2-15,-1 17 1 16,3 6-1-16,2 7 4 15,3 5 6-15,3 16 1 16,0 4 2 0,1 18-4-16,0 5-3 0,-5 2 0 15,-1 4-1-15,-6-3 11 16,-4-5 8-16,-6 0 13 16,-5-5 4-16,-6-8-9 15,-5-3-7-15,-4-2-13 16,-3-2-4-16,-7 0-5 15,0-3-5-15,-2-5-19 16,-3-7-24-16,3-7-90 16,0-7-83-16,3-8 134 15</inkml:trace>
  <inkml:trace contextRef="#ctx0" brushRef="#br0" timeOffset="3267.839">14689 11639 1344 0,'-7'0'459'0,"-3"-9"-456"16,2 0-32-16,1 0-21 15,-1-3 9-15,-4 1 35 16,1 0 13-16,-7 2 2 16,0 0-2-16,-2 0-15 15,-2-2-5-15,-2 2 0 16,1 2 3-16,-2 4 7 16,1 1 0-16,4 9 0 15,0 6-2-15,4 11-2 16,5 7 1-1,3 12 3-15,2 2 0 0,9-1 2 16,4-2 0-16,5-1-1 16,2-2-1-16,4 0 1 15,0-8 1-15,3-11 1 16,3-6 1-16,-1-12 8 0,2-2 2 16,-1-11-1-16,-3-9 0 15,-2-10-8-15,-4-7-1 16,-4-1 1-16,-4 1 0 15,-6 1 1-15,-1-3 1 16,-4-6-1-16,0-4-2 16,-2 5 0-16,1 7 0 0,4 20 3 15,0 6 2-15,0 10 8 16,3 3 6-16,4 17 11 16,5 10 5-16,8 17-2 15,0 7-6-15,4 1-14 16,3 1-5-16,-3 0-8 15,1-2-2-15,-3-10-26 16,-5-8-18-16,-1-14-51 16,-3-11-33-16,-2-11-8 15,4-5-1-15,-5-21 15 16,1-8 22-16,0-13 14 16,-4-2 0-16,3 2-35 15,1-1-41-15,3 2 98 16</inkml:trace>
  <inkml:trace contextRef="#ctx0" brushRef="#br0" timeOffset="3666.771">14954 11498 545 0,'-2'3'283'0,"-3"7"-63"0,3 4-25 16,-1 10-47-16,0 5-24 16,2 7-42-16,-1 0-16 15,-1-1-21-15,3-1-7 16,0-5-18-16,0 0-9 15,0-2-8-15,0 1-1 16,-1-6 0-16,0-1 0 16,1-9 0-16,0-4 0 0,0-4 0 15,1-2 0-15,-1-1-3 16,0-1-2-16,0 0 1 16,-1-1 1-16,1 0 1 15,-1 0 0-15,0-23-1 16,1-33 1-16,0 24-1 15,-1-4 1-15,-2-4 0 16,3-2 1-16,-1-9 6 16,1 3 6-16,1 2 7 15,4 4 3-15,7 10-4 16,1 1-4-16,5 10-8 16,0 6-3-1,3 10-10-15,1 6-8 0,2 4-29 16,-1 6-35-16,-2 3-181 15,-2 2 173-15</inkml:trace>
  <inkml:trace contextRef="#ctx0" brushRef="#br0" timeOffset="4297.431">15178 11511 1312 0,'-1'5'395'0,"5"3"-545"15,8 4-36-15,7 4 10 16,3 2 56-16,-2-1 159 16,0 0 37-16,0-7 11 15,0-1-11-15,-1-4-40 16,1-6-13-16,-4-7-3 16,3-7 6-16,-2-8 16 15,1-3 4-15,-4 0 4 16,-1-1-3-16,-4 4-15 15,-2 1-7-15,-2-1-11 16,-3 5-6-16,-3 2-12 16,-3 1-8-16,-1 7-22 0,-3-2-9 15,-5 6-2-15,-2 1 3 16,-4 2 18-16,-5 1 10 16,5 7 9-16,-6 0 4 15,1 5 5-15,3 3 2 16,-5 2 4-16,3 1 1 15,2 5 1-15,2-1 1 16,6 1 6-16,1 5 3 16,9 3 8-16,4 5 1 0,9 4 2 15,2-4-3-15,9-4-2 16,3-1-1-16,6-5-6 16,3 1-4-16,9-2-7 15,3-6-13-15,8-8-60 16,4-8-39-16,2-16-185 15,0-4 181-15</inkml:trace>
  <inkml:trace contextRef="#ctx0" brushRef="#br0" timeOffset="4701.347">16228 11162 1611 0,'0'0'544'15,"0"4"-565"-15,1 2-29 16,-1-6-19-16,5 18 10 15,17 49 51-15,-10-24 13 16,-2 19 6-16,0 3 0 0,-3 12-5 16,-1 1-4-16,5-13-2 15,-3-2 0-15,4-21 2 16,-5-6 1-16,-1-9 1 16,-2-8 0-16,-3-6-2 15,3-4-1-15,-5-7-17 16,1 1-16-16,-2-6-26 15,1 2-27-15,1 0-61 16,0-5-47-16,-2-17-189 16,-6-30 240-16</inkml:trace>
  <inkml:trace contextRef="#ctx0" brushRef="#br0" timeOffset="4982.598">15915 11551 895 0,'-15'7'397'15,"10"-6"-184"-15,0-1-159 16,9 0-70-16,-4 0 4 16,0-1 40-16,18 1 29 15,49-5 24-15,-22-1-4 16,6-3-31-16,3-4-29 15,-7-1-43-15,1-3-14 0,-12-1-24 16,-3-1-5 0,-1-5-23-16,-2 3-24 15,1-3-74-15,1-2-36 0,-3 6 138 16</inkml:trace>
  <inkml:trace contextRef="#ctx0" brushRef="#br0" timeOffset="5517.548">16567 11367 1258 0,'9'88'437'15,"-27"-80"-377"-15,1 5-97 16,-2-1-6-16,1 6 22 15,0 2 21-15,3 5 26 16,0 3 0-16,4 5-8 0,2-4-9 16,5-3-11-16,4-1-4 15,6-5-1-15,3-2-2 16,3-5 6-16,2-4 2 16,1-4 7-16,4-3 4 15,4-2 2-15,4-3-1 16,3-5-3-16,-3-3-3 15,6-6-2-15,-5 3-1 0,2-3-2 16,-1 1 0-16,-5-4 0 16,-1-2 0-16,-6 0 0 15,-1-2 0-15,-2 5 2 16,-2-1 0-16,-5 6 2 16,-4 1 3-16,-3 1 4 15,-2-1 0-15,0-1-1 16,-3-1-4-16,-5-2-6 15,-1 2-1-15,-4-2 0 16,-5 3 0-16,-1 1-1 16,-5 1 0-16,-9 5 0 15,-1 3 1-15,-5 4 2 16,1 4-1-16,3 5-19 16,5 0-28-16,13 5-141 15,5 1-176-15,15 1 230 16</inkml:trace>
  <inkml:trace contextRef="#ctx0" brushRef="#br0" timeOffset="7484.404">17925 11270 461 0,'-7'-8'200'16,"1"1"-82"-16,1-4-51 15,-3-1 21-15,-2 1 55 16,2 2 21-16,-2-5 9 15,0 1-14-15,2 0-44 16,-5 0-23-16,-1 1-39 16,4 3-16-16,-4 1-24 15,1 0-8-15,0 5-5 16,-2 3-3-16,0 7 0 16,2 8-1-16,-1 6 1 15,-1 3 2-15,-3 5-1 0,0-2 0 16,1 10-1-16,1 5-1 15,8 14-1 1,-1 3 0-16,4 7 0 0,2 2-2 16,7-9-6-16,3-3-3 15,9-9-3-15,0-9 0 16,3-4 6-16,-1-3 4 16,3-4 5-16,1-4 3 15,1-13 4-15,1-4 3 0,0-13 3 16,1-2-1-16,1-6-2 15,-1-2-2-15,-5-2-2 16,-4-3 0-16,-7-1-1 16,-3-2-1-16,-7-6-1 15,-3 0-2-15,-6-11 0 16,-2-3 3-16,-1 5 3 16,-4 2 7-16,6 12 15 15,1 9 6-15,4 10 2 16,5 3-9-16,4 9-17 15,5 6-7-15,9 8-6 16,5 9 0-16,4-8-11 31,-14-10-11-31,1 0-41 0,44 28-35 0,4-9-104 16,-1-8-38-16,-21-27 147 16</inkml:trace>
  <inkml:trace contextRef="#ctx0" brushRef="#br0" timeOffset="8048.048">18620 11374 329 0,'-5'7'233'0,"-6"2"16"0,-3 2-82 15,-8-2-17-15,-3 0-23 16,-4 2-16-16,0-1-24 15,-1 0-11-15,2 4-26 16,-1 0-13-16,2 3-23 16,5 3-8-16,3 5-8 15,5 5-1-15,1 6 1 16,6 0-1-16,5-8 1 16,2-3 0-16,7-6-1 15,-2-6-1-15,3-5 1 16,1-3 1-16,1-5 1 15,4 1 1-15,0-2 1 16,-1-5 1-16,-1-6-2 16,1-4-1-16,-4-8-3 15,0-2-1-15,-3-14 1 16,-1 1 2-16,-2 1 2 0,-2-2 0 16,1 3 0-16,-1 1 2 15,1 5 2-15,0 3 2 16,2 13 5-16,-1 5-2 15,0 5-2-15,1 5-1 16,5 6 2-16,3 4 2 16,3 12 3-16,3 6-1 15,2 7-3-15,1-1-3 16,-3 4-2-16,-2 4-2 16,-2 0-1-16,-1 0-5 15,-4-9-31-15,-1-7-28 0,0-10-94 16,-6-5-59-16,3-7-162 15,-3-4 227-15</inkml:trace>
  <inkml:trace contextRef="#ctx0" brushRef="#br0" timeOffset="8428.531">18800 11446 1145 0,'-3'5'493'15,"3"-1"-203"-15,-3 4-310 16,2 2-37-16,1 6 3 16,0 2 17-16,3 3 36 15,-1 2 3-15,0 3-1 0,2 2-16 16,1-7-41-16,2-3-10 15,4-9-5-15,1-1 20 16,3-10 43-16,1-5 12 16,6-13 13-16,0-6-2 15,4-5-2-15,0-3-4 16,1-1-9-16,-3-1-3 16,-2-2-14-16,-4 0-6 0,-5 3-14 15,-6 4-9-15,-7 3-23 16,1 7-19-16,-3 6-47 15,1 1-46-15,-2 4 116 16</inkml:trace>
  <inkml:trace contextRef="#ctx0" brushRef="#br0" timeOffset="8952.838">19573 11284 1170 0,'2'-1'378'16,"-2"2"-458"-1,-1 0-51-15,0-1-3 0,-1 0 41 16,1 0 126-16,-11 6 34 16,-18-2 1-16,-31 36-21 15,22-23-48-15,-1 1-11 16,0-2 1-16,2 0 4 0,12-5 30 16,6-1 6-1,12-2-3-15,3-3-3 0,8 5-23 16,8 0-4-16,10 5 6 15,7 0 2-15,8-1 3 16,1 0-1-16,3 2-5 16,-3 1-1-16,-5 5-1 15,-4 3-2-15,-8-3 0 16,-6 3-2-16,-11-6 3 16,1 1 4-16,-15-4 17 15,-4-1 7-15,-10-1 8 16,-7-4-5-16,-8-1-25 15,-1-3-14-15,2 1-48 16,-1-4-19-16,10-1-84 16,6-2-86-16,7-7 162 15</inkml:trace>
  <inkml:trace contextRef="#ctx0" brushRef="#br0" timeOffset="9797.086">20239 11382 1393 0,'25'19'438'0,"-30"-8"-570"15,0 8-26-15,-2 7 0 16,1 2 58-16,3 3 153 16,-1 0 24-16,3 6 1 0,1 3-30 15,0-3-44 1,2-1-4-16,1-12 0 0,-2-5-2 16,1-8-4-16,1-5-6 15,-3-5-24-15,0 3-19 16,0-6-67-16,0 1-48 15,0 0 106-15</inkml:trace>
  <inkml:trace contextRef="#ctx0" brushRef="#br0" timeOffset="16675.257">20082 11476 103 0,'27'27'26'0</inkml:trace>
  <inkml:trace contextRef="#ctx0" brushRef="#br0" timeOffset="18956.732">20956 11442 482 0,'9'4'222'0,"-3"-3"-97"16,2 1-70-16,0-1 10 0,-2 0 38 16,-1-1 26-16,-5 2 40 15,0-2-3-15,-2 0-25 16,1-2-15-16,-1 0-33 16,-2-1-14-16,0-2-25 15,-2-1-13-15,-2-1-19 16,-1-1-8-16,-34-27-13 15,25 24-1-15,-5 3-5 16,-5 2 0-16,-4 8 0 16,-2-1 2-16,3 8 2 15,3 4 1-15,8 6-6 16,0 5-5-16,1 5-6 16,0 1 1-16,2 4 2 15,1-1 2-15,11 4 1 16,-1-1 0-16,6-6-1 15,3-4-3-15,1-6 0 16,9-5-2-16,0-7 1 0,3-2 6 16,2-6 7-16,-2 1 3 15,7-5 4-15,0-3 0 16,3-3-1-16,1-6-3 16,1-4-4-16,-1-3-6 15,-4-6-11-15,-3-4-7 16,-2 1-15-16,-4-1-1 15,-8-1 5-15,1-3 4 16,-3-1 18-16,-4 2 5 16,0 7 7-16,-2 9 5 0,-1 6 5 15,3 4 5-15,0 8 2 16,0 2-3-16,4 4-3 16,-3-3-1-16,2 5 4 15,6 13 5-15,23 50 10 16,-17-24 2-16,-2 4-5 15,0-1-4-15,-4-2-11 16,1 0-14-16,-1-9-56 16,-3-6-60-16,-1-12 75 15</inkml:trace>
  <inkml:trace contextRef="#ctx0" brushRef="#br0" timeOffset="19542.945">21388 11343 1630 0,'2'8'580'16,"-5"0"-525"-16,3 5-105 15,4 10-69-15,1 3 1 0,1 8 45 16,-2-3 34-16,-1 2 52 16,-2 0 0-16,2 2-7 15,1 4-6-15,0-7-13 16,1-2-10-16,1-8-10 16,-4-7-2-16,1-5 7 15,-2-3 10-15,-1-6 8 16,0-1 1-16,0 0 0 15,0-1-8-15,-1-1-7 16,0-2-6-16,-1-4-33 16,2-5-12-16,0-13-26 15,7-35 2-15,-2 24 31 16,0-1 23-16,-2-5 35 16,3-2 7-16,0-1 7 15,-3-3 1-15,7 8 15 16,0 8 11-16,2 10 25 0,6 5 4 15,2 9-1 1,2 0-3-16,7 10 1 0,3 7 5 16,6 6-2-16,7 13-7 15,6 9-13-15,0 9-2 16,1 12-2-16,-5 1-2 16,-9 7-8-16,-6-1-10 15,-12-8-8-15,2-2-5 16,-10-13-56-16,0-8-75 15,2-2 82-15</inkml:trace>
  <inkml:trace contextRef="#ctx0" brushRef="#br0" timeOffset="78367.087">18492 16337 326 0,'41'-31'144'15,"-44"29"-60"-15,-1 0-31 16,-1 0-4-16,4 1 9 16,0 0 1-16,0 1 2 15,0-1 10-15,-1 1 13 16,1 0 6-16,0 0-9 0,0 0-10 16,0-1-12-16,0 0-3 15,-1-1 3-15,1 1-1 16,0 0-4-16,0 0-3 15,-1 0-5-15,-2 0-3 16,1 0-8-16,-3-1-7 16,0 0-12-16,1 0-6 15,-5-3-2-15,0 1 0 0,-4-2-2 16,-29-16 0-16,28 14-4 16,0 0 0-16,-1-3-1 15,-1 3 0 1,-1-1-1-16,-1-1 0 0,2 2 0 15,0 0 0-15,2 2 0 16,1 2 0-16,0-4 0 16,0 3 0-16,4 1-1 15,-3-2-2-15,-2 3-2 16,-5 1-4-16,-5-3-2 16,-1 1-1-16,1 3 1 15,-1 1 3-15,-4 3 6 16,-4 0 2-16,0-1 2 15,0 2 0-15,2-2-1 16,3 2-1-16,2 0 0 16,1 0 0-16,0 5-1 15,-1 0 1-15,-2 0 0 0,-9 1 2 16,6-2 2-16,-6-4 1 16,5 4-2-16,3 3-2 15,1-2-1-15,2 2-1 16,2-1-1-16,1-3 1 15,2 2-2-15,1-1-1 16,4 0 1-16,-1-1 0 16,5 0 3-16,-2-1 4 15,3-2 1-15,1 2 1 16,0-3-3-16,4 2 0 0,-3 2-2 16,2 2 0-16,0 6-1 15,-1 1-2-15,0 5 0 16,-1 2-1-16,1-1-1 15,2 2 0-15,-1 0 0 16,1-3 1-16,0 2 1 16,1 0 2-16,2 1-1 15,-2 3 0-15,1 2 0 16,1 1 0-16,-1 1 1 16,0 2 0-16,2 0 0 15,0-1 0-15,-1 1 0 16,2 3 0-16,1-2-2 15,-1 0 0-15,6-5-6 16,-1-5-1-16,2-1 0 16,2-2 0-16,0 0 7 15,0 5 1-15,5-2 1 0,0 2 0 16,-2-4 2-16,2-5-1 16,-3 1-1-16,4 1 0 15,4 4 6-15,4 0 2 16,4 6 4-16,-3 0 0 15,2 1-4-15,1 1-1 16,-1-5-4-16,0-3-1 16,4-8-1-16,-1-3-1 0,3-5 2 15,1 0 0-15,0-2 2 16,3 0 1-16,-4-5 1 16,2 2 2-16,-4-3 2 15,-3-1 2-15,2 0 4 16,-2-3 1-16,3 3 4 15,1 1-1-15,2-2-1 16,-1 1-3-16,4 1-1 16,0 0-2-1,-2-2-2-15,1 2-2 0,-1 0-3 16,0-4-2-16,-1 3-1 16,-1-4 0-16,-5-3-1 15,0 1 1-15,-5-5 1 16,2 3 0-16,1 0 2 15,0-1 1-15,1 2-1 16,-2 0 1-16,-1-2-3 16,-4 2 0-16,1 0-2 15,0-1-2-15,-1-1 1 0,1 0-1 16,-2-3-1 0,0 0 1-16,-2 0-1 0,0-3 0 15,-2 2-1-15,2-2 1 16,-1-2-1-16,-2 4 0 15,-1-1 1-15,-3 1-1 16,-1 2 0-16,3-3 0 16,-1 0-1-16,1 0-7 0,0-3-4 15,-4 4 0-15,0-1-1 16,2 0 4-16,-1-2 1 16,2-3 0-16,1-2-6 15,1-5-3-15,-1-2-2 16,1 3-3-16,-2-3 1 15,2 4 2-15,-6 0 1 16,2 4 6-16,-4 2 7 16,-1 2 3-16,1-2 1 15,-1-2 0-15,-1 5-5 16,-4-5-1-16,0 1 0 16,0 2-6-16,1-3-6 15,2 1-5-15,1-1-12 16,-2-1 1-16,-1-1 3 15,-2 1 3-15,0 0 12 16,1 0 6-16,3 1 8 16,-4 1 2-16,2 5-6 15,-1 3-7-15,-3 3-12 0,2 2-5 16,-2 1-3-16,-1-1 2 16,-1 1 2-16,-1-2-1 15,1 0-15-15,3-2-12 16,-3 2-10-16,1 3 2 15,-1-1 15-15,-5 0 12 16,0 4 23-16,-2-4 7 0,-2 3 16 16,-1 2 9-16,-2-1 9 15,-1 0 2-15,1 1-6 16,-3 1-19-16,-1-6-1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34:36.8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614 12182 679 0,'-12'-8'236'15,"6"0"-234"-15,1-1-26 16,2 1-10-16,2 4 5 15,-2 0 36-15,3 0 33 16,-1 3 21-16,-1 0-1 16,1 0-16-16,0 0-14 15,-4-2-18-15,-4-1-6 16,-1-1-2-16,4 3 6 0,0 0 18 16,1-1 10-16,1 2 6 15,0 0-5-15,0 0-20 16,3 0-12-16,0 1-11 15,0 0-3-15,-1 0-1 16,-3 10 0-16,-2 11 0 16,-4 32 0-16,11-27-9 15,2 4-2-15,-2 4-14 16,-4 3-2-16,4 5-15 16,0 0-15-16,2 13-23 15,5 6-13-15,-4 2 2 16,1 1 14-16,-1-3 37 15,-6-3 17-15,6-3 22 16,-2-1 6-16,1 9 0 16,3 1-5-16,-1 5-11 15,3 4-3-15,0-10 1 0,-2-3 6 16,-1-5 12 0,0-9 3-16,-2-6 4 0,-2-3 4 15,-3-4 5-15,4-3 5 16,2-8 22-16,-1-1 11 15,3-11 16-15,-4 0 3 16,0-4-12-16,1-1-10 16,0 1-17-16,0-2-9 15,-1 2-11-15,3 0-3 16,3-1-7-16,2 2-1 16,4-2-4-16,2 1-2 0,9 1-1 15,1-4 1-15,9-1 1 16,5 2 0-16,5-3 2 15,3-1 0-15,6 0 1 16,-4-4 1-16,4-3 0 16,2 2 1-16,6-2 0 15,7-1 2-15,7-2 3 16,0-5 0-16,2 0-1 16,0 2 0-16,2-3-3 15,5 0 1-15,2-1 0 16,2-3 0-16,-6 0 0 15,-4 0-1-15,-3 2-1 16,1 3 1-16,1 5-1 16,-5 2 0-16,-12 3 1 15,-5 1 1-15,-13 4 4 16,-6 0-1-16,-3 0 1 0,-8 0-1 16,-8 1 2-16,-4 1 3 15,-7-1 26-15,-3-1 16 16,-2 0 26-16,-1 0 12 15,0 0 9-15,0 0-4 16,0-1-17-16,0 0-13 16,-1 0-37-16,0 0-14 15,0 0-14-15,-6-13-2 0,-6-13 0 16,-18-27 1-16,21 21 2 16,1-3 0-16,1-4-1 15,0-3 0-15,-5-7-2 16,4-9 0-16,4-3-1 15,4-3 1-15,5 2-2 16,-2 2-1-16,-2 5-2 16,1-2-2-16,-1-4-3 15,7 3 1-15,0 2 2 16,1 2 2-16,1 9-4 16,-8 1-1-16,4 6-1 15,-3 1-1-15,-4 9 11 16,5 6 1-16,-5 1 3 15,0 4 3-15,-1 0-1 16,-3-2 1-16,1 1-4 16,-2 2-4-16,-6-3-5 15,-1 2-2-15,-4-3 2 0,-2 0 2 16,-1 2 5-16,-5 3 2 16,-7 3 0-16,-3 2-1 15,-5 3 1-15,1 0-1 16,0-1 2-16,-1 1-2 15,0-1 1-15,2 0 1 16,-2-1 1-16,6 5 3 16,-1-2-2-16,-1 2 0 15,1 4-2-15,-2 0-2 0,0 2-11 16,-3 1-2-16,-3 3-4 16,0 1 2-16,-1 1 11 15,5 1 4-15,3-1 2 16,-1-1 0-16,2 2-2 15,-1 1-3-15,-6-4-1 16,2 2 1-16,4-2 1 16,0 1 2-16,8 1 1 15,1-3 0-15,1 3 3 16,3-5-1-16,2 1 2 16,2 1-2-16,3 0-3 15,0 2-3-15,-1 2-5 16,0-1-2-16,-3 1 2 15,3 0 2-15,-2-1 5 16,4-1 1-16,-1 0 1 16,-4 1-2-16,-3-1-1 15,-2 2-1-15,-1 2-11 16,-1 2-6-16,0 3-21 0,0 2-21 16,-1 0-53-16,1 1-70 15,0 1 119-15</inkml:trace>
  <inkml:trace contextRef="#ctx0" brushRef="#br0" timeOffset="1451.332">1034 12742 305 0,'-30'69'61'0,"29"-69"-69"0</inkml:trace>
  <inkml:trace contextRef="#ctx0" brushRef="#br0" timeOffset="1881.183">999 12810 353 0,'-1'0'199'0,"1"0"-45"0,0 0-47 16,0 0-65-16,0 0-23 15,0 0-18-15,0 0-1 16,0 0 12-16,0 0 7 0,0 0 6 16,0 0 1-16,0 0-10 15,0 2-6-15,0 12-8 16,-2-1-1-16,0 39-2 16,0-23-2-1,-1 16 1-15,3 7-1 0,0 8 0 16,3 2 1-16,0 5 1 15,1 1 0-15,-1 6 1 16,-2 2 1-16,2-8 1 16,-2-5 0-16,2-10 0 15,3-1 0-15,3-2-1 16,2 1 0-16,1 4-1 16,-1 3 0-16,0 4 0 15,0 0 0-15,-3-2 0 16,1-2 1-16,0-2-1 15,-1 0 1-15,0 3 0 16,3 0 0-16,-3-3 0 0,1-1 0 16,-2-7 0-16,0-3-1 15,-2-2 1-15,1-1-1 16,-1-11 0-16,-2-1 0 16,1-6-4-16,-1-5-17 15,1-4-111-15,-2-4 93 16</inkml:trace>
  <inkml:trace contextRef="#ctx0" brushRef="#br0" timeOffset="2157.447">943 12973 340 0,'-8'-11'31'0,"1"-4"-57"0</inkml:trace>
  <inkml:trace contextRef="#ctx0" brushRef="#br0" timeOffset="3595.489">917 12921 250 0,'-20'-33'165'0,"12"29"1"16,4 2-42-16,-3 0-38 0,0 0-13 16,-1-2-8-16,-2 3-2 15,5-1 5-15,-3 0 7 16,2 1 8-16,2 0-5 15,0 0-24-15,3 1-13 16,1 0-24-16,0 0-7 0,0 0-11 16,0 0-5-16,0 0-2 15,0 0 1-15,7-1 7 16,18-1 3-16,35-11 6 16,-28 4 0-16,6-3-2 15,0-5-2-15,3 3-4 16,4-2-1-16,-4-3 0 15,3 3 0-15,2 0 0 16,0 0 0-16,4 1 0 16,-2-1 0-16,3-1 1 15,3 2-1-15,1 1 0 16,6 1-1-16,7 0 0 16,-1 2-1-16,4-2-1 15,-3-2 1-15,1 1 1 16,3 1 0-16,-1-2 1 15,0 3 0-15,-2 0 0 0,-3 1 1 16,-9 1 0 0,-2 0 1-16,-2 2-1 0,-2-2 0 15,6 3 0-15,1 0 0 16,-5 4-1-16,-1 0 1 16,-12 2 0-16,-6 1 0 15,-12 1 2-15,-4 2 1 16,-3-1 0-16,-3 1-1 15,-3 1-3-15,0 2-1 0,-1 1-2 16,4-1 0-16,-1 6-1 16,1-3 1-16,2 3 1 15,-3-4 1-15,2 0 1 16,-1 1 2-16,1-1 0 16,1 4-1-16,0-2 0 15,-2 3-1-15,0 1-1 16,1 4-1-16,0 3-1 15,1 1 0-15,0 5-1 16,1 2 2-16,-1 9 2 16,1 7-1-16,0 4 1 15,-1-2 0-15,-4 16 0 16,-1-2 0-16,1 3 1 16,-5 1-1-16,3-6 0 15,2 2 0-15,-2 3 0 16,2 5 1-16,-1-2-1 0,2-1 0 15,1 0 0-15,0-2 0 16,-3-8 1-16,3 3 1 16,-5-1-1-16,-3-1-1 15,2 0 1-15,-1-4-1 16,0-6 0-16,1-1 0 16,0-1 0-16,-3-2 0 15,-6-9 3-15,5-5 1 16,-4-9 4-16,1-2 5 15,2-5 8-15,-6 0 7 0,-1-4 10 16,-3-2 2 0,-1 0-3-16,1 0-3 0,-3-2-7 15,-2 0 0-15,-5-1 3 16,-3-1 0-16,-6-1 1 16,-2-1-2-16,0 2-2 15,-1-2-1-15,2-1-2 16,0 0-2-16,5-1-6 15,-1-4-3-15,1-1-7 16,1 1-3-16,0-2-1 16,1-1 0-16,-6 1-1 15,3 0-1-15,-5 0 0 16,-3 1-1-16,2 1-1 16,-6-1 1-16,-2 1-1 15,-2 0 1-15,-2 3 0 16,-1-4 0-16,0 4 0 15,4 0 1-15,8-1-1 0,-1 1 1 16,1 1 0-16,-5-3 0 16,-5 3-1-16,-2 1 1 15,-2-2-1-15,0 2-1 16,1 0-4-16,-3 0-1 16,7 1-1-16,2 0 1 15,3-1 4-15,5 3-1 16,0-2-5-16,-4 2-1 0,-4 3-6 15,0-3-1-15,-4 2 2 16,3 1-2-16,2 0 5 16,0 0 1-16,8 4 3 15,-3-2 3-15,9-1 2 16,0 1 0-16,3-2 0 16,5-1 1-16,-2 0 0 15,6 1 1-15,-2-2 1 16,2 2 0-16,1-2 0 15,-2-1-2-15,4 0-7 16,0 0-5-16,3 0-8 16,-1 0-6-16,0 0-11 15,0 0-14-15,2 1-64 16,-2 2-76-16,-1 11 121 16</inkml:trace>
  <inkml:trace contextRef="#ctx0" brushRef="#br0" timeOffset="6767.109">2554 12570 646 0,'16'78'227'15,"-17"-78"-205"-15,0 0-45 16,-3 0 19-16,3-1 37 16,0 0 70-16,0 0 27 15,0 0-9-15,-3-2-30 16,-12-3-52-16,-31-35-18 16,24 26-20-16,0-1 0 0,-4 1 6 15,0 1 6-15,-8 1 6 16,-2 2-2-16,-3 4-8 15,-3-1-9-15,0 2-6 16,3 3-2-16,1 1 2 16,1 2 2-16,4 0 4 15,4 2 3-15,4-1 0 16,2 0 1-16,1 0-3 16,-4 1 0-16,-4 4 0 15,-1-1-1-15,-5-2 3 16,1 3-1-16,-3 0 1 15,-3 1-1-15,1 3-1 16,-5 0 0-16,2 0-1 16,6 2-1-16,3-1 1 15,5 1 0-15,7 2 0 16,-6-2 0-16,-1-1 0 16,2 1 0-16,0 3-2 0,3-4 0 15,2 3 1-15,1 2 1 16,1-1 0-1,2 6 1-15,2 0 0 0,1-2 0 16,1 4 0-16,-1 0 0 16,1-1 0-16,0-1 0 15,-2 0 0-15,2 1 1 16,-4 4 7-16,0 3 3 16,5 0 1-16,0 0-1 0,6-4-7 15,4 0-3-15,-1-1-2 16,-1-4 0-16,-1-1-1 15,0 0 1-15,4 2-1 16,-1-1 1-16,6-1-1 16,1 5 0-16,-2-3 0 15,7 1 0-15,-2 5-1 16,3-5 0-16,0 1 1 16,3 2-1-16,5 1 1 15,1 4 0-15,8 0 2 16,-1-2 1-16,4-3 1 15,2-4-1-15,1-5-1 16,1-2 1-16,-3-6 0 16,1 1 0-16,0 0 2 15,1-3 0-15,2 3 1 16,-2-6 2-16,-2 0 3 16,-3993-1 2-16,7988-6-1 0,-3993 1-1 15,5-2-5-15,0-2-1 16,2-1-2-16,3 0 1 15,3 0 0-15,0-1-1 16,-3-4 1-16,-1-1 1 16,-11-3 1-16,-1-3 3 15,-3 2 8-15,-3-3 0 16,7-3-1-16,0 2-3 16,2 1-7-16,4 1-2 0,-2-1 1 15,0-1 5-15,1 0 9 16,-1-3 1-16,3-2-1 15,-3-4-5-15,-2-1-10 16,-4 3-2-16,-11 1 2 16,-1 5 1-16,-8-3 4 15,1-3 2-15,5-7 1 16,-3-7-3-16,2 3-4 16,-2 0-1-16,-3-1-2 15,1 8 0-15,-4-2 0 16,0 3 2-16,-1 4 1 15,-4 2 1-15,2 5 0 16,-2 0-2-16,-6 3-2 16,1-1 0-16,-9-4-1 15,2 0 1-15,2-2 1 16,-3-2 1-16,-1-3 3 16,-1 5 1-16,-3 3 3 0,0-1 0 15,-1 6-3-15,-4-3-1 16,-3 1-6-1,-4 0-1-15,-4 3-7 0,1-2-5 16,-7 6-15-16,1 1-3 16,-5 1-1-16,0 3 4 15,5 3 15-15,0 2 2 16,8 3-6-16,-2 2-9 0,-12 1-12 16,0 6 1-16,-12-1 10 15,7 6 8-15,3 5 13 16,4-1-2-16,2 7-17 15,2-6-7-15,6 2-3 16,3-2 4-16,3 2 18 16,0 1 6-16,-2 3 5 15,0 3-2-15,3-3-2 16,1-1-5-16,2-2-7 16,0-1-1-16,1 1 3 15,1-2 3-15,4 0 6 16,1 3-3-16,1 1-11 15,-1 3-4-15,2 5-2 16,-1-1 4-16,1 8 10 16,3 2 4-16,0 7 5 15,-1 3 1-15,2 0 1 0,-2 1-1 16,0 3-13-16,-1 2-3 16,1-1 1-16,1-1-1 15,7-7 17-15,-1-3 2 16,5-2 0-16,5-3 0 15,-2-6-4-15,8-6-1 16,7 2-1-16,-1-2-1 16,12-4 1-16,5 4 1 15,5-11 1-15,6-1 1 16,9-8 1-16,0-4 0 0,3-4 0 16,1-5-1-16,-6-6-2 15,-1-2-2-15,2-7-1 16,0-4 1-16,4-1 3 15,1-3 3-15,1 1 1 16,-2 1 0-16,-5-1 3 16,-5-4 3-16,-3-6 7 15,-3-2 6-15,1-2 0 16,0 2 0-16,-3 2-6 16,2-6-6-16,1 1-4 15,-1-6-2-15,-3-3-3 16,-6-1 1-16,-12-3 6 15,-5-1 9-15,-11 3 31 16,3 5 12-16,-4 5 12 16,-3 3-5-16,-5 2-16 15,-1 2-13-15,0 2-18 0,0 2-4 16,-5 2-11-16,-5-2 4 16,-5 2 3-16,-5-2-1 15,-12-2-5-15,-4 1-9 16,-12 1-5-16,-2 6 0 15,-6 2 0-15,2 2-1 16,-9 4-23-16,-6 3-19 16,-11 6-14-16,-7 2 0 15,6 10 17-15,6 5 13 0,8 9-10 16,-1 4-13-16,-1 20-35 16,-4 6-13-16,5 11 6 15,4 9 13-15,10-5 40 16,12 0 16-16,9-1 11 15,3-1-8-15,11 7-25 16,0-3-27-16,14 0 1 16,6 0 13-16,13-3 36 15,9-4 42-15,11-2 36 16,5-4 10-16,4-9 9 16,5-1-13-16,5-7-17 15,4-6-10-15,8-11-12 16,-4-2 0-16,1-8 6 15,-1-1 4-15,-4-2 16 16,-1-3 6-16,0-2-1 16,1-2-4-16,2-4-13 15,3 0 4-15,-4-6 2 0,-2 0 0 16,-1-8 4-16,-4-1-11 16,-4-6-11-16,-2-3-1 15,-7-1-8-15,-1 0-3 16,3-1-1-16,-2 3-1 15,-3-6 0-15,-2 0-2 16,-5-3-1-16,0 0-3 16,-1 4-1-16,-5 1 2 0,-6-3 4 15,-3-2 3-15,-7-11-1 16,-1 2-3-16,-8-2-22 16,-1-3-15-16,-4 0-56 15,-2-6-51-15,-3-9-49 16,0-2 107-16</inkml:trace>
  <inkml:trace contextRef="#ctx0" brushRef="#br0" timeOffset="6831.937">2032 12378 348 0,'-16'-28'170'16,"-4"4"-35"-16,-1 0-133 15,-1 6-56-15,-9 3 35 16</inkml:trace>
  <inkml:trace contextRef="#ctx0" brushRef="#br0" timeOffset="7186.989">1019 13372 56 0,'27'35'48'16,"9"-1"-3"-16,5 3-9 16,9-7-17-16,5-4-13 0,0-8-4 15,-1-5 0-15,-6-5 4 16,-2-4 6-16,-2-3 17 16,0-2 5-16,5-3-1 15,3-1-6-15,5-2-21 16,0-3-4-16,-1-4-2 15,-2-6-2-15,-6-3-9 16,-1-1-3-16,-2-5-73 16,0 2 59-16</inkml:trace>
  <inkml:trace contextRef="#ctx0" brushRef="#br0" timeOffset="8210.806">1709 12999 1038 0,'-1'63'382'0,"0"-63"-300"16,-3-2-170-16,3 1-20 15,0-1 60-15,0 1 54 16,0 0 120-16,-1 0 13 15,1 0-41-15,0 0-30 16,0-1-46-16,0 1-12 16,0 0-8-16,-2-5 3 0,0-1 9 15,-3-4 5-15,-2-6 5 16,-16-33-1-16,15 26-11 16,-3-1-3-16,-1-1-7 15,0 1 0-15,-1-7-1 16,0-2 0-16,-1-6 0 15,1 1 0-15,0-2-1 16,2-1 0-16,1-12-1 16,5-2-1-16,-1-9 1 15,-3-3 0-15,-1 3 1 16,-8-2 0-16,1-5 0 16,0-1 0-16,0-8-3 15,-4-4-2-15,1 0-4 16,-2 7 2-16,0-5-6 15,2 5-4-15,2-2-2 16,2 2-1-16,3 12 7 16,2 5 3-16,2 7-3 0,-1-3-14 15,3-4-7-15,1-2 0 16,3-5 4-16,-2 2 16 16,0 9 9-16,-1 4 1 15,-1 12 5-15,0 2 0 16,-2-2 0-16,-1-2 0 15,-2-2-11-15,-1-3-1 0,0 1-2 16,0 6 0-16,4 4 8 16,-5 7-17-16,2 10-75 15,0 3-68-15,4 5 97 16</inkml:trace>
  <inkml:trace contextRef="#ctx0" brushRef="#br0" timeOffset="8915.449">1046 9613 630 0,'-15'-5'276'16,"2"-4"-87"-16,-1 5-459 15,-1 4 184-15,-4 8-188 16,-4 3 38-16,-3 1 277 15,5 1 41-15,-4 1 41 0,1 0-39 16,0 3-63-16,-3 4-14 16,1 4-7-16,-1 5-1 15,2 4 2-15,2 0 4 16,9 0 6-16,4-2 3 16,10 5 0-16,6 1-1 15,7 6-7-15,8-1-1 16,4-6-4-16,5-6-2 15,7-13-21-15,4-4-41 16,8-10 42-16</inkml:trace>
  <inkml:trace contextRef="#ctx0" brushRef="#br0" timeOffset="9142.453">1302 9409 949 0,'-19'-2'264'0,"-5"9"-283"15</inkml:trace>
  <inkml:trace contextRef="#ctx0" brushRef="#br0" timeOffset="9427.595">1083 9701 77 0,'-9'51'39'0,"2"-1"-4"16,7-3-36-16,6 1-5 16,6-4-10-16,5-7-1 15,8-10 5-15,4-9 8 16,7-18 19-16,7-10 6 15,7-18-4-15,0-4-7 0,2-6-6 16,-4 0 17-16,-7 0 35 16,-4-5 18-16,-1-2 11 15,-1 2-14-15,-6-2-32 16,-2 5 4-16,-17 3-1 16,-5 3-4-16,-15 1-6 15,-7 7-13-15,-12 3-12 16,-6 3-1-16,-6 10-1 15,-6 2-19-15,-13 5-71 16,-6 6-60-16,-9 5 86 16</inkml:trace>
  <inkml:trace contextRef="#ctx0" brushRef="#br0" timeOffset="10079.656">1655 8630 525 0,'-20'68'131'15,"24"-65"-204"-15,1-1 2 16,2 6 27-16,-1-2 61 16,-4 2 53-16,-1 1 16 15,-1 5 2-15,2 6-17 16,2 10-24-16,3 9-14 16,7 15-22-16,3 13-7 15,3 19-4-15,1 5 0 16,-1 8 0-16,2-4 0 15,0-13-1-15,1-6 0 0,0-13 0 16,-2-7 1-16,-1-17-4 16,-3-8-12-16,-3-17-106 15,2-4 87-15</inkml:trace>
  <inkml:trace contextRef="#ctx0" brushRef="#br0" timeOffset="10342.953">2105 8914 1141 0,'-44'81'314'15,"29"-51"-545"-15,-4 12-19 16,-2 17 27-16,3 2 50 16,4-7 155-16,5-4 19 15,13-7-1-15,7-4-34 16,5-10 25-16</inkml:trace>
  <inkml:trace contextRef="#ctx0" brushRef="#br0" timeOffset="10528.453">2047 9407 145 0,'143'-28'60'0,"-103"-8"-35"15,1-1-14-15,-4 0 4 16,0 4 12-16,-10 0 29 16,-8 3 26-16,-8 2 24 15,-10-2 8-15,-10 0 5 16,-5 2-21 0,-13 4-31-16,-5 3-19 0,-8 8-48 15,-9 4-31-15,-6 9-111 16,-4 2-46-16,3 11-44 15,5 1 117-15</inkml:trace>
  <inkml:trace contextRef="#ctx0" brushRef="#br0" timeOffset="11103.694">2388 8690 1283 0,'-4'12'432'16,"-5"-6"-566"-16,3 9-122 0,-3 17-43 15,-2 11 5 1,-2 4 173-16,-2 2 90 0,8-1 55 15,5 2-1-15,5 11-11 16,8 1-4-16,0-2-6 16,3-9-1-16,-2-17-1 15,-2-10 21-15,0-10 42 16,-4-6 12-16,-1-8 17 16,0 1-17-16,-1-8-38 15,7-1-15-15,0-8-28 16,-2-2-13-16,4-7-9 15,-6-3 0-15,-3-9 16 16,2-10 7-16,-5-3 7 16,3-3 3-16,-1-5-1 15,-3 0-1-15,-3 4 33 16,-1 2 23-16,-3 13 27 16,1 1 6-16,1 8-30 15,-3 0-23-15,3 5-28 16,6 8-3-16,4 4-6 0,4 5-1 15,5 5 1-15,1 2-2 16,8 5 2-16,5 3 1 16,6 8-1-16,3 5-2 15,5 7-2-15,0 3 4 16,2 5-69-16,-4-7-63 16,-4 2 83-16</inkml:trace>
  <inkml:trace contextRef="#ctx0" brushRef="#br0" timeOffset="11729.261">1444 10300 464 0,'-3'-3'154'16,"3"3"-148"-16,2 4-86 15,-4-4 14-15,2 0 109 16,0 0 69-16,0 0 52 16,0 0-1-16,0 2-79 15,-1 12-28-15,0 3-34 16,0 31-12-16,1-17-8 15,5 8-2-15,-2 12 0 16,-1 3 0-16,6 5-1 16,-3-4-1-16,4-3-2 15,3-3-3-15,-1-9-37 16,0-6-38-16,0-6-189 0,0-6 176 16</inkml:trace>
  <inkml:trace contextRef="#ctx0" brushRef="#br0" timeOffset="12080.321">1187 10623 1211 0,'0'1'394'0,"5"-6"-491"16,8 2-14-16,11-3 2 16,4-1 14-16,7-2 105 15,1 1 12-15,4 0-4 16,1-4-5-16,1-1-23 15,-4-2-23-15,2-5-58 16,-5 0-18-16,2-4-28 16,-3 0 5-16,0-2 5 15,-1-1-32-15,-2-6 108 16</inkml:trace>
  <inkml:trace contextRef="#ctx0" brushRef="#br0" timeOffset="12587.56">1746 10225 1116 0,'-13'94'399'16,"13"-93"-398"-16,4 3-120 0,2 2-25 15,3 3 3-15,-1-1 88 16,0-5 64-16,-3 0 30 15,4-3 1-15,4-5-15 16,3-2-9-16,6-3-15 16,-1-4-4-16,-4-4 0 15,1 0 1-15,-6-5 7 16,-4 1 3-16,-3 4 1 16,-5-1-1-16,-5 2-13 15,1 2-11-15,-4 2-23 16,-1 1-3-16,-3 5-10 15,-5 1 9-15,-4 4 17 16,-1 4 1-16,-1 6 17 16,2 4-3-16,4 6 2 15,1 2 2-15,4 7 2 0,3 1 1 16,6 3 13-16,3 0 7 16,9-1 10-16,2-1 6 15,10 2-2-15,3-2 3 16,7 5-2-16,5-2-6 15,1-5-15-15,3 1-15 16,1-11-39-16,3-5-22 16,2-11-56-16,-2-4-30 15,-2-16-34-15,-1-5-14 16,-7-11 129-16</inkml:trace>
  <inkml:trace contextRef="#ctx0" brushRef="#br0" timeOffset="12918.211">1959 10003 1315 0,'2'3'408'0,"2"0"-677"16,-2 5-49-16,11 11 3 15,1 1 47-15,9 5 263 0,6-5 52 16,6-1 2-16,9-1-16 16,8-2-22-16,10 4-10 15,2-6-46-15,-7-4-20 16,-4-5-21-16,-10-6-3 15,-4-10 21-15,-1-1 1 16,-6-7 47-16</inkml:trace>
  <inkml:trace contextRef="#ctx0" brushRef="#br0" timeOffset="13257.772">2132 9843 1160 0,'-8'0'353'0,"6"7"-606"16,-1 7-113-16,3 12 15 15,0 6 90-15,-1-2 296 16,-1-5 117-16,0 3 17 16,0 0-47-16,1 4-60 0,0 0-20 15,-1-2-24-15,-1-3-5 16,2 7-6-16,1 2-2 16,4 6-5-16,2 2-5 15,5 3-108-15,2 2 83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35:34.6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18295 13049 300 0,'-29'50'129'0,"24"-50"-34"15,6 0-115-15,0 0 5 16,-1 0 57-16,0 0 32 16,0 0 51-16,-1 0 3 15,0 0-32-15,-1 0-18 16,2 0-30-16,-1 0-4 16,1 0 7-16,0 0 4 15,0 0-1-15,0 0-4 16,0 0-12-16,0 0-8 0,0 0-7 15,0 0-4-15,0 0-6 16,-1 0-1-16,1 0-3 16,0 0-1-16,0 0 3 15,0 0-2-15,0 0 0 16,0 0-3-16,0 0-2 16,0-1-1-16,0 0-1 15,0 1 1-15,0-2 0 16,0 2 1-16,-1 0-1 15,0 0-1-15,1 0-1 16,0 0-1-16,0 0-2 16,0 0-2-16,0 0-2 15,0 0 1-15,0 0 2 16,0 0 1-16,0 0 2 16,0 0 1-16,3 0-1 15,4 0 0-15,-2 0 0 0,2 0 0 16,1 0-2-16,1 0-2 15,-2 0 0-15,1-1-1 16,2 0 3-16,0 0-1 16,2 0 1-16,30-5 1 15,-28 3 1-15,1-1 2 16,3-3 1-16,-1 3 1 16,2-2-1-16,-2 0 0 15,-3 1-2-15,-1 2-1 16,-5 1 1-16,1 1-1 0,-1 1 1 15,0 0-1-15,0 0 1 16,-2 1-1-16,0-1 1 16,-1 0-1-16,1-1 2 15,0 1 2-15,0 0 2 16,-1 0 0-16,1 1 0 16,1-1-1-16,5 2-2 15,-4-1 0-15,1-1 1 16,3 4 1-16,-4-4 2 15,3 1 1-15,2 1-2 16,-3-2-2-16,3 0-2 16,-2 0 0-16,1 0 0 15,1 0 1-15,0 1 2 16,4 0 2-16,-2 1 4 16,2-2-2-16,-1 0-1 15,0 0-2-15,1 1-4 16,1-1 0-16,0 2-1 0,3 0 0 15,1 1-1-15,1-2 1 16,2-1-1-16,-2 0 0 16,3 0 1-16,-1 2-1 15,-3-2 0-15,-2 4 0 16,1-2 0-16,-2-1 1 16,-3-1 0-16,6 1 1 0,-6 0 2 15,3-1 1-15,4 0-1 16,-4 1 1-16,3-1-3 15,-2 0-1-15,0 0-1 16,1 0 0-16,0 2 0 16,0-1 0-16,1 0 0 15,-1 0 0-15,5-2 0 16,-1 0 0-16,3 0 1 16,2-1 0-16,1 1-1 15,0-2 1-15,0 1 1 16,-2-2-1-16,-1 2 5 15,3-2 2-15,0 0 5 16,2 1 3-16,1 1 2 16,0 0-2-16,3 2-2 15,0 0-3-15,-10-1-4 32,-13-1-1-32,-1 2-1 0,40 0-1 0,-3 0-1 15,1 0 1-15,-18-2 3 0,4 1 2 16,3-1 5-16,3-1 0 15,2 1-2-15,-1-1-3 16,-2 1-3-16,0 0 0 16,-3 2-1-16,-2 0-1 15,-5 0-1-15,-3 2-1 16,-3-2 0-16,0 3-1 16,3 0 0-16,1-2 0 15,0 2 0-15,0-3 2 16,-5 0 2-16,2 0 0 0,3-1 1 15,2 1-2-15,5 1-2 16,3 2-1-16,-2 1-1 16,-5 1 0-16,-5 0 0 15,-1-2 0-15,-4 2 0 16,3 0 0-16,-5-1-1 16,-2 0 0-16,-8-1-5 15,-5 1-5-15,-4-3-15 16,-1 1-20-16,-1-2-71 15,0 0-87-15,0 0 129 16</inkml:trace>
  <inkml:trace contextRef="#ctx0" brushRef="#br0" timeOffset="1847.269">4248 13808 222 0,'-2'-1'117'15,"1"0"-20"-15,0-1-18 16,0 1 2-16,0 0 16 16,0 0 28-16,-1 0-3 15,1 0-16-15,0 0-19 16,0-1-43-16,0 1-16 16,0 0-22-16,1 0-4 0,0 1-2 15,0 0 1-15,3 1 1 16,10 5-1-16,-2 1 8 15,31 23 3-15,-25-16 8 16,4-1 6-16,4-1 0 16,6-1-1-16,4-4-7 15,-2-1-4-15,10 0-2 16,1-4 4-16,2 2 7 16,5-3 2-16,-3-1 3 15,-2 0-1-15,-1-1-6 16,-2 1-2-16,-3 1-5 15,3 0-1-15,1 2-2 16,3-1 1-16,6 1-1 16,-2-1-1-16,2 2 2 15,-3 3 4-15,-8-4 4 16,1 3 3-16,-2-1 0 0,-2-3-4 16,5 1-2-16,-2 0-1 15,3-3 4-15,0 0 1 16,3 0-1-16,-1 0-3 15,-4-2-7-15,-3 0-4 16,-4 2-4-16,-3-2 0 16,2 3-2-16,0 2 0 15,-1 1 1-15,4 3 0 0,4 0 0 16,2 1 0-16,4-1-1 16,0 0 0-16,-2 0 0 15,-2-2 1-15,-3 1-1 16,-1-2 0-16,5 0 1 15,2-2-1-15,6 0 2 16,3 0-1-16,4-1 5 16,-3-1 2-16,-1 1 2 15,-6-3 2-15,-6 1-3 16,2 0 0-16,-1-2-3 16,2 3 0-16,3-1-4 15,0 0 0-15,-2 1-1 16,3 0-1-16,-11 0 1 15,-1 0-1-15,-1 1 1 16,1 1-1-16,5 2 1 16,-2-2-1-16,2 3 1 0,-5-2-1 15,-2 1 0 1,1 2 0-16,-4 0 1 0,2 3-1 16,-2-1 0-16,-2 0 0 15,-8-5 0-15,1 2 0 16,0 2 0-16,0-4 0 15,3 1 1-15,0-1-1 16,-5-3 1-16,-1 3 0 16,-4 0-1-16,-4-1 0 15,-2 2 0-15,0-2-1 0,-1 1-8 16,-2-2-6 0,-2 1-21-16,0 1-18 0,-3-2-61 15,0 4-57-15,0-2 108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7T17:36:35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9550 2145 182 0,'-25'3'46'0</inkml:trace>
  <inkml:trace contextRef="#ctx0" brushRef="#br0" timeOffset="1177.657">9305 2216 18 0,'-13'3'1'15,"3"0"-8"-15,2-1 1 16,0 0 6-16,3-2 6 16,2 1 6-16,-2-1 0 15,4 0-3-15,-1-1-4 0,-2 1-5 16,2 0 1-16,0 0 21 15,-1 1 17-15,1 0 13 16,0-1 0-16,0 0-20 16,0 0-12-16,1 0-2 15,0 0 7-15,1 0 13 16,0 0 0-16,0 0-10 16,0 0-8-16,0 2-14 15,0-1-2-15,0-1 1 16,0 0 0-16,0 1 3 15,0 0 1-15,0 0 16 16,1 2 13-16,0-1 25 16,2-1 9-16,-1 0-4 15,0 1-12-15,2 0-25 16,1 0-13-16,2 0-12 0,1-1-3 16,5 2-1-16,31 8 2 15,-28-6 0-15,0-2 0 16,-1-4 0-16,0 0 0 15,-3 2 1-15,-1 0 2 16,-3 2 2-16,3-2 1 16,-1-1-3-16,0-1-1 15,4 2-3-15,-2-1-1 16,4 0 0-16,1 0-1 0,-1-1 0 16,4 1-1-16,1 0 0 15,-4 1 0-15,4-1 1 16,-2 0-1-16,-2-1 0 15,1 2 1-15,-2-1-1 16,3 0 2-16,-1 4-1 16,-2-4 0-16,0 2-1 15,0 0 0-15,-1-1 0 16,0 1 1-16,0 3-1 16,4-2 1-16,0 0 0 15,2-2 0-15,-5 1 0 31,-8-1 0-31,2 2-1 0,20 1 2 0,3 2 2 16,0 1 1-16,-6-6 0 16,1 4-1-16,-6-5 0 15,4 0-1-15,-3 0 2 0,1 0 1 16,7 2 2-16,-5 0 1 16,-2-2-2-16,3 3 1 15,0-1-2-15,4 1-2 16,2 2 0-16,-2-4-1 15,-1 3 0-15,1-2 1 16,-2-2-1-16,3 3 1 16,-3-3 0-16,-2 0 2 15,-1-1 0-15,0-1 1 0,0-2-1 16,-1 6-3-16,5-1-1 16,-6 3-1-16,2-1 0 15,-3-2 1-15,1 0 0 16,1-1 0-16,1 2 0 15,-1 2 0-15,3-1 0 16,-1 2 0-16,2-3 1 16,3 3 0-1,0-4-1-15,-4 1 2 0,0 3-2 16,0-6 1-16,-2 4 0 16,5-3 0-16,-3-1 0 15,-1 1-1-15,0 1-2 16,0-1 1-16,3 1-1 15,0 2 0-15,2-2 0 16,-1 0 0-16,1 2 0 16,-3-2 0-16,0-1 0 15,-4 0 0-15,-3 2 0 0,7-1-1 16,-5 1 0-16,3-3 1 16,0 1-3-16,-2-2-2 15,-2-3-16-15,0 3-13 16,-2-5-31-16,-3 3-23 15,0-5-88-15,0 2 114 16</inkml:trace>
  <inkml:trace contextRef="#ctx0" brushRef="#br0" timeOffset="16077.502">6092 15525 132 0,'30'28'107'15,"-35"-29"6"-15,2 4-3 0,-2 0-5 16,4-3-10-16,0 0-4 16,0 0-18-16,0 0-9 15,0 0-18-15,-4 1-9 16,0 0-16-16,2-1-5 15,-1 0 3-15,2 0 6 16,1 0 13-16,0 0 5 16,0 0-3-16,0 0-5 15,-1 0-15-15,1 0-7 0,0 0-5 16,0 0-2-16,0 0 0 16,0 0 1-16,-1 0-1 15,1 0 0-15,0 0-2 16,0 0-1-16,0 0-2 15,0 0 0-15,0 0-1 16,-1 0 0-16,1 0-1 16,0 0-1-16,1 0 1 15,0 0-1-15,0 0 1 16,0 0 0-16,2 0-1 16,9 1 0-16,-2-1 0 15,3 0 1-15,26 2 0 16,-29-2 0-16,0-2 1 15,1 2 0-15,2 3 0 16,-5-1 2-16,1-1 0 16,0 1 1-16,-5-2 3 0,7 0 2 15,-5 2 4-15,5 0 0 16,-2-2-2-16,-1 2-2 16,2 2-4-1,-1-3-1-15,1 2-2 0,-1 2 0 16,1-4 1-16,1 3-1 15,-2-1 2-15,3-3 1 16,3 5 2-16,-1-4 0 16,3 1 0-16,0 3-1 0,-1-4 0 15,0 0 0-15,2 1-2 16,-2-1 0-16,0 2 1 16,3 4 2-16,-2-4 8 15,0 2 1-15,-1-4 5 16,-2 1-2-16,-3-1-3 15,1-1-1-15,0 3-3 16,0-3-1-16,2 1-1 16,-3 1-1-16,3 2-2 15,1-2-2-15,-4-1-1 16,1-1-1-16,3 2-1 16,-9-2 0-16,7 3-1 15,-1 1 1-15,-3-4 0 16,6 3 0-16,-1-1 2 15,-5 0 1-15,1 0 1 16,0 1 1-16,-2-1 0 16,8 2-1-16,-4-4 2 0,0 1 1 15,3 0 3-15,-4-1 3 16,5 2 3-16,-2-2 1 16,0 4-3-16,0-4-2 15,0 4-4-15,1 1 0 16,-2-5-1-16,0 2 1 15,1-4-3-15,-1-2 0 16,4 6-3-16,-2-2-1 16,1 3 1-16,1-1-1 15,-1-1-1-15,1 1 0 0,2 0 0 16,1 0 0-16,0-1 0 16,3 3 1-16,-1-4-1 15,4 0 1-15,0 0 0 16,-4 0 0-16,3 1 0 15,-3-2-2-15,7-1 1 16,4-2-1-16,3 1 1 16,-2-1 0-16,-3 0 0 15,-1 1-1-15,-2 2 1 16,0 0-1-16,-1-1 0 16,0-2 0-16,1 3-1 15,2 1 1-15,-1 0-1 16,-3 2 1-16,-3-2 0 15,-3-3 0-15,2 4 1 0,7 0-1 16,-1 1 1-16,3 4-1 16,1-2 0-16,-3-3 0 15,8 2 0-15,-1-3 1 16,-1-1-1-16,2 5 0 16,-4 0 1-16,-1 0 0 15,-4-2-1-15,-4-2 0 16,-3 0 1-16,0 1-1 15,3 1 1-15,2 1 0 16,7 1 0-16,1-2 1 0,2 3-1 16,-2-2 0-16,-2 0-1 15,0 4-1-15,3-1 0 16,-2-1 0-16,1-2 1 16,1-2 0-16,-2-1 0 15,-5 0 0-15,0 0-1 16,0 0-1-16,-1 1 1 15,4 0 0-15,-1 0 0 16,1-3 1-16,-1 0 1 16,3-1-1-16,-1 0 1 15,0 3-1-15,-3-3 1 16,-3 0-1-16,-1 3 1 16,-5-2 0-16,-2 3 0 15,0-1-1-15,-6-1 1 16,3 3-1-16,-5-2-1 15,0 1-1-15,-2 2-6 16,0 0-6-16,-5-1-45 16,2-2-60-16,4 3 76 0</inkml:trace>
  <inkml:trace contextRef="#ctx0" brushRef="#br0" timeOffset="17467.531">2028 8354 626 0,'-7'-6'196'0,"3"4"-254"15,3-1 27-15</inkml:trace>
  <inkml:trace contextRef="#ctx0" brushRef="#br0" timeOffset="18260.936">2014 8343 136 0,'0'0'104'0,"0"0"-2"16,0 0-44-16,-1 0-20 15,0 0-24-15,0 0 0 0,0 0 5 16,0 0 3-16,-1 0-3 16,-6 11-4-16,1 7-9 15,-31 32-4-15,29-27-2 16,3 2 0-16,0 3 0 16,-3-2-1-16,4 3 1 15,0 0 0-15,-1 3 0 16,3 2 0-16,-1-3 0 15,-1 0 0-15,2-5 1 16,0 2-1-16,3-3 0 16,0 7 0-16,-1 2 1 15,1 3-1-15,-3 3 1 16,1-3-1-16,1 7 0 16,1 2-1-16,-3 5 0 15,-1 1 0-15,4-7 1 16,-1-3 1-16,3 3 1 15,-1-2-1-15,4 0 0 0,3-3 0 16,0-5 3-16,1 4 2 16,-4 1 2-16,-3 3 1 15,-2-4 7-15,3-1 3 16,1-4 3-16,1-1-1 16,1 0-8-16,-1 2-1 15,-1 2 1-15,2 0 3 16,-2-1 6-16,-2-1 1 15,0 3-2-15,-4 3-2 0,1 2-3 16,-1 0-1-16,0 0 0 16,-1 1-2-16,0 1-2 15,-2 1-3-15,2-4-5 16,-1 0 0-16,0-3-2 16,0 1 0-16,-3 6-1 15,0-3 1-15,4-1-1 16,-3-3 1-16,5-1-1 15,-1 2 1-15,-3 2-1 16,4-1 0-16,1-3 0 16,0 0 0-16,1 4 0 15,3 0-1-15,-1 5 0 16,1-6 0-16,0-4 1 16,-3-1 0-16,0-3 0 15,3 3 0-15,-1 0 0 16,2-3 0-16,0-3 0 0,-3-2 0 15,-1-1 0-15,1 1 0 16,3 6 0-16,1-1 0 16,-6-1 0-16,1-2 0 15,0-6 0-15,0-1-1 16,2 2-6-16,0 0-9 16,0 4-34-16,-1-4-25 15,3-1 44-15</inkml:trace>
  <inkml:trace contextRef="#ctx0" brushRef="#br0" timeOffset="23814.941">14043 6543 244 0,'-1'-2'109'16,"0"1"-52"-16,0 0-25 15,0 0-4-15,0 1 13 16,0 0 29-16,-1 0 10 0,1 0 6 16,0 0-7-16,0 0-25 15,0 0-12-15,0 0-21 16,-1 0-5-16,1 0-7 16,0 0-4-16,0 0-5 15,0 0 0-15,0 0-2 16,0 0 0-16,-1 0 1 15,1 0 0-15,0 0 0 16,0 0 0-16,1 0 1 16,0 0 0-16,0 0 0 15,2 0 0-15,13 2-1 16,-1 2-1-16,32 6-1 16,-30-8 2-16,0-2 1 15,4 0 0-15,2 0 3 16,2 0 0-16,0 0-1 15,-1-1 1-15,-1 0-1 16,-1-1-1-16,-1 1 0 16,-1 1 0-16,-6 1-1 0,3 2 0 15,-4 1 0-15,-1-2 1 16,-2 0-1-16,-4-1 1 16,2 1-1-16,-2 0 1 15,3 4 0-15,3-2 0 16,-4 1 0-16,1 1 0 15,1-10 0-15,-2 4 0 0,1 0 0 16,-3-3 1-16,0 5-1 16,-1-1 0-16,3 0-1 15,0 0 0-15,0-1 0 16,-2 0 0-16,3 3 1 16,0-2 0-16,0 2 1 15,1 1 0-15,-2-4 0 16,-1 2 1-16,-1-2 0 15,0-1 0-15,1 1 1 16,-2 0-1-16,1 0-1 16,1 2 0-16,0-2-1 15,2 1 0-15,2-1-1 16,1 2 0-16,3-2 0 16,-2-2 0-16,-1 2 0 15,0-2 1-15,-1 2-1 16,1 0 0-16,-3 2 0 15,2 1-1-15,-2-3 0 0,0 2 0 16,1-3 1-16,-4 0 0 16,2 2 0-1,-3-1 0-15,0 0 0 0,2 1 0 16,-6-1-1-16,0 0 0 16,0 0-3-16,0 0-1 15,0 0-9-15,0 0-9 16,0 0-17-16,0 0-7 15,0 0-14-15,0 0-5 0,0 0-59 16,0 0 81-16</inkml:trace>
  <inkml:trace contextRef="#ctx0" brushRef="#br0" timeOffset="24974.301">14511 6413 81 0,'4'-2'50'0,"1"2"-4"16,-1 0-7-16,-4 0-15 15,0 0-6-15,0 0-9 0,2 1 0 16,8 3 9-16,0 0 6 15,2 1 8-15,28 16 3 16,-26-14-2-16,2-3-1 16,0 4-2-16,1-1-2 15,1-3-6-15,-1 0-3 16,-3-1 1-16,3-1 3 16,-4 0 8-16,-1 0 1 15,-2 2-3-15,-1-1-3 16,0 2-11-16,1-2-3 0,3 2-7 15,0-1 0-15,0 1-3 16,-4 0 0-16,0 1 0 16,-4-2 0-16,-1 0 0 15,3 0 1-15,-2 1-1 16,3 2 1-16,0-2 0 16,-4 0 0-16,-1 0 6 15,0-2 4-15,-2 0 11 16,-1-3 3-16,0 0 1 15,0 0-4-15,0 0-7 16,0 0-4-16,0 0-6 16,0 0-1-16,0 1-1 15,2 2-1-15,0 3 6 16,-1-3 6-16,0 0 12 16,0-1 6-16,-1 0 8 15,1 3 2-15,-1 0-6 16,0-1-3-16,0 3-11 0,-1-2-7 15,-2 4-5-15,-1 1-3 16,0 1-3-16,-17 31-2 16,11-29-1-16,-6 1-1 15,1 2-2-15,-4 1 1 16,-2 1 0-16,2 1 0 16,-3-4 0-16,-1 1 0 15,1 2-1-15,2-2 0 16,3 0 0-16,0-2-1 0,3 0-1 15,0-5-1-15,0 1-3 16,3 1-3-16,4-3-16 16,-1-1-13-16,2-1-32 15,4 0-48-15,-1 2 78 16</inkml:trace>
  <inkml:trace contextRef="#ctx0" brushRef="#br0" timeOffset="37175.441">14718 14219 165 0,'29'-6'124'0,"-29"3"26"16,-3 2-14-16,3 3-33 15,-1-3-19-15,0 0-29 16,0 0-9-16,0 0-7 16,0 0-4-16,-1-1-11 15,1 1-6-15,-2-4-5 16,-2-5-1-16,-1-3-1 0,-11-30-2 16,16 26-2-16,0-2-1 15,1-3-3-15,2 3 1 16,-1-4-1-16,2 0 1 15,-1-10 0-15,-1-3 0 16,5-8-1-16,-4-3-1 16,5 0-1-16,1 2 0 15,-1-8-1-15,6 1 0 0,-3 2-1 16,-4-5-1 0,2 0 1-16,-1-4 0 0,0-1 1 15,3 1 0-15,-4 3 0 16,-1 1 0-16,0-4 0 15,0-2-1-15,4-7 0 16,4 2 0-16,-7-5 0 16,2 0 0-16,-5 7 0 15,1-1 1-15,4-1 0 16,1 0 0-16,0 4 0 16,-4-3 0-16,-2 4 1 15,-2 4 0-15,-1 4 1 16,3 2-1-16,-2 3 1 15,-1-3 0-15,0-3 0 16,0 0 0-16,-4 1-1 16,1-1 1-16,-1 2-2 0,-3 4 1 15,4 6 3 1,-2 4-1-16,1-7 3 0,0-4 1 16,-4-5-2-16,5-6 0 15,-3-2-3-15,0 1 0 16,3-4-1-16,1 4-1 15,-2-2 1-15,-3-2 0 16,3-6 0-16,0-3-1 16,1 5 0-16,0-5 0 15,1 5-1-15,-3 1 0 0,1-9-1 16,1-2 1-16,1 4 0 16,0 0 0-16,2 8 1 15,0 3 0-15,-2 1 0 16,0-3 1-16,1-3-1 15,-3 3 0-15,1 5 0 16,1 2 0-16,-4 12 1 16,2-1 0-16,-2 1 0 15,-1-1-1-15,-2-5 0 16,2-4 1-16,0 1 1 16,-1 5 0-16,4 3 1 15,-3 5 5-15,-1-1 6 16,6 3 0-16,0-2 0 15,1-2-7-15,1-8-6 16,0-5-1-16,-3 2 1 16,3 1 0-16,0 5 0 0,0 4 0 15,0 1-1-15,0 5 1 16,0 3 0-16,-1 1 0 16,1-1-1-16,0-7 0 15,2 0-1-15,2-1 0 16,-1-5-1-16,1-1 1 15,2 1 0-15,-1 2 1 16,2 6 0-16,0 0 0 16,-2-4 1-16,-2-5 1 0,1 4-1 15,3-2 0-15,0 2 0 16,-2 1-1-16,1 0 0 16,-2 3 1-16,1 6 3 15,3-1 0-15,0-3 3 16,-2-2-1-16,1-3-2 15,-3 2-2 1,1-4 1-16,1-2 1 0,-1-1 0 16,1-2 0-16,-6 4 0 15,2 3-2-15,-2-4 0 16,1 4 0-16,2 3 5 16,-5 1 1-16,2 2 2 15,1 0-1-15,2-4-2 16,1 3 1-16,-4 6 3 15,0 5 0-15,1 5 0 16,-1-2-2-16,0-1-6 16,2-4 0-16,-5-1-1 0,4 2 0 15,1-3-1-15,-2 1-1 16,2-5 0-16,-1-7 0 16,-2 0 0-16,1 1-3 15,0 6 3-15,-1 7 1 16,4 1-1-16,-4 1 5 15,-2 3-5-15,0-2 0 16,3 7 0-16,1 4-1 16,2-1 0-16,1 3 0 0,-6-3 1 15,-5-2 0-15,6 2 1 16,-3 0 0-16,3 2 0 16,-1 0 0-16,0 3-4 15,-2 1 1-15,2 2-1 16,2 3 0-16,-4-1 3 15,0 0 1-15,-2 1-1 16,6-5 0-16,-3 0 0 16,1 3 0-16,1-3 1 15,-3 6-1-15,4 2 3 16,-1 0 1-16,1 4-1 16,0-1-2-16,-2 1-1 15,2 0-2-15,0 0 1 16,0 0 1-16,0 0 2 15,0 0 0-15,0 0 0 16,-1 0 1-16,0 0 0 16,0 0 1-16,1-1-1 0,0 1 0 15,0 0 0-15,0-1 1 16,2 0 0-16,9-1 1 16,5 1-2-16,30 0-1 15,-25 0-2-15,-4 1 0 16,4-1 0-16,-2 1 0 15,0 0 0-15,0 0 1 16,1 1-1-16,2 1 2 16,0-1 0-16,2 1 0 0,2-1 0 15,1 1-1-15,3-2 1 16,1 0 0-16,-2-1 0 16,3 0 0-16,-4 1 0 15,-2 0-1 1,1-3 0-16,-5 3-1 0,7-1 0 15,-3 0 0-15,3 1 0 16,1 0 1-16,-4 0-1 16,1 0 0-16,1 0 0 15,-1 0 0-15,2 0 0 16,-1 1 0-16,2-2 0 16,0 0 0-16,1 0 0 15,1 0 0-15,-2 0 0 16,0-2 1-16,-1 2 0 15,0-2-1-15,3-2 0 16,0 2 0-16,-1-2 1 0,1 3-1 16,-4-2 0-16,2 2 0 15,3 0 0-15,-3-2 0 16,1-1 0-16,-1 2 0 16,-1 0 0-16,2 3 0 15,-1 0 0-15,2 0 0 16,-1 0 0-16,0 0 0 15,4-3 0-15,-1 3 0 16,6-1 0-16,-5 1 0 16,4-1 0-16,-1 1 0 0,1-1 0 15,-4 0 1-15,0-2 0 16,-1 1 0-16,0 2 0 16,-1-2 0-16,0-1 0 15,0-1 0-15,2-2 0 16,2 4 0-16,2-3 1 15,-1 3-1-15,1-2 1 16,1 3 0-16,-2-3 0 16,0 0 0-16,-4 0 1 15,-1-1 0-15,-3 1 1 16,3 2 2-16,-1 0 0 16,2 0 1-16,4 2-2 15,-3-3-1-15,4-1 0 16,-1 0-1-16,3-2 0 15,-1 3 0-15,-2 1-1 16,-1-5 0-16,-4 3 0 16,-3-2-1-16,-1 4 1 0,-2-2-1 15,0-2 0-15,2 1-1 16,-1 1 1-16,2 4-1 16,3-2 0-16,3 2 0 15,1-1 0-15,2 0 0 16,-3 1 1-16,-2 0-1 15,-1 5 1-15,-3-5-1 0,-2-1 1 16,-2-2 0 0,1 1-1-16,5 2 1 0,1 2 0 15,3-2-1-15,-2-1 1 16,0 2-1-16,2-2 0 16,0 1 1-16,5 1-1 15,-4-1 0-15,-6 1 1 16,1 1-1-16,-4 0 0 15,3 2 0-15,2 0 1 16,0 2-1-16,0 1 1 16,2-3 0-16,3 2 1 15,1 0-1-15,5-2 1 16,-2 0 0-16,0 0 0 16,-2 0 1-16,-4 1 2 15,-3-2 2-15,3 2 3 16,0-3 2-16,2 1-1 15,4 1-1-15,0-2-2 16,1 3 0-16,2-3-3 0,0 4 0 16,-3-5 0-16,1 1-1 15,-4 3 1-15,-2-4-1 16,0 1 3-16,0-1 2 16,0-2 3-16,1 1-1 15,4 1-2-15,3-1-3 16,0 2-3-16,1 1 0 15,2-2-1-15,-3 2 0 16,2-2 0-16,1-2 0 0,0-1 0 16,1 1 0-16,2-2-1 15,-2 2 0-15,6-2-1 16,-6-1 1-16,-2 1-1 16,-3-2 1-16,-3 0-1 15,1 0 1-15,2-1-1 16,3-1 0-16,5-1 0 15,2 1 0-15,3 5 0 16,-1 0-1-16,-5 2 1 16,-2-1 0-16,-3 0 0 15,-4 0 1-15,7 0 0 16,-3-2-1-16,0 1 0 16,1 0 0-16,-3-2 0 15,-2 0 0-15,-3 0 1 16,0 1-1-16,-1 0 0 15,0 3 0-15,-1-3 0 16,2 1 1-16,-3-1-1 0,-2 2 0 16,3 1 0-16,-1 2 0 15,-2-2 0-15,0 0 0 16,-2 4 1-16,2-2 0 16,-1 6 0-16,1-3 0 15,-5-1 0-15,-5 1 0 16,-1-3-1-16,0 4 0 0,2 1-1 15,5 2 1-15,-2 2 0 16,-2-1-1-16,-4-3 1 16,-1 0-1-16,1-1 1 15,-4-1 0-15,1 2 0 16,-1 0 0-16,-2-2-1 16,-1 1-1-16,-2-3-1 15,0 3-2-15,-6-5-17 16,0 1-20-16,-3-1-75 15,-4-1-61-15,1 3 109 16</inkml:trace>
  <inkml:trace contextRef="#ctx0" brushRef="#br0" timeOffset="46872.574">14989 14030 452 0,'27'41'162'15,"-28"-38"-54"-15,2-3-221 16,1 4-7-16,-2-4 85 16,0 0 45-16,0 0 61 15,0 0 8-15,-2 0 1 16,1 0 1-16,0 0 2 0,0 0 9 15,0 2 6-15,-4 5 2 16,1 1-5-16,-2-1-2 16,1-1-12-16,3-3-11 15,0 1-22-15,0-3-11 16,1-1-20-16,-1 2-2 16,1-1-1-16,0-1 0 15,0 0-1-15,-1 0-4 16,1 0-7-16,0 0-2 0,0 0-3 15,0 0-1 1,0-1 1-16,-3-11 1 0,-9-14 1 16,-4-29-1-16,17 21 1 15,7-5 0 1,1-7 0-16,4-3 0 0,0 1-3 16,0 2-3-16,1-2-5 15,0 0-4-15,2 2-2 16,-1 2 3-16,-1 4 5 15,-2-5 3-15,-1-3 4 16,-2-2 0-16,1 2 3 16,-1 0 0-16,2 2 0 15,0 0 0-15,1 2-1 16,2 6 1-16,1-3 0 16,0 0 0-16,1-9 1 15,0 0-1-15,3 4 1 16,-2-1-1-16,-1 4 0 15,0 4 1-15,-1 0-1 16,-1 3 0-16,-2 5 1 0,-1-5-1 16,1 0 0-16,-4-2 1 15,2-3-1-15,0 4 1 16,-3 1 1-16,3 3 2 16,-2 0 0-16,1 0-1 15,0-2 0-15,3 4-2 16,-3 1 0-16,2 5-1 0,2 0 0 15,-3-2 0-15,1-3 0 16,-1-3 0-16,0-2 0 16,-3-1 1-16,1 4-1 15,0 0 0-15,3 1 0 16,-1 0 0-16,1-6 0 16,0-1 0-16,0 3 0 15,0 0 0-15,2 4 0 16,-2-6 0-16,2-3 0 15,-2-4 0-15,-1 3-1 16,-1 2 1-16,1 4-1 16,-3-2 0-16,0 0 1 15,-1 0-1-15,-2 5 1 16,0 3-1-16,1 3 1 16,-1 1-1-16,2 1 0 15,1-1 0-15,0-4 1 0,2-2 0 16,0-4-2-1,3 2-1-15,3-1-7 0,0-1-5 16,3-6-4-16,3-5-2 16,-1 1-8-16,2 1-3 15,2 6-2-15,1 4 0 16,-1-4 12-16,3 2 7 16,-3-1 9-16,-4 1 3 15,3 4 3-15,-1-1-1 0,1-3 1 16,1-1-1-16,0 0 1 15,0 3 0-15,0 5 0 16,-2 1 0-16,0 2 0 16,-3-1 1-16,1-4-1 15,0 1 0-15,2-1 1 16,-3-1 0-16,2 3-1 16,0-4 0-16,-3-3 0 15,5-4 0-15,1-2 0 16,2 1 1-16,3 6-1 15,-2 2 0-15,2 2 0 16,-1-4 0-16,1 0 0 16,1-2-1-16,1 0-1 15,0 4 1-15,-2-4 0 16,2-2 0-16,-2-4 1 16,0-4 0-16,0 6 0 15,-5 0 0-15,2 4-1 0,-3 4 0 16,0-4 0-16,1 2 1 15,-1 2 0-15,0 1 0 16,1 3 1-16,1-5-1 16,-2-3 0-16,2-1 0 15,0 0 0-15,-1 5-2 16,1 5 1-16,0 3 0 16,1 4 0-16,1-2 0 15,-1 0 0-15,3-3 1 16,-2-1 0-1,4 1 1-15,3-1-1 0,-3-1 1 0,4-3 0 16,0-1-1-16,2-3 0 16,4-2 1-16,-1 4 0 15,-1-1 0 1,-1 4-1-16,-2 3 1 0,0-1-1 16,-1-1 1-16,-7-1-1 15,-3 0 1-15,-7 3-1 16,1-1 1-16,0 7-1 15,4 0 1-15,1 4-1 16,-1 0 1-16,3-9 0 16,-4 2-1-16,4-5 0 15,-1 2 0-15,2 2 1 16,1 4-1-16,2 3 0 16,-3-2 0-16,1 1 1 15,-2-2 0-15,4-5-1 0,1-2 1 16,-4-1-1-16,4 2 0 15,0-2 0-15,3 3 0 16,5-1 0-16,1-7 0 16,2 4 0-16,-3-2 0 15,2 1 0-15,-2 3 0 16,-3 1 1-16,2 2-1 16,-2-1 0-16,-1-1 0 0,1-6 0 15,3-4 0-15,1 4 0 16,3-4 0-16,-1 6 0 15,0 0 0-15,-1 1 0 16,-1 3 1-16,0-5-1 16,2 2 1-16,-2 2 0 15,0 3 0-15,0 3-1 16,-2 2 0-16,5-5 0 16,0-2 0-16,2-1 0 15,1-1 0-15,-2 0 0 16,1 4 0-16,3 3-1 15,4 2 1-15,-6 5 0 16,-2-5 0-16,0 4 0 16,-3-6 0-16,3 0 0 15,0 5 0-15,-2-5 0 16,1 7 0-16,-2-3 0 16,-1-1 0-16,-3 2 0 0,-1 1 0 15,-2 1 0-15,0-2 0 16,0-3 1-16,-1-2-1 15,3-2 0-15,-2 1 1 16,4-1-1-16,-1 2 0 16,-5 1 0-16,1 3 0 15,-2 3 0-15,0 1 0 16,3 3 0-16,1 1 0 16,-2 0-1-16,0 0 1 15,0-2-1-15,3-1 0 0,3-1 1 16,2-3 0-16,2 3 0 15,-4-2 0-15,0 6 0 16,-1 2 0-16,-1 3 1 16,-1 1 0-16,-4-1 0 15,0 1-1-15,-2-4 0 16,2 2 1-16,-2-1 0 16,-1-2 1-16,8 2 3 15,0 0 1-15,4 3 1 16,2-1 1-16,0-1-2 15,0 3-1-15,-1-2-1 16,-1 2-1-16,-6-1-1 16,1 0 0-16,-4-1 0 15,-2 1 0-15,-2 0-1 16,-1-2-1-16,0 2 1 16,3-2 1-16,-4-1 0 0,0 5 1 15,0-1 1-15,0 0 1 16,6 2-1-16,1-3 0 15,1 3-2-15,0-1-1 16,-1-1 1-16,3 0-1 16,-1-1 0-16,-2-2-1 15,0 0 1-15,1-3 1 16,0 0-1-16,-1-1 1 16,-1 1-1-16,-3 1 0 0,-5 0 1 15,1 1 0-15,-3 1-1 16,-2-1 1-16,0 3-1 15,-2 0-1-15,2 1 1 16,-2 1-1-16,0-1 0 16,2 2 0-16,-5 1 5 15,3 0 1-15,-2 1-1 16,-1 0 2-16,0-1-6 16,0 3 0-16,-3-2 1 15,-4 1-1-15,1 1 1 16,0-2 0-16,-4-1 0 15,3 0-1-15,-6 0-1 16,-1 0 0-16,0 0 0 16,0 0-1-16,0 0-6 15,0 0-5-15,0 0-12 16,0 0-4-16,0 0-40 0,0 0-60 16,0 0 85-1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20:21.0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9488 8470 446 0,'3'-8'182'0,"-3"0"-107"16,-3 1-168-16,5-6-46 15,0-4 16-15,3-4 63 16,3-1 56-16,-3 1 94 15,3-5 26-15,0 3 32 16,-3-3-11-16,1-2-45 16,1 3-18-16,-7 0-22 15,3 6-9-15,2 8-6 16,-4 3-5-16,1 8-25 16,2 0-9-16,-3 3-12 15,-1-3 1-15,0 0 9 16,2 11 4-16,5 13 9 0,10 33 9 15,-11-21 11-15,0 2 2 16,-4 10 7-16,1 3-5 16,0 5-5-16,-3 7 3 15,2 7-7-15,-2-1-2 16,1 2-4-16,-1 0-3 16,0-7 10-16,-3 6 1 15,0 0 3-15,0-1 7 0,-1-8-8 16,3-1 12-16,-1-8 2 15,-5-5-10-15,3 2-7 16,-1-8-14 0,-2 0-8-16,6 0-1 0,-2 6 1 15,-5 3 0-15,3-5 2 16,-3-5 1-16,1-9 2 16,4-4 2-16,-2-4 7 15,1-6 3-15,1 0 2 16,-2 1-1-16,2-6-7 15,1 3-3-15,2-2-4 16,-1-1-3-16,2-1-2 16,2 2 1-16,-1-4-1 15,3-1 0-15,1-3 1 16,-3-1 1-16,5 0 1 16,2 0 2-16,6 6-1 0,-1-5-2 15,1 7 0 1,5-3-2-16,-2 2 0 0,8 2 0 15,5 1-1-15,-1 5 0 16,4-2-1-16,3 0 1 16,0 1-1-16,3-3 1 15,3 0 2-15,0 0 3 16,0-3 1-16,0 2 1 16,-1-2-1-16,5-3 1 15,3 0 3-15,6 1-1 0,4 0-1 16,-2 2-2-16,4-3-3 15,-4-3 1-15,6 0 2 16,-1-8 1-16,10-4 2 16,8-1-1-16,2-6-1 15,-3 1-3-15,-10-1-3 16,-5-1-1-16,-5-2-1 16,6 1 1-16,8-2 0 15,0-2 0-15,-3-4 0 16,-6 0-1-16,-18-1 1 15,-8 1 2-15,-16 1 3 16,-1 5 1-16,-8-1 2 16,-2 1-1-16,-3-1-2 15,-4-2-1-15,-5-10-3 16,0 0-1-16,-3-9 0 16,-3-4 1-16,-3-7 0 0,0-9 2 15,-1-7 0-15,0-1 1 16,-4-4 2-16,0 0-1 15,-1 1-3-15,-2-6-1 16,1-4-2-16,0 1-2 16,0-6 0-16,1 5-2 15,6-6-21-15,-1-12-12 16,7-6 2-16,0-5 4 0,-1 15 23 16,2 12 10-16,1 12 1 31,2 9-1-31,2 13-2 0,-1 8 0 0,4 17-4 15,-1 4-2-15,-6 7-5 16,1 4-3-16,-7 2 1 16,-3 5 2-16,0 1 4 15,-4 2 4-15,-4 4 1 16,0 1 2-16,-6-1 2 16,-3 2 3-16,-1 0 4 15,-5-1 0-15,-3 1 2 16,-2-4-2-16,-6 1-2 15,-2 0-2-15,-1-1-1 16,-4 2 0-16,2 3 1 16,-2-1 1-16,-5 1 3 15,-1-2 0-15,-9-1-1 16,-1 0-1-16,-2-2-2 0,4 5-1 16,-4 1-1-16,-5 1 1 15,-3 3-2-15,-3 1 1 16,1-3-1-16,6 0 0 15,8-1 3-15,-6-2 1 16,-2 1 5-16,-5 2 3 16,-1 0 1-16,4-1 1 15,6 1-5-15,6-3-4 16,-1 0-5-16,2 4-2 16,3 2-5-16,0 0-6 0,11 5-54 15,6 2-53-15,8 4-286 16,8 6 264-16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21:06.3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7926 10266 235 0,'-25'-2'65'16,"5"-1"-84"-16,1 3 4 0,1 2 36 15,3-2 28-15,2-1 58 16,-1-2 22-16,6 3 22 15,0-3-3-15,2-1-29 16,1 1-17-16,3-2-33 16,0 2-16-16,2 3-24 15,0-1-11-15,0 1-14 16,0 0-5-16,0 0-6 16,0 0 0-16,14 2 3 15,7 2 1-15,41 4 3 16,-23-5 1-16,11-4 3 15,5 1-1-15,5 0 0 16,1-6-1-16,10 0 2 16,5-1 0-16,13-4 0 15,1 2 0-15,-5 1-2 16,-2 2-1-16,-6 2 11 0,0-1 5 16,2 2 6-16,2 1 2 15,-5 2-9-15,-1 4-6 16,-6-3-4-16,-3-4 0 15,5 1 8-15,3 1 9 16,-3-6 8-16,4 1 2 16,-3-1-4-16,-4 0-8 15,2 4-8-15,-1 3-2 16,-1 0-5-16,0 0-1 16,-6 3-1-16,-2 4 1 0,-1-1 0 15,-1 6 2-15,7-3 3 16,-3 0 4-16,-7 1 10 15,3 2 5-15,-5-1 10 16,-5-2-1-16,5 1-5 16,-4-4-4-16,2-3-9 15,5-1-3-15,1 1-4 16,0-3 0-16,0 3 3 16,-4 1 0-16,-4-2 1 15,2 1-3-15,0-4-4 16,-2 1-3-16,3-1-1 15,0 1 0-15,-1 2 1 16,1-2 0-16,-6 3 1 16,0-2-1-16,-6 0 3 15,-1 3 0-15,4 0 1 16,0-3 0-16,3 2-2 0,-4-2-2 16,-1-1 0-16,-5 2-2 15,-3 0 2-15,0 2 1 16,-4-1 2-16,1 0 1 15,0 1-2-15,-3-7-1 16,6 4-2-16,2 0 0 16,7-4 0-16,3 3 1 15,5-5 2-15,1-3 1 0,4 0 3 16,0-1 0-16,1 2-4 16,-2-4 0-16,-5 4-5 15,6-1-1-15,2-1-1 16,3 3-1-16,4-1-1 15,-6-2 1-15,-2 0 0 16,0 1 0-16,-2 0 0 16,-1 0 1-16,3 0 0 15,-3 2 0-15,2 0 0 16,2 4-1-16,-1 1 0 16,-2 0-1-16,-1 1 1 15,0 0 0-15,4 0 0 16,1 2 0-16,3-1 0 15,0 0 0-15,-5 3-1 16,0-3 1-16,-3 2-1 16,-5-3 2-16,5-1 0 15,0 2-1-15,2-4 0 16,4 3 0-16,-2-1 0 0,-2-3 0 16,0 4 0-16,-3-1 0 15,-3 0 0-15,5-1 0 16,1-3 1-16,6 0-1 15,6 0 0-15,-3-1 0 16,-1 3 0-16,-4 1 0 16,1 3 1-16,0 2-1 15,1-3 0-15,3 3 0 0,1-1-1 16,1 4 1-16,-3 2 1 16,0 0 0-16,2-1 0 15,-3-2 0-15,4 2 0 16,-1-5 1-16,-6-2 0 15,-14-1 2 1,-23 0-1-16,1 1 0 0,62-7-1 16,0 2-2-16,-2 1 1 15,-25 0 1-15,0 0-1 16,-2 0 0-16,-6 2-2 16,-1 2 0-16,-9 3 0 15,2 4-1-15,-2-1 0 16,-5 1-1-16,0-1 2 15,-4 2-1-15,-4-1 1 16,-1 1-1-16,-6 0 0 16,-1-3-1-16,-4 8-1 0,-4-4 0 15,-2 4-5-15,-2-4-5 16,-4 6-19-16,-3 3-16 16,-7 0-70-16,-4 6-71 15,-12 6 120-15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21:31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2886 4507 610 0,'-7'-19'198'15,"2"6"-220"-15,2 3 2 16,-3 4 1-16,0 1 7 16,-6-5 22-16,-3-1 27 15,-1-1 10-15,-6-2 8 16,3 5-4-16,-3 0-18 16,3 0-8-16,4 5-6 0,0-1-3 15,0 0-2-15,3 3 3 16,-3-3 3-16,-1 3-1 15,3 3-5-15,-2 2-5 16,3 4-7-16,-1 0-2 16,0 2-3-16,1 2 0 15,1 3 0-15,1-2-1 0,1 2 0 16,1 0 1-16,2 0 0 16,1 3 1-16,4 5 1 15,2 1 0-15,-1 12 1 16,0 0 0-16,0 7 0 15,0 7 0-15,4 8 0 16,0 2 0-16,1-1-1 16,-4-3 0-1,1-6 1-15,-2 1 0 0,2-4 0 16,-4-5 0-16,0 0 1 16,-2-3-1-16,-2-1-1 15,1 0-3-15,-5-9-21 16,2-2-11-16,-1-12-25 15,0-3-13-15,3-6-28 16,-4-1-25-16,1-4 82 16</inkml:trace>
  <inkml:trace contextRef="#ctx0" brushRef="#br0" timeOffset="342.082">2182 4903 653 0,'4'-8'241'0,"7"2"-179"16,7 3-143-16,18 1 5 15,6 2 8-15,9 4 39 16,-2-2 20-16,-5 3 8 16,3-3 1-16,-4 3 0 15,1 2 2-15,-3-5 3 16,-3 3 2-16,-4-4 1 16,1-1 0-16,-3 0-5 15,-1 1-1-15,-3-1-34 16,-6 0-42-16,0-2 47 15</inkml:trace>
  <inkml:trace contextRef="#ctx0" brushRef="#br0" timeOffset="957.436">3128 4722 685 0,'-11'7'234'15,"-1"-3"-224"-15,-1 12-50 16,-1 8-2-16,-5 10 8 16,-3 1 19-16,-5 1 18 15,1-3 3-15,5 1 2 16,-1-2 0-16,10 0-2 15,0 2-2-15,3-8-3 16,3 0 0-16,3-10 6 16,5-2 4-16,4-3 6 15,4 1 0-15,3 0-2 16,1-1-4-16,4-4-4 16,4-2-1-16,6-5-2 15,0 0-1-15,5-3-1 16,-1-4 0-16,1-3 0 15,-1-1 1-15,-2 1 0 16,0 2 1-16,-3-1 0 0,0-3 1 16,-3-2 3-1,-3-1 2-15,-8-3-1 0,4-1 0 16,-9 2-4-16,-1 0 0 16,0-1-2-16,-6 1 0 15,2 2 0 1,-1-2 1-16,-4 1 2 0,2-3 1 15,-3 2 0-15,-3-2-2 16,-2-1-8-16,-1-2-3 16,-6-1 0-16,-3 0 0 0,1 4 4 15,-4 2 0-15,4 5-3 16,1 3-4-16,3 6-23 16,-1-1-21-16,6 4-70 15,0 3-43-15,2-1 102 16</inkml:trace>
  <inkml:trace contextRef="#ctx0" brushRef="#br0" timeOffset="1588.556">3775 4908 910 0,'0'-4'155'0,"4"8"-354"16,3 7-16-16,6 7 26 15,-7 7 128-15,-2 0 33 16,-6 3 30-16,-1 1 7 16,-1-3 15-16,1-1 5 0,2 1 2 15,-2-1-3-15,1 3-9 16,-1 1-1-16,1-3-4 16,1-1 0-16,-1-7-5 15,2-4-2-15,0-5-2 16,-1-3-2-16,1 1-3 15,0 0-1-15,0-4-2 16,0 1 1-16,0-4 3 16,0 0 24-16,-1-2 17 15,1 1 1-15,0 0-2 16,1-5-22-16,5-19-14 16,8-34 5-16,-11 22 9 15,0 5 1-15,-2-7 7 16,5 3-1-16,1 3-4 15,3-1-2-15,-5 5-7 16,-4 5-7-16,7 6-6 0,-3 2 0 16,10 6-4-1,1 5 0-15,0 1 0 0,3 2-2 16,4 7 1-16,2 0-3 16,3 13-2-16,1 2-8 15,-1 10-64-15,1 5-61 16,-1-1 87-16</inkml:trace>
  <inkml:trace contextRef="#ctx0" brushRef="#br0" timeOffset="1842.876">5146 4510 925 0,'2'-1'93'0,"1"11"-199"15</inkml:trace>
  <inkml:trace contextRef="#ctx0" brushRef="#br0" timeOffset="2136.092">5143 4571 245 0,'-22'90'167'0,"20"-89"-7"0,1 0-48 16,1 2-58-16,0-3-15 16,-1 0-10-16,1 0 0 15,0 12-8-15,1 16-6 16,7 37-7-16,-2-24-3 15,1 4-3-15,-2-5-1 16,2 7-1-16,1-4-1 0,-2 7 1 16,0-2-1-16,1-3 1 15,-3-2 0-15,6-10 0 16,0-3-1-16,-5-14-13 16,0-5-8-16,-5-8-7 15,2 0-1 1,-1-3 1-16,-1 0 2 0,0 0-2 15,0-2-13-15,0 1-23 16,0 0-18-16,1 0-70 16,2 0 94-16</inkml:trace>
  <inkml:trace contextRef="#ctx0" brushRef="#br0" timeOffset="2550.215">5238 5165 171 0,'54'59'42'0</inkml:trace>
  <inkml:trace contextRef="#ctx0" brushRef="#br0" timeOffset="2991.721">5284 5221 29 0,'-1'0'43'0,"0"0"17"16,-1 0 22 0,1 0 4-16,-2 1-15 0,2-1-15 15,-3 2-24-15,1-1-7 16,2-1-7-16,-1 0-3 16,1 0-4-16,0 0 3 15,0 0 15-15,0 0 9 16,0 0 16-16,0 0 1 15,-1 0-7-15,1 0-3 0,0 0 0 16,0 1-3-16,0-1-7 16,1 3-6-16,1 2-16 15,2 0-4-15,8 0-4 16,7 2-1-16,30 29 1 16,-30-32 1-16,2 2 10 15,-3-1 3-15,4-1 5 16,0 0-1-16,4-2-6 15,0 2-3-15,-1-1-5 16,3 1-2-16,-2 2-5 16,-1-1 0-16,2 2-1 15,-7 0-1-15,0-1 1 16,-1-1 0-16,-9-5 0 16,3 4 0-16,-6-4-1 15,0 1-2-15,-2 3-7 16,-3-5-11-16,-1 1-34 15,0 0-24-15,0-2-98 0,0 1 112 16</inkml:trace>
  <inkml:trace contextRef="#ctx0" brushRef="#br0" timeOffset="3610.971">6185 4935 1073 0,'3'-5'316'0,"-9"5"-520"15,1 1-65-15,-8 7 26 16,-7 3 36-16,-7 2 186 15,-5 0 47-15,5 2 7 16,2 1-5-16,6 2-16 16,3 2-3-16,4-2-2 15,3 0 0-15,6-4 5 16,2-2 4-16,5 0 6 16,3-2 0-16,3 4-4 15,2 0-5-15,3 2-8 16,2 4-1-16,6 0 0 15,2 0 0-15,6-1-2 0,-1-4 1 16,-1-3 9-16,-1-3 7 16,-8-8 2-16,4 5 2 15,0-5-10-15,-4-1-6 16,7-2 0-16,-3-6-2 16,3 0 1-16,-1-5 0 15,-1-2 10-15,-3 1 8 16,-5-5 15-16,0 1 5 0,-5 3-5 15,-3 0-6 1,-3 3-15-16,-3-1-5 0,1 0-6 16,-2 2-2-16,-1-4 0 15,-2 0-1-15,-4-4 6 16,0 0 0-16,-7-2 1 16,-1 0-2-16,-5 3-9 15,-3 1-1-15,-1 5-13 16,-3 2-17-16,-2 5-69 15,1 4-58-15,2 3 95 16</inkml:trace>
  <inkml:trace contextRef="#ctx0" brushRef="#br0" timeOffset="4390.462">6983 4885 1134 0,'0'-4'232'0,"0"4"-540"16,0 1 188-16,0-1-217 0,-1 0 143 15,0 0 198-15,0 0 52 16,-7 3 62-16,-13 4-46 16,-30 8-6-16,21-11-23 15,-2 0-15-15,-1-1-15 16,1 1-1-16,5 3-1 16,3 1-2-16,9 1-7 15,1 1-3-15,11 2-3 16,0-1-1-16,2 5 1 15,2 2 2-15,9 0 2 16,2 2 0-16,3-4 0 16,2-1 0-16,2-2 5 15,4-4 12-15,3-3 5 16,2-5 0-16,-4-1-4 16,-1 0-10-16,-1-4-3 15,-5 1 1-15,-2-1 1 0,-2 1 2 16,-4 1 1-16,-2-1-1 15,-2 1-2-15,-1 2-3 16,0-1-4-16,-4 1 0 16,0 0 4-16,0 0 1 15,0 0 2-15,1 15 0 16,6 9-6-16,30 32 0 16,-31-18-1-16,0 2 0 15,1 0 0-15,-2-2 0 16,3 0 0-16,-2-1 1 0,-3-5-1 15,3-1 1-15,-1-6 3 16,-3-2 2-16,3-6 2 16,-4-4 2-16,-1-6 1 15,2-3 6-15,-2-1 21 16,0-3 12-16,-1 0 18 16,0 0-2-16,0 0-22 15,-1 0-17-15,-13-2-27 16,-5-2-8-16,-35-14-21 15,29 2-8-15,-3-4-23 16,-1-2-30-16,9-5-59 16,3-1-22-16,11-3 100 15</inkml:trace>
  <inkml:trace contextRef="#ctx0" brushRef="#br0" timeOffset="4945.51">7427 4866 1258 0,'0'1'189'16,"0"5"-492"-16,-3 11-36 15,-5 7 37-15,-6 7 247 16,0-4 82-16,1 2 11 16,4-1-10-16,4-1-18 15,4 2-1-15,2-7 1 16,6-2 5-16,4-4 27 16,1-3 12-16,7-3 21 15,0-2 12-15,4-4-25 16,3-1-13-16,3-3-23 15,-2-3-19-15,0-2-7 16,-1-1-2-16,-6-2 0 16,-4 1 1-16,-1 0 2 15,-5 1 2-15,0 2 2 16,-1 0 10-16,-7 0 16 16,3-2 6-16,-2-2 6 0,-3-1-5 15,-1-7-8-15,0 1-1 16,-2-2-5-16,-1-2-2 15,-2 2-6-15,-8-5-8 16,-6 3-7-16,-7 2-1 16,-5 1-7-16,-6 4 0 15,-6 3-3-15,1 6-9 16,5 1-30-16,5 2-21 16,10 2-49-16,8-2-39 15,6 1 102-15</inkml:trace>
  <inkml:trace contextRef="#ctx0" brushRef="#br0" timeOffset="5603.298">8292 4860 1108 0,'1'4'269'15,"0"-4"-401"-15,0 3-135 16,-1-3 21-16,0 0 150 16,0 0 91-16,-1 0 87 0,0 0 15 15,0 0-19-15,0 0-8 16,-18 6-33-16,-35 8-12 15,23-8-16-15,-1-2-1 16,-5 0 0-16,3 3 1 16,2-4 1-16,3 2-2 15,8 1-3-15,3-2-4 16,5 2-2-16,3 1-1 16,4-1 0-16,4 4 1 0,4 3 1 31,4 1 0-31,8 6 1 0,4-1 1 0,12 3-1 15,4-2-1-15,6-1 3 16,-2 0 3-16,0-6 9 16,5 0 3-16,-4-3 0 15,2 1-3-15,-3 1-7 16,-2 0 0-16,-2 3-3 16,-2-1 1-16,-7-1 2 15,-5 1 1-15,-9-3 6 16,-3-2-1-16,-3 0 0 15,-1 3-3-15,-4-1 0 16,-3 3 2-16,-6 1 8 16,-4 0 3-16,-7 2 0 15,-5 1-3-15,-5-1-9 16,-4 0-5-16,-1 2-5 0,-1 0-1 16,4-4-3-16,3-2-15 15,7 0-41-15,-1-4-25 16,-2 0-101-16,-3 4-119 15,-14-2 199-15</inkml:trace>
  <inkml:trace contextRef="#ctx0" brushRef="#br0" timeOffset="36922.611">10883 8139 371 0,'25'1'66'0,"-27"-3"-194"16,2 2 6-16,0 0 77 15,0 0 61-15,0 0 99 16,0 0 13-16,0-1-30 16,-1 0-15-16,0 0-24 15,0-1-11-15,0 1-7 16,0 0-1-16,1 0-3 15,0 0 0-15,0 0-9 16,-1 0-6-16,-1-1-11 16,1 1-1-16,0 0 3 15,0 0 5-15,0 0 8 16,0 0 2-16,-1-1-3 16,1 1-5-16,0 0-2 15,0 0-2-15,0 0-1 0,0 0 1 16,0 0-1-16,-1-1 4 15,1 1 7-15,0 0-1 16,-6-5-5-16,-1 4-5 16,-1-6-7-16,-29-31 2 15,24 27 11-15,1 2 3 16,-2 1 4 0,2-1 1-16,1 5-11 0,-4-3-4 0,1 2-6 15,-1 1-5-15,-2 1-1 16,3 1-1-16,-2 0 1 15,1 1 3-15,1-2 0 16,-2-1 1-16,3 3 0 16,-1 1-2-16,-1 0-3 15,-3 1 0-15,3 0-1 16,-1 0 0-16,1 1 0 16,0 0-1-16,-4 1 0 15,3 3 1-15,-3-3 0 16,3 2 0-16,2 2 0 15,-4-1 0-15,2 1-1 16,-1 1-1-16,-4 3 0 16,0 3 0-16,0 3 0 15,-1 3 1-15,1-5 0 16,0-3 0-16,1 2 1 16,2-1-1-16,-3 5 0 15,8 2-1-15,-1-2 0 0,0 3 1 16,6 0 0-16,-7-3 0 15,2 0 0-15,2 3 0 16,-3-4 0-16,3 1 0 16,0-1 0-16,-1-1-1 15,4 6 1-15,0-2-1 16,0 5 1-16,-3 1 0 16,1 1 0-16,0 1 0 15,3 0 0-15,0-1-1 0,4 0 0 16,1-1-1-16,3 1 2 15,4-1-1-15,4 1 1 16,2 1 0-16,6-3-1 16,7 0 0-16,2-7-1 15,-1 2 1-15,3-6 1 16,-2 0 0-16,2 2 1 16,7-2 1-16,-1 0 1 15,2-2-1-15,-2-1 2 16,1-4 0-16,0-1 0 15,2 1 0-15,0-3-1 16,-1 4-1-16,1-3 0 16,-1-1 1-16,-5 1 2 15,-1-6 1-15,-6-1 4 16,-3-4 2-16,1-1 5 16,-5 0 2-16,0-5 0 0,-1 3 0 15,-1-4-5-15,1-1-2 16,-1 0-2-16,3-6-2 15,-1-4-3-15,2-3 0 16,-1-9 0-16,0-2 0 16,2-1 4-16,-2 2 3 15,-2 4 4-15,-3 3 2 16,-3 1-2-16,-2 0-2 16,-4 5-5-16,1 2-2 0,-7 6-1 15,-2 2-2-15,-2 4 0 16,-6 0-2-16,-1 0-6 15,-4 2-5-15,-5-2-9 16,-2 2-2-16,-2 0-4 16,-1 1-8-16,2 2-36 15,-2-2-36-15,0 1-118 16,2 0-118-16,0 1 214 16</inkml:trace>
  <inkml:trace contextRef="#ctx0" brushRef="#br0" timeOffset="37635.718">4341 8471 200 0,'-32'-7'50'16</inkml:trace>
  <inkml:trace contextRef="#ctx0" brushRef="#br0" timeOffset="39216.515">4571 7495 563 0,'-1'-1'202'0,"-2"-6"-174"16,-2-2-17-16,3 5-9 15,1 3-2-15,0 0 3 16,-1-2 13-16,1 2 24 16,-1-2 7-16,1 1 5 0,0-1-12 15,0 1-24-15,-1 0-7 16,1 0-4-16,0 0 0 16,0 1-2-16,0 0-1 15,0 0-5-15,-1 0-4 16,1-1-2-16,0 1 0 15,0 1 5-15,0 1 1 16,4 29 0-16,13 45-1 16,-4-33 1-16,1 3 0 15,1 5 1-15,-1 2 2 16,-1-2 0-16,-1-4 1 0,0-13-1 16,-2-4-2-16,-2-3-19 15,0-1-23-15,-3-10-95 16,2-3 90-16</inkml:trace>
  <inkml:trace contextRef="#ctx0" brushRef="#br0" timeOffset="39486.948">4953 7374 530 0,'-1'-1'82'15,"9"3"-270"-15,5 4 94 16</inkml:trace>
  <inkml:trace contextRef="#ctx0" brushRef="#br0" timeOffset="39955.774">5010 7390 298 0,'42'6'200'0,"-35"-12"-9"16,1 2-51-16,0-2-77 16,3 1-27-16,1 0-25 15,2 2-6-15,-1 3-5 16,0 0-2-16,-2 1-2 15,1 1 1-15,1 3 0 16,5 4 0-16,-3 8-1 16,2 8-1-16,1 5 1 15,-5 2-1-15,1 2 1 16,-7-2 2-16,-1-4 2 16,-1-1 0-16,3-2 0 15,-1 3 0-15,-4 0 2 16,-1 0-1-16,-3-4 2 15,-3 0 0-15,-6-9-1 16,-4-1 0-16,0-2 0 0,-1-1-1 16,3-3 1-16,-1-3 1 15,4-2 0-15,1-3 0 16,0 0 1-16,4 0-1 16,1 2 0-16,0-2 0 15,2 0-5-15,0 0-9 16,1-1-6-16,0 0 0 15,0 0 4-15,4-1 7 0,17-3 6 16,35-11 0-16,-23 9 0 16,9 0 1-16,0 3-1 15,4 2-1-15,3 2-1 16,2 10-2 0,1 0 1-16,-2 5-2 0,-2-3-63 15,-7-3-53-15,-8-1 74 16</inkml:trace>
  <inkml:trace contextRef="#ctx0" brushRef="#br0" timeOffset="40751.879">6490 7287 252 0,'-21'68'196'16,"20"-69"10"-16,1 2-62 16,0-1-23-16,0-1-49 15,0 1-17-15,0-1-26 16,-1 0-4-16,1 0-7 15,0 0-5-15,0-1-4 16,0 1-7-16,0 0-2 16,0 0-1-16,7 0 0 15,5 0-1-15,1-1 1 16,27 1 0-16,-28 0-1 16,-3 0 1-16,2 6-1 15,-2-2-1-15,-1 5 0 16,-1-4-2-16,-1 5 0 15,-2-2 0-15,-2 3 1 0,-2 5 0 16,-2-7 0-16,-2 4 0 16,-3-2 0-16,3 0 2 15,-2 2 1-15,2-3 0 16,-3 2-1-16,1-2-2 16,5 2-19-16,0 1-8 15,2-2-10-15,4 3-5 16,1 0 16-16,5 3 5 15,8 1 13-15,2-1 4 0,3-1 5 16,2-1 0-16,-6-2 2 31,1 0 0-31,-3 1 0 0,-1 3 1 0,-6 1 1 16,-1-2 1-16,-8-2 1 16,-2-3 2-16,-6 2 0 15,-5 4 0-15,-7 4 0 16,0 3-2-16,-12-1-8 15,-6-3-6-15,-3-3-68 16,-4-2-78-16,3-3 101 16</inkml:trace>
  <inkml:trace contextRef="#ctx0" brushRef="#br0" timeOffset="41216.638">7524 7116 548 0,'7'13'84'0,"-4"0"-240"15,4 7-36-15,-4 10 106 16,-3 0 36-16,-4 4 57 16,-5-5 51-16,0-4 39 15,1-5 8-15,0-9-8 16,2 1-37-16,1-4-29 15,2 1-3-15,0-2-1 16,3-1 1-16,2 1-4 16,3 0-1-16,8 4-3 15,3 0-2-15,11 5-5 16,5 0-5-16,6 4-5 16,3 0-1-16,1 0-31 15,2 1-26-15,1-4-68 16,-1-3-39-16,0-7 99 0</inkml:trace>
  <inkml:trace contextRef="#ctx0" brushRef="#br0" timeOffset="41575.19">7788 7154 880 0,'-16'6'342'0,"10"-6"-299"15,-1 2-154-15,1 8-34 16,-2 4 2-16,-6 9 88 15,1 6 46-15,3 9 12 16,2 2 3-16,5 9 3 16,4 5 1-16,0 14-1 15,5 3-3-15,1 15-3 16,2-2-2-16,0-13-1 16,2 2 0-16,-2-10 0 15,-2-1-45-15,4 0 34 16</inkml:trace>
  <inkml:trace contextRef="#ctx0" brushRef="#br0" timeOffset="56058.981">14838 10776 474 0,'0'-1'146'0,"0"0"-150"0,0-1-60 16,0 1 14-16,0 0 52 15,0 0 39-15,0 0 49 16,-1-5 6-16,-2-1-17 15,-1-1-17-15,-1 2-49 16,-1-1-36-16,1 2-77 16,-5 1-25-16,1 1-36 15,-2-3 11-15,-27-28 53 16,26 28 24-16,-2 0 32 16,5 1 29-16</inkml:trace>
  <inkml:trace contextRef="#ctx0" brushRef="#br0" timeOffset="57623.132">14409 10707 58 0,'-21'-3'59'16,"0"3"9"-16,8 4 5 15,-2-2-2-15,0-2-9 16,5 0-7-16,-2-2-14 16,-2 0 1-16,2 0 5 15,0 2 6-15,1-1 1 16,4 0-7-16,2 2-16 16,-1-2-9-16,-1-1-8 15,0 1-1-15,-1-2 4 16,1 4 7-16,-1 2 12 15,1-1 4-15,4-2-5 16,-1 0-7-16,4 0-18 16,0 0-7-16,0 0-6 15,0 0 3-15,0 0 5 0,0 0 1 16,1 0 4-16,14 5-2 16,6 2 3-16,29 12 0 15,-25-13 5-15,-2 4 0 16,2-5 1-16,0 0 0 15,-4-1 2-15,7 0-1 16,0 0 2-16,2 2-1 16,5-3 0-16,-3 1 0 15,2 1 2-15,4-2 4 0,-1-1 2 16,3 3-1-16,0-3-3 16,-6 1-4-16,4-1-8 15,-3-2-2-15,-2 0-3 16,2 0-1-16,1 0 6 15,-1 0 1-15,5-4 3 16,0 1 1-16,0 1-7 16,2 0-1-16,-1 0-2 15,3 0 1-15,-7 0-2 16,0-2 1-16,-3 2-3 16,-1 2-1-16,3 0 0 15,0-1-1-15,0 3 1 16,-2-3-1-16,0-3 4 15,-2 3 3-15,2-2 6 16,-1 0 3-16,-3 2 2 16,4-1-2-16,-1 1-4 15,-6-4-2-15,1-2-4 0,-3 4-2 16,2-2 0-16,3 5-1 16,-2 0-1-16,2 0 0 15,-6-2 1-15,2-2 1 16,-3 1 1-16,-1 0 1 15,-1 0 1-15,1 2 1 16,0 2 0-16,-2-1-1 16,1 0 0-16,-1 3-2 15,-1-7-1-15,-1 3 0 0,-2 0 0 16,-4-6-1-16,2 7 0 16,1 0-1-16,-3 0 0 15,3 2-2-15,-3-2 1 16,-4 0-1-16,8-2 1 15,3 2 0-15,0 0 1 16,3 0 2-16,-2-1 2 16,-2-2 0-16,6 3 1 15,2 3-2-15,1-3 1 16,2 1 0-16,-1-1-1 16,0-1 0-16,-3 0-2 15,-1-1-1-15,0 0 1 16,1 1 1-16,0 1 0 15,-1 3 0-15,0-1-2 16,-2-4 0-16,2-2 1 16,-3-2 1-16,2 4 0 0,0-1 0 15,-1 2-1-15,6 1 0 16,-3-3-2-16,3 3 0 16,0 0-1-16,-4 0 2 15,-2 0-1-15,-3-1 1 16,0 1 2-16,-2 2 0 15,0-1 1-15,2-1-1 16,-3 1-1-16,-1-1 0 0,0 0-2 16,-2 1 1-1,-2-1-1-15,-1 3 2 0,2-3-1 16,-2 0 1-16,-3 0 0 16,1-4 1-16,-1 4-2 15,-3 0 2-15,3 5-3 16,0 1-1-16,-4-9 0 15,4 3-1-15,0-3 0 16,1 1 1-16,2 3 0 16,-2 0 0-16,2 1 0 15,-4-2 1-15,1 0 2 16,-2 0 2-16,-2 0 2 16,-3 0 2-16,0 0 2 15,0 0-1-15,-1 0 1 16,1 0-3-16,-1 0-4 15,1-1-16-15,0 1-71 16,0 0-98-16,0 0 111 16</inkml:trace>
  <inkml:trace contextRef="#ctx0" brushRef="#br0" timeOffset="73859.55">17895 10823 253 0,'-2'-2'91'16,"2"1"-76"-16,-1 1-21 15,1-1-3-15,-1 1 3 16,1-2 16-16,0 2 11 16,0-1 11-16,0 0 2 15,0 0-8-15,0 0-10 16,0 0-12-16,0-1-4 16,0 1-10-16,-2 0-5 15,1 0-13-15,0 0-8 0,0 0-27 16,0 0-17-16,0-1-10 15,-1 1 47-15</inkml:trace>
  <inkml:trace contextRef="#ctx0" brushRef="#br0" timeOffset="75057.776">17869 10787 208 0,'-2'0'138'15,"1"0"-10"-15,0 0-44 16,0 0-19-16,0 0-24 15,0 0-10-15,0 0-14 16,-1 0-4-16,1 0-4 16,0 0 8-16,0 0 22 15,0 0 7-15,0 0 0 16,0 0-7-16,-1 0-26 16,1 0-7-16,0 0-6 0,0 0-2 15,0 0-1-15,0 0 1 16,-1 0 1-16,1 0 0 15,0 0 1-15,0 0-1 16,0 0 0-16,0 0 1 16,0 0 3-16,1 0 5 15,0 0 6-15,0 0 2 16,3 2 3-16,13 4-1 16,35 13 4-16,-27-17-1 15,4-1-2-15,1 1-3 0,-2-4-9 16,1 2-2-16,0-1 0 15,2 1 1-15,-3 0 9 16,0 0 2-16,-5-2 4 16,0 0-1-16,5 0-5 15,3 2-3-15,4-3-3 16,-1 1-2-16,0-6 0 16,4 0 0-16,0 5 6 15,0-4 1-15,2 3 3 16,-2-1 0-16,-2-1-6 15,-1 1-1-15,-6-4-4 16,1 5-1-16,2 2 2 16,-6-1 0-16,7 0 0 15,1-1 2-15,-4-1 0 16,5 0 1-16,-1 2 0 16,-3-1 0-16,1-1-3 0,-1 3 0 15,1 2-3-15,-2 0 1 16,1-1-2-16,-5-1 0 15,-5-2 5-15,1 2 2 16,-1 2 3-16,0 0 0 16,6 1-4-16,-5-1-1 15,5 1-2-15,2-2 0 0,0 1 0 16,3 0-1 0,-6-5 0-16,2 5 0 0,-2-1 1 15,3 1 0-15,2 4 0 16,1-4 1-16,2 1-2 15,0-2 0-15,-6-3-1 16,0 4-1-16,-1-4-1 16,0 4 1-16,0 0-1 15,3 0-1-15,-4 1 0 16,3-3-1-16,0 2 0 16,1-3 0-1,3 3 0-15,-1 0-1 0,1 1 1 16,-1 2-1-16,-1-2 0 15,-1 3 1-15,-1-4 0 16,-5 2 0-16,3 1 0 16,-2-4 1-16,1 2-1 15,1 0 0-15,2-1 0 16,1 0 0-16,-3 1 0 0,6 1 0 16,-5-2 1-16,1 0-1 15,1 1 0-15,-2-1-1 16,1-1 1-16,-1 1 0 15,-2 0 0-15,3 3 0 16,-4 0 0-16,1 0 0 16,-4-3 0-16,-6 0 1 15,2 1-1-15,-1 0 0 16,2 4 0-16,0-2 0 0,-1-1 0 16,-3 2 1-16,0-3 0 15,-1-1-1-15,-5 4 1 16,2-6 0-16,-3 4 1 15,0 0-1-15,-1-2 1 16,-3 6 0-16,1-5 0 16,-3-1 0-16,-1 0-2 15,0 0-2-15,0 0-32 16,0 0-56-16,0 0-198 16,7 0 187-16</inkml:trace>
  <inkml:trace contextRef="#ctx0" brushRef="#br0" timeOffset="198979.388">8278 17864 782 0,'28'-13'378'0,"-30"14"-153"15,2 1-95-15,0 0-127 16,-1-2-3-16,0-2-3 15,0 1 4-15,0 0 21 0,0 1 5 16,0 0 9-16,-1 0-3 16,1 0-13-16,0 0-7 15,0 0-13-15,0 0-4 16,0 0-2-16,-3 6 1 16,-4 20 0-16,-2 33 2 15,12-15 0-15,3 1 1 0,0 5 1 16,0-4 1-16,0-1 0 15,-1 3 0-15,-1 14 0 16,-1-14 0-16,0-5 1 16,-2-5 0-16,0-20 0 15,-2 9 0-15,-2-8 2 16,3-5 0-16,-1-10 1 16,1 2 0-16,1-5-2 15,0-1-2-15,0 0 0 16,-1-1 1-16,-1 0 1 15,1 0 1-15,0 0-2 16,-6-20-1-16,-7-26-1 16,7 29-1-16,2-15-2 15,1-2-1-15,5-13-2 16,3-7 0-16,2 15 0 16,-2 6 0-16,2 5-1 0,1 1 0 15,3-3-4-15,1 0-1 16,1-1 0-16,3-1-1 15,1 8 3-15,2 1 0 16,-3 8-1-16,0 4 1 16,1 2 2-16,-2-1 2 15,2 3 1-15,0-1-3 16,0 3-7-16,4 4-5 16,-4 2 1-16,3 5 1 0,1 5 6 15,1 4 2-15,2 8 5 16,-5 7 2-16,2 11 2 15,-3 1 1-15,-1 3 1 16,-1-1 0-16,3-12 6 16,-5-2 6-16,-1-8 5 15,0-8 2-15,-4 0-5 16,2-1-4-16,-1-4-5 16,0-4 3-16,1 0 4 15,-1-4 8-15,1-4 10 16,2-3-1-16,2-3 2 15,-3-5-6-15,2 0-9 16,-2-1-4-16,4 0-3 16,0-7-2-16,-1-4 2 15,-6 5-1 1,-4 11-2-16,0 0-1 0,6-36-3 16,-4 7 0-16,-1 3-2 0,-5 17-3 15,0 9-26-15,0-1-30 16,1-4-131-16,3-2-202 15,1-15 252-15</inkml:trace>
  <inkml:trace contextRef="#ctx0" brushRef="#br0" timeOffset="199678.177">9342 17853 878 0,'-2'3'339'0,"-2"-1"-292"16,0 3-102-16,2-5-84 15,1 0 9-15,-4 3 89 16,-7 4 55-16,5 3 60 16,-27 31 7-16,29-26-24 15,0 3-17-15,3 6-25 16,0 2-7-16,3-2-5 16,2 5-3-16,4-4-1 0,4 2-1 15,1-2 2 1,3-7 0-16,4 1-1 0,0-1 0 15,1 3-1-15,1 1 0 16,-1-2 2-16,1-5 0 16,1-3-2-1,-2-4 0-15,-2-4 0 0,-1-1 1 16,-6-4 4-16,1-4 2 16,-2 1 4-16,-1-2 2 0,-1-4 7 15,-2 2 4-15,-3-5 16 16,2-1 1-16,-2 0 5 15,0-2 0-15,0 1-11 16,-3 0-2-16,-1 2-7 16,-3 3-2-16,-1-1-2 15,-3-3-2-15,-3 3-1 16,2-6-2-16,0 2-4 16,0 1-3-16,-1-5-4 15,1 6-3-15,-2 3-2 16,-2-4-2-16,1 9 0 15,0-5 0-15,2-1-6 16,2 3-7-16,0-1-31 16,-1 2-26-16,-1 0-56 15,-3-1-23-15,2 0-24 16,-1 0 0-16,5 2-28 16,2 2 126-16</inkml:trace>
  <inkml:trace contextRef="#ctx0" brushRef="#br0" timeOffset="200115.147">10033 18025 725 0,'0'1'259'15,"-2"2"-188"-15,-1 1-237 16,2-4-41-16,0 1 12 0,0 20 42 16,-1 37 161-16,5-29 65 15,0-3 54-15,-1 5-2 16,2-1-54-16,-1-3-39 15,3-3-113-15,-6-3 58 16</inkml:trace>
  <inkml:trace contextRef="#ctx0" brushRef="#br0" timeOffset="200494.134">9822 17964 877 0,'8'69'290'0,"0"-71"-284"16,6-5-57-16,4-6 8 15,3 2 16-15,2 0 59 16,1 1 25-16,5 0 35 0,-3 4 10 16,1-1-25-16,-2-1-18 15,1 3-37-15,1-1-13 16,3 1-23-16,0 1-20 15,1 0-96-15,2-2-206 16,8 0 222-16</inkml:trace>
  <inkml:trace contextRef="#ctx0" brushRef="#br0" timeOffset="202961.33">11773 17962 489 0,'57'-33'173'16,"-55"32"-166"-16,-2-2-30 15,0-2-5-15,0 4 5 0,-1 0 52 16,0 0 30-16,0 0 51 16,0-1 17-16,-1 1 9 15,1 0-9-15,0 0-17 16,0 0-8-16,0 0-12 16,0 1-7-1,1 0-22-15,0 0-13 0,0 0-24 16,0 0-12-16,1 5-14 15,8 25-3-15,18 51-2 16,-12-28 0-16,2 11 4 16,-2 2 2-16,-4 0 1 15,-1 6 3-15,-5-9-6 16,2-11-11-16,-4-15-42 16,-1-7-31-16,-2-16-79 15,-1-3-49-15,2-12-88 16,0-8 178-16</inkml:trace>
  <inkml:trace contextRef="#ctx0" brushRef="#br0" timeOffset="203606.794">11994 17931 1009 0,'0'2'405'0,"-2"0"-263"15,2-1-101-15,0-2-63 16,0 0 1-16,0 0 15 16,0 0 19-16,6-4 25 15,5-1 5-15,2-1-7 16,29-12-9-16,-21 13-22 15,2-3-6-15,6-7-5 16,-1 0 0-16,2-4 3 16,-2 3 1-16,-1 7 2 15,0 1 0-15,0 5 2 16,-3 4-1-16,-1 3 1 16,0 4-1-16,-8 7-1 15,4 0-2-15,-5 4-1 16,-4 3-2-16,-3 0 0 15,-3 4 1-15,-10 3 1 0,3 4 0 16,-10 9 2-16,-6 6 0 16,-7-4 1-16,-1 1 2 15,-7-1 2-15,3 1 1 16,0-2 3-16,0 7 1 16,3-18 3-16,1-8-1 15,6-5 1-15,4-12 0 16,5 3 1-16,4-1 3 15,3-4 8-15,2 0 0 0,9 1-5 16,2-3-3-16,12 4-7 16,8 0 3-16,9-1 0 15,4 1 1-15,9-1-7 16,1-2-3-16,0 0-7 16,-2 1-9-16,-3 1-26 15,1-2-20-15,-2-3-61 16,-3-2-43-16,-7-11-175 15,-4-4 214-15</inkml:trace>
  <inkml:trace contextRef="#ctx0" brushRef="#br0" timeOffset="204015.699">12751 17866 1296 0,'-6'20'478'16,"2"-5"-385"-16,-1-4-116 16,3 1-43-16,-1 3 3 15,1 7 28-15,0 3 29 16,0 4 20-16,-2 6 3 0,2-3-2 15,1 1-5-15,1 0-8 16,3-8-1-16,4 6 0 16,0-4 2-16,4 1 6 15,0 2 5-15,5-8 5 16,1-4 1-16,5 9-5 16,6-10-4-16,4-11-8 15,2 1-4-15,-2-9-12 16,1 10-12-16,2 1-39 15,2-17-27-15,1-19-61 16,0-12-36-16,-7-7-89 16,-1 11-82-16,-5 2 231 15</inkml:trace>
  <inkml:trace contextRef="#ctx0" brushRef="#br0" timeOffset="204449.828">12538 17984 839 0,'1'5'357'0,"7"2"-205"15,-1-2-85-15,4-10-74 16,6 2 2-16,2-5 24 16,2 1 20-16,3 3 26 15,3 0 4-15,6-1-14 16,1 1-17-16,5-3-25 15,2-1-8-15,-2-3-8 16,2 1-3-16,-10 1-1 16,-7 1 1-1,-2-1 1-15,-7 4-1 0,2-2-14 16,3-2-17-16,-7 0-56 16,2 1-43-16,-5 1-109 15,-2 2-103-15,-1 2 222 0</inkml:trace>
  <inkml:trace contextRef="#ctx0" brushRef="#br0" timeOffset="204780.452">12803 18184 495 0,'3'0'281'16,"3"0"-15"-16,1-3-178 15,2 0-24-15,4 1-1 16,0-1 5-16,3-1 11 15,2 1-2-15,1 2-23 16,0-3-14-16,-1 4-28 16,-1 0-16-16,0 1-57 15,-1 0-59-15,4-2 74 16</inkml:trace>
  <inkml:trace contextRef="#ctx0" brushRef="#br0" timeOffset="205448.777">13668 18055 642 0,'0'5'299'16,"-2"-2"-92"-16,2 1-213 15,-1-4-51-15,0 0 3 16,0 0 12-16,0 0 54 16,-4 13 24-16,-2 2 27 15,-13 26 8-15,13-26-9 16,0 2-12-16,2 4-20 15,0 1-3-15,2 1 1 16,2-1 2-16,1 0 1 16,1-2-2-16,4-2-3 15,2-3-3-15,2 9-3 16,0-1-1 0,5-7 1-16,1-9-1 0,2-15-2 0,2 0-2 15,-1 2-3-15,0 6-1 16,1 6-2-16,-2 4-1 15,-2-10-3-15,2-6-1 16,2-14 1-16,-6-7 0 16,-2 8 5-16,-3 2 3 15,-7 0 5-15,7-1 3 16,-3-2 0-16,-4 4-3 16,0-4-2-16,-3 1-5 0,-5 0-4 15,-3 0-2-15,-3-2-7 16,-7-1-5-16,-3-4-9 15,-1-1-5-15,-1 4 0 16,2 1 0-16,-5 9 8 16,0-2 5-16,0 6 2 15,2 5 0-15,9 4-20 16,2 1-17-16,8 2-59 16,2-1-32-16,3 1-91 15,4 0 135-15</inkml:trace>
  <inkml:trace contextRef="#ctx0" brushRef="#br0" timeOffset="205883.619">14138 18045 987 0,'-1'0'392'16,"1"8"-255"-16,-4-5-86 16,2 0-49-16,0 5 1 15,-5 2 7-15,0-4 5 16,-2 10 5-16,-1 0 1 16,4 5-11-16,-1 6-9 0,2 5-18 15,2 3-9-15,-2 3-4 16,3-2 2-16,0 6 12 15,0-20 6-15,1-8 10 16,1 0 5-16,0-21 5 16,0 13 2-16,0-5-1 15,0-2-2-15,0 0 1 16,-1 0 4-16,0 0 9 16,0 0 8-16,-2-6 5 15,-3-21-2-15,3-50-10 16,6 34-9-16,9 3-18 15,4 1-15-15,6 10-35 16,5-1-29-16,8-2-165 16,5-3 164-16</inkml:trace>
  <inkml:trace contextRef="#ctx0" brushRef="#br0" timeOffset="207412.872">15353 17991 816 0,'0'1'313'0,"0"6"-215"0,0-6-79 15,-1-1-19-15,0 0 3 16,0 0 30-16,-1 0 16 15,2 0 20-15,0 0 4 16,0 0-19-16,0 0-13 16,0 0-30-16,0 17-11 15,2 34-20-15,1-26-4 16,3 5 2-16,3 2 2 16,-1 18 13-16,-1 2 2 0,0 7 0 15,-4 1-1-15,-1-7-1 16,-2-4 0-1,-2-11 1-15,2-3-1 0,3-17-2 16,-1-3 1-16,-2-4 1 16,-1-6 4-16,1-5 0 15,-1-3 0-15,0 2 9 16,-1 0 6-16,-1-19 8 16,-6-40 2-16,9 17-10 15,-4 8-5-15,4-18-7 16,0-3 0-16,3 1-2 15,2-7 0-15,2 19 1 16,1 5 1-16,-1 9 1 16,1-1 1-16,4 3 0 15,-1-1 6-15,8 4 6 16,-1 2 2-16,2 8 4 0,3 6-3 16,0 4-3-16,1 6-2 15,2 6-2-15,-3 2-3 16,0 10 1-16,-3 2 0 15,-2 2-2-15,-3 0 0 16,-5-1-3-16,-2 2-2 16,-4-4-1-16,-3 1-1 0,-5 3-6 15,-1 0-4-15,-8 6-7 16,-3 2-2-16,-8-1 3 16,-2 4 5-16,-2-14 9 15,-1-5 2-15,1-5 3 16,-1-9-1-16,1 2 0 15,1-2 0-15,4-3 1 16,2-3 2-16,7 1 8 16,5-2 4-16,4 3 3 15,1 0 0-15,6-1-3 16,-2 0 2-16,0 1 5 16,21 1 0-16,46 5 1 15,-25 2-3-15,11 9-7 16,3 5-5-16,0 9-14 15,-3 4-7-15,-13 1-8 16,-2-2-6-16,-6-4-15 16,-7-2-14-16,1-8-48 15,-1-2-42-15,-5-7-138 0,0-5 177 16</inkml:trace>
  <inkml:trace contextRef="#ctx0" brushRef="#br0" timeOffset="208002.296">16074 18000 1045 0,'0'0'430'0,"0"0"-287"15,0 0-93-15,1 7-117 16,-1 1 1-16,-1 10 23 16,-7 32 29-16,1-25 45 15,0-2 6-15,-1 1-4 16,0 3-8-16,5 11-18 16,2 9-7-16,7-3-9 15,0 0 1-15,5-8 4 16,0-5 5-16,-1 0 11 15,1-5 3-15,2-8 4 16,3-2-3-16,3-12-5 16,1 0-4-16,2-5-4 15,-1-7-2-15,2-6-1 0,-1-5-1 16,0-4-3 0,-1-3-2-16,0 13-1 0,-2-15-2 15,1 2 5-15,-1-2 0 16,-1-18 5-16,-2 13 1 15,-5-2 4-15,-4 6 1 16,-7 5 3-16,-1 4 1 16,-9-3 2-16,-4-5-1 0,-3-2-5 15,2-7-2-15,-7 1-8 16,1 4-6-16,-2 4-17 16,-6 7-5-16,0 11-10 15,-3 3-6-15,-4 7-7 16,2 1-4-16,4 5-5 15,4 2-5-15,9 1-55 16,5-1-70-16,9 3 122 16</inkml:trace>
  <inkml:trace contextRef="#ctx0" brushRef="#br0" timeOffset="208408.588">16807 18022 940 0,'-6'0'351'15,"6"0"-261"-15,-6-3-76 16,5 2-16-16,0 1 1 16,0 0 24-16,0 0 13 0,0 0 9 15,-1 0 1-15,0 5-21 16,-4 16-11-16,-7 28-13 16,13-25-2-16,2 6 0 15,0 4 0-15,5 14 5 16,-2 16 3-16,0-6 2 15,5 1-1-15,-3-10-8 16,-1-14-7-16,-2-4-27 16,-1-9-22-16,2-10-73 15,0-10-67-15,3-6 122 16</inkml:trace>
  <inkml:trace contextRef="#ctx0" brushRef="#br0" timeOffset="208737.873">16586 18137 980 0,'-3'5'371'16,"3"-1"-276"-16,1-4-91 15,-1-1-21-15,0 1 8 16,0-1 48-16,15 0 29 0,10 0 28 16,33-6 0-16,-23 2-26 15,4-2-18-15,8-6-30 16,2 0-9-16,7-2-11 16,1 2-2-16,-3 1-12 15,-1 2-13-15,-8-3-30 16,-1 2-24-1,-7 2-71-15,-2-3-47 0,-5 7 123 16</inkml:trace>
  <inkml:trace contextRef="#ctx0" brushRef="#br0" timeOffset="209479.824">17335 18495 622 0,'0'2'287'16,"3"-5"-130"-16,1-2-80 0,-4 3-75 15,0 1 0 1,11-25 26-16,15-19 10 0,-15 15 18 16,-2-5 7-16,1-5-16 15,-2-18-6-15,1 13-17 16,-1 0-8-16,5 1-12 16,-4 1-3-16,5-8-2 15,0 3-2-15,2 9 1 16,1 4 1-16,1 12 1 15,2 5 0-15,0 2 0 16,3 9 2-16,-1 8-2 16,1 5 0-16,1 9-3 15,-2 6-3-15,-4 4-3 16,-2 8-1-16,-3 5 2 16,1 5 2-16,2 4 4 15,-1-5 1-15,-1-3 2 16,1-2 4-16,-4 6 8 15,2 1 7-15,-1 8 16 0,-2-20 5 16,3-9-1-16,-5-5-5 16,1-18-14-16,-2 12-8 15,-4-7-8-15,3-2-4 16,-2-2-2-16,-1-1 0 16,-3-1 2-16,0 0 2 15,0 0 5-15,0 0 1 16,0-1 2-16,0 0 1 15,0-17-3-15,-8-40 0 0,-8 14-4 16,-2 15-1-16,-5 1-4 16,-3 5 0-16,-2 4-1 15,-3 6 0-15,-1 5 1 16,-3 2 0-16,-9 6-5 16,-1 1-5-16,-2 6-28 15,1 0-20-15,14 3-66 16,1 0-40-16,6 5-132 15,7 2 181-15</inkml:trace>
  <inkml:trace contextRef="#ctx0" brushRef="#br0" timeOffset="209890.72">18231 18040 1141 0,'0'8'409'15,"-3"-6"-342"-15,3 3-61 16,-2-4-9-16,1-1 3 0,0 0 32 15,0 0 15-15,-1 0 10 16,-6 20-2-16,-5 29-23 16,10-24-11-16,3 1-13 15,3 1-4-15,-2 12-4 16,2 1 0-16,-1 4-7 16,1-1-6-16,1-6-20 15,1-2-10-15,1-5-19 16,-1-6-4-16,-1-7-15 15,2-5-15-15,-6-5-37 16,1-2-25-16,0-6-71 16,-1-7-48-16,1-9 179 15</inkml:trace>
  <inkml:trace contextRef="#ctx0" brushRef="#br0" timeOffset="210161.828">18022 18130 616 0,'0'-1'338'15,"0"1"-77"-15,0-2-102 16,0 2-111-16,0 0-11 16,0-2 3-16,0 1 6 15,2 0 11-15,13-5 0 16,7-3-14-16,31-13-10 15,-26 21-21-15,2-2-9 0,-3 3-14 16,1 1-12-16,-2-1-48 16,0 7-38-16,1-8-105 15,-2-1-62 1,0 2 170-16</inkml:trace>
  <inkml:trace contextRef="#ctx0" brushRef="#br0" timeOffset="210456.745">18603 18029 903 0,'3'11'377'0,"-3"-2"-230"0,0 2-89 16,0 1-76-16,-1 6-1 16,2 4 15-16,1 1 13 15,1 8 10-15,1 7 1 16,-1 8-12-16,0 14-12 16,1-19-54-16,-2 0-41 15,-2-11-131-15,3-16 141 0</inkml:trace>
  <inkml:trace contextRef="#ctx0" brushRef="#br0" timeOffset="210979.343">18932 18061 1018 0,'-2'17'444'16,"2"-3"-171"-16,-5-6-329 16,-1 7-80-16,-3 0 12 15,-3 5 24-15,5 14 98 0,0 9 37 16,5 11 15-16,2-8-2 15,2-9-43-15,3-8-22 16,3-13-56-16,0 5-13 16,0-5 11-16,3-3 24 15,-2-7 70-15,2-1 34 16,7-7 36-16,-1-3 9 16,2-7-14-16,5-2-15 15,-5-6-26-15,0 12-14 16,-2-15-10-16,-7-2-2 15,-1-4-7-15,-4-17 0 16,-7 12-6-16,-1 0-1 0,-7 6-3 16,-5 4-1-16,-2 5-5 15,-4 2 0-15,-2 1 3 16,-1 2 0-16,-3-1 3 16,1 5-2-16,2 5-23 15,2-1-22-15,5 3-68 16,4-3-44-16,5-1-185 15,2 0 219-15</inkml:trace>
  <inkml:trace contextRef="#ctx0" brushRef="#br0" timeOffset="211720.003">19194 18543 696 0,'0'9'313'0,"-3"-7"-104"16,3-2-217-16,2 1-42 16,-3-1 32-16,1 0 36 0,-1 0 67 15,0-1 11-15,0 0-6 16,0 0-21-16,-1 0-41 15,1 0-10-15,-1-24-1 16,-3-33 3-16,8 35 3 16,-3-14 1-16,-3 1-6 15,3 3-3-15,-2-17 2 16,-1 17 4-16,7 6 2 16,0 3 0-16,-2 8-7 15,5 3-5-15,-7 3-7 16,2 2-1-1,-2 5-2-15,4 1 1 0,3 1-2 16,-7 1-2-16,0 0-6 16,0-1-4-16,0 1-6 15,0 0-3-15,8 2 1 16,7 7 2-16,26 34 5 16,-31-17 2-16,2 12 5 15,0-3 1-15,0-3 3 0,1-1 1 16,1-2 0-16,-3 3 0 15,2-2-7-15,0 2-4 16,0-9-6-16,0 1 0 16,1-5 3-16,-1-5 5 15,0 0 6-15,0-8 3 16,0 0 5-16,1-3 6 16,-3-3 6-16,0-1 2 0,-2-3 5 15,2 0 4-15,2-4 13 16,-5-1 12-16,1-5 12 15,-4-6 1-15,-3-9-5 16,1-8-10-16,-1-10-10 16,-2 3-8-16,-4-5-15 15,0 0-5-15,-7 3-10 16,3 1 0-16,-3 12-2 16,0 4-1-16,-2 0-27 15,2 3-24-15,1-3-77 16,3-2-114-16,9-5 158 15</inkml:trace>
  <inkml:trace contextRef="#ctx0" brushRef="#br0" timeOffset="212723.653">20592 18003 353 0,'-4'42'108'0,"4"-42"-125"16,1 3-41-16,-3-4 54 15,2 1 58-15,0 0 116 0,0 0 35 16,0 0 1-16,0 0-23 16,0 0-65-16,-1 0-28 15,1 0-37-15,0 0-10 16,-1 0-7-16,1 0 0 15,0 0-6-15,0 0-5 16,0 0-13-16,0 0-9 16,1 18-14-16,4 34-5 15,-2-11-3-15,0 4 1 0,1 7 7 16,1 6 3-16,-2-8 6 16,0-2-2-16,1 0-23 15,-1-6-24-15,0-12-73 16,-2-4-54-16,0-14 108 15</inkml:trace>
  <inkml:trace contextRef="#ctx0" brushRef="#br0" timeOffset="213442.243">20894 18414 807 0,'1'2'304'15,"-1"0"-235"-15,0-1-68 16,0-1-23-16,0-1 21 15,0 1 59-15,0-1 23 16,0 0 9-16,0 0-13 16,0 0-42-16,0-1-14 15,0 1-20-15,0 0-2 0,6-27-2 16,31-34 2-16,-32 8 1 16,1 14 0-16,-1 4 3 15,-2 6-1-15,5 10-1 16,3 3 1-16,0 2-1 15,1 0 0-15,-3 1-1 16,-1 0 0-16,4 10-11 16,-1 2-6-16,1 4-9 15,-1 7-4-15,2-1 3 16,-3 4 3-16,2 4 5 16,-2-1 5-16,-4 11 7 15,5 3 1-15,-3 11 4 16,2 5 2-16,-2 10 8 15,-3-13 6-15,2-9 4 16,-1-2-1-16,0-14-6 16,0 7-6-16,-1-5-5 15,1-1 0-15,1-6 0 0,-1-1 1 16,1 0 1-16,1-6 1 16,2-2 6-16,-1 0 5 15,2-9 10-15,-2-2 4 16,0-6 1-16,1-4-1 15,0-6-8-15,-2-4-3 16,0 14-6-16,-1-17 0 16,-1-3 1-16,-3-3-1 15,-3-21-2-15,0 13-3 0,0 3-11 16,0 6-14-16,0 3-54 16,0 3-57-16,0-1 80 15</inkml:trace>
  <inkml:trace contextRef="#ctx0" brushRef="#br0" timeOffset="213997.015">21689 17937 771 0,'0'4'350'16,"0"1"-171"-16,0 3-98 15,0-3-100-15,-1 3-6 16,2 9 4-16,3 0 10 15,3 9 17-15,0 7 2 16,-1-3-2-16,1 2-2 16,-2 0-2-16,1 2-2 0,-2 6-3 15,1 2-4-15,0 9-8 16,-2-13-5 0,1-6-3-16,0-5 3 0,0-18 13 15,-2 12 5-15,2-7 7 16,1-2 1-16,-1-6 1 15,0-3 0-15,2-4 12 16,0-3 7-16,1-7 15 16,1-1 6-16,0-7-2 15,-1-3-7-15,0-6-18 16,1-4-8-16,-1-11-10 16,0-7-1-16,-1 0 11 15,0-7 2-15,0 4 1 16,1-2-2-16,2-2-38 15,-1 10-32-15,3 11-84 16,-3 6-58-16,-1 11 121 0</inkml:trace>
  <inkml:trace contextRef="#ctx0" brushRef="#br0" timeOffset="-214676.911">22191 18505 587 0,'0'0'255'16,"0"3"-106"-16,0-3-120 15,0 0 5-15,-1 0 52 16,1-1 24-16,0 0 25 16,-2 0-20-16,1 0-45 15,0-1-21-15,0-15-25 16,-1-37-6-16,-1 25-7 16,3-3-1-16,0-11 0 15,3-3-1-15,0 1-1 16,1 0-2-16,0 7-3 15,2 3-1-15,1 2-2 16,0 1 0-16,1 4-11 0,0 2-3 16,-2 9-6-16,2 4-2 15,-1 6 4-15,-2 4-1 16,2 3 3-16,0 0-1 16,1 4 1-16,3 3-1 15,1 5-4-15,-4 6 1 16,3 5 4-16,-3 2 0 15,0 4 4-15,1 2 0 16,-2 6-6-16,0 8-1 0,1 6 1 16,-1 7 1-16,-1-9 7 15,0-6-1-15,-3-7-13 16,-1-9-10-16,3 5-23 16,-2-2-6-16,2-4 12 15,0-3 12-15,-3-7 29 16,3-4 12-16,-4-2 14 15,3-5 3-15,2-1 0 16,-1-1 2-16,-1-1-1 16,0-5 2-16,-4 2 17 15,0 0 6-15,0 0 11 16,0 0-4-16,0-2-14 16,2-11-8-16,-1-3-15 15,-1-29-1-15,-6 20-5 16,0-9-3-16,-7 5-4 15,-2-12-1-15,-9-5-13 0,-2 0-2 16,-3-8-12-16,-5 12-10 16,-1 15 0-16,-2 8 2 15,-3 11 5-15,3 8 2 16,3 5-29-16,5 0-35 16,10 4-198-16,5 1 190 15</inkml:trace>
  <inkml:trace contextRef="#ctx0" brushRef="#br0" timeOffset="-213821.026">22681 17936 696 0,'-1'14'344'0,"-2"2"-128"15,0-1-123-15,-2 4-129 16,-1-2-6-16,0 8 9 15,0 1 22-15,-1 1 30 16,0 7 2-16,0-1-5 0,-1 6-12 16,-1 2-18-16,-2-1-7 15,4 6-3-15,-2-16 5 16,6-4 20-16,-1-3 13 16,4-15 14-16,0 7 0 15,-1-7-8-15,1-4-7 16,-1-4-11-16,2 2-2 15,-2-4 7-15,0 1 2 16,0 0 10-16,0-1 3 0,1-19 2 16,2-33-1-16,-2 19-1 15,0-20 0-15,-2 11-2 16,5 1 1-16,0 5 6 16,0-1 3-16,4-2 1 15,-4-3-2-15,3 5-11 16,1 5 0-16,1 11 3 15,2 8 2-15,3 7 0 16,1 1-8 0,4 3-15-16,-1 1-10 0,2 3-23 15,1 5-14-15,0 5-16 16,1 5-1-16,-1 7 16 16,-3 1 15-16,-6 0 25 15,-4-2 10-15,-4-4 9 16,-3 0 1-16,-7-1-5 15,-1-2-3-15,-4-3 0 16,-1 1 0-16,1-7 7 0,-3 5 1 16,0-7 0-16,-1 0-3 15,-2 0-5-15,3-6-2 16,3 1-1-16,2 2 0 16,6-6 1-16,2 5 2 15,2 2 3-15,0-2 1 16,0 1 8-16,0 0-1 15,0 0-3-15,11 6-2 0,11 11-8 16,32 34-1-16,-28-19 0 16,4 5-8-16,-4 0-28 15,-3 7-24-15,-1-12-90 16,-4-3-67-16,2-1 135 16</inkml:trace>
  <inkml:trace contextRef="#ctx0" brushRef="#br0" timeOffset="-213451.853">23070 17842 1084 0,'3'14'384'16,"0"-1"-341"-16,-1 0-61 16,5 4-10-16,-1 0 14 15,1 4 44-15,3 7 17 0,-1 6 9 16,0 4-4-16,1 1-23 15,-2-1-12-15,0 3-19 16,-1 1-8 0,-3 6-16-16,-1-2-14 0,-2-10-57 15,0-5-44-15,1-8-186 16,-1-3 206-16</inkml:trace>
  <inkml:trace contextRef="#ctx0" brushRef="#br0" timeOffset="-212741.594">23254 18411 521 0,'71'35'350'0,"-69"-34"2"15,0-4-162-15,0-9-134 16,-2-5-15-16,1-7 1 0,3-3 4 15,-2-8-1-15,0-3-9 16,-1-4-17-16,2-2-7 16,-3 11-9-16,3-1-1 15,1 6-1-15,-1 1 1 16,6-3 2-16,-3 4 4 16,1 2 5-16,6 0 0 15,-1 3-2-15,1 2-4 0,0 2-5 16,-2 6-1-1,1 4-2-15,3 2-1 0,-3 3-2 16,0 2-1-16,-1 2-1 16,1 4-2-16,4 6-3 15,1 3-2-15,3 9 3 16,-2 1 0-16,-1 11 3 16,-4 3 3-16,0-4-1 15,-1 3 0-15,-1 2 2 16,-2-1 1-16,2 10 2 15,-1 10 0-15,0-16 1 16,1-1 1-16,-3-4 5 16,0-15 2-16,-2 7 4 15,0-9 1-15,-1-9-2 16,0-1 1-16,-4-8-2 16,0 0 1-16,-1-6 0 15,0 3-3-15,0-1-1 16,0 0-2-16,0 1-2 0,0 0 2 15,0-1 4-15,-1 0 1 16,0 0-1-16,-7-17-1 16,-26-43-6-16,11 40-1 15,-8-16-2-15,-2-3-1 16,-3-1 0-16,1-14 0 16,0 20 1-16,0 8 0 15,4 9 0-15,-1 4 0 0,8 4-9 31,2 1-13-31,4 7-44 0,9 2-31 0,1 0-104 16,3-1-108-16,7 3 198 16</inkml:trace>
  <inkml:trace contextRef="#ctx0" brushRef="#br0" timeOffset="-212087.466">23821 18504 787 0,'7'11'323'16,"-4"3"-175"-16,0-14-119 16,-2-1-12-16,2 3 60 15,-3-2 25-15,0 0 37 0,0 0-10 16,0 0-51-16,0-1-23 15,-1 0-25-15,-1-11-7 16,-2-19-11-16,-3-23-2 16,5 14-9-16,1-5-1 15,1 0-1-15,0-14-2 16,6 16 3-16,1 9-1 16,5 9 1-16,2 6 1 15,-1 4 0-15,-2-1 2 16,-4 4 1-16,4 3 4 0,-6 5 2 15,-3 4 0-15,3 0-2 16,-4 0-4-16,-1 0-6 16,0 0-5-16,0 0-8 15,0 0 1-15,2 11 2 16,5 12 1-16,28 30 7 16,-27-19 0-1,3 7 3-15,0 3 2 0,-3-1 5 16,0-4 2-16,5-5 6 15,0-5 3-15,3-1 12 16,0-4 6-16,-3-8 10 16,-3-3-3-16,2-6-10 15,1-5-4-15,1-2-7 16,0 2 0-16,-1-5 6 16,-1-2 3-16,0-5-6 15,1-5-5-15,-3-6-10 0,-1-6-8 16,-2 17-9-16,-2-21-5 15,-3 0-19-15,0-4-15 16,-3-19-36-16,0 18-20 16,-1 2-41-16,-1 6-31 15,2 3-116-15,1-1 184 16</inkml:trace>
  <inkml:trace contextRef="#ctx0" brushRef="#br0" timeOffset="-211708.043">24593 17890 1014 0,'0'5'408'0,"0"-3"-274"16,0-1-73-16,0-1-67 16,0 0-3-16,-1 0 9 15,0 20 7-15,1 36 3 16,0-26 3-16,1 11-1 16,-1-4-1-16,2 1-5 0,2 5-6 15,-1 4-9-15,3 4-4 16,-1 1-1-16,-2-3 0 15,4-4-10-15,-1 1-7 16,0-4-14-16,-1-2-13 16,0-10-39-16,-1-7-23 15,0-7-89-15,-2-5-87 16,0-5 193-16</inkml:trace>
  <inkml:trace contextRef="#ctx0" brushRef="#br0" timeOffset="-211359.972">24416 17806 944 0,'2'1'369'0,"3"0"-259"16,4 1-56-16,9 4-6 0,1-3 16 15,8 1 36-15,5 3 7 16,3-1-34-16,6 2-23 15,7 4-58-15,1-7-42 16,5-5-40-16,6 0 50 16</inkml:trace>
  <inkml:trace contextRef="#ctx0" brushRef="#br0" timeOffset="-201024.79">11443 18167 439 0,'0'-1'277'0,"0"0"1"16,0-1-189-16,0 1-33 0,-2 0-30 16,1 0 0-16,0 0 1 15,0 0-2-15,0 0 0 16,0-1-1-16,-1 1-5 16,0-2-5-16,1 0-10 15,-2-1-5-15,-2-3-3 16,-1 0 0-16,2 0 1 15,0 1 2-15,3 5 1 16,0 0 2-16,0 0-1 16,0 0 0-16,-1 0-7 15,1-1-6-15,0 1-15 16,0 0-6-16,0 0-1 16,0 0 3-16,-1 0 11 15,1-1 6-15,0 1 5 16,0 0 4-16,0 0 3 15,0 0 2-15,0 0 3 0,-1 0 2 16,1-1 1-16,0 1 2 16,0 0 2-16,0 0 1 15,0 0-3-15,1 0-2 16,0 0-4-16,0-1-1 16,0 1-1-16,0 0 0 15,0 0 0-15,4-3 2 16,3-1 5-16,0-1 8 15,-7 5 22-15,4-3 8 16,-3 1 9-16,0-1-5 0,3-4-18 16,2-4-8-16,13-28-6 15,-22 29 4-15,0 1 13 16,1-2 5-16,-1-2 2 16,1-1-6-16,-4 6-13 15,-1 0-5-15,-3 4-9 16,0-1-1-16,-3 2-4 15,-3 0 0-15,-4 2 1 16,1 1 0-16,-5 2-1 16,0 2 0-16,-1 3-1 15,-4 1-2-15,0 3 0 16,4 7-1-16,0 1-2 16,0 6 0-16,8 6 0 15,-1 3-2-15,4 0-2 16,1-5-1-16,0-3-7 15,4-4 1-15,3 3 3 0,4 2 2 16,2 2 7-16,5 0 2 16,2-3 0-16,-4 2 2 15,12 10-1-15,0-18 2 16,3-2 0-16,8-2 0 16,0-13 1-16,2 13-1 15,1-3-1-15,-1 0 0 16,4-4 0-16,1 1 1 15,4 0 0-15,3-2 0 16,-7 0-2-16,-3-1 0 0,-5 3 0 16,-9 0-1-16,0-1 0 15,-3 4 1-15,1-4-1 16,-1 0 1-16,-7 3 0 16,3-6 0-16,-11 1 5 15,2 4 1-15,3-3 4 16,-6 4 2-16,3-3 1 15,-2-5 0-15,-4 4-1 16,4-7-1-16,-8 5-2 16,3 1 1-16,-9-2 6 15,-5 3-1-15,-3-2 0 16,-6-5-3-16,-4 1-12 16,0 0-4-16,-9 1-24 15,-1-1-18-15,-1 3-58 16,-1 3-58-16,5 3 103 15</inkml:trace>
  <inkml:trace contextRef="#ctx0" brushRef="#br0" timeOffset="-189864.598">19012 16359 149 0,'72'20'66'15,"-72"-20"-15"-15,2-3-17 16,-2 5 17-16,-1-4 32 15,1 2 10-15,0 0-18 16,0 0-11-16,0 0-23 16,0 0-8-16,0 0-3 15,0 0-1-15,0 0 8 16,0 0 7-16,0 0 15 16,0 0-2-16,-1 0-14 15,0 0-10-15,-1-1-25 16,-4-1-8-16,-21-5-12 15,-29-8-5-15,22 12-4 16,-2 2 2-16,2 1 13 16,-1 2 3-16,1 1 8 15,1 2 2-15,3 3-2 0,3 2-1 16,5 4-4-16,0 1 0 16,1 2 5-16,5 0 4 15,3-6 2-15,4-2-1 16,7-3-18-16,1 1-12 15,2 5-7-15,7 6 2 16,7 2 15-16,1-1 10 16,5 1 5-16,-3-2 0 0,5 2-2 15,4 1-3-15,-1-2 0 16,1 0 0-16,-4-2 1 16,0-3 0-16,-5 1 2 15,-2 0 2-15,-3-4 6 16,-5 0 3-1,-5-7 7-15,-1 0 10 0,-3-2 14 16,0-2 11-16,-1 0 4 16,1 0-6-16,0 0-3 15,-14 7-6-15,-37 30 4 16,26-27 5-16,-4-1-4 16,2 1-8-16,0 0-16 15,-2-1-12-15,2-1-18 16,-5 0-9-16,-2-2-23 15,1 1-14-15,5 0-54 16,5-5-34-16,11 1-143 16,7-1 175-16</inkml:trace>
  <inkml:trace contextRef="#ctx0" brushRef="#br0" timeOffset="-189474.243">19141 16395 829 0,'28'3'380'0,"-31"-3"-183"15,1 0-124-15,1 0-116 16,1 0 1-16,0 0 29 16,0 0 17-16,0 0 23 15,0 0-6-15,-1 2-18 16,0 17-7-16,-1 40-2 16,-2-29 1-16,0-1 4 15,0 2 1-15,-2-3 0 16,3 5 0-16,2-1 0 15,1-1 0-15,0-3-6 16,1-1-16-16,1-4-61 0,-1-1-37 16,1 1-172-16,-2-2 183 15</inkml:trace>
  <inkml:trace contextRef="#ctx0" brushRef="#br0" timeOffset="-188496.907">19272 16571 971 0,'-1'10'328'0,"3"9"-343"15,-2 3-66-15,3 13-6 16,-3-5 37-16,-4-4 93 16,-1-1 23-16,-3-5-3 15,3 2-16-15,4-5-49 16,-1-2-22-16,2-7-24 15,0-3-6-15,0-5 11 0,0 1 15 16,0-1 24-16,0 0 6 16,0 0 1-16,0-1-2 15,0 0-1-15,0 0 2 16,1-10 4-16,4-12 0 16,10-30-2-16,-7 29-1 15,1-5 0-15,0 3 0 16,0 0 4-16,2 1 3 15,-2 8 7-15,0-3 4 16,-1 5 5-16,-2 5-1 0,0 2-1 16,-3 3-2-16,-2 3-3 15,2-1-3-15,-3 3-1 16,0 0-4-16,0 0-8 16,0 0-3-16,0 0-17 15,2 0-7-15,12 5-13 16,1 3-6-16,28 29 0 15,-28-11 7-15,-6 1 16 16,0 3 9-16,-4-2 13 16,-1-6 5-16,0-3 2 15,-2-2 0-15,-1-4-6 16,0 0-3-16,-1-5-4 16,-1-4-3-16,-1-4 3 15,2-1 1-15,0 1 3 16,0 0 3-16,0 0 4 15,0 0 4-15,0 0 3 16,0 0 1-16,0 0-1 0,0-1-2 16,0 0-2-16,0 0-3 15,0-21-4-15,6-32-2 16,2 23-2-16,0 1-1 16,1 0 1-1,0 0 1-15,2 5 4 0,-1 6 4 16,-1 7 2-16,2 5 0 15,-7 5-2-15,-2-1-2 0,1 0-3 16,-3 2-1-16,0 0-2 16,0 0-2-16,0 1 0 15,4 0 1-15,4 2 4 16,3 3 4-16,-3-3 7 16,3 13 6-16,27 39 2 15,-33-24-1-15,3 4-9 16,-3 3-10-16,0 0-39 15,4 2-28-15,-4 2-89 16,0 2-99-16,4-2 163 16</inkml:trace>
  <inkml:trace contextRef="#ctx0" brushRef="#br0" timeOffset="-188205.688">19990 16531 1037 0,'6'15'403'16,"-5"-5"-359"-16,0 8-152 15,1 12-164-15,3 10 6 0,-3 7 97 16,2 0 94-16,-3 4 123 16,-1 1-1-16,-1 3-45 15,-2-2-75 1,-2-5 43-16</inkml:trace>
  <inkml:trace contextRef="#ctx0" brushRef="#br0" timeOffset="-187802.412">19997 17041 280 0,'-5'77'170'0,"6"-77"-26"16,-1 0-56-16,0 0-67 15,-1-1-12-15,0-1-5 16,0 0 5-16,-4-21 4 16,-3-31 0-16,9 25-2 15,1-1-6-15,2-11-3 16,4-2-1-16,-3-7 0 16,4 3 7-16,-2 1 24 15,-2-1 11-15,4 3 21 16,-2 0 3-16,3 5-13 15,2 4-9-15,-3 3-16 16,5 2-3-16,0 6-9 0,-3 3-2 16,3 6-12-16,-3 4-12 15,6 6-11-15,2 5-8 16,4 10-18-16,3 5-4 16,-1 10-11-16,-2 2 1 15,-5 4 19-15,-4-2 13 16,-3-1 40-16,-6-2 19 0,-5-1 27 15,-1 0 11-15,-6 1-13 16,0-5-1-16,-3 1-8 16,-4-6-8-16,-5-1-4 15,-3 1-9-15,-1 2-26 16,-3 1-19-16,0-3-75 16,-2-1-95-16,-4-8 119 15</inkml:trace>
  <inkml:trace contextRef="#ctx0" brushRef="#br0" timeOffset="-187445.276">19094 16151 976 0,'-1'0'419'16,"0"0"-239"-16,0 0-109 0,0 0-124 15,-1 0-10-15,1 0-46 16,2 8-45-16,14 8 108 16</inkml:trace>
  <inkml:trace contextRef="#ctx0" brushRef="#br0" timeOffset="-186952.037">20603 16176 727 0,'-1'0'262'0,"0"0"-255"16,0 0-84-16,0 0-45 15,-1 0 41-15,1 0 137 16,0 0 69-16,0 0 49 16,0 0-11-16,0 0-60 15,0 0-25-15,-1 0-28 16,-2 9-11-16,-3 21-13 16,-1 32-3-16,6-14-2 15,-1 8-4-15,3 4-7 16,-1 7-3-16,1 3-4 15,2-1-2-15,-4 2 0 16,0-4-5-16,-1-6-22 16,1-5-19-16,-1-12-58 15,-1-5-33-15,4-13-67 16,-4-10-44-16,4-8 160 16</inkml:trace>
  <inkml:trace contextRef="#ctx0" brushRef="#br0" timeOffset="-186191.07">20723 16435 1172 0,'-34'48'460'0,"34"-48"-337"16,0 0-118-16,3 3-93 15,-3-3 2-15,0 0 30 16,2 1 39-16,20 3 35 16,34 35-1-16,-26-30-7 15,4 0-11-15,9-4-20 16,-1-3-9-16,6-3-7 15,-4-4 6-15,-9-1 13 16,-2-5 9-16,-8-2 13 16,0-2 1-16,3-2 1 15,0-2-1-15,-4-4-5 16,-5-1-2-16,-4 4-4 16,-1 0-2-16,-6 6-9 15,-2 4-6-15,-4 2-3 0,-4 3-2 16,-1 1-7-16,-4-3-3 15,-8 1-5-15,-1 0 2 16,-11 3 17-16,-1 0 12 16,-4 3 12-16,2 0 4 15,0 3 13-15,0 0 10 16,-1 3 6-16,-4 1 0 16,4 7-3-16,1 3-8 0,5 3-6 15,2-1-2-15,1 4-8 16,0-2-3-16,3 3 3 15,0 2 3-15,3-2 7 16,1-1-2-16,3 2-5 16,1 1-5-16,4 2-5 15,1 0 1-15,2-3 6 16,1 1 7-16,1-7 11 16,1 2 4-16,3-1 10 15,2 2 1-15,3 4-2 16,3 1 2-16,4 5-9 15,2-1-5-15,8 0-8 16,7-1-7-16,11-4-9 16,3-5-3-16,13-2-11 15,1-3-9-15,10-9-42 16,8-6-36-16,7-12-141 16,6-9 151-16</inkml:trace>
  <inkml:trace contextRef="#ctx0" brushRef="#br0" timeOffset="-184752.219">21786 15854 976 0,'29'29'328'16,"-29"-29"-291"-16,1 1-164 15,-1-1-5-15,0 0 70 16,-1 0 59-16,0 0 89 15,0 0 3-15,-1 0-27 16,2 0-23-16,0 4-25 16,0 5-4-16,0 6-7 15,5 36-3-15,-4-23 0 0,2 9-3 16,-1 13-3-16,0 6-9 16,4 27-40-16,-3 14-22 15,1 17-26-15,-1 4 7 16,-3-9 42-16,1-8 23 15,-1-14 12-15,0-11-35 16,2-11 36-16</inkml:trace>
  <inkml:trace contextRef="#ctx0" brushRef="#br0" timeOffset="-184392.178">21532 16337 1225 0,'2'-1'478'0,"-1"1"-344"16,1 0-105-16,-2-1-66 16,0 0 4-16,0 0 27 15,5 0 22-15,25-2 14 0,38 2-2 16,-21 5-13-16,3-2-19 16,0-2-46-16,3 0-34 15,-2-5-78-15,-4-1-41 16,-5 1-99-16,0-5-83 15,1 0 249-15</inkml:trace>
  <inkml:trace contextRef="#ctx0" brushRef="#br0" timeOffset="-183989.33">22276 16195 31 0,'-11'13'10'0,"-2"8"57"16,-7 2 44-16,1 2 87 15,-4 0 31-15,-3 2-33 16,2 3-39-16,1 5-82 16,2 1-32-16,3-3-34 15,4-2-8-15,4-4-5 16,3-1 1-16,4-4 1 16,1-2 3-16,3 0 2 15,3-6-2-15,3-1-7 16,3-3-3-16,3-4 0 15,3 1 2-15,7-7 8 16,0-4 3-16,2-7 6 16,3-4 7-16,-4 0 11 15,-2 1 9-15,-1-3 15 0,-4 0 7 16,-2-4 17-16,-3-5-1 16,-8-1-8-16,-2-4-10 15,-5-10-27-15,-6 1-8 16,-10 3-20-16,-4-2-11 15,-9 4-39-15,-7 1-24 16,-6-1-71-16,-4 7-81 16,1 10 146-16</inkml:trace>
  <inkml:trace contextRef="#ctx0" brushRef="#br0" timeOffset="-183504.623">22655 16318 813 0,'0'0'300'0,"0"0"-244"0,0 0-38 16,0 0-20-1,0 0 15-15,-1 0 35 0,1-1 18 16,-1-1 3-16,0 1-13 16,0 0-28-16,0 0-15 15,-13-4-10-15,-8-3-3 16,-30-10-2-16,30 12 0 15,2 4-2-15,2 2 0 16,0 1-3-16,1 5-1 16,7 3-11-16,2 4-3 0,9 11-4 15,0 8 0-15,3 13 16 16,2 2 8-16,2-2 15 16,1-8 4-16,2-8-6 15,2 0-7-15,2-4-34 16,1 2-30-16,0-9-108 15,-2-5-147-15,9-11 202 16</inkml:trace>
  <inkml:trace contextRef="#ctx0" brushRef="#br0" timeOffset="-183035.881">22933 16290 1128 0,'0'0'388'0,"-6"3"-346"16,4 3-198-16,-5 1-10 15,-12 9 46-15,1 9 61 16,-2 11 122-16,-1 7 1 0,7 3-31 16,1-5-41-16,6-7-59 15,4-2-14-15,4-6-6 16,4-4 15-16,5-3 33 16,2-6 16-16,6-6 22 15,0-4 6-15,10-6 21 16,1-9 6-16,0-8 12 15,5-3-1-15,-2-6-14 16,-1 0-7-16,-4-1-13 16,-4 2 2-16,-9-1 4 15,-3 2 5-15,-9-1 9 16,-7 0-3-16,-11 3-11 16,-6 2-11-16,-10 7-38 15,0 1-32-15,-9 4-111 16,-5 2 114-16</inkml:trace>
  <inkml:trace contextRef="#ctx0" brushRef="#br0" timeOffset="-182116.169">23325 16238 996 0,'0'1'362'15,"0"3"-269"-15,-2-1-228 16,1-3-32-16,0 0 26 15,-1 21 36-15,-6 39 126 16,-1-24 16-16,-1 2-8 16,-3 2-24-16,2 2-71 15,-1-11-20-15,0-5-3 16,6-2 19-16,0-11 85 16,1-1 36-16,2-4 23 15,2-8-5-15,-1 3-35 16,0 2-17-16,2-5-21 15,0 0-4-15,0-1 2 16,0-1-2-16,0 1-11 0,0-1-6 16,8-15-24-16,31-28-8 15,-25 22 9-15,-2-3 10 16,-3-6 38-16,-1-5 32 16,-1 1 55-16,1 4 19 15,0 8 17-15,1 4-10 16,1 2-26-16,-1 3-10 15,1 2-16-15,1 2-4 0,-2 6-12 16,-1 0-9-16,-5 2-20 16,1 3-9-16,1 5-26 15,6 2-11-15,6 9-13 16,-9 2-5-16,1 6 6 16,-5 4 6-16,-4 4 13 15,2 3 8-15,-5-3 9 16,3-3 4-16,-7-9 4 15,6-5 2-15,0-9 5 16,1 1 3-16,2-4 2 16,-3-3-1-16,1 0-2 15,0 0-2-15,-1 0-2 16,1 0 0-16,0-1-3 16,0-1-1-16,0-2-3 15,-2-22-1-15,5-39-6 16,-1 28-2-16,5 5 1 15,0 2 1-15,-3 10 10 0,2 4 7 16,-2 7 14-16,0 2 7 16,1 6 2-16,-3-2-3 15,2 3-13-15,-4-1-7 16,0 0-7-16,0 1-1 16,0 0-1-16,0 0 0 15,7 11 2-15,4 12 1 16,33 37-2-16,-31-20-4 15,-5 2-15-15,1 1-17 0,-5-5-49 16,0-7-44-16,-4 0 78 16</inkml:trace>
  <inkml:trace contextRef="#ctx0" brushRef="#br0" timeOffset="-181381.286">23704 16306 1093 0,'2'2'403'0,"-2"1"-334"16,3 1-60-16,-3-4-38 15,0 0 8-15,1 28 24 0,4 34 15 16,-4-26 1-16,0 1-4 16,-1-6-13-16,1 3-2 15,0 2 0-15,-1-3-1 16,0 4 0-16,0-4 1 16,-3-8 0-16,0 2 0 15,1-9 1-15,2 0-1 16,2-3-2-16,-2-5-3 0,1-2-6 15,-1-4-4-15,0-3-1 16,0 0-3-16,0-1-7 16,0 0-1-16,0 0-6 15,0 0 2-15,0 0 10 16,0 0 6-16,0-1 15 16,0 0 5-16,0-1 9 15,-1-8 2-15,1-15-1 16,1-33 0-16,4 20 0 15,1-2 0-15,0-2 5 16,3 4 1-16,0-2 1 16,1 2-1-16,3-4-8 15,1 1-3-15,-1 7-5 16,2 5 0-16,0 11 0 16,-1 4-1-16,0 4-1 15,-1-2-3-15,-6 3-3 0,0 3-3 16,3 5-3-16,1 3-4 15,-2 8-4-15,6 2-3 16,-1 4-1-16,-6 3 4 16,-1 7 11-16,-5 3 6 15,-7 0 12-15,5 0 5 16,-2-6 3-16,-1-2 0 16,0-5-4-16,-6-2-4 15,4-3-9-15,-6-3-3 16,2 0-20-16,-6-4-13 15,-3-1-72-15,0 1-65 16,-8-7 106-16</inkml:trace>
  <inkml:trace contextRef="#ctx0" brushRef="#br0" timeOffset="-180962.227">24031 16304 1057 0,'-3'3'396'16,"7"-3"-253"-16,-5 3-345 0,0-3-61 15,-1 0 61-15,1 0 67 16,-2 13 208-16,-2 11 48 16,-3 31-30-16,8-27-39 15,1-5-78-15,5 2-12 16,1-4-1-16,-2-2 6 16,5-3 50-16,-4-9 18 15,-1-2 10-15,5-2-2 0,-1-1-19 16,5 1-7-16,3-2-5 15,0-1 0-15,-1-4-7 16,2-1-6-16,-3-1-35 16,0-3-30-16,-1-5-90 15,-3-7-91-15,-1-10 155 16</inkml:trace>
  <inkml:trace contextRef="#ctx0" brushRef="#br0" timeOffset="-180525.746">24395 15831 692 0,'5'4'291'15,"-5"4"-192"-15,2 4-172 16,0 18-57-16,-2 7 15 0,1 12 111 15,-1 1 67-15,-4-3 49 16,4 2-13-16,-5 3-53 16,3 3-19-16,-2 11-17 15,2-1 1-15,1-4 11 16,-1-6 3-16,2-16 2 16,-3-4-6-16,2-12-30 15,-1-1-23-15,-2-6-75 16,4 0-71-16,2-6 109 15</inkml:trace>
  <inkml:trace contextRef="#ctx0" brushRef="#br0" timeOffset="-180210.51">24241 16072 1089 0,'1'0'410'0,"-1"2"-280"15,3 0-141-15,-3-2-15 0,0 0 32 16,0 0 27-16,9 3 40 15,8 4 4-15,30 21-25 16,-30-19-17-16,-1 1-61 16,0-3-40-16,-2 0-135 15,2 0-211-15,5-7 268 16</inkml:trace>
  <inkml:trace contextRef="#ctx0" brushRef="#br0" timeOffset="-179657.122">24430 16274 1251 0,'3'1'449'15,"1"0"-398"-15,-1 0-99 16,-3-1-38-16,6 0 15 16,18 5 62-16,31 6 39 15,-25-4 17-15,-3 0-6 16,4-1-30-16,1-1-13 16,0-2-6-16,2-1-1 0,-6 2 5 15,-2-4 6-15,-5-1 12 16,-4-2 4-16,-3 0 9 15,-1 1 5-15,-4-2 8 16,-3 2 6-16,-3-2-6 16,1 2-4-16,-4 1-15 15,0 0-8-15,0 1-6 16,0-1-4-16,0 0-5 16,0-1-2-16,-2 1-2 15,1 0 0-15,0 0 4 16,-6 0 0-16,-14-2 0 15,-29 1-2-15,29 7-1 16,3-1 2-16,3 2 3 16,1-1 2-16,6 3 2 15,0 3 0-15,2 14-1 16,2 6-1-16,5 13-7 16,9 3-6-16,9 0-23 15,7 8-17-15,20 2-71 0,3 4-71 16,26 14 123-16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27:47.3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19238 16160 945 0,'-7'3'419'16,"8"0"-220"-16,-1-3-102 15,2-2-110-15,-2 2-3 0,-2-1 17 16,2 0 21-16,0 1 47 16,-1-1 15-16,1 0 4 15,0 0-11-15,0 1-34 16,0 0-15-16,0 0-18 15,0 0-5-15,0 0-1 16,0 0-2-16,0 0 4 16,0 0 0-16,0 0 1 15,8 1 0-15,2 0-4 16,7 4-1-16,31 14-1 16,-22-9 0-16,0 1 1 15,2-4 0-15,0 1 0 16,-2-1 1-16,3 0 4 15,-1-3 1-15,-1-1 4 16,0-1-1-16,-1-2-2 16,-6 1-2-16,-3 0-3 0,-1-1-1 15,-3 0-1-15,4 3 0 16,-1-3-2-16,2 1 1 16,-3 0-1-16,0 0 0 15,4 2 0-15,0 0 0 16,1 1 0-16,1 0-1 15,-1 2 1-15,-2-1 0 16,2-2 1-16,-1 4 0 16,0-5 0-16,2-1-1 0,-5 5 0 15,1-5 1-15,3 1 0 16,-1 1 0-16,-1-3 0 16,-5 0 0-16,1 1 0 15,-2 0-1-15,-1-1 0 16,3 1 0-16,-2 0 0 15,0-1 0-15,1 1-2 16,-3 0 0-16,3 1 0 16,1-1-1-16,-5 0-2 15,7 1 0-15,-5-1-3 16,-2 1-2-16,1-2-4 16,-1 1-1-16,0 0-4 15,-4 0-1-15,0-1-6 16,-3 1-8-16,-2-1-23 15,0 0-20-15,0 0-79 16,0 0-76-16,0 0 147 16</inkml:trace>
  <inkml:trace contextRef="#ctx0" brushRef="#br0" timeOffset="434.727">20511 15866 1424 0,'-1'0'505'0,"0"0"-469"15,0 0-83-15,-1 0-43 16,2 0 8-16,0 0 47 16,0 0 37-16,0 0 29 15,0 6 6-15,0 14-1 16,7 31-4-16,5-28-16 16,1-3-7-16,-1 2-6 15,8-1-1-15,-1 4 0 16,0-5 1-16,4 2-2 15,-5-1 1-15,2-4-2 0,3 4-2 16,-2-2-20 0,2 1-15-16,0 2-49 0,-1-1-33 15,0-1-66-15,-2-3-21 16,0-6-62-16,-3 0-63 16,-2-5 224-16</inkml:trace>
  <inkml:trace contextRef="#ctx0" brushRef="#br0" timeOffset="928.41">20885 15776 1056 0,'-2'-1'440'15,"1"0"-223"-15,0 1-227 16,0 0-53-16,0 0 2 16,0 4 10-16,1 12 65 15,2 32 22-15,-2-28 13 16,0 3 0-16,-1 4-21 15,-4 5-11-15,3 3-13 16,0-1-2-16,-1 4-1 0,0-6 1 16,-3 0 4-16,0-1 3 15,-1 4 1-15,3 7-1 16,-3-5-3-16,0 3-2 16,0 1-2-16,-1-2-1 15,1 5 0-15,0 2-1 16,-2-8-1-16,0 1 1 15,1-3 0-15,-2-4-1 16,3-4 0-16,2-2 0 0,1-6-2 16,2-5-3-16,2-5-18 15,-1-5-18-15,1-5-101 16,0 1-66-16,0-2 127 16</inkml:trace>
  <inkml:trace contextRef="#ctx0" brushRef="#br0" timeOffset="1904.189">21143 16074 1287 0,'4'42'449'16,"-2"-43"-440"-16,-4-2-87 15,2 2-42-15,-1 1 18 16,0 0 71-16,1 0 58 16,0 0 37-16,0 0 2 15,0 0-15-15,0 0-15 16,0 1-22-16,10 3-4 15,2-2 9-15,0 5 7 0,30 16 14 16,-28-22 5-16,1-3-7 16,-2 1-4-16,1-1-14 15,-2 0-6-15,2-2-8 16,0-2-2-16,-4-3-3 16,2-3-1-16,-5 7-2 15,-2 0-1-15,0 4-2 16,-3 1 0-16,0-1 2 15,-2 0 1-15,0-1 2 16,-2 1 2-16,1 0 1 16,0 0-1-16,0 0-4 15,0 0-2-15,0-1-3 16,-1 1 1-16,-6-4 0 16,-4-2 1-16,-32-14-7 15,28 21-2-15,1-1-3 16,-3 3-1-16,3 6 5 15,-1-1 2-15,0 5 5 0,-1-4 3 16,2 4 4-16,-2 0 2 16,2 3 0-16,3 2 1 15,-2 0 0-15,3 3 1 16,4-2 2-16,-5 0 2 16,3-1 0-16,0 0 1 15,0-1 1-15,1 2-1 16,2-4-1-16,1-1 0 0,3 4 0 15,-2-2 0-15,1 4 3 16,-2 2 1-16,0-3 1 16,2 3 2-16,0-1 0 15,2-2 0-15,2 1 0 16,1-3 0-16,4 0 0 16,1-3 0-16,-4-2-1 15,5 3 1-15,-1-4 2 16,0 2 0-16,5 5 4 15,-2-8-1-15,3-1 2 16,1 0 0-16,1-2-4 16,0 3 0-16,1 0-1 15,2-3-3-15,-1-1-4 16,1-2-2-16,-2 1-5 16,-5-2-1-16,-1-2-2 15,-2 0-3-15,-4 0-12 16,1-1-7-16,-4 0-16 0,-1 0-6 15,0 0-6-15,0-1-6 16,0 1-19-16,0 0-15 16,1 0-84-16,13-20-70 15,37-41 155-15</inkml:trace>
  <inkml:trace contextRef="#ctx0" brushRef="#br0" timeOffset="3051.747">21786 15899 611 0,'31'-10'203'16,"-31"11"-172"-16,1-3-115 15,-1 4-3-15,0-2 72 16,0 0 47-16,0 0 71 16,0 0 12-16,0 0-20 15,0-1-16-15,0 1-18 16,0 0-2-16,0 0 6 0,0 0 8 15,0 0 12-15,-1 0-1 16,0 0-13-16,1 0-10 16,-1-1-24-16,0 0-11 15,0-1-14-15,-1 1-6 16,1 1-5-16,-1-1 0 16,-12 0-1-16,-2 0 0 15,-27 0-1-15,25 3 1 0,-5-1-1 16,-5 4 0-16,1 0 2 15,-1 2 2-15,7 4 0 16,2-1 2-16,0-2-2 16,5 4-1-16,-5-1 1 15,4 0-2-15,2 1 1 16,-1-1-1-16,5-2 0 16,1 4 0-16,7-2-1 15,-3 2 0-15,5-2-3 16,3 2-1-16,-1-1 2 15,4-6 2-15,4 7 1 16,-3-4 2-16,0-3 4 16,2 4 2-16,-2-6 4 15,4 2 2-15,2 2 0 16,3-1 0-16,-4 1 1 16,3-4 0-16,0 3 1 0,-2 3-2 15,5-2-2-15,-4 1-2 16,-4-3-4-16,4-1 0 15,0 3-4-15,0 2 0 16,2 1-1-16,-6-4-1 16,2 3 2-16,-3-1 1 15,3-3 1-15,-1 1 0 16,-1 0 0-16,0 0 1 16,-5 0-1-16,0-1 1 15,0-2 0-15,-3 2-2 0,0-3 2 16,1 1 2-16,-4-2 2 15,0-2 5-15,0 0-1 16,0 0 0-16,0 0-3 16,0 0-4-16,0 0 0 15,0 0-2-15,0 5 0 16,0 0-1-16,0 3-1 16,-1 0 0-16,0-1-1 15,-1 4 2-15,-2 1-1 16,-11 26 2-16,7-28 1 15,-3-2 1-15,-1-1 1 16,2 1 1-16,-3 0-1 16,5-2-1-16,0 2 0 15,-1 0 0-15,1-1-3 16,-3-1-1-16,1-1-2 16,1 0 1-16,-2 0 1 0,3 0 2 15,0-3-1-15,0 0 2 16,1-2-3-16,4 1 0 15,-1 3-1-15,1-4-1 16,2 0-1-16,0 0-2 16,-1 0-16-16,1 0-12 15,0 0-43-15,0 0-33 16,0 0-167-16,1 0 177 16</inkml:trace>
  <inkml:trace contextRef="#ctx0" brushRef="#br0" timeOffset="10406.774">9890 18009 88 0,'-5'-1'51'16,"4"-3"-16"-16,0 2-32 15,1 1-35-15,0 1-1 16,-1 0 8-16,1 0 11 16,0 0 17-16,0 0-1 15,0 0 0-15</inkml:trace>
  <inkml:trace contextRef="#ctx0" brushRef="#br0" timeOffset="12304.453">9966 17834 148 0,'23'-30'100'0,"-29"24"6"15,0 1-32-15,0 0-26 16,2 1 2-16,2 1 7 16,-3 2-1-16,4-1-7 0,0 1-11 15,0 0-19-15,-1 0-7 16,1 0-6-16,0 0 1 16,0-1 3-16,0 1 1 15,0 0 9-15,-1 0 4 16,1 0 8-16,0 0 5 15,-3 0 8-15,1-1 2 16,0 1 0-16,0 0-2 0,2 0-10 16,0 0-4-16,0 0-3 15,0 1 1-15,0 0-2 16,0 0-2-16,-1 0-6 16,1 0-2-16,0-2-1 15,0 1 0 1,0 0 3-16,0 1 0 0,-1 0 2 15,1 0-1-15,0 0-2 16,0 0-3-16,0 0-7 16,0 0-3-16,0 0-4 15,-1 0-1-15,1 0-3 16,0 0-1-16,0 0 1 16,0 0-1-16,0 0 2 15,-1 0 1-15,2 0 1 16,0 0 0-16,3 8 0 15,4 5 0-15,26 32 1 16,-19-30 0-16,1 2-1 0,-2 2 0 16,-1-6-2-16,-1 2 0 15,-4 2-1-15,4-1-1 16,1 9-2-16,2 4-1 16,-2-1 0-16,-1 3 1 15,1-2 1-15,2-4 0 16,3-2 2-16,0-5 1 15,-3-5 1-15,1 4 0 16,0-4-5-16,-1 1-5 16,-1-3-13-16,-3-4-11 0,-3 0-33 15,1 0-22-15,-3-6-77 16,1 0-62-16,-1-5 146 16</inkml:trace>
  <inkml:trace contextRef="#ctx0" brushRef="#br0" timeOffset="12858.239">10325 17816 581 0,'38'-11'331'15,"-41"14"-1"-15,2 2-258 0,0-5-62 16,1 0-16-16,0-1-5 16,0 0 7-16,-1 1 7 15,-1 0 8-15,1 0 2 16,0 0 0-16,-2 10-1 15,-4 6-3-15,-13 27 0 16,11-32-2-16,-3-1 0 0,3 1 2 16,-2 1-1-16,0 10 1 15,-1 3-2-15,0 0 0 16,1 10-1-16,-3-2-2 16,1-2-2-16,-1 1-1 15,-1-1 0-15,2 1-1 16,2 4-1-16,5 5-1 15,2 13 1 1,0-16-1-16,2-2 2 0,-5-4 0 16,-1-14 0-16,0 11 1 15,2-8-1-15,5-3 1 16,-1-6 0-16,-3-3-1 16,7-1 0-16,-2-3-6 15,0 1-8-15,6-4-33 16,-6 0-26-16,-1-4-87 15,0 1-72-15,1 0 146 0</inkml:trace>
  <inkml:trace contextRef="#ctx0" brushRef="#br0" timeOffset="13728.243">10309 18103 560 0,'21'17'232'0,"-27"-12"-134"16,1-1-75-16,1-4-46 15,3 3-6-15,1-3 1 16,0 0 10-16,0 0 19 15,0 0 9-15,0 0 9 16,0 0 2-16,0 0-1 16,0 0-4-16,0 0-6 15,2 1 0-15,10 6-3 16,0-1 0-16,31 9-2 16,-28-14 0-16,0-1 0 15,3-2 2-15,4 1 1 16,-2 0 2-16,1-4 2 15,-3 2-2-15,-1-5-1 16,-4-3-1-16,-1 2-1 0,0-5-1 16,1 6 6-16,-1-1 3 15,-4-2 5-15,-5 6 0 16,-3-3 3-16,6 4 1 16,-3 4 4-16,1-4 2 15,-3-2-2-15,-2 5-3 16,0-1-11-16,1 1-8 15,-2 0-12-15,1 0-7 0,0 0-6 16,0 0-2-16,0 0-2 16,0-1 0-16,-4-1 1 15,-5-3 3-15,1 3 6 16,-2-1 2-16,-28-5 7 16,27 15 2-16,2 3 3 15,-3 0 1-15,2 4 0 16,0-3-1-16,0 8-1 15,3-1 0-15,-4-1 1 16,3 1 1-16,-1-5 3 16,-1 2 1-16,6 2-1 15,-3 1-1-15,2 5-3 16,1 1-1-16,-1 1 3 16,3-1 1-16,-1-1 7 15,1-3 4-15,0 5 11 16,0-9 5-16,0 1 5 0,0 1-1 15,2-6-9-15,1 8-5 16,4 0-10-16,0 0-3 16,3 1-5-16,1-5 0 15,2 1 0-15,-1-3-1 16,1-2 0-16,1 4-2 16,-2-8 0-16,5 1-1 15,-3-1-13-15,1-5-22 16,0 1-77-16,1-2-75 0,8-7 114 15</inkml:trace>
  <inkml:trace contextRef="#ctx0" brushRef="#br0" timeOffset="14821.505">10951 18100 595 0,'0'2'202'16,"3"-6"-181"-16,0 4-34 16,-3-1 8-16,0-1 7 15,0 1 41-15,0 0 22 16,0 1 31-16,0 0 4 16,0 0-26-16,0 0-18 15,0 0-29-15,0 0-7 16,0-1-8-16,0 0-5 0,-1 0-2 15,0 0 0-15,0-1-1 16,0 1-1-16,-4 0-5 16,-5 1-4-1,-8 0-7-15,-23 0-6 0,27 2-11 16,-3-4-6-16,-2 6-5 16,0 6-3-16,-3-2 1 15,-1 3-1-15,2 1 10 16,1-3 8-16,3 3 17 15,3 2 8-15,0-1 7 16,6 2 0-16,3-4-1 16,1 0-3-16,5 0-4 15,0-4-3-15,6 3 1 16,0-3-1-16,1 0 3 16,3 0 2-16,-2-4 0 15,2 1 0-15,4 0 1 16,-2 0 0-16,4 0 0 0,3 1 1 15,-2 0 1-15,1-1 2 16,-1 1 1-16,-3-1 2 16,1 1 5-16,2-3 0 15,-2 2 1-15,-1-1-1 16,-1 2-2-16,-2-1-1 16,2 1-1-16,-6-3 0 15,1 2-4-15,1-2 0 16,-7 19-2-16,8-2-1 0,-5-12 0 15,1-1-1-15,3-13 1 16,-6 1 0-16,1 15-1 16,-3 2 1-16,-1 1 0 15,0-2 0-15,-2-2 3 16,2 4 2-16,-1-3 4 16,2-1 4-16,0-1 3 15,-2-4 0-15,-1 2 0 16,-2 1 0-16,2-6 1 15,0 0 0-15,0 0-1 16,0 0-1-16,-1 4-3 16,-3 2-3-16,0-1-4 15,-7 2-2-15,-32 27-2 16,29-27-1-16,-1 1-1 16,-3-1 1-16,-4 1 0 0,2-1 2 15,-2-5 6 1,-1 3 1-16,-1-4 3 0,-1 3 1 15,3 1-4-15,3-5-2 16,0 6-2-16,2-7-2 16,3-1-1-16,0 5-2 15,3-5-5-15,-1 6-6 16,8-1-25-16,-2-1-24 16,3-1-77-16,4 3-118 15,0-4 163-15</inkml:trace>
  <inkml:trace contextRef="#ctx0" brushRef="#br0" timeOffset="17079.814">12911 17943 195 0,'-31'-14'125'15,"29"12"6"-15,-4 1-5 16,0 0-37-16,5 0-14 0,0-1-35 16,0 1-15-16,-8-1-4 15,-5-1 3-15,-27-7 15 16,35 9 8-16,-3 0 14 15,1-1 5-15,3 1 5 16,-2 1 4-16,2-2 2 16,2 2-1-16,2 0-6 15,-1 0-6-15,2 0-15 16,0 0-6-16,-1-1-7 16,1 1-4-16,0-1 0 15,0 1 1-15,0 0 1 16,0 0 0-16,0 0-3 15,0 0-4-15,0 0-11 16,0 0-4-16,0 0-9 16,0 0-3-16,0 0 0 15,0 0-1-15,0 0 1 16,11 5 0-16,6-2-1 0,35 43 1 16,-28-25 0-16,7 2 0 15,3 7-1-15,-2-1 0 16,5 1 0-16,-6-5 0 15,1-5-3-15,-1-3-3 16,2-5-10-16,-7 2-7 16,-2-4-17-16,-3-3-6 15,-6 2-11-15,0-6-6 16,-5-1-20-16,-2 1-17 16,-3-4-59-16,-2-4-41 0,0 0-119 15,-3-7 195 1</inkml:trace>
  <inkml:trace contextRef="#ctx0" brushRef="#br0" timeOffset="17574.868">13234 17715 890 0,'38'13'371'0,"-41"-10"-183"16,3 3-187-16,0 0-43 16,-1-2-5-16,1 4 3 15,-4 4 32-15,3 1 17 16,-6 5 14-16,1 0 2 15,-2 5 1-15,-1-4-4 16,-1-1-11-16,-1 2-2 16,1-4-2-16,-1 5-1 15,1 3 0-15,2 3-1 16,-4 4-1-16,2 2 0 0,0 2-3 16,-2-3-2-16,4 4-2 15,-1-3-5-15,1 9-9 16,2 5-5-16,-2-1-2 15,0 1 4 1,2-2 12-16,-1-5 6 0,4-5 6 16,-1 0 0-16,2-12 0 15,1-1-1-15,0-12-10 16,-2-4-8-16,1-6-37 16,1 0-34-16,1 0-212 15,0-1 201-15</inkml:trace>
  <inkml:trace contextRef="#ctx0" brushRef="#br0" timeOffset="18488.771">13303 18009 227 0,'63'75'106'0,"-65"-70"-37"16,8-8-56-16,-2 7-9 15,4 3 10-15,0-6 29 16,-6 2 11-16,6-4 5 16,0-4-6-16,4 4-18 15,4 2-7-15,-1 3-6 16,0 0 2-16,1-5 11 15,-2 1 7-15,4-1 14 16,0-5 7-16,-1 6 6 0,0-6 0 16,0-1-7-1,2 0-5-15,0 0-18 0,1 2-9 16,-1-3-11-16,-3 1-1 16,-4-4-2-16,-1-1-1 15,-6 3 6-15,1 3-1 16,-5-2 8-16,2 7 5 15,-3-1 0-15,-1-1-1 16,1 3-12-16,-2-1-6 16,1 0-14-16,0 0-2 0,0 0-4 15,0 0-1-15,0-1-2 16,-10-3-3 0,0 0-11-16,-33-27-7 0,25 29-10 15,0 3-2-15,-3 2 1 16,-2-1 4-16,2 4 8 15,-1 4 3-15,3 3 7 16,1 4 3-16,4 4 6 16,2-4 3-16,1 3 1 15,3-3-2-15,-1 1-3 16,2 4-4-16,-1-4 1 16,5-2 3-16,1 0 11 15,-1-1 11-15,5 3 13 16,0 5 5-16,4 1 10 15,3 0 6-15,4 1 9 16,-4 1 2-16,8-5 1 16,-2 14-5-16,4-12-7 0,6-2-7 15,4 6-13-15,4-14-7 16,-1 13-10-16,-1-1-2 16,-1-7-6-16,-2-3-2 15,-3-7-21-15,-2-2-15 16,-4-4-71-16,2-5-34 15,0-7-97-15,-1-9 139 16</inkml:trace>
  <inkml:trace contextRef="#ctx0" brushRef="#br0" timeOffset="19593.724">14110 17932 866 0,'37'32'287'15,"-37"-29"-241"-15,5-4-171 0,-2-1-4 16,-3 1 45 0,0 0 37-16,0 0 82 0,0-1 16 15,0 1 18-15,0 0 0 16,0 0-23 0,0 0-15-16,0 0-9 0,0-1 4 15,0 1 14-15,0 0 5 16,0 0-3-16,0 0-6 15,0 0-17-15,0 0-9 16,0-1-9-16,0 1-2 16,0 0-1-16,0 0 0 0,0 0 0 15,-1 0 1-15,0-1 0 16,0 1 0-16,0 0 0 16,-5-1 0-16,-14-10-2 15,-28-6 0-15,26 21 0 16,1 1 1-16,-2 2-1 15,1 2 0-15,0-1-1 16,2 3-1-16,5 3-1 16,-3 0-3-16,8 6-8 15,-2-3-2-15,2 0 4 16,0-2 3-16,3-1 7 16,1-2 2-16,4 5-6 15,5-5 1-15,-2 3 2 16,8-1 4-16,3-7 7 15,1 8 3-15,5-9 4 0,-4 0 2 16,6 2 2 0,-2-2 0-16,5-2 0 0,0 0-1 15,0-2-3-15,-2 1-2 16,1 0-4-16,-1 5-2 16,-2-2-1-16,1 3-1 15,-3 1-1-15,2-4 0 16,-4 5-1-16,-2-3 1 15,-1 1 0-15,-3 3-1 0,-2-3 0 16,1-1 1-16,-6-2 1 16,1 0 1-16,-1 0 2 15,-2 2 2-15,0-1 3 16,-1-1 3-16,0 0 4 16,0-1 2-16,-2-1 3 15,2-3 1-15,0 0 3 16,0 0 2-16,0 0 2 15,-1 0-3-15,1 0-6 16,-8 4-4-16,-5 2-4 16,-30 30 0-16,29-33-2 15,-2 11-3-15,-4-1-4 16,1-8-2-16,-5 6-2 16,2-10-1-16,2 1 0 15,0 11 0-15,1-3 0 16,3 1-2-16,3 0 0 15,1-3-3-15,4 2 1 0,1-1 1 16,5-5 1-16,-2-1 1 16,3-3-1-16,2-2-3 15,-1 2-4-15,-1 0-2 16,1 0-9-16,0 0-7 16,0 0-21-16,0 0-25 15,1 0-106-15,0-1-146 16,0 0 207-16</inkml:trace>
  <inkml:trace contextRef="#ctx0" brushRef="#br0" timeOffset="32618.178">16837 18603 198 0,'-5'0'86'0,"2"2"-33"15,-1-1-7-15,3-1 5 16,0 0 9-16,0 0 8 15,0 0 2-15,0 0 4 16,-1 0 1-16,1 0-4 16,0 0-8-16,0 0-26 15,0 0-12-15,0 0-21 16,-1 0-4-16,1 0-1 16,0 0 1-16,0 0 8 15,0 0 5-15,0 0 4 16,0 0 0-16,-1-1-6 15,1 0-4-15,0 0-5 0,1 0 0 16,0-13-1-16,0-2 0 16,9-31-1-16,-2 30 0 15,-2 0 0-15,-3-5 0 16,2-5 2-16,0-3-1 16,2 0 1-16,2 1-1 15,2-6 0-15,0-2 0 16,0-1-1-16,3 0 0 15,-3 5 0-15,3 1 0 0,4-2 0 16,-1-9-1-16,6-3-1 16,-1-1 0-16,2 8-2 15,-2 5 0-15,-1 2 1 16,1 4 1-16,-2 3 1 16,-2 6-1-1,-2 11-1-15,-2 3 0 0,-2 5-1 16,-4 3 2-16,1 3 2 15,-2 2 0-15,-3 1 1 16,2 1-1-16,-5 4 0 16,1-1 0-16,1 7 2 15,0-4 4-15,-1 0 7 16,-1 2 4-16,0-5 5 16,3 3 1-16,-2 3-2 15,3 1-2-15,-4 7-3 16,-1 2-1-16,1 1-2 0,2 0-1 15,0-2 0-15,3-2 1 16,-3 4-1-16,-2 1-3 16,0 6-3-16,2 3-2 15,5-4-4-15,0 1 1 16,1-5 0-16,-4 3-1 16,-3-1 2-16,4-7 1 15,-3-4 2-15,1-6 0 16,0-3 0-16,-1 2-2 15,4-4-3-15,-1 0 0 0,1 1 0 16,-1-6 1-16,-4-1-1 16,1 1 1-16,3-5 2 15,-4 0 0-15,1 3 1 16,-2-5 1-16,0-1 3 16,0-1 2-16,0 1 5 15,0 1 1-15,0 0 2 16,0 0-1-16,0-1 0 15,0 0 2-15,3 0 6 16,4-4 2-16,-2 1-3 16,5-8-2-16,23-43-11 15,-25 24-2-15,1-6-5 16,1-1-1-16,3 17-2 16,-2-11 0-16,4-1 0 15,0 2 0-15,1-19 0 16,1 11 0-16,2 5 0 0,0 0 0 15,1 4 0-15,1 0-1 16,0-2 1-16,3-6 0 16,-1 5 0-16,-3-1-1 15,0 10 0-15,-5 7-1 16,-6 8 0-16,0 3 0 16,-7 4 0-16,0 2 0 15,-2-2-8-15,0 2-7 16,0 0-25-16,0 0-24 0,0 0-61 15,0 0-42-15,0 0 104 16</inkml:trace>
  <inkml:trace contextRef="#ctx0" brushRef="#br0" timeOffset="33856.902">17957 17925 392 0,'-1'0'128'0,"1"2"-155"0,-1-2-80 15,0 0 4-15,1 0 43 16,0 0 124-16,0 0 62 16,0 0 34-16,0 0-15 15,0 0-63-15,0 0-20 16,0 0-27-16,-1 0-8 0,0 0-1 15,-1 0-1-15,1 0-3 16,-2 0-4-16,-10 5-7 16,-2 2-3-16,-29 30-9 15,28-16-3-15,0 6-1 16,0 6 0-16,-1-5 7 16,2 2 7-16,3-2 16 15,-2-2 4-15,3 4 2 16,-2 2-3-16,6 0-5 15,4-5 3-15,3 16 6 16,0-10 3-16,0-13 0 16,0-3-3-16,0-17-5 15,4 4-4-15,-2 13-5 16,3 0-2-16,5 3-4 16,-4-1-1-16,11 2 3 15,-4-2 2-15,2-4 2 16,3-3 0-16,-3-4-4 0,-1 3-5 15,-2-7-2-15,2 1-1 16,3 3 0-16,1-3 1 16,1-1 3-16,1 2-1 15,1-5-1-15,0-1-2 16,0 0-1-16,1-7 1 16,-3 4 1-16,-1-1 0 15,0-5 4-15,0 7 1 0,-1-7 1 16,-3-1-1-16,0 5-1 15,1-3-3-15,-3-2 0 16,1-1 2-16,-6-6 0 16,-1-4 0-16,2-3-2 15,0-3-1-15,6 18-1 16,-3-18 1-16,0-1 1 16,0-1-1-16,0-19-2 15,-2 15-1-15,-3 1-3 16,0 5 2-16,-3 6 3 15,0 6 4-15,-2 5 9 16,0 1 4-16,-1-3 3 16,2 5-3-16,-5-1-6 15,3-4-3-15,-2 5-4 16,-3-7-2-16,4 5 0 0,-4-3-1 16,-1 2 0-1,2 1 0-15,-3-2-1 0,4 5 0 16,-2-2 0-16,1-1 1 15,1 3 1-15,-2-5 0 16,0 6 1-16,3-2 0 16,-4 3 1-16,4 1 1 15,-3-4-2-15,-2-1-1 16,0-2-2-16,-2 3-2 16,-1 1-2-16,-1 4 0 0,2 0 0 15,4-1 1-15,2 1-1 16,-5-1-1-16,1 0 0 15,-6 0-1-15,1 1 2 16,1-1 0-16,-4 0 2 16,3 3 0-16,-2-1 2 15,-1 0 0-15,2 1-2 16,-1 0-1-16,3 0-4 16,-4 0-4-16,0 1-9 15,-3 2-10-15,-1-2-38 16,0 2-29-16,2-2-137 15,0-1 146-15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29:02.6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11735 8061 106 0,'-1'0'90'0,"0"0"26"15,0 0 9-15,0 0-3 16,0 0-12-16,-1 0-26 15,1 0-16-15,1 0-28 16,0 0-9-16,0 0-14 16,-1 0-5-16,0 0-7 15,1 0-1-15,0 0 3 16,0 0 4-16,0 0 9 16,-1 0 4-16,1 0 1 15,0 0-1-15,-1 0-8 16,0 0-2-16,-1 0 0 15,1 0-1-15,1 0 0 16,0 0-1-16,0 0-4 16,0 0-1-16,0 0 0 0,0 0 3 15,0 0 5-15,0 0 4 16,0 0 5-16,0 0 1 16,0 0-6-16,0 0-3 15,0 0-8-15,0-1-3 16,9-9-2-16,6-13-2 15,29-28 0-15,-25 26 0 16,1 3-1-16,1 1 0 16,3 2 0-16,-3-2 0 15,1 2 0-15,2-2 1 0,-2-3-1 16,5-3 0-16,0-4 1 16,3-1-1-16,4-3 1 15,-1 4-1-15,4-2 1 16,1 0 1-16,-1-2 2 15,2-1 3-15,-1 1 3 16,1 0 3-16,3 8 0 16,-4-5-2-16,-2 3-2 15,-2 1-1-15,-3-7-2 16,3 2 1-16,-3 3 1 16,-1 3 2-16,-3 2 1 15,0 2 0-15,1 1-2 16,-2-1-1-16,-1-2-2 15,-3 2-1-15,-1 0-1 16,5 1 0-16,1 2-1 0,1-1-1 16,3 0 0-1,0-1 0-15,-2-3 1 0,3-1 0 16,-2-4 1-16,2-1-1 16,1 5 0-16,0-2-1 15,2 4-1-15,-4 2-1 16,0 1 0-16,-1 0 0 15,1-1 0-15,1 3 0 16,-6-1 0-16,-1 1 0 16,-3 0 0-16,-2 2 0 0,1 0 0 15,-2 3 0-15,2 2 0 16,-5-1 0-16,3 5 0 16,0 0 0-16,1 1 0 15,1 2 0-15,-6-2-1 16,0 2 1-16,-3 1-1 15,0 1 0-15,-3 1 0 16,0-2 0-16,-1 3 0 16,-2-1 0-16,-1 1 0 15,-3 1 0-15,-2 0 1 16,0 0 0-16,0 0 0 16,0 0 0-16,0 0 0 15,0 0 0-15,0 0 1 16,0 0-1-16,0 0 0 15,0 0 1-15,0 0 0 16,0 0 1-16,0 0-1 16,0 0 0-16,0 0-1 0,0 0 1 15,0 0-1-15,0 0 1 16,0 0 0-16,0 0 0 16,0 0 0-16,0 0-1 15,0 0 1-15,2 0 0 16,2 0 0-16,0 0-1 15,0 0 1-15,-1 0-1 16,1 0 1-16,0 0-1 16,0 0 0-16,-2 0 2 0,0 0-1 15,1 0 1 1,-2 0-1-16,0 0 0 0,0 0 0 16,0 0 0-16,0 0-1 15,-1 0 1-15,0 0-1 16,0 0 1-16,0 0 1 15,0 0-1-15,0 0 1 16,0 0 0-16,0 0 0 16,0 0-1-16,0 0 1 15,0 0-1-15,0 0 1 16,0 0-1-16,0 0 0 16,0 0 1-16,0 0 1 15,0 0 0-15,0 0 2 16,0 0-1-16,0 0 0 15,0 0-1-15,0 0 1 0,2 0 1 16,-2 0 4-16,0 0 1 16,0 0 0-16,0 0-1 15,0 0-3-15,0 0 0 16,0 0-3-16,0 0 0 16,0 0-2-16,0 0 1 15,0 0-1-15,0 0 0 16,0 0 1-16,0 0-1 15,0 0 0-15,0 0 0 16,0 0-1-16,0 0 0 0,0 0-2 16,0 0 1-16,0 0 0 15,0 0-1-15,0 0 1 16,1 0 1-16,0 0-1 16,3 1 1-16,7 1 0 15,-2 1 0-15,8 2 0 16,29 13-1-16,-22-16 1 15,3 3-1 1,3 1 1-16,2 3 0 0,3 1 0 16,1 1-1-16,1 4 1 15,1 2-1-15,1 5 1 16,4-1 0-16,4 1 0 16,6 3 1-16,2-5-1 15,-1 2 1-15,-3-5-1 16,-2-2 1-16,1 0-1 15,0 2 1-15,6-6-1 16,0 5 1-16,0-3-1 0,1 0 1 16,-8 0 0-16,-4-1 0 15,0 0 1-15,1 1-2 16,0 0 1-16,3 0-1 16,-2 2 0-16,-2-4 1 15,2 4 0-15,5 1 0 16,-1 0 1-16,0 2 0 15,1 3 0-15,-3-2 0 16,0 3 0-16,1 2-1 0,-1 3-1 16,-3-2 1-16,-1-2 0 15,-5-1 0-15,-9-8 0 16,1 1 0-16,-6-2 0 16,-5-4 0-16,-1-1 1 15,-6-2 1-15,-3-1 0 16,-5 0 0-16,-2-4 0 15,-2 3 1-15,-2-4-1 16,0 0 1-16,0 0 1 16,0 0-1-16,0 0 2 15,0 0-1-15,0 0 1 16,0 0 0-16,0 0 1 16,0 0 0-16,0 0 2 15,0 0-2-15,0 0 1 16,0 0-1-16,0 0-3 0,0 0 1 15,0 0-2-15,0 0-1 16,0 0 0-16,0 0 0 16,0 0 1-16,0 0-2 15,0 0 2-15,0 0-1 16,0 0 0-16,0 0 1 16,0 0 1-16,0 0-2 15,0 0 1-15,0 0 1 16,0 0 2-16,0 0 0 15,0 0 0-15,0 0-1 0,0 0-1 16,0 0 1-16,0 0 2 16,0 0 1-16,0 0 6 15,0 0 1-15,0 0 0 16,0 0-3-16,0 0-6 16,0 0-2-16,0 0-2 15,0 0 0-15,0 0 0 16,0 0-1-16,0 0 1 15,0 0-1-15,0 0 0 16,0 0 0-16,0 0 0 16,0 0-1-16,0 0 0 15,0 0 0-15,0 0 0 16,0 0 1-16,0 0-1 16,0 0 0-16,0 0-1 15,0 0 0-15,0 0 1 16,0 0-1-16,0 0 1 0,0 0 0 15,0 0 0 1,0 0 0-16,0 0 0 0,0 0 0 16,0 0 0-16,0 0 0 15,0 0 0-15,0 0 0 16,0 0 1-16,0 0-1 16,0 0 0-16,0 0 0 15,0 0 0-15,0 0 1 16,0 0 1-16,0 0 0 0,0 0 1 15,0 0 0-15,0 0-2 16,0 0 1-16,0 0-1 16,0 0 1-16,0 0 0 15,0 0 0-15,0 0 2 16,0 0-1-16,0 0 1 16,0 0 0-16,0 0 0 15,0 0 0-15,0 0-1 16,0 0 0-16,0 0 0 15,0 0 0-15,0 0 2 16,0 0-1-16,0 0 0 16,0 0 1-16,0 0-1 15,0 0 0-15,0 0-2 16,0 0-1-16,0 0-5 16,0 0-10-16,0 0-71 15,0 0-59-15,0-2 87 16</inkml:trace>
  <inkml:trace contextRef="#ctx0" brushRef="#br0" timeOffset="752.771">11599 8133 346 0,'-10'-9'23'0,"8"6"-58"0</inkml:trace>
  <inkml:trace contextRef="#ctx0" brushRef="#br0" timeOffset="1087.871">11602 8200 381 0,'28'80'187'16,"-29"-79"-71"-16,0 0-52 15,2 3-51-15,-1-4-10 16,0 0-5-16,0 0-2 0,0 0-6 15,0 0-8-15,0-1-10 16,0-1 1-16,0 2 7 16,0 0 7-16,0 0 12 15,0 0 0-15,0 0 1 16,0 0 0-16,0 0 0 16,0 0-2-16,0 0-16 15,0 0-12-15,0 0-22 16,0 0-4-16,0 0 10 15,0 0 12-15,0 0 22 16,0 0 6-16,0 0 6 16,3 2 1-16,1 0-7 15,1-2-21-15,2 0-67 16,2-2 63-16</inkml:trace>
  <inkml:trace contextRef="#ctx0" brushRef="#br0" timeOffset="1403.032">11844 8003 84 0,'26'-3'29'0,"-28"3"-48"15,1 0 11-15</inkml:trace>
  <inkml:trace contextRef="#ctx0" brushRef="#br0" timeOffset="5958.539">11859 8000 186 0,'-1'0'106'0,"-1"0"-4"16,1 0-10-16,0 0-14 0,0-1-9 15,0-1-26-15,0 2-15 16,0 0-23-16,-1 0-5 15,1 0-2-15,0 0 0 16,0 0 1-16,0 0 1 16,0 0 0-16,-1 0 2 15,1 0 1-15,0 0 1 16,0 0 1-16,0 0 2 16,0 0 11-16,0 0 5 0,-1 0 12 15,1 0 3-15,0 0-3 16,0 0-3-16,0 0-3 15,0 2-2-15,-2 6-4 16,-1 3-1-16,-1 1-6 16,-8 27-2-16,12-32-4 15,0-1-1-15,-1-5-1 16,1 0-1-16,-1-1 0 16,1 0-1-16,1 0 0 15,0 0-1-15,0 0-1 16,0 0-1-16,0 0 1 15,0 0 1-15,0 0 0 16,3 1 0-16,5 0 2 16,1 6 1-16,1-2 0 15,27 30 3-15,-25-28 0 16,-2-2 0-16,-1 3 0 16,6 1-1-16,-3-1-1 15,1 2 0-15,-2-1 2 0,-1 0 1 16,3 3 2-16,-1-2 2 15,5 4 5-15,-4-4 2 16,3 3-1-16,0 0-1 16,2-2-4-16,7 3-3 15,0 2-1-15,7 2-3 16,3 1-2-16,2 4-1 0,4 5-2 16,-2-2-1-1,3 5 1-15,-4-1-1 0,0-1 0 16,-2 0 0-16,-4 5 1 15,1 2-1-15,1 3 3 16,-1 1 0-16,3-2 1 16,2-3 2-16,1-3-3 15,2-2 0-15,-2-1-3 16,-1 1-1-16,-4-1 1 16,-1-3-1-16,-2-7 3 15,-10-3 2-15,3-2 3 16,-6-2 2-16,-5 0 1 15,4 1-3-15,-2 3-3 16,0-2-2-16,-2-1 0 16,2-2-1-16,-8-3 0 15,3-1 1-15,-2 0 0 16,-2-1 0-16,-3-4 1 0,1 1 0 16,-2-1 3-16,-2-2 2 15,0 0 9-15,0 0 5 16,0 0 6-16,0 0 1 15,0 0-3-15,0 0-6 16,-1 0-7-16,0 0-6 16,1 0-3-16,0 0-2 15,0 0-1-15,0 0 3 0,0 0 2 16,0 0 3-16,0 0 4 16,0 0 0-16,0 0 1 15,0 0-2-15,0 0-4 16,0 0-2-16,0 0-6 15,0 0-2-15,0 0-1 16,0-1-1-16,0 1 1 16,0 0-1-16,0 0 1 15,0 0-1-15,0 0 1 16,0 0 0-16,0 0 1 16,0 0-1-16,0 0 1 15,0 0 0-15,0 0-1 16,0 0 0-16,0 0-1 15,0 0 0-15,0 0 0 16,0 0 0-16,0 0 1 16,0 0-1-16,0 0 0 0,0 0 0 15,0-1 0 1,0 1 0-16,0 0 0 0,0 0 0 16,0 0 0-16,0 0 0 15,0 0 0-15,0 0 1 16,0 0-1-16,0 0 1 15,0 0-1-15,0 0 1 16,0 0 0-16,0 0-1 16,0 0 1-16,0 0-1 15,0-2 1-15,0 1 0 0,0 0-1 16,0 0 1-16,0 0-1 16,0 0 1-16,0 0 1 15,0 1-1-15,0-2 0 16,0 1 0-16,0 0 0 15,0 0-1-15,0 0 1 16,0 0-1-16,0-1 0 16,0 1 0-16,0 0 0 15,2-1 0-15,7-2 0 16,1-8 0-16,32-34-1 16,-27 26 1-16,4 2-1 15,-1-4 0-15,5 0 0 16,4-4 1-16,0-2-1 15,2 1 1-15,1-2-1 16,-2 3 0-16,-2-1 1 16,-3-3-1-16,5-6 0 0,2-5 0 15,9-6-1 1,9-5 2-16,1 0-1 0,1-1-1 16,-1 0 2-16,2 6-1 15,-6 3 1-15,1 3 0 16,-6 3 0-16,-6-1-1 15,2 3 0-15,-4 1 0 16,-2 9 0-16,2 7 0 16,-8 6-1-16,-3 6 1 0,-6 3 0 15,-6 0-1-15,-5 2 1 16,-2 2 0-16,-1-1 0 16,-1 1 0-16,0 0 1 15,0 0 0-15,0 0 0 16,0 0 0-16,0 0 0 15,0 0 0-15,0 0 0 16,0 0 0-16,0 0 0 16,0 0 0-16,0 0 0 15,0 0 0-15,-1 0 1 16,1 0-1-16,0 0 0 16,0-2 1-16,0 2-1 15,0 0-1-15,0-1 0 16,0 1 0-16,0 0 1 15,0 0 0-15,0 0 0 16,0 0 0-16,0 0 0 16,0 0 0-16,0 0 0 0,0 0 0 15,5 3-1-15,3 0 1 16,0 1-1-16,-1-1 1 16,1 2 0-16,-1-1-1 15,2 1 1-15,0 6-1 16,32 33 0-16,-28-28 1 15,1 3-1 1,6 2 0-16,1 0 1 0,-3 4-1 16,2-3 1-16,3 1 0 15,-1-3 0-15,3 0 0 0,5 6 0 16,-4-2 0-16,3 5 1 16,2 1 1-16,4-1-1 15,4 1 0-15,4-2-1 16,2 1 0-16,2 2 0 15,-1 1 0-15,-5 0 0 16,0 1 1-16,-4-6-1 16,1 0 1-16,6 1-1 15,-4-2 1-15,2 4-1 16,0 1 0-16,-4 0 1 16,0 6 0-16,-1-7 1 15,-4 2 0-15,-5 1 0 16,1-1 0-16,-10 3-1 15,3-4 1-15,-3-4 0 16,-3-2 1-16,4-7 0 0,-3 2 0 16,-2-7 1-16,0 0 0 15,-4-6 3-15,-6-1 2 16,-1-3 3-16,-2-3 1 16,-2 3-3-16,0-3-2 15,0 0-2-15,0 0-2 16,0 0-1-16,0 0 1 15,0 0 0-15,0 0 1 16,0 0 2-16,0 0 0 16,0 0 1-16,0 0 0 0,0 0-1 15,0 0-1-15,0 0-1 16,0 0 0-16,0 0 0 16,0 0-1-16,0 0 2 15,0 0 0-15,0 0 1 16,0 0 1-16,0 0-2 15,0 0-1-15,0 0-2 16,0 0 0-16,0-2-1 16,0 1-1-16,0 0 0 15,0 0-1-15,5-2 0 16,4-4 0-16,5 0 0 16,32-36-1-16,-24 22 1 15,3-2-1-15,3-7 0 16,3-1 0-16,3 0 0 15,3 2 0-15,-4 5-1 16,-2 1 1-16,-4 2 0 16,-1-3 1-16,5 1 0 0,0-1-1 15,4-1 1-15,2 1-1 16,3-2 0-16,5 2 0 16,4-1 0-16,-1-1-1 15,-3-3 1-15,0-4 0 16,-4-5 0-16,5 2 1 15,3 0 0-15,1 3 0 16,7-1-1-16,-1-2 0 0,2-2 1 16,-4 2 0-1,-1 1-1-15,-3 3 1 0,-2 1 0 16,2-5 1-16,-1-3 0 16,4-2-1-16,-2 7 1 15,-4 3-1-15,0 1 0 16,-5 0 0-16,-1-3 0 15,-3-1 0-15,-3 4 0 16,5 2 0-16,4 4 0 16,8 1 0-16,4-6 0 15,2-1 0-15,1-5-1 16,-2 0 1-16,-4 0 0 16,-1 0 0-16,-4 4 0 15,5-3 0-15,8-2 0 16,3-3 0-16,6-5-1 15,0 4 1-15,-2 4-2 16,0 1 0-16,1 2 0 16,1-1 1-16,-3 2 1 0,-3 2-1 15,-11 6 0-15,-8 6 1 16,-7 4 0-16,-7 5 0 16,-10 3 0-16,-4 1 0 15,-7 1 0-15,-6 0 1 16,0 3 0-16,1 0-1 15,-5 1 1-15,0 0-1 16,0 0 0-16,0-1-1 0,0 1 0 16,0 0 0-16,0 0 1 15,-1 0 0-15,0-2 1 16,0 2-1 0,1-1 0-16,0 1 0 0,0 0-1 15,0 0 0-15,-1 0-1 16,1 0 2-16,0 0 0 15,-1 0 1-15,1 0 1 16,0 0-1-16,0 0-1 16,0 0 0-16,0 0 1 15,0 0 0-15,-2 0 0 16,1 0 1-16,0 0-2 16,0 0 1-16,0-1-1 15,-7-1 0-15,-7-2 0 16,-29-9-1-16,22 6 1 15,2 0 0-15,-7 0 0 0,-3 0-1 16,-2-1 0-16,-4 1 0 16,-3 2 0-16,-1-4 1 15,-2 2 0-15,-1 1 0 16,5-5 0 0,2 5 0-16,4-2 0 0,0 0-1 15,-4 0 0-15,-3 0 1 16,-6 1-1-16,-1-1 1 15,-2 3 0-15,1 2-2 16,1-2 2-16,3 3-1 16,8-2 0-16,0 2 1 15,7-1-1-15,-6-1 0 0,-1 2 0 16,-3 0-1-16,-8 0-1 16,3 2 1-16,-7 0 0 15,-1 2 0-15,-1-1 2 16,7 2 0-16,4-1 0 15,3 1 0-15,4-1 1 16,-8-1-1-16,2 0-1 16,0 2 0-16,2-1 0 15,3 3 0-15,1-2 1 16,0 2-1-16,1-2 1 16,2-2 0-16,4 3 0 15,4-2 0-15,6 3-2 16,-2-2 0-16,3-1 0 15,0 3 1-15,-2-3 0 16,2 2 1-16,2 3-1 0,-7-4 0 16,6 3-1-1,-2 0 0-15,-4-2 1 0,6 3 1 16,-5-1-1-16,4-1 1 16,-5-2 0-16,4 1 0 15,1 1 0-15,1 0 0 16,1 0 0-16,-1-2 0 15,1-1 0-15,-1 1 0 0,4 0 0 16,-2-2 0-16,2 4 0 16,-1-2 0-16,-1 1-1 15,1-2 1-15,-1 0 0 16,0 1-1-16,1-1 0 16,-1 1 0-16,3 1 0 15,-3 0 1-15,3 0-1 16,-2-1 1-16,3 0-1 15,-1-2 0-15,-2-1-1 16,7 2 1-16,-8 0 0 16,8 0 1-16,0 0 0 15,-7 0-1-15,4-2-1 16,-3 1 0-16,1 2-1 16,2-3 1-16,2 2 1 15,-1 0 0-15,0-1 0 16,0-1 1-16,0 0-1 0,0 2 1 15,2-2 0-15,0 1 0 16,-2 0 0-16,1-1 0 16,-1 0-1-16,2 0 0 15,-1 0-1-15,-1 1 0 16,0-1 1-16,-1 0 0 16,2 1 1-16,-2 2-1 15,0-1 1-15,-1 1 0 16,-2 0 0-16,3-1 0 15,-2-1 0-15,0 1-1 16,-1 2 0-16,-1-1 0 0,2 2 0 16,0-2 1-16,0 3 0 15,2-2 0-15,-3-1 0 16,3 0 0-16,-2-1 1 16,1 1 0-16,3 1-1 15,-1-3 1-15,0-1-1 16,0 3 0-16,-1-3 0 15,-1 1 0-15,2 2 1 16,4-3-1-16,-3-2 1 16,6 5 0-16,0-3 0 15,-2 0 0-15,2 0-1 16,0 0 1-16,0 0-1 16,-1 0 0-16,0 0 0 15,0 0 0-15,0 0 0 16,0 0 0-16,-1 0 0 0,2 0-2 15,0 0 1-15,0 0-1 16,0 0-2-16,0 0-3 16,0 0-62-16,0 0-36 15,-1 0-162-15,-1 10 161 16</inkml:trace>
  <inkml:trace contextRef="#ctx0" brushRef="#br0" timeOffset="11555.482">11959 6200 756 0,'73'-2'210'0,"-68"-9"-256"16,6 3-33-16,1 3 0 0,5-1 53 15,-5 4 24-15,-2-1 13 16,-2 1 14-16,-6 1 21 16,0-2 4-16,1 2-7 15,-3 1-15-15,0-1-20 16,0 0 0-16,0 1 2 15,0 0 3-15,0 0 11 16,0 0 1-16,3 15-2 16,2 13-3-16,3 37-12 15,-8-27-5-15,-3 0-2 16,0 3-1-16,-2-5 2 16,0-4 0-16,-1-11 3 15,1-4 1-15,-2-7 4 16,3-1-1-16,0 1 0 15,1-3-1-15,3 0 0 16,1-2 0-16,-1-1-1 0,0-1 0 16,0-3-4-16,0 0-2 15,0 0-1-15,0 0 0 16,2 6 1-16,12 7-1 16,36 27 0-16,-27-27 0 15,7-4-4-15,-2-2 0 16,4-5-5-16,-2 0-12 15,-3-4-33-15,0-6-31 0,-4-7-96 16,4-6-55-16,-1-9 145 16</inkml:trace>
  <inkml:trace contextRef="#ctx0" brushRef="#br0" timeOffset="11932.494">12524 5860 893 0,'-16'-2'304'0,"10"1"-429"0,5 11-62 15,1 11-23-15,3 6 29 16,0 10 181-16,-2-6 5 16,2 1 32-16,-2 0 20 15,4 5 39-15,2 5 11 16,4 8-10-16,4-3-13 16,2-8-35-16,-2-1-13 15,-4-5-21-15,2-2-7 16,-3-3-7-16,2-4-2 0,-3-8-22 15,1 0-21-15,3-4-86 16,2-6-94-16,8-8 141 16</inkml:trace>
  <inkml:trace contextRef="#ctx0" brushRef="#br0" timeOffset="12614.902">14325 5777 1041 0,'2'6'297'0,"3"-3"-348"16,4 8-84-16,5 11 8 16,0-1 72-16,-6 5 53 15,0-1 2-15,-6-3 5 16,0 3 6-16,-1 0 9 16,-1-2 3-16,-3-1 2 15,4-2 0-15,-1 5-3 16,0 0-1-16,-1 3-3 15,1 0-2-15,0-5-2 16,0-2-3-16,2-5-2 16,-2-4 0-16,-1-1-2 15,1 0 0-15,2-1 1 16,3 1 0-16,8-3 2 16,-6-1 2-16,8-1 5 15,0 0 1-15,8 3-2 16,4 0-1-16,2-3-7 15,5 2-1-15,-3-4-4 0,2 2 0 16,-3-1-2-16,-2 0 0 16,-4 2 0-16,0-1-1 15,-3-3-4-15,-1 1-11 16,-7-3-60-16,0-1-46 16,-6-1-207-16,2-6 207 15</inkml:trace>
  <inkml:trace contextRef="#ctx0" brushRef="#br0" timeOffset="13137.549">14792 5746 1358 0,'-2'0'381'0,"1"0"-686"16,1 0-31-16,6 3-33 16,16 9 66-16,24 14 242 15,-25-16 32-15,-10-5 96 0,6 0 17 16,-2 1 5-16,-2-2-10 15,6 2-44-15,-2 1-8 16,2 2-3-16,-1 2-1 16,-1 0-8-16,-2 1-3 15,-3 0-4-15,-5 2-2 16,-5 6-2-16,-5 3 0 16,-12 5-4-16,-3 0-1 15,-8 8-5-15,-4-1 0 16,3 0 1-16,-4-1 3 0,10-9 3 15,5-3 2-15,6-10 1 16,8-2 2-16,-2-4 5 16,4 0 7-16,1 2 19 15,0 4 6-15,12 3 9 16,6 4-7-16,12-1-20 16,10 3-11-16,15 1-17 15,6 1-23-15,9 0-172 16,1-5 142-16</inkml:trace>
  <inkml:trace contextRef="#ctx0" brushRef="#br0" timeOffset="13738.94">16795 6091 564 0,'8'7'141'15</inkml:trace>
  <inkml:trace contextRef="#ctx0" brushRef="#br0" timeOffset="13993.154">16861 6350 259 0,'-2'35'158'0,"-4"-2"-12"16,5-1-45-16,-3-2-41 15,-1 0-10-15,0-1-9 16,-4-2-2-16,1-1-7 16,2-5-5-16,-2-4-10 15,-1-1-6-15,5-5-7 16,4 1-3-16,0-4-1 15,7 0-2-15,-1-1 3 16,-3-1 2-16,15 2 5 16,-1-2 1-16,20 0-1 15,4-3-2-15,12-2-5 16,2 1-3-16,-1-4-40 16,-2-2-38-16,-5-5-151 15,-8-5 147-15</inkml:trace>
  <inkml:trace contextRef="#ctx0" brushRef="#br0" timeOffset="14238.326">17251 5963 1037 0,'10'-3'64'0,"13"14"-197"15</inkml:trace>
  <inkml:trace contextRef="#ctx0" brushRef="#br0" timeOffset="14727.975">17338 6008 277 0,'125'28'195'0,"-97"-30"3"16,0 1-60-16,8 0-76 15,0 1-23-15,0-1-22 16,-3 2-4-16,-3 0-4 0,-7 2 3 16,-6 3 2-16,-2 1 2 15,-7 8-4-15,-1 1-2 16,-4 5-5-16,3 3-1 15,-7 0 2-15,0 3 0 16,-7-2 2-16,-6-2 3 16,0-3 4-16,-3-4 1 15,-2-1 3-15,-1-3 1 16,-2-3 3-16,-3-1-1 16,3 1-5-16,-5-1-4 0,4-2-8 15,4 2-2-15,1-3-1 16,4-1 0-16,5 0-2 15,2-4 0-15,5 0-2 16,1 1-3-16,1-1-1 16,0 0-1-16,0 0 4 15,0 0 2-15,0 0 2 16,16 7 1-16,37 35-3 16,-25-27-1-16,-1-3 0 15,2 2 1 1,-3 0 2-16,-7-3 1 0,-5 1 1 15,-2-2 1-15,-11 3 12 16,-1-1 5-16,-3 9 4 16,-12 5 0-16,-8 5-10 15,-4 4-5-15,-18 0-11 16,-4-3-25-16,-15-2-288 16,-7 1 227-16</inkml:trace>
  <inkml:trace contextRef="#ctx0" brushRef="#br0" timeOffset="16564.347">12130 7665 843 0,'69'19'281'0,"-69"-31"-323"16,2 5-63-16,6 3-43 16,3 4 6-16,-2 0 58 15,-2 0 24-15,-3 0 34 16,-3 0 22-16,1 1 46 16,-2-1 15-16,0 0 14 15,0 0 4-15,0-1-23 16,0 0-12-16,-2 0-19 15,1-1-11-15,0 1-11 16,0 0-2-16,0 0 2 16,0 0 1-16,0 0 0 0,-1-1 2 15,1 1 0-15,0 1 0 16,0 0-2-16,1-1 1 16,0 0-1-16,0 0 1 15,0 1 12-15,0 0 5 16,0 0 10-16,0 0 3 15,0 0 4-15,0 0-3 16,0 0-4-16,0 0-3 16,0 0-12-16,0 0-1 0,0 0 9 15,0 0 6-15,0 0 8 16,0 0 0-16,0 0-13 16,0 0-7-16,0 0-10 15,0 0-4-15,0 0-1 16,0 0-1-1,0 0 0-15,0 0 1 0,0 0 2 16,15 10 1-16,35 39 0 16,-29-32-1-16,11 3-2 15,-2 1 1-15,-2-2-1 16,3 2 0-16,-4-3-1 16,1 2 1-16,-5-2 0 15,1-1 0-15,-3 4 1 16,-2-2-1-16,2 2 1 15,-5 1 0-15,-2-1 1 16,-1 1 2-16,-3-2 4 16,-1-1 0-16,-3 1 1 0,1-2-2 15,-5 3-3-15,1 4 0 16,-3 4 0-16,-4 6 0 16,-2-2 1-16,-2 1 1 15,-3-4 2-15,-2-5 1 16,0 2 2-16,-2-3 0 15,0 6-3-15,-2 2-1 16,-2 1-3-16,2 2-1 16,-2-4 1-16,2 0 1 0,3 0 1 15,-7-1 4-15,2-2 1 16,0-3 1-16,-3-3-1 16,5-2-2-16,2-5-3 15,4 0-1-15,2-6-2 16,1-3-1-16,6-2-2 15,-2 0 0-15,4-4-16 16,0 0-32-16,0 0-119 16,-1 0-99-16,0 0 158 15</inkml:trace>
  <inkml:trace contextRef="#ctx0" brushRef="#br0" timeOffset="17138.354">13334 6602 540 0,'36'58'135'0</inkml:trace>
  <inkml:trace contextRef="#ctx0" brushRef="#br0" timeOffset="17748.46">13356 6712 218 0,'-5'27'155'16,"5"-27"3"-16,2 0-68 15,-2 0-23-15,0 0-37 16,0 0-14-16,0 0-21 15,0 0-3-15,0 0 2 16,0 0 3-16,0 0 6 16,3 9 1-16,0 9 3 15,36 28 0-15,-23-26 3 16,-5-2 0-16,3 2-1 16,4-2 1-16,-1-4 4 15,-1 0 3-15,-2-7 5 16,3 2 2-16,-1-3-3 0,0 1-2 15,3-1 2 1,-2-3 6-16,-2-1 12 0,-1-2 8 16,1-2 2-16,1-1-1 15,4-1-15-15,-1 1-8 16,0-1-12-16,-4 1-6 16,-3-1-1-1,2 0 3-15,0-4 3 0,-2 0-1 16,0-3 0-16,3 3-2 15,-1 0-3-15,3 0 0 16,-3-1 1-16,-6-5 0 0,2 4 6 16,1 0 2-16,1 0 0 15,0 2-2-15,4 1-7 16,-6-5-2-16,1 0-3 16,2-3 0-16,-2-2-1 15,4 0 1-15,0 4 0 16,3-1 0-16,-1-2 0 15,-2 2 0-15,0 0 0 16,-2-1 0-16,-2 2-1 16,2 3 0-16,-5 2 1 15,-1 2 2-15,0 3 0 16,-6-1 0-16,1 2-2 16,-1 2-1-16,-1 0-33 15,0 0-57-15,0 0 60 16</inkml:trace>
  <inkml:trace contextRef="#ctx0" brushRef="#br0" timeOffset="19183.092">15543 6945 739 0,'-11'24'283'0,"8"-30"-201"16,2 4-63-16,0 0-24 16,0 1-1-16,0 1 5 15,1 0 1-15,0 0 5 0,0 0 1 16,0-2 7-1,-1 2 1-15,1-1 7 0,0 1 5 16,0 0 5-16,0 0 1 16,0-1-2-16,0 0-3 15,0 0-6-15,0 0-1 16,0-1-5-16,0 1-2 16,0 0-4-16,0 0-3 15,0 0-1-15,0 0-2 0,0 0-1 16,7-5-1-16,8-3-1 15,31-31-2-15,-24 32 0 16,2 0-1-16,0-2 1 16,5 3 0-16,-5 0 1 15,-2 0 0-15,3 3 1 16,-5 0 0-16,2-1 0 16,2 5-1-16,-7-1 0 15,-2-2 1-15,3 3-1 16,-3 0 1-16,2 1 0 15,4 2 0-15,-2-3 0 16,3 3 1-16,-2 0-1 16,-1-3 1-16,4 5-1 15,-2-1 1-15,0-4-1 16,-3 3 0-16,-1 0 0 16,-2 2 0-16,-1 2 0 15,1 1 0-15,-2-2 0 0,0 0 0 16,2 0 1-16,-2 1-1 15,-1-1 1-15,-1 0 0 16,-3 1 0-16,3 0 0 16,-2-1 0-16,3 4 0 15,-2 1 0-15,-4 1 1 16,1 0 0-16,-2 1-1 16,0 2 0-16,2-3 1 15,-1-1 5-15,0 1 2 16,-6-3 2-16,0 1 1 0,2 3-4 15,2-4-1-15,-6 0-3 16,7 1-1-16,-4-3 0 16,0 1 0-16,4-3 1 15,-5 2 3-15,-1-2 2 16,1 1 2-16,1-2-1 16,-1-1 0-16,0-3-3 15,0 0 0-15,-1 0-3 16,0 0 0-16,1 0-1 15,0 0-1-15,-2 0-2 16,1 0-9-16,1 0-111 16,0 0 88-16</inkml:trace>
  <inkml:trace contextRef="#ctx0" brushRef="#br0" timeOffset="19759.257">17944 6949 906 0,'-2'-6'148'0,"2"4"-204"16</inkml:trace>
  <inkml:trace contextRef="#ctx0" brushRef="#br0" timeOffset="20127.275">17937 6941 312 0,'-1'0'123'0,"-3"2"-77"16,-3 0-7-16,-2 0 20 16,2-1 16-16,-1 0 15 15,-1 1-5-15,-2-2-22 16,-1 0-12-16,-28-4-20 15,29 1-7-15,-3 2-15 16,-1-2-3-16,2 1-6 16,0 2-2-16,2 3-1 15,3 4 1-15,-8 6 2 16,3 4 1-16,1 8 9 16,-2 3 2-16,5 9 10 0,-3 1 1 15,-1-1-4 1,-2-1 0-16,3 2-5 0,4 1 1 15,2-1 3-15,6 3 4 16,3-8 7-16,3-2 2 16,6 3 6-16,3-1-1 15,3 8-9-15,-4-1-4 16,2-7-22-16,-2-2-18 16,0-10-56-16,4 3-33 0,-2-4-116 15,-1-6 136-15</inkml:trace>
  <inkml:trace contextRef="#ctx0" brushRef="#br0" timeOffset="21019.71">15280 8934 329 0,'5'53'182'0,"-7"-53"-30"16,1-2-82-16,1 1-45 15,-2 0-1-15,1 1 18 16,1 0 12-16,0-1 12 16,0 0-3-16,0 0-19 15,-1 0-10-15,0-1-17 16,0 1-6-16,1-5-4 0,1-3-3 16,2-3 1-16,17-30 2 15,-15 26 3-15,4 0 0 16,4 3-1-16,2-2-2 15,1 6-1-15,0 0 2 16,2-3 8-16,2 5 2 16,4 1 2-16,3 1-2 15,-3-1-6-15,3 0-3 16,8 0-3-16,1 2 0 0,2 3-2 16,2 1-1-1,-4 4-2-15,-1 2 0 0,-3 1-1 16,-1 2 1-16,0 0 3 15,3 3 2-15,0 6 2 16,1 0 2-16,-2 4 1 16,1 2 1-16,-2-3 1 15,-1 0 0-15,-3-3 1 16,-3-7-1-16,-9-3-2 16,-3-2-2-16,-7-5-9 15,-2-1-16-15,-2-1-67 16,-2 0-50-16,-2-7 76 15</inkml:trace>
  <inkml:trace contextRef="#ctx0" brushRef="#br0" timeOffset="22171.896">13740 8381 886 0,'-34'21'264'15,"31"-21"-386"-15,3 1-41 0,7 6-9 16,0 2 36-16,-1 2 108 16,0 1 16-16,-2 0 16 15,1 1 5-15,-3 1 12 16,3-1 7-16,-3-1 19 15,3 2 6-15,-2-4 9 16,2-1 2-16,3 3-8 16,-2-1-5-16,2 4-17 15,2 1-7-15,-1 3-12 16,4-2-5-16,2 2-3 16,0-3-2-16,5 1-1 15,-1-1-1-15,2-4 0 16,2-1 0-16,1-3-1 15,-4 0 0-15,3-4 1 16,-1 1 0-16,0-3 1 16,0-1 1-16,1 1 1 15,-1-2 2-15,-2-2 0 0,3 0 1 16,0-4-2-16,0-1-1 16,-1 2-2-16,1 0-1 15,-5 2-1-15,6 2 0 16,-6-2 0-16,-1-3 0 15,-1-1 1-15,-8-1-1 16,6-1 0-16,-1 2 0 16,-2-4-1-16,-2 0 0 0,-1-1 0 15,-2 0-1-15,1-1 1 16,7-1 0-16,-6-1 0 16,2 1 0-16,-2 2 0 15,-2-1-1-15,2 0 0 16,2 3 0-16,0-3 0 15,0 2-1-15,0 4 0 16,-1-1 1-16,-3 2 0 16,1 1 0-16,-2 0 0 15,-3 0 0-15,3 2 0 16,-3 3 0-16,-2 0-2 16,0 0-1-16,0 0-5 15,0 0-8-15,0 0-30 16,0 0-15-16,0 0-21 15,0 0-8-15,0 0-20 16,0 0-66-16,0 0 118 16</inkml:trace>
  <inkml:trace contextRef="#ctx0" brushRef="#br0" timeOffset="98209.808">5006 15212 1173 0,'-17'-3'402'0,"2"-8"-387"0,2 2-48 0,4 4-17 15,0-1-15 1,-1 4 5-16,1-2 16 0,-2-2 14 16,-1 1 8-16,2 2-88 15,2-2-111-15,-1 3 137 16</inkml:trace>
  <inkml:trace contextRef="#ctx0" brushRef="#br0" timeOffset="100952.455">5134 14862 744 0,'4'-2'323'15,"-4"2"-172"-15,-2 0-135 16,2 0-104-16,0 0-10 0,-1 0 5 15,1 0 28-15,0 0 53 16,0 0 15-16,0 0 23 16,0 0 3-16,0 0 3 15,0 0-7-15,0 0 7 16,0 0 9-16,0 0 23 16,0-1 8-16,0 1-5 15,0 0-7-15,0 0-26 16,0 0-10-16,0 0-15 15,0 0-2-15,0 0-3 16,0 0 1-16,0 0 0 16,0 0 0-16,0 0-2 15,0 0 1-15,0 0 1 16,0 0 1-16,0 0 3 16,0 0-1-16,0 0 0 15,0 0-3-15,0 0-2 0,0 0-2 16,0 0-2-16,0 0-1 15,0 0 0-15,0 0-1 16,0 0 1-16,0 0 1 16,0 0 0-16,0 0 1 15,0 0-1-15,0 0 1 16,7-1-1-16,8 1 0 16,28-1 1-16,-28 1 0 15,1 0 0-15,-5-1 0 16,0 0-1-16,1 0 1 0,0 2 0 15,-2 1 0-15,1-1 0 16,-4 0 0-16,0-1 0 16,1 0 0-16,4 0 0 15,0 0 1-15,-1-2-1 16,0 2 1-16,-5 0 0 16,0-1-1-16,3 0 0 15,-1 0 0-15,3-1 1 16,0 1-1-16,-1 1 1 15,-1-1 0-15,0 1 0 16,2 0 1-16,-3-1 1 16,-1-1 0-16,1 2 0 15,0 0 0-15,0 0-1 16,1 0 0-16,2 0-1 16,-2-3 0-16,3 3-1 15,0 0 0-15,-1-1 1 0,2 0 0 16,-2-2 0-16,0 0 1 15,4 0 0-15,0 1 0 16,1-2 1-16,5 1 0 16,-1 0 0-16,-2-1 0 15,2 3 0-15,-3-4 0 16,-3 1 1-16,3 2 1 0,-4-4 9 16,-1 3 4-16,-4-1 6 15,4 1 1-15,2 0-5 16,-6-1-3-16,7 1-5 15,-6 0-2-15,0 1-2 16,4 1-1-16,-3 0-1 16,1-3-1-16,-1 2-2 15,3 0-1-15,2-2 0 16,-1 4-1-16,1 0 0 16,-2 0-1-16,0 1 0 15,-1-1 0-15,0 0 1 16,2-1-1-16,2-2 2 15,4-1 0-15,3 4 2 16,1-2 0-16,4 0 1 16,-2 2-1-16,1-5-2 15,-2 3 1-15,-5 1-3 16,-1-1 1-16,0 2 0 0,-1 0-1 16,2-1 0-16,1-1 0 15,-1 1 0-15,2 1 0 16,-1-1 0-16,2 0 1 15,4 1-1-15,-1-2 0 16,4 2 0-16,-2 0 0 16,1 0 0-16,-1 2 0 15,0-2 0-15,0 0 0 16,-2-2 0-16,-2 0 0 16,-3 2 0-16,-1 0 0 0,-4 0 1 15,0 1-1-15,-2-1 1 16,1 1 1-16,-1-1-1 15,1 2 1-15,1-1-1 16,0 1-1-16,1-1 1 16,-2-1-1-16,0 2 1 15,-1-2-1-15,2 2 0 16,-1-1 0-16,1-1 0 16,1 1 0-16,0 0 0 15,-1 2 0-15,-1-3 0 16,0 4 0-16,0-2 0 15,-1-2 0-15,3 0 1 16,-1 0-1-16,3 0 1 16,-7 1-1-16,-1 2 0 15,-1-2 1-15,-3 1-1 16,6 0 1-16,-2-2-1 16,1 3 0-16,-3-3 0 0,4 0 0 15,4 3 0-15,4-2 0 16,2 3 0-16,1-2-1 15,2 0 1-15,0 2 0 16,2-2 0-16,-2 4 0 16,-1-1 0-16,2-2 0 15,-1 2 0-15,1-2 0 0,1 2 0 16,-1-1 0 0,-2 3 0-16,0-1 0 0,-6 0 0 15,0 1 0-15,1 0 1 16,-3 0 0-16,0 1 0 15,-1-1 0-15,2-1 1 16,-1 1 1-16,4 1-1 16,-5-2 1-16,-1 0 0 15,0 0 1-15,-4-3 2 16,3 0 0-16,-4-2 1 16,-2 3 0-16,1 1 1 15,-4-2 0-15,0 1 8 16,-2-4 2-16,-1 0 3 15,-2-1 1-15,0 1-8 16,0 0-5-16,0 0-22 16,0 0-40-16,0 0-143 15,0 0-182-15,26 4 234 0</inkml:trace>
  <inkml:trace contextRef="#ctx0" brushRef="#br0" timeOffset="107830.083">11809 14749 816 0,'1'0'342'0,"-1"1"-223"16,0 0-97-16,-1-1-101 15,1 0 10-15,0 0 64 16,0-1 50-16,0 0 75 16,0 1 13-16,0 0-13 15,0 0-22-15,0 0-38 16,0 0-20-16,0 0-25 16,0 0-6-16,0-2-7 0,0 2-1 15,0 0-1-15,0 0-1 16,0 0-2-16,0 0 0 15,0 0-1-15,0 0-2 16,0 0-1-16,0 0-1 16,0 0 3-16,0 0 0 15,0 0 3-15,0 0 0 16,8 2 2-16,6 0-1 0,-1 0 1 16,29 7-1-16,-25-5 1 15,-1-2 0-15,2 1 2 16,-2-1 0-16,-1 1 2 15,3 1 2-15,0-2 1 16,3 2 0-16,3-1-2 16,-1-1-1-16,5 2-3 15,1 0-1-15,4 0 1 16,5 2 1-16,-1-1 0 16,2-1 2-16,1 2 1 15,1-1 2-15,-2-1 1 16,-3 3-2-16,-5-3-2 15,-2 1-2-15,4 1-2 16,2 1 1-16,-1-3 0 16,5 1 0-16,2-5 3 15,1-2 1-15,7-2 9 16,-3-2 2-16,0 1 5 0,-7-4-1 16,-4 4-4-16,-6 0 0 15,-2 3-3-15,3 0-1 16,0 2-5-16,1 0-2 15,-1-2-3-15,2 2 0 16,-2 0 0-16,0 0 0 16,-2 2 1-16,1 0 0 15,-2-2 0-15,0 2-1 16,2 0 4-16,-6 0 1 16,1 0 4-16,-6-2 2 0,-1 0-1 15,3 0-1-15,-2-1-3 16,5 1-2-16,-1-3-3 15,3 0-1-15,1 2 0 16,-1 0-2-16,-1-2 1 16,4 3 0-16,1-2 0 15,1 0-1-15,2 2 1 16,0-1 0-16,-1-1-1 16,-1 1 1-16,-1-2 0 15,-1-1 0-15,-3 0 1 16,2 1 0-16,-2 1 0 15,-2 1-1-15,1-1 0 16,1-2 0-16,1 1-1 16,2-4 0-16,0 5 0 15,-1-3 0-15,3 3 0 16,-1-1 0-16,2-4 0 0,3 4 0 16,-6-3 0-16,2 0 1 15,0 4-1-15,-7-4 0 16,4 1 0-16,-4 1 0 15,0 1 0-15,2 2 0 16,1-2 0-16,-1 3 0 16,3-1 0-16,-2-2 0 15,2 1 0-15,-2 0 1 0,0 1-1 16,-1 0 0-16,-2 0 0 16,1 1 0-16,1-1 0 15,-3 1 0-15,-3 0 0 16,4 1 1-16,-3 1-1 15,2 0 1-15,2 2 0 16,-3-4 0-16,2 0-1 16,-1 1 1-16,0-1-1 15,1 0 1-15,2 0 0 16,2 0-1-16,0-1 1 16,0 1 0-16,-1 0 0 15,3-1 0-15,1 4 0 16,0-2 0-16,0 2 0 15,-2 1 0-15,2-2-1 16,-5 1 0-16,1-1 1 16,3 0-1-16,0 1 2 15,6 1-1-15,-1 3 0 16,1-2 0-16,1-4 0 0,-2 1 0 16,3-1 1-16,-1 1 0 15,1 2-1-15,-3 0 0 16,-1-4 1-16,-3 1 0 15,-3 0 1-15,0-1 0 16,2 1 0-16,1 1 0 16,2-2-1-16,4 4 1 15,-1-1 1-15,4-3-1 0,1 5 2 16,-3-5-1-16,-4 1 2 16,-2-1 1-16,-2-2 0 15,1 2 0-15,-2-3-1 16,-1 3-2-16,7 0 0 15,-2-2-1-15,6 0 0 16,-1 0 1-16,-6 0 0 16,6 0 1-16,-2 2 0 15,-1-2 0-15,6 2 2 16,-8-3 0-16,-5 2 1 16,3 0-1-16,-6-1 0 15,5 2 0-15,-2-1-2 16,-4 0-1-16,2-2-2 15,-1 1 0-15,3 0-1 16,2 0 1-16,0 1 0 16,-2 1 0-16,4 0 1 0,-3-2-2 15,2 2 0 1,1-1 0-16,-1 1-1 0,0 1 1 16,-6-1 1-16,1 0 0 15,-1-2 2-15,-1 2-1 16,1-3-1-16,3 5-1 15,0 0-1-15,1-2 0 16,1 1 0-16,-1-1 0 16,-1 1 0-16,1-1 0 15,-3 2 1-15,-2 0-1 0,-1-4 0 16,-2 4 0-16,-5-2 0 16,-3 0 0-16,-3 0 0 15,1 0 0-15,-3 2 0 16,-3-2 0-16,0 2-1 15,-3-2-1-15,-2 0-2 16,1 0-3-16,0-1-16 16,-1 1-22-16,-1 0-62 15,1 0-47-15,0 0 93 16</inkml:trace>
  <inkml:trace contextRef="#ctx0" brushRef="#br0" timeOffset="114489.685">10637 15715 637 0,'-5'-3'280'15,"0"0"-101"-15,1-3-179 16,4 0-21-16,-5 1 1 16,3 2 7-16,2 3 24 15,-1 0 6-15,1 0 12 16,0 0 2-16,0-1 0 16,-1 0-3-16,-1 0-15 15,1 0-6-15,0 0-5 16,0-1 1-16,0 1 9 15,0 0 3-15,0 1 3 16,-1-1-1-16,1 0-9 16,0 0-2-16,0 0-4 15,1 1 3-15,0 0 8 16,20 3 2-16,35 9 2 0,-29-9-2 16,3 2-6-1,-1-3 1-15,-3-1 7 0,1-1 4 16,-2 0 6-16,-1 1 3 15,2-1 1-15,1 3-2 16,-1-3-7-16,3 0-3 16,-3-2-9-16,-1 0-4 15,0 0-2-15,-1 1-3 16,1-2 0-16,3 0-1 0,0 2 0 16,3 1 0-16,-1 1 1 15,-1 1-1-15,7-1 1 16,-3-3 0-16,3 2-1 15,1 1 0-15,-8-2 0 16,3 1 0-16,-7-1 1 16,2-1 1-16,-6 0 2 15,-2 2 0-15,5 2-1 16,-3 0 0-16,5 1-2 16,0 2-1-16,2-4 0 15,2 1 0-15,1 1 1 16,1-2 0-16,0 3 0 15,1-4 0-15,2 3 1 16,-1-3-2-16,3 0 2 16,-4 1-1-16,-1 1 1 15,3 2-1-15,-5-3 0 0,2 1 0 16,-4-1-1-16,2-1 1 16,1 3 0-16,1-3 0 15,2 1 0-15,-5 0-1 16,2-2 1-16,2 4-1 15,-1-4 0-15,3 1 1 16,1 0-1-16,-5 0 0 16,-1 1 1-16,-4-1-1 15,2 1 0-15,1-2 1 16,3 1 0-16,2 5 0 0,-1-5 0 16,3 1 0-16,-3 0 0 15,4 0-1-15,-3 0 3 16,-1 4 2-16,1-5 3 15,-1 1 0-15,1 1 1 16,-2 0-2-16,-4-1-3 16,-2-1 1-16,1-1 2 15,0-2 4-15,2 4 3 16,2 1 0-16,0-1-3 16,-2-1-2-16,-1-3-4 15,0 3-1-15,2 0 0 16,-4 0 0-16,0 0 2 15,-1 0 3-15,-3-2 2 16,0-1-1-16,1 0 0 16,-3 1-3-16,2 2-2 15,0 0-2-15,-3 0-2 0,2 0 0 16,2 1 1-16,1 0 0 16,2-1 2-16,1-1 0 15,0 0 3-15,0 1 0 16,2-1 2-16,0 0 0 15,1 0 0-15,1 1 0 16,1 0 1-16,0-1 1 16,0 1 0-16,-2-3 1 0,-1 1-1 15,-8 0-2-15,2-2-1 16,4 1 0-16,0 3-2 16,4 1 1-16,1-1 0 15,-2 2 0-15,1-4 1 16,2 1-2-16,0 0-1 15,2-1-2-15,0 2-2 16,-2 0 0-16,-1 0-1 16,2-2 1-16,-1 0-1 15,-4-1 0-15,4 2 1 16,-8 1 0-16,9 0 1 16,4 3 0-16,1-2 1 15,5 1-1-15,-3-1 3 16,0-1-1-16,0 0 1 15,-1 1 2-15,-3 3-1 16,-5-4-1-16,-1-1 1 16,1-2-3-16,-1 1-1 15,6 2 0-15,0 1 0 0,-1-1 1 16,3 0 0-16,1-1 0 16,0 1 0-16,2-1-1 15,-3 0 2-15,-1 2-1 16,-6-2 3-16,-1 2 0 15,-7-1-1-15,-2-1 0 16,-8 0-3-16,1-1 0 16,-4 0 0-16,-4 1-1 15,1 0-1-15,0-1 0 0,-2 2-7 16,1 0-16-16,-4-2-58 16,-2 2-66-16,0 0 89 15</inkml:trace>
  <inkml:trace contextRef="#ctx0" brushRef="#br0" timeOffset="121498.603">10161 17477 943 0,'-6'-1'378'0,"0"0"-210"16,3-1-166-16,1 1-19 0,1 0 3 16,0-1 9-16,0 1 38 15,0 0 12-15,0 0 10 16,0 0-6-16,-1 0-20 15,1-1-9-15,0 1-16 16,1 0-1-16,0 0-1 16,0 0-1-16,0 0 0 15,0 1 0-15,0-1 0 16,10-1 1-16,15 0 0 16,31-4-1-1,-24 3 0-15,4-1-1 0,0 3 0 16,2-1 0-16,-1 1 1 15,1 0 0-15,1 0 3 16,-7-1 0-16,2 0 4 16,-4 0 0-16,0-1-1 15,2 0-1-15,0 1-2 16,3-2-2-16,2 3 1 16,1 0 0-16,-1 1 0 0,0 1 0 15,-6-1 0-15,2 1 0 16,-4 3 3-16,-1-2 1 15,-3 4 1-15,-2-2 0 16,2 0-4-16,-2 0 0 16,11 0-1-16,-2-1-1 15,3 3 1-15,3 0-1 16,-2 0-1-16,0 1 0 16,4-2 0-16,-1-1 0 0,-1-1 2 15,1 0 0-15,1 2 0 16,2-1 1-16,-2 0 0 15,2 0-1-15,0-4 1 16,1 0 0-16,8 0 3 16,-2-4 0-16,6 4 1 15,0-2 0-15,-4-1-2 16,1 3 0-16,-4 0-2 16,-1 1 2-16,2 1 7 15,-2 0 4-15,-2 0 7 16,2-1 0-16,-3-1-6 15,-1 0-4-15,-3 2-9 16,-2 1 0-16,-6 1-2 16,1-4-1-16,-5 1 0 15,1-1-1-15,2 1-1 16,2 3 1-16,4-1-1 16,-3 1 1-16,1-1-1 0,-1 1 1 15,-1-4-1-15,-1 1 0 16,0-4 0-16,-3 1 0 15,-3 2 0-15,2 0 0 16,-3 4 0-16,8-4 0 16,1 2 2-16,2-1-1 15,3-2 2-15,-1 0-1 0,2-2-1 16,-4 0 1-16,4 3-2 16,-6 0 0-16,0-4-1 15,-1 2-1-15,-3-5 1 16,3 3 0-16,2 0 1 15,-2-2 0-15,4 3 1 16,0-3 0-16,4 3 0 16,1-2 0-16,3-1 1 15,0 3-1-15,-3-2-1 16,0 2 1-16,-2-1-1 16,-9 0 2-16,1-1 3 15,1 3 1-15,2 0 3 16,6-1 0-16,-1 3-1 15,-6-2-1-15,0 0-1 16,-4 0 0-16,0 1 0 16,0 1 0-16,-3 0 1 15,-1 0 0-15,-4 1-2 16,-2-1 0-16,-4 0-1 0,1 2-1 16,-1-2-1-1,-4 1 0-15,5 0 1 0,2 0 2 16,-2-1 4-16,7 1 0 15,-5 0 0-15,1-1-1 16,-1 3-3-16,0-3-2 16,0 2 1-16,2 0-1 15,3-1 3-15,-2-1 1 0,2 2 1 16,-2-1-1-16,0 1-1 16,-2 0-1-16,-3-2-1 15,3 1 1-15,-4-2 0 16,0 2 1-16,0 3-1 15,-2-4 0-15,-2 3 1 16,1-3 0-16,0 2-2 16,0 0 1-16,-1 1-1 15,1 1 1-15,-3-2-1 16,3 2 0-16,-1 0-2 16,0 0-1-16,3 0-1 15,-2 2 0-15,7-1 1 16,-2-2 0-16,4 1 0 15,-1 0-1-15,2-3 0 16,0 5 1-16,-1 0-1 16,2 0 0-16,-2-2 0 15,1 0 0-15,-1-3-1 16,-3 0 1-16,1 2-1 0,-3-1 0 16,-2 1 1-16,4-1 0 15,-1-2 0-15,1 5-1 16,-4-5 1-16,2 0 0 15,-1 0-1-15,5-1 1 16,0 2-1-16,-1 2 1 16,0 0 0-16,0-1 1 15,0 3-1-15,0-4 0 16,2 1 0-16,1-2 0 0,0-1 0 16,2 0 0-16,1 0-2 15,0 1 0-15,1 0 0 16,-3-2 0-16,4 1-1 15,-4-1 1-15,2 1 1 16,1-1 0-16,-6 0 1 16,0 0 0-16,1-3 1 15,1 5 0-15,3-4 1 16,-2 4-2-16,0-5 1 16,-2 4-1-16,2-2 0 15,0 0 0-15,1 1 0 16,0 0 0-16,-1 2 0 15,-3-4 0-15,-1 0-3 16,-2-1-1-16,1-2-3 16,-2 5 1-16,2 0 2 0,1-2 2 15,-3-1 0-15,3 1 2 16,4-2 0-16,3 0 0 16,7 2 2-16,1-2-1 15,1 4 1-15,-2-3-2 16,2 0 1-16,-2 2 0 15,-2-1-1-15,-1 2 2 16,-5 0-1-16,3 1 0 16,-2-2 1-16,-4 2 1 15,3-2 3-15,-3 2 0 0,0-2 1 16,5 2-1-16,-2 0 1 16,2-1 0-16,0 1 2 15,-4-2 0-15,2 2 0 16,-1 0-1-16,-2 1-2 15,-1 0-1-15,-3 0-2 16,0 0 0-16,-1 1 1 16,3-1-1-16,-2 1 2 15,-1-1 1-15,3 1 1 16,-6 1-1-16,3 0 0 16,-2-1 1-16,0 1 0 15,5 0 0-15,-3 0 1 16,2 0-1-16,0-2 0 15,2 4-1-15,1-1-2 16,0 2-1-16,0 0 0 16,0 0-1-16,-2-2-1 0,2 1-1 15,0-1 0-15,-4-1 0 16,1 3 0-16,-2-2 0 16,-2-2 0-16,1 2-1 15,0-2 0-15,-1 3 0 16,4-1 0-16,-3 3 1 15,-4-6 0-15,2 5-1 16,-7-5-1-16,3 0-1 16,4 4-1-16,-1-4-1 0,2 1 1 15,-3 2 0-15,4-1 2 16,2-1 1-16,1 3-1 16,6-2 2-1,-7-2-1-15,1 1 0 0,-2 0-5 16,1 2 0-16,0-3 0 15,1 0-1-15,1 2 6 16,-2-4-1-16,0 2 1 16,-3-2-1-16,-1 0-2 15,0 0 0-15,-1-2 0 16,4 0-1-16,2-1 1 16,-8 3-1-16,3-2 0 15,-2 2 1-15,-1-3 1 16,3 0 0-16,-3-1 2 15,2 1 0-15,-2 2 1 16,1-1 0-16,2 2 0 16,3 1 1-16,-1-1-1 0,-1 0 0 15,1-1 0-15,-2 0 0 16,4 0 0-16,-1-1 0 16,3 1 2-16,-2 1 0 15,-1 0 0-15,-3 1 1 16,-2-2 0-16,-1 3 1 15,-1-1 0-15,-1 0 0 16,0 1-1-16,0 0-1 16,0 0-1-16,0 0 0 15,1 0 0-15,-2 0 0 0,1 0 0 16,0 0-1-16,-1-1 1 16,4 1-1-16,-7 0 0 15,5 0 0-15,-5 0 0 16,-1 0 0-16,2 0 0 15,0-1 0-15,0 1 0 16,-5 0 0-16,2 0-1 16,-4 0 1-16,0 0 0 15,0 0 0-15,0 0 0 16,0 0 0-16,0 0 0 16,6 0 0-16,-2 0 0 15,0 0 0-15,-1 0 0 16,-1 0 0-16,1 0 0 15,-3 0 0-15,3 0-1 16,-3-1 0-16,3 1-2 0,-1 0-3 16,-2 0-14-16,0 0-13 15,0 0-31-15,0 0-17 16,0 0-43-16,0-2-20 16,0 1-82-16,10-30-207 15,6-69 295-15</inkml:trace>
  <inkml:trace contextRef="#ctx0" brushRef="#br0" timeOffset="123238.065">18585 17348 570 0,'2'0'230'0,"-3"0"-126"15,-2 0-108-15,3 0-5 16,0 0 19-16,0 0 21 0,0 0 23 15,0 0 1-15,0 0-14 16,0 0-11-16,0 0-8 16,0 0 1-16,0 0 1 15,0 0-1-15,0 4-9 16,0-3-6-16,0-1-2 16,0 0 6-16,0 0 16 15,0 0 6-15,0 2 4 16,0-2-6-16,0 0-17 15,0 0-6-15,0 0-9 16,0 0 0-16,0 0 2 16,2 3 3-16,2 6 9 15,8 1 2-15,28 27 4 16,-25-28-1-16,-5-4-6 16,2-3-3-16,-2 2 0 15,3-2 2-15,5 0 14 16,2 2 6-16,3-3 6 0,-1 1-1 15,2-1-12 1,2-1-6-16,2 0-11 0,2-3-3 16,0 1-3-16,0-1-1 15,1 3 0-15,-4 0 0 16,-1 1 0-16,0 1 0 16,-5-1 0-16,-5-1 0 15,2 1-1-15,-2 1 1 16,2-1 0-16,7 2 0 15,-2 0 0-15,0-2 2 0,4 2 3 16,0-1 2-16,-1-1 2 16,4 2 2-16,0 0-1 15,-3-2 0 1,3 2-2-16,1 3-2 0,-1-2 2 16,-1 0 2-16,-2 1 2 15,-2-2 3-15,-1 0-4 16,-3 5-2-16,-4-5-5 15,2 1-1-15,-2 3-2 16,1-5-1-16,7 2 0 16,-8-4 0-16,0 4 2 15,1-3 1-15,-3 1 1 16,2 2 0-16,-1-3 1 16,-1 4 1-16,-2-5-1 15,1 3-1-15,-1-1-1 16,5 0-1-16,1 1-2 0,1-1 0 15,2 2-1-15,-4-3 1 16,1 2 0-16,-2-2 0 16,1 2 0-16,-1-2 0 15,0 0 1-15,-2 3-1 16,3-1 1-16,-3 2 0 16,4 4-1-16,-4-7 0 15,-4 3 2-15,4-1 2 16,-6-4 3-16,4 7 1 0,-1-2 2 15,-4-3 0-15,-1 1 0 16,0-2-1-16,-4-1-1 16,0 0-3-16,-3 0-2 15,0 0-2-15,0 0-8 16,0 0-14-16,0 0-62 16,0 0-69-16,0 0 94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5T17:32:58.1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21542 5152 150 0,'5'-6'26'15,"5"2"-15"-15</inkml:trace>
  <inkml:trace contextRef="#ctx0" brushRef="#br0" timeOffset="559.564">21590 5131 188 0,'35'-10'137'16,"-31"5"7"-16,0 3-63 0,-2-1-23 15,-2 2-27-15,1 1-3 16,-1-2 8-16,0 2 8 16,0 0 17-16,-1 0 4 15,0 0-12-15,1 0-10 16,0 0-22-16,-1 0-11 0,-3 0-10 16,-1 0 0-16,-5 0 0 15,-8 2 0-15,-34 4 0 16,24-2 0-16,-5 1-1 15,-3 1 0-15,-1 4 0 16,-1 1 1-16,4 3 0 16,0 1-1-16,8 0-1 15,5-1 0-15,8 2-2 16,1-2 1-16,5 1-1 16,2 1-1-16,4 0 2 15,3 0 1-15,5 4 1 16,3-4 1-16,4-1 1 15,4 1 1-15,2 0 0 16,0 1-1-16,1 2 1 16,-3-1-2-16,-3 1 1 15,-3-3 0-15,-1 0-1 16,-4-3 1-16,-2-1 1 0,0 2 0 16,-3-2 1-16,-1-1 1 15,-1 0 2-15,0-2 3 16,-5 4 1-16,-1 3 1 15,-7 1 2-15,-4 4 3 16,-3 2 3-16,-6-2 1 16,-2 1-2-16,-1-3-3 15,-5-6-6-15,2-3-2 16,1-4-3-16,1-1 0 0,8-5-10 16,1-3-15-16,9-4-47 15,2-3-34-15,10-10 61 16</inkml:trace>
  <inkml:trace contextRef="#ctx0" brushRef="#br0" timeOffset="800.565">21934 5114 575 0,'0'1'144'15</inkml:trace>
  <inkml:trace contextRef="#ctx0" brushRef="#br0" timeOffset="994.183">21922 5195 116 0,'-2'54'58'15,"2"-41"6"-15,1 4-1 16,1 6 30-16,-2 4 6 16,0 9-10-16,4 8-8 0,0 10-37 15,3 9-15-15,-2 12-21 16,-2 0-4-16,2-2-3 15,1-1-1-15,-1-18-1 16,1-4-3-16,-2-19-55 16,-2-11-73-16,1-15 85 15</inkml:trace>
  <inkml:trace contextRef="#ctx0" brushRef="#br0" timeOffset="1247.648">22153 5303 980 0,'2'0'210'16,"11"8"-544"-16,1 3 194 15</inkml:trace>
  <inkml:trace contextRef="#ctx0" brushRef="#br0" timeOffset="1682.208">22202 5335 209 0,'34'20'191'16,"-27"-22"16"-1,2-2-67-15,2-3-38 0,6 3-57 16,0-4-12-16,6 0-11 15,1 1-3-15,6-1-10 16,2 3-3-16,4 4-5 16,-4-1-1-16,1 6 0 15,-3 2-2-15,-4 1 0 16,1 3 0-16,-7 4 1 16,-1 0 1-16,-5 4 10 15,-4-1 3-15,-4 1 4 16,-4 3 0-16,-9 3-4 15,-4 5 4-15,-8 1 8 16,-3-1 2-16,-1-3 0 16,-3 1-5-16,0 0-9 15,0 3-2-15,-3 1-2 16,-1-2-1-16,1-6 2 0,0-3 1 16,9-6 1-16,4-1-1 15,10-4-4-15,2 0-1 16,7 1 10-16,4-1 9 15,5 3 14-15,9-1 2 16,9 0-9-16,6-1-10 16,6-2-14-16,3-2-5 0,4-6-17 15,3-2-17-15,-1-9-43 16,0-2-16-16,-2-7-32 16,-3-5-14-16,-6-15-28 15,-3-5-33-15,-8-6 127 16</inkml:trace>
  <inkml:trace contextRef="#ctx0" brushRef="#br0" timeOffset="2356.404">22911 5430 1126 0,'-1'0'355'0,"3"5"-435"15,2 6-27-15,2 0 1 0,5 2 25 16,-4-1 74-16,5-6 14 16,1 1 22-16,1-3 6 15,16 0-1-15,-1-2-5 16,5-6-20-16,5-2-4 15,-6-7 9-15,1-2 9 16,0 0 11-16,-5-1 5 16,-6 1-5-16,0-1-7 0,-10 4-12 15,-3-1-6-15,-2 4-7 16,-2 3 1 0,-1 2 0-16,-1-2 1 0,-4 3 2 15,3 0-1-15,-3 2 4 16,-2 0 1-16,2 0-2 15,-1 0-2-15,-2-2-6 16,-3 1 0-16,-2 0 0 16,-4-1 0-16,-11 2 0 15,-32 0 0-15,24 6-1 16,-1 1-1-16,-2-1-1 16,1 5 1-16,0 0 1 15,1 1 0-15,0 3 1 16,2 0 0-16,6 3-1 15,-2 2-1-15,9 6-1 16,1 3 0-16,6 3 0 0,6-1 1 16,6 8 2-16,9 2 0 15,11 8 3-15,-3 0 1 16,15-6 13-16,3-3 5 16,8-7 6-16,11-1 0 15,7-4-10-15,-1-7-5 16,-4-5-8-16,-3-3-11 15,-13-12-33-15,-4-1-22 16,-8-13-107-16,-6-4-152 16,-10-12 210-16</inkml:trace>
  <inkml:trace contextRef="#ctx0" brushRef="#br0" timeOffset="3044.511">22147 6282 1167 0,'0'-7'389'0,"0"0"-490"16,0 3-114-16,-2 1-70 15,-4 4 8 1,4-1 127-16,-4 2 134 0,-5 0 106 16,-8 1 7-16,-32 13-14 15,27-10-30-15,1 3-29 16,-5 2 8-16,-4-2 23 15,3 1 10-15,3 2-4 16,1-1-14-16,9 3-26 16,1 2-11-16,8 4-9 15,6 3 1-15,9 6 4 16,6 1 2-16,10 11 1 16,2 3-1-16,0 3-4 15,-3-2-2-15,-7-12 1 16,-5-6 0-16,-8-5 12 15,-4-3 12-15,-12 0 16 16,-4 0 2-16,-19-5-9 0,-5 2-13 16,-13-5-17-16,-5-2-9 15,2-6-41-15,-3-8-24 16,10-11-66-16,2-6-31 16,8-10-62-16,9 1 134 15</inkml:trace>
  <inkml:trace contextRef="#ctx0" brushRef="#br0" timeOffset="3744.955">22105 5944 1334 0,'2'5'347'15,"-4"9"-512"-15,2 17-80 16,-2 10 12-16,-2 17 93 16,0 2 69-16,-3 0 78 15,-3-3 12-15,1 0 12 16,-1-1 1-16,2-1-4 15,5 1-10-15,-1-2 1 16,0 0 13-16,-1-6 16 0,2-9 5 16,0-13-9-16,2-5-13 15,1-5-18-15,2-1-4 16,-2-7-6-16,0 0-1 16,-1-6 5-16,0-1 3 15,0-1 26-15,1 0 15 16,0 0-1-16,1-3-1 15,3-1-26-15,0-4-16 0,5-8-2 16,27-41-1-16,-23 27 1 16,1-3-1-1,1-8 0-15,1 5-2 0,3 3-1 16,-1 6-1-16,-1 7-1 16,-1 4-2-16,3 0-1 15,0 0-1-15,4 5-2 16,2 0 1-16,2 8-1 15,2 4-1-15,1 9 1 16,0 1 0-16,1 10-1 16,-4 0 0-16,0 8 1 15,-5 5 0-15,-2 8 2 16,-2 3 2-16,-5 0 4 16,0-4 3-16,-8-7 2 15,-1-2-1-15,-2-3-2 16,-2-2-1-16,-3-6 0 15,0-5-1-15,1-10-9 0,1-4-6 16,1 2-25-16,-1-4-15 16,0-1-9-1,-1-3 33-15</inkml:trace>
  <inkml:trace contextRef="#ctx0" brushRef="#br0" timeOffset="4441.627">23159 6372 1101 0,'-3'-7'354'0,"0"5"-500"15,-1-3-56 1,-8 4-3-16,0 0 18 0,-6 0 158 16,0 1 57-16,1 3 18 15,-2 2 3-15,-1 2-18 16,3 0-12-16,-5 2-12 16,4 0 8-16,-1 2 22 15,0 4 9-15,3 3 10 16,-2 0-11-16,7 4-20 15,0 5-8-15,7 7-12 16,0 4-2-16,7 5-2 0,4-4 0 16,5-8 2-16,3-1 8 15,3-11 6-15,-2-3 4 16,-1-5 16-16,1-3-5 16,1-2-2-16,2 1-4 15,2-7-16-15,3-1-3 16,0-4-3-16,-2-5 0 0,-2 0-1 15,-3-2 0-15,-4-4 4 16,-1 1 0-16,-1-4 0 16,-1-2-2-16,-3-4-3 15,-2-1-2-15,-1-3 2 16,-3 1 2-16,1 8 11 16,-2 2 2-16,1 13 1 15,1 0-3-15,-2 4-14 16,0 1-5-16,0 0-7 15,1 1 3-15,3 6 9 16,6 9 4-16,23 47 2 16,-18-25 0-16,-2-3-17 15,1 2-14-15,-4-6-33 16,-3-8-17-16,0-4-31 16,-2-6-6-16,-1-8 13 15,2 0 14-15,-1-12 0 16,1-11-115-16,6-10 142 0</inkml:trace>
  <inkml:trace contextRef="#ctx0" brushRef="#br0" timeOffset="5233.736">23503 6558 787 0,'2'13'268'0,"3"12"-259"16,-3 8-9-16,-1 6-2 16,1 11 1-16,-2-1 3 15,-7 1-1-15,4 2 26 16,-4-4 5-16,1 4 10 16,3-2 6-16,-1 0-21 15,0-1-5-15,2-15-9 16,-1-1-1-16,2-11-2 15,0-3 1-15,0-4 1 16,1-4 2-16,1-5 2 16,0-1 1-16,0-4 19 15,2 0 10-15,-3-1 23 16,0-1 7-16,0-1-18 16,-2-3-12-16,1-3-28 15,-1-4-13-15,0-21-3 16,-1-28-1-16,7 13 1 0,5-4-1 15,-1 0 0-15,0 1 0 16,2 1 0-16,0 0-1 16,2-2 0-16,-1 1 0 15,0 6 0-15,2 2 1 16,0 3 1-16,-2 5-1 16,2 10-1-16,-3 4-1 15,-2 8-1-15,2 5-1 16,-2 2 0-16,-1 3-1 0,2 0-2 15,0 3 0-15,5 3 0 16,-2 1 0-16,2 5-1 16,0 2 1-16,0 7 2 15,0 6 1-15,-3 2 2 16,0 1-1-16,-2 2 0 16,0-5-1-16,-3 0 1 15,0-3 1-15,-3 0 0 16,-1-1 0-16,1-1 0 15,-3 0-1-15,-1-3 2 16,-1 1 3-16,-1-2 2 16,-2-2 1-16,0-4-1 15,-2-1 1-15,-3-3 0 16,1-1 2-16,-3 0 3 16,-6-3-3-16,-1 0-1 15,-4-1-3-15,-4-3-8 0,3-2-6 16,-6-9-15-16,2 4-13 15,-2-5-30-15,5-1-22 16,6 1-95-16,-1-7-70 16,6-3 160-16</inkml:trace>
  <inkml:trace contextRef="#ctx0" brushRef="#br0" timeOffset="5461.686">23734 6470 1004 0,'5'-2'400'0,"-3"2"-331"15,4 3-406-15,3 7 212 16</inkml:trace>
  <inkml:trace contextRef="#ctx0" brushRef="#br0" timeOffset="6340.742">23779 6514 317 0,'40'38'206'16,"-27"-32"-13"-16,4 2-110 16,2-4-23-16,-4-1-3 15,-2-1 8-15,0-7 18 16,-3-1-6-16,1-3-33 0,4 0-14 15,2-1-21-15,1 0-4 16,5 1-3-16,-1 1-1 16,-1 2 0-16,-3-1 1 15,-2 3 0-15,-1-2 1 16,-3 3 2-16,-1-3-1 16,-3 0 1-16,2-1 0 0,-3 0 1 15,-3 0 3-15,2 2 5 16,-3-4 2-16,0 3-3 15,-1-3-2-15,-2 0-6 16,0 1-3-16,-2-2-2 16,-3 2-1-16,-2-3 1 15,-1 3 2-15,-3 0 0 16,-1-1 0-16,-1 4-3 16,0 0-1-16,1 1-1 15,-1 2 1-15,-2 0-2 16,4 3 1-16,-4 2-1 15,3 3 1-15,2 5 1 16,-2-1 0-16,1-1 1 16,0 0-1-16,2 5 1 15,0-1 0-15,0 4 0 16,0 3 1-16,1-8 0 16,-1 6 1-16,1-4 1 15,0 1 1-15,0 6 0 0,0-1 2 16,-1 5 5-16,2 3 2 15,-2 1 2-15,4 0 1 16,2-5-2-16,3 0-1 16,3-3 0-16,-3-5-1 15,0-1 0 1,1 1 2-16,0-2 5 0,3 0 3 16,3-1 4-16,-4-4 1 0,1 0-1 15,0 0 1 1,3 0-3-16,5 2-2 15,-1-5-6-15,3 0-2 0,1 0-5 16,-4-3-1-16,4 2-1 16,1 1 1-16,2-4 0 15,-1 0 1-15,1 2 1 16,-3-4 1-16,-1 1 2 16,1-1 1-16,1 0 5 15,0-1 1-15,2 1-4 16,0-1-2-16,1-2-4 15,2 3-2-15,-1-4 0 16,-1 2 1-16,3-3-1 16,0 1 0-16,4-1 0 15,1-2-1-15,1 3-2 16,-2-1 0-16,-2 1 0 16,2 1 0-16,-6-2 0 0,0 3-1 15,-5 2-2 1,-3 0-1-16,-4 0-7 0,-3 2-22 15,-3-3-111-15,-2 3 97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customXml" Target="../ink/ink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png"/><Relationship Id="rId5" Type="http://schemas.openxmlformats.org/officeDocument/2006/relationships/customXml" Target="../ink/ink17.xml"/><Relationship Id="rId4" Type="http://schemas.openxmlformats.org/officeDocument/2006/relationships/image" Target="../media/image88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oleObject" Target="../embeddings/oleObject2.bin"/><Relationship Id="rId7" Type="http://schemas.openxmlformats.org/officeDocument/2006/relationships/customXml" Target="../ink/ink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6.png"/><Relationship Id="rId4" Type="http://schemas.openxmlformats.org/officeDocument/2006/relationships/image" Target="../media/image95.wmf"/><Relationship Id="rId9" Type="http://schemas.openxmlformats.org/officeDocument/2006/relationships/customXml" Target="../ink/ink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8.png"/><Relationship Id="rId5" Type="http://schemas.openxmlformats.org/officeDocument/2006/relationships/customXml" Target="../ink/ink25.xml"/><Relationship Id="rId4" Type="http://schemas.openxmlformats.org/officeDocument/2006/relationships/image" Target="../media/image98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6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0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02.emf"/><Relationship Id="rId4" Type="http://schemas.openxmlformats.org/officeDocument/2006/relationships/image" Target="../media/image99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34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3.png"/><Relationship Id="rId11" Type="http://schemas.openxmlformats.org/officeDocument/2006/relationships/image" Target="../media/image132.png"/><Relationship Id="rId5" Type="http://schemas.openxmlformats.org/officeDocument/2006/relationships/image" Target="../media/image128.png"/><Relationship Id="rId15" Type="http://schemas.openxmlformats.org/officeDocument/2006/relationships/customXml" Target="../ink/ink26.xml"/><Relationship Id="rId10" Type="http://schemas.openxmlformats.org/officeDocument/2006/relationships/image" Target="../media/image131.png"/><Relationship Id="rId4" Type="http://schemas.openxmlformats.org/officeDocument/2006/relationships/image" Target="../media/image127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41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46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45.jpeg"/><Relationship Id="rId4" Type="http://schemas.openxmlformats.org/officeDocument/2006/relationships/image" Target="../media/image142.jpeg"/><Relationship Id="rId9" Type="http://schemas.openxmlformats.org/officeDocument/2006/relationships/hyperlink" Target="file:///h:\creatas\DV\00240\5060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53.png"/><Relationship Id="rId5" Type="http://schemas.openxmlformats.org/officeDocument/2006/relationships/image" Target="../media/image150.wmf"/><Relationship Id="rId10" Type="http://schemas.openxmlformats.org/officeDocument/2006/relationships/customXml" Target="../ink/ink30.xml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52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58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60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5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customXml" Target="../ink/ink31.xml"/><Relationship Id="rId10" Type="http://schemas.openxmlformats.org/officeDocument/2006/relationships/image" Target="../media/image157.wmf"/><Relationship Id="rId4" Type="http://schemas.openxmlformats.org/officeDocument/2006/relationships/image" Target="../media/image154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59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44.jpeg"/><Relationship Id="rId7" Type="http://schemas.openxmlformats.org/officeDocument/2006/relationships/image" Target="../media/image164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6.png"/><Relationship Id="rId4" Type="http://schemas.openxmlformats.org/officeDocument/2006/relationships/image" Target="../media/image161.png"/><Relationship Id="rId9" Type="http://schemas.openxmlformats.org/officeDocument/2006/relationships/customXml" Target="../ink/ink3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69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7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</a:t>
            </a:r>
            <a:r>
              <a:rPr lang="en-US">
                <a:cs typeface="Arial Rounded MT Bold"/>
              </a:rPr>
              <a:t>EM Algorithm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80CD16-0DD2-415B-A898-8F00721A8F72}"/>
                  </a:ext>
                </a:extLst>
              </p14:cNvPr>
              <p14:cNvContentPartPr/>
              <p14:nvPr/>
            </p14:nvContentPartPr>
            <p14:xfrm>
              <a:off x="2594880" y="1441440"/>
              <a:ext cx="1219320" cy="2696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80CD16-0DD2-415B-A898-8F00721A8F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5520" y="1432080"/>
                <a:ext cx="1238040" cy="271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BD714FB-3007-4241-857C-5FE35DB17F78}"/>
                  </a:ext>
                </a:extLst>
              </p14:cNvPr>
              <p14:cNvContentPartPr/>
              <p14:nvPr/>
            </p14:nvContentPartPr>
            <p14:xfrm>
              <a:off x="2052360" y="3587400"/>
              <a:ext cx="3631680" cy="413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BD714FB-3007-4241-857C-5FE35DB17F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3000" y="3578040"/>
                <a:ext cx="365040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FDA6FC-15DE-4F31-AB60-7B02DFF09A6B}"/>
                  </a:ext>
                </a:extLst>
              </p14:cNvPr>
              <p14:cNvContentPartPr/>
              <p14:nvPr/>
            </p14:nvContentPartPr>
            <p14:xfrm>
              <a:off x="1390320" y="1337760"/>
              <a:ext cx="7152480" cy="1589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FDA6FC-15DE-4F31-AB60-7B02DFF09A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0960" y="1328400"/>
                <a:ext cx="7171200" cy="160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49D12E-EC7D-4F77-AD47-EAC3584609BB}"/>
                  </a:ext>
                </a:extLst>
              </p14:cNvPr>
              <p14:cNvContentPartPr/>
              <p14:nvPr/>
            </p14:nvContentPartPr>
            <p14:xfrm>
              <a:off x="3318480" y="2888280"/>
              <a:ext cx="886680" cy="790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49D12E-EC7D-4F77-AD47-EAC3584609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9120" y="2878920"/>
                <a:ext cx="905400" cy="80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E2F50B-73E8-4157-AD18-29D561224EF9}"/>
                  </a:ext>
                </a:extLst>
              </p14:cNvPr>
              <p14:cNvContentPartPr/>
              <p14:nvPr/>
            </p14:nvContentPartPr>
            <p14:xfrm>
              <a:off x="2797560" y="3649320"/>
              <a:ext cx="3173760" cy="8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E2F50B-73E8-4157-AD18-29D561224E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88200" y="3639960"/>
                <a:ext cx="3192480" cy="10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0F65CC-AAEC-4C34-A4EF-D6E12D2B6963}"/>
                  </a:ext>
                </a:extLst>
              </p14:cNvPr>
              <p14:cNvContentPartPr/>
              <p14:nvPr/>
            </p14:nvContentPartPr>
            <p14:xfrm>
              <a:off x="785520" y="1568520"/>
              <a:ext cx="8179560" cy="5149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0F65CC-AAEC-4C34-A4EF-D6E12D2B69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6160" y="1559160"/>
                <a:ext cx="8198280" cy="516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1A4720-A471-4916-90FB-7C130F9DE0D2}"/>
                  </a:ext>
                </a:extLst>
              </p14:cNvPr>
              <p14:cNvContentPartPr/>
              <p14:nvPr/>
            </p14:nvContentPartPr>
            <p14:xfrm>
              <a:off x="3557520" y="5678640"/>
              <a:ext cx="4302720" cy="1027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1A4720-A471-4916-90FB-7C130F9DE0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8160" y="5669280"/>
                <a:ext cx="4321440" cy="104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438A12-3A3E-44A8-8BAB-C161F3CCD458}"/>
                  </a:ext>
                </a:extLst>
              </p14:cNvPr>
              <p14:cNvContentPartPr/>
              <p14:nvPr/>
            </p14:nvContentPartPr>
            <p14:xfrm>
              <a:off x="1754640" y="2068560"/>
              <a:ext cx="5522040" cy="4273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438A12-3A3E-44A8-8BAB-C161F3CCD4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5280" y="2059200"/>
                <a:ext cx="5540760" cy="429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A62826-A409-4B76-8FB8-509FF6E1862B}"/>
                  </a:ext>
                </a:extLst>
              </p14:cNvPr>
              <p14:cNvContentPartPr/>
              <p14:nvPr/>
            </p14:nvContentPartPr>
            <p14:xfrm>
              <a:off x="7585560" y="1838880"/>
              <a:ext cx="1236600" cy="776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A62826-A409-4B76-8FB8-509FF6E186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76200" y="1829520"/>
                <a:ext cx="1255320" cy="79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4D8E09-DB2C-41FB-868D-2D8BF9393D0C}"/>
                  </a:ext>
                </a:extLst>
              </p14:cNvPr>
              <p14:cNvContentPartPr/>
              <p14:nvPr/>
            </p14:nvContentPartPr>
            <p14:xfrm>
              <a:off x="3237840" y="1538280"/>
              <a:ext cx="5821200" cy="3982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4D8E09-DB2C-41FB-868D-2D8BF9393D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8480" y="1528920"/>
                <a:ext cx="5839920" cy="400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4A07590-D3B9-47B4-8E3A-B5CFC2E5F5F3}"/>
                  </a:ext>
                </a:extLst>
              </p14:cNvPr>
              <p14:cNvContentPartPr/>
              <p14:nvPr/>
            </p14:nvContentPartPr>
            <p14:xfrm>
              <a:off x="4324320" y="1567440"/>
              <a:ext cx="1806480" cy="97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4A07590-D3B9-47B4-8E3A-B5CFC2E5F5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4960" y="1558080"/>
                <a:ext cx="1825200" cy="11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123D85-1E2F-4F84-BB80-A1976BD5B505}"/>
                  </a:ext>
                </a:extLst>
              </p14:cNvPr>
              <p14:cNvContentPartPr/>
              <p14:nvPr/>
            </p14:nvContentPartPr>
            <p14:xfrm>
              <a:off x="441360" y="1732320"/>
              <a:ext cx="8187480" cy="4746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123D85-1E2F-4F84-BB80-A1976BD5B5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000" y="1722960"/>
                <a:ext cx="8206200" cy="476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203FF64-1E79-4AAA-B73B-848929AF7456}"/>
                  </a:ext>
                </a:extLst>
              </p14:cNvPr>
              <p14:cNvContentPartPr/>
              <p14:nvPr/>
            </p14:nvContentPartPr>
            <p14:xfrm>
              <a:off x="2338920" y="2825280"/>
              <a:ext cx="6561000" cy="3202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203FF64-1E79-4AAA-B73B-848929AF74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9560" y="2815920"/>
                <a:ext cx="6579720" cy="322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EA97866-5827-4B02-A01B-B62CA5F1DEF0}"/>
                  </a:ext>
                </a:extLst>
              </p14:cNvPr>
              <p14:cNvContentPartPr/>
              <p14:nvPr/>
            </p14:nvContentPartPr>
            <p14:xfrm>
              <a:off x="6149160" y="2649240"/>
              <a:ext cx="2342160" cy="1478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EA97866-5827-4B02-A01B-B62CA5F1DE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39800" y="2639880"/>
                <a:ext cx="2360880" cy="149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C12B59-A636-416D-BEC8-6599B83C1097}"/>
                  </a:ext>
                </a:extLst>
              </p14:cNvPr>
              <p14:cNvContentPartPr/>
              <p14:nvPr/>
            </p14:nvContentPartPr>
            <p14:xfrm>
              <a:off x="474480" y="1105560"/>
              <a:ext cx="7693920" cy="4912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C12B59-A636-416D-BEC8-6599B83C10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120" y="1096200"/>
                <a:ext cx="7712640" cy="49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A2F89B9-2B8D-4AEC-B483-0382EEA66759}"/>
                  </a:ext>
                </a:extLst>
              </p14:cNvPr>
              <p14:cNvContentPartPr/>
              <p14:nvPr/>
            </p14:nvContentPartPr>
            <p14:xfrm>
              <a:off x="7215840" y="1177200"/>
              <a:ext cx="1823400" cy="1732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A2F89B9-2B8D-4AEC-B483-0382EEA667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6480" y="1167840"/>
                <a:ext cx="1842120" cy="175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0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E5AA4D-605D-4B64-A935-44875B2F285D}"/>
                  </a:ext>
                </a:extLst>
              </p14:cNvPr>
              <p14:cNvContentPartPr/>
              <p14:nvPr/>
            </p14:nvContentPartPr>
            <p14:xfrm>
              <a:off x="4601160" y="1441800"/>
              <a:ext cx="4061880" cy="4885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E5AA4D-605D-4B64-A935-44875B2F28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91800" y="1432440"/>
                <a:ext cx="4080600" cy="490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78EE56-8FE2-49CD-8080-631339A610A2}"/>
                  </a:ext>
                </a:extLst>
              </p14:cNvPr>
              <p14:cNvContentPartPr/>
              <p14:nvPr/>
            </p14:nvContentPartPr>
            <p14:xfrm>
              <a:off x="3037680" y="3669480"/>
              <a:ext cx="2502360" cy="654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78EE56-8FE2-49CD-8080-631339A610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8320" y="3660120"/>
                <a:ext cx="2521080" cy="67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4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95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643378B-4208-4DA7-A25E-1F693BBDB2CB}"/>
                  </a:ext>
                </a:extLst>
              </p14:cNvPr>
              <p14:cNvContentPartPr/>
              <p14:nvPr/>
            </p14:nvContentPartPr>
            <p14:xfrm>
              <a:off x="167400" y="2658960"/>
              <a:ext cx="8463240" cy="2849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643378B-4208-4DA7-A25E-1F693BBDB2C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040" y="2649600"/>
                <a:ext cx="8481960" cy="286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6D08A5-21CC-4724-A3E0-FD09CDBE30F3}"/>
                  </a:ext>
                </a:extLst>
              </p14:cNvPr>
              <p14:cNvContentPartPr/>
              <p14:nvPr/>
            </p14:nvContentPartPr>
            <p14:xfrm>
              <a:off x="755640" y="3188520"/>
              <a:ext cx="8139960" cy="2921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6D08A5-21CC-4724-A3E0-FD09CDBE30F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280" y="3179160"/>
                <a:ext cx="8158680" cy="294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93F3D4-FF7E-4946-BB7E-EFDCDA39B1D8}"/>
                  </a:ext>
                </a:extLst>
              </p14:cNvPr>
              <p14:cNvContentPartPr/>
              <p14:nvPr/>
            </p14:nvContentPartPr>
            <p14:xfrm>
              <a:off x="2428200" y="2695320"/>
              <a:ext cx="5330160" cy="1136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93F3D4-FF7E-4946-BB7E-EFDCDA39B1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8840" y="2685960"/>
                <a:ext cx="5348880" cy="115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4E9B5A-5C4E-4EE9-B6DB-8B2A7A0F319B}"/>
                  </a:ext>
                </a:extLst>
              </p14:cNvPr>
              <p14:cNvContentPartPr/>
              <p14:nvPr/>
            </p14:nvContentPartPr>
            <p14:xfrm>
              <a:off x="826560" y="1416600"/>
              <a:ext cx="8191080" cy="4485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4E9B5A-5C4E-4EE9-B6DB-8B2A7A0F31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7200" y="1407240"/>
                <a:ext cx="8209800" cy="450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47D191-5266-43FB-B555-9927A1F88C3F}"/>
                  </a:ext>
                </a:extLst>
              </p14:cNvPr>
              <p14:cNvContentPartPr/>
              <p14:nvPr/>
            </p14:nvContentPartPr>
            <p14:xfrm>
              <a:off x="1378440" y="2211840"/>
              <a:ext cx="7605000" cy="4473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47D191-5266-43FB-B555-9927A1F88C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9080" y="2202480"/>
                <a:ext cx="7623720" cy="449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8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9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0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66D8BC-B56D-4A47-BE6C-35DE6101FC3F}"/>
                  </a:ext>
                </a:extLst>
              </p14:cNvPr>
              <p14:cNvContentPartPr/>
              <p14:nvPr/>
            </p14:nvContentPartPr>
            <p14:xfrm>
              <a:off x="4275720" y="3263400"/>
              <a:ext cx="808560" cy="644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66D8BC-B56D-4A47-BE6C-35DE6101FC3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66360" y="3254040"/>
                <a:ext cx="827280" cy="66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3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35F8071-4F9C-4EE1-8AAF-E3ADD07CF168}"/>
                  </a:ext>
                </a:extLst>
              </p14:cNvPr>
              <p14:cNvContentPartPr/>
              <p14:nvPr/>
            </p14:nvContentPartPr>
            <p14:xfrm>
              <a:off x="284760" y="2845440"/>
              <a:ext cx="756720" cy="467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35F8071-4F9C-4EE1-8AAF-E3ADD07CF1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400" y="2836080"/>
                <a:ext cx="775440" cy="48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1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4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5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6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7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Yi Li, Jeff A. Bilmes, and Linda G. Shapiro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0C072CF-6C8B-4EEC-846D-03A266E07C3E}"/>
                  </a:ext>
                </a:extLst>
              </p14:cNvPr>
              <p14:cNvContentPartPr/>
              <p14:nvPr/>
            </p14:nvContentPartPr>
            <p14:xfrm>
              <a:off x="898560" y="1351080"/>
              <a:ext cx="6972120" cy="510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0C072CF-6C8B-4EEC-846D-03A266E07C3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9200" y="1341720"/>
                <a:ext cx="6990840" cy="52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A3CEC0-C3E7-46C0-86F7-F760AFCB9718}"/>
                  </a:ext>
                </a:extLst>
              </p14:cNvPr>
              <p14:cNvContentPartPr/>
              <p14:nvPr/>
            </p14:nvContentPartPr>
            <p14:xfrm>
              <a:off x="203760" y="3184920"/>
              <a:ext cx="8573760" cy="2280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A3CEC0-C3E7-46C0-86F7-F760AFCB97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400" y="3175560"/>
                <a:ext cx="8592480" cy="229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670CD0-1F3C-4C8D-ADEB-F0FC6712AA06}"/>
                  </a:ext>
                </a:extLst>
              </p14:cNvPr>
              <p14:cNvContentPartPr/>
              <p14:nvPr/>
            </p14:nvContentPartPr>
            <p14:xfrm>
              <a:off x="1072080" y="2692800"/>
              <a:ext cx="5358960" cy="556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670CD0-1F3C-4C8D-ADEB-F0FC6712AA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2720" y="2683440"/>
                <a:ext cx="5377680" cy="57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A50F76-A050-44A6-93C9-A835B3CE446F}"/>
                  </a:ext>
                </a:extLst>
              </p14:cNvPr>
              <p14:cNvContentPartPr/>
              <p14:nvPr/>
            </p14:nvContentPartPr>
            <p14:xfrm>
              <a:off x="743400" y="2330280"/>
              <a:ext cx="6754680" cy="3888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A50F76-A050-44A6-93C9-A835B3CE44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040" y="2320920"/>
                <a:ext cx="6773400" cy="390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0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41D596-8773-420C-9C15-E8EDF4EE9A5E}"/>
                  </a:ext>
                </a:extLst>
              </p14:cNvPr>
              <p14:cNvContentPartPr/>
              <p14:nvPr/>
            </p14:nvContentPartPr>
            <p14:xfrm>
              <a:off x="2788200" y="3240720"/>
              <a:ext cx="5481360" cy="421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41D596-8773-420C-9C15-E8EDF4EE9A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8840" y="3231360"/>
                <a:ext cx="5500080" cy="44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66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67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68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69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70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71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A9895A-B47F-4F83-9685-A19C62B61699}"/>
                  </a:ext>
                </a:extLst>
              </p14:cNvPr>
              <p14:cNvContentPartPr/>
              <p14:nvPr/>
            </p14:nvContentPartPr>
            <p14:xfrm>
              <a:off x="2415600" y="5275080"/>
              <a:ext cx="5673600" cy="338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A9895A-B47F-4F83-9685-A19C62B6169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06240" y="5265720"/>
                <a:ext cx="5692320" cy="35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AE3E70-9202-4322-BEDA-83BB02148389}"/>
                  </a:ext>
                </a:extLst>
              </p14:cNvPr>
              <p14:cNvContentPartPr/>
              <p14:nvPr/>
            </p14:nvContentPartPr>
            <p14:xfrm>
              <a:off x="4075200" y="4002840"/>
              <a:ext cx="3865320" cy="2283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AE3E70-9202-4322-BEDA-83BB02148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5840" y="3993480"/>
                <a:ext cx="3884040" cy="230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7BE92F-E5C2-41A1-8BC9-19D31E09B1B8}"/>
                  </a:ext>
                </a:extLst>
              </p14:cNvPr>
              <p14:cNvContentPartPr/>
              <p14:nvPr/>
            </p14:nvContentPartPr>
            <p14:xfrm>
              <a:off x="-901080" y="3093120"/>
              <a:ext cx="2109600" cy="2222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7BE92F-E5C2-41A1-8BC9-19D31E09B1B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10440" y="3083760"/>
                <a:ext cx="2128320" cy="224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CA324A-4EC2-4997-A194-877C3201FA27}"/>
                  </a:ext>
                </a:extLst>
              </p14:cNvPr>
              <p14:cNvContentPartPr/>
              <p14:nvPr/>
            </p14:nvContentPartPr>
            <p14:xfrm>
              <a:off x="1524240" y="4691880"/>
              <a:ext cx="6099840" cy="397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CA324A-4EC2-4997-A194-877C3201F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4880" y="4682520"/>
                <a:ext cx="6118560" cy="41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8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9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4539DC-6639-4CBB-8D83-6531C91C9D80}"/>
                  </a:ext>
                </a:extLst>
              </p14:cNvPr>
              <p14:cNvContentPartPr/>
              <p14:nvPr/>
            </p14:nvContentPartPr>
            <p14:xfrm>
              <a:off x="675000" y="772200"/>
              <a:ext cx="7441560" cy="4900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4539DC-6639-4CBB-8D83-6531C91C9D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5640" y="762840"/>
                <a:ext cx="7460280" cy="491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3479</Words>
  <Application>Microsoft Office PowerPoint</Application>
  <PresentationFormat>On-screen Show (4:3)</PresentationFormat>
  <Paragraphs>737</Paragraphs>
  <Slides>90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6" baseType="lpstr">
      <vt:lpstr>宋体</vt:lpstr>
      <vt:lpstr>宋体</vt:lpstr>
      <vt:lpstr>Arial</vt:lpstr>
      <vt:lpstr>Arial Black</vt:lpstr>
      <vt:lpstr>Arial Rounded MT Bold</vt:lpstr>
      <vt:lpstr>CMBX5</vt:lpstr>
      <vt:lpstr>Script MT Bold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 455 Content-Based Image Retrieval and the EM Algorithm  Linda Shapiro Professor of Computer Science &amp; Engineering Professor of Electrical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32</cp:revision>
  <dcterms:created xsi:type="dcterms:W3CDTF">2007-04-05T03:29:23Z</dcterms:created>
  <dcterms:modified xsi:type="dcterms:W3CDTF">2020-05-07T18:23:03Z</dcterms:modified>
</cp:coreProperties>
</file>