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2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393" r:id="rId2"/>
    <p:sldId id="282" r:id="rId3"/>
    <p:sldId id="283" r:id="rId4"/>
    <p:sldId id="29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311" r:id="rId15"/>
    <p:sldId id="294" r:id="rId16"/>
    <p:sldId id="276" r:id="rId17"/>
    <p:sldId id="277" r:id="rId18"/>
    <p:sldId id="278" r:id="rId19"/>
    <p:sldId id="358" r:id="rId20"/>
    <p:sldId id="257" r:id="rId21"/>
    <p:sldId id="271" r:id="rId22"/>
    <p:sldId id="270" r:id="rId23"/>
    <p:sldId id="258" r:id="rId24"/>
    <p:sldId id="259" r:id="rId25"/>
    <p:sldId id="260" r:id="rId26"/>
    <p:sldId id="266" r:id="rId27"/>
    <p:sldId id="265" r:id="rId28"/>
    <p:sldId id="267" r:id="rId29"/>
    <p:sldId id="268" r:id="rId30"/>
    <p:sldId id="269" r:id="rId31"/>
    <p:sldId id="272" r:id="rId32"/>
    <p:sldId id="273" r:id="rId33"/>
    <p:sldId id="274" r:id="rId34"/>
    <p:sldId id="395" r:id="rId35"/>
    <p:sldId id="388" r:id="rId36"/>
    <p:sldId id="359" r:id="rId37"/>
    <p:sldId id="280" r:id="rId38"/>
    <p:sldId id="386" r:id="rId39"/>
    <p:sldId id="387" r:id="rId40"/>
    <p:sldId id="367" r:id="rId41"/>
    <p:sldId id="371" r:id="rId42"/>
    <p:sldId id="381" r:id="rId43"/>
    <p:sldId id="373" r:id="rId44"/>
    <p:sldId id="375" r:id="rId45"/>
    <p:sldId id="382" r:id="rId46"/>
    <p:sldId id="377" r:id="rId47"/>
    <p:sldId id="384" r:id="rId48"/>
    <p:sldId id="383" r:id="rId49"/>
    <p:sldId id="385" r:id="rId50"/>
    <p:sldId id="345" r:id="rId51"/>
    <p:sldId id="349" r:id="rId52"/>
    <p:sldId id="351" r:id="rId53"/>
    <p:sldId id="356" r:id="rId54"/>
    <p:sldId id="396" r:id="rId55"/>
    <p:sldId id="398" r:id="rId56"/>
    <p:sldId id="401" r:id="rId57"/>
    <p:sldId id="402" r:id="rId58"/>
    <p:sldId id="403" r:id="rId59"/>
    <p:sldId id="404" r:id="rId60"/>
    <p:sldId id="256" r:id="rId61"/>
    <p:sldId id="262" r:id="rId62"/>
    <p:sldId id="360" r:id="rId63"/>
    <p:sldId id="361" r:id="rId64"/>
    <p:sldId id="362" r:id="rId65"/>
    <p:sldId id="391" r:id="rId66"/>
    <p:sldId id="392" r:id="rId67"/>
    <p:sldId id="394" r:id="rId68"/>
    <p:sldId id="389" r:id="rId69"/>
    <p:sldId id="261" r:id="rId70"/>
    <p:sldId id="390" r:id="rId71"/>
    <p:sldId id="263" r:id="rId72"/>
    <p:sldId id="264" r:id="rId73"/>
    <p:sldId id="363" r:id="rId74"/>
    <p:sldId id="364" r:id="rId75"/>
    <p:sldId id="365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0D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6" autoAdjust="0"/>
    <p:restoredTop sz="94660"/>
  </p:normalViewPr>
  <p:slideViewPr>
    <p:cSldViewPr snapToGrid="0">
      <p:cViewPr varScale="1">
        <p:scale>
          <a:sx n="90" d="100"/>
          <a:sy n="90" d="100"/>
        </p:scale>
        <p:origin x="74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9T17:08:34.6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16770 4890 399 0,'0'0'79'0,"0"-1"-24"16,-2 1-20-16,2 0-19 15,0 0-13-15,0 0 0 16,0-1-2-16,0 1 0 16,0 0 2-16,0 0-1 0,0 0 0 15,0 0-2-15,0 0 0 16,0 0 0-16,0 0 0 15,0-1 0-15,0 1 1 16,0-1 0-16,0 1-1 16,0 0 0-16,0 0 0 15,0 0 0-15,0 0 0 16,0 0 0-16,0 0 0 16,0 0 0-16,0 0 0 15,0 0 0-15,0 0 0 16,0 0 0-16,3 0 0 15,1 0 0-15,3 0 0 16,-1 0 0-16,0 0 0 16,2 0 0-16,-2 0 0 15,2 1 0-15,1 0 1 16,0 0-1-16,3 0 1 16,28 5 0-16,-27-6-1 0,1 0 0 15,1-1 0-15,2 0 0 16,0 1 1-16,-1 1 0 15,-2 0 4-15,1-1 3 16,-2-1 7-16,-2 0 3 16,0 1 3-16,-2 0 1 15,-1 1-5-15,1 0-3 16,2-1-6-16,-1 0-1 16,0 4 8-16,2-3 4 0,-2 2 7 15,-1-2 0-15,0-1-6 16,0 2-3-16,5 2-1 15,-3 0 2-15,0-2 2 16,1 1 1-16,-1-1-2 16,1-1-1-16,0 1-3 15,-3-2-2-15,-2 0-1 16,1 0 1-16,1 2-2 16,-1 1 0-16,3-1-5 15,-3-1-1-15,0 0-1 16,-1 2 0-16,0-2 0 15,0 0-2-15,1 0-1 16,-1 1 0-16,-1 0 0 16,3 1 0-16,0-1-1 15,2-1 0-15,2 3 1 16,0-4-1-16,-1 2 1 16,1 0 0-16,0 0-1 0,-3 0 0 31,-5-1-2-31,0 0 0 0,14 5-7 0,-2-3-6 15,-4 2-28-15,-6 0-25 16,-4-3-91-16,2 3-87 16,-4 0 154-16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9T17:31:44.2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32028 9253 132 0,'4'-1'33'0</inkml:trace>
  <inkml:trace contextRef="#ctx0" brushRef="#br0" timeOffset="2284">32031 9247 229 0,'1'0'124'0,"1"0"-38"16,-1-1-33-16,1 0-66 16,2-1-26-16,1-2-14 15,2 1 3-15,1-2 32 16,0 0 24-16,5 1 30 16,29-15 3-16,-30 17-2 15,-1-5-9-15,-4 3-24 16,-1 1-10-16,-3 0-21 15,0 3-2-15,-3 0 5 16,0 0 9-16,0 0 30 16,0 0 10-16,1 0 7 15,-1 1 0-15,0 0-14 16,0-1-2-16,-1 0-6 16,0 0 0-16,0 0 4 0,0 0 2 15,0 0 1-15,-1 0 1 16,1 0 2-16,0 0 1 15,0 0 3-15,1 0 1 16,0 0 0-16,0 0 3 16,0 0 3-16,0 0 2 15,0 0 5-15,-1 0 0 16,1 0 5-16,0 0 2 16,0 0 4-16,-1 0-2 15,0 0-6-15,-3 0-6 16,1 1-8-16,-2-1-4 0,-1 0-5 15,0 0-2-15,0 1-6 16,-3 1-2-16,1-1-1 16,0 0-1-16,-1-1 0 15,-5 1 0-15,-34 9-2 16,32-5 0-16,-5-3-2 16,0-1 1-16,3 1-1 15,-8-1-1-15,7 1 1 16,-2-1-1-16,-3 0 0 15,2-1 0-15,-2 0-1 16,-3 0 1-16,1 1-1 16,-3-1 0-16,-3-2 0 15,0 2-1-15,-2-2 0 16,0 1 1-16,1 0-1 16,0 1 0-16,0-3 0 0,2 1 1 15,-5 1 0-15,1 0 0 16,-2 1-1-16,0 0 1 15,1 2 0-15,2 3-1 16,1-3 1-16,2 1 0 16,5-2 0-16,1-1 0 15,5 2 1-15,-5-2-1 16,8 1 0-16,-4-1 0 16,3 1 0-16,5-1 0 0,1 1 1 15,1-1-1-15,1 0 1 16,-2-2 0-16,0 1 0 15,0 1 1-15,1-2-1 16,-1 2-1-16,-1-4 0 16,3 3 1-16,-4 0-1 15,0-1 0-15,-2 2 0 16,-1-1 0-16,1 0 1 16,-3 3-1-16,0 1 1 15,-1-1 0-15,-3 1 0 16,1-1 0-16,-1 2 0 15,-2 1 0-15,-3 3 0 16,2 1-1-16,-3 3 0 16,-1 0 0-16,9 0 2 15,-4-1 0-15,0 1 3 16,5-2 1-16,-8 1 0 0,4 0-2 16,0 0-3-16,-3-1 0 15,-1 4 0-15,0-1-1 16,0-2 1-16,3 2-1 15,3-6 0-15,2 1 0 16,4-1 0-16,1-3 0 16,2 0 0-16,3-1 0 15,5-2-2-15,0 2 0 16,2-1-1-16,2-2 1 0,0 1 2 16,0 0 1-1,1 3 2-15,1 0 0 0,1 4-1 16,2 5 0-16,4 8-1 15,16 30-1-15,-14-28 1 16,1 3-1-16,-3 2 1 16,-1 3 0-16,-2 0 0 15,0-1 0-15,-4 5 1 16,2-2 0-16,-5 5 1 16,1 2 0-16,-5 0 2 15,0 1 0-15,-3 8-1 16,0 0-1-16,1 1-1 15,4-4-1-15,-3-7 0 16,1 1 0-16,4 3 0 16,-2 0 0-16,3-2 0 15,3-2 1-15,1-2 2 16,2 0 2-16,5 5 3 16,-4-3-1-16,6-1-1 0,0 0-3 15,-1-2 0-15,3 1-1 16,1-3 1-16,-4-4 2 15,-1-7 2-15,-2-2 1 16,-4-7 1-16,0 1-2 16,-1-3-2-16,-2 1 1 15,-2-3-1-15,1 1 1 16,-1-5 5-16,1 1 2 16,0-2 10-16,1-1 3 0,-2-2 2 15,0-2-2-15,1 0-5 16,-1 0-2-16,0 0 1 15,-1 1-1-15,2 0-1 16,0-1-3-16,0 2-6 16,-1-1-3-16,-1 0 5 15,-3 1 0-15,0 0 6 16,-3 1 2-16,-2-1-7 16,-4 0 0-16,-33 6-7 15,26-5-2-15,-2-1-1 16,2-1-2-16,-3 1 1 15,1 1-1-15,5-1 0 16,-6-1 0-16,0 0-1 16,-5 1 1-16,-6-1-1 15,1 1 0-15,-7-1 0 16,3 3-1-16,-2-1 0 0,1 1-1 16,4 1 0-16,3-1 1 15,4 2-1-15,0-2 1 16,4 1-3-16,6 1-1 15,-2-2 1-15,3-2-1 16,2 3 2-16,-7 0 0 16,5-2-2-16,-2 4 0 15,2-3-1-15,-3 1-1 16,3 0-2-16,2 1-2 0,-1-2 1 16,3 0 1-1,1-1 5-15,2-1 1 0,0 1 2 16,1-2 1-1,3-1 0-15,-2 1 0 0,2-1 0 16,0 1 1-16,-5 0-1 16,-1 2-1-16,0 1 1 15,-1 0 0-15,-1-1 0 16,0 2 0-16,0-1 0 16,-1 3 0-16,-2-1 0 15,-1 2-1-15,-3 0 0 16,0 3-1-16,5 2-3 15,-4-2 0-15,-1-2 1 16,-5-1 0-16,-1 0 3 16,0 0 0-16,2 0-3 15,3-1-1-15,-2-3-2 0,-1-1 0 16,0 1 3 0,0 1 1-16,-2-2 2 0,1 1 0 15,-3 0-1-15,0 0-1 16,2 3 1-16,2-2 0 15,10 0 2-15,-3-3 0 16,5 0 0-16,1 0 0 16,2 1 0-16,-4-3-1 15,6-1-1-15,2-2-1 16,1 2-12-16,5 2-12 0,-2-1-67 16,2 1-50-16,2 3-181 15,1 2 200-15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9T17:32:53.3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22940 4955 536 0,'-1'3'129'0,"-2"8"-247"0,0-1-10 15,-1 5 36-15,-8 28 59 16,7-30 112-16,-1-4 30 16,2-1 18-16,-1-1-19 15,-1-3-44-15,2 4-24 0,-7 1-29 16,1-1-5-16,4 3 5 16,-2 1 6-16,0 6 6 15,2 7 0-15,-4 12-8 16,-2 9-6-16,-4 10-8 15,-3 8 0-15,-3 14-2 16,-2 6-1-16,-3 17-3 16,1-5-2-16,-2-4 3 15,4-5 0-15,3-26 5 16,5-1 1-16,5-11-1 16,0-4-3-16,7-4-36 15,2-11-34-15,1-14 44 16</inkml:trace>
  <inkml:trace contextRef="#ctx0" brushRef="#br0" timeOffset="271.36">22695 5202 699 0,'-13'86'65'16,"16"-82"-39"-16</inkml:trace>
  <inkml:trace contextRef="#ctx0" brushRef="#br0" timeOffset="1808.52">22733 5300 396 0,'94'8'195'0,"-79"-12"-77"16,-1 0-40-16,2-2-54 16,3 0-12-16,3-2-8 15,5 2-1-15,4-2 3 16,1 0 4-16,11 5 1 15,-2-1 2-15,12 1-1 16,6 1-2-16,1-2-2 16,5-1-2-16,0 1-3 15,-1 0 2-15,6 1 3 0,5 1 4 16,5-3 8-16,1 0 3 16,-2-4 7-16,-1 1-1 15,-2-1-4-15,3 0-3 16,5 1-4-16,-6-3-3 15,-2 3 0-15,-1 0 0 16,1-1 2-16,6 2 2 16,6-1 2-16,0-2-1 0,-5-1-3 15,2 0-3-15,4-1-3 16,4 3-3-16,3 1-2 16,-5 2-1-16,-6 0 0 15,-3 3-1-15,3 0 0 16,1 2 0-16,-5 1-1 15,0 0 0-15,-5 1 1 16,-1 1 0-16,4-2 2 16,-3 0 1-16,0-3 1 15,0 1 1-15,-1-1-1 16,-3-3-3-16,-1 1-3 16,-2 1 0-16,-5-1-2 15,-2 2 1-15,-12 3 0 16,-4 0-1-16,-9 3 0 15,0-1 0-15,0 1 0 16,1-2 1-16,-1-1-1 0,-1 2 0 16,-2 0 0-16,-1 1 0 15,-6-1 0-15,0 0 0 16,-8 2-1-16,-1-1 0 16,-6 1 0-16,0 0 0 15,-1 0-3-15,1 0-1 16,-5 4-4-16,4-1-1 15,0 0 1-15,-2 1 0 0,4 2 3 16,-6-5 1-16,2 7-2 16,-2-2-3-16,1 4 0 15,2 6-1-15,2 8 2 16,1 4 5-16,2 4 1 16,2 3 0-16,-6-3 1 15,1 5 1 1,-2 4 1-16,0 3 0 0,4 2 0 15,-1 0 0-15,2 2 0 16,1-1 1-16,-3-5 6 16,2-4 2-16,-1-14 2 15,-3-3 1-15,-1-8-4 16,-3-3-1-16,-2-5-1 16,-3-1 7-16,-1-3 12 15,-1-3 4-15,-2 1 11 16,1-3-4-16,0 0-12 15,0 0-3-15,0 0-7 0,-13 6-1 16,-17 2 2-16,-33 5-1 16,25-8-4-16,-6-3-4 15,-3 1-4-15,-4-3-1 16,-13 2-2-16,-3-1-1 16,-10 1 0-16,-1 1 0 15,10-3 0-15,5 0 0 16,4-1-4-16,-5-1-2 0,-5 0-2 15,-7 1-1-15,-3 1-1 16,3 1-2-16,-6 1-5 16,-1 3-1-16,-9-3 5 15,-3 3 0-15,3-3 1 16,1 1-2-16,-1 3 0 16,-3-1 4-16,-3-1 9 15,0 0 1-15,3-2 2 16,-1-1-2-16,-4-1 1 15,-2 1 1-15,9 0 0 16,0 1 0-16,4-4 1 16,1 1-1-16,-2 0 0 15,7 0 0-15,10 1 1 16,4 0 0-16,6 0 0 16,-4 1 0-16,2-1 0 15,2 1 0-15,8 0 0 16,4 1 2-16,5 2 4 0,4-3-1 15,-3 1-1 1,-1-2-2-16,-2-5-2 0,1 4-1 16,5-4 2-16,3-1 1 15,1-2 5-15,2 4 1 16,3-1 0-16,1 2-1 16,4 0-4-16,-1-2-1 15,1 0-1-15,1 3 0 16,-2 2-1-16,0 0-1 15,-3 2 0-15,1 1 0 0,0 1 0 16,-1-2 0-16,1 4 0 16,1-3 0-16,0 4-1 15,-4-1-1-15,4 1 1 16,0-1-1-16,1 0 0 16,1-2 0-16,-3 0-3 15,1 0-2-15,-4 0-5 16,3 0-5-16,3 2-9 15,0-2-6-15,4 2-37 16,-2-3-29-16,3 1-143 16,1-1 154-16</inkml:trace>
  <inkml:trace contextRef="#ctx0" brushRef="#br0" timeOffset="2968.92">25966 5006 545 0,'-47'0'205'15,"41"0"-170"-15,4-1-26 16,2 2-14-16,-1-1 3 16,-1 0 21-16,1 0 12 15,0 0 5-15,0 0 0 16,0 0 1-16,1 0-6 16,0 0-6-16,0 0-1 15,-1 0-10-15,1 0-2 0,0 0-3 16,0 0-5-16,0 0-3 15,0 0-1-15,0 0-1 16,0 0 0-16,1 12-1 16,0 10 0-16,5 36 0 15,-6-25 0-15,1 10 0 16,-2 0 0-16,-3 9 1 16,1-3 1-16,-4 5 0 15,1 4 1-15,-2 1-1 16,1 8 0-16,-1 5 0 15,2-1 0-15,5 1 0 16,-1-8 0-16,2-4 1 16,1-4 1-16,-1-6-1 15,1-4 0-15,4-13-15 16,-2-4-36-16,3-12 34 16</inkml:trace>
  <inkml:trace contextRef="#ctx0" brushRef="#br0" timeOffset="3383.93">23798 4532 578 0,'-2'-1'82'16,"1"0"-44"-16</inkml:trace>
  <inkml:trace contextRef="#ctx0" brushRef="#br0" timeOffset="3657.21">23836 4531 226 0,'38'34'116'0,"-31"-28"-15"16,-3 1-73-16,1 5-3 16,4 3 14-16,-1 0 7 0,8 2 4 15,1 0-6-15,8 2-7 16,1 2-8-16,4 6-9 15,0 1-4-15,2 5-11 16,3-1-4-16,-3 0 0 16,2 0 0-16,-3-1 1 15,-3 0 0-15,-4 5 0 16,-2 2 1-16,-5-1 4 16,-1-4 0-16,-6-7 0 15,-1-5 0-15,-9-8-14 16,1-3-21-16,-4-3-37 15,3-3-37-15,-3-8 62 16</inkml:trace>
  <inkml:trace contextRef="#ctx0" brushRef="#br0" timeOffset="4513.78">24301 4602 1011 0,'0'-1'343'0,"0"0"-426"15,0 0-197-15,0 1-45 16,0 0 50-16,-1 6 200 15,0 6 130-15,-1-3 84 16,-13 28-17-16,5-26-36 16,-3-2-18-16,-8 5-28 15,5 4-8-15,-5 10-8 16,-2 4-2-16,-6 4-6 16,-2 2-5-16,-2-3-7 15,1 3-2-15,5-2-1 16,1 0 0-16,2 2 1 15,2-4 2-15,3-9 1 16,3-6 1-16,7-10 1 16,0-2 2-16,9-4 4 15,0-1 1-15,0-2 3 16,-1 0 4-16,1 0 4 16,0-1 3-16,0 0 1 0,0 0-5 15,0 0-5-15,0 0-5 16,15-6-3-16,34-20-3 15,-30 6-2-15,3-3-1 16,0-5 0-16,2 1 0 16,2-4-2-16,0 4 0 15,1 1-2-15,-2-1 0 16,-1 3 0-16,-3-4-1 0,-2-3-1 16,2-3-2-16,-2 2-2 15,0 1-1-15,-3 5 1 16,2 1 1-16,-4 3 4 15,-2 3 0-15,-5 6 0 16,-2 6 0-16,-3 7-8 16,-1 1-5-16,2 0-6 15,-3 0-1-15,0 0 6 16,0 0 5-16,-2 1 6 16,-3 18 0-16,-13 29 0 15,7-27 1-15,2 4-2 16,-5 3 1-16,-2 10 0 15,-1 2 1-15,-2-4 1 16,-2 1 1-16,1-8 0 16,2-4 0-16,2 2-1 15,-1-3-2-15,2-2-16 16,-3 3-6-16,4-3-2 0,3-4-1 16,3-3-5-16,2-3-14 15,2-6-78-15,1-2-107 16,3-3 150-16</inkml:trace>
  <inkml:trace contextRef="#ctx0" brushRef="#br0" timeOffset="5605.25">23868 4595 690 0,'44'40'221'0,"-36"-39"-289"16,-3 1-36-16,5 4-2 16,-1-2 12-16,0 3 74 15,4 0 37-15,-3-1 27 16,3 2 5-16,1 1-3 16,2 5-12-16,6 2-22 15,0 3-6-15,4-1-4 16,2 4 0-16,0 0 14 15,2 0 6-15,-2 1 3 16,2-1 1-16,-8-5-12 16,5 4-5-16,-11-2-4 15,-3 3-1-15,2 5 1 0,-6-5-1 16,1 4 2-16,-1-5 1 16,-4-1 7-16,0-2 1 15,-3-8 6-15,-1 2 4 16,5-6-4-16,-6-2-1 15,1-1-4-15,-1-2-5 16,-1-1 4-16,1 0 7 16,0 0 16-16,0 0 2 0,0-1-4 15,-1 0-6-15,-1-1-18 16,1 1-2-16,0 0 0 16,-6-10-1-16,-1-2-1 15,-26-32-1-15,19 30-2 16,1-2-2-16,-4-2 1 15,1 3 0-15,0 0 3 16,-3-3 2-16,1 2-1 16,-3 2 0-16,-1-2-5 15,-4 3-1-15,2 1-1 16,0-2 1-16,-1 3 2 16,7-2 1-16,0 0 3 15,0-1 1-15,1 0 5 16,4 0 4-16,-2 1 5 15,5 4 2-15,0 3-3 16,-1-2-3-16,6 3-4 16,1-1-4-16,5 1-2 15,0 2-4-15,-1 0-7 0,0 3-7 16,0 0-44-16,0 0-59 16,1 0 71-16</inkml:trace>
  <inkml:trace contextRef="#ctx0" brushRef="#br0" timeOffset="6852.5">26267 4474 784 0,'-32'7'76'0,"33"-8"-121"16</inkml:trace>
  <inkml:trace contextRef="#ctx0" brushRef="#br0" timeOffset="7622.6">26229 4479 235 0,'-1'-1'125'16,"0"0"-41"-16,-1-1-58 16,1 1-26-16,0 0 7 0,0 0 37 15,1 0 9-15,0 0 1 16,0 0-5-16,0-1-16 16,0 1-10-16,0 0-12 15,0 0-6-15,0 0-8 16,0 0-2-16,0-1 0 15,0 1 0-15,0 0 2 16,-1 1 1-16,0 0 2 16,0 0-1-16,-2 15 0 15,2 6 0-15,-1 26 0 16,8-26 0-16,-6-6 1 16,1 7 0-16,3-5-1 15,-4-4 1-15,7 1 1 16,-1-10 6-16,6 2 5 15,-2-1 0-15,6-3-2 0,0-2-6 16,1-1-5 0,4-2-1-16,-1 1 3 0,1-2 1 15,-2-3 2-15,-2-6 1 16,2-2 1-16,0 0 0 16,-5-1-2-16,-1 1-1 15,0 0-1-15,-4 0 0 16,-1 2 1-16,0 0 1 15,-3 4 5-15,-3 1 1 0,0 2 0 16,-2 1-2-16,0 1-4 16,-1 3-2-16,1 0-3 15,0 0-5-15,0 1-3 16,0 0 0-16,0 0 2 16,0 0 4-16,0 0 3 15,1 15 0-15,3 4 1 16,8 30-1-16,-6-24-1 15,1 0 1-15,0 1 1 16,5 3 0-16,-1-3 1 16,2 0-1-16,-1 1-1 15,1 1 0-15,-1-2 0 16,-2 0 1-16,-1-3 1 16,-1-7-1-16,-3-6 1 15,-4-3 1-15,-3-3 14 16,-6 0 7-16,0 0 1 0,-4-1-1 15,-5 1-14-15,0-3-8 16,-8 0-1-16,1 0 1 16,-5-3 2-16,0 2 1 15,-2-2-1-15,-2-4-3 16,-4 2-17-16,1 4-17 16,3-2-31-16,-2 4-25 15,9 1 55 1</inkml:trace>
  <inkml:trace contextRef="#ctx0" brushRef="#br0" timeOffset="109385.43">24109 5203 134 0,'-1'0'4'0,"-1"0"-52"15,1 1-2-15,-1 3 41 16,0-1 43-16,1-1 41 16,-1-1 19-16,1-1 19 15,0 0-4-15,0 0-22 16,0 0-16-16,0 2-30 15,-1-1-7-15,1-1-4 0,0 0 1 16,0 0-3-16,0 0-3 16,0 0-1-16,0 0-3 15,-1 0-1-15,2 0-3 16,0 0-7-16,0 0-4 16,-1 0-6-16,1 0 0 15,0 0 4-15,0 0 2 0,0 0 0 16,0 0 1-1,1 8-4-15,2 1 0 0,0 1-1 16,16 32-1-16,-12-28 0 16,-5-3-1-1,1 4 0-15,2 0 0 0,1 1 0 16,-1 2 0-16,0-3 0 16,-1 0 0-16,-2 3-1 15,1 3 0-15,0-2-1 16,0 5 0-16,2-4 1 15,-2-4 0-15,1 1 0 16,-1-2 1-16,1-4 0 16,0 1 0-16,0 5-1 15,-1 0 0-15,0 5-1 16,0 0-1-16,-1-4 0 16,2 1-1-16,-2-3 2 15,2-1 1-15,1 2 0 16,-3-1 1-16,3 1-1 15,1-4-1-15,-2 0-21 0,2 2-5 16,-4-1-14-16,1 3-14 16,-2 4-6-16,-1-1-12 15,-1 7 5-15,1 0 14 16,-3-3 30-16,2 2 19 16,1-7 9-16,1-4 0 15,3 0-4-15,-2-6-19 16,1 0 14-16</inkml:trace>
  <inkml:trace contextRef="#ctx0" brushRef="#br0" timeOffset="109969.08">24726 5037 583 0,'32'29'132'0,"-32"-29"-149"16</inkml:trace>
  <inkml:trace contextRef="#ctx0" brushRef="#br0" timeOffset="110597.45">24752 5066 200 0,'-1'0'121'0,"0"0"-16"0,0 0-32 16,-1 0-35-16,2 0-14 16,-1 0-11-16,1 0 1 15,0 0-2-15,0 0-1 16,0 0-5-16,0 0-1 16,-1 0-4-16,0 0-1 15,0 0 0-15,0 0 0 16,0 3 0-16,-2 4 0 0,1 2 2 15,0-1 3-15,-2 3 3 16,-7 29 1-16,11-23 0 16,1 4-3-16,1 1 3 15,0 0 4-15,4-1 7 16,-1 2 4-16,-2-1 7 16,0 0 0-16,-3-5 0 15,1-1-2-15,1 4-8 16,1-1-3-16,-1 7-3 15,-2-5 3-15,-3-1 8 16,1 2 3-16,2-4 3 16,-1 2-4-16,3-3-10 15,-1-1-4-15,-1-3-7 16,3-1-1-16,-3-1 2 16,0-2 0-16,5 5 4 15,-5-1 0-15,3 0 3 16,0 2-1-16,-3-2-1 0,2 2-3 15,3 4-3 1,-5-3-1-16,1-1-2 0,2 1 0 16,-2-3-1-16,6 1 1 15,-6-3 2-15,-1 0 4 16,3-1 3-16,-4 0 1 16,3 4-2-16,2-2-4 0,-2 5-4 15,4 0-1-15,0-2 1 16,-2 0 0-16,-5-6 1 15,1 3-2-15,4 0-1 16,-2-4-2-16,1 0-3 16,1-4-16-16,-3-1-42 15,-1 0-17-15,0-3-42 16,0 0-35-16,0 0 108 16</inkml:trace>
  <inkml:trace contextRef="#ctx0" brushRef="#br0" timeOffset="110997.19">24038 6405 785 0,'2'-1'57'15,"3"1"-103"-15</inkml:trace>
  <inkml:trace contextRef="#ctx0" brushRef="#br0" timeOffset="111341.41">24081 6390 374 0,'34'-15'195'15,"-28"12"-39"-15,-1-2-99 16,3 2-22-16,-2-5-21 16,1-1-6-16,3 7-1 0,-2-3 1 15,2 5 1-15,-1-2-1 16,-1-1-4-1,1 3-2-15,3 0-3 0,3 6-2 16,-2 3-2-16,4 4-8 16,-7 3 1-16,-6 1 1 15,1 3 2-15,-1 2 9 16,-2 1 1-16,4 1 1 0,-1 10 3 16,2 1 1-16,1 7 1 15,2 0 0-15,0-8-3 16,5-3-1-16,-2-6-3 15,3-5 0-15,0-4 0 16,0-1-2-16,7-1-12 16,-1-4-11-16,2-5-44 15,-1-9-29-15,4-10-93 16,2-4 117-16</inkml:trace>
  <inkml:trace contextRef="#ctx0" brushRef="#br0" timeOffset="112005.85">24382 6332 319 0,'-13'6'164'0,"2"-1"-38"16,3 1-35-16,-5-4-31 15,5 3-9-15,1-2-14 16,-3 1-4-16,0-1-10 16,2-1-4-16,-3 2-8 15,6 1-3-15,-1-4-1 16,0 3-1-16,1-1 5 15,-1 0 4-15,5 5 15 16,-1-3 5-16,-3-1 3 16,3 3-3-16,-4 2-11 15,1 2-6-15,4 6-6 16,-6-6-2-16,2 1-4 0,-1 1-1 16,-3-3-3-16,2 3-1 15,0 4 1-15,1-2-1 16,-3 5 2-16,1 2 1 15,0-2 0-15,-2 4 0 16,1-5-1-16,-1-2-1 16,-2 0 0-16,1-2-2 0,0-2 0 15,3-2 0-15,0-2-1 16,1 0 0-16,2 0-1 16,-1 1-4-16,4-3-73 15,-2 1-87-15,2-8 105 16</inkml:trace>
  <inkml:trace contextRef="#ctx0" brushRef="#br0" timeOffset="112262.43">24659 6757 472 0,'-1'2'118'0</inkml:trace>
  <inkml:trace contextRef="#ctx0" brushRef="#br0" timeOffset="112839.67">24637 6803 380 0,'-12'34'212'0,"12"-37"-34"16,-1-5-113-16,1 8-19 0,0-1 0 16,0 1 5-16,0 0-1 15,0 0-12-15,0 0-13 16,0-1-2-16,0 0-6 15,0 0-1-15,13-5-12 16,1-10-3-16,27-27-2 16,-26 33-3-16,-1-2-3 15,-3 2 0-15,2 0 1 16,-4 1 3-16,1 5 4 16,-5-1 2-16,-5 3-1 15,6 1-1-15,-7-2 0 16,1 2-1-16,0 0 0 15,0 1 0-15,0 0-1 16,0 0 1-16,0 0 3 16,0 0-1-16,0 0 2 15,1 3-3-15,6 12-1 0,13 30 0 16,-15-25 0-16,0 1 0 16,1 2 0-16,4 2 0 15,-1 3 0-15,2-2 0 16,-7-3 0-16,3 0 1 15,-2-2 14-15,3 6 3 16,2-2 4-16,-5 2 1 16,1-3-11-16,-2-2-2 0,-1-5 9 15,-1-1 0-15,0-3 0 16,-3-3 7-16,-3-2-1 16,0-1 0-16,-2 0 5 15,-3-1-6-15,3 2-11 16,-3-3-1-16,-4-1-9 15,4 2-1-15,-4-4-10 16,-4 1-12-16,-2-3-25 16,-1-5-15-16,-4-2-34 15,3-1-23-15,-1-7-100 16,1-8 137-16</inkml:trace>
  <inkml:trace contextRef="#ctx0" brushRef="#br0" timeOffset="113088.27">24731 6401 701 0,'-2'2'175'16</inkml:trace>
  <inkml:trace contextRef="#ctx0" brushRef="#br0" timeOffset="113160.07">24729 6416 312 0,'0'9'197'16,"0"-4"-23"-16,0 3-77 15,-1 2-26-15,-1 6-56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9T17:36:21.8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27020 7433 680 0,'1'0'218'0,"-1"0"-255"16,1 3-14-16,-1-3 4 15,0 0 23-15,0 0 51 16,0 0 6-16,-1 0 0 0,1 0-6 16,0 0-14-16,0 0-2 15,0 0 1-15,0 0 4 16,1 3 11-16,6 15 3 15,24 36-3-15,-15-24-4 16,8 2-13-16,0 2-5 0,2 0-4 16,-3 0-1-16,-3-3-2 15,-3 1-1-15,-1-9-2 16,-1-3-4-16,-1-3-33 16,0-4-26-16,-6-8-75 15,2 1-39-15,-1-3 112 16</inkml:trace>
  <inkml:trace contextRef="#ctx0" brushRef="#br0" timeOffset="466.27">27431 7381 846 0,'-2'-3'278'16,"2"3"-426"-16,-2 4-123 16,1-4 156-16,-1 0-151 15,-3 7 175-15,-5 9 163 16,-32 29 5-16,29-28 32 15,-2-1-34-15,1 3-3 16,0 1-14-16,1 5-7 0,-1-1-19 16,-1 1-7-16,1 2-8 15,1 0-1-15,-2 6-2 16,3 4-3-16,0 5-3 16,-3-1-4-16,0-4-3 15,2 1-1-15,-6-3 0 16,3 3 0-16,1 3 0 15,-4-2-2-15,5-2-1 16,2-4 1-16,3-4-3 16,0-6-2-16,3-2-22 15,1-7-18-15,3-4-67 16,0-4-74-16,1-7 120 16</inkml:trace>
  <inkml:trace contextRef="#ctx0" brushRef="#br0" timeOffset="1137.48">27962 7450 164 0,'0'-2'76'0,"3"3"-75"16,-1 1-3-16</inkml:trace>
  <inkml:trace contextRef="#ctx0" brushRef="#br0" timeOffset="2021.71">27956 7415 183 0,'0'-1'141'0,"0"0"11"16,0 1-55-16,0 0-21 15,0 0-28-15,0 0-8 16,0 0-9-16,0 0-6 15,0 0-9-15,0 0-5 0,0 0-9 16,0 0 2-16,1 2 10 16,4 20 3-16,-2 39 4 15,-4-23-1-15,-2 0-8 16,3 2-6-16,0 0-4 16,0-6 0-16,3 3-1 15,0-16 2 1,0-11 4-16,-1 2 1 15,12 20 3-15,0-1 0 0,2-10 13 16,-3-13 17-16,-2-2 19 16,1-6 6-16,3 0-4 15,0-3-14-15,-2-7-19 16,4 0-6-16,-1-10-15 16,0 0-3-16,-2-7-5 15,-1-3 0-15,-4-3 2 16,-1-3 1-16,1 4 1 15,0-1 0-15,7-1-3 0,-3-3-1 16,2 3 0-16,-1 0 0 16,-4 10 0-16,3 4 1 15,-1 6-1-15,-1 4 0 16,-4 6 1-16,-3 2 0 16,-1 2-1-16,-3 0-3 15,0 0-1-15,0 0 0 16,0 0 4-16,0 0 1 0,4 16 1 15,38 41 0-15,-32-22-2 16,1 1 0-16,-5-4 0 16,4 0 0-16,-3-5 1 15,0 4-1-15,-2-5 0 16,-1 5 1-16,0-7 0 16,0-2-1-16,-2-1 2 15,-2-6 1-15,-1-1 1 16,-2-4 1-16,-1-1 2 15,-1-4 0-15,0 2 4 16,-5-4 1-16,0-2 3 16,-4 5 0-16,-3-6-3 15,-3 1-3-15,0-3-6 16,-2-5-8-16,-1-4-21 16,-2-2-15-16,-2-7-24 15,-1-1-11-15,7-7-33 16,1-5-24-16,2-4-114 15,2-4-25-15,1-6 162 0</inkml:trace>
  <inkml:trace contextRef="#ctx0" brushRef="#br0" timeOffset="2307.94">27763 7125 790 0,'-2'0'267'0,"2"-3"-339"15,1 5-47-15,-1-2 3 16,0 0 26-16,0 0 131 15,0 0 55-15,4 5 6 16,0 3-20-16,-1 0-50 16,6 1-63-16,27 25 18 15</inkml:trace>
  <inkml:trace contextRef="#ctx0" brushRef="#br0" timeOffset="2573.26">28863 7194 320 0,'-1'3'80'0</inkml:trace>
  <inkml:trace contextRef="#ctx0" brushRef="#br0" timeOffset="2832.57">28800 7228 1033 0,'-73'44'397'0,"72"-45"-313"15,3 5-79-15,3 7-52 16,-3 9-8-16,7 10 17 16,0 8 29-16,2 12 9 15,3 5 0-15,0 7 0 0,1 5 0 16,-1 1 0-16,-3 0-11 15,-4-13-8-15,-2-6-1 16,-4-15 1-16,0-5 11 16,1-11-12-16,-1-5-28 15,1-8-79-15,-1-4-44 16,2-9 99-16</inkml:trace>
  <inkml:trace contextRef="#ctx0" brushRef="#br0" timeOffset="3410.46">29224 7403 1063 0,'-1'0'340'15,"1"1"-420"-15,-8 8-89 16,-5 1-14-16,-6 9 37 16,-9 0 89-16,-4 0 101 15,0 0 14-15,-6 2 1 16,-3 2-10-16,-5 1-19 16,-8-1-7-16,1-4-1 15,1-2 6-15,9-4 6 0,3 0-1 16,10-2-10-16,4-4-7 15,8 1-5-15,9-2 2 16,3-6 1-16,6 3-1 16,2-3 2-16,-2 0-5 15,0 0 6 1,0 0 4-16,0 0 0 0,14-1 0 16,11-2-6-16,35-12-5 15,-24 2-1-15,2 4 0 0,3 1-1 16,-1 2-2-16,0 5-2 15,2 2-2-15,-4 8-1 16,1 2 0-16,-8 7 0 16,-6 3 0-16,-6 5 0 15,1 7 0-15,-2 2 0 16,3 5-1-16,1 1 1 16,-5 2 0-16,-1 0-1 15,-1 2 1-15,-1-7-1 16,-3-5-13-16,0-10-27 15,-2-7-34-15,0-6-145 16,-1-4 146-16</inkml:trace>
  <inkml:trace contextRef="#ctx0" brushRef="#br0" timeOffset="4085.25">29543 7543 1301 0,'3'0'425'15,"-1"0"-471"-15,-4 3-138 16,2-3-10-16,-1 0 35 15,-2 3 70-15,-4 19 132 16,-13 32 7-16,14-20-7 16,0-1-13-16,0 12-16 15,1-1-4-15,-1-7-5 16,-2-2-1-16,2-8 2 16,2-6 2-16,4-8 0 15,2-4 0-15,0-5-3 16,-2-2-1-16,0-3-3 15,0 0 0-15,0 0 0 16,0 0 0-16,0 0 4 16,0 0 1-16,7-6 1 15,11-15-1-15,28-35 10 16,-27 28 2-16,-4-9 2 16,-2-3 1-16,2-1-12 0,-2 4 0 15,1 8-4-15,2 3-2 16,0 4 0-16,-2 0 0 15,1 3-2-15,0 4 1 16,-2 3-2-16,-2 4-1 16,6 4 1-16,-4 3 1 15,6 7 4-15,2 4 0 16,-1 15 4-16,2 8 0 0,-2 9 0 16,-3 6 0-16,-8 4-4 15,1 1-1-15,-9-4-7 16,-2-7-3-16,-3-8-10 15,1-9-9-15,0-8-12 16,2-7-5-16,-1-5-11 16,2-3 0-16,11-7-4 15,7-3-28-15,14-12-162 16,7-5 167-16</inkml:trace>
  <inkml:trace contextRef="#ctx0" brushRef="#br0" timeOffset="4615.93">30420 7495 786 0,'-7'-1'285'16,"-8"5"-257"-16,-5 4-40 15,-9 10-21-15,-2 4 2 16,-1 1 23-16,1 1 9 16,8 0 2-16,1 1-1 15,8 3 2-15,1 0 4 16,6-2 4-16,2-2 0 0,2-4 0 16,4-3-2-16,4-5 0 15,2-2 2-15,3-2 2 16,5 3 1-16,4-3 2 15,2-1-3-15,2-5-4 16,-3-3-2-16,7-1-3 16,-1-1-2-16,1-1 1 15,-1 0 0-15,-4 1 4 16,-8-3 4 0,-7 4 14-16,0-1 5 0,16-8 7 15,4-4 1-15,-4-5-6 16,-14 4-1-16,-3-8-6 15,-8 1-4-15,2-6-10 16,-2 1-5-16,0 3-8 16,-4-5-5-16,-5 2 1 15,0-3-2-15,0 3-4 16,-1 2-6-16,2 8-30 16,4 4-22-16,2 7-73 0,2 2-50 15,4 3 120-15</inkml:trace>
  <inkml:trace contextRef="#ctx0" brushRef="#br0" timeOffset="5380.3">30858 7516 948 0,'0'0'353'0,"0"0"-321"16,-1 1-41-16,-1-1-45 15,1 0 0-15,-1 0 40 16,-18 5 15-16,-25 43 5 16,29-30 0-16,1 1 0 15,3 0-1-15,1 8 1 16,5-1-1-16,2 2 0 15,4-3 3-15,1-11 13 16,0-1 2-16,6-4 9 16,-2-1-1-16,8-1-11 0,2 1-2 15,6-7-6-15,3-1-1 16,2 0 8-16,0-6 4 16,1 0 13-16,0-4 8 15,1-4 3-15,-1-3 2 16,-1-6-3-16,-5-3-6 15,-6-3-11-15,3 5-3 16,-10 4 0-16,1 6 4 16,-6 5 4-16,-4 3-3 15,3 6-16-15,0-2-11 0,-2 2-12 16,0 0-4-16,0-1-2 16,0 1 2-16,0 0 5 15,0 0 2-15,0 0 5 16,0 3 1-16,0 2 0 15,2 1 0-15,0 0 0 16,1 0-1-16,3 1 0 16,11 0 1-16,33 28 0 15,-28-30 0-15,3-1 1 16,-1-4 3-16,2-2 2 16,-3-3 2-16,-2-1 4 15,-4 0 5-15,-3 1 1 16,-3-1-1-1,-6 2-3-15,1 1-7 0,-3-3-9 16,3-1-5-16,1-5-8 16,-5-8-3-16,-1-5-1 15,-2-3-6-15,-2-5-18 0,1 1-13 16,2 6-29-16,0 1-7 16,3 8-36-16,0 2-20 15,4-2-68-15,5 1-54 16,10 1 173-16</inkml:trace>
  <inkml:trace contextRef="#ctx0" brushRef="#br0" timeOffset="5933.81">31768 7326 764 0,'0'0'310'0,"0"-1"-221"16,0 4-47-16,-1-3-53 16,0 0-5-16,0 1 16 15,-11 17 5-15,-22 41 3 16,19-29-1-16,-4 6-3 16,4 1-2-16,-1 1-2 15,4-5 1-15,6-11 1 16,0-5 2-16,6-13 16 15,-2-2 12-15,3-2 20 16,-1 0 5-16,0 0-5 0,0 0-10 16,0 0-19-16,0-1-8 15,0 0-12-15,0 0-2 16,13-7-1-16,6-1 1 16,31-44 3-16,-28 27 1 15,4-2 1-15,2-1 0 16,1 1-1-16,0 0-1 15,1 7 8-15,-3 2 4 16,-1 4 3-16,0 5-1 16,-3 5-7-16,4 5-2 0,7 11-5 15,-3 4 0-15,4 13 6 16,1 9-3-16,-3 11 1 16,6 7 0-16,4 12-2 15,0 1 2-15,-9-5-1 16,-2-5 1-16,-10-11-3 15,-2-8-2-15,-3-5-2 16,-5-1-8-16,-1-2-59 16,-5-4-73-16,0-2 86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9T17:38:51.1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21813 6873 79 0,'30'-55'56'15,"-30"55"2"-15,0 0-21 16,2 1-6-16,-2-1 14 15,0 0 10-15,0 0 17 16,0 0 4-16,0 0-6 0,0 0-5 16,0 0-13-16,0 1-5 15,3 9 1-15,0 3 2 16,11 32-1-16,-13-26-2 16,-1-1-12-16,0 5-8 15,-2 3-8-15,-2 4-3 16,-1 9-1-16,-3 2 3 15,2 0 2-15,-1-2 0 16,-2 1-3-16,1 5-6 16,1 6-6-16,-1 0-3 0,2 4-1 15,0-1 1-15,-1 2-1 16,2-6 1-16,1-11 15 16,3-7 3-16,2-10 4 15,2-3 1-15,0-4-13 16,0-5-1-16,0-3-4 15,-1-2-1-15,-2-3-2 16,1-1 2-16,-1-1 9 16,0 0 2-16,0 0 3 15,0 0 0-15,0 0-1 16,0 0 4-16,0-1 0 16,0 0-2-16,11-15-8 15,37-37-7-15,-27 26-6 16,0 2 1-16,2-4-1 15,-3-2 1-15,2-1-1 16,1-3 1-16,-1 4-1 0,5 0 0 16,-2-5 0-16,2-1 1 15,-2-6 0-15,-1 0 0 16,2 3 0-16,-6-3 0 16,1 1 0-16,0 0-1 15,-4-1 0-15,-1 6 1 16,-5 15 1-16,-4 4 2 15,-4 11 0-15,-2 5 1 16,-1 0-4-16,0 2-1 16,0 0-4-16,-1 0-3 0,1 0-1 15,0 0 1-15,0 0 6 16,0 0 1-16,0 29 4 16,0 37-1-16,0-20-2 15,0-3-1-15,1 1 1 16,1 2-1-16,1 0 0 15,1 1 0-15,-1-1 0 16,-1-2 0-16,-1 2 0 16,0 5-1-16,3-3 0 15,-1-4 1-15,4-7 0 16,2-6 1-16,-2-6-1 16,2 3 0-16,0-12 0 15,0-2 0-15,2-4-2 16,1-4 0-16,2-1 0 15,1-2 0-15,-3-3 1 16,1-2-1-16,-3 1 1 0,-2 0 0 16,1 1 0-16,3 0 1 15,0 0 0-15,-3-1 1 16,5-5-1-16,-5 1 1 16,5-3 1-16,1-5 0 15,-1 1 2-15,-2-3 1 16,-5-1 10-16,2 2 2 15,0-1 2-15,-3-1-1 16,4-3-9-16,-2-6-2 0,1-12-4 16,0-5 5-16,2-8 7 15,-1 4 2-15,5-6-1 16,0-5-3 0,1-2-10-16,1-7 0 0,2-8-2 15,2 5 0-15,-2 2 0 16,2 7 0-16,-1 15 0 15,-4 7-1-15,-4 7 0 16,-1 5-1-16,-7 12-4 16,0 3-12-16,-3 6-58 15,0 2-65-15,1 4 85 16</inkml:trace>
  <inkml:trace contextRef="#ctx0" brushRef="#br0" timeOffset="1451.03">22993 7330 407 0,'3'1'102'0</inkml:trace>
  <inkml:trace contextRef="#ctx0" brushRef="#br0" timeOffset="1785.16">22996 7331 266 0,'0'0'217'0,"0"0"46"16,0 0-57-16,0 0-90 16,0 0-30-16,0 0-40 15,0 0-11-15,0 0-10 16,5 0-3-16,2-1-9 0,0 0-1 15,2-3-3-15,1 1-1 16,4-3-2-16,30-12-2 16,-26 12-3-16,2 0-1 15,3 5 0-15,1-1-1 16,4 5 0-16,-3-1-2 16,-2 2-2-16,-1 7-1 15,-4 2-11-15,-3 2-4 0,-2 5 1 16,0-2 1-16,-3 5 11 15,2 6 5-15,-4 7 0 16,2 4 0-16,2 5-7 16,2-5-6-16,5 2-18 15,1-4-7-15,-2-6-15 16,1 2-8-16,-4-10-35 16,-1-3-29-16,1-10 81 15</inkml:trace>
  <inkml:trace contextRef="#ctx0" brushRef="#br0" timeOffset="2054.65">23595 7143 768 0,'-2'0'51'0,"1"0"-142"16</inkml:trace>
  <inkml:trace contextRef="#ctx0" brushRef="#br0" timeOffset="2291.24">23544 7171 325 0,'-81'32'199'16,"65"-28"-27"-16,0 0-76 15,1 3-20-15,-4 5-31 16,0 0-9-16,-5 6-6 16,-4 2-3-16,1 7-6 15,-2 1-4-15,-3 7-6 16,0 2-3-16,-1 9-7 15,-2 10-1-15,3-3 0 16,1 1-2-16,2-2 2 16,5-6-1-16,4-4 1 15,3-5 0-15,3-10 0 16,1-7 0-16,2-7-16 16,4-1-29-16,2-5-170 15,4-3 147-15</inkml:trace>
  <inkml:trace contextRef="#ctx0" brushRef="#br0" timeOffset="2864.28">24608 6860 455 0,'2'65'113'15</inkml:trace>
  <inkml:trace contextRef="#ctx0" brushRef="#br0" timeOffset="3024.53">24636 7105 229 0,'3'27'131'15,"-1"0"-15"-15,-2 8-36 16,0 4-7-16,-3 12-23 16,-3 1-14-16,-1 3-28 15,-1 0-8-15,-2-5-29 16,2 0-19-16,2-16-95 16,1-9 92-16</inkml:trace>
  <inkml:trace contextRef="#ctx0" brushRef="#br0" timeOffset="3377.66">24383 7310 904 0,'6'5'249'0,"9"0"-407"16,7 1-53-16,7 8 47 15,-3 1 27-15,3-8 127 16,0 0 59-16,4-7 49 15,4-2-2-15,2-2-33 16,4-1-25-16,-4-3-73 16,-3-3-25-16,-7-2-67 15,-6-7-73-15,-2-4 131 16</inkml:trace>
  <inkml:trace contextRef="#ctx0" brushRef="#br0" timeOffset="3611.88">25259 6597 907 0,'-2'18'102'16,"-3"12"-190"-16</inkml:trace>
  <inkml:trace contextRef="#ctx0" brushRef="#br0" timeOffset="4123.51">25184 6930 210 0,'-18'61'172'0,"1"5"10"15,1 1-30-15,-3 4-69 16,1-5-21-16,2-11-5 15,1-3 3-15,5-20-7 16,3-5-7-16,4-9-16 16,3-3-9-16,0 1-11 15,1-1-4-15,1 0-6 0,1-4-13 16,1-7-2-16,2-1 2 16,3-6 7-1,5-2 11-15,6-8 2 0,0-6-2 16,4-7-4-16,-1-4-1 15,3 0 7-15,-2 2 5 16,1-2 5-16,0-1 1 16,0-1-6-16,-2-2-5 15,6 8-5-15,-1 4-2 0,-2 6 1 16,5 3-1-16,-1 7-1 16,0 3 1-16,0 5-2 15,-3 4 1-15,-2 4 0 16,-2 2 1-16,-8 11 0 15,-1 4 1-15,-7 6 8 16,-4 3 1-16,-3-6 10 16,-3-1 6-16,-6-8 6 15,-3 2 5-15,-5 1 1 16,-5-1 0-16,-9 1-8 16,-2-2-5-16,-7-6-8 15,5 1-4-15,0-9-7 16,7-2-3-16,6-7-13 15,1-6-16-15,6-7-45 16,-10-6-26-16,6-5-41 16,4-1-21-16,7-4-30 15,11-3-22-15,16 0 135 0</inkml:trace>
  <inkml:trace contextRef="#ctx0" brushRef="#br0" timeOffset="4329.99">26024 6941 798 0,'3'-8'322'0,"1"8"-287"15,-3-1-90-15</inkml:trace>
  <inkml:trace contextRef="#ctx0" brushRef="#br0" timeOffset="4536.51">26032 6932 221 0,'0'0'176'15,"0"0"10"-15,0 0-53 16,0 0-7-16,10 1-37 16,5 4-12-16,30 27-6 15,-26-27 0-15,0-2-12 16,2 2-9-16,-2-3-17 15,5 2-8-15,-1 0-18 16,-3-1-6-16,6 0-9 16,-6-2-9-16,5 0-16 15,0 1-7-15,-2-2-25 0,0 0-15 16,-2-4-50-16,-1 2-28 16,-3-5-77-16,0 2 139 15</inkml:trace>
  <inkml:trace contextRef="#ctx0" brushRef="#br0" timeOffset="4963.35">26182 7283 606 0,'4'3'199'0,"5"4"-222"16,5 1-2-16,-3 0 11 0,0-1 14 15,0-3 54-15,-1-2 19 16,2-1 14-16,5 1-11 16,4-3-32-16,0 1-19 15,5-1-34-15,-4-1-16 16,0 3-33-16,-4-1-23 15,-1 0-57-15,1 1-79 16,-3-1 142-16</inkml:trace>
  <inkml:trace contextRef="#ctx0" brushRef="#br0" timeOffset="5841.39">27341 6883 451 0,'23'22'182'16,"-25"-28"-130"-16,-2 0-95 15,-3 0-3-15,0 3 14 16,-7 0 49-16,-1 0 21 16,1 5-4-16,-4 3-12 0,-3 5-13 15,2 2 2-15,-4 4 6 16,5-1 6-16,-2 3 5 16,0 7-1-16,0 5-4 15,3 3-2-15,1 5 6 16,1 0 8-16,5-4 18 15,2-2 4-15,8 2-1 16,4 3-7-16,6 3-16 16,4-2-6-16,7-10-8 15,-1-2-2-15,6-6 1 16,3 1-1-16,-5-5 9 16,6 1-1-16,3-6 2 15,1-2-1-15,7-2-9 16,-2-5-2-16,-1-2-4 15,2-3-1-15,-3-4 1 16,-2-1-1-16,-1-5-2 0,-2 0-2 16,-10-2-3-16,1-2-2 15,-6 1-2-15,-3 0-1 16,2 0-1-16,-3-5 0 16,-4-2 0-16,1-2 2 15,-1 1-1-15,-7-3-1 16,4 3-8-16,-6 1 0 15,-3-1-2-15,-1 2 3 16,-8 0 9-16,2-1-2 0,-4-3 0 16,-2 2-1-16,-7 1-5 15,-3 0 0-15,-5 7 1 16,-6 1 1-16,-5 5 1 16,-8 3-3-16,-7 2-3 15,-1 3-1-15,-2 2-9 16,2 2-6-16,8 4-28 15,-3 1-26-15,-1 3-117 16,4-1 128-16</inkml:trace>
  <inkml:trace contextRef="#ctx0" brushRef="#br0" timeOffset="44673.93">13374 11031 424 0,'25'28'138'0,"-21"-26"-206"16,1 0-62-16,-3-1-10 15,-2-1 18-15,0 0 138 16,0 0 68-16,0 0 61 16,0 0 16-16,0 0-37 15,-1 0-28-15,0 0-52 16,0 0-16-16,0-1-2 16,-1 0 8-16,1 0 7 15,0-1-2-15,0 1-13 16,0 0-8-16,0 0-11 15,-1 0-3-15,-1 0-3 16,0 0-1-16,0-1 0 16,-4-2 0-16,4 1 0 15,-3-5-1-15,3-1 2 16,-2-1 4-16,-32-28 13 16,26 32 3-16,-3-1-3 15,1 1-5-15,-2 3-20 16,5-1-11-16,-5 4-19 0,-3 2-2 15,-3 4 6-15,-5 4 8 16,-1 9 20-16,-5 3 3 16,6-1 2-16,-2 1 1 15,3-5 0-15,2 4-1 16,2 4-1-16,1 3 0 16,4 0 0-16,-1-2 1 15,1 1 2-15,-3-3 4 0,2 4 3 16,6 4 2-16,-1 7-2 15,-1 8-1-15,6 4-3 16,-2 3 2-16,-6 0 3 16,6 1 4-16,-5-1 1 15,4-5-1-15,4 8-3 16,0 0-4-16,-3 1-2 16,-1 2 1-16,0-2-1 15,0-4 1-15,2 0-2 16,0 0 10-16,0 0 15 15,2-3 3-15,3 2 4 16,-1-3-9-16,3 4-15 16,0 5-5-16,0 2-5 15,1 5-1-15,0 0-1 16,0 1 0-16,1-4 0 16,2-2 0-16,3-4 1 0,2-1 0 15,3-2-1-15,1-2 1 16,6-2 0-16,-2-1-1 15,4 5 1-15,1-2-1 16,-4 3 0-16,0 4 0 16,-1 0-2-16,-5-2-2 15,1 0 0-15,1-7-1 16,-5-1 4-16,4-2 1 0,0-5 0 16,3 1 1-16,0-4 0 15,1 2 0-15,6 2 0 16,0-4 0-16,4-7 1 15,5-6 0-15,-1-7 1 16,3 1 0-16,-1-5 1 16,-1 1-1-16,1-10 0 15,1-3-2-15,-6-6-1 16,-1-10-1-16,-8 2 0 16,2-3 1-16,-2-1 2 15,2 3 0-15,3-6 1 16,-6-4-1-16,3-12 1 15,-1-4-1-15,0-8-1 16,3-2 0-16,-4-3-1 16,3-4 0-16,-2-4-1 15,1-3 0-15,0-9-1 16,-4 0 0-16,1 4 1 16,3-1 0-16,-2 5 1 0,-1 4 0 15,0-1 0-15,-4 2 0 16,2 3 1-16,0-5-1 15,-1 7-4-15,-3-1-1 16,-5 2 0-16,4 3 1 16,-3-2 3-16,2-2 1 15,0-3 1-15,-7-1 0 16,4-2-1-16,-1 0 1 16,-3 4-1-16,5 0 0 15,-5 5 0-15,-2 0 1 0,0 6 0 16,-2 4-1-16,0-1 1 15,-2 1-1-15,0 3 1 16,1 3 0-16,0 2 0 16,-2-2 0-16,2 2 1 15,-4-2 1-15,7 3 1 16,-2 4 0-16,-2 0 3 16,-1 5 1-16,-4 3 1 15,6-1 1-15,-3-4-4 16,-1-5-2-16,2-6-3 15,-4-2 0-15,2 5-1 16,5 0 1-16,-6 1 0 16,6 3-1-16,-8-4 0 15,2 3 1-15,0 5 0 16,-2-2-1-16,0 7 0 16,-3-1 0-16,-3 2-4 0,1-1-2 15,3 4-2-15,0-2 1 16,1 2 0-16,-2 0-2 15,-3-1-3 1,-1 3-3-16,-5-2-3 0,3 3 1 16,-2-2 0-16,0-4-4 15,1 2-6-15,-3-1-2 16,0 6-10-16,0 0 1 0,-3 2-13 16,4 3-10-16,1 2-100 15,1 1 107-15</inkml:trace>
  <inkml:trace contextRef="#ctx0" brushRef="#br0" timeOffset="47009.24">11600 13253 325 0,'-1'0'147'0,"0"0"-93"16,0-1-103-16,0 0-39 15,-1 0 4-15,-8-15 57 16,-19-28 48-16,18 24 46 15,-4 7 15-15,0-1-2 16,-3-2-10-16,1 5-10 0,3 2-16 16,-1-1-8-16,1 2-9 15,1-4-21-15,-6-1-8 16,-5-2-32-16,-5 0 1 16,-4 1-5-16,-4 2-1 15,-2 4 11-15,-3 0-6 16,-4 3-8-16,-1 3 1 15,2 3 3-15,0 4 8 16,-2 3 16-16,-2 3 6 16,-4 4-15-16,-2 5-15 0,-1 2-13 15,1 1-31-15,-3 1 56 16</inkml:trace>
  <inkml:trace contextRef="#ctx0" brushRef="#br0" timeOffset="47499.86">10538 14106 74 0,'29'45'59'16,"1"-3"10"-16,4-12-3 15,0-1-2-15,5-10 10 16,1 0-3-16,1-3 2 15,2-1-1-15,-3-7-6 0,3 1-4 16,-4-9-19-16,2-4-9 16,1-6-17-16,-1-5-5 15,2-3-4-15,-1-3-2 16,-1-4-4-16,-1-6-2 16,-1-4 0-16,0-4-1 15,-5-4 1-15,-4 4 0 16,-3-4 3-16,-4 1 0 15,2-3 0-15,1-4 0 16,0 6-2-16,3 3-1 0,-4 0-3 16,4-1-1-16,0-3-1 15,-3-4-2-15,0 0-7 16,-2 2-1-16,-2-6-1 16,-5-2 2-16,-3 5 11 15,-2 1 5-15,-6 7 9 16,-1 0 1-16,-4 3 0 15,-2 0-3-15,-5 3-9 16,-1 4-4-16,-2 0-17 16,-3 4-14-16,-6 2-31 15,0-1-33-15,-10 5 63 16</inkml:trace>
  <inkml:trace contextRef="#ctx0" brushRef="#br0" timeOffset="50075.01">10722 13235 266 0,'27'22'67'15</inkml:trace>
  <inkml:trace contextRef="#ctx0" brushRef="#br0" timeOffset="50669.76">10712 13143 91 0,'-2'-7'91'0,"1"1"34"15,0 1-3-15,0 2-11 0,0 1-1 16,1 0-2-16,0 1-5 15,0 1-28-15,0 0-18 16,-3-1-41-16,0 1-16 16,-2 0-10-16,-3 1-3 15,-1 2 12-15,-5 0 5 16,-32 26 5-16,27-13 0 16,0 3-1-16,-1 5-1 0,0 0 0 15,0 4 0-15,3 3-2 16,-2-4 1-16,3 7 3 15,-1 4 1-15,-5 7-1 16,1 0 0-16,-3-1-5 16,1-9-1-16,6-2-2 15,2-3 0-15,4-2-1 16,4 1 0-16,3-5-1 16,0-2 1-16,4-1-1 15,-1-1 0-15,1-2 0 16,1 2 0-16,3-1-2 15,-1 3-2-15,2 0-1 16,2 2-1-16,0 3 0 16,1-3 2-16,2 0-5 15,2-3-1-15,4-5 0 16,-1-2-2-16,5 4-7 16,1-3-14-16,6 7-64 0,-1 1-78 15,4-1 111-15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9T17:40:55.1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6092 5005 134 0,'42'19'86'0,"-42"-19"0"15,-2-1-9-15,2 1-14 16,0 0-7-16,0 0-7 16,0 0-1-16,0-1-11 0,0 1-4 15,0 0-15-15,0 0-6 16,0 0-2-16,0 0 6 16,0-1 4-16,0 1 0 15,2-1-2-15,5-1-4 16,4 1-2-16,-2-1 1 15,0 0 0-15,35-11 1 16,-34 6-1-16,5 1 0 16,4-3 5-16,-5 0 1 0,6 1-1 15,1-1-1-15,-1 1-9 16,0 3-2-16,-2 1-4 16,-2 2-1-16,0 1 0 15,-1 0-1-15,-3-1 0 16,-1 0 0-16,-5 4 1 15,0-2-1-15,-2 2 0 16,0-3 1 0,-4 1-1-16,0 0 0 0,0 0 0 15,0 0 0-15,0 0-1 16,4 1 1-16,0-1 0 16,-2 0 0-16,0 0 0 15,0 0 0-15,-1 0 0 16,-1 0-1-16,1 0 0 15,-1 0-1-15,0 0 0 16,4 1 2-16,6 0-4 0,0-1-25 16,7 1-108-16,32-1 94 15</inkml:trace>
  <inkml:trace contextRef="#ctx0" brushRef="#br0" timeOffset="1377.81">7320 4903 571 0,'-3'0'178'0,"2"0"-307"15,0 0-24-15,0 0 0 16,0 0 15-16,-1 0 123 15,1 0 22-15,0 0 39 16,0 0 19-16,0 0 28 16,0 0 3-16,0 0-18 15,-1 0-14-15,1 0-21 16,0 0-6-16,0 0-3 16,0 0-1-16,0 0 5 15,0 0 0-15,-1 0-14 16,1 0-10-16,0 0-14 15,0 0-5-15,0 0 0 16,0 0 3-16,-1 0 4 0,2 0 4 16,0 0 1-16,0 1-1 15,6 4-2-15,6-3-1 16,0 1 0-16,28 28 0 16,-30-31-1-16,-1 2 2 15,-2 3 7-15,2-3 4 16,1 1 5-16,0 0 0 15,-1-2-7-15,2 0-3 16,-2 1-4-16,0 3-1 0,1-1 1 16,0-1 2-16,-2 0 5 15,0-3 0-15,-1 0 2 16,0 1-2-16,2-1-4 16,0 0-3-16,0 2-1 15,2-2-2-15,-1 2 3 16,0 2-1-16,3 0 2 15,0-2-1-15,-2-1 2 16,2 3 5-16,3-5 9 16,-6 2 4-16,5 1 0 15,-2-3-4-15,-5 1-10 16,1-3-3-16,-1 0-4 16,-1 2-2-16,0-1-1 15,3 2-1-15,-4-1 0 16,-1-3 0-16,0 2 0 15,0 1-1-15,0 0 0 0,0 2 0 16,2 1 0-16,-4-1 0 16,2 4 0-16,-1-5 0 15,3 3 0-15,-1-3 0 16,1 0 1-16,0 0-1 16,2-1 1-16,1-1 0 15,2 1-1-15,-1-1 0 16,1 1 1-16,1 0-1 15,0 1 0-15,2-1 1 16,2 0-1-16,-2 1 0 0,-2-4 1 16,4 3-1-16,-2-1 1 15,1-3-1-15,2 4 0 16,1-1 0-16,-4 2 0 16,-4 2 0-16,-3 0 0 15,-2 0 0-15,4-2 0 16,-2 0 0-16,2 1 0 15,0 1 0-15,2-1 0 16,-1 2 0-16,-2-5-3 16,-2 2-13-16,-3 2-116 15,0-2 95-15</inkml:trace>
  <inkml:trace contextRef="#ctx0" brushRef="#br0" timeOffset="5249.75">6083 10169 76 0,'0'-1'40'0,"0"0"-4"16,0 0-20-16,0 0 5 0,0 0 7 16,0 0 10-16,0-1 2 15,0 1 2-15,0 0 1 16,0 0 0-16,0 0 3 15,0 0 0-15,0-1 0 16,0 1 13-16,0 0 5 16,0 0 10-16,0 0-2 15,0 0-16-15,0 0-13 16,0-1-27-16,0 1-8 0,0 0-7 16,-2 0 0-16,1 0 8 15,0 0 5-15,0-1 12 16,0 1 4-1,0 0 1-15,-1 0-2 0,0 0-10 16,-4-3-4-16,2 2-6 16,-2 0-3-16,3 1 1 15,0-1 4-15,2 1 7 16,0 0 3-16,0 0 1 16,0 0 2-16,-1 0 1 15,1 0 0-15,0-1-6 16,0 2-3-16,0 0-8 15,0 0-4-15,0 0 0 16,-1 0 0-16,1-1 3 16,0 0 2-16,0 0 2 15,0 0 0-15,0 1-2 16,0 0-3-16,-1 0-4 0,1 0 0 16,0 0-2-16,0 0-1 15,0 0-2-15,0 0 0 16,-1 0-1-16,2 0 0 15,0 0 1-15,0 0 2 16,0 0 1-16,0 0 0 16,4 0 0-16,9 2 0 15,0 0 0-15,29 2 0 16,-25-5 1-16,-3-2 0 0,0 3-1 16,1 0 0-16,-2 0 0 15,-3-1 0-15,4 0 0 16,-2-1 0-16,1 0 0 15,1-1 0-15,-3 1 0 16,1 2-1-16,1 0 1 16,-2-1 0-16,-2 1-1 15,3 0 1-15,-1 1 0 16,2 1 0-16,-1-1 0 16,-2-1 0-16,-1 0 0 15,2 0 0-15,-1 0 1 16,-1 2-1-16,1 1 0 15,-1-2-1-15,-2 1 0 16,-3-2 0-16,0 2 1 16,-3-2 0-16,-1 0 0 15,0 0 0-15,0 0 0 0,0 0-1 16,0 0-2-16,0 0-1 16,0 0 1-16,0 0-2 15,0 0 1-15,0 0 0 16,0 0-1-16,2 4 1 15,2 4-1-15,-1-2-4 16,1 2-11-16,0-1-9 16,1 2-42-16,1 2-33 0,21 22 66 15</inkml:trace>
  <inkml:trace contextRef="#ctx0" brushRef="#br0" timeOffset="6163.48">8423 10085 621 0,'-1'0'187'0,"0"0"-379"16,-1 0 129-16</inkml:trace>
  <inkml:trace contextRef="#ctx0" brushRef="#br0" timeOffset="6825.44">8410 10090 299 0,'-1'0'176'0,"0"0"-27"16,0 0-47-16,0 0-48 16,-1 0-13-16,1 0-3 0,0 0-2 15,0 0 2-15,0 0 3 16,0 0-8-16,-1 0-2 16,1 0-15-16,0 0-8 15,0 0-8-15,0 0-5 16,0 0-3-16,0 0-3 15,-1 0-1-15,1 0 2 16,0 0 5-16,0 0 3 16,1 0 3-16,0 0 2 0,0 0-1 15,10 1-1-15,5 3-1 16,30 27 0-16,-30-29 1 16,-1 1-1-16,-2-1 1 15,-2 0 0-15,0 0-1 16,1-1 1-16,1 2-1 15,0-1 1-15,0-1 0 16,-2-1-1-16,1 0 0 16,6-1 1-16,-4 1 0 15,6 0 0-15,0-2 0 16,0 0 0-16,5 0 0 16,-2 1 0-16,2 0-1 15,3-1 1-15,-4-2 0 16,-1 2 2-16,1-2 8 15,-4 2 3-15,3-3 1 16,-2 1-1-16,-1-1-8 0,0 2-2 16,-4 0-3-16,1 0 0 15,-2 2-1-15,-1 0-1 16,-2 1 0 0,4 1 0-16,-2 1 1 0,-3-1 0 15,3 0 0-15,-1-1 0 16,2 0 0-16,6-2 0 15,-2 1 0-15,2 0 0 16,0-3 1-16,-2 3-1 16,-3-1 1-16,-3 0 1 0,-3 2-1 15,-2-2 0-15,-3 4 0 16,-1-2 0-16,-3 0-1 16,0 0-1-16,0 0-16 15,-2 0-11-15,1 0-35 16,0 0-38-16,0 0 66 15</inkml:trace>
  <inkml:trace contextRef="#ctx0" brushRef="#br0" timeOffset="10905.89">11084 7967 125 0,'38'-32'36'0,"-27"28"-50"16,3-1-12-16,0 2 0 15,-5 0 12-15,-1 1 21 16,-2 1 31-16,-1-2 5 0,-1 2 2 16,-3-1 2-16,-1 1 4 15,0 0 2-15,0 1 9 16,0-1-1-16,0 1-12 15,0 0 1-15,-1 0-3 16,0 0-6-16,0 0-14 16,1 0-9-16,0-2-15 15,0 2-3-15,0 0-1 16,0 0 0-16,0 0 2 16,0-1 0-16,0 1 6 15,0 0 3-15,0 0 8 16,0 0 1-16,0 0-2 15,0 0-4-15,0 0-4 16,1 1-2-16,9 4-1 16,0 0 0-16,5 0-1 15,32 33 3-15,-21-32-1 16,3-1 0-16,6-4-1 16,-1-1-4-16,1 1-1 0,2 1 0 15,-4 3-1-15,2 0 0 16,-4 2 0-16,-6-3 1 15,-5 0-1-15,-4-1 1 16,-7 1-1-16,-3-4-1 16,-2 3-5-16,-4 0-3 15,-2-3-15-15,1 0-20 16,0 0-57-16,-3 9-80 0,-17 2 114 16</inkml:trace>
  <inkml:trace contextRef="#ctx0" brushRef="#br0" timeOffset="12105.64">14006 8048 762 0,'-1'-2'223'0,"5"-2"-322"16,1 1-94-16,0-2 26 15,-1 2 62-15,-4 2 151 16,-1 2 33-16,1-1 15 15,0 0-12-15,0 0-31 16,0-1-13-16,0 0-13 16,0 1 2-16,0 0 6 0,0 0 5 15,0 0 15-15,0 0 2 16,0 0-6-16,0 0-8 16,0 0-23-16,0 0-10 15,0-2-10-15,0 1-1 16,7-1-1-16,14-1 1 15,34-7 2-15,-27 7 1 16,2 1 0-16,0-2 1 16,-1 4 0-16,-3 0-1 0,-5 0 1 15,-6 1 0-15,-8 2-1 16,-2-1 0-16,-3 0 0 16,-2-1 0-16,0-1 0 15,0 0 0-15,0 0-2 16,0 0-1-16,0 0-11 15,0 0-8-15,0 0-39 16,-1 0-46-16,0 0 69 16</inkml:trace>
  <inkml:trace contextRef="#ctx0" brushRef="#br0" timeOffset="15381.22">10342 10055 67 0,'0'-1'53'0,"0"0"12"16,0 0-6-16,0 0-15 15,0 0-11-15,-1 1-13 16,0 0-4-16,0 0 3 16,0 0 2-16,0 0-3 15,-1 0-4-15,1 0-8 16,0 0-1-16,-1 0 3 16,1 0 2-16,0 0 7 15,-1 0 4-15,1 0 14 16,0 0 6-16,0 0-5 15,0 0-4-15,0 0-21 16,-1 0-7-16,1 0-3 16,0 0-1-16,0 0 0 15,0 0 1-15,0 0-1 16,0 1-1-16,1 0 0 0,0 0 1 16,0 0 0-1,0 0 2-15,4 3-1 0,7 2 0 16,2-2 0-16,29 7-1 15,-26-14 1-15,1 1-1 16,4-2 1-16,2 2 0 16,-1 0 1-16,3 1 1 15,0 1 1-15,0-3 1 16,-1 3 1-16,-1 3 0 16,-7-1 0-16,1 4 0 15,-5-2-2 1,2 1 0-16,3 0-1 0,2-2-1 0,4 2 1 15,0-5 0-15,0 2 0 16,0 0-1-16,-1 1 1 16,0-1-1-16,-4-1 0 15,1 3 0-15,-8-2-2 16,0-1 0-16,-4 1 0 16,-1-2 0-16,-1 1 2 15,-4-1 1-15,-1 2 4 16,-1-2 1-16,0 0 2 15,0-2 5-15,0 2 11 16,-1-1 3-16,1 0-11 16,0 1-28-16,0 0-73 15,0 0-43-15,-21 4 70 16</inkml:trace>
  <inkml:trace contextRef="#ctx0" brushRef="#br0" timeOffset="108087.43">12859 16076 308 0,'25'26'135'16,"-22"-26"-72"-16,-3-2-33 15,4 2-25-15,-4 0-4 16,-1 0 1-16,0 0 3 15,0 0 14-15,0 0 0 16,0 0 3-16,-1 0-2 16,-1 0-12-16,-3 1-3 0,-1 0 0 15,3-1 2-15,0 0 4 16,0 0 0-16,2 0-1 16,1 0-2-16,-3-1 0 15,0 0 1-15,2 0 4 16,0 0 0-16,-1-1-2 15,0 1-3-15,-2-1-4 16,-2-3-1-16,0 0 2 16,2-1 0-16,-2-10-1 15,-27-31 0-15,27 26-2 16,-2-1 0-16,-1-3-1 16,-1 1 0-16,1 2 0 15,0 3-1-15,3 5-1 16,-2-1-1-16,2 1-2 15,-1-1 0-15,-1-1 2 16,1 2 1-16,-3 3-1 16,-3 0-4-16,-1 2-5 15,-1-1-1-15,1 4 2 0,-1 0 5 16,0 2 11-16,0 0 5 16,-2-4 9-16,1 5 8 15,0-3 11-15,-1 5 2 16,0 3-1-16,-1-1-7 15,1 5-18-15,1-6-8 16,2 2-11-16,-5 0-7 16,2 4-12-16,-5 0-3 15,-2-1 0-15,4-2 4 16,-4-1 13-16,6 3 4 0,0 1 3 16,3 1-3-16,1 1 1 15,-1 0-3-15,1 2 0 16,0 1 3-16,0-1 4 15,2 3 4-15,1-3 12 16,0 0 9-16,-1 0 14 16,2-2 2-16,-1 4 1 15,2 2-4-15,-3 5-10 16,0-1-3-16,1 2-1 16,-1-2 2-16,2 3 6 15,3 1 4-15,-4-4 2 16,2-1-1-16,-1 0-5 15,-1-4-4-15,4 6-8 16,-3-2-4-16,1 0-9 16,5 4-4-16,1-2-2 0,3 3-1 15,1-1-1-15,-2 1 1 16,2 0 0-16,2 0 0 16,1-2 0-16,-2-2 0 15,3 4-1-15,-2 2 0 16,0 6-2-16,-2 0-2 15,3 0-1-15,3-2 0 16,3-2 2-16,1 1 2 16,1-4 2-16,0 0 0 0,1 2 0 15,0 5 0-15,0-1 0 16,0 0-1-16,0-5 0 16,3-5 0-16,-3-2 0 15,0-3 0-15,1 0 0 16,2-2 0-16,2 1 1 15,5-1 0-15,2-2-3 16,1-1 1-16,0-3-2 16,-4 1 0-16,3-5 2 15,-3 2 0-15,1-4 1 16,0-3 0-16,-2 0 1 16,-2-3 0-16,0-2-1 15,-2-1 1-15,-4-5 0 16,6 0 1-16,-1-1 0 15,0 1 0-15,4-3 0 16,-3-1 1-16,1-7-1 16,2 2 0-16,-2 0 1 0,1-3-1 15,-2 4 0-15,0-2 1 16,-2-1 2-16,-1 4 0 16,-1-3 1-16,-2 0 0 15,-1-3 0-15,-1 0-1 16,-1-4 0-16,-1 1 0 15,0 1-2-15,0 1-1 16,2 4 0-16,-2 0-1 0,1-1 0 16,0 2 1-16,0-3-1 15,-1 7 0-15,1 1 0 16,-1 0 1-16,-3 5 0 16,1-1 0-16,-5 4 2 15,2 1-1-15,-5 3 0 16,2 0-3-16,0-1-29 15,-2-1-43-15,3-7 47 16</inkml:trace>
  <inkml:trace contextRef="#ctx0" brushRef="#br0" timeOffset="123191.9">7468 16843 174 0,'0'0'78'0,"0"0"-45"16,0 0-33-16,0 0-36 16,0 0-3-16,0 0 11 15,0 0 17-15,0 0 45 16,0 0 13-16,0 0 13 15,0 0-4-15,0 0-9 16,0 0 1-16,0 2 6 16,0-2 4-16,0 0 0 15,0 1-3-15,-1-1-8 16,0 0-5-16,0 0-12 16,0 0-6-16,0 0-11 15,-1 0-6-15,2 0-4 0,0 0 0 16,0 0 12-16,-1 0 6 15,0 0 9-15,0 0-2 16,0 0-10-16,0 0-7 16,-5 2-7-16,-7 1 0 15,2 0-1-15,-33 4-1 16,30-8 0-16,2-2 0 16,0 2 14-16,1-1 1 15,0 1 0-15,-3-2-2 16,1 2-17-16,0 0-2 0,0 1 1 15,-1 0 3-15,-1 1 4 16,-1 0 1-16,2 3-1 16,-1-4-2-16,1 3-4 15,2 1-4-15,-3-3-7 16,2 3-4-16,-2-1-10 16,-5 0-4-16,0 2-4 15,0 1 2-15,-1 1 7 16,5 1 6-16,-1-1 9 15,-1 3 4-15,6 0 2 16,-2 1 1-16,2-1 1 16,2-1 1-16,0-1-3 15,2 0-2-15,1-1-8 16,1 3-3-16,0 0-4 16,-1 0 2-16,0 6 5 15,0-1 4-15,-1 5 7 0,1 1 1 16,-2-2 3-16,1 3-1 15,-1 1-2-15,0-1-1 16,-1 0-1-16,0-2 1 16,1-2 3-16,2 3 1 15,0 1 1-15,1 2 0 16,2 3 0-16,-3 4-1 16,4 0 0-16,1-4-1 0,2-1-1 15,1-5-1-15,0 0-1 16,2 5 0-16,2 0 0 15,2 1 0-15,3-2 3 16,0-4 0-16,2-6 1 16,-1 2 0-16,1-5 0 15,-1-3-3-15,3 4-9 16,1-6-3-16,1 0-2 16,0 2 2-16,2-6 7 15,0 4 2-15,3-6 4 16,-2-1 0-16,4 0 2 15,0-3 1-15,-1 2 0 16,3-3 1-16,-7-2 3 16,-3 0 3-16,-1-6 15 15,-5 4 8-15,-1-5-1 16,1 3-1-16,-2-2-16 16,4-4-8-16,-3-2-3 15,-1-2 0-15,-2-1-1 0,-1 0 0 16,3 2 1-16,-3-2-1 15,2 4 0-15,0 2 1 16,-3 2-1-16,2 2 0 16,1-4 0-16,-2 2 0 15,2-10-1-15,0-1 0 16,-2 0 0-16,2-4 1 16,0 6 1-16,-3 3 1 0,2 1 4 15,-1 4 1-15,-3 3 0 16,2 2-1-16,-1-2-4 15,0 1-1-15,-1-2 0 16,0 0 0-16,0 2-1 16,1 1 0-16,1 1-1 15,-2-2 0-15,1-1 1 16,-1-2-1-16,2 6 0 16,-2 1 1-16,0-1-1 15,1 4 0-15,-2-7 0 16,1 2 0-16,-1 2 0 15,0 0 0-15,0-1 0 16,0 0 0-16,1 1 0 16,-1 1 0-16,2 2-10 15,-2 2-7-15,0 0-15 16,0-1-10-16,0 1-19 0,0 0-11 16,0 0-19-1,0 0-6-15,0 0 3 0,0-1 4 16,0 1 62-16</inkml:trace>
  <inkml:trace contextRef="#ctx0" brushRef="#br0" timeOffset="127396.09">11517 17081 76 0,'0'-1'62'0,"0"-2"1"16,1 3-13-16,-1 0-10 15,0 0-20-15,0-1-7 16,0 1-4-16,-1 0 11 15,1 0 20-15,0 0 9 0,0 0 5 16,0 0-11-16,0-1-21 16,0 1-9-16,0 0-10 15,-1-1 0-15,1 1 10 16,0 0 10-16,0 0 14 16,-1 0 5-16,0-1-1 15,0 0-6-15,-1 0-10 16,1-1-7-16,1 1-8 15,0 0-3-15,0 0-2 16,0 0-2-16,-1 0-2 16,0-1 0-16,0 1-1 15,0 0 1-15,-1 0 0 16,-1-6 0-16,0-3 1 16,-2-2-1-16,-13-30-1 15,11 30 0-15,0-3-3 16,0 1 1-16,2-1-3 15,2-2-2-15,2-2 1 0,-1 1 1 16,-2-2 4-16,-3 1 1 16,1 6 7-16,-3-1 4 15,4 6 8-15,-5 1 0 16,-4-3-7-16,3 4-7 16,-8-4-17-16,5 1-5 15,-4 2-3-15,-1-1 2 16,1 6 6-1,-3-2 3-15,4 4 4 0,-3 0 2 0,4-4 4 16,0 3 4-16,1-1 2 16,3 2 0-16,1 2-1 15,1 0-3-15,-2 5-10 16,0-1-8-16,1 2-8 16,-3 1 0-16,1 1 15 15,3 1 11-15,2 0 12 16,5 0 1-16,-3 0-7 15,1 0-4-15,2 3-4 16,-3 3-1-16,6 4 2 16,-1 0 2-16,0 2 2 15,-1-1 3-15,0-3 5 16,0 3 1-16,3-1 4 16,-1-3 1-16,0 7 5 15,2-1 6-15,-4 0 15 16,1 6 4-16,-3-2-1 0,2-1-4 15,0 2-14-15,2-5-6 16,0 3 4-16,-3-2 3 16,5 4 5-16,-4 1-1 15,2-4-9-15,4 0-2 16,-4-8-4-16,6-3-3 16,1 1-5-16,-3 1-6 15,2-1-6-15,0 0-1 16,1-1-2-16,2 2 0 15,2 3-1-15,1-2 0 0,1 1 0 16,-1-2 0-16,1-2-1 16,0 2-1-16,3-6-1 15,0-1 1-15,2 0-1 16,3-2 2-16,0 3-3 16,2-2-2-16,1-4-1 15,-2 0-2-15,5-3 3 16,-3-2 1-16,-3 0-2 15,2-5-2-15,-7 4-1 16,-1-5 0-16,0-1 2 16,2 1 4-16,-1-8 0 15,5 6-1-15,0-4-1 16,-2-3-1-16,0 2 1 16,-2-3 1-16,-3-4 1 15,1 4 1-15,-2-3 0 16,-2-1 1-16,1 3 1 15,-1-3 3-15,-1-1 1 0,1 3 2 16,-1-2 0-16,-4 2-2 16,-1-8-8-16,-3-1-2 15,-2-2-9-15,2 0-4 16,-2 7 7-16,0 2 0 16,0 2 8-16,-1 2 3 15,-1-1 0-15,-2 1-4 0,0-4-6 16,-1 2-10-16,0-1-23 15,-3-3-6-15,-1-4-17 16,-2-3-4-16,-4-2 1 16,2-1 0-16,0 2 1 15,-1-4-5-15,-1 2-37 16,0-2 73-16</inkml:trace>
  <inkml:trace contextRef="#ctx0" brushRef="#br0" timeOffset="135174.48">9057 6183 151 0,'-1'-5'81'0,"1"3"2"15,0 1-44-15,0 0 0 16,-1-1 10-16,-1 1 5 15,1 0 8-15,0 0 10 16,0 0 19-16,0 0 2 16,0 0-9-16,0-1-8 15,-2 1-16-15,-8-5-7 16,-4-2-5-16,-28-30-1 16,26 28-4-16,2 1-3 0,-1-4-9 15,-3 2-7 1,5 0-10-16,-2 3-4 0,-3 1-6 15,-1 3-2-15,-4 0-1 16,-2 0 0-16,0-1 0 16,-2 0 0-16,1 0-1 15,-1 1-1-15,3 2-2 16,0-1-2-16,2 5-2 16,-1 0-3-16,0 3 1 15,-3 1-1-15,0 4 1 16,0 1-1-16,1 10-5 15,1 3-1-15,4 8-1 16,1 0 1-16,3-1 4 16,2-1 3-16,3-3 2 15,-1 2 2-15,3-1 1 16,-1 5 0-16,1 1-6 16,0-1-6-16,1 3-1 15,0-7-1-15,-1 6 7 0,2 2 7 16,1 8 3-16,2 5 0 15,1 1 1-15,2 0-1 16,2 0-2-16,0 0 1 16,3-3-2-16,2-3 1 15,2-7-1-15,2 2 1 16,5-5-2-16,2 0 0 16,7-5-3-16,6-3 0 15,3-8 1-15,5-3 2 0,2-6 4 16,-2-4 1-16,0-2 5 15,-1-4 1-15,-4-3 3 16,1-4-2-16,2-8-4 16,-2-3-2-16,0-10-1 15,1-2-1-15,-3-3 0 16,3-2 0-16,-1 4-1 16,0 4 0-16,-2-2 0 15,-4 5-1-15,-4-9-5 16,-3 0-7-16,2-1-24 15,-1-4-9-15,2 1-5 16,-1-3 6-16,-4-3 24 16,-2-4 10-16,0 6 10 15,-2 0 2-15,-3 8-3 16,-3 4-10-16,-4 3-28 16,2 1-18-16,-1 3-46 0,-4-2-21 15,-3 5 81-15</inkml:trace>
  <inkml:trace contextRef="#ctx0" brushRef="#br0" timeOffset="194615.36">20259 10218 122 0,'-5'33'87'0,"3"-33"3"16,1 0-28-16,-2 0-4 15,2 0-3-15,0 0-2 0,-1 0-12 16,1 0-7-16,0 0-10 15,0 0-1-15,0 0 5 16,0-1 4-16,-1 0 4 16,1 0-1-16,0 0-5 15,0 1 2-15,0 0 4 16,0 0 5-16,1 0 1 16,0 0-5-16,0 0-13 15,0 0-8-15,0 0-6 16,0 0-2-16,-1 0 9 15,-1 0 9-15,2 0 14 16,0 0 5-16,0 0-4 16,0 0-3-16,0 0-7 15,0 0 2-15,0 0 6 16,0 0-1-16,0 0-6 0,0 0-6 16,0-1-15-1,0-1-2-15,0 1-3 0,0-1-2 16,5-13 1-16,1 0-2 15,19-30-2-15,-10 27-1 16,1-1 0-16,3 0 0 16,0-2 0-16,0 5 0 15,-2-1 0-15,0 5-1 16,-2 5 0-16,-1-1-1 16,-1 3-1-16,2-3-2 15,-1 2-4-15,-2 6-3 0,-1 2-7 16,-4 3-6-16,2 2-16 15,1-3-16-15,1-2-48 16,-3 0-39-16,2-3-123 16,0-1 165-16</inkml:trace>
  <inkml:trace contextRef="#ctx0" brushRef="#br0" timeOffset="195129.44">21062 9334 289 0,'2'5'94'16,"0"6"-81"-1,0 6-25-15,0 0 7 0,-2 1 38 16,0-2 28-16,4-2 33 15,-7 1 5-15,-2 2-27 16,-3 4-26-16,-3 2-33 16,5 4-8-16,-3 0-2 15,2-3-1-15,2-3 1 16,-2 0-2-16,5-5-1 16,4-1 0-16,3-1-2 15,8-5-1-15,7 0-1 16,3 0-2-16,13-8-18 15,2 1-17-15,8-7-40 16,3-8-26-16,3-5-43 16,-2-8 4-16,-4-6 36 15,1-2 25-15,-7-2 70 16</inkml:trace>
  <inkml:trace contextRef="#ctx0" brushRef="#br0" timeOffset="195699.74">21125 9425 783 0,'-4'2'261'0,"-2"-1"-257"16,5 4-10-16,-3-2 16 16,2 1 28-16,2-4 35 15,-1 0 8-15,1 0-2 0,0 0-12 16,0 0-21-16,0 0-10 16,0 0-10-16,0 0-7 15,0 0 2-15,0 0 2 16,0 0 1-16,10 1-1 15,6 0-9-15,30 0-2 16,-25-3-6-16,2 0-3 16,-3-2-5-16,-2 2-4 15,-1-1-8-15,-4 1-6 16,-2 0-22-16,-2 0-16 0,-2 0-41 16,-2 1-22-16,0-3-38 15,-1 2-15-15,-3-3-36 16,1 0-44-16,-2 4 168 15</inkml:trace>
  <inkml:trace contextRef="#ctx0" brushRef="#br0" timeOffset="195974.75">21168 9673 800 0,'-2'3'300'0,"2"-3"-245"15,1 1-61-15,-1-1-26 0,0 0 3 16,0 0 27-16,0 0 4 16,0 0 15-16,1 0 1 15,15 7-6-15,32 8-11 16,-25-14-64-16,2 0-28 15,2-4-38-15,0-3-14 16,3-9 96-16</inkml:trace>
  <inkml:trace contextRef="#ctx0" brushRef="#br0" timeOffset="196206.78">21959 9134 1162 0,'27'104'166'15,"-27"-82"-225"-15</inkml:trace>
  <inkml:trace contextRef="#ctx0" brushRef="#br0" timeOffset="196762.89">21924 9517 291 0,'-6'30'180'0,"-1"-8"-15"16,5-8-98-16,3-4-25 16,-2-8-10-16,2 1 10 15,2-2 30-15,-3-1 10 16,0-1-16-16,-2-1-17 15,1 1-40-15,0-3-16 16,1-20-16-16,9-33-2 16,1 32-7-16,-2-1 3 0,-1 2 12 15,-2 1 6-15,2-6 19 16,4 2 10-16,0-6 12 16,1 3 5-1,-1 4 0-15,2 0 0 0,4 7-6 16,3-4-4-16,3 4-10 15,0 1-6-15,-2 4-4 16,-2 6 4-16,1 9 4 16,1 1 0-16,3 10-4 15,2 2-5-15,0 0-13 16,-4 4-4-16,-7-3-10 16,-3 2-1-16,-7-1 7 15,-2-2 1-15,-7 2 8 16,-6 1-7-16,-7-1-8 15,-4 0-2-15,-2-1-6 16,-3-4 6-16,2-1 10 0,-1 0 6 16,1-5 11-1,3 2 2-15,4-4 1 0,1 2-2 16,5 0 1-16,2 0 4 16,5 1 11-16,4-1 1 15,0 0 16-15,3 2 13 16,7 2-4-16,2 3 2 15,14 6-15-15,2 5-16 16,9 3-9-16,1 1-4 0,-2-1-19 16,-1-3-22-16,-7-4-87 15,0-3-59-15,-6-10 110 16</inkml:trace>
  <inkml:trace contextRef="#ctx0" brushRef="#br0" timeOffset="196990.44">22630 9035 1279 0,'26'25'433'0,"-25"-18"-546"0,-1 12-236 16,-4 18 200-16</inkml:trace>
  <inkml:trace contextRef="#ctx0" brushRef="#br0" timeOffset="197528.07">22590 9314 169 0,'-6'24'109'0,"1"0"-9"15,0-5-54-15,4-4-19 16,0-5 1-16,1-4 19 15,0-4 37-15,-1-2 14 16,1 0-12-16,0-1-23 0,0 0-53 16,0 0-21-16,0 0-12 15,0 0 2-15,2-17 20 16,7-29 10-16,-4 25 25 16,0 1 13-16,-2 2 18 15,2-2 2-15,0 1 0 16,2 0-6-1,3-5-9-15,-1-1-4 0,2-1-13 16,0-3-9-16,1 6-10 16,2 2-5-16,-1-1-5 15,2 4-1-15,-2 4-2 16,2 3-1-16,2 9-3 16,0 0-4-16,3 3-4 15,-3 0 0-15,0 0 1 16,-2 4 2-16,-2 2-5 15,-4 2-3-15,-2 6-10 16,-3 2-4-16,-4 6-12 0,2-1 0 16,-8 6-1-16,0-3 5 15,-4-2 19-15,-3-1 4 16,-2-6 13-16,-2 1 0 16,-4-5 0-16,3 4 0 15,2-1 1-15,0-3 1 16,5 3 0-16,4-5 1 15,3 2 16-15,6 5 12 16,11 6 32-16,5 5 2 0,18 6-13 16,3 0-12-16,9 7-47 15,4 4-22-15,11 5-82 16,3 1-108-16,6-12 140 16</inkml:trace>
  <inkml:trace contextRef="#ctx0" brushRef="#br0" timeOffset="203953.24">20802 11680 199 0,'-32'29'71'16,"31"-29"-44"-16,0 0-17 0,1 0 4 16,-1 0 21-16,-1 0 9 15,1 0 10-15,0 0 4 16,0 0-4-16,-1 0-6 15,-5 3-14-15,1-1-3 16,-1 2 3-16,0-2-2 0,0 0 4 16,0 1 1-16,-1 0-3 15,0 1 1-15,1-2-8 16,-3 1-7-16,0 1-6 16,-28 14-4-16,28-15-3 15,1 0-2-15,1 3-4 16,-1 0-1-16,1-2 27 15,1 0 14-15,2-2 28 16,3-1 13-16,-2-2-9 16,3 1-10-16,1 0-24 15,0 0-13-15,0 0-16 16,0 0-5-16,0 0-2 16,0 0 0-16,0 0 1 15,0 0 1-15,0 0 1 16,0 0 0-16,0 0-2 15,0 0-1-15,0 0-1 16,0 0 0-16,6 5-1 0,4-4 0 16,1 4-1-16,26 30 0 15,-26-30 3-15,-2-1 1 16,3-1 1-16,1-1 1 16,-2-1-2-16,3 2-1 15,0 1-2-15,7 1 0 16,2 0 0-16,1 0-1 15,2 0 0-15,-3-1 0 16,2-2 0-16,0-2 1 16,-1 0 3-16,2 0 0 0,-2-3 1 15,-2 1-2-15,3-1-2 16,-3-1-1-16,1 0 0 16,1 2 0-16,2-1 0 15,4 3 0-15,1 0 0 16,1 0 0-16,0-5 1 15,-3-1-1-15,0 4 0 16,-1-5 0-16,-1 4-4 16,0-2-3-16,2 0-2 15,-4 3 0-15,3-3 0 16,-2 2 2-16,-3-1 1 16,3 2-1-16,-5 0 0 15,0 2 0-15,-1 2-24 16,-1 0-29-16,-5 7-123 15,1-5 117-15</inkml:trace>
  <inkml:trace contextRef="#ctx0" brushRef="#br0" timeOffset="212022.47">20828 13478 101 0,'1'46'35'0,"-1"-43"-27"16,-2-1-9-16,-1 0 1 16,2-2 4-16,0 0 8 15,0 0 26-15,0 0 16 0,0 0 18 16,-6 0 2-16,-5-1-15 15,1 0-17-15,-31-7-27 16,28 3-12-16,4 3-8 16,-3-3-1-16,3 2 10 15,1-1 18-15,2 1 19 16,1 1 2-16,-2-1-3 16,1 0-13-16,-2-1-19 15,1 1-2-15,1 2 6 16,-3-2 5-16,1 3 11 15,2 0 8-15,-1 0 11 16,2 0 5-16,2 0 10 16,-1 0 0-16,5 0-4 15,-1 0-9-15,0 0-19 16,0 0-9-16,0 0-15 16,-1 0-6-16,2 0-4 0,0 0-3 15,0-1-1-15,-1 1 1 16,0 0 2-16,1 0 1 15,0 0 2-15,0 0 1 16,0 0-2-16,0 0 0 16,0 0-6-16,8 0-4 15,6 0-10-15,2 0-1 16,33 0 1-16,-30-4 5 16,3-2 12-16,-1-2 2 15,2 1 4-15,1-1 0 16,2 4 0-16,-2 1 0 0,-2 2 0 15,1 2 0-15,2 0-1 16,2-1 0-16,1 2 0 16,-2 0 0-16,-5-5 0 15,3 1 1-15,-1 1 0 16,0-3 0-16,7 4 0 16,-5-2 0-16,9 1 0 15,0 1-1-15,2 0 1 16,2-1 0-16,1-3 0 15,2 1 0-15,-1-2 0 16,-3-2 1-16,-4-1 0 16,-3-2 1-16,-8 2 0 15,-1 1-1-15,-4 1-37 16,4 4-87-16,2 2 83 16</inkml:trace>
  <inkml:trace contextRef="#ctx0" brushRef="#br0" timeOffset="-206296.34">21691 14952 560 0,'-4'4'223'15,"1"-2"-179"-15,2 1-107 0,0-3-104 16,0 0-8-1,0 0 21-15,0 0 60 0,-1 0 82 16,-2 2 26-16,-5-1 31 16,0 6-6-16,3-1-20 15,-29 27-10-15,30-33-7 16,1 0 4-16,0 0 15 16,3 0 4-16,0 0 0 15,0 0-8-15,0 0-29 16,0 0-21-16,-1 0-36 15,1 0 2-15,0 0 25 16,0 0 22-16,0 0 44 16,0 0 10-16,-1 0 7 15,2 0 4-15,-1 0 10 16,0 0 0-16,1 0-3 16,-1 0-5-16,0 0-7 15,0 0 1-15,0 0 1 16,-1 0-1-16,1 0-10 0,0 0-7 15,-1 4-11-15,1-4-2 16,-1 2 5-16,-1 4 4 16,1-4 5-16,-1 2 0 15,-2 3-2-15,1-4-6 16,0 3-6-16,-2 1 0 16,2-4 4-16,-1 3 4 15,0 0 11-15,-1 1 4 0,2 1-1 16,-2 0-3-1,0 0-5-15,1 0-3 16,2-5-1-16,-3 3-1 0,4-1-4 16,-8 2-3-16,-2 3-9 15,-29 28-2-15,24-31-5 16,2 2-2-16,2 0-1 16,-2 2 0-16,-2 4 1 15,-1-3 2-15,0 2 0 16,-2 0 1-16,4-2 3 15,1-1 6-15,1 0 11 16,1-6 4-16,2 0 0 16,-1 0-4-16,5-1-10 15,-1 0-4-15,0-1-2 16,-1 1 0-16,0 0 4 16,-3 0 1-16,0 0 7 15,-1 2 0-15,-4 0 0 16,2 2-2-16,-3-1-8 0,2 0-3 15,1-2-3-15,-1 0-1 16,3-2 2-16,-1-1 1 16,2-1 1-16,1-1 1 15,1 0-1-15,-1 0 0 16,-1 0-1-16,2 1 0 16,-2-1-1-16,2 0 0 15,-1 0-2-15,0-1 1 16,0 0 1-16,1-2-1 0,-1 2 1 15,1 0 0-15,-1-1 0 16,-1-3 0-16,0-1 1 16,-1 1 1-16,-2-5 0 15,0 3 0-15,-2-1-1 16,-2-1 0-16,2 2-1 16,0-1 0-16,2 0 1 15,1 1 0-15,-1-2 0 16,1 2 0-16,0 0-1 15,3 0-2-15,-1 1-3 16,5 2-2-16,0-1-2 16,3 1-1-16,1 0 4 15,-2-3 1-15,0 3 4 16,0 1 1-16,2 0 1 16,-1 2 1-16,3 1-9 0,0 0-11 15,0 0-38 1,0 0-42-16,1 0-165 0,0 0 172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9T17:45:22.2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14045 6756 22 0,'-2'-13'15'0,"-5"-25"5"16,8 29 14-16,0 0 33 15,2 3 19 1,-3 0 24-16,0 1-7 0,0 4-29 15,0 0-13-15,0 1-8 16,0 0-1-16,0 0 3 16,0-1 5-16,0 0-8 15,0 0-6-15,0 1-11 16,0 0-10-16,0 0-5 16,0 0 4-16,0 0 0 15,0 0 0-15,0 0-9 16,0 0-8-16,0 0-1 15,0 0 0-15,-1 0 8 16,-1 0 2-16,0 11-1 16,-2 5-3-16,-11 31-9 15,8-24 0-15,0 2-2 16,0 0 0-16,0 5 0 0,0-1 1 16,1-2 0-16,0-2 0 15,5-4-1-15,-1-2 0 16,2 0-1-16,0-4 0 15,0-3 0-15,3-1 1 16,-1-4 0-16,0 2 0 16,0-2-1-16,-2-1 0 15,1-2-2-15,-1 2-1 16,0 0-10-16,0 1-13 0,0-3-12 16,0-3-3-16,2-2-22 15,-2 1-15-15,0-1-43 16,0 0-54-16,0 0 111 15</inkml:trace>
  <inkml:trace contextRef="#ctx0" brushRef="#br0" timeOffset="360.74">14409 6838 737 0,'0'0'167'0,"-2"3"-288"0,-3 5-3 16,-6 6 47-16,2-1 62 15,1-1 47-15,0-6 7 16,4 3 7-16,-4-1 0 15,1-2-7-15,-3 0-4 16,4 0-12-16,-1-2-7 16,3 3 4-16,0 1 4 0,-1 0 3 15,0 0-2-15,1 1-14 16,0 1-9-16,0-5-33 16,-1-1-29-16,1-3-58 15,5-1-50-15,-1-1 105 16</inkml:trace>
  <inkml:trace contextRef="#ctx0" brushRef="#br0" timeOffset="1437.5">14653 6714 309 0,'3'1'168'0,"3"1"-45"16,5-1-36-16,1 0-50 16,6 0-18-16,7 0-13 15,-2-1-2-15,2-3-2 16,2-1 2-16,3 2-1 15,3-1 2-15,6 0-1 16,-2 1 1-16,-6 0-1 16,-1-1-1-1,-9 3 0-15,-5 0-2 0,-3 1 0 16,-6 1-1-16,-4-1 0 16,0 0 2-16,-3-1 5 15,0 0 4-15,0 0 18 16,0 0 11-16,0 0 12 15,0 0 3-15,0-1-19 16,-1 0-26-16,-1-1-20 0,1 1-7 16,0 0 4-16,0 0 12 15,-11-6 3-15,0-1 0 16,-31-21-6-16,30 20-3 16,-3 2-2-16,1 1 0 15,-1 4 2-15,1 2 1 16,-2 0 1-16,2 5 0 15,-2-1-4-15,-1 4 0 16,8 4 1-16,-5 0 1 0,0 6 4 16,2-3 1-16,-4 1 1 15,8 2 1-15,-1-3-1 16,2 3 0-16,7 0-1 16,-3-2 2-16,7 2 0 15,5-1 2-15,3-3 4 16,5-2 3-16,4 0 4 15,2-3 2-15,6-1 0 16,0 0-2-16,-1-4-4 16,2 0-2-16,-2 0-3 15,-1 0-1-15,1 2-1 16,-2-5-1-16,-2 3 0 16,-2-1 0-16,-5 1-1 15,0 1 0-15,-5 0-1 16,-3 0 0-16,-4 0 0 15,1 6 0-15,-4 1 1 0,-1 2 0 16,0 4 0 0,-5-5 2-16,-2 1-1 0,-1 2 0 15,-5-1 1-15,-2 0 0 16,1 0 2-16,-4-4 3 16,1 1 12-16,-2 0 4 15,-3-3 3-15,0 2-4 16,-1-5-11-16,2 1-3 15,-3-1-2-15,1-2 0 16,1-2 8-16,-4-1 0 0,8 0-2 16,0 0-7-16,3-1-112 15,4 0-159-15,-2-2 171 16</inkml:trace>
  <inkml:trace contextRef="#ctx0" brushRef="#br0" timeOffset="2160.83">16703 6907 599 0,'-3'-9'119'0,"-7"3"-145"16</inkml:trace>
  <inkml:trace contextRef="#ctx0" brushRef="#br0" timeOffset="2817.26">16683 6886 210 0,'-1'-1'137'16,"0"0"-5"-16,0 0-34 15,0-1-11-15,-1 2-21 16,1 0-7-16,0 0-5 15,0 0 10-15,0 0 10 16,0 0 1-16,-1 0-18 16,1 0-17-16,0 0-22 15,1 0-8-15,0 0-8 16,0-1 0-16,8 1-2 16,5 0 0-16,7 1 0 15,26 10 0-15,-24-7 0 16,-2 5 0-16,-2-3-1 15,5 3-1-15,-4 1 1 16,1 0-1-16,-3 3 1 0,-2-2 0 16,0 3 1-16,0 1-1 15,-1-1 0-15,-4 6 0 16,-2 0-3-16,-3-1 0 16,-4 2-3-16,0-3-1 15,-4-2-3-15,-2 3-2 16,-5-5-1-16,-4-2-2 15,-6-1-8-15,0-2-4 0,-2 2-4 16,-1 0 3-16,1-4 8 16,1-2 2-16,-2-2 0 15,5 1-1-15,-4-1-6 16,2-1-4-16,5 0-7 16,-5-3 1-16,7 2 4 15,-2-3 6-15,1-4 19 16,7 6 9-16,-1-4 23 15,4 1 7-15,6 3-6 16,-5-1-9-16,2 1-14 16,0-1-5-16,0 0-5 15,0 0 1-15,1 1 3 16,0 0 6-16,0 0 6 16,8 1 1-16,8 6-3 15,30 18-1-15,-25-8 3 16,3 2 0-16,0-4-1 15,0 3-2-15,-4-7-5 0,-1-3 0 16,-1 3-1-16,-1-4 0 16,-1 0-17-16,-1-1-23 15,4-6-74-15,3-4 72 16</inkml:trace>
  <inkml:trace contextRef="#ctx0" brushRef="#br0" timeOffset="3147.37">17261 7140 973 0,'-8'11'375'0,"8"-8"-325"16,0 0-214-16,0 9-11 16,-4 1 29-16,-5 4 146 15,0-1 7-15,3-3 2 16,4 0 2-16,-1-5 1 16,2-1-2-16,-1-1-4 15,-5-3-3-15,8 1-2 16,-1-1-1-16,1-4-12 0,-1 0-15 15,0 0-94-15,0 0 82 16</inkml:trace>
  <inkml:trace contextRef="#ctx0" brushRef="#br0" timeOffset="3383.38">17509 6732 700 0,'63'49'175'0</inkml:trace>
  <inkml:trace contextRef="#ctx0" brushRef="#br0" timeOffset="4118.78">17572 6800 488 0,'-1'0'247'16,"0"0"-67"-16,1 1-102 16,0 0-18-16,0 1-25 15,0-2 1-15,0 0-9 0,9 5-3 16,9 2-4-16,33 5-12 15,-31-15-4-15,3-2-1 16,-4-4-2-16,2 1-1 16,-6 3 1-16,-1 1-1 15,-4 3 0-15,-9 1 0 16,2-1-1-16,-3 1-2 16,0 0 1-16,0-2 1 15,0 2 2-15,0 0 2 16,0 0 1-16,0 0-3 0,0 0-1 15,-1 0-2-15,-1-1-3 16,1 0 2-16,-8 0 1 16,-1 1 0-16,-8-1 1 15,-23-2-2-15,28 3 0 16,-4 5 0-16,5 2 1 16,-3 0 1-16,0 2-3 15,0-1-3-15,2 4-5 16,-1 2-2-16,3 3 2 15,3 1 3-15,0 0 6 16,3-1 3-16,0-3 2 16,0-3 1-16,3 2 1 15,-1-2-1-15,3 3-1 16,0-1-1-16,3-1 1 16,2 0 1-16,2 1 1 15,2 1 1-15,2 2 2 0,4 0 2 16,0-2 0-16,7 0 2 15,-2 1 4-15,3-3 1 16,2 2-2-16,-6-2-3 16,4-4-6-16,-3-1-2 15,0 1-3-15,3 0 0 16,-8 0 0-16,-2 1-1 16,-5-2 0-16,-4 3 1 15,0 0-1-15,-2-1 1 0,-3 2 0 16,-1 1 0-16,-6 3 0 15,-2 1-2-15,-1 2 1 16,-3 0 1-16,-7-6 0 16,3 0 3-16,-4-3 0 15,2-2-1-15,2 5-1 16,-3-2 0-16,-5-2-1 16,-4-1-1-16,-4-1-12 15,1-3-17-15,5-3-109 16,3 1 94-16</inkml:trace>
  <inkml:trace contextRef="#ctx0" brushRef="#br0" timeOffset="4869.99">19022 6916 261 0,'5'1'163'0,"0"0"-16"15,-2-1-50-15,-3 0-6 16,0 0-11-16,0-1-3 16,0 0-12-16,0 1-16 15,0 0-24-15,0 0-11 16,0 0-11-16,0 0-1 0,0 0-1 16,9 0 0-16,6 0 1 15,32 5 2-15,-20-4 6 16,0 3 2-16,6 0 0 15,6 1-1-15,2-2-5 16,1 2 0-16,0-1 3 16,-7-2 3-16,-5 2 4 15,-4-1 0-15,-4-1-4 16,-4 0-6 0,-8-2-5-16,1 0-2 0,-9 0-8 15,-2 0-16-15,1 0-61 16,-2-1-48-16,0 0 79 15</inkml:trace>
  <inkml:trace contextRef="#ctx0" brushRef="#br0" timeOffset="5396.34">19700 6556 233 0,'-17'44'160'0,"17"-42"0"16,3 5-29-16,0-1-48 16,2 1-18-16,4 0-12 15,-3-1-3-15,5 1-6 16,-1 2-8-16,-2 0-15 15,3 1-6-15,-2 3-11 16,0 0-1-16,3 1 0 16,0 1 1-16,4 1 5 15,2 5 7-15,2 6 8 0,4 7 2 16,0 5 4 0,5 0 1-16,-1 14 6 0,-3 6 6 15,-6 12 2-15,-3 5-6 16,-8 1-11-16,4-5-11 15,-12-4-26-15,-5 0-63 16,-7-6 50-16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9T17:47:21.6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17638 12650 530 0,'-1'3'255'0,"-4"-3"-95"0,2-1-140 15,1 1-71-15,1-2 1 16,0 1 33-16,0 0 32 15,0 0 47-15,0 0 15 16,-1 0 9-16,0 0-16 16,1-1-28-16,0 1-17 15,0 0-21-15,-3 0-4 16,3 0-5-16,0 0 0 0,0-1 0 16,0 1 2-16,1 0 0 15,0 1 1-15,15 0-2 16,5 2-2-16,31 3-6 15,-23-4 0 1,5 2 1-16,-1-3 3 0,7-2 2 16,0 0-1-16,1-1-1 15,2-1 0-15,3-2 2 16,-4 1 3-16,1-2 2 16,2 1 1-16,1 0 0 15,3-2 0-15,6 2 0 16,-2-1 0-16,5 5 0 15,6 1-1-15,-6 0 0 16,2 3 1-16,-7 2 0 16,-4 0 0-16,0 4 0 15,0-1 1-15,2 2-1 16,0 1 0-16,1-1 0 0,-2-1-1 16,1-2 1-16,1-2-1 15,-6-1 0-15,1-3 1 16,0 0 0-16,0-3 0 15,4 1 1-15,-1 0 0 16,0-1-1-16,-1 2 0 16,2-3 0-16,-3 0 0 15,-2-2 0-15,7 1 0 16,0 0 0-16,4-1 0 0,5-1 0 16,-5-1 0-16,0 2 0 15,-3-2 0-15,-5 1 1 16,-1-1 0-16,-2 2-1 15,0-1 0-15,0 1 1 16,1 0-1-16,3 4 2 16,-1-1 0-16,0 3 0 15,-1 3 0-15,-3-1-1 16,-1 0 0-16,5 0 2 16,1 0 2-16,5 0 2 15,4 0 0-15,-1 2-1 16,1-4 5-16,-2 0 3 15,-4 0 1-15,-7-5 2 16,5 4-5-16,0 1-4 16,9-2-2-16,5 1-3 15,-3 0-2-15,3-1 0 0,-5 0 0 16,1 3 0-16,-1 0 1 16,3-1-1-16,5 3 0 15,3 0 1-15,2 1 0 16,-3 0 1-16,0 0 0 15,-3 0 0-15,-2 1-1 16,3-1 5-16,1 1 1 16,-1 0 2-16,-2 3 0 15,-7-2-3-15,0-1 0 0,7 1-1 16,0-1 3 0,11-1 4-16,-2 1 0 0,-6 0 2 15,-2-2 1-15,-5 0 0 16,0 2 1-16,3-1-4 15,4-2-3-15,2 2-6 16,-1 0 0-16,-7-2 3 16,-1 3 2-16,-4-2 3 15,4 1-1-15,4 0-4 16,0 2-2-16,5 1-4 16,-6 1 1-16,-5-2-1 15,0 1 1-15,-6 1-1 16,3-1 1-16,3 3-1 15,0-4 1-15,-3 2 0 16,-3 1 0-16,-5-1-1 0,-7 1 0 16,-5-2-1-16,-4-2 0 15,0 1 0-15,2 0 0 16,-1 0 0-16,0 3 0 16,-9-4 0-16,-1 2-1 15,-6-3-6-15,-2 0-3 16,-2 1-9-16,-3-2-1 15,-4 3 3-15,0-2 1 16,-5 0 7-16,0 0-1 16,-2 0-17-16,0-4-27 0,0 0-135 15,-1 0 126 1</inkml:trace>
  <inkml:trace contextRef="#ctx0" brushRef="#br0" timeOffset="6457.01">25938 8301 481 0,'-2'0'154'0,"0"1"-186"16,1-1-5-16,1 0 7 16,0 0 24-16,-2 0 66 15,1 0 20-15,1 0 14 16,0 0-12-16,0-1-37 15,0 0-16-15,0-1-8 16,0 1 9-16,0 0 20 16,0 0 7-16,0 0-2 0,0 0-9 15,0-1-20-15,0 1-10 16,0 0-12-16,0 0-3 16,0 0-1-16,0 1 0 15,0 0 8-15,0 0 3 16,0 0 4-16,0-1-1 15,-1 0-3-15,0-1 3 16,-7 0 1-16,-8 0-1 16,-28-7-3-16,28 10-6 0,-1 0-3 15,0-1-1 1,0 6-1-16,-5-2 0 0,4 4 0 16,-5-1-1-16,0 5-1 15,-2 0 0-15,-3 6-1 16,-1 4 0-16,-3 8 0 15,2 4-1-15,0 5 2 16,3-2 0-16,7-1 1 16,3-3 0-16,3 3-2 15,3 1 0-15,2 0 0 16,1-2-1-16,9-5-9 16,0-1-2-16,7-2 0 15,1 0-3-15,0-2 3 16,2 1 0-16,0-3-8 15,2 3 2-15,2-8 4 16,3-3 1-16,2-2 6 16,3-6 1-16,1-4 2 0,0 0 2 15,3-3 1-15,3 0-2 16,-4-4-4-16,4 0-1 16,-3-3 1-16,-2-1 3 15,2-1 5-15,-5-2 2 16,0-1 1-16,-2 0 0 15,0-2 3-15,-2 4 2 16,-3-2 1-16,-1 0 0 16,-6-3-3-16,2 1-3 0,-2-5-3 15,1 4-3-15,-1 4 1 16,-1-2 1-16,-3 4 4 16,1-5 2-16,-4-2 1 15,0-2-2-15,-1 0-2 16,0-2 0-16,-1 2 1 15,-3-4 1-15,-1-2-2 16,-2 1 0-16,-1 0-4 16,1 1-1-16,-1 2 1 15,-1 2 2-15,-3-2 1 16,-3 1-1-16,-2 0-1 16,-4 1 1-16,-2-3 1 15,1 4 1-15,-1-1 0 16,1 4-15-16,-1 6-73 15,-1 3-50-15,2 3 79 16</inkml:trace>
  <inkml:trace contextRef="#ctx0" brushRef="#br0" timeOffset="8325.38">26005 8708 352 0,'-1'0'97'0,"1"1"-93"0</inkml:trace>
  <inkml:trace contextRef="#ctx0" brushRef="#br0" timeOffset="8713.38">26001 8709 134 0,'0'0'70'0,"0"0"-14"16,0-1-43-16,0-1-5 15,0 1-5-15,0 0 0 16,1 0 7-16,6-2 0 0,4-4-1 15,1 0-2-15,32-21-10 16,-29 18-5-16,0-1-5 16,2 0 1-16,1-4 3 15,2-3 4-15,3 1 2 16,2-1-5-16,2-1-7 16,-1 2 1-16,7-1 1 15,-2-2 6-15,7-4 7 16,0 1 0-16,2-4 0 15,2 2 1-15,0 2 0 16,2 0 0-16,0 2-1 16,-1-1 0-16,-3 0 7 15,-3-1 8-15,2-3 15 16,1-2 5-16,0-1 2 16,0 0-7-16,-5 7-13 15,-3 5-6-15,-1 6-9 0,0 1-2 16,-7 6-12-16,-2-2-13 15,-8 4-33-15,-6 0-26 16,-2 1 51-16</inkml:trace>
  <inkml:trace contextRef="#ctx0" brushRef="#br0" timeOffset="9025.54">27534 7548 486 0,'-1'1'97'0,"-4"2"-121"16</inkml:trace>
  <inkml:trace contextRef="#ctx0" brushRef="#br0" timeOffset="9309.21">27522 7552 349 0,'-9'4'176'0,"1"-2"-64"0,-3 1-41 15,-33 6-52-15,27-9-13 16,-7 0-7-16,-1 1-1 16,-5 2 1-16,1 0-1 15,-2 4 0-15,3 4-1 16,5 4-2-16,-3 4-2 16,3 9-4-16,3 6-5 0,1 10-7 15,1 5-14-15,6 1-5 16,4-2 5-16,5 1 10 15,4 0 14-15,4-6 13 16,1-3 0-16,1-5 0 16,3-5-1-16,3-1-8 15,3-2-3 1,2-11-14-16,0-3-2 0,0-11 6 16,1-2 4-16,1-8 9 15,6-2-12-15,4-9-70 16,1-4 62-16</inkml:trace>
  <inkml:trace contextRef="#ctx0" brushRef="#br0" timeOffset="9448.83">27536 7980 206 0,'4'-18'126'16,"-2"-1"-15"-16,-4 1-68 16,-5-1-25-16,-6 2-24 0,-4-1-7 15,-11 1-10-15,-2-2-6 16,-8 2-34-16,-3-1-47 15,-1 4 71-15</inkml:trace>
  <inkml:trace contextRef="#ctx0" brushRef="#br0" timeOffset="9847.77">26378 8735 694 0,'0'1'141'0,"0"1"-152"16</inkml:trace>
  <inkml:trace contextRef="#ctx0" brushRef="#br0" timeOffset="10439.27">26364 8747 106 0,'-1'0'56'0,"-2"2"-8"15,2-1-34-15,-2 0 8 16,0-1 30-1,-2 3 56-15,4-3 20 0,-1 0-6 16,1 0-28-16,-1 0-59 16,0 0-20-16,-2 0-25 15,2 0-7-15,1 0-3 16,-3 0 2-16,2 0 23 16,0 0 9-16,-3 1 15 15,3-1 2-15,1 0-10 16,-4 2-3-16,3-2-10 15,-3 2-3-15,-1 1-1 16,3-2-1-16,-2 1 12 16,3-2 3-16,1 0 12 15,0 0 7-15,-1 0 4 16,1 0 0-16,0 0-7 0,-1 0-4 16,1 0-9-16,-1 0 2 15,1 0 9 1,0 0-3-16,-2 5-8 0,2-5-5 15,-1 0-16-15,1 1-3 16,0 1 1-16,0 4 1 16,1 0 6-16,2-2 5 15,10 1 3-15,14-3 1 16,46 30-6-16,-26-30-2 0,9-1-4 16,4-1-1-16,1 1 0 15,-5-1-1-15,-6 0 0 16,0 0 0-16,-1 0 0 15,3-1 0-15,4 3 1 16,-5-2-1-16,-1 0 1 16,-3 3 0-16,-5-3 0 15,-3 1 0-15,-12-1 1 16,3 0-2-16,-11 4 1 16,-6-4-2-16,-3 5-20 15,-7-5-14-15,0 0-70 16,2 2-60-16,-4-2 104 15</inkml:trace>
  <inkml:trace contextRef="#ctx0" brushRef="#br0" timeOffset="10962.98">27475 8691 993 0,'-8'10'299'0,"-7"-2"-520"15,-6 3-82-15,-10 11 4 16,-2 0 82-16,-3 0 239 15,6 1 84-15,7-2 2 16,2 0-46-16,9 6-43 16,1-1-7-16,4 1 23 15,2-1 5-15,0-11 25 16,1-2 10-16,7-3-18 16,1-2-3-16,6 2-27 15,2 1-14-15,6-3-17 16,6 2-5-16,7-4 1 15,5-3 2-15,2-4 6 16,2-5 0-16,-1-3 1 16,-2-1 1-16,-1 0 8 15,-4 1 5-15,-6 1 15 16,-1 0 12-16,-8 0 24 0,-5-4 4 16,-5 0-7-16,-3-2-10 15,-5-7-37-15,0 3-16 16,-14-8-41-16,-7 1-20 15,-14 3-58-15,-12-2-42 16,-20 9 103-16</inkml:trace>
  <inkml:trace contextRef="#ctx0" brushRef="#br0" timeOffset="11501.61">25839 9029 889 0,'77'88'288'16,"-52"-81"-357"-16,8 2-22 16,13 6-8-16,6 5 7 0,3-1 64 15,0 2 18-15,-7 2 8 16,-4-1 2-16,-3 2 1 16,1 1 0-16,1 2-1 15,-2 3 1-15,3 0-1 16,-1-1 1-16,1 1 0 15,0 1-1 1,-6 3 0-16,-1 5-1 0,-5-3-3 16,0-2-28-16,3-2-91 15,0-3-70-15,1 0 109 16</inkml:trace>
  <inkml:trace contextRef="#ctx0" brushRef="#br0" timeOffset="11980.7">27232 9956 159 0,'5'5'98'16,"-5"-2"-8"-16,1-2-19 16,-2-1-12-16,-1 0-7 15,2 0 3-15,-1 0-2 16,0 0-15-16,0 0-5 15,-8 14-17-15,-26 30-5 16,16-22-6-16,0 3-1 16,-2 1-2-16,4 0 1 0,5-3-1 15,2-3 0-15,9 1-2 16,3-5 1 0,2-1 2-16,5 1 2 0,4-6 17 15,3 2 4-15,5-5 2 16,2 0-1-16,1 0-16 15,0-4-2-15,4-5-1 16,-4-2 0-16,4-5 4 16,0 1 7-16,-1-4 6 15,-1 0 3-15,-4-2 3 16,-3-1-6-16,-5 1-4 16,-3-2 0-16,-5 0 2 15,-2 0 1-15,-4-4-2 16,-4-2-7-16,-12-7-20 15,-8-4-7-15,-18-3-14 16,-8 3-6-16,-6 3-35 16,-3 8-47-16,-9 5 73 0</inkml:trace>
  <inkml:trace contextRef="#ctx0" brushRef="#br0" timeOffset="12540.89">28171 8389 407 0,'0'3'181'0,"4"6"-98"15,-2-1-37-15,5 7 0 16,4 0-3-16,-1-1 1 16,3 3-10-16,0-1-18 0,-1 0-33 15,-2-1-16-15,2-2-28 16,-1-3-14-16,2-3-28 16,-3 3-35-16,-4-3 92 15</inkml:trace>
  <inkml:trace contextRef="#ctx0" brushRef="#br0" timeOffset="12745.34">28617 8469 1192 0,'3'6'333'0,"-5"3"-523"15,-1 19 119-15</inkml:trace>
  <inkml:trace contextRef="#ctx0" brushRef="#br0" timeOffset="13005.95">28756 8600 974 0,'2'6'238'15,"2"2"-526"-15,6 5 191 16</inkml:trace>
  <inkml:trace contextRef="#ctx0" brushRef="#br0" timeOffset="13257.35">29391 7667 750 0,'7'-12'178'0,"-1"-3"-202"16</inkml:trace>
  <inkml:trace contextRef="#ctx0" brushRef="#br0" timeOffset="13778.96">29406 7593 303 0,'4'-38'202'0,"-5"35"-8"15,-2 0-101-15,0 0-81 16,2 1-13-16,-1 1 1 16,1 0 1-16,0 0 1 15,0 0-2-15,-4 1-1 16,-4 1-2-16,-1 4 1 16,-2 4 0-16,-29 45 2 15,28-25-1-15,3 6-1 16,-1 8-7-16,7 6-1 15,0-4 1-15,4-1 0 0,3-4 8 16,3-1 1 0,4 0 0-16,5-5 3 0,1 0 3 15,0-12-2-15,5-5 0 16,1-1-3-16,1-7 0 16,4-3 2-16,-1 0 2 15,3-7 2-15,-2-1-2 16,2-5-5-16,1-2-4 15,-5-2-3-15,4-4 0 0,-2-4 2 16,-3-2-1-16,1-3-12 16,-3-1-3-16,0 0-8 15,1 0 1-15,-1-1 2 16,-1 0 1-16,0 0 9 16,-4-3 1-16,-2 0 8 15,-4 2 7-15,-5 0 2 16,-4 3 4-16,-7 3-1 15,-6-1-2-15,-9 4-5 16,-7 2-2-16,-9 7-2 16,-6 2-2-16,-7 5-26 15,-3 2-13-15,-4 3-5 16,2 2 2-16,-2 3 23 16,3 3 5-16,5 8 17 15</inkml:trace>
  <inkml:trace contextRef="#ctx0" brushRef="#br0" timeOffset="14478.01">29697 8728 537 0,'-15'0'181'0,"-7"3"-242"16,-7 0-16-16,-6 9-1 16,-3 0 7-16,-2 4 100 15,2 1 14-15,2 2 3 16,4 1-6-16,7 3-28 0,2 3-3 15,4 2-5-15,5 1 3 16,4-3 17-16,4-3 2 16,6-1 4-16,1-1 2 15,10 2-21-15,-1-1-3 16,6-1-11-16,3-4-4 16,1-1 6-16,3-3 6 15,0-6 16-15,2-4 7 16,1-3-2-16,1-3-4 15,2-4-7-15,-2-3-5 0,-4-5 5 16,-3-4 1-16,-2 2 3 16,0-4 2-16,0 0 5 15,4 3 4-15,-4-1 7 16,0 1 0-16,-2-2-10 16,-6-4-9-16,-2-5-18 15,-2-1-7-15,-6-1-12 16,-3 0-6-16,-7 1-5 15,-5-2-6-15,-10-3-5 16,-3-2-17-16,-9-1-144 16,-3 4 141-16</inkml:trace>
  <inkml:trace contextRef="#ctx0" brushRef="#br0" timeOffset="14890.9">29261 9897 584 0,'-27'-7'74'16,"0"3"-93"-16</inkml:trace>
  <inkml:trace contextRef="#ctx0" brushRef="#br0" timeOffset="15242.96">29005 10007 250 0,'-8'21'100'15,"3"3"-59"-15,2 1-15 16,2-2-4-16,-2 0 14 16,3-2 13-16,4-2 6 15,3 1 2-15,1-2-14 16,3-1-24-16,2 5-10 16,2 0-23-16,7 4-9 15,-1-2-9-15,8-3-3 0,1-4 12 16,-3-3 8-16,7-3 15 15,-3-3 5-15,6-6 5 16,-3-2 4-16,4-5 5 16,-2-4 5-16,-3 0 6 15,2-3 1-15,-3-1 1 16,-2 0-4-16,-2-6-1 16,-6-1 5-16,-5-1 2 15,-2-3 0-15,-7-4-2 16,4 3-4-16,-10-9-8 15,-3 2-5-15,-4-6-15 16,-7-6-13-16,-14-1-20 16,-8 3-13-16,-25 6-138 15,-13 1 128-15</inkml:trace>
  <inkml:trace contextRef="#ctx0" brushRef="#br0" timeOffset="15988.17">29693 7739 257 0,'6'3'150'15,"-1"-5"-9"-15,2 0-22 16,1-1-25-16,0 0-15 16,0 3-31-16,2-1-11 15,2 5-10-15,-2-3 1 0,5 5-2 16,1-2 0-16,6 3-8 15,7 3-6-15,10 5-5 16,11 2 1-16,8 3-2 16,4-2-1-16,8-1 6 15,-3-1 5-15,4 0 13 16,0 3 5-16,-10 1-4 16,-1 1-6-16,-8 1-14 15,-6 0-4-15,-7 1-4 16,-5-2 0-16,-11-4-4 15,-4 0-12-15,-9-6-46 16,-5-2-37-16,-5 0-83 16,-9 3-99-16,-17 5 180 15</inkml:trace>
  <inkml:trace contextRef="#ctx0" brushRef="#br0" timeOffset="16539.74">29892 8914 414 0,'-2'-3'50'0,"0"-6"-69"15</inkml:trace>
  <inkml:trace contextRef="#ctx0" brushRef="#br0" timeOffset="16846.92">29821 8907 35 0,'-34'29'9'16</inkml:trace>
  <inkml:trace contextRef="#ctx0" brushRef="#br0" timeOffset="17422.89">29787 8936 73 0,'0'0'54'0,"0"0"19"16,0 0 5-16,0 0 5 15,0 0-1-15,0 0-12 16,0 0-12-16,0 0-23 16,0 0-9-16,0 0-11 15,0 0-2-15,0 0-2 16,0 0 0-16,0 0 8 16,0 0 4-16,0 0-1 15,0 0 0-15,0 0-8 16,0 0-4-16,0 0 4 15,0 0 2-15,0 0 8 16,0 0 5-16,0 0 5 16,1 0-2-16,5 2-4 15,-1 0-4-15,6 1-4 16,1-2 3-16,32 0 3 0,-25-4 2 16,1-5-1-16,2 3 0 15,-1-3-7-15,4 0-4 16,0-3-5-16,-2-1 1 15,-1 0 2-15,-2 0 1 16,1 0-1-16,-2 1-3 16,4 1-6-16,-3 0-1 15,6-2-3-15,0 3 1 16,1-2 2-16,-2 4 1 0,-1-1-1 16,2-2 0-16,-3 1-3 15,1 0-1-15,0 1 1 16,-1 4-1-16,-3 2 0 15,-2 0 1-15,-5 3-1 16,1-1 0-16,0 3 0 16,1-1-1-16,-3-1-4 15,1 1-5-15,0 0-10 16,-2 4-6-16,1-1-20 16,-3 0-17-16,-4-2-73 15,-3-1-66-15,1 2 126 16</inkml:trace>
  <inkml:trace contextRef="#ctx0" brushRef="#br0" timeOffset="17810.93">30712 8112 395 0,'-45'13'112'0,"44"-13"-109"15</inkml:trace>
  <inkml:trace contextRef="#ctx0" brushRef="#br0" timeOffset="19055.69">29599 10180 587 0,'0'-1'201'15,"0"0"-268"-15,0-1-54 16,0 1 1-16,0 0 29 16,0-1 126-16,10-6 63 15,2 1 9-15,34-12-10 16,-29 15-22-16,4-3-16 15,4-1-8-15,-2-3 9 16,4-6 15-16,-2-1 6 0,5-9-6 16,1-2-13-16,3-2-26 15,0-1-13-15,1 4-13 16,-1-1-5-16,0 3-5 16,-2-2-2-16,3-6-2 15,3 2-2-15,4-2-2 16,8 0 1-16,1 3 3 15,-1-4 1-15,-2-2 3 16,0-4 1-16,-9 1 0 16,-2 2 0-16,-1 8-4 15,-4 1-5-15,3 3-15 16,2-3-4-16,-3-1-7 16,3 2 2-16,-7 5 16 15,-1 2 4-15,-4 5 11 16,-2 0 1-16,-3 5-3 15,-2 0-8-15,-4 2-19 16,-3 2-8-16,-4 2-6 0,-4 2 3 16,0 3 2-16,-1-1-5 15,-2 0-17-15,0 0 0 16,-2-1 16-16,1 1 13 16,0 0 29-16,0 0 3 15,0 0-18-15,0 0-63 16,0-1 56-16</inkml:trace>
  <inkml:trace contextRef="#ctx0" brushRef="#br0" timeOffset="20313.88">31541 8282 169 0,'-1'-2'124'16,"-2"-5"7"-16,5 1-32 16,-3-4-47-16,-1-2-13 15,0-3-16-15,-1-1-7 16,-6-1-15-16,-3 1-2 16,-6 0-4-16,-3-1-2 15,-4 8 0-15,-1 0 0 16,-7 7-3-16,-4 2 2 15,0 7 0-15,-2 3 0 16,2 4 6-16,4 2 0 0,0 4 2 16,3 1 2-16,-1 5 2 15,1 0 1-15,1 1 0 16,5-3-1-16,2 5 6 16,0 1 0-16,2 4 0 15,-5 6 1-15,6 0-9 16,0 2 4-16,11 5 3 15,5-1 1-15,7 5 3 16,8 1-2-16,8-9-6 16,1 2-4-16,9-3-6 15,-4-4-3-15,-1-2-3 16,3-9 2-16,-4-5-2 16,9-1 1-16,2-3-4 15,-2 1 0-15,1-1 4 0,4-5 3 16,3-5 7-1,2-2 0-15,3-5 2 0,-1 4 0 16,-4-7 2-16,-6 0 1 16,1-8 2-16,1-3 6 15,0-4 9-15,3-2 9 16,-6 2 15-16,0-1-3 16,-7-4-8-16,-1 2-6 15,-4-9-16-15,-6-1-2 0,-1 0 1 16,-1-1-1-16,-6 1 2 15,0-2-2-15,-5-2-4 16,0-1-4-16,-3-4-4 16,-3 2-2-16,-6-1 2 15,-4 4 2-15,-10 2 3 16,-6 1-1-16,-15 1-21 16,-9-1-23-16,-13 6-40 15,-1 4-15-15,-6 4-16 16,-6 5-10-16,-4 7 85 15</inkml:trace>
  <inkml:trace contextRef="#ctx0" brushRef="#br0" timeOffset="22216.22">32308 8085 546 0,'28'29'149'0,"-32"-29"-286"16,7-1 93-16</inkml:trace>
  <inkml:trace contextRef="#ctx0" brushRef="#br0" timeOffset="22498.08">32333 8109 416 0,'0'-1'221'16,"0"0"-65"-16,0 1-31 0,0 0-60 16,0 0-20-1,-1 0-21-15,1 0-12 0,0 0-13 16,-1 0-4-16,0 0-4 15,0 0 3-15,-10 16 5 16,-29 41 1-16,12-19 0 16,-4-3-1-16,0 2-6 15,-3 4 1-15,5 0 1 16,4 2-9-16,7-2 2 16,5-5 0-16,6-11-5 15,-1-4 10-15,6-4 3 16,2-3 2-16,7-1 10 15,4 0 0-15,7-4-6 16,3-3-2-16,7 1-16 16,7-1-17-16,8-6-63 15,3 4-46-15,4-9 86 16</inkml:trace>
  <inkml:trace contextRef="#ctx0" brushRef="#br0" timeOffset="22978.33">32271 8098 696 0,'6'1'290'0,"4"-1"-225"15,1-2-79-15,4 2-68 16,3 1-10-16,-3-1 46 0,2 1 45 16,1-1 26-16,2 0 1 15,5 0-10-15,-2-1-12 16,1 1-10-16,-5 0-5 15,0-1-8-15,0-1-6 16,-1 0-27-16,-1 1-30 16,-2-1 53-16</inkml:trace>
  <inkml:trace contextRef="#ctx0" brushRef="#br0" timeOffset="23393">32115 8411 334 0,'9'4'160'0,"4"3"-81"15,5-3-94-15,0 4-16 16,1 0 10-16,-2 1 48 15,-2-3 76-15,1 0 15 16,0-3-9-16,1 0-25 16,4 0-52-16,-1 2-16 0,3 1-32 15,-1-3-25 1,-4-2-103-16,2 1 93 0</inkml:trace>
  <inkml:trace contextRef="#ctx0" brushRef="#br0" timeOffset="25324.18">32256 7564 151 0,'14'52'55'15,"-15"-53"-52"-15,0 0-17 16,1-1 9-16,0 1 21 16,0 0 44-16,0 0 11 15,0 0 0-15,0 0-16 16,0-1-27-16,-2 1-12 15,2 0-7-15,0 0 2 0,0 0 17 16,0 0 13 0,-1 0 12-16,1-1 0 0,0 1-10 15,0 0-9-15,0 0-9 16,0 0-2-16,0 0 0 16,0-1 0-16,-1 1-2 15,0-7-3-15,-1-1-8 16,-2 1-3-16,1 2-5 15,-3-2 0-15,0 0-1 16,1 1 1-16,1 0-1 16,-3 3 0-16,0 0-2 15,-2-2 0-15,3 3-2 16,0-2 0-16,0 2 1 16,-1 1 0-16,-1-4 2 15,-1 0 1-15,1 1 2 16,2 1-1-16,-3-1-2 15,3 1 0-15,-5-1-2 0,-29-15 0 16,31 17-2-16,-5 1-3 16,1-3-32-16,0 3-23 15,-5-1-41-15,2-4-2 16,-3 4 31-16,2-2 24 16,-7-4 43-16,0 1 7 15,-4-2 0-15,-4-1-1 16,1 1-2-16,-7 1 0 15,-3 0-4-15,0 0-5 0,-1 4-5 16,4-1-2-16,2 2 4 16,9 4 5-16,5-1 8 15,0 0 2-15,5 1 3 16,2 1 0-16,-2 0 0 16,5 3-1-16,0-4-1 15,1 0 0-15,3 0-1 16,-2 0 0-16,1 0-95 15,-1-5 71-15</inkml:trace>
  <inkml:trace contextRef="#ctx0" brushRef="#br0" timeOffset="25775.04">31232 7332 18 0,'-13'4'12'0,"-1"-1"17"16,3 3 5-16,4-1 2 16,3 0 9-16,4 5-15 15,2 0-6-15,6 6-3 16,3 0-12-16,8 7-57 16,2-3 38-16</inkml:trace>
  <inkml:trace contextRef="#ctx0" brushRef="#br0" timeOffset="26082.55">30857 7210 132 0,'-6'5'12'0,"-2"-5"18"16</inkml:trace>
  <inkml:trace contextRef="#ctx0" brushRef="#br0" timeOffset="26334.48">30793 7215 191 0,'-74'-6'111'0,"59"2"-20"16,-1 1-37-16,-3-3-39 15,-2 0-8-15,-5 1-5 16,2-1-1-16,-7 2 0 15,3 0-1-15,-4 2-2 0,-4 0 0 16,-2 2 0-16,-9 3 1 16,-1 0 1-16,0 1 0 15,0 0 0-15,4-1 1 16,-2-2 1-16,2-1 0 16,6 0-1-16,-3-1 1 15,4-1-1-15,-2 1 0 0,2-2-1 16,6-1 0-1,4 1-11-15,4-2-36 0,8 2 33 16</inkml:trace>
  <inkml:trace contextRef="#ctx0" brushRef="#br0" timeOffset="26574.88">30129 6937 738 0,'-1'1'191'0,"-3"1"-380"15,-11 10 105-15</inkml:trace>
  <inkml:trace contextRef="#ctx0" brushRef="#br0" timeOffset="26742.15">30052 6994 122 0,'-143'71'70'16,"106"-61"-8"-16,-3-1-13 16,2-3-3-16,2 0-1 15,6-3-4-15,3 1-11 0,5-2-20 16,5-1-5-1,7 0-5-15,2-1-2 0,8 2-46 16,-3-1-13-16,10 6-16 16,6 3-14-16,12 4 69 15</inkml:trace>
  <inkml:trace contextRef="#ctx0" brushRef="#br0" timeOffset="27272.89">29362 6986 529 0,'0'2'153'0,"-3"1"-244"16,-3 2-4-16,-8 0 30 16,-2 2 43-16,-3 0 100 15,-1 0 9-15,-2-3-23 16,-2 0-19-16,-4-3-31 16,1 3-6-16,-9 0-5 15,-3-1-1-15,-6 1-2 16,-6 0 0-16,-4 2-1 15,-2-1-1-15,-1 5-3 16,3-1-5-16,6-1-9 16,2 1-3-16,7-3-4 15,0 0-4-15,4 1-15 16,-1-2-21-16,6-1-61 16,8-1 78-16</inkml:trace>
  <inkml:trace contextRef="#ctx0" brushRef="#br0" timeOffset="27548">28818 6931 291 0,'-14'6'72'0</inkml:trace>
  <inkml:trace contextRef="#ctx0" brushRef="#br0" timeOffset="27754.29">28342 7090 94 0,'-41'8'54'16,"4"0"-4"-16,8-1-22 0,-2 4-3 15,17-1-2-15,1 1 0 16,5 0 5-16,6-1 0 15,0-1 10-15,7 5 1 16,11 0-9-16,10 3-2 16,13 6-18-16,-1-3-20 15,14 2-89-15,1-2 69 16</inkml:trace>
  <inkml:trace contextRef="#ctx0" brushRef="#br0" timeOffset="28314.81">27972 7099 172 0,'-2'2'161'16,"-4"-2"20"-16,-2 0-31 15,-8 0-76-15,-3 0-40 16,-5 1-28-16,-4 1-5 0,-3 1-1 16,-3 3-1-16,-3 3 1 15,-1 3 0-15,-5 2-2 16,-4 0 0-16,-8-1-1 15,-8 2 0-15,-2 6 2 16,-1 0 0-16,2 2 0 16,9 0 2-16,7-2 0 15,0 0 1-15,5-2 0 16,-2-4-1-16,4-4 0 16,6-1-1-16,9-2-6 15,5-1-23-15,8-3-82 16,2 0-74-16,8-4 109 15</inkml:trace>
  <inkml:trace contextRef="#ctx0" brushRef="#br0" timeOffset="28573.12">27125 7035 422 0,'17'46'118'0,"-18"-40"-69"15</inkml:trace>
  <inkml:trace contextRef="#ctx0" brushRef="#br0" timeOffset="28821.46">27126 7132 149 0,'-29'72'145'0,"17"-58"36"16,-2-5-27-16,-6 2-66 16,0 1-26-16,-4-2-27 15,-2 3-6-15,-3-2-11 16,0 2-3-16,-2 1-10 15,-3 3-1-15,2 6-4 16,0-5 0-16,0 5 0 16,0 1 0-16,2 1 0 15,3 3 1-15,3 0 1 0,2-5 1 16,6 1 0-16,1-3-1 16,6-4 0-16,5 0 0 15,4-7-2-15,6-3 0 16,7 0-20-16,12-1-29 15,12-4 32-15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9T17:48:22.0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7712 8086 114 0,'-32'57'7'16,"28"-46"-10"-16</inkml:trace>
  <inkml:trace contextRef="#ctx0" brushRef="#br0" timeOffset="897.89">7665 8165 218 0,'-4'7'182'15,"0"-2"25"-15,1-1-42 0,1-2-79 16,-2 0-35-16,2 0-36 16,1-1-3-16,1 0 12 15,-1-1 10-15,-2 0 21 16,1-1 11-16,0 0 0 16,-1-1-5-16,2 1-20 15,0 0-13-15,0 0-18 16,0 0-8-16,1 1-3 15,0 0-3-15,0 0 4 16,0-1 2-16,2 1 8 16,1 0 3-16,3 1 0 15,1 0-2-15,6 0-6 16,6 3-3-16,33 8-1 16,-30-8 0-16,1 3-1 15,1-2 0-15,4 0 0 16,1 2 0-16,3-6 0 15,2 0 0-15,1 1 0 0,-1-3 0 16,0 4 0-16,2 0-1 16,-2 1 1-16,-3 0 1 15,1 3-1-15,-2-2 0 16,0 2 0-16,1-2 1 16,0-2-1-16,4-2 1 15,1 0-1-15,-1 1 0 16,0-1 0-16,-1 3 1 15,-6-5 0-15,2 1 0 0,-6-1 2 16,1-1 0-16,-2 2 5 16,-3-3 0-16,2-3 4 15,-3 0 0-15,3 0 1 16,-1-3-2-16,1 4-2 16,3-5-3-16,2 2-3 15,2 1-1-15,5-6-1 16,-1 2 1-16,3 1-1 15,-1 1 0-15,0 3-1 16,1 1 1-16,-6 2-1 16,4 1 0-16,1 3 1 15,-1-1 0-15,6 2-1 16,-2-1 1-16,1 0 0 16,2-1-1-16,2-1 1 15,0 1-1-15,-3-1 0 16,0 1 1-16,-2-1-1 0,-6-1 0 15,-2 2 0 1,0-2 1-16,1 2-1 0,3-1 0 16,1 1 0-16,2 0 0 15,0-1 1-15,-2-4 4 16,6-1 6-16,-2-1 1 16,1-3 2-16,-2 2-4 15,-4-2-6-15,-2 2-1 16,0 1-1-16,1-1 0 0,-2 1-2 15,1 1 1-15,-2 0-1 16,0 2 0-16,0-1 0 16,-1 1-1-16,-4 0 0 15,-3 3 1-15,-4 2 0 16,-3-1-1-16,-5 1-17 16,1 2-19-16,-4-3-71 15,-2 2-70-15,0-2 111 16</inkml:trace>
  <inkml:trace contextRef="#ctx0" brushRef="#br0" timeOffset="9461.52">17682 8998 228 0,'-2'0'9'0,"2"1"15"15</inkml:trace>
  <inkml:trace contextRef="#ctx0" brushRef="#br0" timeOffset="10214.5">17679 8999 133 0,'0'0'127'15,"0"0"20"-15,0 0-25 16,0 0-64-16,0 0-27 0,0 0-21 15,0 0-3-15,0 0-5 16,0 0-1-16,0 0 0 16,0 0 0-16,0 0 5 15,0 0 1-15,0 0 0 16,0 0 0-16,0 0-4 16,0 0 0-16,6 0 3 15,6 0 1-15,3 0 1 16,27 4-2-16,-21-4-2 15,0 0-1-15,-1 0-1 16,1-3 0-16,5 3-1 16,-2-1 0-16,-1 0 0 15,1 1 0-15,-3-1-1 16,0 1 1-16,2 0-1 16,1 0 1-16,1-1-1 0,2-1 0 15,4 0 0-15,-4-2 0 16,3 0 0-16,2 2 0 15,-6-3 0-15,5 3 0 16,0 1 0-16,-3 0-1 16,0-2 1-16,1 3 0 15,2 0 0-15,-1 3 0 16,9 0 0-16,-3-2 0 0,2 2 0 16,0-1 0-16,-11 1 0 15,7 2 0-15,-5-3 0 16,-2 2 1-16,6-1-1 15,-7 0 1-15,2 0 1 16,-1 1-1-16,-1-2 3 16,1 1-1-16,0 1 2 15,-1 2-1-15,1-1 3 16,-1 1 1-16,1-1 2 16,-3-3 2-16,4 3-1 15,-4 0 0-15,-2 2-1 16,3 0 1-16,-3 2 6 15,4 2 2-15,4 0 6 16,-6 0 0-16,3-4-4 16,0-1-4-16,-2-2-5 15,3 1-2-15,-1-2-4 0,-2-1-1 16,1 1-2-16,-4-1 0 16,-2 1-1-16,2 3 0 15,-6-4-1-15,1 3-1 16,-1-1 1-16,-2-2-1 15,-3 1 1-15,2-2-1 16,-2 3 0-16,-2-3-1 16,0 1-38-16,-3 0-62 15,-6-1 66-15</inkml:trace>
  <inkml:trace contextRef="#ctx0" brushRef="#br0" timeOffset="12843.76">20488 9196 532 0,'-5'3'195'0,"-1"-3"-176"15,3 0-70-15,2 0-22 16,-1 0 1-16,1 0 33 16,0 0 36-16,0 0 37 15,0 0 3-15,0 0 2 16,0 0-11-16,-1 0-20 15,1 0 1-15,1 0 14 0,0 0 8 16,-1 0 20-16,0 0 4 16,0 0-10-16,0 0-8 15,-1 0-21-15,1 0-9 16,0 0-7-16,1 0-1 16,0 0-1-16,0 0-1 15,0 0-1-15,0 0 1 16,0 0 5-16,0 0 6 15,0 0 22-15,0 0 5 16,0 0 0-16,0 0-3 0,1 0-20 16,10 3-2-16,0 1-5 15,30 11-1 1,-32-12-2-16,0-2-1 0,-1-1 0 16,7 4 0-16,1-4-1 15,4 1 2-15,6-1-1 16,-1-2 1-16,5-2 2 15,3 2 1-15,3-2 0 16,1 1 0-16,3 1-1 16,-2-2-1-16,1 2-2 15,0 1 1-15,-5 0-1 16,2 2-1-16,-6 0 1 16,1-1 0-16,0 0 1 15,-2 0 2-15,-2 0 3 16,-1 0 1-16,4 1 3 15,1-1 2-15,-1-2 0 16,0-2-1-16,-1 0-3 0,-3 0-5 16,1 2-2-16,0-2 0 15,1 0 0-15,-4-3 0 16,3-2 0-16,0 2-1 16,3 0 1-16,1 1-1 15,-3 3-1-15,-5-2 1 16,-3 1 0-16,-1 1 0 15,1 2 0-15,0 1-1 0,0 0 2 16,2 0-1-16,2 0 0 16,3-1 0-16,2 1 0 15,1 1 1-15,1-1 0 16,-4 3 0-16,-1 0 1 16,0 0-1-16,-1-2 1 15,3 0-1-15,4 1 1 16,-2-1-1-16,3 1 1 15,0-3-1-15,4-1 1 16,1-2 0-16,0-1 0 16,4 2 0-16,-11-2-2 15,4 3 1-15,-7 0 0 16,-3-4-1-16,1 4 1 16,-4-5-1-16,3 2-1 15,1 1 1-15,0-1 0 16,2 2-1-16,-3-2 1 15,2 0 0-15,2 1-1 0,-1 0 0 16,2 4 0-16,0 0 0 16,3 1 1-1,-1-1-1-15,-1 2 0 0,-1-1 0 16,-2-1 1-16,-3-1 0 16,4-3 0-16,1 2 1 15,0-2 2-15,1 2 2 16,-2 0 0-16,0-1 1 15,1 2-3-15,0 0-2 16,-2 1 0-16,1 1-1 0,-2 0-1 16,-1 3 0-16,-2-3 0 15,0 0 1-15,-1-1-1 16,-2 0 1-16,3-1-1 16,1-1 0-16,4 2 0 15,4-1 0-15,3 1 0 16,0 0 0-16,-2 0 0 15,-1 0 1-15,-2 0-1 16,-1 1 0 0,-2-1 0-16,1 1 0 0,-1 0 0 15,-3 0 0-15,3 3 0 16,-3-3 0-16,3 1 0 16,2 2 0-16,0-1 0 15,0 2 0-15,-4-2 0 16,-1 1 0-16,-3-2 0 15,-3 0 0-15,-3-1 1 0,-3 0-1 16,-6 1 0-16,-1-1-11 16,-4 0-63-16,0-1-79 15,-3-1 94-15</inkml:trace>
  <inkml:trace contextRef="#ctx0" brushRef="#br0" timeOffset="21037.82">24617 9006 229 0,'13'34'112'0,"-14"-34"-59"15,1 1-140 1,0 0-21-16,0-1 19 0,0-1 120 15,0 0 73-15,0 1 68 16,0-2 2-16,0 1-49 16,0 0-25-16,0 0-49 15,0 0-19-15,-1 1-21 16,-1 0-5-16,2 0-5 16,0 0 1-16,0 0 3 15,0 0 1-15,0 0 2 16,0 0-1-16,0 0-2 15,0 0-3-15,0 0-2 16,0 0 0-16,13 1 0 16,2-1-1-16,35 1 1 15,-30-1 0-15,2-1 0 16,4 4 0-16,-4-3 0 16,1-1-1-16,2 1 1 15,-1 0-1-15,5-1 0 16,1 0 1-16,0 1-1 0,-2-3 1 15,0-1 0-15,0 3 0 16,2 0 0-16,2 3 0 16,3 4 0-16,1-4 0 15,-1 2 0-15,-1-3 0 16,-3 1 0-16,-1 0 0 16,-1 1 0-16,-2-2 0 0,2-1 0 31,0 2 0-31,0-1 1 0,2 2-1 0,0-1 0 15,0-2 1-15,3 0-1 16,-1 1 0-16,-2-1 0 16,2 1-1-16,-1 2 1 15,0 0-1-15,-5 0 1 16,0 3 0-16,-4-1 0 16,2-1 0-16,6 0 0 15,3-3 0-15,0-1 0 16,4 0 0-16,2 0 0 15,-1 0 0-15,7 1 0 16,-2-1 0-16,0 1 0 16,-5-1 0-16,-3 3-1 15,-1-1 0-15,-4-2 0 16,6 5 1-16,1-3 0 16,1 0 0-16,2 2 0 0,1-3 0 15,3 0 0-15,0-1 0 16,-4 3 0-16,1 0 0 15,-3 0 0-15,1-1 0 16,1-4 0-16,0 1 0 16,0-1 0-16,0-3 0 15,1 2 1-15,-2-4-1 16,-1 0 0-16,0 2 0 16,-3-2-8-16,-4 0-4 15,-4-2-7-15,-1 1-1 0,0 3-1 16,0-1-1-16,3 3 2 15,0-1-1-15,0 0 7 16,0 2 4-16,4-3-4 16,1 4 0-16,-2 1-11 15,2 0-2-15,-1 5 4 16,-5-5 2-16,-1 1 14 16,0 3 3-16,-12-2 4 15,6 1-1-15,1 1 0 16,-8-4-3-16,10 2-8 15,0 1-3-15,6 0-3 16,6-1 1-16,7 1 6 16,-1 0 5-16,1 0 3 15,-1 1 3-15,-3-2 0 16,-1 0 1-16,-3-1 0 16,-2 1-1-16,2 0 0 0,3-1-1 15,0 0 1-15,3 3 0 16,-2-4 0-16,-2 3-1 15,-1-1 1-15,-2 1-1 16,-4 1 1-16,-2-4 0 16,-3 3 0-16,-2-2 0 15,-2-1 0-15,-1 3 0 0,-1-3 0 16,0 4 0-16,0-3-1 16,0 0-7-16,0-1-33 15,1 1-25-15,4 1-63 16,3-2 76-16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9T17:50:26.7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8272 13519 829 0,'1'1'299'0,"0"-1"-229"16,3 5-90-16,-4-5-9 15,0 0 1-15,0 0 3 16,0 0 22-16,0 0 6 16,0 0 35-16,0 0 10 0,0 0 12 15,0 0 1-15,0 0-19 16,0 0-2-16,0 0-2 16,0 0 0-16,0 0 1 15,0 0-7-15,0 0-11 16,0 0-7-16,0 0-12 15,0 0-1-15,0 0-1 16,-2 0-1-16,1 0 0 16,0-1 0-16,0 0 0 15,-5-10 1-15,-3-12 0 16,-12-29 0-16,11 25 0 16,-1 3 0-16,1 4 0 15,0 0 0-15,-3 3-3 16,3 0-2-16,-3 1-8 15,0 3-4-15,2 3-14 16,0 1-7-16,3 8-18 16,-5-4-3-16,0 4-8 0,-8 1 0 15,4 6 17-15,-3 2 5 16,2 6 25-16,2-2 11 16,-1 1 10-16,6 2 1 15,2 0-8-15,-1 6-15 16,4 5-8-16,3 4 0 15,3 4 3-15,0 1 6 16,3-4-2-16,-1-3-1 0,1-5 1 16,0-3 6-16,1-2 6 15,0 4 2-15,1 0 2 16,5-2-9-16,-3-3-18 16,2-3-2-16,0-5-12 15,-1 1 8-15,0-6 22 16,-1-1 4-16,1-3 14 15,-1-1 8-15,5-1 11 16,-3-6 2-16,1 0-3 16,2-6-3-16,-1-6-11 15,2 1-1-15,-3-6-1 16,1 2 1-16,-1 3-1 16,-1 1 0-16,3 2 3 15,-3-2 2-15,-2 1 9 16,2 1 4-16,-2 2 1 15,-1 4-2-15,-4-4-7 16,-2 0-4-16,0-1-5 0,-2-6-2 16,-3 5-2-16,2 0-2 15,-5 1 0-15,4 5 2 16,2 5 7-16,0 3 5 16,2 2 9-16,0 1 4 15,0 0-4-15,0 0-7 16,0 0-8-16,0 0-5 15,0 0 0-15,3 12 2 16,3 17 2-16,7 29-1 0,-9-23-1 16,2-2-1-16,1-7-2 15,-1 0 0-15,-1-5 0 16,0-2-2-16,-2 1-13 16,1-1-34-16,-2 2-199 15,2 0 172-15</inkml:trace>
  <inkml:trace contextRef="#ctx0" brushRef="#br0" timeOffset="396.03">8493 13317 542 0,'6'3'239'0,"-4"-2"-39"0,-1 6-231 15,5 0-6-15,-7 0 31 16,1 1 29-16,0-4 64 16,-5 0 26-16,5 1 34 15,0-2-11-15,-1 4-49 16,0 4-26-16,-1 9-45 16,1 8-10-16,3 10-8 15,5 4-4-15,8 3-80 16,4 1-79-16,21 6 104 15</inkml:trace>
  <inkml:trace contextRef="#ctx0" brushRef="#br0" timeOffset="10170.18">12660 10382 176 0,'0'0'33'0,"0"0"-90"15,0 0-6-15,0 0 19 16,0 0 34-16,0 0 66 15,0 0 17-15,0 0 27 16,0 0 2-16,0 0-7 16,0-2-6-16,-2 1-24 15,1 0-16-15,0 1-23 16,0 0-8-16,0-1-8 16,0 1-1-16,0 0-3 15,-1-1 0-15,1 0 8 0,0 0 7 16,0-1 10-16,0 1 2 15,0 1-6-15,0 0-4 16,-1 0-7-16,1 0-5 16,0 0-5-16,0 0-2 15,0 0-3-15,0 0 0 16,-1 0 5-16,1 0 4 0,0 0 2 16,0 0 0-16,0 0-6 15,0 0-3-15,1 0-4 16,0 0-1-16,0 0 0 15,-1 0 0-15,-1 0 1 16,2 0 0-16,0 0-1 16,0 0 0-16,0 0 1 15,0 0-2-15,2 0 1 16,3 0 0-16,3 0-2 16,3 0 0-16,-1 0-2 15,34 3 0-15,-29-5 1 16,0 2 1-16,-1-2 3 15,1 2 1-15,-5 0 0 16,4-2 1-16,-4 2-1 16,0-1 1-16,0-2-1 15,1 3 1-15,0-1-1 16,3-2 1-16,-4 3 0 16,-3-1-1-16,2-1 0 0,-1 5 0 15,4-2-1-15,-1 0 1 16,1 1 0-16,-2-1 1 15,-2 1 1-15,4 0 2 16,-3-2 6-16,4 3 3 16,-1 0 3-16,0-3-2 15,2 2-4-15,-2-2-5 16,0 0-2-16,-2 1-1 16,1 0-1-16,-2 0 1 0,1 1-1 15,-2-2 0-15,2 0 1 16,-1 0 0-16,1 1 2 15,2-1 1-15,-4 2 0 16,1 0 0-16,0-1 2 16,2 1 3-16,0-2 4 15,3 0 1-15,-1-2-4 16,2 2-1-16,-3-1-6 16,3 1-1-16,0-2-1 15,0 1-1-15,0 1 0 16,-1 0-1-16,1 0 1 15,-7 0 0-15,4-1 0 16,-2 0 0-16,0 1 0 16,5-2 0-16,3 0 0 15,-2 1-1-15,1-1 1 16,3 2 0-16,-4-3 1 16,1 1-1-16,2 0-1 0,-2-2 1 15,4 2 0-15,1 0-1 16,1-2 1-16,1 2-1 15,-1 0 0-15,0-1 0 16,0 1 0-16,0 1 0 16,4-1 1-16,-4-3-1 15,0 5 0-15,-1-2 0 0,-7-1 0 16,2 3 0 0,-3-2 0-16,0 2 0 0,2-2 0 15,-1 2 0-15,3 0 1 16,2-4-1-16,-1 4 1 15,2 3-1-15,1-3 0 16,1 3 1-16,5-2-1 16,-2 1 1-16,3 0-1 15,-4-2 1 1,-3 1 2-16,-1-2 1 0,-4-1 2 16,1 2 1-16,2 0 0 15,-3 3-2-15,2-1-1 16,0-2-1-16,-4 1 0 15,3 2-1-15,-6-2 1 16,1 2-1-16,1-2 0 16,2 4-1-16,2-2 0 0,-3 1 0 15,-2-1 1-15,1 0 0 16,2 1 0-16,-1 2 1 16,0-4 1-16,-2 3-1 15,0-4 1-15,2 1 2 16,-1-1 3-16,3-1 3 15,1 0 0-15,0 0-2 16,0 4-4-16,-1-4-2 16,2 0-2-16,-1-1-1 15,3 1-1-15,2 1 0 0,4 2 0 16,-3 0 1 0,1 0 0-16,-1-1 0 0,-3 0 0 15,1-1 1-15,-6-1-1 16,1-1 2-16,0 1 0 15,1 3 1-15,1 1-2 16,-2-3 0-16,1 1-2 16,0-1 1-16,-2 0-1 15,2 3 1-15,-1-3 0 16,0-1 1-16,-2 2 0 16,-2-2 1-16,-6 0 6 15,-1 0 2-15,-2-2 2 16,-2 2-3-16,-2 0-9 15,0 0-13-15,0 0-78 16,0 0-102-16,-1 0 121 16</inkml:trace>
  <inkml:trace contextRef="#ctx0" brushRef="#br0" timeOffset="18842.23">11046 11264 98 0,'0'0'83'0,"0"0"25"15,0 0-12-15,0 0-20 16,0 0-7-16,0-2-11 15,-2 1-3-15,1 0-4 16,0 0-1-16,0 0-7 16,0 0 0-16,0-1 2 15,0 1 3-15,-1 0 6 16,1 0 1-16,0 0-5 16,0 0-6-16,0 0-14 15,0-1-8-15,-1 1-11 16,1 0-3-16,0 0-1 15,0 0 0-15,0 0-3 0,0-1-2 16,0 1-3-16,-1 0-2 16,1 0-2-16,0 0-3 15,0 0-7-15,0 0-7 16,0-1-9-16,1 2-1 16,0 0 1-16,0 0 1 15,0 0 3-15,0 0-1 16,4 2-2-16,11 1 2 15,-1 0 2-15,31 10 3 0,-25-9 10 16,-3-1 4 0,4 1 7-16,1-1 1 0,0 0 1 15,-1 1 0-15,4-1 0 16,-6 1 1-16,4-1 2 16,-1 0 0-16,0-2 0 15,0-1 0-15,-5 1-2 16,5 1 0-16,-8 1 0 15,2 1-1-15,-1-2-1 16,-4 2 1-16,10 3 0 16,-4-3 0-16,3 1 0 15,2-2 1-15,0-3-1 16,3 3 0-16,4-1 1 16,2-2-1-16,1 2 0 15,1-2 1-15,-1 3-1 16,2 0 0-16,0-1 1 15,-1 1 1-15,-6-3 8 16,1-3 4-16,-6 2 4 0,-4-2 0 16,4 1-3-16,-7 2-2 15,-2 0 2-15,3 0-1 16,-4 0 0-16,1 0-1 16,0-3-4-16,-1 3-1 15,1 1-4-15,0 1-2 16,1 0-2-16,2 0 0 0,-1-2 0 15,6 0 0 1,0 1 0-16,-1 2 0 0,2-1 0 16,-3-2 1-16,1 2-1 15,0-2 1-15,0-2-1 16,1 2 0-16,3-5 0 16,-8 2 0-16,6 2 0 15,-4-3 0-15,-4 0 0 16,8 4 0-16,0-4 0 15,2 2 0-15,6-2 1 16,1 1-1-16,-2-3 1 16,2 4 0-16,0-2-1 15,3 2 0-15,1 0-1 16,1 1 1-16,-1-3 0 16,-3 0 0-16,-1-1 1 15,-3-5 0-15,-3 2-1 16,3-2 0-16,1 0 0 0,4 2 0 15,3 1 0-15,-1 0 0 16,-2 1 0-16,0-1-1 16,-2-1 1-16,-1 5 0 15,-1-3 0-15,-2 1 0 16,-3 7 1-16,-1-2 0 16,-1 2 0-16,-4 1 0 15,-2-3-1-15,-3 2 0 16,1 0 0-16,-1 0 0 0,2 0 0 15,-1 2 0-15,1-1 0 16,2 2 1-16,-5-4 0 16,4-1 3-16,-3 1 5 15,-4-1 0-15,5 1 1 16,-1 4-2-16,1 1-4 16,2-2-2-16,1 2-1 15,-2-5 0-15,5 2 0 16,-5-2-1-16,1 1 1 15,0 2-1-15,-3-3 1 16,-2-1 0-16,1 1-1 16,-1 1-2-16,-3 2-23 15,0 0-22-15,-1 1-78 16,-1-3-69-16,-2 2 120 16</inkml:trace>
  <inkml:trace contextRef="#ctx0" brushRef="#br0" timeOffset="26187.5">14268 12193 192 0,'-1'0'102'0,"0"0"-21"15,-1 0-10-15,1 0-8 16,0 0-3-16,0-1-4 16,0-1-4-16,0 2-9 15,0 0-6-15,-1 0-4 16,1-1-1-16,0 0-7 0,0 0-4 15,0 1-9-15,0 0-3 16,-1 0 2-16,1 0 2 16,0 0 1-16,0 0-3 15,0 0-6-15,0 0-2 16,0 0-3-16,-1 0-1 16,1 0 0-16,0 0 0 15,0 0-1-15,0 0 2 0,0 0-1 16,1 0 0-16,0 0 0 15,0 0 0-15,0 0 0 16,0 0 1-16,0 2 0 16,1 1 0-16,2 1 0 15,-2-1 1-15,5-1 1 16,1 1 1-16,2 2 0 16,3-3 0-16,27 30 3 15,-23-29 1-15,-2-1 1 16,1 2 0-16,-5-1-1 15,-2 0 0-15,2-1-2 16,-2 1 0-16,2-1-2 16,-1 1-1-16,2 1-1 15,-1 1-1-15,0-2 0 16,-1 1 0-16,-1-2 1 16,-1 3 0-16,-2 2 0 15,2 0-1-15,-2-1 1 16,2 3-1-16,0-3 0 0,-2 1 0 15,1 3 1-15,-1-6 0 16,1 2 0-16,-2 0 0 16,0-4 0-16,0 3 0 15,0-3 0-15,-4-2 1 16,0 0-1-16,0 0 1 16,0 0 0-16,0 0 0 15,0 0 1-15,0 0-2 16,0 0 2-16,0 0-2 0,0 0 0 15,1 3 0-15,0 1-1 16,0-1 0-16,-1 1 0 16,0-3 1-16,0 0 0 15,0 0 0-15,0 2 2 16,0-3-1-16,0 0 1 16,0 1-1-16,0-1 0 15,0 0-1-15,0 2-1 16,1 0 0-16,0 1-1 15,1-1 0-15,-1 0 1 16,-1-1 0-16,0 1 0 16,0-1 1-16,0-1 1 15,0 0 1-15,0 0-1 16,0 1 1-16,0-1-1 16,0 0-1-16,0 1 0 15,1 2 0-15,0 3 0 16,0 2-1-16,-1 5 1 0,0 0 0 15,-7 30 3-15,0-28 2 16,0 0 7-16,-1 3 3 16,1-2 0-16,1 2-2 15,-3 0-8-15,3-3-3 16,-3 1-2-16,1-2 0 16,-2-1-1-16,1 2 0 0,1 2 0 15,-1-1 0-15,2 7 0 16,0-7 1-16,1-3-1 15,-1 2 0-15,-1-4-1 16,0 4 0-16,-1 2 0 16,3 0 0-16,-2-4 1 15,0 1 0-15,2-2 1 16,-2-4 0-16,1-1 1 16,4-3-1-16,-2 0 1 15,1 2-1-15,3-3-1 16,-2 0-2-16,4 1-4 15,-1-4 0-15,-1 0-5 16,0 0-9-16,0-1-58 16,-1 0-89-16,1 1 106 15</inkml:trace>
  <inkml:trace contextRef="#ctx0" brushRef="#br0" timeOffset="36947.85">13946 17954 19 0,'-1'0'8'16,"0"0"-8"-16,0 0 0 15</inkml:trace>
  <inkml:trace contextRef="#ctx0" brushRef="#br0" timeOffset="37997.71">13929 17959 136 0,'-2'0'123'0,"-2"2"13"16,-2 1-12-16,5-3-15 0,0 0-27 15,0 0-13-15,0 0-29 16,-1 0-12-16,-1 0-15 16,1 0-4-16,1 0 2 15,-3 2 3-15,2 2 4 16,-1-3 1-16,1-1-5 16,1 0-2-16,-1 0-6 15,1 1-3-15,0-1-3 16,-1 0-3-16,1 0-6 15,0 0-4-15,0 0-3 16,0 0 0-16,0 1 1 16,-3 3 3-16,3-3 2 15,0 0 1-15,0 0 1 16,0 1 1-16,-1 3-3 16,1 0-5-16,1 2-4 15,0-4-1-15,1 4 5 16,2-1 6-16,-2-2 7 0,2 2 1 15,1 0 1-15,-1 0 0 16,-2 1 0-16,8-1 0 16,-3 4 0-16,30 25 0 15,-28-35 0-15,-2 3 0 16,2-1 0-16,-1 0 0 16,-1 8-1-16,1-8 0 15,0 2-2-15,1 0-2 0,2-1-3 16,-3 2 0-16,0-2 0 15,1 1 2-15,-3-1 2 16,0 1 1-16,1-2 1 16,-1 4 0-16,-1-4 1 15,3 3 0-15,-2-3 1 16,-1 2 0-16,1-2 0 16,-4 3 1-16,0 0 0 15,-1-1 0-15,0-4-1 16,0 0 0-16,0 0 0 15,0 0-1-15,0 0-3 16,0 0-1-16,0 0-3 16,0 0 1-16,0 4 3 15,0 3 2-15,-1-1 3 16,0-1 1-16,1-1 0 16,-1 0 0-16,0-3 0 0,1 2 2 15,-1-2 7-15,1 1 2 16,-2 1 2-16,1-1-1 15,0 0-8-15,0 0-3 16,0-1-3-16,0 1 0 16,0-1 1-16,-1 1-1 15,1-1 0-15,0 0 0 16,0 1 0-16,1 2-1 16,0-2 0-16,-1-1 0 15,1 1 1-15,0 1 0 0,-1-2 2 16,-1 2-1-16,1 0 1 15,0 1 1-15,0 3 5 16,0-1 1-16,-1 4-1 16,-1 0-2-16,1-1-11 15,-12 43-1-15,7-41 1 16,0 0 1-16,-1 4 5 16,1-15 8-16,-1 13 1 15,2 1-1-15,-2 0-1 16,1 3-7-16,1 2-2 15,-3 0-4-15,4 1-5 16,-3-4 1-16,-2-2-5 16,2 2-1-16,0 0 0 15,1-4 0-15,4-3 6 16,2-4 2-16,-2-4-7 16,2 3-11-16,0-4-44 0,1 0-36 15,-1 0 64-15</inkml:trace>
  <inkml:trace contextRef="#ctx0" brushRef="#br0" timeOffset="49878.24">18696 15265 203 0,'0'0'18'0,"0"0"-34"16</inkml:trace>
  <inkml:trace contextRef="#ctx0" brushRef="#br0" timeOffset="50925.89">18683 15280 146 0,'-4'5'65'0,"-1"-2"-33"16,2-1-16-16,-1 0-14 16,1-1-2-16,-1 0 6 0,1 0 5 15,1 0 7 1,-1-1 2-16,1-1-3 0,1 0-5 15,-2 0-7-15,1 0-1 16,0 1 5-16,1 0 5 16,0 0 9-16,1 1 2 15,0 0-4-15,-2-1-6 16,1 0-15-16,0-1-5 16,0-2-4-16,-1 1 1 0,-1 0 8 15,0-2 8-15,1 2 21 16,-2-1 10-16,1-2 10 15,0 2-1-15,1-1-8 16,0 2-4-16,-1 0 3 16,1 0 3-16,0 0 5 15,1 0-3-15,-2-1-10 16,0 0-7-16,-1 0-14 16,1-1-4-16,2 2-1 15,-1-1 6-15,-1 1 13 16,0 1 7-16,-1 0-1 15,2 0-7-15,1 0-14 16,1-1-7-16,0 2-6 16,0-1-4-16,0 1-5 15,-1 0-2-15,1 0 0 16,2 1 1-16,1 2 4 0,2 0 2 16,0 2-10-16,-2-1 0 15,2 2 0-15,-1 0 0 16,1 0 12-16,1-1 0 15,0 2 0-15,-1 1 1 16,1 2 0-16,16 28 0 16,-12-29 1-16,2-1-1 15,-3-1 0-15,4 0 0 16,-1-1 0-16,-2 1 1 16,-1-2 1-16,0 1-1 0,-1-4-3 15,1 2-1-15,1-1-2 16,-1 0 0-16,0 1 1 15,-3 2 1-15,-2-3 1 16,0 3 0-16,-1-2-3 16,0-1 0-16,-1 1 0 15,-2-4 2-15,0 1 5 16,0 1 0-16,0 1 4 16,0 1-1-16,0 1 6 15,-1-1 1-15,1 1 4 16,-1-1 2-16,0 0-4 15,1-1 2-15,-2 1-3 16,1 0 0-16,0 0-1 16,-1-1 1-16,-1 1 2 15,1-1 2-15,0 2 4 0,-2-1-1 16,1 1-5-16,-1 0-4 16,0 0-4-16,-1 1-2 15,1 0-1-15,-1 0 1 16,0-1 0-16,2 1 0 15,-2 0 0-15,1 0-1 16,-1 0 0-16,1 0-1 16,-1 1-1-16,0 0 0 15,1 1 0-15,-1 2 0 16,-1 0 0-16,-12 33 0 0,14-31 0 16,-4 2-1-16,3 3 0 15,-2 3 0-15,2 7 0 16,-2 0 1-16,1 2-1 15,1-1-3-15,-3-9-54 16,8 4-95-16,0 4 100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9T17:52:38.2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17911 14062 258 0,'-18'73'140'0,"11"-73"-19"15,0 0-92-15,1 3-44 16,0-1-1-16,-2-1 8 16,1 0 15-16,3 0 23 15,-2-2 10-15,1 4 3 16,2-1 7-16,2-2 0 15,-1 0-8-15,1 0-8 16,0 0-10-16,0 0-8 16,0 0 3-16,0 0 3 15,0 0-3-15,-1 0-8 16,1 0-4-16,1 0-10 16,0 0-3-16,0 0-9 15,0 0-2-15,0 0 2 16,0 0 1-16,0 0 8 15,0 0 2-15,0 0 4 16,0 0 1-16,0 0-1 16,-1 0 1-16,1 0 0 0,0 0-1 15,0 0 1 1,0 0 2-16,0 0 2 0,0 0 0 16,0 0 2-16,0 0-2 15,0 2 0-15,0-1 0 16,2 5 0-16,1-1 1 15,0 3 4-15,1-2 2 16,-4-5 6-16,4 6 0 16,-3-5 1-16,2 0-1 0,4 3 4 15,-4-2-1-15,2 0-2 16,0-1-1-16,1 2-8 16,1 1-1-16,0-1-3 15,0 0-3 1,0 1-1-16,-1-2-1 0,1 1-1 15,-2-2 1-15,2 1-1 16,0 1 1-16,0-1-1 16,2 1 1-16,0-1-1 15,2 1 1-15,29 7-1 16,-29-11 1-16,0 0-1 16,3 1 1-16,2 2 0 15,3-1 0-15,-4-2 0 16,3 1 0-16,-5-2 0 15,-2 0 0-15,5 0 0 16,-4-2 0-16,1 2 0 16,-3 0 0-16,-1 0 0 0,0 1 0 15,2-2 0-15,1 1 0 16,0-1 0-16,2-1-1 16,1 3 1-16,-4-4-1 15,2 4 1-15,0 0-1 16,-3-1 0-16,3 1 0 15,-1 0 0-15,2-1 0 16,-1 0-1-16,0 1 1 16,0 0 0-16,0 2 1 15,0 1-1-15,2-2 0 16,1-1 0-16,-2 0 0 0,1 0 0 16,1 0 0-16,2 2 0 15,1 0 0-15,0 0 0 16,0-1 0-16,-3-1 1 15,-2 0 2-15,2 1 4 16,-1-2 1-16,0 2 0 16,-1-1-2-16,-3 0-4 15,-2 1 0-15,1-3-1 16,6 2 0-16,-3-1 0 16,0-1-1-16,1 4 0 15,-1-2 1-15,0-2 0 16,-1 2 0-16,1-1-1 15,0 1 1-15,3 0 0 16,1 0-1-16,3 0 0 16,-1-2 0-16,2 1 0 15,2 0 0-15,4 1 0 0,-6-4 0 16,5 4 0-16,-3-1 1 16,-4-1-1-16,-1 2 0 15,-1 0 0-15,-2-1 0 16,2-2 0-16,3 4 0 15,-2-1 0-15,1 0 1 16,-3-1-1-16,2-1 0 0,2 1 0 16,2-2 0-16,1 1 0 15,-1 0 0-15,-4-2 0 16,1 3 1-16,-2-1-1 16,3 3 0-16,-1-1 0 15,2 2 0-15,1 1 0 16,-1-2 0-16,-1-1 0 15,2-1 0-15,-3-2 0 16,4 2 0-16,1 2 0 16,-3-2 0-16,5-1 0 15,1 2 0-15,2-2 0 16,3-1 1-16,0 4-1 16,-1-3 1-16,0 1-1 15,-1 3 0-15,-1-2 0 16,-1 3 0-16,0-1 0 15,3-2 0-15,-4 0 0 0,2 1 1 16,-5-1-1-16,-2 2 0 16,6 0 0-16,-4-2 1 15,10 3-1-15,0-3 2 16,-1 0 3-16,3 2 6 16,1-1 7-16,0 1 2 15,2-2-2-15,-1 1-4 16,0-4-7-16,-1 3-2 15,-2 4-1-15,-2-5 0 16,-1 1-1-16,0 0 1 0,-1 0 3 16,1 3 4-16,0 0 2 15,-2-1 1-15,0-1-3 16,-1 0-1-16,4 1 0 16,-3 0 1-16,-1-1-2 15,4 0 0-15,-7 1-3 16,3 1 0-16,-7-2-1 15,-4 0 0-15,1 0-2 16,-4 0-1-16,0-1 0 16,-1 0-1-16,0-1 0 15,3 1 0-15,-2-1 0 16,2 1-1-16,-2-1 1 16,1 1-1-16,5 0 1 15,1 0-1-15,0-1 0 16,1-1 1-16,-1 2-1 15,-1-1 0-15,-1 0 0 0,0 2 0 16,-3 0 0 0,2-1 0-16,-1 2 0 0,2-2 0 15,0 1 0-15,-1-1 1 16,2 0-1-16,-5-3 0 16,0 1 0-16,2 1 0 15,-3 1 0-15,3 1 1 16,-1-1-1-16,-1 0 0 15,4-1 0-15,2 2 0 16,-1 0 0-16,1 2 0 0,-2-1 0 16,0 0 0-16,0-1 0 15,0 2 0-15,1-1 1 16,-1-2-1-16,-1 0 0 16,2-1 1-16,-1 0-1 15,1-3 1-15,-5 3-1 16,-3 0 1-16,-4-1-1 15,-2 0 0-15,0 0 0 16,0 2-2-16,0 0-3 16,-1 0-2-16,3 0-6 15,-1 1-3-15,3-1-1 16,1 0 2-16,-1 0 5 16,6 0 4-16,-8-1 4 15,7 1 0-15,-1 1 1 16,-2-1 0-16,2 1 0 0,-3-1 0 15,-1 3-1-15,-2-2-2 16,0 1-2-16,-1 2 1 16,-2-3 0-16,-1 0 3 15,-4-1 3-15,-1 0 1 16,0-1 0-16,-1 0 1 16,1 1 3-16,0 0 0 15,0 0-2-15,0 0-5 16,0 0-61-16,0 0-74 15,-2 0 86-15</inkml:trace>
  <inkml:trace contextRef="#ctx0" brushRef="#br0" timeOffset="28686.07">13561 4978 580 0,'0'-6'39'0,"4"5"-116"16</inkml:trace>
  <inkml:trace contextRef="#ctx0" brushRef="#br0" timeOffset="29702.59">13565 4965 199 0,'0'-1'143'16,"-2"0"0"-16,1 0-61 15,0 0-7-15,0 0-39 16,-1-1-11-16,1 2-4 16,-2-1 1-16,2 0 5 15,0 0-4-15,0 0-7 16,1-1-3-16,1-1-12 16,1 1-1-16,2 1 0 15,-1 0 0-15,2 0 0 16,2-1 0-16,0 1 0 15,1 0 0-15,3 0 1 16,2-1 0-16,30-4 0 0,-30 1 1 16,6 5-1-16,-2-3 0 15,5 0-1-15,-4 1 0 16,1 0-1-16,2 2 1 16,-3-1 0-16,3 0 0 15,-5-2 0-15,0 1 0 16,0 1-1-16,0 1 1 15,3 2-1-15,-1 0 1 16,3 0-1-16,0 0 1 0,0-1 0 16,2-1 0-16,2 1 0 15,0-1 0-15,3 1 0 16,-1 0 0-16,-4 2 1 16,-1-3-1-16,3 0 0 15,-3 0 0-15,-1 0 0 16,2 1 0-16,-3 0 0 15,1-1 0-15,0 1 0 16,-6 0 0-16,1-1 0 16,2 3 1-16,2-2 0 15,4 0 1-15,-2 1 0 16,-1 1 4-16,0 1 7 16,-1 1 4-16,3-2 3 15,4 3-2-15,3-3-6 16,2 4-1-16,-2 3 6 15,1-1 5-15,-3-2 2 16,-4-1 0-16,2-2-10 16,-9-2-3-16,1 5-3 0,0-2 0 15,-3 0 2-15,5-2-1 16,5-3 0-16,3-1-2 16,7-4-2-16,1 2-2 15,1-1-1-15,-2 1-1 16,0-3-1-16,1 2 1 15,-3-3 1-15,3 1-1 16,-3-1 0-16,-5 0 0 0,-4 0-1 16,3 1 1-16,-7 2-1 15,8-1 0-15,1 2 0 16,-3 0 0-16,6 3 0 16,-4 4 0-16,0-2 0 15,0 3-1-15,-4-3 1 16,0-1 0-16,-1 6 0 15,1-3 0-15,1 0 0 16,-2 3 0-16,0-5 0 16,1 2 1-16,-2-2-1 15,2-1 1-15,6 4-1 16,0-2 1-16,7 2-1 16,3 3 1-16,-1-2-1 15,2 1 2-15,-2 1 7 16,-2-2 5-16,0-1 8 15,-4 2 2-15,-5-1 2 0,-2 1 1 16,-6-2-5-16,0-1-1 16,-3 1-10-16,-7 1-5 15,-3-4-5-15,-2 1-5 16,-4 0-74-16,6-2-89 16,9-5 105-16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9T17:11:03.3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9758 9721 441 0,'0'2'187'0,"0"-2"-66"16,-2 5-334-16,2-5 130 15,-2 0-116-15,1 0 68 16,0 0 211-16,0 0 31 16,0 0 77-16,0 0-24 0,0 0-58 15,-1 1-21-15,1-1-53 16,0 0-14-16,0 0-9 15,0 0-6-15,0 0-10 16,-1 0-8-16,1 0-13 16,0 0-6-16,0 0 0 15,0-1 4-15,0 0 15 16,0 0 6-16,-6-2 2 16,1 2-9-16,1-1-80 15,1 0 66-15</inkml:trace>
  <inkml:trace contextRef="#ctx0" brushRef="#br0" timeOffset="1948.54">9727 9463 442 0,'0'0'197'0,"0"0"-97"16,0 0-38-16,0 0-41 16,0 0-9-16,0 0-9 15,0 0 0-15,0 0-2 16,0 0 0-16,0 0-1 15,0 0-4-15,0 0-6 16,0 0-3-16,0 0 0 16,0 0 1-16,0 0 6 15,0 0 2-15,3 1 1 16,8 1 0-16,-1 4-1 0,0-1-1 16,32 29-4-16,-32-27 0 15,2 2 2-15,0-1 3 16,1-1 4-16,2 3-1 15,-3-4 1-15,3 3 0 16,1 1 1-16,-4-3 0 16,6 1 5-16,-7-1 9 15,2 0 11-15,1 1 3 0,-3 0-3 16,7-2-8 0,-5-4-12-16,2 4-2 0,2-5-3 15,-1 5 0-15,2-3-1 16,-2 1 1-16,-1-1 0 15,-2-2 0-15,0-1 1 16,0 0 2-16,5 0 6 16,0-2 1-16,3 1 0 15,-1-2-3-15,-3 2-6 16,0 0 0-16,2 0 13 16,0 1 5-16,3-1 4 15,2 2 0-15,2 2-11 16,2-1-4-16,-2 0 1 15,-1 0 6-15,-2-3 8 16,-3 2 5-16,2 0 10 16,-1-1 0-16,3 1-3 15,2 2-2-15,-2-3-14 16,3 1-3-16,2 1-3 0,1-2 4 16,3 1 1-16,-1-1 0 15,-3-2-7-15,2 2-6 16,-3 0-3-16,3 0 0 15,-2 2 1-15,-5 1 0 16,-1-2 1-16,-2 1 1 16,1 2-1-16,6 0 0 15,0 0-2-15,2 3-1 16,3-3 1-16,-4 3 1 0,5 1 2 16,0-3 2-16,4 3 0 15,2-2-2-15,0-1 1 16,0 1 5-16,2-1 18 15,-4-3 0-15,-1-1-2 16,3-1-8-16,-6-1-15 16,3 0 2-16,1 0 3 15,0 0 0-15,5 1-2 16,1-3-4-16,3 2-1 16,-1-1-1-16,-6-3 0 15,2 3 0-15,-1-2 1 16,5 2 4-16,10 2 4 15,-1 0 2-15,5-3 11 16,3-2-1-16,-6 0-4 16,-3 1-1-16,-6 2-13 15,-5-2-3-15,-2 2-1 16,-1-2 2-16,-1 1 2 16,1-1 0-16,3 2-1 0,1-3 0 15,-4 2-2-15,2 0 0 16,-3-1 1-16,0 1 1 15,1 1 1-15,1 0 1 16,2 0 0-16,1 2-1 16,4 0-1-16,0 2 0 15,3 0 4-15,1 0 4 0,-2 0 3 16,-1-2 0-16,-4 0-6 16,1-1-4-16,-1-2-4 15,1 1 1-15,1-4 2 16,-1 2-1-16,0-3-1 15,0 1 0-15,-2-1 0 16,-5 1 1-16,-3-2-1 16,3 1 0-16,3-1-1 15,3 3 0-15,6 0 1 16,-3 0-2-16,0 4 2 16,3-1-2-16,-1 2 0 15,-2 0 1-15,-5 0-1 16,-4 0 1-16,1-1 0 15,-3 1-1-15,2 0 1 16,2 0-1-16,-2 2 1 16,2-2 1-16,2 1-1 15,1-1 0-15,-5 0 1 0,-2 1-2 16,-5 1 1-16,2 0-1 16,-4 0 0-16,1 0 1 15,6 2 0-15,-3-1 1 16,6 0 7-1,0-1 1-15,3-1 1 0,-1 1 0 16,1 2-5-16,-3-2-2 16,-2 1 3-16,1-1 1 15,-3 0-1-15,1 2 1 0,1-3-3 16,-4 1 0-16,2 0 2 16,1 0 1-16,-1 0 1 15,1 0 1-15,-1 0-4 16,-2 2-1-16,-3 1-1 15,-3-2 0-15,-5-1 1 16,-3-1 0-16,-5-2 0 16,1 1-1-16,-1 1 0 15,0 2-2-15,3 0 0 16,1-1 1-16,-2 0 0 16,-1 1 3-16,-7-1 6 15,-2 0 2-15,-3-2 1 16,-2 1-3-16,-2-1-7 15,0 0-5-15,0 0-18 16,0-1-14-16,0 1-50 16,0 0-44-16,0-2-227 0,0 1 231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9T17:53:47.6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14875 13808 485 0,'-1'0'156'0,"0"0"-170"16,-3 2-36-16,-1 1 20 16,3-3 29-16,-3 2 66 15,2-1 23-15,1-1 15 16,-1 1-9-16,1-1-38 15,-4 2-21-15,0 0-57 16,0-1-22-16,3-1-16 16,1 0 6-16,0 0 37 15,1 0 23-15,0 0 27 16,-1 0 2-16,1 0-9 16,0 0-11-16,-1 0-20 15,1 0-16-15,0 0-16 16,0 0 0-16,0 0 11 15,0 0 12-15,-1 0 16 16,1 0 7-16,0 0 14 16,0 0 3-16,0 0-2 0,0 0-5 15,0 0-26 1,-1 0-29-16,1 0-74 0,0 0-48 16,0 0 92-16</inkml:trace>
  <inkml:trace contextRef="#ctx0" brushRef="#br0" timeOffset="1618.04">14653 13937 312 0,'26'36'131'0,"-29"-42"-83"16,-2 1-51-16,1 0-22 15,-3 1 5-15,0 1 35 16,1-2 18-16,-2 0 26 16,1 3 4-16,0 2-8 0,2-1-6 15,-2 2-6-15,2-1 7 16,0-1 17-16,3 3 12 16,1-2 20-16,0 0 6 15,0-1 2-15,-1 1-11 16,2-1-28-16,0 1-17 15,0 0-28-15,0 0-6 16,0 0-13-16,0 0-2 0,0 0-3 16,0 0-1-16,0 0 2 15,0 0 0-15,0 0 11 16,0 0 1-16,0 0 2 16,0 0-1-16,0 0-9 15,0 0-3-15,0 0-2 16,0 0-1-16,0 0 0 15,0 0 0-15,0 0 0 16,0-1 2-16,12 0-2 16,0 0 1-16,-1-1 0 15,32-2 0-15,-29 3 0 16,-1-2 1-16,1 2 0 16,0 1 0-16,-1-1 0 15,4-1 0-15,0-2 0 16,-2 4 0-16,0-1 0 15,-1 0 0-15,5 1-1 16,-6 2 0-16,5-2 0 16,-3 3 0-16,3-1 0 0,4-1 0 15,0 2 1 1,0 0-1-16,-1 4 1 0,1-5 0 16,-3-1 0-16,0 4 0 15,-2-5 1-15,-2 4-1 16,-1-2 0-16,-1 0 1 15,-1-2-1-15,1 1-1 16,-4 0-13-16,-1 0-10 16,-1 0-23-16,-1-1-14 0,-1 3-28 15,2-3-16-15,1 2-68 16,-3-1-68-16,0 0 154 16</inkml:trace>
  <inkml:trace contextRef="#ctx0" brushRef="#br0" timeOffset="2301.78">14798 14142 92 0,'6'50'93'0,"-4"-47"56"16,2 0 12-16,4-1 2 16,-6-2-7-16,6-2-35 15,-3-2-24-15,-2-3-46 16,8 4-19-16,1 0-23 15,2 0-4-15,2 3-3 0,0-2-1 16,1-2-1-16,0 2-1 16,1-2 0-16,-2 3-1 15,2 2 0-15,0 2 1 16,-1 1 0-16,1-1 1 16,-2 1-1-16,-1 0 1 15,0-1-1-15,-1 2 0 16,0-2-3-16,-1 1-29 15,2-1-121-15,-1-4 107 16</inkml:trace>
  <inkml:trace contextRef="#ctx0" brushRef="#br0" timeOffset="3488.01">14965 14527 431 0,'-1'0'159'0,"0"0"-135"15,0 0-51-15,0 0-12 16,0 0 4-16,-1 0 25 0,1 0 15 15,0 0 36-15,0 0 20 16,0 0 31-16,0 0 1 16,0 0-20-16,-1 0-19 15,1 0-36-15,0 0-9 16,0 0-11-16,0 0-3 16,0-1 3-16,-1 0 1 15,1 0 2-15,0 0 0 16,0 0-8-16,0-1-12 0,0 1-22 15,0-3-13-15,-3-3-2 16,1 1 10-16,0 1 25 16,-6 2 15-16,1-2 15 15,-2 2 4-15,-31-28-2 16,29 28-4-16,2 3-5 16,0 3-3-16,0 1 0 15,3 2-2-15,-2 0-3 16,0-2-4-16,11 2-9 15,-2 3-1-15,3 2 4 16,3 1 6-16,3 0 10 16,4-3 3-16,10-2 12 15,1-2 0-15,3-3 0 16,-1-1-1-16,-3-1-10 16,0 0 0-16,-4-3 15 15,-2-1 9-15,-3 0 21 16,-4 0 11-16,-3 1 5 0,-2 0 0 15,-4-1-6-15,-1 0-7 16,0 3-16-16,-1 0-10 16,-1 0-19-16,1 0-6 15,0 0-11-15,-3-3-4 16,-8-2-6-16,-1 1-5 16,-29-12-10-16,27 16-4 15,1 4-1-15,-1 1 4 16,3 1 14-16,3 2 6 15,5 0 9-15,-1-3 1 0,4 3-4 16,2-1 0-16,5 1 0 16,6 0 1-16,7 2-5 15,0-5-2-15,3-2-179 16,5-1 141-16</inkml:trace>
  <inkml:trace contextRef="#ctx0" brushRef="#br0" timeOffset="9980.4">14904 14716 522 0,'-5'-3'207'0,"1"2"-179"15,-5-3-128-15,-2 1-104 16,3 1 25-16,-4-3 141 0,7 5 90 16,-1-5 129-16,2 4 24 15,1 0-36-15,-6-5-34 16,2 3-64-16,-1-3-36 16,-4-3-63-1,2 1-14-15,2 2-2 0,-1-1 9 16,6 4 31-16,-2 0 9 15,-3 0 5-15,4-1-2 16,0 2-3-16,1 0-3 0,3 1-4 16,-1 1-3-16,0 0-17 15,0 0-18-15,1 0-28 16,0 0-4-16,-1-2 16 16,0 1 18-16,0 0 33 15,-1 0 6-15,1 1 11 16,1 0 2-16,0 0-2 15,0-1-1-15,0 0-11 16,0 0-3-16,0-1 1 16,0 1-1-16,0 0 2 15,5-2 1-15,-4 1 3 16,5-2 1-16,-3 0 3 16,0 2-1-16,1-1-2 15,0-1-1-15,1 0-2 16,1 1 0-16,3-6 0 15,-2 0 3-15,29-26 24 16,-29 31 11-16,-5-1 15 0,2 4-1 16,-3-1-22-16,-1 0-11 15,0 1-17-15,0 0-3 16,0 0 0-16,0 0-1 16,0 0 1-16,0-1 0 15,0 1 0-15,0 0 1 16,0 0 0-16,1 0 0 15,0-1 0-15,-1-1 0 0,2-1 1 16,1-2 0-16,-2 1-2 16,1-1-1-16,-1 1-7 15,-1 2-3-15,3-5-1 16,-2-1 1-16,-1-2 8 16,2-30 3-16,-4 37 4 15,2 1 4-15,0 3 1 16,0 0 1-16,0 0-4 15,0-1-6-15,0 0-7 16,0 1-2-16,0 0 1 16,0 0 2-16,0 0 3 15,0 0 1-15,-1 0-1 16,0 9 1-16,-2 4-1 16,1 2 0-16,-3 26-3 15,6-26-1-15,3 0-4 16,-1-3-5-16,1-1-2 15,-2-1 2-15,0-3 4 0,3 0 6 16,1-4 2 0,2 2 1-16,-1-3 1 0,-1-2 0 15,1 0 1 1,1-6 1-16,2-1-4 0,1 1-1 16,1-5-1-16,0 1-1 15,-1-3 3-15,-2 1 2 16,-2 2 10-16,-1 2 3 15,-3 3 12-15,0 1 1 0,-3 1-4 16,0 2-2-16,0 0-9 16,0 0-3-16,0 0-7 15,-1 0-4-15,-1-1-7 16,1 1-1-16,0 0 3 16,0 0 6-16,0 0 8 15,0 0 8-15,0 0 3 16,-1-1 1-16,-2 1-2 15,-4 0-2-15,1 0-12 16,-1 0-7-16,-2 1-10 16,-1 2 2-16,-31 18 9 15,31-10 6-15,1-1 5 16,1 2-1-16,3 2-6 16,1 1-7-16,3 5-2 15,0-1 1-15,4-1 2 16,-2 2 5-16,2-3-1 0,-2-2 0 15,0-6-3-15,0-3-1 16,1-2-5-16,4 2 0 16,3 0-5-16,2 1 1 15,-1-6 5-15,1-1 3 16,2-4 9-16,-1 0 2 16,0-2 3-16,2-2-2 15,-3-1 0-15,2 1-1 16,-3-4-1-16,0 4 1 0,-1-2 2 15,-1-2 1-15,-2 4 2 16,-1-2 12-16,0 3 0 16,-3 0 8-16,0 1 8 15,-1 2-10-15,-1-2-2 16,-1 1-9-16,-1-2-10 16,-2-1-2-16,0 2 0 15,-2-1-2-15,0 1 0 16,-1 1 0-16,-1-1-2 15,-3 1 1-15,-1-2-3 16,0 0 0-16,-1 1 1 16,0 0 0-16,0 3 1 15,2 1-2-15,0 2-6 16,3 1-1-16,2 2 2 16,-3 0-1-16,0 0-16 15,1 0-7-15,2 3-12 0,2-1-1 16,2 3 12-16,2 4 4 15,1-3 3-15,0 0-2 16,-1 0-3-16,1-1 3 16,0 1 7-16,5 0 6 15,3-2 11-15,-3 0 4 16,7-1 6-16,-3-2 1 16,5 1 1-16,0-3-2 15,0 1-2-15,1-1-1 16,-2 0 1-16,1-1 0 0,-2-5 4 15,-2 3 1-15,-1-4 1 16,1 0 0-16,-1 2-2 16,0-3 4-16,-2 2 11 15,-2 2 3-15,-3-1 12 16,0 2-2-16,-2 1-14 16,0 0-1-16,0 0-13 15,0-1 0-15,0 1 2 16,0 0-3-16,0 0-2 15,0 0-3-15,-1 0-3 16,0-9-1-16,-1 0 0 16,-1 0 2-16,-12-26 1 15,8 30 1-15,2 2-2 16,-1 0-1-16,-2 2-1 16,1 2-1-16,-4 1-1 15,2 2-5-15,-2 7-10 0,-1-3-12 16,4 8-9-16,-1-2 4 15,3 2 11-15,-2 1 15 16,1-4 10-16,1 2 1 16,-1-1 0-16,5-3-3 15,-1 3-44-15,-1 0-49 16,4-2 61-16</inkml:trace>
  <inkml:trace contextRef="#ctx0" brushRef="#br0" timeOffset="11235.93">14864 14593 145 0,'0'0'104'0,"0"0"0"16,1 0-38-16,-1 0-54 15,0 0-17-15,0 0-41 16,1 2-10-16,2 5 7 16,-3-1 15-16,0 1 50 15,-2 2 16-15,2-3 1 16,0 2-7-16,2-2-14 16,-1-2-3-16,1 4 3 0,-1-5 5 15,1 0 9-15,2-1 6 16,4 2 9-16,0-2-1 15,1 1-6-15,-3-1-7 16,-2 0-17-16,0 2-4 16,0-2-5-16,-1-1 4 15,-1 0 25-15,-2-1 18 16,1 0 40-16,-1 0 3 16,0 0-7-16,0 0-19 15,0 0-44-15,0 0-12 0,0 0-27 16,0-1-9-16,0 0-12 15,-1 0-6-15,0 0 2 16,0-1 8-16,-7-1 13 16,0-2 9-16,-4-5 1 15,-23-22-4-15,29 32-19 16,-2-5-11-16,3 5-17 16,-5-3-9-16,6-1-3 15,0 4 7-15,-3 0 24 16,3 6 14-16,-6-3 12 15,3 3-6-15,2 3-43 16,1 0-9-16,3 2 4 16,-2-1 11-16,3 1 44 15,2-2 9-15,2-3 25 16,1 0 22-16,3-4 35 0,1 0 6 16,1-2 1-16,1 1-11 15,1-2-20-15,-2-5 4 16,-3 1 0-16,2-5-4 15,-1 5-6-15,1-1-8 16,3-3-16-16,0 2-5 16,0-5-8-16,1 2-2 15,-2 2-2-15,3-4-2 16,-1 4 2-16,-1-2 0 16,-2 2 8-16,-4 0 14 0,-3 2 12 15,-1 1 6-15,-1 3 11 16,-1 1-14-16,0 0-13 15,0-1-6-15,0 1-22 16,0 0-3 0,0 0-4-16,0-1 1 0,0-7 2 15,-1-1 2-15,0 1 3 16,-3-1-1-16,-13-30-5 16,8 31-5-16,-1 0-9 15,1-1-5-15,-1 2-10 16,1-2-9-16,-2 1-15 15,1 3-6-15,3 4 3 16,-2 1 5-16,2 3-3 16,1 2 1-16,-3 1 4 15,1 4 9-15,2 1 36 16,2 1 15-16,4 1 10 0,0-1 2 16,4 2-6-16,-1 1-2 15,1-1 0-15,2-2 1 16,3 0 2-16,3-4 8 15,0-1 5-15,2-2 5 16,-2-1 3-16,0-3-7 16,1-1-2-16,-1 1-5 15,-1-3 0-15,1 0 2 0,-2 0 1 16,-1-2 7 0,-1-2-2-16,-1 3-1 0,-4 0 5 15,0-3-7-15,-3 4 0 16,0-2-2-16,0 1-3 15,-1 3-3-15,0-1-5 16,0 1-2-16,-1 0-10 16,1 0-6-16,0 0-15 15,-6-4-21-15,-2 1-160 16,1 0 141-16</inkml:trace>
  <inkml:trace contextRef="#ctx0" brushRef="#br0" timeOffset="13771.89">14988 14601 103 0,'74'68'42'16,"-74"-69"-17"-16,1 0-21 16,-1 0 47-16,0 1 16 15,0 0 41-15,0 0 14 0,0 0-8 16,0 0 1-16,0-2-18 16,0 2-16-16,0 0-33 15,-1 0-18-15,0-1-23 16,0 0-4-16,0 0 6 15,0 0 4-15,-1 0 12 16,1 0 7-16,0-1 11 16,0 1 2-16,0 0-1 15,0 0-1-15,0 0-11 16,-1 0-4-16,1 0-8 16,0-1-1-16,0 1 5 15,1 0 7-15,0 0 11 16,0 0 5-16,0 0-5 15,0-1-7-15,0 1-15 16,0 0-9-16,-1 0-8 0,0 0-2 16,-1 0 0-1,1 0 0-15,0-1 4 0,-2-5 0 16,-4 2 1-16,0 2 0 16,-1-1-4-16,1-1-2 15,-2 1-2-15,1 1 1 16,0 1 1-16,1 0 0 15,2-2 2-15,-1 0 0 16,4 2-1-16,0 1 1 16,-1 0-2-16,2 0-3 0,0 0-2 15,0 0 0-15,0-1 1 16,0 1 1-16,-1 0 0 16,1 0 1-16,0 0-2 15,0 0 0-15,0 0-3 16,0-1-1-16,-1 1-5 15,1 0-3-15,1 0 0 16,0 0 2-16,0 0 5 16,0-1 1-16,0 1-5 15,0 0 1-15,0 0 3 16,4-1 1-16,-3 1 8 16,0-1 0-16,-1 1-1 15,1 0-1-15,-1 0-3 16,1 0-6-16,2-6-3 15,1-1 1-15,-1 3 0 16,-1 1 6-16,-2 1 3 0,0 1-1 16,1-1-1-16,0-2-5 15,-1-2-16-15,-1 1-8 16,0 2-7-16,-3-2 3 16,2 2 11-16,0 1 4 15,-7-2 5-15,1 0 1 16,-1-1 0-16,-26-17-1 15,30 23-4-15,1 1-4 16,-1 0-14-16,0-1-10 16,0 4-19-16,0 0-7 0,-2 4 18 15,0 0 15-15,0 1 29 16,0 2 11-16,5-1-2 16,2 4-5-16,0 0-1 15,3 1 1-15,1-1 7 16,-1-3 4-16,0 0 2 15,0-4 1-15,1-2-2 16,-2 1-1-16,5-1 0 16,-1-2-2-16,0-2 4 15,4-1 6-15,-1-1 3 16,2-2 5-16,1-2 2 16,2 0-4-16,0-3-2 15,-1-3-4-15,-1-3-6 16,0-1-1-16,-2 0-6 15,-2 2-2-15,-2 2 0 16,0 0 0-16,-3 2 6 16,-1 1-2-16,1 2-4 0,-2-1-3 15,-1 3-7-15,1-1 1 16,-3 1-11-16,-2 0-14 16,-3 2-46-16,-2 0-24 15,-3-2-32-15,0 4 79 16</inkml:trace>
  <inkml:trace contextRef="#ctx0" brushRef="#br0" timeOffset="30969.14">15770 15567 565 0,'-1'0'201'16,"1"0"-146"-16,-2 0-100 16,2 0 0-16,0 0 13 15,0 0 15-15,-2 0 18 16,2 0 12-16,0 0 15 16,0 0 4-16,0 0-2 15,0 0-11-15,0 0-13 16,0 0-4-16,0-1-2 15,0 0 1-15,0 0-1 16,0 0 0-16,0-2 2 16,-1-8 0-16,0 2 0 0,0-2 0 15,-1-32-3-15,-1 31-1 16,2-5-1-16,-3-1 1 16,2 4 0-16,4 2 0 15,-6 1-6-15,3 2-6 16,0-1-8-16,2-4-1 15,-2-5 4-15,1 1 4 16,-6-4 1-16,0 0-4 16,4 1-6-1,-1 0-7-15,-3 1-10 0,1-1-4 0,-4 4 2 16,-4 3 9-16,8 6 11 16,-4 5 4-16,-3-2-8 15,-2-3-6-15,-7 3 2 16,-2-2 8-1,-1 5 27-15,2 0 14 0,-2 2 18 16,-2 0 1-16,1 0-13 16,0 2-7-16,-1 0 0 15,2-1 4-15,0 1 4 16,0-1 0-16,0 1-13 16,0 2-7-16,1 0-16 15,2 0-6-15,-4-1-8 16,-1 1-2-16,3 0-4 15,-5 5-1-15,-3 1-6 16,2 2-6-16,-3 4-4 16,-3-1 3-16,2 6 8 0,-1 3-8 15,-1 4 36-15</inkml:trace>
  <inkml:trace contextRef="#ctx0" brushRef="#br0" timeOffset="31787.1">14692 15880 52 0,'11'38'52'0,"7"5"17"16,2-1 1-16,0-5-8 16,3-3-9-16,0-4-14 15,4 0-7-15,2-3-5 16,1 1 3-16,0-5 8 15,0 0 2-15,4 1-2 16,1-2-5-16,4-1-9 16,4-5 0-16,-2 0-5 15,5 1-5-15,-4-3-5 16,-4 0-5-16,-1-6-2 16,-1-5 0-16,0 1 1 15,-1-4 2-15,3 0 6 16,0 0 2-16,-1-4 3 15,3 0-1-15,-4-4-1 16,-2 0 1-16,-3 3 2 16,-1-2 0-16,-6-2 2 0,-6 2 1 15,-2-1 6-15,-2 0 3 16,0 3 6-16,1-1-2 16,-5-1-5-16,1 1-5 15,-5-5-9 1,3-1-4-16,0-3-5 0,-1-3-1 15,5 3-3-15,-5-2-7 16,0-7-15-16,1-4-8 16,-1-3-11-16,3 0 5 0,0 3 10 15,-1 4 9 1,2-4 11-16,-4 3 3 0,-2 4 4 16,-2 3 2-16,-1 2 5 15,-1 1 2-15,0-3-1 16,2 0-2-16,-1 3-4 15,1-4-3-15,-3-3-2 16,1 2-1-16,-2-4 1 16,1-1 1-16,-1 5 1 15,-1-5 2-15,-2 1 1 16,-3 0 1-16,-1 5 3 16,0 0 1-16,-2 0 1 15,-1 2 0-15,0-2-3 16,0-1-3-16,1-2-4 15,0-2-3-15,-2-2-6 0,1 1-2 16,1 1 0 0,2 2-4-16,0 2-10 0,1 0-2 15,1-5-3-15,0 1-1 16,-2-2-6-16,0-4-8 16,1 0-26-16,-1 2-10 15,1 4-13-15,1 4-7 16,-1 4-22-16,-5-5 74 15</inkml:trace>
  <inkml:trace contextRef="#ctx0" brushRef="#br0" timeOffset="32616.39">15183 15179 72 0,'-11'5'40'0,"3"1"4"16,1 3-14-16,-1 1 9 16,1 1 20-16,1 1 0 15,-3 0-8-15,3 1-12 16,1-1-21-16,-2 0-8 15,2 4-6-15,-3-1 0 0,-2 4 4 16,2-3 9 0,-2-1 24-16,2-2 10 0,-1-5 16 15,1 0 0-15,1-2-11 16,1 0-3-16,2 1-6 16,-1 0-1-16,-1 1-4 15,1 2-2-15,-2-1-5 16,3 2-1-16,-3 4 5 15,-1-1 4-15,0 3 3 16,0 3 0-16,1 1-5 16,0-2-3-16,-1 0-4 15,0-6 0-15,0-1-1 16,0-1-1-16,-2-1-5 16,2 2-4-16,-1-4-9 15,1 3-5-15,1 2-6 16,-1-2 0-16,3 5-2 15,0 1 0-15,1-1 0 0,-2-1 0 16,3-1 2-16,1-2-1 16,-2 2 1-16,5 2-1 15,3-1-1-15,-3 0 0 16,1 0 0-16,1-1 0 16,-2 1-1-16,4 5 0 15,0 2 0-15,0 2-1 16,2 1 1-16,-3-4-1 0,3-2-3 15,1-2-2 1,-3 0-6-16,3-3-3 0,-2-3-5 16,-1 1-2-16,0-5-5 15,-2 0-9-15,0-3-50 16,-1 0-69-16,5-1 99 16</inkml:trace>
  <inkml:trace contextRef="#ctx0" brushRef="#br0" timeOffset="45181.25">10648 9117 50 0,'-8'78'12'0</inkml:trace>
  <inkml:trace contextRef="#ctx0" brushRef="#br0" timeOffset="47354.95">10638 9179 162 0,'0'-8'104'16,"-2"-1"9"-16,1 0-15 15,0-2-10-15,-1-29 1 16,2 35-4-16,-1 1-4 0,-1 3-15 15,1 1-12-15,0-2-20 16,0 1-10-16,1 1-1 16,0 0 4-16,0 0 12 15,0-1 4-15,0 0 0 16,-1 1-6-16,0 0-13 16,0 0-8-16,-1 0-12 15,2 0-1-15,-1 0-3 16,1-1 0-16,0 1 0 15,0 0 0-15,0 0-2 16,0 0-1-16,0 0-2 16,1 0 0-16,2-1 1 15,0-1 0-15,2 1 2 16,2-1 1-16,5 0-1 16,9-3 0-16,30-6 0 15,-26 6 0-15,-4 1 0 0,0 0 0 16,-1 3 0-16,2-3 1 15,3 1-1-15,-2-1 1 16,1-3 0-16,-1 2 1 16,2-2 0-16,4-1 0 15,-2 2 0-15,1 0 0 16,0 2 0-16,-3 0 0 16,3 3 0-16,-6 0 0 15,3 0 0-15,-2-1 0 16,-1 2-1-16,1-1 0 0,0 1 0 15,1 1 1-15,5 1 0 16,-1-1 0-16,1-1 0 16,2-1 0-16,-3 1 0 15,-2-2 0-15,2 2 0 16,-6 0 0-16,2 0 0 16,-1 0-1-16,-2 2 1 15,2-1-1-15,-6 1 1 16,3 0 0-16,-1-2-1 15,1 3 1-15,1-1-1 16,2 1 1-16,-2 3-1 16,3 3 1-16,1-2 0 15,1 3 0-15,2-1 0 16,0-2 0-16,1 2-1 16,-3-2 0-16,1 0 1 15,-2-1-1-15,2-1 1 0,2 1 0 16,-3 0 0-16,3-2 0 15,-4 2 1-15,1-2 0 16,1-2 0-16,-1-1 0 16,-1-2 0-16,0 1-1 15,-2 0 0-15,2 0 0 16,-2-1-1-16,0 0 1 16,0 0 0-16,-4-2 0 0,4 4 0 15,-1-1 0-15,1-2 1 16,3 0 0-16,-2-1-1 15,3-1 0-15,1 0 0 16,1 2 1-16,0-4-1 16,0 3 0-16,2-1 0 15,0 0 0-15,3 0 0 16,0 2 0-16,-2-3 0 16,0 1 0-16,-1 0 0 15,3-1 0-15,-4-2 0 16,5 2 1-16,-2-1-1 15,-1 4 0-15,2 0 1 16,-2-2 0-16,-1 3-1 16,-1-1 1-16,0-1-1 15,1 5 0-15,3-2 1 16,-2 0 0-16,2 0 4 16,-1-3 1-16,-3 3 0 15,0-1 0-15,-1-3-2 0,-4 0-2 16,4 1-1-16,2-1 0 15,3 3 0-15,2-1-1 16,-1-1 1-16,1-1-1 16,1 0 1-16,0 1 0 15,-1-2-1-15,-1 2 0 16,1-1 0-16,-2 0 0 16,2 0 2-16,0 0 2 0,-3-1 3 15,2 0 0-15,-2 1 0 16,2 3-1-16,-1 1-3 15,1 0 0-15,-2 2-2 16,4 0 0-16,-2 1 0 16,4-1 0-16,-4-1 0 15,-2 1 1-15,1-2 0 16,-2 0-1-16,1 0-1 16,0-1 1-16,1 1-1 15,1 0 1-15,-1 1-1 16,4 0 0-16,-3-1 0 15,1 3 0-15,-2-3 0 16,-5 1 0-16,2 1-1 16,-2-1 0-16,3 3 1 15,4-2-1-15,-1 3 1 16,3-1 0-16,0 0 0 0,1-2 1 16,5 0-1-16,1 0 0 15,1-1 1-15,-2 1 0 16,-2-2-1-16,1 0 1 15,3 0 0-15,-1 0 0 16,1-1 1-16,-1 1 0 16,0-2 2-16,3 0-1 15,1 1 0-15,-5 0-1 16,-5 0-1-16,-2 0 0 0,-4 1-1 16,5 0 0-16,0 0 0 15,3 0 1-15,-2-1 0 16,-1-2 1-16,5 1-1 15,-3-3 1-15,1 2 0 16,2 0-1-16,-5-2 1 16,-1 1-1-16,1 1 0 15,-1 2 0-15,3 1 0 16,3-1 0-16,-2 2 0 16,0-1 1-16,0 0 2 15,0 0 1-15,-3-1 1 16,-1 1 1-16,-4 0 2 15,-2 0 0-15,-7 0 7 16,3 0 1-16,-4-1 0 16,1-1-3-16,5 2-8 15,-6-1-2-15,5 1-3 16,-1 0 0-16,1 0 0 0,2 1-1 16,-1-1 0-16,0 3 1 15,-2-1-1-15,2-1 1 16,0 3-1-16,-3-3 1 15,0 1 0-15,-1-2-1 16,-4 0 1-16,3 2 0 16,-1 0-1-16,-1 0 0 15,2-1 1-15,-3-1-1 16,1 0 1-16,0 1 0 16,1-1 0-16,1-1 0 0,4 1-1 15,0 0 0-15,3 1 1 16,1 0-1-16,-2-1 0 15,0 0 2-15,-4 3-1 16,-1-2 1-16,0 1 0 16,-4-1-1-16,-1 0-1 15,4 2 1-15,-3 0 0 16,6 1-1-16,-2-1 1 16,0 1 0-16,-4-2 2 15,-3 0 1-15,-3 2 2 16,-4-2 0-16,-2 1-1 15,-3 1-2-15,-1-1-2 16,-3-2-4 0,-2 1-24-16,0-2-20 0,0 0-57 15,0 0-37-15,0 0-111 0,0 0 155 16</inkml:trace>
  <inkml:trace contextRef="#ctx0" brushRef="#br0" timeOffset="66230.34">18335 14664 537 0,'-1'-1'165'0,"0"0"-194"16,0 0-36-16,0 0 18 15,-1 0 13-15,1 0 35 16,0-1 13-16,0 1 12 16,0 0 8-16,0 1 4 15,0-1-1-15,-1 0-14 0,1 0-5 16,0 0-4-16,0-1 3 16,0 2 5-16,0 0 0 15,-1 0-6-15,1 0-3 16,0 0-4-16,0 0-2 15,0 0 0-15,0 0-2 16,0 0 0-16,1 0-1 16,0 0 3-16,0 0 3 15,0 0 11-15,0 0 7 0,0 0 12 16,-2 0 5-16,2 0 5 16,0 0-3-16,0 0-11 15,0 0-7-15,0 0-13 16,0 0-6-16,0 0-6 15,0 0-2-15,0 0-2 16,0 0-2-16,0 0 1 16,0 0-1-16,0 0 1 15,0 0 0-15,0 0 1 16,0 0 0-16,0 0 0 16,0 0 0-16,10 4 0 15,-1-1 0-15,0 1 0 16,0-1 0-16,-1-1 1 15,3 2 0-15,29 13 1 16,-28-13 0-16,3-1 0 16,-3-1-1-16,3 4 0 0,-1-5 1 15,1 2 4-15,-5-2 2 16,1-1 2-16,-1 0 0 16,3 0-5-16,3 4-1 15,-2 0-2-15,0 1 0 16,-5-4-1-16,2 0 2 15,-2-2 12-15,1 0 3 16,-3 1 1-16,0-2-1 16,1 5-11-16,-1-1-4 15,3-1 0-15,2 3-1 0,0-3 1 16,-4 0-1-16,3 0 0 16,-2-1-1-16,-2 0 0 15,4 1 0-15,1-1 0 16,-3 0-1-16,4 0 0 15,1 0-1-15,1-1 0 16,0 1 1 0,1-1 0-16,0-4 0 0,1 5 0 15,-4-1 1-15,0 0-1 16,0 1 0-16,-3 0 0 16,1-2 0-16,-2-2-1 15,-2 4 0-15,1 0-1 16,-1 0-1-16,-1 3 1 15,-2-3 0-15,-3 0 1 16,-1-2 1-16,0 2 0 16,0 0 0-16,0-1-16 0,0 1-18 15,0 0-90-15,-1-1 80 16</inkml:trace>
  <inkml:trace contextRef="#ctx0" brushRef="#br0" timeOffset="75061.7">10423 15552 500 0,'35'29'191'0,"-38"-27"-113"0,5-2-158 16,-2-1-12-16,-2 0 12 16,1 0 27-16,0 0 80 15,0 0 22-15,0-1 21 16,0 1-2-16,-1 0-30 16,1 0-12-16,0 0-21 15,0 0-5-15,0-1-5 16,0 1 0-16,0 0 0 15,-1 0 1-15,1 0 4 16,0 0 1-16,0 0-1 16,0-1-4-16,0 1-2 15,-1 0-2-15,1 0 3 16,0 0 3-16,0 0 6 16,0 1 6-16,0-1 13 15,0 1 6-15,-1-2 12 16,1 2 5-16,0 0 4 15,0 0-2-15,0 0-2 0,0 0-6 16,-1 0-13-16,1 0-7 16,1 0-11-16,0 0-5 15,0 0-3-15,0 0-1 16,-1 0 0-16,0-1 0 16,0 1 1-16,1 0 3 15,0 0-1-15,0 0 1 16,0 0-2-16,0 0-1 0,0 0-1 15,0 0 2-15,-1 0 4 16,1 0 2-16,0 0 2 16,0 0 0-16,0 0-5 15,0 0-3-15,0 0-3 16,0 0-1-16,0 0-2 16,0 0 2-16,0 0 0 15,0 0 1-15,0 0 0 16,0 0 1-16,0 0 0 15,0 0-1-15,3 0 1 16,4 1 0-16,0 1 0 16,-4-2 0-16,-1 0 0 15,3 1 0-15,5 0 0 16,-1-1 1-16,0 0-1 16,3 0 0-16,23 0-1 15,-27-1 0-15,5 2 0 16,-4-1 1-16,2-4 0 0,1 2 2 15,0-4-1-15,1 3-1 16,-1-3 0-16,2 1 0 16,-4 3 1-16,0-2 2 15,-1 0 4-15,0 1 2 16,-1-1 0-16,3 3-2 16,-2 0-4-16,0 0-1 15,3 0-1-15,-1 1 0 16,1-3-1-16,-1 3 0 0,1-2 0 15,0 2 0-15,2 0 0 16,0 3 0-16,1-1 0 16,-1-1 0-16,-3-1 0 15,5-5 0-15,-1 4 1 16,-4-1-1-16,-1 2 1 16,2 4 0-16,-2-1-1 15,2-2 1-15,-1 3-1 16,-2-1 1-16,-2-2-1 15,3 2 0-15,-5-3 0 16,1 1-1-16,1 2 1 16,2 0-1-16,6 6 1 15,-6-3 0-15,2 0 0 16,-4-3 0-16,-4-1 0 16,2 0 1-16,-3-1 0 15,-2-1 0-15,0 0 2 0,0 0 0 16,0 0-2-16,0 0-1 15,0 0-55-15,0 0-74 16,0 0 83-16</inkml:trace>
  <inkml:trace contextRef="#ctx0" brushRef="#br0" timeOffset="76840.72">11843 15284 133 0,'37'-3'124'0,"-36"4"38"15,3 1-6-15,-2-2-41 16,-2 0-21-16,0 0-36 16,0 0-16-16,-1 0-17 0,0-2-5 15,0 1 0-15,0 0 1 16,1 0-1-16,0 0-2 15,-2 1-8-15,2 0-3 16,0 0-5-16,0 0-2 16,0 0 0-16,0 0 1 15,0 0 1-15,0 0 2 16,0 0 2-16,0 0 1 0,0 0-2 16,0 0 0-16,0 0-3 15,0 0-1-15,0 0 0 16,0 0 0-16,0 0 1 15,0 0 0-15,0 0 0 16,3 6-1-16,0 2-1 16,-2-3 0-16,4 2 0 15,-2 0 0-15,3 0 0 16,2 2 0-16,27 27 0 16,-32-28 0-16,3-2 0 15,0 0-1-15,1-1 0 16,0-1 0-16,-3-1 0 15,7 1 1-15,-3-1-1 16,3 2 1-16,2 1-1 16,-2 1 0-16,2 0 1 15,1-1-1-15,1 0 0 16,-1-1 1-16,3-1-1 0,0 3 0 16,1-1 1-16,1 0 0 15,0 1 0-15,-2-4 0 16,-1 1 0-16,-1 4 0 15,1 0 0-15,0 0-1 16,1 2 0-16,0 0 0 16,0-1-1-16,-1-1 0 15,-2 1-2-15,-2-3 0 16,-7 2-1-16,7 0 1 16,1-2 3-16,-3 1 0 0,4-4 1 15,-5 1 0-15,-1 0 0 16,6 0-1-16,2 4 1 15,0-4 0-15,3 3 0 16,-7 0 0-16,2-2 0 16,-1-1 0-16,-3 3 0 15,3-2 1-15,-4-3-1 16,0 0 1-16,-2 1-1 16,1-2-1-16,-2 0 1 15,1 4 0-15,-3-4 1 16,-2-2 1-16,-1 2-1 15,-1-2 0-15,0 0 0 16,-1 1-2-16,1 0-13 16,0 0-17-16,0 0-119 15,0 0 103-15</inkml:trace>
  <inkml:trace contextRef="#ctx0" brushRef="#br0" timeOffset="82505.9">13725 16154 106 0,'0'0'76'15,"0"0"15"-15,0 0-7 16,1 0-17-16,-1 0-7 16,0 0-14-16,0 0-7 15,0 0-11-15,0 0-2 16,4 1-2-16,-4-1 4 16,0 0 22-16,0 0 13 0,0 0 21 15,0 0 7-15,0 0-1 16,0 0-3-16,0 0-17 15,0 0-9-15,0 0-15 16,0 0-8-16,0 0-12 16,0 0-2-16,0 0-5 15,0 0-3-15,0 0-2 16,0 0-1-16,0 0 0 16,0 0 0-16,0 0 2 15,0 0 0-15,0 0-3 16,0 0-2-16,0 0-5 15,0 0-3-15,0 0-2 16,0 0-1-16,0 0 0 16,0 0-1-16,0 0 0 15,0 0 0-15,0 0-1 16,1 0-2-16,-1 0-4 0,1 0-1 16,0 0 0-16,-1 0 2 15,0 0 4-15,2 0 2 16,4 1 1-16,0 0 0 15,3 1-4-15,-1-1-2 16,0 0 2-16,-2-1-1 16,3 0 5-16,-1 0 1 15,-2 0 1-15,2 0-1 16,-1 0 0-16,2-1 0 16,2 0 0-16,1-1 0 0,27-3-1 15,-29 5 1 1,-1-1 0-16,2 1 1 0,-2-2 3 15,2 2-1-15,1-2 0 16,-6 1 1-16,4 1-3 16,-2 2 0-16,0-2 0 15,-1 0 0-15,0 0-1 16,-2-1 1-16,2 1-1 16,-1 0 0-16,0 0 0 15,0 0 1-15,-1 0-1 16,3 1 0-16,3 0 0 15,-1 1 0-15,1-1 0 16,-2-1 0-16,-2 0 0 16,1-4 0-16,-1 4 0 15,1 0 0-15,0 3 0 16,1 0 0-16,-1-3-1 16,3 0 0-16,-3 0 0 0,0-2 0 15,2 3 1-15,-3 0 0 16,-1-1-1-16,1 0 1 15,-2 0-1-15,3 0 1 16,-1 1-1-16,1 1 1 16,-5-2 0-16,-3 2 0 15,2-1 0-15,-2-2 1 16,0-1-26-16,0 1-38 0,0 1-146 16,0 0 134-16</inkml:trace>
  <inkml:trace contextRef="#ctx0" brushRef="#br0" timeOffset="106950.53">21891 10383 424 0,'-3'-3'103'16,"3"2"-106"-16</inkml:trace>
  <inkml:trace contextRef="#ctx0" brushRef="#br0" timeOffset="107862.77">21886 10378 131 0,'0'0'119'0,"-1"0"31"16,0 0-28-16,0-1-69 15,-1 0-30-15,1-1-47 16,0-2-9-16,0 1 7 15,-1-2 10-15,-1 0 27 16,1 0 10-16,-1 0 7 16,0 0-2-16,1 2-12 15,0 1-7-15,-1-1-11 16,2 1-3-16,0 1-2 16,0 0 0-16,1 1 0 15,0 0-2-15,0-1 0 16,1 1 1-16,0 1 4 15,-1 1 3-15,0 3 3 16,-1-1 0-16,0 2 1 16,0 2 0-16,1 4 4 15,-1 7 2-15,-2 39 2 0,-1-22-1 16,-3 6-5-16,-1 3-3 16,-3 2-2-16,3 4-3 15,-2-5 0-15,2-1 1 16,1-11 3-16,0-10 1 15,2-10 2-15,3-5 1 16,1-3 2-16,0-3 7 16,0-3 24-16,-1 0 8 15,1-1 14-15,1 0-5 0,0 0-24 16,0-2-12-16,0-2-18 16,1-3-4-16,2-7-1 15,13-38 3-15,-8 26 1 16,1-1 1-1,2 1 0-15,0-2-1 0,-1 4-4 16,3-4-3-16,-2 1-5 16,2-1-1-16,0-3 6 15,-1 2 4-15,-1 6 7 16,-4 3 2-16,2 4-2 16,-1 1-2-16,3 5-5 15,-2 1-3-15,4 4-2 16,-4-1-1-16,2 3 3 15,4 0 2-15,-2-3 2 16,5 4 2-16,2 2 1 16,0-2 0-16,2 6 1 15,-2-2 0-15,-1-1 2 16,2 1-1-16,-3 0 1 0,3 4 1 16,1-1 6-16,0 4 0 15,-1 3 0-15,-1-1-1 16,0 6-7-16,-2 1 0 15,-2 4 1-15,-1 5 2 16,-2 4 14-16,-5 2 0 16,0 2-1-16,1 1 0 0,-2 4-14 15,2-1-1-15,-4 3 0 16,-2 0 0-16,-1-10 1 16,1 2-1-16,1-8 14 15,-4-2 3-15,3 2 2 16,-3-2 1-16,-1-4-12 15,2-4-4-15,-2-4-2 16,0 0-1-16,2-3 0 16,-2-4-1-16,3 0-2 15,-3-2-1-15,1-2-55 16,0 1-63-16,0 2 76 16</inkml:trace>
  <inkml:trace contextRef="#ctx0" brushRef="#br0" timeOffset="110810.29">21172 10318 299 0,'-13'-34'147'0,"7"29"-46"15,0-3-25-15,1 1-21 0,0 1-3 16,0-2-9 0,0 6-4-16,1-3-11 0,-1-3-2 15,2 5-4-15,0-2 0 16,1 0-1-16,-1 3-1 16,2 1 0-16,-1-1 1 15,1 1 3-15,1-1-1 16,0 1-3-16,0 1-5 15,0 0-8-15,-1-1-3 0,1 0-6 16,-1 1-3-16,1 0-4 16,0 0 1-16,-1 2 3 15,1 2 2-15,0 3 2 16,0 2 1-16,0 17-2 16,0 31 0-1,0-23 0-15,0 6-1 0,-3 8 0 16,3 9 1-16,2 7 0 15,-1 0 0-15,3-3 1 16,-1-6-1-16,0-7 1 16,1 2-1-16,-1-6 0 15,2 2-1-15,-3 3 1 16,3-2 1-16,-3 0 0 16,0 1-1-16,-1-2-3 15,1-2-1-15,0-6-4 16,0-4-3-16,2-7 0 15,-2 1 1-15,0-5 4 0,1-2 4 16,-3-4 1-16,1-1 2 16,-1-5 1-16,0 0 0 15,1-5 0-15,-1-4 0 16,1-1 1-16,-1-1 1 16,0 0 1-16,0 0 0 15,0 0 1-15,0 0 1 16,0 0-2-16,0 0-1 15,0 0-1-15,0 0 3 0,0 0 1 16,1 0 0-16,3-1 1 16,1 0-5-16,3-1 0 15,5-1-1-15,7-1 0 16,29-8-1-16,-27 9 0 16,5-2 1-16,0 1 0 15,2-1-1-15,3 2 1 16,3 0 0-16,-6-1 0 15,1 0 0-15,3 0 0 16,1-1 1-16,11 2 1 16,2-2-1-16,4-1 1 15,3 2-2-15,-1-2 0 16,1 2 0-16,-7 2 0 16,-1 1-1-16,-2 1 0 15,-1 0 0-15,9 1 1 16,1 0-1-16,8 1-1 15,1 2 0-15,-1-3-1 0,-1 3-1 16,-7-3 1-16,-3-1 2 16,-11 0 1-16,-3-1 3 15,-6 1 3-15,-8 0 0 16,-4-2 1-16,-4 0-2 16,-4 1-1-16,-2-1-2 15,-3 0 1-15,0 2 0 0,-3 0 18 16,-2-1 13-16,0 0 25 15,-1 0 7-15,0-2-10 16,-1-3-6-16,1-2-19 16,-1-4-5-16,0-3-1 15,-9-31-5-15,7 26-4 16,0 0-2-16,0-9-6 16,-1 4-4-16,0-8-2 15,2 2-1-15,0 6-1 16,0-3-1-16,3-2 0 15,-1 0 1-15,0-2 1 16,1 1 1-16,-1 3 1 16,0 3 0-16,-2 3-1 15,1 0 0-15,-1 3-1 16,0-4 0-16,0 0 0 16,-2-2-1-16,2-5 1 15,-2-1 0-15,0 3-1 0,0-2-2 16,1 5-2-16,2 2-2 15,-2-7 0-15,3-1-1 16,1 2 4-16,-2 0 1 16,2 5 2-16,-1 5-2 15,0 2-9-15,1 3-5 16,-1-1-11-16,1 0-2 16,0 0 7-16,0 1 2 15,1 3 8-15,-2-1 1 16,1 3-3-16,-4-7 2 0,2 5 0 15,1 1 2-15,-2 2 3 16,3 5 1-16,-1-2 1 16,1-1 0-16,-1 5 2 15,0-1 1-15,-1 1 1 16,-1 0 1-16,1-2 3 16,0 1 1-16,-2 1 1 15,0 0 0-15,-2 0-2 16,0-2 1-16,-1 1 0 15,-1 0 1-15,-1 0 3 16,-4 1 0-16,-34-2-1 16,30 1-3-16,-5-1-2 15,-1 2-1-15,-4-2 2 16,-2 2 2-16,-2-1 2 16,-3 1-1-16,-7 1-1 15,0 0-3-15,-4 0-1 0,3 0 0 16,7 1 0-16,0-1 1 15,6 0-2 1,1 3 0-16,1-2 0 0,-3 3 1 16,-1-1-1-16,-4 1 0 15,2 3 1-15,2-1-1 16,-3 3 0-16,2-3 0 16,-2 1 0-16,0 2 0 15,3-2 0-15,-2 3 0 0,5-3 0 16,0 3-1-16,3-2 0 15,4 2 0-15,-2-2 1 16,1-1 0-16,-1-2 1 16,1-3 0-16,3 3-1 15,0-1 0-15,2 0 0 16,-3-1 0-16,3 1-1 16,0-2 0-16,4-2-1 15,-1 0 1-15,3 0-3 16,3 2-3-16,1 2-28 15,4-2-31-15,-2 3-132 16,2-1 128-16</inkml:trace>
  <inkml:trace contextRef="#ctx0" brushRef="#br0" timeOffset="113004.46">23251 10372 621 0,'0'-4'199'16,"-1"1"-243"-16,1 3-40 15,-1 0-2-15,0 0 26 16,1 0 81-16,0 0 36 16,0 0 31-16,0 0-1 15,-2 0-13-15,2 0-11 0,0 0-11 16,-1 0 1 0,0 0 0-16,0 0-3 0,0 0-17 15,0 0-8-15,1 0-16 16,0-1-6-16,0 1-3 15,0-1 1-15,-1 0-1 16,1 0-1-16,0 0-1 16,0 0-2-16,10-3 1 15,10-3 1-15,34-12 0 16,-29 8 0-16,-2 1 0 16,1 1 0-16,2-3 1 15,-7-1 0-15,10 0-1 16,-1-2 1-16,-1 2 0 15,8 0-1-15,-3 2-1 16,6 0 0-16,4 2 0 16,1-1 0-16,3 2 2 15,-3 0 0-15,1-1 1 16,-2 3 0-16,0 0-1 0,1 1 1 16,1 2-1-16,2 0 1 15,-5-1 0-15,1 0 0 16,-6 0 0-16,-5-1 0 15,-1 2 1-15,-4-2-1 16,-4 2 0-16,-3 0-1 16,-8 2-18-16,-3 0-12 15,-2 1-23-15,0 1-9 16,-3 0-9-16,-3-1-15 0,0 0-98 16,0-1 122-16</inkml:trace>
  <inkml:trace contextRef="#ctx0" brushRef="#br0" timeOffset="113594.75">23923 9886 188 0,'0'-1'82'16,"0"1"-35"-16,2 1-37 15,-2-1-3-15,0 0 17 0,0 0 20 16,0 0 4-16,4 0 6 16,4 0-11-16,7 0-14 15,30 2-4-15,-27-2-13 16,2 0-5-16,4 0-4 15,4 4-2-15,2 0 0 16,1 2-1-16,2-1 2 16,-3-2 0-16,0 1 0 15,-2-1 0-15,-4 2 0 16,-3-2-1-16,-6 4 0 16,1 0 0-16,-3 4-1 15,4 3-2-15,3 6 0 16,-6 2 1-16,1 3 1 15,-3 3 1-15,-1-3 6 16,-2 1 7-16,-5-3 2 16,-2-2-1-16,-9 7-17 15,0 3-30-15,-13 8 21 16</inkml:trace>
  <inkml:trace contextRef="#ctx0" brushRef="#br0" timeOffset="114297.21">23326 11292 711 0,'15'28'284'16,"-15"-30"-155"-16,3-1-182 0,2 3-17 15,-5 0 5-15,0 0 14 16,0 0 46-16,1 0 7 15,6 0 16-15,0 0 6 16,-4 0 8-16,0 0-1 0,1 0-13 16,8 3-7-16,8 0-9 15,33 10-1-15,-20-3-1 16,4 2 0-16,10 5-1 16,5 0-1-16,7 8-1 15,2-4 0-15,5 6-1 16,1-1 0-16,2 2 1 15,4 1 1-15,2 3 1 16,2 3 0-16,-8 1 0 16,-5-4 0-16,-7-8 1 15,-4-1 1-15,-5-8 2 16,-3 1 1-16,-9-3-2 16,-4-2 0-16,-10-5-1 15,-3 0-2-15,-10-1-32 16,-4-5-30-16,-1 3-77 15,-4 1-93-15,-1-6 148 16</inkml:trace>
  <inkml:trace contextRef="#ctx0" brushRef="#br0" timeOffset="115016.68">24475 11088 943 0,'-42'44'352'0,"42"-44"-361"15,0 4-139-15,3 1-56 16,-3-5 2-16,0 4 104 15,1 14 67-15,4 31 35 16,2-33 2-16,1-5 4 16,2 2 1-16,6-1 0 15,1 1-2-15,3 1 0 16,2 0 1-16,4 0 2 16,-3-3 0-16,1 1-5 15,-2 2-1-15,-1 0-5 16,-2 3-1-16,5 2-2 15,-2 1-1-15,-2 1-1 0,-1 1 1 16,-5-5-1-16,0 0 1 16,0-2 1-16,-4-2 2 15,-3 1 1-15,-1-1 3 16,-3-1 1-16,1 1 1 16,-3-6 3-16,-1 1 2 15,2-4 15 1,-2 1 8-16,5 3 12 0,-6-3 2 15,-6 3-13-15,3 1-8 16,-7-2-16-16,6 3-5 0,-4 0-4 16,-1-2-1-1,-2 3 0-15,2 0 1 0,2 2 15 16,-6 0 4-16,0-1 6 16,-4 0 7-16,-8-4-4 15,3 4 0-15,-4 2-4 16,-2 1-7-16,-1 8-11 15,-3-4-4-15,2 7-4 16,3-4 0-16,1-2 1 16,-1 1 0-16,6-5-1 15,2-2 0-15,4 0 0 16,5-1-1-16,2 0-3 16,3 2-10-16,0-3-57 15,4-4-46-15,-1-5 70 16</inkml:trace>
  <inkml:trace contextRef="#ctx0" brushRef="#br0" timeOffset="117355.08">25211 9365 220 0,'0'0'132'0,"0"0"-6"16,0 0-9-16,0 0-24 15,0 0-15-15,0 0-21 16,1 0-7-16,-1 0-6 16,0 0-3-16,0 0-9 15,0 0-7-15,0 0-15 16,0 0-4-16,0 0-6 16,0 0-1-16,0 0 0 15,0 0 1-15,0 0 0 16,0 0 0-16,2 3 2 0,2 5 1 15,-2 0-1 1,0 0 1-16,2 4-2 0,6 28-1 16,-10-19-1-16,-5 3-2 15,1 15-1-15,-2 9 0 16,5 5-1-16,5 8 0 16,-4 1 0-16,-2-3-1 15,2 3-3-15,-2-2 2 16,1 6-1-16,-1-2 1 0,-5-3 0 15,0-3-1-15,3-8 0 16,0-5 1-16,3-7 2 16,-2-6 1-16,3-10 1 15,-2 0 0-15,2-4 2 16,1 2 0-16,0-5 1 16,2 0 1-16,-2-5 0 15,-1-3 1-15,-1-1 0 16,-1-5 1-16,2 1 0 15,0-2 1-15,0-1 1 16,0 0 0-16,0 1-3 16,0 0-2-16,0 0-4 15,0 0-2-15,4-1 0 16,11-3-1-16,8-1-1 16,29-11 0-16,-24 9-2 15,2-3 2-15,5-1 3 16,6 0 0-16,-1 0-12 0,10-1-2 15,6 5-11-15,3-3-5 16,5 0 9-16,-3 2 0 16,10 2 1-16,-2 0-6 15,8 5-10-15,-1 0-10 16,-7-1-29-16,-1 3-9 16,-5-1-10-16,-2 1 6 15,-7 0 39-15,-2 1 20 16,-9-3 30-16,-5 0 9 0,-7 0 17 15,-5 0 9-15,-6 1 8 16,-4-1 1-16,-8-1 0 16,-3 1 14-16,-4 0 26 15,-1 2 14-15,0-1 9 16,0 0-10-16,0-1-25 16,-1 0-14-16,0 0-27 15,-1 0-12-15,-1-6-11 16,-9-14 3-16,-16-36 6 15,14 31 2-15,-5-11-4 16,2 1-3-16,0-9-2 16,2-5 0-16,2-2 1 15,0 1-1-15,2 1-8 16,2 4-5-16,1-1-8 16,-1-1 0-16,5 4 2 15,-1-1 3-15,1 0-10 16,0 2-4-16,4-4 1 0,-1 1 0 15,3 14 13-15,1 0 4 16,-2 13-7-16,-1-3-1 16,0 2-2-16,-1 2-1 15,-3-1 6-15,4 7 1 16,-3 3-2-16,-1-2-4 16,-4 3-7-16,-5 0-8 15,-1-1-6-15,-5 3 5 0,2 1 13 16,-1 2 7-16,1 0 13 15,2 0 2-15,-2-3 2 16,1 2 2-16,-2 0 4 16,0 1 3-16,-3 2 4 15,-2-3 1-15,1 3 0 16,0 0-3-16,0 1-4 16,-1 1 0-16,-2 1-3 15,-1 4 0-15,-3 0-2 16,-1-1-1-16,2 4-1 15,-3-7 0-15,-1 5-1 16,3 0 0-16,0-4-1 16,0 4 0-16,3 1 0 15,-7-2 0-15,-1-2 4 16,-3-1 3-16,-7-3 3 16,-1 7 1-16,-1-5-1 0,0 3-2 15,2-2-1-15,1 1-2 16,4-2-3-16,4 0-2 15,1 1-3-15,1-2-1 16,2 5-17-16,2-3-9 16,7 3-41-16,6 1-99 15,2 1 114-15</inkml:trace>
  <inkml:trace contextRef="#ctx0" brushRef="#br0" timeOffset="120813.13">25965 9993 737 0,'2'-5'228'16,"1"-3"-293"-16,-1 1-13 15,0-1 46-15,-2 0 33 16,0-1 82-16,-3 0 14 16,-1-1-17-16,0-2-8 15,-2 2-8-15,-1-3-4 16,-2-1-12-16,-1-2-6 15,-3-1-13-15,0-1-2 16,-2 1-4-16,1-1 0 0,0 3-1 16,2 0-3-16,-3 5-9 15,3 2-5-15,-1 5-11 16,-4-1-9-16,0 4-2 16,0 4 2-16,-3 1 6 15,3 1 4-15,-1 4 3 16,-1 1-1-16,3 0 0 15,-1 1 0-15,6 0-2 16,2-2-2-16,2 4-2 16,1-3-3-16,0 1-13 15,2-3-1-15,3-2-12 16,-1 2 1-16,2-6 2 16,2 4 1-16,1-4 10 15,0-2 1-15,4 3 16 16,0-4 1-16,2 1 5 15,4-1 1-15,-1-2-4 0,0-2-2 16,2-1-6-16,0 0-4 16,0-1-5-16,-3-1-3 15,-1 0 6-15,-5 0 5 16,5-1 7-16,-5-1 4 16,3 2 1-16,-1 1 1 15,-2-1 2-15,0 4 2 16,-5-6 4-16,1 4 2 15,-1 3-1-15,-3-2-3 16,3 4-6-16,0 0-5 0,-1 0-1 16,0 0-1-16,0 1 4 15,-4 16 0-15,-4 32 0 16,6-25 1-16,0 5 0 16,2 1 1-16,-3 7 1 15,-2 2 1 1,1 0-1-16,1-1 0 0,2-4-7 15,2-3-23-15,4-2-159 16,2 2 134-16</inkml:trace>
  <inkml:trace contextRef="#ctx0" brushRef="#br0" timeOffset="121888.86">25445 11276 901 0,'-2'4'235'16,"-1"-2"-362"-16,-1 10 57 15</inkml:trace>
  <inkml:trace contextRef="#ctx0" brushRef="#br0" timeOffset="122056.63">25432 11349 99 0,'6'202'89'0,"0"-139"29"16,0-1 3-16,-3-1-34 16,0-2-5-16,-3 0-22 15,0 1-12-15,0-2-23 16,-2-8-8-16,0-9-10 16,1-4-3-16,0-12-2 15,-1-6-3-15,2-7-23 16,0-4-20-16,0-8-45 0,0 4-18 15,2-4-56-15,-2-2 99 16</inkml:trace>
  <inkml:trace contextRef="#ctx0" brushRef="#br0" timeOffset="123020.67">25536 11252 529 0,'0'0'270'0,"0"-2"-82"16,0 3-127-16,0-1-62 16,0 0-13-16,0 0 8 15,0 0 7-15,3-1 8 16,11 0 4-16,9-1 9 15,33 2 4-15,-22 0-2 16,1-2-5-16,4-3-12 16,3 0-5-16,7-1-3 15,4 0-1-15,4 2 2 16,1-2 0-16,-3-1 0 16,1 2-1-16,-6 1-6 15,-3 4-2-15,-2 1-2 16,-5 5-1-16,0 0 5 0,-4 1 3 15,-6 1 2-15,-3 2 1 16,-5 1 1-16,-3 5-1 16,2 1 0-16,-5-5 0 15,-4 8 0-15,1 5-1 16,-9 9 0-16,2 6 0 16,-4 1 1-16,0 3 0 15,0 6 1-15,-2-2 1 0,0 8 10 16,-3-3 2-16,2 0 0 15,1 2-1-15,0-3-11 16,0-1-1-16,1 3-2 16,3-3 0-16,-2-2 2 15,3-1 0-15,-1-6 1 16,1-5 2-16,-2-13 0 16,0-2 0-16,-1-10 2 15,-2-9 2-15,1 2 15 16,-1-4 1-16,0-2 11 15,0 1 1-15,0 0-5 16,-1 0 2-16,1 0-8 16,-1 0-2-16,0 0-9 15,0 0-4-15,-4-2-1 16,-17 1-1-16,-33-7 4 16,27 1 2-16,-3 0-1 0,-1 2-1 15,-6 0-4-15,2 0-2 16,-2 1-1-16,-1-1-1 15,-2 2-1-15,-5-2 1 16,-1-1-1-16,-4-1-1 16,3 3 0-1,-2 0-1-15,4 1 1 0,5 3-1 16,1 0 0-16,2-5 0 16,8 5 0-16,-3-1 0 15,-1-1 0-15,-1 1 0 0,-6-2 0 16,0 2 0-16,0-1 0 15,0 2 0-15,-1 1 0 16,2-3 0-16,1 1 0 16,3-1 0-16,7 1 0 15,3 1-1-15,11 4-9 16,-1-2-14-16,4 3-22 16,5-2-22-16,-1-3-83 15,6 4-56-15,10-2 127 16</inkml:trace>
  <inkml:trace contextRef="#ctx0" brushRef="#br0" timeOffset="123845.56">25914 11564 1013 0,'0'-1'347'16,"0"0"-438"-16,0 0-163 0,-1 0-102 15,0 0 60-15,-6-3 213 16,-6 1 155-16,5 2 110 15,-26-3-39-15,30 6-61 16,3 0-23-16,-2 1 2 16,1-3 1-16,1 0 2 15,0 0-2-15,0 5-20 16,0 17-9-16,0 35-22 16,1-27-6-16,1 1-5 15,-2 4-4-15,-2 5-2 16,3 5-2-16,4 6-12 15,-1-4-1-15,0-3-1 16,-3-6 1-16,1-6 16 16,0-1 3-16,-1-11 5 15,1-6 3-15,-1-8 3 16,-1-4 2-16,3-2 2 0,-2 0 0 16,0 0-2-16,0 0 1 15,0 0 0 1,0-1 0-16,0 0 1 0,0-3-4 15,9-21-3-15,11-30-3 16,-6 27-3-16,0 0 0 16,-1-1 0-16,2 2 0 15,-1-2-6-15,0 1-6 16,1 4-12-16,2-1-13 16,2 7-3-16,2 2-2 0,-1 6-8 15,0 5-1-15,1 3-7 16,-3 2-3-16,2 4 1 15,-1 3-6-15,-2 3 15 16,-5 2 12-16,-4 4 24 16,-1 6 20-16,-6 3 9 15,4 2 1-15,-4 1 10 16,-1-4 11-16,-2-4 10 16,-2-3 11-16,-3 0 1 15,-5 1-1-15,-2 1 12 16,-5 0-5-16,0-7 3 15,-1 1-5-15,-4-1-24 16,-4-3-7-16,-4-1-29 16,-7-5-25-16,-6-3-85 15,-1 0-76-15,-6-7 111 16</inkml:trace>
  <inkml:trace contextRef="#ctx0" brushRef="#br0" timeOffset="129175.29">23148 9478 732 0,'-3'1'195'0,"2"3"-276"15,-1 2-9-15,0-6 21 16,1 0 42-16,0 7 32 16,-1 2 2-16,1-4 4 15,-1-2 7-15,1-1 4 0,0-1-1 16,0 0-8-16,0 2-8 15,1 3-5-15,0-1 0 16,0 6 0-16,1 5-1 16,9 37-1-16,-3-24 0 15,1 5-2-15,2 1 0 16,-1 1 1-16,-1 2-1 16,-1-5 3-16,-3-6 2 15,0-8 2 1,-3-10 3-16,0-6 21 0,-1 0 14 0,1-3 13 15,-1 0 5-15,0 0-4 16,0 0-11-16,0 0-8 16,0-2 1-16,0 1 0 15,0 0-2-15,0-2-2 16,3-16-5 0,4-28-14-16,-6 26-3 0,0-1-4 15,-1-2-1-15,-2-4-3 16,-1 2 1-16,1-5-2 15,-2-3 1-15,1 1-1 16,-2 0 4-16,2 1 4 16,-2 6 1-16,1 6 1 15,-1 5-3-15,2 8-11 16,0 4-4-16,1 1-37 16,2 2-24-16,0 0-13 15,0 0 1-15,0 0 33 0,0 0 22 16,1 4 18-16,4 16 0 15,12 34-1-15,-5-27 0 16,3-1-1-16,-2-1 1 16,4-4-1-16,0-1-1 15,0-5-2-15,4 0 0 16,0-5 2-16,-4-1 2 16,4-4 5-16,-4 1 1 15,0-4 1-15,-1 0 0 0,-3-3 1 16,2-3 5-16,-2-6 10 15,5 2 11-15,-2-3 11 16,-2-2 0-16,1-5-4 16,-4-3-8-16,-2-5-7 15,-1 0-1-15,-4-1-3 16,0 0-4-16,-1 0-3 16,-3 4-6-16,-3 2-14 15,-1 1-15-15,-4-1-42 16,2 1-22-16,-1 2-83 15,0-1-67-15,2 8 156 16</inkml:trace>
  <inkml:trace contextRef="#ctx0" brushRef="#br0" timeOffset="129986.11">23871 9413 745 0,'1'1'161'15,"5"3"-251"-15,-1 2-88 16,3 2 6-16,-1-3 102 16,-1 1 39-16,-3-4 87 15,-3 0 39-15,1-2 53 16,-2 0 13-16,0-2-28 16,0 1-26-16,0 0-43 15,-1 0-9-15,1 0-9 16,0 0-2-16,-1-5-9 15,-2-3-6-15,2 4-25 16,1 3-16-16,0 1-31 16,0-1-8-16,-1 1-7 15,-9-3 7-15,1 1 21 16,-1 3 9-16,-29 14 15 0,31-3 3 16,-2 2 0-1,5 1 1-15,2 4-1 0,-2 2 1 16,4 5-1-16,-3 2 1 15,5-1-1-15,-2-2-2 16,2-3-10-16,2-5-3 16,2-1-9-16,4-4 2 15,4-2 11-15,-1-1 4 16,4-4 13-16,-3-2 1 16,6-4 5-16,-4-3 0 0,2-5 0 15,1 1-1-15,-3-4 0 16,0-3 0-16,-1 0-2 15,-1-5 1-15,-2 3-6 16,1-1 0-16,-4 1 1 16,-2 0 3-16,-1 2 8 15,-3 2 3-15,-1 3 4 16,-1 2-1-16,-1 3-6 16,0 0-2-16,1 4-6 15,1 1-1-15,0 0-6 16,-1-1-3-16,0 2-3 15,1 0 0-15,0 0 2 16,1 22 2-16,10 37 2 16,-2-25 1-16,5 1 0 15,-1 0 1-15,6-3-2 0,2 2-36 16,10 5 27 0</inkml:trace>
  <inkml:trace contextRef="#ctx0" brushRef="#br0" timeOffset="130583.94">23585 10755 632 0,'4'2'214'0,"-2"0"-310"16,2-1 52-16</inkml:trace>
  <inkml:trace contextRef="#ctx0" brushRef="#br0" timeOffset="131065.95">23625 10776 262 0,'30'22'122'0,"-30"-18"-43"16,0 3-17-16,0 4-21 15,0 1-4-15,-2 8-14 16,0 5-12-16,-4 6-9 16,2 12-1-16,-2 1-1 15,-1-3-1-15,2 9-3 16,1-7-4-16,-1 4-18 0,2-2-1 16,2-9 1-16,-2-6 5 15,6-9 18-15,-1-2 3 16,0-10 1-1,2 0 2-15,-4-6 19 0,2-3 4 16,3 0 34-16,-5-1 5 16,0-1-15-16,0 1-4 0,7-2-34 15,9-10-5-15,31-31-6 16,-29 30 1-16,1-5-2 16,-2-3 0-16,0-8 1 15,-2-2 0-15,-1-3 0 16,2-2 0-16,-3 5 0 15,0-4 4-15,-4 2 8 16,-2-3 2-16,-3 2 2 16,2 6-3-16,0 9-6 15,-1 1-2-15,-5 9-6 16,0 1-8-16,-2 5-30 16,0 2-29-16,2 2-70 15,-1 0-37-15,0 0 8 16,0 0 24-16,0 0 71 15,1 12 42-15,0 13 19 16,-3 31 3-16,4-18 6 16</inkml:trace>
  <inkml:trace contextRef="#ctx0" brushRef="#br0" timeOffset="131298.91">23962 11213 110 0,'12'-1'99'16,"3"-7"20"-16,-5-5-13 16,4-1-43-16,0-6-22 0,2 1-26 15,-1 2-3-15,-2-6 13 16,-2 3 6-16,-3-1 1 16,2-4-7-16,-2-2-26 15,0-5-10-15,-3-4-9 16,-3 4-6-16,0 2-74 15,-2 0 71-15</inkml:trace>
  <inkml:trace contextRef="#ctx0" brushRef="#br0" timeOffset="132293.5">24149 11040 649 0,'72'48'186'0,"-70"-47"-258"15,-2 2-8-15,2 1 11 16,-2-4 26-16,0 0 49 16,0 0 4-16,1 12 2 15,1 2-1-15,4 30-6 16,-6-28 0-16,2 0 1 15,-2 2 7-15,1-3 9 0,0 3 4 16,2 0-2 0,0 2-8-16,-1 3-11 0,1 0-4 15,-1 8-2-15,-2 0 0 16,0 0 0-16,0-1 0 16,-4-9 2-16,2-4 1 15,2-7 0-15,-1-1 0 16,1-7 0-16,0 1 1 15,-3-3 3-15,3 0 3 16,0 0 9-16,0 0 8 0,0 0 14 16,0 0 1-16,0-1-9 15,0 0-5-15,0 0-10 16,0 0 0-16,0-6 0 16,3-13-3-16,7-34-8 15,-3 29-3-15,-4-2-3 16,3 4-2-16,-1 5-8 15,-1-1-10-15,7 6-11 16,-2 1-5-16,5 1-2 16,-3 3 7-16,1 4 10 15,-1 0 7-15,-2 2 7 16,-3 2-12-16,-2 1-11 16,-3 4-3-16,6 2-23 15,-1 4 9-15,-3 3-9 16,5 4 1-16,-8 6 27 15,0-3 7-15,4 2 24 16,-4-2 7-16,-4-3 20 0,1 0 11 16,-4-2 28-1,-2-1 11-15,3-2 13 0,-4-3-1 16,-8-1-22-16,4 1-14 16,-6-3-22-16,-5-1-6 15,-1-1-7-15,-9-3-12 16,3 3-47-16,0-3-55 15,-6-1 55-15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9T17:11:38.3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17752 9847 36 0,'0'0'29'0,"0"-2"15"16,0 2-1-16,0 0 12 15,0 0 4-15,0 0 1 16,0 0 3-16,0 0-3 0,0 0-1 15,0 0 0 1,0 0 0-16,0 0-8 0,0 0-11 16,0 0-10-16,0 0-3 15,0 0 8-15,0 0 9 16,0 0 9-16,0 0-2 16,0 0-14-16,0 0-8 15,0 0-10-15,0 0-1 16,0 0 5-16,0 0 4 0,0 0 4 15,0 0 3-15,0 0 3 16,0 0-3-16,0 0-7 16,0 0-6-16,-1-1-14 15,0 0-4-15,-1 0-4 16,1 0 1-16,0 0 0 16,0 0 3-16,0-1 0 15,-2 1 0-15,0-1 1 16,-4-4-1-16,-1 0 1 15,3 3-1-15,-4-3-6 16,1 0-3-16,-1 2-13 16,-34-17-5-16,27 18 5 15,0-1 3-15,-5 1 11 16,0-1 5-16,2 4 2 16,-3 0-1-16,4 4-1 15,-1-1 0-15,2 1-3 16,-2 0 0-16,2 1 0 0,0-1 2 15,2 3 1-15,1-4 3 16,0 4 2-16,1-2-2 16,1 1-1-16,-1 5-2 15,0-3 1-15,3 1 4 16,0 0 7-16,-1-2 4 16,2 0 3-16,0 2-3 15,1 1-6-15,0 0-2 16,2 1-5-16,-1 0-1 0,0 5-1 15,-1 2 0-15,0 1-1 16,-2 3 1-16,0 2 1 16,2-2 2-16,0 3 2 15,-2-4 2-15,6-3 0 16,-1 1-1-16,-5-4-1 16,7 3 1-16,-9-3-1 15,5 0 1-15,5 3-3 16,-4-3-2-16,6 5-1 15,-1 0-1-15,1-3 0 16,3 6 0-16,1-3 0 16,4 2 0-16,6-1 0 15,-2-1-1-15,-3 0 1 16,2-2-1-16,-1 1 0 16,3-3 1-16,9-1-1 15,-2 2-1-15,4-2 0 0,-2-4 0 16,-2-1 2-1,-1-2 5-15,1-2 4 0,-2 0 2 16,2-1 2-16,1-3-4 16,2 1-3-16,3-1-2 15,0-1-2-15,1-1 0 16,1-4-1-16,-3-3 0 16,2-3 1-16,-3 0 1 15,-3-5 3-15,-2 0 0 0,-1-3-3 16,2-3-2-16,1-1-7 15,0 0-2-15,-3 0 1 16,-2 4 1-16,-3 0 4 16,-2 5 2-16,-3-2 4 15,-1 1 0-15,-1 0 0 16,0-5 1-16,-2 6 1 16,-2-4 2-16,-2 0 4 15,1 2 0-15,-3-6 1 16,-2 3-1-16,-3 2-2 15,1-4-2-15,-5-3-3 16,-2-1-4-16,0-4-2 16,-6 2-3-16,2-1-2 15,-2 1-4-15,1 3-29 16,4 1-34-16,-1 3-133 16,4 1 132-16</inkml:trace>
  <inkml:trace contextRef="#ctx0" brushRef="#br0" timeOffset="1404.14">15134 7177 628 0,'3'2'151'0,"2"-2"-348"15,-1 0 116-15</inkml:trace>
  <inkml:trace contextRef="#ctx0" brushRef="#br0" timeOffset="2392.71">15146 7179 299 0,'0'0'164'16,"0"-1"-32"-16,0 0-77 15,0-1-17-15,0 1-9 16,0 0 0-16,-1 0-2 16,0 0-2-16,0 0-13 15,0-2-7-15,-5-5-5 16,4 1 0-16,-11 2 2 15,-28-31 5-15,26 29 1 16,-2-1-1-16,-1 1 2 16,1 1-1-16,-3 2 4 15,2-3 1-15,0 0-3 0,-1-2-2 16,0-1-5-16,-1 2-2 16,0 1 0-16,-3 0 0 15,4 3-1-15,2-1 0 16,-2 3 0-16,0-2 0 15,-6 3-2-15,-1 2-3 16,-5 4-1-16,0 3 0 16,-1 4 3-16,-4-1 2 15,1 3 1-15,0 2 0 16,4 0-1-16,-2 3 0 0,7-2 0 16,2-2 0-16,1-2 1 15,3-2 2-15,8 0 11 16,1-2 9-16,2 0 27 15,6 3 11-15,0 5-6 16,1 4-7-16,-1 5-27 16,-1 1-13-16,0 1-4 15,1 2-1-15,2 4-1 16,-2-2 1-16,6 6-1 16,0 1 1-16,2 1-1 15,-2-4 0-15,2-6-1 16,-1-4 0-16,6-7 1 15,-1 0-1-15,-2-1 0 16,1-2 0-16,2 2-2 16,4-6 0-16,2-2-1 15,1-1 0-15,3-6 0 0,0 1 1 16,10-4 1 0,2 1 1-16,2-2 1 0,3-2-1 15,-3-1 4-15,0-3 2 16,-6-3 8-16,7 0 6 15,-8-1 5-15,1-3 2 16,1-2-3-16,-7 0-4 16,0-3-4-16,-4 5 0 15,1 4-1-15,-2 1-1 0,-5 0-1 16,2-2-2-16,-6-1-2 16,0-2-1-16,-1 1-3 15,-1 0-2-15,2 2-1 16,-2-3-1-16,1 2 0 15,-1 2-1-15,1 0 2 16,-2-2 0-16,1-2-1 16,0-1 2-16,0-1-2 15,2 4 1-15,0 0 0 16,1-2 0-16,-1 0 0 16,-2 1 1-16,0-2 0 15,-1 3 1-15,-2 4 7 16,0 0 4-16,-3 4 2 15,-1 0-2-15,-1-3-11 16,-3-2-6-16,-1 1-7 16,-1-4 0-16,0 6 2 0,-1 3 1 15,-3-3-5-15,0 1-6 16,2 1-28-16,2-3-19 16,3-1-92-16,-1 0-98 15,7-10 162-15</inkml:trace>
  <inkml:trace contextRef="#ctx0" brushRef="#br0" timeOffset="5910.47">14896 11555 281 0,'0'0'180'0,"0"1"-15"0,0-1-67 16,0 0-23-16,0 0-34 15,-1 0-9-15,1 0-8 16,-1 0 0-16,0 0 3 16,0 0 1-16,1 0-8 15,0 0-2-15,-2 0-3 16,1 0 0-16,1 0 1 15,0 0 2-15,0 0 0 16,0-1-1-16,0 1-3 16,0-1-2-16,0 1-6 15,0 0-1-15,0 0 2 16,0 0 2-16,0-1 3 16,0 0-1-16,0 0-1 15,0-1 0-15,0 1 5 16,0 0 5-16,0 0 5 0,0 0 0 15,1-6-8-15,1-7-5 16,0-2-6-16,29-30-2 16,-30 31 3-16,3 1 1 15,-2-1 1-15,1 0 0 16,0 1-3-16,0-2-3 16,2 1-3-16,-1 1 0 15,4 0 0-15,-2 1 0 16,1 1 1-16,-1-2 1 0,-1-2-1 15,0 2 0-15,0-1 0 16,0-1-1-16,-1-4 0 16,-2 3 0-16,1-6 0 15,-1 1 1-15,0 1 0 16,0-2 1-16,-2 6 2 16,0 1 3-16,-2 3 9 15,0 4 3-15,-1-2 8 16,-1-1 2-16,0-3-2 15,0 1-1-15,-1-1-8 16,-1 1-4-16,-3 2-6 16,0 0 1-16,1-3 4 15,-1 3 1-15,-1-3 3 16,-2 0-1-16,1 4-1 16,0 1-2-16,0 2-3 15,1 2-2-15,-1 1-5 16,-1-2-1-16,3 4 0 0,-8-5-1 15,3 1 1-15,2 4-1 16,0-2-1-16,3 0 0 16,-1 4-5-16,-5-2 0 15,0-1-4-15,0 4-1 16,-5 1 2 0,-2 3 0-16,-1 2 4 0,0-2 2 15,0 2 1-15,3-1 0 16,1 0 0-16,2 1-1 0,1 2 1 15,-2-1 0-15,1 1-1 16,1 3 0-16,2 0-1 16,2 6 1-16,-2 1 1 15,-1 1 0-15,2 1 1 16,-1-3-1-16,2 4 0 16,1-3 0-16,3 0 0 15,-2-2 0-15,4-6 1 16,-3 3 0-16,0 1 0 15,3 4 0-15,-3 5 0 16,1 0 0-16,-5 1 0 16,-2-2 0-16,2 0 0 15,1-1 0-15,2-1 0 16,1-1 0-16,2 0-1 16,2-2 0-16,1 1 0 15,1 4 0-15,-2-1 0 0,5 3 0 16,-1-2-1-16,1-2 0 15,3-3 0-15,1-1 0 16,4 0 0-16,-1-2 1 16,4-2 0-16,0 2 0 15,0-1 0-15,5 0 0 16,-1 2-1-16,1 0 0 16,8 2 1-16,-5-2-1 15,5-1 4-15,3-3 1 0,-4-2 1 16,1-1 0-16,1-2-1 15,2 0 1-15,1-2 5 16,2-2 1-16,-2-2 0 16,1-2 0-16,1-6-2 15,-3 0-1-15,-2-4 0 16,-1 2 0-16,-1-2-1 16,-2-1 1-16,-2-5 2 15,-3 0 0-15,-2-2 0 16,2 2-1-16,0 4-2 15,3 0-2-15,0-1-2 16,0 1 1-16,0-3 0 16,-2 1 0-16,-3-1 0 15,1-2-2-15,-1 4 0 16,-3 0 0-16,2 1-1 16,-3 3-3-16,0-3-16 15,-1 1-18-15,-2-2-99 0,4-3-150 16,0-21 184-16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9T17:12:56.7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11747 8569 679 0,'0'3'249'0,"-4"-3"-242"15,1 0-112-15,2 0-72 0,-1 0 0 16,1 0 61-16,0 0 67 15,0-2 107-15,0 1 22 16,0 0 28-16,-10-1 1 16,-1-2-23-16,-30-6-17 15,31 8-32-15,0 1-15 16,3 1-18-16,1-3-4 16,1 4 0-16,1-1 0 0,3 0 0 15,1 0-2-15,0 0-2 16,1 0-1-16,0 0 2 15,0 0 6-15,0 0 16 16,0 0 7-16,1 6 13 16,2 7 1-16,0 2-1 15,9 31-3-15,-8-28-9 16,1 2-6-16,-1-3-10 16,1 2-5-16,1-2-4 15,-2-3-1-15,2 1 0 16,0-3-1-16,0-2 1 15,-1 2-1-15,1-5 1 16,2 4 0-16,0-1 0 16,2-2 0-16,0 5 0 15,2-5-1-15,1-1 1 16,-1 0 0-16,3-5 0 0,-1 0 0 16,1 1 1-16,0-1 0 15,-3-2 7-15,2-5 4 16,-1-2 8-16,0-3 1 15,3 0-5-15,7-1-5 16,-5 1-7-16,-1 1-1 16,2 1 11-16,-9-4 4 15,5 2 4-15,-1-2 0 16,-6-3-3-16,3 0-3 16,-5-1-4-16,0-5-1 0,2 1-8 15,-2-2-2-15,-2 0 1 16,0 2 0-16,-2 7 1 15,0 1 2-15,-2 6 0 16,0 0-1-16,0 4-10 16,0 1-23-16,0 0-101 15,0 0-68-15,0-1-127 16,0 1 182 0</inkml:trace>
  <inkml:trace contextRef="#ctx0" brushRef="#br0" timeOffset="797.95">12828 8339 954 0,'0'-1'287'16,"1"2"-465"-16,-3 0-82 15,2-1-38-15,-1 0 32 16,0 0 204-16,-1 0 102 0,1 0 90 16,1 0 14-16,-1 0-28 15,0 0-18-15,0 2-15 16,0-1-1-16,-1 4-1 15,1-3-6-15,0-1-18 16,0 3-14-16,0-4-20 16,0 1-8-16,0 1-9 15,-1-1-1-15,1 4 8 16,0-5 5-16,0 0 9 16,0 1 1-16,-2 2-6 15,-2 5-6-15,-1 0-7 16,-8-1 0-16,-32 28 0 15,26-31-1-15,0 6-2 16,-3 1-2-16,-4 1-3 16,3 2 0-16,1-1 0 15,0 1-1-15,1-2 2 16,1 0 0-16,1-1 5 0,3 3 1 16,7 0 2-16,2-1 0 15,3 2-3-15,2 1 0 16,0-1 10-16,5 2 2 15,1-2 0-15,4 2-3 16,3-1-12-16,2-2-2 16,5 1-2-16,-1-1 0 15,4-3 0-15,-3 1 0 0,-3 0 1 16,1-1 0-16,-2 4 0 16,-2-1 0-16,-2 0-1 15,-1 0 0-15,-4 0 0 16,-4 3 0-16,-7 5 1 15,-2 2 2-15,-5 2 1 16,-2-2 1-16,-4-7 1 16,-1 0 0-16,-6-3 2 15,1-1 0-15,0-2 2 16,2 0-1-16,8-5-14 16,-2-2-13-16,8-5-64 15,-2-4-39-15,1-11-193 16,11-1 199-16</inkml:trace>
  <inkml:trace contextRef="#ctx0" brushRef="#br0" timeOffset="1040.11">12978 8522 865 0,'30'-6'94'0,"-28"13"-167"16</inkml:trace>
  <inkml:trace contextRef="#ctx0" brushRef="#br0" timeOffset="1579.94">13034 8696 436 0,'8'7'202'0,"3"-2"-81"16,1-1-21-16,2-1-25 16,2-3-7-16,4-6-18 15,3-2-9-15,2-4-18 16,1 4-8-16,6-3-11 15,-1-1-2-15,2-3-1 16,-5-3 0-16,-2 0-1 0,-1-1 0 16,-2 1-1-16,1 3-2 15,-2 3-6 1,-6 3-2-16,-5-1-5 0,-4 2 3 16,-5 1 7-16,1 3 2 15,-3 0 3-15,-2-2-3 16,1 5-4-16,0 0-9 15,0 0-4-15,0 0 0 16,-18-7 0-16,-31-8 6 16,30 16 2-16,-6 0 0 0,1 5-4 15,-2 5 0-15,-4 2-8 16,3 2-3 0,-2 3 2-16,1 1 3 0,7 0 14 15,2 2 7-15,8 1 7 16,7 3 5-16,5 2 21 15,5 0 5-15,4-1 9 16,2-1 3-16,7-6-14 16,0 0 0-16,6-2 2 15,2-3 2-15,1 8 8 16,0-2-1-16,-5-3-3 16,2 3-7-16,-7-5-2 15,2-2-3-15,-2-1-7 16,1-2-3-16,4-2-14 15,3-5-19-15,4 0-111 16,4-7-86-16,7-14 122 16</inkml:trace>
  <inkml:trace contextRef="#ctx0" brushRef="#br0" timeOffset="2435.13">14417 8582 491 0,'-4'1'291'16,"0"-1"-9"-16,1 0-174 15,2-1-22-15,0 0-33 16,0 0-11-16,0-1-14 0,-1 1-7 16,1 0-9-16,0 0-5 15,-3-2-7-15,-8-4-3 16,7 3 0-16,2 2 0 16,-2-2 2-16,4 2 0 15,-3-4-2-15,-2-2-1 16,1 1 0-16,3 2 1 15,0-1 2-15,-2 0 1 16,1-1 5-16,-1 1 2 0,0 1-2 16,-2-2-2-16,-2 2-9 15,-14 3-3-15,-33-26 0 16,23 34 2-16,-1 1 6 16,1 2 2-16,3 4 0 15,-2 1 0-15,4-3 1 16,5 1 0-16,6-5-1 15,6 1 0-15,5 1-1 16,2 0 3-16,4 5 4 16,2 1 0-16,7 3-1 15,2 2-2-15,11 0-4 16,4 0 0-16,7 2 0 16,2-5 0-16,-2 1 0 15,-3-4 0-15,-4-3 0 16,-1 1 1-16,-10-3 0 15,0 1 0-15,-10-4 1 0,0 3 0 16,-4 2 0-16,-1-2-1 16,2 1 9-16,-5 1 5 15,-2-2 13-15,-9 2 4 16,-9 2-7-16,1 0-5 16,-11-2-14-16,0 0-5 15,-8-2-20-15,-4-3-13 16,4-1-34-16,2-3-39 15,12-6 68-15</inkml:trace>
  <inkml:trace contextRef="#ctx0" brushRef="#br0" timeOffset="2713.58">15564 8248 772 0,'22'-14'23'16,"-9"-2"-94"0</inkml:trace>
  <inkml:trace contextRef="#ctx0" brushRef="#br0" timeOffset="2973.89">15642 8165 846 0,'34'-53'344'0,"-40"48"-217"0,0 0-69 15,3 3-48-15,-3 0 0 16,0 2 5-16,5 0 2 15,0 0 6-15,0 1 1 16,-7 29-1-16,-6 43-3 0,14-22-6 16,1 5-6-16,6 7-6 15,-1 4 0-15,-6 10 0 16,2 2 1-16,-7-6 1 16,1 4 1-16,0-7-2 15,0-3-2-15,-3-5-5 16,-4-4-7-16,-3-8-13 15,2-1-14-15,-2-8-50 16,2-5-30-16,0-16-66 16,1-4-42-16,2-11 146 15</inkml:trace>
  <inkml:trace contextRef="#ctx0" brushRef="#br0" timeOffset="3329.17">15228 8602 1238 0,'14'0'361'0,"0"-10"-479"16,14 5-46-16,18 1 24 16,2 3 46-16,19 1 102 15,2 0 35-15,3-4 14 16,5 3 0-16,-2-3-23 16,-3-1-18-16,1 1-8 15,-5-5-1-15,-5 4-2 16,-4-3-10-16,-13-2-35 15,-5-1-28-15,-11-6-147 16,-6-2 140-16</inkml:trace>
  <inkml:trace contextRef="#ctx0" brushRef="#br0" timeOffset="4016.95">16442 7863 1559 0,'-8'4'465'16,"2"15"-623"-16,1 11-22 15,-7 25 24-15,-4 6 40 16,-6 17 102-16,-2 2 13 0,7-4 1 15,-2 6 0-15,3-11 1 16,2 3 1-16,5 2 10 16,-3-10 4-16,5-13 9 15,3-11 0-15,0-17-9 16,3-2-4-16,1-9-13 16,-3-4-9-16,2-4-20 15,1-1-13-15,0-3-8 16,0-2 7-16,-2 0 31 15,2-1 18-15,0 0 22 16,0-1 1-16,6-9-6 16,6-16-2-16,11-41 4 15,-13 26 3-15,3-9-1 16,2-4-4-16,2-3-9 16,3 1 0-16,-1 7 4 15,1 6 3-15,1 14 3 16,2 6-1-16,-1 6 2 0,0 7-1 15,2 7-3-15,-2 2-3 16,2 9-11-16,1 6-3 16,-1 6-3-16,1 9-2 15,-3 14 1-15,-4 2 0 16,-5 8 1-16,1 6 6 16,-4 5 6-16,-2 3 2 15,5 0 1-15,-4-6-6 16,-2-9-5-16,3 2-1 15,-3-8-1-15,5-1-1 0,-1-4 0 16,0-7 0-16,-1-4-19 16,-5-5-18-16,-1-11-51 15,0-5-33-15,0-9-41 16,4-11-17-16,6-20-72 16,3-11 157-16</inkml:trace>
  <inkml:trace contextRef="#ctx0" brushRef="#br0" timeOffset="4653.5">17007 8427 1264 0,'0'3'494'0,"7"-1"-391"0,6 5-173 16,6 6-82-16,4 1 9 15,0 5 76-15,-3-2 44 16,3-5 37-16,-2-1 4 16,2-6 3-16,0-3 1 15,-1-3-5-15,1-5 1 16,-1-6 10-16,2-3 4 0,-4-6-3 15,-3-3 0-15,-2 0-6 16,-6-4-3-16,-3 0-8 16,-1 2-10-16,-5 5-17 15,-3 3-8-15,-4 1-5 16,-3 4 1-16,-4-6 9 16,-2 3 1-16,-3 4 0 15,-1 3 1-15,-6 9 2 16,-7 0 5-16,-7 4 10 15,-3 5 4-15,-3 4 6 16,2 4 2-16,3 1 2 16,-1 1 2-16,7 4-2 15,11 2-2-15,10 9-1 16,10 6 4-16,8 0 4 16,7 6 3-16,12 5 0 15,4-1-2-15,10 3-4 0,5-4-3 16,1-11-5-16,3-1-3 15,-4-7-5-15,-4-7 1 16,0 3-5-16,-6-10-10 16,-3-2-24-16,-1 0-15 15,-6-8-41-15,-2 0-25 16,-1-7-32-16,-1-4-10 16,5-11-35-16,3-3-75 15,8-15 183-15</inkml:trace>
  <inkml:trace contextRef="#ctx0" brushRef="#br0" timeOffset="5461.63">17971 8335 1610 0,'0'0'43'0,"3"4"-36"15,5 4 33-15,-2 10-67 16,1 8-3-16,-3 16 14 16,-4 4 8-16,-3 12 5 15,-1 1 2-15,-2 0 0 16,0-2 1-16,0-10 0 16,1-5 1-16,1-13 4 0,1-3 2 15,0-12 3-15,2-2 2 16,1-9-1-16,0-1 0 15,0 0-4-15,0-2-5 16,0 0-7-16,0-2-5 16,0 1-6-16,0 0 1 15,8-17 4-15,23-38 3 16,-9 25 8-16,-2-2 0 16,2-5 5-16,4 1 1 15,-4-5 1-15,8 4 1 16,3 10-1-16,-4 0 0 0,10 11 3 15,-5 3 6-15,0 4 3 16,-2 8 0-16,0 9-6 16,2 9-7-16,-2 12-6 15,-1 8-3-15,-5 11 1 16,0 2 1-16,-5 3 1 16,-2-3 0-16,-2-2 3 15,0 0-1-15,-6-2 1 16,1-4 0-16,-4-8 0 15,-5-5-1-15,2-6 1 16,1-3-1-16,0-5 1 16,3-4 0-16,-4-6 1 15,1-1 2-15,0-3 12 16,1-3 3-16,4-7 2 16,2-7-3-16,1-7-12 0,3-3-3 15,3-9-4-15,0-2 1 16,2-7-1-16,3 2 0 15,2 6 1-15,0 3-2 16,4 8 1-16,-2 2 0 16,2 9 5-16,0 4 5 15,1 11 5-15,5 11 3 16,3 18-2-16,5 9-2 16,10 22 2-16,0 8 0 0,-1 21 2 15,-2 6-2-15,-10 0-10 16,-6 3-8-16,-14-15-42 15,-8-2-35-15,-2-6-130 16,-7-10-161-16,-2-20 237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9T17:14:58.8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18961 11478 228 0,'-42'-38'132'16,"39"28"-12"-16,1 5-23 16,1-1-5-16,0 6-11 15,1-1-13-15,0 0-25 16,-1 1-1-16,1 0 8 0,0 0 11 16,0 0 18-16,0-1-1 15,0 0-10-15,-2 1-14 16,2 0-22-16,0 0-8 15,0 0-6-15,0 0 2 16,0 0 8-16,0 0 4 16,0 0 5-16,0 0 0 15,0 0-8-15,0 0-6 16,0 0-10-16,0 0-5 0,0 0-6 16,0 0 1-16,0 0-1 15,0 0 0-15,0 0-1 16,0-2 0-16,0 2 0 15,0 0 0-15,0 0-1 16,0 0 1-16,0 0-1 16,0 0 0-16,0 0-1 15,0 0 0-15,0 0-1 16,0 0-1-16,0 0 1 16,0 0 0-16,0 0-1 15,0 0 0-15,0 0-3 16,0 0 0-16,0 0 3 15,0 0 0-15,5 0 3 16,11 4 0-16,34 6 0 0,-30-4-1 16,0 0-1-1,2 1 1-15,-5-2 0 0,1 1-1 16,2 1 1-16,-2-1 1 16,1 0 0-16,-3-2 0 15,-1 1 0-15,0-2 0 16,0 1 0-16,1-1 0 15,-1-2 0-15,2 2 0 16,2 0 0-16,2-2 0 16,2 4 0-16,1-2 0 15,2 0 0-15,0 0 0 0,-2-2 0 16,0 2 0-16,0-3 0 16,-4 1 1-16,-4 1-1 15,4-2 0-15,-5 1 1 16,-1 0-1-16,-4-1 1 15,-1 2 0-15,3 0-1 16,-1-2 0-16,9 3 0 16,-3 0 0-16,4 0 0 15,2 2 0-15,4-2 0 16,-2 1 1-16,0-1-1 16,-2 1 1-16,1-1-1 15,-3-2 1-15,0 0-1 16,0 2 0-16,0-1 0 15,2 2 0-15,4-1 0 16,1-2 0-16,-3-1-1 0,3 0 1 16,-7 0 0-1,-2-1 0-15,2 1 0 0,-3 1 0 16,0-1 0-16,-1 0 0 16,-2 1 0-16,1 0 0 15,3 2 0-15,0-1-1 16,1-2 1-16,-2 0 0 15,2-1 0-15,1 0 0 16,2 1 0-16,0-3 0 16,3 2 0-16,-1-1 0 0,0-1 0 15,2 2-1-15,0-1 1 16,-1 0 0-16,-2-1-1 16,0 1 0-16,0-1 0 15,5 0 0-15,1 0 0 16,2-1 1-1,-3 1-1-15,-4-2 1 0,0 2 0 16,-2-2 0-16,4 1 0 16,2 0 0-16,5 1 0 15,-2-2 0-15,0 4 0 16,-2-1 0-16,-6-1 0 16,-1 3 0-16,-2-1 0 15,-3 1 0-15,3 1 0 16,1 1 1-16,-1 0-1 15,4-1 0-15,-2 1 1 16,1-1-1-16,1 1 0 16,-1-2 1-16,0 0-1 0,1 0 1 15,-4 0 0-15,1 1 0 16,-1-1 0-16,1 1 0 16,0-1 0-16,3 1 1 15,1-1-1-15,-2 0 0 16,-2 0 0-16,-3-1-1 15,4 1 1-15,-1-1 1 16,1 0-1-16,3 1 0 16,-6-3-1-16,2 2 1 0,1 1-1 15,-2 0 1-15,0 0-1 16,0 0 0-16,-1 0 0 16,1 0 0-16,0 1 0 15,1 0 0-15,-1 2 0 16,-2-1 0-16,-2 0 0 15,0 1 0-15,0-1 1 16,1 0-1-16,0 2 0 16,2 0 0-16,-3-1 1 15,-6 0 0-15,5-1-1 16,-2 2 0-16,2-2 0 16,3 2 0-16,-3-3 0 15,0 0 0-15,-2 0 0 16,3 0 0-16,-1-1 0 15,0 0 0-15,5 0 0 16,-1 0 0-16,3 0 0 0,0 0 0 16,0-1-1-1,0 0 1-15,-3 0-1 0,-4 0 1 16,-3 1 0-16,0 0-1 16,1-3 1-16,1 3-1 15,-1 0 1-15,-1 0 0 16,0 3 0-16,1-2 0 15,1 3-1-15,-2-1 1 16,-2-1-1-16,0 0 0 0,-5-1 0 16,3 1 1-16,3 1-1 15,1-3 0-15,4 4-1 16,-3-4 1-16,-5 0 1 16,0 2-1-16,-6-6 1 15,0 4-1-15,0 0-27 16,-3 0-31-16,0 0-145 15,15 4 132-15</inkml:trace>
  <inkml:trace contextRef="#ctx0" brushRef="#br0" timeOffset="1747.38">24987 11660 869 0,'0'0'304'0,"0"0"-230"15,3-1-186 1,-3 0-9-16,0 0 34 0,0 0 32 15,0-1 67-15,0 1 19 0,0 0 10 16,4-1 0-16,7-2-16 16,0 0-11-16,36-15-14 15,-26 12 0-15,-1 2 0 16,-2-2 0-16,-1 1 1 16,2-1 1-16,0 2 1 15,5-3-1-15,-4 2 0 16,-1 1-1-16,2-1-1 15,-2 1 0-15,6 2 0 16,4-1 0-16,-2 4 0 16,2-1 0-16,2 2 0 15,-2-1 0-15,2 3 3 16,-1-1 6-16,-4-3 4 16,1 1 1-16,0-2 1 15,2-2-3-15,2 3-2 16,-1-1-1-16,-2-1 4 0,-3 1 1 15,-2-1 3 1,3 0 0-16,-1 3-2 0,0 0-2 16,4-2-3-16,-1 2-1 15,-3-1 1-15,3-3 2 16,-5 4 8-16,1-1 3 16,0 0 2-16,2 1 0 15,-2-2 0-15,-1 1 1 16,-2 1 0-16,-2-2 0 0,-1 1-4 15,3 1-1-15,-7-1-3 16,6 1-1-16,-4 0-5 16,-5-1-2-16,11 1-4 15,-5 0-2-15,4 0-1 16,2 0 0-16,-4 0 2 16,3 0 1-1,1 1 5-15,1 0 1 0,1-1 1 16,-4 0-1-16,3-1-3 15,1 0-3-15,-1 0 0 16,1 0-2-16,1-2 0 16,2 0 0-16,-1-1-1 15,1 3-1-15,-5-1-1 16,-3 2 1-16,-1 0-1 16,2-1 1-16,4 0 0 15,1 0-1-15,1-2 0 16,2 3 0-16,1-1 0 0,1-1-1 15,3 1 0-15,-1-1 0 16,3 4 1-16,0 1-1 16,0-2 0-16,-7-1 0 15,-1 0 0-15,-3-1 1 16,-5 2-1-16,5 2 0 16,-4-2 0-16,1-1 0 15,2 0 1-15,4 2-1 16,6-1 1-16,0 1 0 0,4 2 0 15,-5-3 6-15,1 1 7 16,-3 1 4-16,-2-3 5 16,2 0-4-16,-4 0-5 15,2 0-3-15,-1 1-3 16,-5 1-2-16,-1-1-1 16,-6 0 3-16,0 1 0 15,0-2 1-15,2 1 1 16,-2-1-3-16,-5 0-2 15,1 1-2-15,-1 0-2 16,2 0 0-16,0-1 0 16,1 3 0-16,-4-2-1 15,3 1 0-15,-1 1-1 16,1 0-1-16,2 0 0 16,-2 2 0-16,2-1-9 15,-3 2-11-15,6 5-37 0,3 1-26 16,11 7-116-16,2 6-219 15,9 5 280-15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9T17:15:55.5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11078 8975 526 0,'-23'-14'162'16,"-1"0"-194"-16,2 2-89 15,3 4-13-15,-4 1 6 16,1-1 31-16,4 1 139 16,1-2 41-16,-2-3 17 0,4 3-11 15,-1-2-80-15,1 0-53 16,5 5 24-16</inkml:trace>
  <inkml:trace contextRef="#ctx0" brushRef="#br0" timeOffset="52.85">10828 8843 74 0,'-1'-2'53'16,"-1"1"-30"-16,1 0-7 15</inkml:trace>
  <inkml:trace contextRef="#ctx0" brushRef="#br0" timeOffset="1451.21">10817 8869 118 0,'13'33'106'0,"-9"-28"27"16,-2 0-14-16,2-3-34 15,3 3-19-15,3-1-19 16,-1 0-6-16,1 1-5 16,-1-1-2-16,2 0-1 15,0 1-1-15,0-1 1 16,3 1-3-16,-2-2-4 15,5 0-3-15,2-2-1 16,-4-1 3-16,5-1 4 16,-3-2 2-16,4 1-3 15,2-1-4-15,-3-3-6 0,-2 3-6 16,-5-2-6-16,4 4-3 16,0 0-1-16,3 1-1 15,4 0 0-15,0 0 0 16,4-2 0-16,-1-2 0 15,4 2 1-15,-1-2 0 16,-2 4 3-16,-4-5 1 16,-6 2 0-16,0 2-2 15,0-1-1-15,4 4-2 16,3-1 0-16,3 0 0 16,2-1-1-16,-1 3 1 0,5 0-1 15,-2-2 1-15,2 4-1 16,6-3 1-16,2 1-1 15,2-1 1-15,-2-2 0 16,4-1 0-16,-2 0-1 16,-2-2 1-16,5 2 0 15,-6 0 0-15,1 0 0 16,2 0 0-16,-2 1 0 16,0 1 0-16,-3-1-1 15,-1-1 1-15,-4 0 0 16,3-1 1-16,0 1 0 15,-2 2 0-15,6 1-1 16,-3-2 0-16,9 2 0 16,3 0-1-16,8 4 0 15,0 1 0-15,-3-1 0 16,-4-2 0-16,-1-3 0 0,0 0 0 16,0-1 1-16,3 0-1 15,-3 3 1-15,-2-1 0 16,2 4-1-16,-7-2 0 15,-1-1 0-15,2-2 0 16,-4-1 0-16,5 0 2 16,0-2-1-16,0-3 1 15,5-2 9-15,-1-2 3 0,2 1 3 16,-1 0 1-16,-3 2-9 16,-2 0-3-16,-1 0-3 15,-3 0-1-15,-2-3-1 16,1 0 1-16,-2-3 0 15,2 1 0-15,2 0 0 16,0 3 1-16,8 1 0 16,-3 1-1-16,-2-3-1 15,3-1 0-15,-4 7-1 16,1-3 1-16,5 2-1 16,-2 0 1-16,1 3 0 15,0 1-1-15,1 3 1 16,-2 1-1-16,-4-4 1 15,-1 1-1-15,-2-1 1 16,-1 0 0-16,3 4 0 16,0-3 0-16,-1 1 0 0,1 0 0 15,0-2 0 1,-2 4 1-16,-2 0 0 0,-2-1 0 16,-1-1 0-16,0 1 0 15,-3-1 0-15,2 2-1 16,2 0-1-16,-3-1 1 15,3 2 0-15,-1-1 0 16,-1 2 0-16,3 2 0 16,-3 4 1-16,1-3 1 15,4 0-2-15,-5-2 1 0,0-1-1 16,-2 1 0-16,-4-4 1 16,3 2 2-16,-1 1 4 15,4-5 1-15,-1 1 0 16,0-2-2-16,0 0-4 15,-1 0 1-15,-2 0-2 16,2 0 1-16,-2-1 0 16,-1 1-1-16,0 0 0 15,-2 2 0-15,3-2-1 16,3 1 0-16,-3 2-1 16,-1-2 1-16,-4 2 0 15,-2 0 0-15,1 0-1 16,-1 4 1-16,-3-1-1 15,-2-1 0-15,-4 1 0 16,-2-2 1-16,-3 0 0 16,-2 0 0-16,-3-1-1 0,-2 1-4 15,-3 5-96 1,-3 9-244-16,-17 8 233 0</inkml:trace>
  <inkml:trace contextRef="#ctx0" brushRef="#br0" timeOffset="34867.18">27496 8039 258 0,'30'59'59'0,"-28"-58"-62"16</inkml:trace>
  <inkml:trace contextRef="#ctx0" brushRef="#br0" timeOffset="35294.28">27531 8099 194 0,'1'0'115'0,"0"0"-13"15,0 0-25-15,0 0-27 16,0 0-9-16,-1 0-10 16,0 0 1-16,0 0-4 0,0 0-3 15,0 0-7-15,0 1-5 16,0-1-13-16,0 0-1 15,0 0-2-15,0 0 3 16,0 0 11-16,0 0 5 16,0 0 13-16,0 0 5 15,0 0-1-15,0 0-4 16,0 0-16-16,0 0-9 16,0 0-10-16,0 1 0 15,0 0 3-15,-1 3 3 0,0 2 5 16,0 7 1-16,-3 12-2 15,-5 30-1-15,2-27 2 16,0-2 1-16,-2 2 2 16,-2-4 1-16,-3 4-2 15,-1 2-1-15,-3 9-3 16,2 6-1-16,-2-3-1 16,1-1 0-16,2-1-1 15,0-2 0-15,1 0 1 16,2-3 0-16,2-7 0 15,1-7-1-15,4-6-2 16,-1-1-26-16,5-7-120 16,-1 1 104-16</inkml:trace>
  <inkml:trace contextRef="#ctx0" brushRef="#br0" timeOffset="37817.1">27548 8143 633 0,'31'9'211'15,"-31"-7"-229"-15,1-3-123 16,-1 1-12-16,0 0 37 0,0-1 58 16,0 1 92-16,0 0 21 15,1-1 3-15,3 1-4 16,1-1-17-16,4-1-18 15,2 1-16-15,4-1 0 16,28-11 0-16,-32 5 3 16,3 1 7-16,-5 0 1 15,4-2 0-15,2 3-4 16,5 0-8-16,6 1-3 16,2-4-4-16,1-2-2 0,3 1-4 15,-1-2-1-15,4 5 0 16,1 1 1-16,6 1 6 15,-3 2 1-15,3 1 3 16,-1 2 1-16,4-3 0 16,8-1 1-16,1-1 0 15,4-2-1-15,-2 1 1 16,0-1 0-16,-3 0 0 16,1 3 1-16,-6-3-1 15,-3-1 0-15,0-3-1 16,-3-2 0-16,6 0 0 15,4 0 0-15,0 0 0 16,-1 1 0-16,-1 1 1 16,0 2-1-16,-8 3 0 15,0 0 0-15,0 4-1 16,-3-1 0-16,5 3 0 0,2-4 0 16,1 2 1-16,2 1 0 15,1 1 0-15,-4-1 0 16,4 2 0-16,-5 0 0 15,-6 0 1-15,5 0-1 16,-6 2 1-16,3 0 1 16,7-3-1-16,2 0 1 15,2-2 0-15,4-2-1 16,-7 2 0-16,-1 1 0 16,1-1-1-16,-2-1 1 0,2 2 0 15,0 1 2-15,0 0 3 16,-2 1 2-16,1-1-1 15,-5-1 0-15,0-1-4 16,-6 1-2-16,0 1 0 16,2 0 1-16,-1-2 6 15,1 2 4-15,-8 0 2 16,0 0 1-16,-10 3-5 16,-3-3-3-16,-3 1-4 15,-3 1 0-15,-4-1-3 16,-1 1 1-16,-4 0 8 15,-1-1 1-15,-2-2 8 16,0 1 0-16,0 0-4 16,0 0-1-16,0 0 9 15,0 2-1-15,-2 2 1 16,0 2-2-16,-1 4-12 0,-3 7-3 16,-16 41-4-16,10-25 0 15,0 9-1-15,-2 0-2 16,5 11-1-16,-1-1 1 15,10 0 0-15,2-2 1 16,6-8 1-16,3-3-1 16,2 4 1-16,2 2 0 15,3-5 0-15,1 2 0 16,4-4-1-16,-4-6 1 0,-1-2 1 16,-1-4 1-16,-5-8 1 15,-1-1 1-15,-4-4 0 16,-4-4-1-16,0-3-1 15,-3-1 1-15,0-4 19 16,0-1 4-16,0 0 22 16,0 0 1-16,-1 0-3 15,-2 0 3-15,-4 0-17 16,-3 0-1-16,-14-1-15 16,-34-4-7-16,25-1-4 15,-3-2-2-15,-4 0-1 16,-1 0-1-16,1-1-1 15,2 2 0-15,-4 3 0 16,-3 0-1-16,-2 2 1 16,-6 2 0-16,1-3 1 15,0 4-1-15,-5-2 0 0,5 0 0 16,-5 1-1-16,1-3 1 16,-1 3 0-16,-6-2 0 15,0 2 0-15,-3 2-1 16,2 1 1-16,3-1-1 15,6 2 1-15,2-2-1 16,-6-1 0-16,4 4 0 16,-7-2 0-16,-1 1-1 15,6 4 1-15,3-4 0 16,7 1-1-16,2 2-1 0,3-1 0 16,-2 1 1-16,0-2 1 15,4 5 1-15,1-2 0 16,2 0 0-16,0 2 0 15,1-2 0-15,0-3 0 16,2 3 1-16,1-1 0 16,4-4 0-16,2 2-1 15,0 0 1-15,-1-4-1 16,-5 1 1-16,0-2 1 16,-2-3 0-16,5 3 0 15,2 0 0-15,0 3-1 16,-1-3 0-16,-1 1-1 15,1-1 0-15,2-2 1 16,1 3 0-16,5-1 1 16,-3 0-1-16,5 3 1 15,-3-1 0-15,-4 0-1 0,2-1-1 16,-6-2 1-16,-1 0 0 16,-1 0-1-16,-2 1 1 15,4-2-1-15,-2 1 1 16,2 0 0-16,2 0-1 15,2-1 0-15,2 1 0 16,0-2 0-16,2 1 1 16,2 1-1-16,0-3 0 15,3 4 0-15,0-1-1 0,0 2 1 16,4 3-1-16,-4-5 1 16,5 3-1-16,-3-3 1 15,0 1-2-15,6 1 1 16,-3-1 0-16,0-1 1 15,1 1 0-15,-1 0 0 16,-1 0 0-16,4 2 2 16,1-2-1-16,2 0-1 15,-1-3 1-15,2 3-1 16,0 0 1-16,2 2 0 16,2-2-1-16,0 0 2 15,1 0 0-15,0 0 0 16,0 0 0-16,0 0 1 15,0-1 2-15,-1 0 5 16,1 1 1-16,-1 0-2 16,0 0-2-16,-1-2-6 0,1 1 0 15,0 0-1-15,0 1 1 16,-1 0 0-16,0 0 0 16,1 0 0-16,-1-1 0 15,1 1 0-15,0-1 0 16,-2 0-1-16,2 0 0 15,0-1 0-15,-1 2-1 16,1 0 0-16,-2 0-1 16,1 2 0-16,-1-2-1 15,-2 0 0-15,0-2 0 0,0 1-1 16,-1 0 2-16,-1 0 0 16,0 0 0-16,0 0-1 15,-1-1 0-15,0 1-1 16,1 0-1-16,0 1-11 15,0 0-8-15,-1 0-21 16,1 0-10-16,-1 1-12 16,0 0-7-16,0 2-41 15,-1-1-48-15,-2 2 104 16</inkml:trace>
  <inkml:trace contextRef="#ctx0" brushRef="#br0" timeOffset="41288.12">27465 15335 1226 0,'1'3'397'0,"-1"-3"-473"15,0 1-33-15,0-1 12 16,0 0 22-16,0 0 96 16,0-1 32-16,0 1 21 15,0 0 10-15,0 0-8 16,0 0-8-16,-1 0-29 16,1 0-15-16,0 0-14 15,-1 0-7-15,-1 0-5 16,1 10-2-16,0 20-2 15,-2 36-1-15,-1-14 0 16,2 7 2-16,-4 9 1 16,2 2 2-16,-1 1 2 15,-1 8 1-15,0 0 1 16,0-4-9-16,1-2-11 16,1-7-1-16,1-12 0 0,1-4 9 15,-1-13 10 1,3-6 1-16,0-5-6 0,2-1-10 15,-1-3-41-15,0-6-40 16,1-5-193-16,0-7 189 16</inkml:trace>
  <inkml:trace contextRef="#ctx0" brushRef="#br0" timeOffset="43946.57">27383 15444 822 0,'-5'3'309'0,"4"0"-261"15,-1-3-63-15,1 0-33 16,0 0 29-16,-1 0 82 0,1 0 41 16,0 0 34-16,0 0-10 15,0-2-37-15,0 1-25 16,-1 1-28-16,1 0-12 15,1 0-9-15,0 0 1 16,0 0-3-16,15 0-3 16,12 1-3-16,32 9-4 15,-22-3-5 1,3-3 0-16,4 2 0 0,-3-3-1 16,2 4-1-16,5 3 1 0,6 0-1 15,8 1 0-15,8 0-2 16,-1-4-1-16,-1 1-2 15,-6-4-3-15,-1 0 2 16,1-1 0-16,2 0 4 16,2-1 1-16,2 0 0 15,0-2 1-15,0-3-1 16,-2-5-2-16,9 0-15 16,1 1-5-16,1-4-6 15,5 3-4-15,-11-1 10 16,-5 0 5-16,-8 0 6 15,-3-3 5-15,4-1 0 16,3 2-3-16,7-1-3 16,-1 1 2-16,-8 3 6 15,-8 2 2-15,-7 3 5 16,-2 0 0-16,-1 3 2 16,5-1-1-16,4 0 0 15,3 0 0-15,1-2-1 0,1 1 0 16,-6 2-1-16,-4 0 1 15,-4 2 0 1,0 1 0-16,2-1 1 0,0 0-1 16,0 2 1-16,-2 2-1 15,-7-1 1-15,-2 1 1 16,-4 1 1-16,-6-2-1 0,-1 0-1 16,0 1 0-16,-5-1-1 15,8 3-1-15,-3-2 1 16,-1-1 0-16,4 1 0 15,-6-4 0-15,4 2 0 16,0-2 0-16,-5 1 0 16,0-2 0-16,-4 1 1 15,-4-1-1-15,1 3 0 16,-1-1-2-16,-1 1 0 16,-2-2 0-16,-1-2 1 15,2 1 1-15,0-1-2 16,-1 3-5-16,-2 1-8 15,0-3-3-15,-3 1 2 16,-1-2 5-16,-1 0 10 16,0 0 3-16,0 0 5 15,0 0 1-15,0 0 3 16,0 0 1-16,0 0 3 16,0 0 2-16,0 0 2 0,0-1-2 15,0 1-3-15,0 0-4 16,0 0-5-16,0 0-1 15,0 0-1-15,0 0 0 16,0 0-1-16,0 0 1 16,3 7 2-16,0 2-1 15,2 3 0-15,13 29-3 16,-15-29-1-16,1 2 0 0,0 1-1 16,-1 1 0-1,1 7 0-15,-1 3-1 0,2 10 0 16,-2 3 0-16,2 1 0 15,-2-5-1-15,-2-2 0 16,2-2 0-16,-2-1 2 16,-1-3 1-16,0-6 1 15,0 0 1-15,-1-7-1 16,1-4 1-16,0-2 2 16,0-2-1-16,1-5 0 15,-1 0 0-15,0-1-3 16,0 0 0-16,-1 0-4 15,1 0 0-15,-2 0 0 16,1 0 2-16,0 0 2 16,0 0 1-16,0 0 0 15,-15 0 0-15,-35-3-1 16,30 2 0-16,-2-3 0 0,-1 4 0 16,-1-3 0-16,-1-1 0 15,3 3 0-15,-2-1 1 16,1 2 3-16,-2 0 1 15,-3-1 3-15,1-3 0 16,-8 3 1-16,-3-4-2 16,-9 4-3-16,-1 1 0 15,2-1-1-15,-1 1 0 0,4-3 0 16,3 1 1 0,-2-3-1-16,4 4 1 0,-1 1 0 15,1-3 0-15,2 3-2 16,-1 0 0-16,4 0-2 15,1 4 1-15,-1-2-1 16,4 1 1-16,0 2 0 16,2-1 0-16,1 0 1 15,-2 2-1-15,5-1 1 16,0-3-1-16,-5 1 1 16,4 0 0-16,-10-2 0 15,-4 0 0-15,-3-1 0 16,-6 0-1-16,-1 0 0 15,1-1 0-15,1-2-1 16,3 2 0-16,6-1-1 16,-1 1 0-16,-2 1 1 0,-1-4-1 15,-6 3 0-15,2-1-1 16,-3 0-2-16,2 0-1 16,-2 1-1-16,1 0 1 15,7 0 1-15,4 1 2 16,4 0 2-16,4-2 0 15,-1-1-1-15,3 3 1 16,1-1 0-16,-1 1 0 16,5 3 0-16,0-3 1 15,0 4-1-15,0-2 1 0,-1-2 0 16,2 4-1 0,0-5 1-16,3 2-1 0,2 0 1 31,-2-1 0-31,0 0-1 0,1 1 2 0,-1-1 1 15,1 1 1-15,2-1 0 16,-1-2-1-16,2 2-2 16,1-1-1-16,0 2 1 15,-1 0-1-15,5 2 1 16,-4-3-1-16,5 1 0 16,-4-1 0-16,0 0 0 15,-2 0 0-15,0 0 0 16,0 1 0-16,-2 0 0 15,1 1 0-15,-1-1 0 16,0 1 0-16,-2-2 0 16,1 1 0-16,-2-1 0 0,0 1 0 15,-2 1-1 1,2-2 1-16,1 0 0 0,-1 0 0 16,3-2 0-16,1 1 0 15,1-2 0-15,1 3 0 16,4 0 1-16,-3 5-1 15,1-5-1-15,-3 0 1 16,0-2 0-16,3-1 0 16,-1 3 0-16,6 2 0 0,0 0 0 15,0-1 0-15,3 1 1 16,-3-2-1-16,-4 0 0 16,3-1 0-16,-1 2 0 15,1 1-1-15,4-2 0 16,-2 2 1-16,-3-2-1 15,2 0 0-15,-3 1-1 16,-3-1 0-16,4 0 0 16,-3 1 1-16,2-1 0 15,2 0 0-15,-2 1 1 16,1-1 0-16,0 1 0 16,-2-1 0-16,4 2 0 15,-1-1-2-15,0 0-2 16,0 0-1-16,0-1 1 15,1 1 1-15,0 0 3 16,3 2 0-16,2-3 0 16,0 0 1-16,-1 0-1 0,1 0 0 15,0 0 0-15,0 0 1 16,0 0-1-16,0 0 0 16,-1 0 0-16,1 0 0 15,0 0-1-15,0 0-1 16,0 0-3-16,0 0 0 15,0 0 0-15,-1 0 1 16,1 0 3-16,0 0 1 0,0 0 0 31,0 0 0-31,0 0-39 0,-1 0-99 0,1 0 94 16</inkml:trace>
  <inkml:trace contextRef="#ctx0" brushRef="#br0" timeOffset="46971.97">27851 7188 1036 0,'-7'0'361'16,"2"-2"-342"-16,4 1-88 15,1 2-4-15,0-1 50 16,0 0 50-16,0 0 72 0,0 0 14 15,0 0-21-15,0 0-13 16,0 0-15-16,0 0-12 16,-1 0-24-16,1 0-7 15,0 0-16-15,0 0-5 16,0 0-5-16,0 0-1 16,0 0 0-16,2 0 0 0,26 6 2 15,33 7-3-15,-24 1-15 16,-1 0-4-16,-3 6-3 15,3 3 2-15,-8 0 12 16,-3 3 2-16,0 1-3 16,-2-2-3-16,-2 1-16 15,6 0-11-15,-4 6-38 16,-1 3-25-16,1 1-58 16,-5-1-31-16,0-10 126 15</inkml:trace>
  <inkml:trace contextRef="#ctx0" brushRef="#br0" timeOffset="47566.71">28386 7009 310 0,'-30'45'82'0,"30"-42"-91"0,-1 5-106 16,-2 0 15-16,0 1 149 16,0-2 89-16,3-5 70 15,-2-1 13-15,2-1-58 16,-1 0-22-16,0 0-48 16,0 0-20-16,1 0-31 15,-1 0-12-15,0 0-17 16,0 0-6-16,-1 0-7 15,-3 2-1-15,-13 7 1 16,-29 24-1-16,26-15 0 16,-1 0 1-16,-1 0 1 15,6 7 0-15,1 6 0 16,-3 1-1-16,0 4 0 16,-7 1 0-16,3-2 0 15,2 2 0-15,-3 3 0 16,4-5 0-16,1 0 1 0,1-3 0 15,2-8 0-15,2-2-1 16,0-7 0-16,0-2 0 16,3 0-2-16,0-2-18 15,2 4-134-15,0 0 110 16</inkml:trace>
  <inkml:trace contextRef="#ctx0" brushRef="#br0" timeOffset="58198.64">27813 14578 499 0,'-1'3'290'15,"-2"-3"-22"-15,0 0-192 16,3-1-35-16,-1 0-18 16,0 1 5-16,1-1 21 15,-1 1 10-15,-1 0 6 16,2 0 0-16,0 0-11 15,0 0-10-15,0 0-22 16,0 0-11-16,0 0-12 16,0 0-3-16,0 0-2 15,6 14 3-15,15 10 1 16,34 35 1-16,-24-29-2 16,4 2-2-16,4 5-10 15,0 3-4-15,2 10-2 16,-1 0 1-16,0 8 1 0,-3 0-1 15,6-4-10-15,-2-1-7 16,-1-11-12-16,-1-3-2 16,-8-7-21-16,-2-3-23 15,-7-6-71-15,-2-5-91 16,-2-7 163-16</inkml:trace>
  <inkml:trace contextRef="#ctx0" brushRef="#br0" timeOffset="58633.07">28354 14614 1123 0,'-7'3'401'15,"1"-3"-332"-15,1 0-147 16,1 1-22-16,-3 1 10 16,-2-2 18-16,-5 2 77 15,1 5 16-15,-1 2 16 16,-1 3 1-16,1 0-11 0,-1 0-8 15,-4-2-16-15,4 2-1 16,-2 0-2-16,-1 2-2 16,1 3 1-16,-5 2-1 15,-3 7 0-15,-5 3-10 16,-6 13-31-16,-3 3-20 16,-5 13-28-16,-1 4 8 15,2-4 22-15,3 3 8 16,9-9 7-16,4-1-30 15,10-3 48-15</inkml:trace>
  <inkml:trace contextRef="#ctx0" brushRef="#br0" timeOffset="59010.06">28817 14217 851 0,'-2'8'434'0,"2"1"-17"16,2-2-474-16,-1 1-41 15,-1 1-8-15,-1-3 14 16,-5 3 91-16,-1 3 45 16,-4 8 30-16,-4 3 4 15,-4 14-28-15,-5 2-20 16,-5 11-78-16,-1 3-81 0,-15 9 83 15</inkml:trace>
  <inkml:trace contextRef="#ctx0" brushRef="#br0" timeOffset="71267.83">10603 11906 555 0,'29'26'210'0,"-29"-26"-163"0,-1-1-34 16,1 0-21-16,0 0-2 15,0 0 10-15,0-1 8 16,-2 1 26-16,1 0 16 16,0 0 20-16,-1-4 2 15,0-4-17-15,-2-2-15 16,1-1-24-16,-9-28-6 16,10 28-2-16,-1 2 5 15,1 2 11-15,2 1 3 16,0 7-5-16,0-2-8 0,0 2-24 15,0 0-16-15,0 0-10 16,0 0 0-16,0 0 13 16,0 0 13-16,2 10 8 15,3 8 2-15,9 37 0 16,-8-31 0-16,2-2-1 16,1 2 0-16,1-1-2 15,2 3-1-15,2 4-12 16,3 0-9-16,-1-1-8 15,0-2-1-15,0-5 13 16,-1-4 7-16,2-6 12 16,1-2 0-16,-1-4 0 15,2 0 1-15,-2-8 0 16,0 0-1-16,2-3-2 16,-3 0-3-16,1 2-4 15,-2-4 1-15,-2 1 5 16,1 0 5-16,-2-5 7 0,1 2 2 15,-3-7-1-15,0-1 0 16,0-2-3-16,-1-3 0 16,3 3-3-16,-4-3-1 15,-5 3 0-15,0 3-1 16,-2 2 1-16,-5 4 1 16,1 2 1-16,-2 0-2 15,-3-1-6-15,7-1-6 0,-6 2-36 16,3-1-34-16,0 2-99 15,-2 4 110-15</inkml:trace>
  <inkml:trace contextRef="#ctx0" brushRef="#br0" timeOffset="72006.81">11782 11775 430 0,'1'0'159'0,"1"2"-129"15,1-1-13-15,-3-1-9 16,0 0 0-16,0 0 28 15,0 0 20-15,-1-1 29 16,0-1 8-16,0 1-24 16,-1 0-21-16,1 0-33 15,-1 0-11-15,-10 0-9 16,2-1-3-16,-4 1-2 16,-27 0-2-16,26 5 1 15,-3 1-3-15,1 5-10 16,0 0 1-16,1 2 3 15,1 4 3-15,3-1 11 16,2 1 1-16,2 0 1 16,2-2 1-16,4 0-2 15,2-2 0-15,4 2 0 16,1-2-1-16,5-2 2 16,1-1-7-16,1 5-18 0,3 1-4 15,2 4 0-15,0 2 6 16,-2-2 20-16,0 0 4 15,-6 0 3-15,1 2 0 16,-3-2-1-16,-3 2-1 16,-2-3-1-16,-2-3 1 15,-5 0 9-15,-1-1 8 16,-11 1 15-16,-2 0 5 16,-7 0-4-16,-1-1 0 0,-3-4-5 15,0-1-9-15,4-9-38 16,2 1-43-16,9-5 35 15</inkml:trace>
  <inkml:trace contextRef="#ctx0" brushRef="#br0" timeOffset="72919.05">11817 12018 828 0,'10'3'328'0,"-7"-3"-226"0,-1 0-86 15,3-1-70-15,-5 1-8 16,0 0-6-16,0 0 15 15,3 1 27-15,5 1 7 16,4 3 18-16,-6-2 0 16,34 18 1-16,-30-15 0 15,5-4 2-15,1 2 7 16,-4-4 8-16,5-2 5 0,-4-1 0 16,4 0-4-16,1-2-10 15,0-1-2 1,-1-1-6-16,0-2 0 0,4 1-6 15,0-1-3-15,1 0 1 16,2-2 0-16,-3 1 6 16,-1 1 2-16,-6 0 0 15,-2 3 0-15,-5-1 4 16,-4 1 4-16,-1 1 3 16,-2-1 1-16,-1 0-10 15,-3-2-5-15,-6-2-21 16,0 0-10-16,-4 2-4 15,-1 0 4-15,-4 0 14 16,0 2 7-16,0 0 3 16,-1 5-4-16,2 1-3 15,-1 2 1-15,1 2 8 0,0 0 4 16,0 6 2-16,0 0-1 16,4 5 1-16,2-2 2 15,4-1 4-15,2 1 3 16,-1-3 4-16,2 1-1 15,3 3 0-15,2 1-1 16,3 4-5-16,-2 4 2 16,-1-1 1-16,1 1 0 15,5 0-1-15,1 1 0 16,3-2 0-16,-2-2 2 0,-1-3 0 16,1-3 0-16,1 0-1 15,3 1 1-15,-2-2-1 16,3 0 1-16,0 1-1 15,-2 0-1-15,5 2 0 16,1-2 3-16,1 0 13 16,0-1 7-16,4-4 9 15,1 0 6-15,5-3 2 16,1 2-3-16,3-3-7 16,3-3-8-16,-3 1-14 15,0-5-4-15,-6 2-4 16,-6-1-1-16,-1-4-1 15,-3 3-1-15,-6 0-13 16,5 0-21-16,-2 2-107 16,-3-1 93-16</inkml:trace>
  <inkml:trace contextRef="#ctx0" brushRef="#br0" timeOffset="73609.4">13659 11946 741 0,'2'0'245'15,"-2"0"-284"-15,0 1-55 16,0-1-17-16,0 0 22 15,0 0 82 1,0 0 53-16,0 0 63 0,0 0 27 16,0 0 20-16,0 0-15 15,0 0-49-15,0 0-30 0,0 0-43 16,0 0-13-16,0 0-6 16,3 1-2-16,12 4-1 15,3 12 0-15,33 34 1 16,-27-26-1-16,5 10 0 15,0-1-4-15,5 3-7 16,1-2-6-16,-2-6 0 16,5 2 3-16,-9-5 9 15,-2 2 5-15,-2-3-9 16,-2-4-8-16,-2 1-31 16,-1-5-30-16,-8-3-74 15,1-2-69-15,-3-6 140 16</inkml:trace>
  <inkml:trace contextRef="#ctx0" brushRef="#br0" timeOffset="74151.52">14201 11960 855 0,'0'0'257'0,"0"0"-336"16,-2 0-34-16,1 0 30 15,-1 0 29-15,1 0 89 16,0 0 33-16,0 0 33 16,-4 0 13-16,-6 0-4 15,-3 0-12-15,-29 1-29 16,26 0-18-16,-6 0-24 16,-1 3-9-16,-4 5-13 15,-1 1-2-15,0 8-3 16,-1 1-1-16,2 8-1 15,0 3-1-15,1 3-4 16,3-1-1-16,1-2-2 16,6 2-1-16,0-1 2 15,3-1 1-15,-5 1 4 0,0-1 1 16,4 0 3-16,-1-1 1 16,5-6 0-16,2-3 0 15,-3 0-1-15,4-2 0 16,3 2-44-16,1-2-45 15,4-5-101-15,1-4-117 16,11-5 194-16</inkml:trace>
  <inkml:trace contextRef="#ctx0" brushRef="#br0" timeOffset="75015.27">14527 12177 836 0,'1'2'245'15,"-1"-2"-260"-15,3 1-176 16,-3-1-16-16,0 0 68 0,0 0 56 16,0-1 171-16,0 0 47 15,0 1 53-15,0 0 1 16,0 0-67-16,0-1-24 16,-1-1-41-16,-1 1-6 15,1 0-4-15,0 0-1 16,0-6-8-16,-2-7-7 15,-1-1-15-15,-10-27-8 0,10 28-13 16,-1 5-5 0,-2-1-11-16,1 5-6 0,-4 1-7 15,-2-1 0-15,-4 5 5 16,-1 0 8 0,-4 3 17-16,6 4 4 0,1 2 7 15,-1 2-2-15,10 3-7 16,-3-1-5-16,2 0-12 15,6 2-5-15,-4-4-3 16,3 0 2-16,0-2 12 16,0-5 5-16,8 3 8 15,2 0 0-15,1-4 2 16,3 2 3-16,1-4 1 16,1-1 0-16,2 3-1 15,-2-8-1-15,-1 2 1 16,0-3 3-16,-4 0 2 15,1 4 0-15,-3-2 0 16,-1 1 0-16,-3-2-1 16,2 2-1-16,-5-1-1 0,0 1-3 15,-1 2 1-15,0 0 0 16,0-1-1-16,0 1-1 16,-1 0-3-16,0 0-1 15,0 0-4-15,0 0 0 16,0 0-1-16,-1-1-5 15,1 1-6-15,-10-1 2 16,0 1 5-16,1 2 6 0,-28 15 10 16,32-8 2-16,3 1 3 15,0-1 3-15,2-2 0 16,1-1-2-16,3 1-4 16,-2-5-1-16,-1-1 1 15,0 0 0-15,0 0-9 16,0 0-20-16,0 0-144 15,0 0 116-15</inkml:trace>
  <inkml:trace contextRef="#ctx0" brushRef="#br0" timeOffset="75664.78">15098 11865 1102 0,'-33'-19'305'0,"30"19"-495"15,2 0-86-15,1 2-3 16,0-2 85-16,0 0 192 16,0 0 95-16,1 5 50 15,6 10-2-15,20 26-32 16,-14-26-22-16,4 1-21 15,2-3-13-15,5 5-8 0,1 3-3 16,2 5-13-16,-1 2-5 16,-1 6-11-16,3-2-4 15,-5-1-4-15,2 0 0 16,-3-3-2-16,0 1-1 16,-1 5-1-16,1 1-1 15,-2 2-14-15,-2-3-18 16,0-8-48-16,-3-5-29 15,-3-8-49-15,0-3-14 16,-6-7-23-16,0 1-8 0,-2-4 135 16</inkml:trace>
  <inkml:trace contextRef="#ctx0" brushRef="#br0" timeOffset="76099.08">15538 11865 1077 0,'-8'0'354'0,"0"0"-376"0,-3 0-36 15,-7 7-4-15,0 4 21 16,-6 1 43-16,1 3 12 16,0 1 3-16,0 1 3 15,3-4 4-15,-1 4 3 16,3 3 12-16,-1 3 1 16,3 5 0-16,2 1-2 15,3-3-10-15,-2 2-5 16,-6-3-10-16,1 2-4 0,-1-1-5 15,-3 0-2 1,2 4-1-16,-3-3-2 0,1 6-14 16,4 0-12-16,3-4-28 15,2-1-13-15,5-11-21 16,2-3-27-16,4-4-92 16,0-2-65-16,5-5 165 15</inkml:trace>
  <inkml:trace contextRef="#ctx0" brushRef="#br0" timeOffset="76341.43">15946 11737 1022 0,'5'0'301'16,"0"0"-432"-16,4-1-124 16,1 1 138-16</inkml:trace>
  <inkml:trace contextRef="#ctx0" brushRef="#br0" timeOffset="76607.72">15975 11733 377 0,'0'0'245'0,"0"0"-4"15,0 0-56 1,0 0-62-16,0 0-27 0,0 0-23 16,0 0-7-16,0 0-18 15,0 0-4-15,-1 0-16 16,0 0-9-16,0 0-9 16,0 0-4-16,-10 7-4 15,-1 3-1-15,-29 33 0 16,26-25-1-16,0 4 0 15,0 5 1-15,-2 3 1 16,3 0 1-16,-1-3 2 16,-1 2 0-16,3 2-1 15,-5 0-1-15,1 3-2 16,4-1 0-16,0-10-13 16,4 1-19-16,2-4-113 15,1-4-148-15,3-3 185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9T17:18:48.2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22770 9562 654 0,'1'2'112'15,"-1"3"-265"-15,4 3 66 16,1 2-160-16,-2-1 166 15,0 0 167-15,-1-9 83 16,-2 0 69-16,-2-2-66 16,2 1-45-16,0 1-76 15,0 0-22-15,0 0-25 16,0 0-4-16,0 0 0 16,0 0 0-16,-1 0 2 15,0 5 1-15,-1 18 0 0,-5 31-1 16,2-19 0-1,0 6-1-15,-4 12 0 0,-1 3 0 16,-4 9-1-16,0 3 0 16,-2 3-2-16,0-1 1 15,2-3-2-15,-1-6 1 16,3-10-2-16,1-6-3 16,2-14-20-16,1-5-14 15,5-7-60-15,0-7-54 16,0-6 99-16</inkml:trace>
  <inkml:trace contextRef="#ctx0" brushRef="#br0" timeOffset="1854.03">22565 9541 681 0,'0'-1'96'16,"8"1"-343"-16,1 1 3 15,3 4 77-15,29 18 128 16,-29-14 171-16,2-1 24 16,1 0 15-16,2 0-23 15,7 1-64-15,3 2-15 16,12 0-12-16,4 0-2 16,3-5-2-16,8-1-3 15,9-4-15-15,9-1-9 0,13-1-11 16,4-3-4-16,1-1-7 15,3 2-2-15,8-1-1 16,2 2 1-16,6 0-1 16,0-5 1-16,4-1 0 15,-1-4-2-15,6-2 0 16,-1 0 0-16,2-3 0 16,0 0 0-16,-2-3 1 15,-5-1 1-15,-2 4 13 16,-9 1 6-16,-2 6 8 15,1 2 3-15,-12 3-7 16,2 1-4-16,-2 3-9 16,2-1-3-16,4 1-5 15,3-1-1-15,3-1-1 16,1 0-1-16,3 0 0 16,-3 1 0-16,-7-1 0 0,-1 0 1 15,-9 1 8 1,0 0 5-16,0-1 7 0,-4-1 2 15,-8 2-7-15,2-1-5 16,-4 0-7-16,8 4-3 16,3 4 0-16,1-1-2 15,-2 3 1-15,-10-2-1 16,-1 2 1 0,-6-2-1-16,0 2 1 0,2 1-1 0,-8-3 1 15,0 3 0 1,-3-1-1-16,-6-2 0 0,-3-1 0 15,-1-2 1-15,-7 1 1 16,2 1 0-16,-3-2-2 16,0 0 0-16,2-1-3 15,-3-1 0-15,0 1 0 16,-2 0 0-16,-7 2 2 16,-4-1 1-16,-7 1 0 15,-2 4 0-15,-1 0-1 16,4 2 1-16,-5 1-3 15,0 0 0-15,4 5-1 16,-6 2-3-16,12 10 2 16,-5-1 0-16,-4 1 2 15,3 4 3-15,-6-1 4 16,-1-5 0-16,-2 11 2 16,-2 1 3-16,-3-1-2 15,1 6 0-15,-1-1-2 0,-1 3-3 16,2 5-1-16,-1 1 0 15,-1-7-1-15,0-6 0 16,-1-5 1-16,-1-6-1 16,-2-8 2-16,0 1 1 15,-3-10-2-15,-1-1 0 16,-1 4-1-16,-9-3 0 16,-7 0 2-16,-6-3 5 0,-19-6 4 15,3-4-1-15,-17-4-3 16,-10 3-3-16,-12-3-3 15,-6 0 0-15,1-4 0 16,1 4-1-16,0 2 0 16,-4 3-1-16,0 3-1 15,3-5 1-15,-1 3-1 16,-4 1 1-16,-6 1 0 16,-3 3 0-16,2-5 1 15,-5 1-12-15,-9-3-14 16,-3 2-2-16,-2 4 0 15,3-1 12-15,8 0 14 16,-1 1 1-16,9 0-32 16,6 1-15-16,2 7-10 15,1-1 0-15,-4-1 31 16,3 2 16-16,9 0 11 0,-1-4 1 16,1 6 1-16,1-4 0 15,1-1-1-15,7 1 1 16,7-2 3-16,0-3 3 15,-1 2 2-15,0 1 1 16,1-2-4-16,2 0-2 16,7-2-3-16,6-2-2 15,3 1 4-15,0 3 8 16,2-2 9-16,-7 0 1 16,-2 1-2-16,2-1-8 0,2 0-7 15,5 2-3-15,1-1 0 16,-4 0-1-16,-5 6-1 15,-4 1 0-15,0 3 2 16,-1-2-1-16,10 2 2 16,1-4 1-16,4 1 1 15,5 2-1-15,-6-1-1 16,1 3-1-16,1 0-2 16,-5 2 1-16,3-5 0 15,0-1 0-15,1-1 8 16,8-1 2-16,0-1 2 15,5 0-2-15,0-2-5 16,-6 1-4-16,4-2 0 16,-1 0 0-16,0 0 2 15,4 1 0-15,1-2-1 16,0 3-1-16,3-1-1 16,0 0-1-16,6 4 1 15,-1-4 0-15,1 3 0 0,5 0-1 16,1-3 0-16,5 4 1 15,-1-4-1-15,0 2 0 16,2-3 1-16,1 4 0 16,6-2 1-16,-5-3 1 15,7 2-3-15,-3-6-3 16,0 1-7-16,4 2-10 0,1-2-62 16,0 0-91-16,0 0 111 15</inkml:trace>
  <inkml:trace contextRef="#ctx0" brushRef="#br0" timeOffset="2649.83">23144 8715 1021 0,'2'-5'311'0,"7"-2"-437"16,3-5-17-16,7 8 5 15,3-2 29-15,6 7 105 16,1 4 26-16,1-1 15 0,4 5 2 16,6-1-8-16,3 1-13 15,12 7-14-15,-3 4-2 16,-4 1-2-16,-4 5 16 15,-12 0 6-15,-2 2 2 16,-7 7 5-16,-1 0-16 16,-1 0-5-16,-2 6-3 15,3 2-3-15,-2 0-1 0,-2 2-1 16,3-10 0-16,-3-8-5 16,1-3-23-16,-3-7-54 15,-1-3-31-15,0-2-45 16,-1-4 9-16,-3-8 52 15,4-1-13-15,-3-18 88 16</inkml:trace>
  <inkml:trace contextRef="#ctx0" brushRef="#br0" timeOffset="3264.58">23995 8683 760 0,'-5'3'306'0,"3"-3"-151"15,-1-1-370-15,2-1-11 16,0 1 67-16,0 0 85 15,0 0 158-15,-4 0 22 16,-2 0-27-16,2-1-22 16,0 2-32-16,0 0-10 0,-4 2 17 15,-2 1 9-15,5-1 7 16,-3 2 1-16,6-4-25 16,-1 2-8-16,-6 3-7 15,5-2-1-15,-7 0-3 16,-28 33-2-16,26-23-2 15,-1-1 0-15,-5 0 0 16,0 2-1-16,-5 1 1 16,1 4 0-16,1 1 1 15,1 2 1-15,-2 1 4 16,-1 2 4-16,-1-1 10 16,0-2 2-16,2-4 0 15,-1-2-3-15,1 5-9 16,2 4-4-16,0 6-5 15,3-1-1-15,-1 0-1 16,3-1 1-16,1-3 0 16,4 1 1-16,3-1 1 15,0-2 1-15,3-2 2 0,0 2 1 16,3-1 0-16,-1-3-1 16,4 2-2-16,-7-5-1 15,4-3-3-15,2 1-1 16,-2-5-75-16,3-1-80 15,0-4 99-15</inkml:trace>
  <inkml:trace contextRef="#ctx0" brushRef="#br0" timeOffset="3694.36">24395 9321 1024 0,'-4'-7'312'0,"7"6"-569"15,-1 1 170-15</inkml:trace>
  <inkml:trace contextRef="#ctx0" brushRef="#br0" timeOffset="4162.55">24396 9308 318 0,'0'-1'226'15,"0"0"21"-15,0 0-110 16,0 0-10-16,0-1-36 15,0 1-8-15,0 0-16 16,0 0-14-16,0 0-3 16,0 0-10-16,6-13-12 15,4-3-5-15,28-33-14 16,-28 29-5-16,2-3-12 16,1 2-5-16,2-4-10 15,-2 0-1-15,2-1 5 16,-3 0 4-16,-3 8 7 15,-1 2 1-15,-3 9 1 16,-2 5 0-16,0 2 4 16,-2 1 1-16,-1-1 1 0,0 1 1 15,0 0-3-15,0 0-2 16,0 0-14-16,0 0-6 16,0 0-8-16,0 0-1 15,0 0 14-15,0 0 5 16,6 12 12-16,6 18 2 15,9 36 0-15,-11-29 0 16,1-1 2-16,0-5 2 16,5-4 5-16,2-4 1 0,2-1 0 15,2 0-1-15,-2-7-4 16,-2 1-1-16,3-4-2 16,-5-5-2-16,-1 0-5 15,3-3-1 1,-7-6-8-16,2-4-6 0,-1-5-28 15,1-8-22-15,-1 0-58 16,-2-4-52-16,0-7 115 16</inkml:trace>
  <inkml:trace contextRef="#ctx0" brushRef="#br0" timeOffset="4493.76">24518 8649 652 0,'0'7'181'0,"1"8"-252"16,-1 7-1-16,0 3 21 16,-1-3 29-16,-1-9 32 15,1-7-3-15,1 4-6 16</inkml:trace>
  <inkml:trace contextRef="#ctx0" brushRef="#br0" timeOffset="6315.55">28213 9432 925 0,'30'16'313'0,"-32"-16"-414"16,1 0-40-16,2 0-20 15,-1 0 23-15,0 0 146 16,0 0 43-16,0 0 3 15,0 0-11-15,0 0-31 16,0 0-10-16,0 0 7 16,0 0 16-16,0 0 35 15,0 0 13-15,0 0 15 16,0 0-10-16,0 0-27 16,0 0-13-16,0 0-21 15,0 0-3-15,15 1 3 16,8 2 0-16,36 4-4 15,-25-6 0-15,8 1 0 0,3-1 1 16,4-1 3-16,1-3 2 16,-3-1-1-16,-3-1-1 15,-3 1 3-15,0-1-1 16,2 0-2-16,0 0-3 16,-1-5-5-16,0-1-3 15,-1 0-5-15,0 0-4 16,-5-1-1-16,0 2-1 15,-10 0 1-15,-1 2 4 0,-6 2-1 16,-9-1 0-16,-4 3-6 16,-1 1-3-16,-1 2-9 15,-3 2-7-15,-1-1 3 16,0 0 2-16,-1 0 6 16,0 0 4-16,1 0 5 15,0 0 2-15,1 7 4 16,2 13 3-16,5 28 0 15,-8-27 1-15,-1 6-3 16,4 4 0-16,-1 13-1 16,5 7 0-16,0 4 0 15,0 3 0-15,0-3-1 16,2 3 0-16,6-2 0 16,1 0 1-16,6 1 0 15,4 0 0-15,2-3 0 16,2-4 0-16,5-10 0 15,-4-4 0-15,0-4 0 16,0 0 0-16,-4-5 1 0,-1-3 0 16,-7-7 0-16,-1-4-1 15,-7-4 1-15,-4-1-1 16,1-4 1-16,-5-1 2 16,1 1 2-16,-3-3-1 15,-2-2 13-15,-1 1 4 0,1-1 5 16,0-1 4-16,0 2-9 15,1 0 0-15,-1-1 3 16,0 0 0-16,-2 0-1 16,-16-5-2-16,-34-11-9 15,24 9-3-15,-3 0-7 16,2 0 0-16,-5 2-2 16,2 1 0-16,-1 0 1 15,1-1-1 1,2-1 1-16,3 2 0 0,0 3-1 15,2-3 0-15,3 3 0 16,0-3 0-16,-5-3 0 16,0 4 0-16,3-3 0 15,-5 1 0-15,3 5 0 16,2 1-1-16,-5 2 0 16,1 1 0-16,0 0 1 15,3-3 0-15,-3 1-1 0,1-1 1 16,-2 6-2-16,4-3 0 15,-2 3 1 1,6 2-1-16,4-5 2 0,-7 0 0 16,0-2 0-16,-3-1 1 15,-6 2-1-15,2 2 0 16,3-2 0-16,0 0 0 16,3 0-1-16,1 1 0 15,7 3-1-15,3 0 2 16,7 1 1-16,0-5 0 0,4 1 1 15,1-2-2-15,1 1-6 16,2-2-4-16,-2 0-33 16,1 0-34-16,0 0-169 15,0 0 161-15</inkml:trace>
  <inkml:trace contextRef="#ctx0" brushRef="#br0" timeOffset="10121.35">28386 8536 362 0,'0'-2'143'0,"0"-1"-129"15,0 2-74-15,0 0-6 16,0 0 13-16,0 0 80 16,0-1 44-16,0 1 31 15,0 0-1-15,0 0-9 16,0 0-6-16,0 0-14 16,0 0-9-16,0-1-19 15,0 0-6-15,0-3-9 16,0 1-2-16,0 0-9 15,0 2-3-15,0 1-9 16,0 0-3-16,0 0 0 0,0-1 4 16,0 1 13-16,0 0 4 15,0 0 16-15,0 0-2 16,0 0-13-16,0 0-5 16,0-1-19-16,0 1-1 15,0 0-1-15,0 1 0 16,0 0 2-16,1 5 1 15,6 14-2-15,8 32 0 16,-7-26 0-16,-1 2-1 16,1 2 1-16,0-3-1 0,-1 1 0 15,2-1 0-15,2-3 0 16,0-2-1-16,3-1 1 16,2 0 0-16,3-1 0 15,-3 1 1-15,2-2 1 16,2-4 0-16,-3-2 0 15,2 0 1-15,-2-5 8 16,-7-2 3-16,6-7 5 16,-1-3 4-16,-1-3 4 15,2-5 3-15,2-2 0 16,-5-4-1-16,2-1-13 16,-1-2-4-16,-3 0-8 15,0-2-2-15,0-7 2 16,-1-4 2-16,-3-8 0 15,3 3 1-15,-3 4-3 16,-2 4 0-16,-1 9 0 16,-3 3-1-16,-1 6-1 15,0 6-1-15,0 4-13 0,0 1-5 16,0 5-8-16,0-2-4 16,0 0 7-16,-1 0 5 15,0 0 8-15,0 19 5 16,1 42 3-16,1-27-1 15,1 13 0-15,1 1-1 16,-3 2 0-16,-3 3 0 0,0 1 1 16,-3 5-1-1,-3 0 1-15,0-3 1 0,-5-2 0 32,-2-2 0-32,0-6 1 0,-2-5 0 0,0-10 1 15,-1-1 0-15,3-6 0 16,-3 1 1-16,-2-7 2 15,-1-3 0-15,-1-6 4 16,-3-4 1-16,-4 0 2 16,-3-3-1-16,-1-6-1 15,-1-1 0-15,2-3-5 16,-1-2-5-16,1-3-26 16,4-1-23-16,5-1-49 15,4 2-32-15,7 0-193 16,3-1 214-16</inkml:trace>
  <inkml:trace contextRef="#ctx0" brushRef="#br0" timeOffset="10413.09">28814 9092 87 0,'4'10'20'16,"3"4"-10"-16</inkml:trace>
  <inkml:trace contextRef="#ctx0" brushRef="#br0" timeOffset="10846.93">28841 9155 278 0,'36'35'206'0,"-29"-33"22"16,-2-2-8-16,2-5-78 15,-1 3-31-15,2-4-55 16,4-1-28-16,0 0-21 15,-1 0-2-15,1-3 0 0,-3 0 0 16,-1-3-1-16,0-2-4 16,0 1-7-16,0-2-1 15,-2 1 3-15,1 2 3 16,-4 3 8-16,-2 2 3 16,2 1 2-16,-3 6-1 15,0 0-6-15,0 0-1 16,0 1-5-16,0 0 0 0,0 0-1 15,0-2 0-15,0 2-2 16,0 0-1-16,-1 0 0 16,-1 0 1-16,1 13 2 15,0 9 1-15,2 30 5 16,2-27 2-16,7-1 5 16,3-1 2-16,-1-2-1 15,2-2-1 1,1-2-2-16,-2-6-1 0,3 1-5 15,-1-3-5-15,-5-5-8 16,1 0-3-16,0-4-17 16,1-1-7-16,0-3-23 15,2-7-18-15,-5-5-28 16,-2-5-17-16,0-6-130 16,-4-8 164-16</inkml:trace>
  <inkml:trace contextRef="#ctx0" brushRef="#br0" timeOffset="11131.18">29028 8664 887 0,'0'0'193'0,"-2"9"-491"16,-2 3 6-16,-1 4 139 16,1 4 116-16,-1-2 196 15,2 0-3-15,0 3-148 16,1 2-8-16</inkml:trace>
  <inkml:trace contextRef="#ctx0" brushRef="#br0" timeOffset="49185.01">9296 10196 1102 0,'-4'-1'368'15,"4"2"-370"-15,1 4-70 16,-1-5-3-16,0 0 16 16,0-2 37-16,0 1 79 15,0 0 19-15,0 0 11 0,-1 0-10 16,0 0-39-16,0 0-17 15,0-1-16-15,-6-3-2 16,-5-8 0-16,-32-30-1 16,28 26 1-16,0 2-2 15,-1 1-7-15,2 0-7 16,0 3-16-16,-2-2-9 16,4 3-6-16,-2 0 0 15,3-1 11-15,1 4 8 16,0-2 13-16,2 2 6 0,-2 0 6 15,1 0 0-15,-3 0-7 16,1 0-5-16,-1 1-6 16,1 1-4-16,-4 1-4 15,-4 1-5-15,-4 0-6 16,-2 3-1-16,0 3 6 16,-4 0 4-16,-2 8 5 15,-1 0 6-15,-1 5 5 16,0 4 3-16,3 3 6 15,-2 3 0-15,5 3-2 16,0-2-2-16,-3 0 1 16,5-2 0-16,-6 0 5 15,4 3 1-15,6-1 7 16,-1 0 4-16,4-2 4 16,-1 1 1-16,2-4-1 0,2-1-3 15,6 6 0-15,1-3-1 16,3 5-1-16,2 6-1 15,3-2-4-15,2-1-2 16,1 1-3-16,0-8-1 16,1 0-5-16,3 2 0 15,3 0-4-15,2 5-1 16,0-2 1-16,2-3-3 16,2-1 2-16,2-7 2 15,2-3 7-15,3-2 4 0,5-3 6 16,4-6 1-16,5-2 2 15,-1-6 0-15,3-1-1 16,0-1 0-16,2 0 2 16,3 0 2-16,1-4 4 15,-1-1 3-15,2-6 1 16,2 2 2-16,-5 0-2 16,-4-4 0-16,-2 1-3 15,-7-2 0-15,-5-6-4 16,1 4-2-16,-4-2-5 15,0 4-3-15,1 0-3 16,-3-2-2-16,0-1-4 16,-3-3-2-16,0-6 1 15,-1-1 2-15,-2-2 3 16,1 0 2-16,-4 2 3 16,-1 4 0-16,0 0-2 0,-1-3 0 15,3-3-3-15,-2 2 0 16,0 2-2-16,2 7-1 15,-6 1-1-15,1 3-2 16,-3 1-4-16,-3 3-8 16,0 3-32-16,0-1-52 15,0-3 66-15</inkml:trace>
  <inkml:trace contextRef="#ctx0" brushRef="#br0" timeOffset="52986.23">14986 10083 95 0,'0'0'52'0,"0"0"0"16,-1 0 6-16,0 0 17 15,0 0 4-15,0-1-2 16,-1 0-4-16,1 0-14 15,0-1-1-15,-1-3-3 16,-1-5-1-16,1 1-4 16,0 0-8-16,0 0-3 15,-1-2 1-15,-5-27 6 16,6 30 3-16,1 1-4 16,0 4-4-16,-2-3-2 15,0 0 1-15,0 1 6 16,0-1 1-16,0-1-7 15,1 2-5-15,-3 1-9 0,3 0-4 16,-1 2-6-16,2 1 0 16,0 0-2-16,0-1 1 15,-1 1 1-15,1 0-2 16,0 0-3-16,0 0-4 16,1 0-5-16,0 1-2 15,0 0-2-15,0 0-1 16,0 0 0-16,0 0 0 0,0 0 0 15,0 0 0-15,0 0-2 16,0-1 0-16,0 1 0 16,0 0-1-16,0 0 1 15,0 0 0-15,0 0-1 16,0 0 1-16,0 0 2 16,5 3 1-16,1-1 1 15,3 5-1-15,1 0 1 16,31 32-2-1,-28-29 1-15,0-4 0 0,1 4 1 16,-1 0 0-16,2-4 0 16,2 1 1-16,1-4 0 15,0-2 0-15,3 2 0 16,3 0 0-16,-2 1 0 16,3 0 0-16,-7 0 0 15,0-1 1-15,-4-1-1 16,2 0 0-16,2 1 1 15,-2-2 0-15,3-1 0 0,-1 1 0 16,1-1 0-16,-1 3-1 16,1 1 1-16,1-1-1 15,-3-3 2-15,6 2 1 16,1-2 4-16,3 0-1 16,3 0-1-16,0 0-1 15,-2 0-2-15,-1-1 0 16,-4-2-1-16,-1 2 1 15,1-1 0-15,-3 1 0 0,4-2 1 16,1 0-1-16,-6 1 0 16,6-1 0-16,-3 1-1 15,1 2 0 1,8 0-1-16,-2 0 0 0,3 0 1 16,-2 0-1-16,-2-2 1 15,1 1 0-15,-1-1 0 16,-2-1 0-16,-1 1 0 15,0-1 0-15,-2 0-1 16,-3 3 0-16,-2 1 0 16,-1 0 0-16,-5 2 1 15,-2-3-1-15,-1 0 0 16,-4 1 0-16,-1 2-5 16,0 2-21-16,-2 1-102 15,2 5-112-15,-2 11 145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9T17:21:16.3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4452 2834 602 0,'-11'8'202'0,"3"-6"-354"0,2 4 79 16</inkml:trace>
  <inkml:trace contextRef="#ctx0" brushRef="#br0" timeOffset="273.88">4402 2869 240 0,'-41'29'188'16,"27"-29"22"-16,3-1-70 15,4-2-85-15,-1 2-27 16,2-2-21-16,0 2-4 15,-2 0-1-15,-2-1 1 16,3 0 0-16,2 1 0 0,8 1-3 16,1 0-1-16,-4 0-9 15,0 0 0-15,0 0 1 16,0 0 1-16,0 1 6 16,12 21 1-16,17 35 0 15,-11-25 0-15,5-1 1 16,3 4 0-16,6 9 2 15,-2 2 0-15,2 9 0 16,-2-1 0-16,-3-6-2 16,-2-5 0-16,-2-5-18 15,-1-1-46-15,-1-6 44 16</inkml:trace>
  <inkml:trace contextRef="#ctx0" brushRef="#br0" timeOffset="694.05">4696 2776 445 0,'-26'40'180'0,"-5"4"-117"16,0 5-28-16,-2 6-27 15,1 4-3-15,-4 7-3 16,-2 0-1-16,4 5-1 16,2-1 0-16,3-13-36 15,4-3-46-15,-1-14 53 16</inkml:trace>
  <inkml:trace contextRef="#ctx0" brushRef="#br0" timeOffset="992.68">4134 3169 1024 0,'71'-47'333'0,"-23"24"-353"16,14 1 0-16,32 5 8 15,8-1 1-15,9 5-5 16,-2 3-3-16,-14 7-7 15,-14 3-2-15,-23 9-55 16,-11-2-69-16,-22 0 99 16</inkml:trace>
  <inkml:trace contextRef="#ctx0" brushRef="#br0" timeOffset="82704.25">9056 14419 129 0,'0'0'87'0,"0"0"-6"16,0 0-20-16,0 0-26 16,0 0-1-16,0 0 3 0,-1 0-2 15,-1 0-12 1,1 0-8-16,0 0-8 0,0-1-5 16,0 0-2-16,0-1 0 15,0 1 0-15,-4 0 3 16,0 0 21-16,2 0 8 15,-4 1 5-15,-1 0 0 16,-1 0-17-16,1 0-6 16,1 0-4-16,1 0-1 15,-2 1 1-15,-1 1 1 0,3-1 4 16,0 1-3-16,5-2-7 16,0 0-4-16,0 0-8 15,-1 0-1-15,1 0 3 16,-2 3 1-16,-1 2 3 15,3-3 0-15,0 1-1 16,0-1 1-16,1 0 1 16,0-2 0-16,0 0-1 15,0 1-1-15,0-1-1 16,0 0 0-16,0 0 1 16,0 0 0-16,0 0 1 15,0 0 1-15,8 2 1 16,-2-2 0-16,-3 0 1 15,4-1-1-15,-5 0 0 16,0 0-1-16,1 0 1 16,-1 0-1-16,3-3 0 15,-3 2 0-15,-1 1-2 16,1 0 0-16,-2-1 4 0,0 1 2 16,0-1-1-16,2-4-3 15,1-7-7-15,-1 3-4 16,-5-23-5-16,-5 25-1 15,-1 8-4-15,-1-2-3 16,0 2-9-16,-4 2-1 16,3-1 6-16,1 2 6 15,0 2 16-15,6 1 6 0,0 1-3 16,4-1-6-16,-2 5-1 16,1-1 1-16,1 5 9 15,0 0 7-15,1-4 10 16,4 0 4-16,-2-5 3 15,2 1-3-15,2 0-5 16,0-3-2-16,-1 1 0 16,2-3 8-16,1 0 0 15,-1 1 0-15,-3-2-1 16,0 0-7-16,5-1 1 16,-2-1 0-16,3 0-5 15,-5 0-1-15,-4-2-5 16,-2 2-1-16,0 0-1 15,0 0 0-15,0 1 0 16,0 0 0-16,0 0 2 16,0-1 0-16,0 0 0 0,0-1 1 15,0 1-2-15,0 0-1 16,0 0-2-16,0-9-1 16,-1-4 0-16,-8-29 0 15,5 32 1-15,-5 0-3 16,2 3-7-16,5 1-4 15,-5 3-2-15,4-1 1 16,2 4 5-16,-2 0 3 16,2 1 3-16,-1 0 2 15,1 0 2-15,0 0 1 16,0 0-1-16,0 0-2 0,0 1-3 16,-6 10 0-16,1 2 3 15,-10 30 2-15,17-31 0 16,0-1 1-16,3-3 0 15,-1-2 0-15,1-3 2 16,2 2 2-16,1-3 8 16,-1 1 5-16,1-1 3 15,-3-1-1-15,2 0-7 16,1 0-6-16,-1-1-4 16,0 1 0-16,-3-1 1 15,-3 0-1-15,0 0 3 16,0-1 3-16,0 1 8 15,0 0 3-15,0 0 3 16,0 0 2-16,0 0 6 16,0 0-1-16,0 0 4 0,0 0-2 15,0 0-12-15,0-1-2 16,0 1-7-16,0-1-4 16,0 0-1-16,0 1 0 15,0 0-16-15,0 0-26 16,0 0 24-16</inkml:trace>
  <inkml:trace contextRef="#ctx0" brushRef="#br0" timeOffset="119261.6">16522 13309 102 0,'0'3'67'15,"0"-2"9"-15,-1 2-3 16,1-3 9-16,-2-2 28 0,2 1 6 16,0 1-7-16,-1 0-12 15,0 0-24-15,0 0-13 16,0 0-15-16,0 0-5 16,0 0-8-16,-1 0-4 15,-2 0 4-15,-4 0 6 16,2 0 17-16,0 0 9 15,2 0-8-15,2 0-11 16,1 0-27-16,0 0-14 16,0 0-12-16,0 0-2 0,0 0 5 15,-1 0 4-15,1 0 5 16,0 0 1-16,1 0-1 16,0 0-2-16,0 0-2 15,1 0 0-15,7 4 1 16,0-1-1-16,1 1 1 15,-1-2 0-15,4 1 0 16,29 9 0-16,-28-11-1 16,2 1-1-16,-2 1 0 15,1-1 0-15,1 2 1 16,2-3-1-16,-2 0 1 16,3 1 0-16,1 0 0 15,-2 0 0-15,2 0 0 16,-3-2 0-16,1 0 0 15,-1 1 0-15,1-1 0 16,-2 1 0-16,-3-1 0 16,4 1 0-16,2 2 1 0,-1-1-1 15,3 3 0-15,-2-3 0 16,3-1 0-16,0 1 0 16,-3 1 0-16,2-3 0 15,-2 0 1-15,-2-2-1 16,1 1-1-16,-2 0 1 15,3-1-22-15,-1-2-15 0,1 0-50 16,1-3-42-16,-2-1-177 16,5-5 198-16</inkml:trace>
  <inkml:trace contextRef="#ctx0" brushRef="#br0" timeOffset="121064.39">21269 13250 302 0,'0'1'138'16,"0"-1"-36"-16,0 0-142 16,0 0-8-16,0 0 12 15,-1 0 28-15,0 0 73 16,1 0 29-16,-1 0 37 0,0 0-2 15,0 0-27-15,-1 0-20 16,2 0-30-16,-1 0-9 16,0 0-9-16,1 0-3 15,0 0-11-15,0 0-5 16,0 0-10-16,0 0-4 16,0 0-2-16,0 0-1 15,0 0-1-15,0 0 0 16,0 0 0-16,0 0 0 0,0 0 3 15,7 5 0 1,6 2 2-16,28 16 2 0,-27-20 0 16,3 4 8-16,3-6-1 15,-2 1 1-15,4-2 0 16,1-3-7-16,-5 1-2 16,1-1 0-16,0 0-1 15,-4 2-1-15,4 1 0 16,0-1 0-16,3 0 0 15,1-2-1-15,0 0 1 16,5 2 0-16,-2-3 4 16,0 1 1-16,0-2 3 15,-3 0 0-15,-2 2-3 16,-3 2-1-16,-1-4-3 16,-2 4-1-16,-2 1 0 15,1-2-1-15,1 4 0 16,-1 0 0-16,2-2 1 0,-2-2-1 15,-2 2 1-15,3-2 0 16,-1 2-1-16,2 2 0 16,-2 2 0-16,-1-4 0 15,-2-2 0-15,-2 4 0 16,-2-2-3-16,-1 1-6 16,-2 1-61-16,-1 0-76 15,-3-2 92-15</inkml:trace>
  <inkml:trace contextRef="#ctx0" brushRef="#br0" timeOffset="122143.65">26251 13229 148 0,'34'12'67'16,"-34"-12"-38"-16,2 1-38 15,-2 0-8-15,-2-1 15 16,1 0 33-16,0 0 1 16,0-1-17-16,1 0-22 15,-1 0-1-15</inkml:trace>
  <inkml:trace contextRef="#ctx0" brushRef="#br0" timeOffset="122921.04">26257 13229 50 0,'-6'0'32'0,"-1"-1"1"16,0 0-1-16,-1 0 4 16,3 0 10-16,-4-1 16 15,1 0 5-15,-1 0 9 16,-2-1 0-16,3 1-9 16,-2 0-8-16,-29-10-24 15,27 10-9-15,2 1-5 16,2-3 6-16,2 4 24 15,4 0 13-15,1 0 11 16,1 0 1-16,-2 0-11 16,2 0-9-16,0 0-16 15,0-1-5-15,0 0-9 16,-1 0-4-16,1 1-1 16,0 0 3-16,0 0 2 0,0 0 3 15,-1 0 0-15,1 0-1 16,0 0-8-16,0 0-3 15,0 0-9-15,0 0-3 16,0 0 2-16,0 0 4 16,0 0 13-16,0 0 3 15,0 0 5-15,1 0-3 16,5 3-8-16,1 1-3 0,1-2-6 16,2-1-4-16,4 2-5 15,28 2 0-15,-26-6-2 16,-1-1-1-16,0-3-1 15,3 3-1-15,4 3 0 16,-1-1 1-16,3-1 1 16,-2-1 0-16,0-4 0 15,1 3-1-15,-1-2 0 16,1-1-2-16,2 5-1 16,-2-4-2-16,2 1-2 15,-2 3 2-15,-3-2 0 16,3 2 0-16,-4 2 1 15,2 2 0-15,-2-5-1 16,0 2-1-16,-1 3-2 16,1-4 0-16,-4 4 3 15,-2-2 0-15,-1-1 5 0,1 6 0 16,-3-5-1 0,4 1 0-16,-1 3 0 0,-4-5 1 15,-1 2 1-15,2 2 0 16,-3 0 0-16,-5-1 0 15,7-2-8-15,-5 0-6 16,0-1-8-16,2-1-5 16,-4 3-3-16,-2-2 3 15,0 0 1-15,0 0-9 16,0 0-72-16,0 0-124 16,0 0 148-16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9T17:28:44.9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12559 6200 223 0,'-32'28'99'16,"30"-27"-51"-16,-3-1-12 0,1 2-13 15,2-2-14-15,1-1-30 16,0 1-12-16,0-1-3 16,0 0 5-16,0 0 36 15,-1-1 18-15,1 1 10 16,-1 0-1-16,-1 0-16 15,1 1-9-15,-1-1-17 16,2 1-9-16,0-1-7 16,-1 1-2-16,1 0 9 15,0 0 7-15,0 0 13 16,0-1 4-16,0-1 3 16,1 1-1-16,0 0-5 15,7 0 0-15,0-1-1 16,2-1 0-16,-3 1 0 15,-3 1 1-15,4-1 1 0,-2 0 1 16,1 0-1-16,1 0-1 16,1 1-1-16,2-2-1 15,-3 2 0-15,-1 0 0 16,0 0 0-16,-1 1 0 16,1 0 0-16,-1-1 1 15,3 0 0-15,-1 1 0 16,3 0-1-16,0 0 1 15,3 0-1-15,32 2 0 16,-29 3 0-16,0-2 0 0,0 2 0 16,-3-4 0-16,-2-1 2 15,2 2 12-15,-2-2 14 16,1 0 4-16,2-1 4 16,3-3-9-16,-2 1-14 15,5 1-3-15,-3 2-5 16,-2 0-1-16,-2 0-2 15,1 0-1-15,-2 0 0 16,-4 0 0-16,4 0 0 16,-2 0 0-16,1 0 1 15,0 0 2-15,1-3 14 16,-2 5 2-16,0-4 1 16,3 1-2-16,-3 1-14 15,0-3-2-15,-2 0-2 16,-1 3 0-16,0 0-1 15,2 3 0-15,0 0 1 16,-1 0 0-16,4-3 0 0,-3 0 0 16,1 0 0-16,1 2 0 15,-1-2 4-15,0 1 4 16,3-1 4-16,2 0 2 16,2 1-2-16,1-1-3 15,1-3-4-15,2 0-1 16,-5-2 0-16,5 1-1 0,-4 2 3 15,2-3 4 1,1 1 9-16,-8 1 1 0,6 1-1 16,-3 0-5-16,-2-1-10 15,7 2-1-15,-5-1-2 16,2 0 0-16,1-2-1 16,-2 0 0-16,5-2 0 15,-4 1 0-15,6 4 2 16,3-4-1-16,-1 4 1 15,3-1-1-15,0-2-1 16,-1 2 0-16,1 0 0 16,-2 2-1-16,0-1 1 15,-4 1 0-15,0 1 1 16,-3-1-1-16,3 0 1 16,-1 1-1-16,-3-2-1 15,2 0 0-15,-3-2 0 0,4 1 1 16,0 1 0-1,-1 0 0-15,-1-1 1 0,0-3 0 16,2 1-1-16,0 2-1 16,-1 1 1-16,-1 1-1 15,-2 1 0-15,1-1 0 16,0 0 0-16,2 0 1 16,3 0 0-16,-2-1 1 15,3-5-1-15,-1 4 0 16,-5 0 1-16,7-1-1 15,-4 3 0-15,-2-4 1 0,4-1-1 16,-5 0 1 0,0-1 0-16,0 3 0 0,-4 1 0 15,-1-2-1-15,-5 2-1 16,-3 2 0-16,0-1-1 16,-3 1 1-16,-2 0 0 15,0 0 1-15,0 0-1 16,0 0 0-16,0 0-2 15,0 0-1-15,0 0-8 16,0 0-9-16,0 0-31 16,0 0-4-16,0 0-89 15,0 1 94-15</inkml:trace>
  <inkml:trace contextRef="#ctx0" brushRef="#br0" timeOffset="11387.47">10444 4895 127 0,'10'30'72'15,"-13"-29"-6"-15,5 4-40 16,-2-5-2-16,-1 0 6 16,1 0 7-16,0 0 13 15,0-1 3-15,0 1 21 0,0 0 8 16,-1-1-2-16,0-1-7 16,1 2-25-16,0 0-13 15,0 0-15-15,0 0-4 16,-2-1-7-16,1 0-3 15,0 0 9-15,0 0 8 16,-2 0 0-16,-3-2 0 16,-2 0-11-16,0-1-7 0,-2 1-3 15,-2-2-1-15,-29-9 0 16,28 12 1-16,-4-1-1 16,1 0 0-1,-3 2-1-15,0-1 0 0,-3 3-2 16,-1-1 0-16,-2 2-1 15,0 0 1-15,3 0 1 16,-1 1 0-16,-2 0-2 16,-1 0 0-16,-5 2-3 15,-2 3-4-15,-1 4-2 16,-4 2 1-16,-3 4 2 16,0-2 4-16,-4 0-2 15,3 3-1-15,1 1-4 16,2 1-3-16,1 0 1 15,2-2 0-15,3-2 3 16,0-2 3-16,6-2 4 16,-1 1 1-16,6-5 3 0,0 2 1 15,1-3 0-15,3 0 0 16,1 2-1-16,2 0 0 16,1 1 0-16,0 0 0 15,2-1 1-15,1-4 0 16,3 0 3-16,1-2 5 15,3-1 7-15,1 1 0 16,-3 0-3-16,-1 4-5 16,-4 5-8-16,-1 2 0 0,1 2 1 15,-1-3 0-15,3 1 1 16,-3-2 0-16,1 2-1 16,2 4 1-16,0 3 0 15,-1 1 1-15,1 0 1 16,-1 2 0-16,0-2 0 15,1 1-1-15,-1-3-2 16,-1 1 1-16,0 1-1 16,1 3 0-16,2 3 0 15,1 3 0-15,1-1-1 16,0-1 0-16,-2-2 0 16,0 0 1-16,0-2-1 15,0 3 0-15,5 6 0 16,-2-4 0-16,1 1-1 15,7-1 0-15,-3-10 0 16,5 1 0-16,2-5 1 16,-2-1 1-16,6 7 1 0,-3 0-2 15,5 3 1-15,-1-1 0 16,-1 0-1-16,1-4 1 16,-3 2-1-16,1-2 0 15,2-1 0-15,1-1 0 16,0-2 0-16,-1 0 0 15,-1-6 0-15,3 5 0 16,-1-2 0-16,3-1 0 16,1 1 0-16,2-4 0 0,3 0 0 15,2 3 0-15,2 1 0 16,6-3 0-16,-1 0 0 16,2-3 0-16,2-2 0 15,-9-2 0-15,2-3 0 16,-5 2 1-16,0-2 0 15,4 0 0-15,-3 1 0 16,5 1-1-16,2-1 1 16,1-2 1-16,4 0 0 15,-3-1 2-15,4-5 1 16,1 0 0-16,-2-2 0 16,0-1-1-16,0 2-2 15,-4 0 0-15,-5-1 0 16,1 1-1-16,-8-6 1 15,1 4 0-15,-1-3 0 16,1-1 1-16,2 1 0 16,1-5 0-16,3 0-1 0,0-3-1 15,1 3 0-15,0 2 1 16,-1 3-1-16,0-3 1 16,-2 3-2-16,0-5 1 15,-1 1-1-15,-5 1 0 16,-2 0 0-16,1 0 0 15,-2 3 0-15,1-2 1 16,-4 2 0-16,-2 1 0 0,-1 2 1 16,-1 2 0-16,0-4 1 15,-2 3 1 1,-1-2 1-16,-2-1 0 0,0 2 18 16,-1 0 2-16,0 1 3 15,-2-2 2-15,-1-1-7 16,1-3 0-16,-1 1-1 15,1-2-5-15,0 1-10 16,0 3-3 0,-1-1-2-16,3 2 0 0,-2 0-1 15,1-1 0-15,0 0 0 16,2 1 0-16,-1-1 0 16,0 2 1-16,0 2-1 15,-1 0 0-15,3-2-1 16,-2 0 0-16,2 1 0 15,0 0 0-15,-2-1 0 0,2 3 1 16,-4-2 0-16,2 0 0 16,0 2 0-16,-1 0-1 15,-1-2 1-15,-1 1-1 16,1-1 0-16,0-1 0 16,3 2 0-16,-1-2 0 15,0-3 0-15,0 1 0 16,2-3 0-16,-1-3 0 0,3-2 0 15,2 1 0 1,1-4 0-16,0 0-1 0,2-1 1 16,-2 0-1-16,-1-5 0 15,2-3 1-15,-3 0-1 16,0 0 1-16,1 6-2 16,0 2-1-16,3 3 0 15,-4 0 1-15,-1 0 1 16,-2 4 1-16,0 4 1 15,0-5 0-15,-3 2 1 16,0 2-1-16,-2-7 0 16,0 3 0-16,0-2 0 15,-1 1-1-15,-4 2 2 16,3-2 0-16,-2 1 0 16,-2-1 0-16,-1-1 0 15,-2-2 1-15,2 4-1 16,0-1 0-16,0 2-2 15,0 2 0-15,-2 1-3 16,0 5 0-16,-1-2-2 0,-1 5-1 16,0-1-1-16,1-2 0 15,-1 6-5-15,-2-3-4 16,-2 2-1-16,0 1 0 16,-1 0 4-16,1 0 5 15,-1 3-2-15,1 0-2 16,1 3-5-16,-2-2-1 0,3 0 2 15,0 2 1-15,2-1 7 16,2 1 3-16,-1-2 2 16,3 0-5-16,-2 2-47 15,2 4-49-15,0 1 63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8EE63-5A1C-4BF2-BF5B-37B9E53E1370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D538C-F3BE-4851-87ED-8795D377B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9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g379fb3be33_0_1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1" name="Google Shape;1041;g379fb3be33_0_1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049a0cd4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049a0cd4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164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049a0cd4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049a0cd4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1792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049a0cd4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049a0cd4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8123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883c1a335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883c1a335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102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049a0cd4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049a0cd4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049a0cd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049a0cd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049a0cd4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049a0cd4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D538C-F3BE-4851-87ED-8795D377BFD6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97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55a581e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55a581e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D538C-F3BE-4851-87ED-8795D377BFD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7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55a581e8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55a581e8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55a581e8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55a581e8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55a581e8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55a581e8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55a581e8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55a581e84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049a0cd4f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049a0cd4f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049a0cd4f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049a0cd4f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049a0cd4f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049a0cd4f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883c1a33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883c1a33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0216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D538C-F3BE-4851-87ED-8795D377BFD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44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379fb3be33_0_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379fb3be33_0_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379fb3be33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379fb3be33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379fb3be33_0_8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379fb3be33_0_8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379fb3be33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379fb3be33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049a0cd4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049a0cd4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926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9E2BB-9524-4CF0-95D3-5E692E410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EF201-A185-4CC1-BA7F-77B4F654A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5C0CE-B0CA-4AB2-8EE9-574FA9142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741AB-5D90-47F0-BDB9-EC2C6AFE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A0322-4349-41CC-9C8E-9FBC7490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9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01413-93CE-49AC-AEAE-8419474C9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D8F1BB-1CFC-42D9-99C2-F09A9DF82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1B43F-D162-4E0B-BB5E-2524A61D6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32806-2D80-4BE0-9CDA-30BC45D1E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39BFC-0175-4F2F-88AC-19D9275E4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81B652-8626-4E73-853B-0C97C26D3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28AA1-332D-4F96-AD26-B010F24DF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94F4E-B241-46E6-9978-394EE21EA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301D4-28B6-4A8F-9C2E-DA77A193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B3D26-438F-49BF-8F7B-48691BED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30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70600" y="256233"/>
            <a:ext cx="11850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98400" y="1019833"/>
            <a:ext cx="11595200" cy="56744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  <a:defRPr sz="3200">
                <a:solidFill>
                  <a:srgbClr val="000000"/>
                </a:solidFill>
              </a:defRPr>
            </a:lvl1pPr>
            <a:lvl2pPr marL="1219170" lvl="1" indent="-457189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 sz="2400">
                <a:solidFill>
                  <a:srgbClr val="000000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cxnSp>
        <p:nvCxnSpPr>
          <p:cNvPr id="20" name="Google Shape;20;p4"/>
          <p:cNvCxnSpPr/>
          <p:nvPr/>
        </p:nvCxnSpPr>
        <p:spPr>
          <a:xfrm>
            <a:off x="298401" y="897915"/>
            <a:ext cx="115952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 idx="2"/>
          </p:nvPr>
        </p:nvSpPr>
        <p:spPr>
          <a:xfrm>
            <a:off x="298400" y="6381033"/>
            <a:ext cx="11595200" cy="3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67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67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67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67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67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67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67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67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3380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6E93D-82A4-41FA-A8E9-21F6D8A82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73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C841-63A1-48A1-99AA-B929C2523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79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2502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53DC9-0D21-468D-ABE5-401875468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54D19-AED7-4024-B9CA-FD1EF8EC2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FA81B-D10C-4FA1-8EB7-F2B8A5D90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BB9BD-42ED-446F-96B7-A588ECFD9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CFDB6-960A-4988-BE71-0F022FC31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8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E7D90-9B6E-4115-A362-59E50E7E7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26C96-3C8D-466E-BB84-D4655ED24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C5E37-D466-43B4-84B9-F57E46D4F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D89C4-CB20-4198-9BF3-7F261E326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5108F-E8DA-4ED7-A6C7-C2F58883C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0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31441-1C28-4613-9B63-E83E35C4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02CA4-47ED-4330-811A-E21798052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6C86E-6716-4D16-8088-0D9E8ABC9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50FED-B837-4DA2-A8EC-3279571C6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0B0F6-9386-40E3-9447-7E6B0FFBA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131A5-6726-4BF5-B489-32AD7E791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5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DC056-4D8F-4F64-860C-D5701A2B0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5205C-9B93-416A-8604-D3882CB17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F204A-75A8-4D7E-A9CA-3F7A42A3F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17B684-6BE5-4B65-BD0B-2AD3FFCE7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31D85F-885F-4EFB-84CE-F6285723BE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892A25-0C72-4597-A16A-232700EAC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1F44FC-8374-4F7E-9251-AE625094F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38A8F2-275F-4843-B1C8-56D5EBB12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2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89BDB-93EF-4268-B169-763D33C3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740A8-DA6A-469B-8A75-36B8C4132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AD052F-8E04-4598-A163-8B6BC7CEE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BC551-E6A1-4D82-9BBA-26D57087E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7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0392CB-FE79-48FD-9CBB-CBB486C1D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4D94FE-936C-4AF0-AD65-A8ECAB92C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7EF25-8DA9-45AC-8526-F8D836AB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23758-D552-4864-B624-82C75BBBA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30E42-401E-4977-8CF3-E397C71D0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4C965-C87D-4012-930F-7AB11DDCA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1AAAC7-3213-4B8D-9DCF-8BA5E4E4D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26122-50F0-4587-AD52-3535B0938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C0240-7AFD-4BC0-BAC5-33977828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9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3CD5-ECA7-479A-B667-82FEFE74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A905A9-0718-4063-B2A0-BC7A543B4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EDB3F-97A2-4837-BBA9-65C3E89A2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080031-AE1A-4682-9662-EAC1A5766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1AA86-9E2A-4903-9B12-2E909CE0D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BA9D8-AC8E-4DD6-9DCB-E8DB5E83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6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9B89DF-6F76-40C9-9B20-0AF6C0624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93388-BF33-460C-B1C0-95E3996AB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952A2-B7B1-4B85-9133-7DF593E862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50C54-0E79-4E28-BC5D-EB3331E9DC3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60ADB-27BF-4841-9053-5AD4F3492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C8F20-CC53-421B-8F25-F802E29B5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2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mtu.edu/~nilufer/classes/cs4811/2016-spring/lecture-slides/cs4811-neural-net-algorithms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customXml" Target="../ink/ink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customXml" Target="../ink/ink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customXml" Target="../ink/ink20.xml"/><Relationship Id="rId4" Type="http://schemas.openxmlformats.org/officeDocument/2006/relationships/image" Target="../media/image1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Relationship Id="rId9" Type="http://schemas.openxmlformats.org/officeDocument/2006/relationships/image" Target="../media/image16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10.png"/><Relationship Id="rId7" Type="http://schemas.openxmlformats.org/officeDocument/2006/relationships/image" Target="../media/image18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70.png"/><Relationship Id="rId4" Type="http://schemas.openxmlformats.org/officeDocument/2006/relationships/image" Target="../media/image120.png"/><Relationship Id="rId9" Type="http://schemas.openxmlformats.org/officeDocument/2006/relationships/image" Target="../media/image20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00.png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40.png"/><Relationship Id="rId15" Type="http://schemas.openxmlformats.org/officeDocument/2006/relationships/image" Target="../media/image220.png"/><Relationship Id="rId10" Type="http://schemas.openxmlformats.org/officeDocument/2006/relationships/image" Target="../media/image120.png"/><Relationship Id="rId4" Type="http://schemas.openxmlformats.org/officeDocument/2006/relationships/image" Target="../media/image110.png"/><Relationship Id="rId9" Type="http://schemas.openxmlformats.org/officeDocument/2006/relationships/image" Target="../media/image130.png"/><Relationship Id="rId14" Type="http://schemas.openxmlformats.org/officeDocument/2006/relationships/image" Target="../media/image24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110.png"/><Relationship Id="rId7" Type="http://schemas.openxmlformats.org/officeDocument/2006/relationships/image" Target="../media/image230.png"/><Relationship Id="rId12" Type="http://schemas.openxmlformats.org/officeDocument/2006/relationships/image" Target="../media/image29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281.png"/><Relationship Id="rId5" Type="http://schemas.openxmlformats.org/officeDocument/2006/relationships/image" Target="../media/image130.png"/><Relationship Id="rId10" Type="http://schemas.openxmlformats.org/officeDocument/2006/relationships/image" Target="../media/image271.png"/><Relationship Id="rId4" Type="http://schemas.openxmlformats.org/officeDocument/2006/relationships/image" Target="../media/image120.png"/><Relationship Id="rId9" Type="http://schemas.openxmlformats.org/officeDocument/2006/relationships/image" Target="../media/image26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110.png"/><Relationship Id="rId7" Type="http://schemas.openxmlformats.org/officeDocument/2006/relationships/image" Target="../media/image26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1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0.png"/><Relationship Id="rId4" Type="http://schemas.openxmlformats.org/officeDocument/2006/relationships/image" Target="../media/image1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2.png"/><Relationship Id="rId4" Type="http://schemas.openxmlformats.org/officeDocument/2006/relationships/image" Target="../media/image1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hyperlink" Target="https://www.youtube.com/channel/UCYO_jab_esuFRV4b17AJtAw" TargetMode="Externa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40.png"/><Relationship Id="rId5" Type="http://schemas.openxmlformats.org/officeDocument/2006/relationships/image" Target="../media/image43.png"/><Relationship Id="rId4" Type="http://schemas.openxmlformats.org/officeDocument/2006/relationships/image" Target="../media/image420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2080" y="2493963"/>
            <a:ext cx="9144000" cy="2387600"/>
          </a:xfrm>
        </p:spPr>
        <p:txBody>
          <a:bodyPr>
            <a:noAutofit/>
          </a:bodyPr>
          <a:lstStyle/>
          <a:p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Computer Vision</a:t>
            </a: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CSE 455</a:t>
            </a: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SVMs and Neural Nets</a:t>
            </a:r>
            <a:br>
              <a:rPr lang="en-US" sz="3600" dirty="0">
                <a:cs typeface="Arial Rounded MT Bold"/>
              </a:rPr>
            </a:br>
            <a:br>
              <a:rPr lang="en-US" sz="3600" dirty="0">
                <a:cs typeface="Arial Rounded MT Bold"/>
              </a:rPr>
            </a:br>
            <a:r>
              <a:rPr lang="en-US" sz="3600" dirty="0">
                <a:cs typeface="Arial Rounded MT Bold"/>
              </a:rPr>
              <a:t>Linda Shapiro</a:t>
            </a:r>
            <a:br>
              <a:rPr lang="en-US" sz="36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Computer Science &amp; Engineering</a:t>
            </a:r>
            <a:br>
              <a:rPr lang="en-US" sz="28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Electrical Engineering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33361" y="914400"/>
            <a:ext cx="276172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22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EF9D830-3D5E-4EEF-A733-27114F7F53A6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The Kernel Trick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2955925" y="1870075"/>
            <a:ext cx="700384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The SVM algorithm implicitly maps the original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data to a feature space of possibly infinite dimension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in which data (which is not separable in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original  space) becomes separable in the feature space.</a:t>
            </a:r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>
            <a:off x="3429000" y="4191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0" name="Line 5"/>
          <p:cNvSpPr>
            <a:spLocks noChangeShapeType="1"/>
          </p:cNvSpPr>
          <p:nvPr/>
        </p:nvSpPr>
        <p:spPr bwMode="auto">
          <a:xfrm>
            <a:off x="3429000" y="6400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3794125" y="4613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4403725" y="4460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3717925" y="5299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4327525" y="54514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4784725" y="4994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4327525" y="4918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35655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40989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9" name="Text Box 14"/>
          <p:cNvSpPr txBox="1">
            <a:spLocks noChangeArrowheads="1"/>
          </p:cNvSpPr>
          <p:nvPr/>
        </p:nvSpPr>
        <p:spPr bwMode="auto">
          <a:xfrm>
            <a:off x="3336925" y="3775075"/>
            <a:ext cx="2332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Original space R</a:t>
            </a:r>
            <a:r>
              <a:rPr lang="en-US" altLang="en-US" sz="2400" baseline="30000">
                <a:latin typeface="Times New Roman" pitchFamily="16" charset="0"/>
              </a:rPr>
              <a:t>k</a:t>
            </a:r>
          </a:p>
        </p:txBody>
      </p:sp>
      <p:sp>
        <p:nvSpPr>
          <p:cNvPr id="42000" name="Line 15"/>
          <p:cNvSpPr>
            <a:spLocks noChangeShapeType="1"/>
          </p:cNvSpPr>
          <p:nvPr/>
        </p:nvSpPr>
        <p:spPr bwMode="auto">
          <a:xfrm>
            <a:off x="6950075" y="4149725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1" name="Line 16"/>
          <p:cNvSpPr>
            <a:spLocks noChangeShapeType="1"/>
          </p:cNvSpPr>
          <p:nvPr/>
        </p:nvSpPr>
        <p:spPr bwMode="auto">
          <a:xfrm>
            <a:off x="6950075" y="6359525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2" name="Text Box 17"/>
          <p:cNvSpPr txBox="1">
            <a:spLocks noChangeArrowheads="1"/>
          </p:cNvSpPr>
          <p:nvPr/>
        </p:nvSpPr>
        <p:spPr bwMode="auto">
          <a:xfrm>
            <a:off x="7315200" y="4572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3" name="Text Box 18"/>
          <p:cNvSpPr txBox="1">
            <a:spLocks noChangeArrowheads="1"/>
          </p:cNvSpPr>
          <p:nvPr/>
        </p:nvSpPr>
        <p:spPr bwMode="auto">
          <a:xfrm>
            <a:off x="7543800" y="4953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4" name="Text Box 19"/>
          <p:cNvSpPr txBox="1">
            <a:spLocks noChangeArrowheads="1"/>
          </p:cNvSpPr>
          <p:nvPr/>
        </p:nvSpPr>
        <p:spPr bwMode="auto">
          <a:xfrm>
            <a:off x="7239000" y="5257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5" name="Text Box 20"/>
          <p:cNvSpPr txBox="1">
            <a:spLocks noChangeArrowheads="1"/>
          </p:cNvSpPr>
          <p:nvPr/>
        </p:nvSpPr>
        <p:spPr bwMode="auto">
          <a:xfrm>
            <a:off x="78486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6" name="Text Box 21"/>
          <p:cNvSpPr txBox="1">
            <a:spLocks noChangeArrowheads="1"/>
          </p:cNvSpPr>
          <p:nvPr/>
        </p:nvSpPr>
        <p:spPr bwMode="auto">
          <a:xfrm>
            <a:off x="7467600" y="5638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7" name="Text Box 22"/>
          <p:cNvSpPr txBox="1">
            <a:spLocks noChangeArrowheads="1"/>
          </p:cNvSpPr>
          <p:nvPr/>
        </p:nvSpPr>
        <p:spPr bwMode="auto">
          <a:xfrm>
            <a:off x="8686800" y="4419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08" name="Text Box 23"/>
          <p:cNvSpPr txBox="1">
            <a:spLocks noChangeArrowheads="1"/>
          </p:cNvSpPr>
          <p:nvPr/>
        </p:nvSpPr>
        <p:spPr bwMode="auto">
          <a:xfrm>
            <a:off x="853440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09" name="Text Box 24"/>
          <p:cNvSpPr txBox="1">
            <a:spLocks noChangeArrowheads="1"/>
          </p:cNvSpPr>
          <p:nvPr/>
        </p:nvSpPr>
        <p:spPr bwMode="auto">
          <a:xfrm>
            <a:off x="8839200" y="502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0" name="AutoShape 25"/>
          <p:cNvSpPr>
            <a:spLocks noChangeArrowheads="1"/>
          </p:cNvSpPr>
          <p:nvPr/>
        </p:nvSpPr>
        <p:spPr bwMode="auto">
          <a:xfrm>
            <a:off x="6019800" y="4953000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2011" name="Line 26"/>
          <p:cNvSpPr>
            <a:spLocks noChangeShapeType="1"/>
          </p:cNvSpPr>
          <p:nvPr/>
        </p:nvSpPr>
        <p:spPr bwMode="auto">
          <a:xfrm>
            <a:off x="7848600" y="4343400"/>
            <a:ext cx="1295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12" name="Text Box 27"/>
          <p:cNvSpPr txBox="1">
            <a:spLocks noChangeArrowheads="1"/>
          </p:cNvSpPr>
          <p:nvPr/>
        </p:nvSpPr>
        <p:spPr bwMode="auto">
          <a:xfrm>
            <a:off x="6705600" y="3657600"/>
            <a:ext cx="2230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Feature space R</a:t>
            </a:r>
            <a:r>
              <a:rPr lang="en-US" altLang="en-US" sz="2400" baseline="30000">
                <a:latin typeface="Times New Roman" pitchFamily="16" charset="0"/>
              </a:rPr>
              <a:t>n</a:t>
            </a:r>
          </a:p>
        </p:txBody>
      </p:sp>
      <p:sp>
        <p:nvSpPr>
          <p:cNvPr id="42013" name="Text Box 28"/>
          <p:cNvSpPr txBox="1">
            <a:spLocks noChangeArrowheads="1"/>
          </p:cNvSpPr>
          <p:nvPr/>
        </p:nvSpPr>
        <p:spPr bwMode="auto">
          <a:xfrm>
            <a:off x="5165725" y="4384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4" name="Text Box 29"/>
          <p:cNvSpPr txBox="1">
            <a:spLocks noChangeArrowheads="1"/>
          </p:cNvSpPr>
          <p:nvPr/>
        </p:nvSpPr>
        <p:spPr bwMode="auto">
          <a:xfrm>
            <a:off x="9128125" y="5375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5" name="Text Box 30"/>
          <p:cNvSpPr txBox="1">
            <a:spLocks noChangeArrowheads="1"/>
          </p:cNvSpPr>
          <p:nvPr/>
        </p:nvSpPr>
        <p:spPr bwMode="auto">
          <a:xfrm>
            <a:off x="5775326" y="5375276"/>
            <a:ext cx="10214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Kernel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trick</a:t>
            </a:r>
          </a:p>
        </p:txBody>
      </p:sp>
    </p:spTree>
    <p:extLst>
      <p:ext uri="{BB962C8B-B14F-4D97-AF65-F5344CB8AC3E}">
        <p14:creationId xmlns:p14="http://schemas.microsoft.com/office/powerpoint/2010/main" val="311394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BBC448-6B59-43E3-AD79-BCE1EAE16122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Kernel Functions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kernel function is designed by the developer of the SVM.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It is applied to pairs of input data to evaluate </a:t>
            </a:r>
            <a:r>
              <a:rPr lang="en-US" altLang="en-US" sz="2400" dirty="0">
                <a:solidFill>
                  <a:srgbClr val="0000FF"/>
                </a:solidFill>
              </a:rPr>
              <a:t>dot products </a:t>
            </a:r>
            <a:r>
              <a:rPr lang="en-US" altLang="en-US" sz="2400" dirty="0"/>
              <a:t>in some corresponding feature space.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Kernels can be all sorts of functions including polynomials and exponentials.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Simplest is just the </a:t>
            </a:r>
            <a:r>
              <a:rPr lang="en-US" altLang="en-US" sz="2400" dirty="0">
                <a:solidFill>
                  <a:srgbClr val="C00000"/>
                </a:solidFill>
              </a:rPr>
              <a:t>plain</a:t>
            </a:r>
            <a:r>
              <a:rPr lang="en-US" altLang="en-US" sz="2400" dirty="0"/>
              <a:t> dot product: </a:t>
            </a:r>
            <a:r>
              <a:rPr lang="en-US" altLang="en-US" sz="2400" dirty="0" err="1">
                <a:solidFill>
                  <a:srgbClr val="0000FF"/>
                </a:solidFill>
              </a:rPr>
              <a:t>xi•xj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The </a:t>
            </a:r>
            <a:r>
              <a:rPr lang="en-US" altLang="en-US" sz="2400" dirty="0">
                <a:solidFill>
                  <a:srgbClr val="C00000"/>
                </a:solidFill>
              </a:rPr>
              <a:t>polynomial</a:t>
            </a:r>
            <a:r>
              <a:rPr lang="en-US" altLang="en-US" sz="2400" dirty="0"/>
              <a:t> kernel </a:t>
            </a:r>
            <a:r>
              <a:rPr lang="en-US" altLang="en-US" sz="2400" dirty="0">
                <a:solidFill>
                  <a:srgbClr val="0000FF"/>
                </a:solidFill>
              </a:rPr>
              <a:t>K(</a:t>
            </a:r>
            <a:r>
              <a:rPr lang="en-US" altLang="en-US" sz="2400" dirty="0" err="1">
                <a:solidFill>
                  <a:srgbClr val="0000FF"/>
                </a:solidFill>
              </a:rPr>
              <a:t>xi,xj</a:t>
            </a:r>
            <a:r>
              <a:rPr lang="en-US" altLang="en-US" sz="2400" dirty="0">
                <a:solidFill>
                  <a:srgbClr val="0000FF"/>
                </a:solidFill>
              </a:rPr>
              <a:t>) = (</a:t>
            </a:r>
            <a:r>
              <a:rPr lang="en-US" altLang="en-US" sz="2400" dirty="0" err="1">
                <a:solidFill>
                  <a:srgbClr val="0000FF"/>
                </a:solidFill>
              </a:rPr>
              <a:t>xi•xj</a:t>
            </a:r>
            <a:r>
              <a:rPr lang="en-US" altLang="en-US" sz="2400" dirty="0">
                <a:solidFill>
                  <a:srgbClr val="0000FF"/>
                </a:solidFill>
              </a:rPr>
              <a:t> + 1)</a:t>
            </a:r>
            <a:r>
              <a:rPr lang="en-US" altLang="en-US" sz="2400" baseline="30000" dirty="0">
                <a:solidFill>
                  <a:srgbClr val="0000FF"/>
                </a:solidFill>
              </a:rPr>
              <a:t>p</a:t>
            </a:r>
            <a:r>
              <a:rPr lang="en-US" altLang="en-US" sz="2400" dirty="0"/>
              <a:t>, where p is a tunable parameter.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F0559BC-770F-42E4-A06B-E3F5D9DA04F9}"/>
                  </a:ext>
                </a:extLst>
              </p14:cNvPr>
              <p14:cNvContentPartPr/>
              <p14:nvPr/>
            </p14:nvContentPartPr>
            <p14:xfrm>
              <a:off x="6807240" y="4108680"/>
              <a:ext cx="3308760" cy="89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F0559BC-770F-42E4-A06B-E3F5D9DA04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97880" y="4099320"/>
                <a:ext cx="3327480" cy="10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961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BD8CFAD-6606-48ED-9032-476EECF1ECAA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Kernel Function used in our 3D Computer Vision Work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2133600"/>
            <a:ext cx="4724400" cy="3429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k(A,B) = exp(-</a:t>
            </a:r>
            <a:r>
              <a:rPr lang="en-US" altLang="en-US" sz="2400">
                <a:sym typeface="Symbol" pitchFamily="16" charset="2"/>
              </a:rPr>
              <a:t></a:t>
            </a:r>
            <a:r>
              <a:rPr lang="en-US" altLang="en-US" sz="2400" baseline="30000">
                <a:sym typeface="Symbol" pitchFamily="16" charset="2"/>
              </a:rPr>
              <a:t>2</a:t>
            </a:r>
            <a:r>
              <a:rPr lang="en-US" altLang="en-US" sz="2400" baseline="-25000">
                <a:sym typeface="Symbol" pitchFamily="16" charset="2"/>
              </a:rPr>
              <a:t>AB</a:t>
            </a:r>
            <a:r>
              <a:rPr lang="en-US" altLang="en-US" sz="2400">
                <a:sym typeface="Symbol" pitchFamily="16" charset="2"/>
              </a:rPr>
              <a:t>/</a:t>
            </a:r>
            <a:r>
              <a:rPr lang="en-US" altLang="en-US" sz="2400" baseline="30000">
                <a:sym typeface="Symbol" pitchFamily="16" charset="2"/>
              </a:rPr>
              <a:t>2</a:t>
            </a:r>
            <a:r>
              <a:rPr lang="en-US" altLang="en-US" sz="2400">
                <a:sym typeface="Symbol" pitchFamily="16" charset="2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ym typeface="Symbol" pitchFamily="16" charset="2"/>
              </a:rPr>
              <a:t>A and B are shape descriptors (big vectors).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ym typeface="Symbol" pitchFamily="16" charset="2"/>
              </a:rPr>
              <a:t> is the angle between these vectors.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ym typeface="Symbol" pitchFamily="16" charset="2"/>
              </a:rPr>
              <a:t></a:t>
            </a:r>
            <a:r>
              <a:rPr lang="en-US" altLang="en-US" sz="2400" baseline="30000">
                <a:sym typeface="Symbol" pitchFamily="16" charset="2"/>
              </a:rPr>
              <a:t>2</a:t>
            </a:r>
            <a:r>
              <a:rPr lang="en-US" altLang="en-US" sz="2400">
                <a:sym typeface="Symbol" pitchFamily="16" charset="2"/>
              </a:rPr>
              <a:t> is the “width” of the kernel.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</p:txBody>
      </p:sp>
      <p:pic>
        <p:nvPicPr>
          <p:cNvPr id="4403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6" t="32031" r="45000" b="28125"/>
          <a:stretch>
            <a:fillRect/>
          </a:stretch>
        </p:blipFill>
        <p:spPr>
          <a:xfrm>
            <a:off x="7391400" y="1600200"/>
            <a:ext cx="2819400" cy="4876800"/>
          </a:xfr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259F22A-1552-48D7-A08B-9A9DBE36472A}"/>
                  </a:ext>
                </a:extLst>
              </p14:cNvPr>
              <p14:cNvContentPartPr/>
              <p14:nvPr/>
            </p14:nvContentPartPr>
            <p14:xfrm>
              <a:off x="3814920" y="2523240"/>
              <a:ext cx="7316280" cy="3385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259F22A-1552-48D7-A08B-9A9DBE3647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5560" y="2513880"/>
                <a:ext cx="7335000" cy="340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6004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What does SVM learning  solve?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863" y="1676401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400" dirty="0"/>
              <a:t>The SVM is looking for the </a:t>
            </a:r>
            <a:r>
              <a:rPr lang="en-US" sz="2400" dirty="0">
                <a:solidFill>
                  <a:srgbClr val="0033CC"/>
                </a:solidFill>
              </a:rPr>
              <a:t>best separating plane </a:t>
            </a:r>
            <a:r>
              <a:rPr lang="en-US" sz="2400" dirty="0"/>
              <a:t>in its alternate space.</a:t>
            </a:r>
          </a:p>
          <a:p>
            <a:pPr>
              <a:spcAft>
                <a:spcPts val="1200"/>
              </a:spcAft>
              <a:defRPr/>
            </a:pPr>
            <a:r>
              <a:rPr lang="en-US" sz="2400" dirty="0"/>
              <a:t>It solves a </a:t>
            </a:r>
            <a:r>
              <a:rPr lang="en-US" sz="2400" dirty="0">
                <a:solidFill>
                  <a:srgbClr val="0033CC"/>
                </a:solidFill>
              </a:rPr>
              <a:t>quadratic programming optimization </a:t>
            </a:r>
            <a:r>
              <a:rPr lang="en-US" sz="2400" dirty="0"/>
              <a:t>problem </a:t>
            </a:r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en-US" dirty="0"/>
              <a:t>    </a:t>
            </a:r>
            <a:r>
              <a:rPr lang="en-US" i="1" dirty="0"/>
              <a:t>argmax</a:t>
            </a:r>
            <a:r>
              <a:rPr lang="en-US" dirty="0"/>
              <a:t>   </a:t>
            </a:r>
            <a:r>
              <a:rPr lang="el-GR" dirty="0"/>
              <a:t>Σα</a:t>
            </a:r>
            <a:r>
              <a:rPr lang="en-US" baseline="-25000" dirty="0"/>
              <a:t>j    </a:t>
            </a:r>
            <a:r>
              <a:rPr lang="en-US" dirty="0"/>
              <a:t>- 1/2 </a:t>
            </a:r>
            <a:r>
              <a:rPr lang="el-GR" dirty="0"/>
              <a:t>Σα</a:t>
            </a:r>
            <a:r>
              <a:rPr lang="en-US" baseline="-25000" dirty="0"/>
              <a:t>j </a:t>
            </a:r>
            <a:r>
              <a:rPr lang="el-GR" dirty="0"/>
              <a:t>α</a:t>
            </a:r>
            <a:r>
              <a:rPr lang="en-US" baseline="-25000" dirty="0"/>
              <a:t>k </a:t>
            </a:r>
            <a:r>
              <a:rPr lang="en-US" dirty="0" err="1"/>
              <a:t>y</a:t>
            </a:r>
            <a:r>
              <a:rPr lang="en-US" baseline="-25000" dirty="0" err="1"/>
              <a:t>j</a:t>
            </a:r>
            <a:r>
              <a:rPr lang="en-US" baseline="-25000" dirty="0"/>
              <a:t> </a:t>
            </a:r>
            <a:r>
              <a:rPr lang="en-US" dirty="0" err="1"/>
              <a:t>y</a:t>
            </a:r>
            <a:r>
              <a:rPr lang="en-US" baseline="-25000" dirty="0" err="1"/>
              <a:t>k</a:t>
            </a:r>
            <a:r>
              <a:rPr lang="en-US" baseline="-25000" dirty="0"/>
              <a:t> </a:t>
            </a:r>
            <a:r>
              <a:rPr lang="en-US" dirty="0"/>
              <a:t>(</a:t>
            </a:r>
            <a:r>
              <a:rPr lang="en-US" b="1" dirty="0" err="1"/>
              <a:t>x</a:t>
            </a:r>
            <a:r>
              <a:rPr lang="en-US" baseline="-25000" dirty="0" err="1"/>
              <a:t>j</a:t>
            </a:r>
            <a:r>
              <a:rPr lang="en-US" dirty="0" err="1"/>
              <a:t>•</a:t>
            </a:r>
            <a:r>
              <a:rPr lang="en-US" b="1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2400" dirty="0"/>
              <a:t>subject to </a:t>
            </a:r>
            <a:r>
              <a:rPr lang="el-GR" sz="2400" dirty="0"/>
              <a:t>α</a:t>
            </a:r>
            <a:r>
              <a:rPr lang="en-US" sz="2400" baseline="-25000" dirty="0"/>
              <a:t>j</a:t>
            </a:r>
            <a:r>
              <a:rPr lang="en-US" sz="2400" dirty="0"/>
              <a:t> &gt; 0 and </a:t>
            </a:r>
            <a:r>
              <a:rPr lang="el-GR" sz="2400" dirty="0"/>
              <a:t>Σα</a:t>
            </a:r>
            <a:r>
              <a:rPr lang="en-US" sz="2400" baseline="-25000" dirty="0" err="1"/>
              <a:t>j</a:t>
            </a:r>
            <a:r>
              <a:rPr lang="en-US" sz="2400" dirty="0" err="1"/>
              <a:t>y</a:t>
            </a:r>
            <a:r>
              <a:rPr lang="en-US" sz="2400" baseline="-25000" dirty="0" err="1"/>
              <a:t>j</a:t>
            </a:r>
            <a:r>
              <a:rPr lang="en-US" sz="2400" dirty="0"/>
              <a:t> = 0.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equation for the separator </a:t>
            </a:r>
            <a:r>
              <a:rPr lang="en-US" sz="2400" dirty="0"/>
              <a:t>for these optimal </a:t>
            </a:r>
            <a:r>
              <a:rPr lang="el-GR" sz="2400" dirty="0"/>
              <a:t>α</a:t>
            </a:r>
            <a:r>
              <a:rPr lang="en-US" sz="2400" baseline="-25000" dirty="0"/>
              <a:t>j </a:t>
            </a:r>
            <a:r>
              <a:rPr lang="en-US" sz="2400" dirty="0"/>
              <a:t>is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2400" dirty="0"/>
              <a:t>   h(</a:t>
            </a:r>
            <a:r>
              <a:rPr lang="en-US" sz="2400" b="1" dirty="0"/>
              <a:t>x</a:t>
            </a:r>
            <a:r>
              <a:rPr lang="en-US" sz="2400" dirty="0"/>
              <a:t>) = sign(</a:t>
            </a:r>
            <a:r>
              <a:rPr lang="el-GR" sz="2400" dirty="0"/>
              <a:t>Σα</a:t>
            </a:r>
            <a:r>
              <a:rPr lang="en-US" sz="2400" baseline="-25000" dirty="0"/>
              <a:t>j</a:t>
            </a:r>
            <a:r>
              <a:rPr lang="en-US" sz="2400" dirty="0"/>
              <a:t> </a:t>
            </a:r>
            <a:r>
              <a:rPr lang="en-US" sz="2400" dirty="0" err="1"/>
              <a:t>y</a:t>
            </a:r>
            <a:r>
              <a:rPr lang="en-US" sz="2400" baseline="-25000" dirty="0" err="1"/>
              <a:t>j</a:t>
            </a:r>
            <a:r>
              <a:rPr lang="en-US" sz="2400" dirty="0"/>
              <a:t> (</a:t>
            </a:r>
            <a:r>
              <a:rPr lang="en-US" sz="2400" dirty="0" err="1"/>
              <a:t>x•x</a:t>
            </a:r>
            <a:r>
              <a:rPr lang="en-US" sz="2400" baseline="-25000" dirty="0" err="1"/>
              <a:t>j</a:t>
            </a:r>
            <a:r>
              <a:rPr lang="en-US" sz="2400" dirty="0"/>
              <a:t>) – b)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en-US" sz="2400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EF215C-825C-4F23-B3F7-1836DAEC9BC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2956561" y="3484562"/>
            <a:ext cx="2608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400" dirty="0"/>
              <a:t>α</a:t>
            </a:r>
            <a:r>
              <a:rPr lang="en-US" altLang="en-US" sz="2400" dirty="0"/>
              <a:t>       j               </a:t>
            </a:r>
            <a:r>
              <a:rPr lang="en-US" altLang="en-US" sz="2400" dirty="0" err="1"/>
              <a:t>j,k</a:t>
            </a:r>
            <a:endParaRPr lang="en-US" altLang="en-US" sz="2400" dirty="0"/>
          </a:p>
        </p:txBody>
      </p:sp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4865688" y="4267201"/>
            <a:ext cx="269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</a:p>
        </p:txBody>
      </p:sp>
      <p:sp>
        <p:nvSpPr>
          <p:cNvPr id="45063" name="TextBox 6"/>
          <p:cNvSpPr txBox="1">
            <a:spLocks noChangeArrowheads="1"/>
          </p:cNvSpPr>
          <p:nvPr/>
        </p:nvSpPr>
        <p:spPr bwMode="auto">
          <a:xfrm>
            <a:off x="3578517" y="5496719"/>
            <a:ext cx="229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j</a:t>
            </a:r>
          </a:p>
        </p:txBody>
      </p:sp>
      <p:sp>
        <p:nvSpPr>
          <p:cNvPr id="2" name="Rectangle 1"/>
          <p:cNvSpPr/>
          <p:nvPr/>
        </p:nvSpPr>
        <p:spPr>
          <a:xfrm>
            <a:off x="2108200" y="5017475"/>
            <a:ext cx="3657600" cy="1022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2ACEBC9-F0D2-47D4-A99C-2124AF2D1308}"/>
                  </a:ext>
                </a:extLst>
              </p14:cNvPr>
              <p14:cNvContentPartPr/>
              <p14:nvPr/>
            </p14:nvContentPartPr>
            <p14:xfrm>
              <a:off x="2998080" y="3049920"/>
              <a:ext cx="7655040" cy="861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2ACEBC9-F0D2-47D4-A99C-2124AF2D13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88720" y="3040560"/>
                <a:ext cx="7673760" cy="88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626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dirty="0"/>
              <a:t>Simple Example of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65" y="98859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K(A,B) = A </a:t>
            </a:r>
            <a:r>
              <a:rPr lang="en-US" dirty="0">
                <a:sym typeface="Symbol"/>
              </a:rPr>
              <a:t> B</a:t>
            </a:r>
          </a:p>
          <a:p>
            <a:r>
              <a:rPr lang="en-US" dirty="0">
                <a:sym typeface="Symbol"/>
              </a:rPr>
              <a:t>known positive class points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{(3,1),(3,-1),(6,1),(6,-1)}</a:t>
            </a:r>
          </a:p>
          <a:p>
            <a:r>
              <a:rPr lang="en-US" dirty="0">
                <a:sym typeface="Symbol"/>
              </a:rPr>
              <a:t>known negative class points</a:t>
            </a:r>
            <a:r>
              <a:rPr lang="en-US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{(1,0),(0,1),(0,-1),(-1,0)}</a:t>
            </a:r>
          </a:p>
          <a:p>
            <a:r>
              <a:rPr lang="en-US" dirty="0">
                <a:sym typeface="Symbol"/>
              </a:rPr>
              <a:t>support vectors: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s = {(1,0),(3,1),(3,-1)} </a:t>
            </a:r>
            <a:r>
              <a:rPr lang="en-US" dirty="0">
                <a:sym typeface="Symbol"/>
              </a:rPr>
              <a:t>with weights </a:t>
            </a:r>
            <a:r>
              <a:rPr lang="el-GR" dirty="0">
                <a:latin typeface="Arial"/>
                <a:cs typeface="Arial"/>
                <a:sym typeface="Symbol"/>
              </a:rPr>
              <a:t>α</a:t>
            </a:r>
            <a:r>
              <a:rPr lang="en-US" dirty="0">
                <a:sym typeface="Symbol"/>
              </a:rPr>
              <a:t> = -3.5, .75, .75</a:t>
            </a:r>
            <a:endParaRPr lang="en-US" dirty="0">
              <a:solidFill>
                <a:srgbClr val="FF0000"/>
              </a:solidFill>
              <a:sym typeface="Symbol"/>
            </a:endParaRPr>
          </a:p>
          <a:p>
            <a:r>
              <a:rPr lang="en-US" dirty="0">
                <a:sym typeface="Symbol"/>
              </a:rPr>
              <a:t>classifier equation: f(x) = sign(</a:t>
            </a:r>
            <a:r>
              <a:rPr lang="el-GR" dirty="0">
                <a:latin typeface="Arial"/>
                <a:cs typeface="Arial"/>
                <a:sym typeface="Symbol"/>
              </a:rPr>
              <a:t>Σ</a:t>
            </a:r>
            <a:r>
              <a:rPr lang="en-US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baseline="-25000" dirty="0">
                <a:latin typeface="Arial"/>
                <a:cs typeface="Arial"/>
                <a:sym typeface="Symbol"/>
              </a:rPr>
              <a:t> </a:t>
            </a:r>
            <a:r>
              <a:rPr lang="en-US" dirty="0">
                <a:latin typeface="Arial"/>
                <a:cs typeface="Arial"/>
                <a:sym typeface="Symbol"/>
              </a:rPr>
              <a:t>[</a:t>
            </a:r>
            <a:r>
              <a:rPr lang="el-GR" dirty="0">
                <a:latin typeface="Arial"/>
                <a:cs typeface="Arial"/>
                <a:sym typeface="Symbol"/>
              </a:rPr>
              <a:t>α</a:t>
            </a:r>
            <a:r>
              <a:rPr lang="en-US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dirty="0">
                <a:latin typeface="Arial"/>
                <a:cs typeface="Arial"/>
                <a:sym typeface="Symbol"/>
              </a:rPr>
              <a:t>*K(</a:t>
            </a:r>
            <a:r>
              <a:rPr lang="en-US" dirty="0" err="1">
                <a:latin typeface="Arial"/>
                <a:cs typeface="Arial"/>
                <a:sym typeface="Symbol"/>
              </a:rPr>
              <a:t>s</a:t>
            </a:r>
            <a:r>
              <a:rPr lang="en-US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dirty="0" err="1">
                <a:latin typeface="Arial"/>
                <a:cs typeface="Arial"/>
                <a:sym typeface="Symbol"/>
              </a:rPr>
              <a:t>,x</a:t>
            </a:r>
            <a:r>
              <a:rPr lang="en-US" dirty="0">
                <a:latin typeface="Arial"/>
                <a:cs typeface="Arial"/>
                <a:sym typeface="Symbol"/>
              </a:rPr>
              <a:t>)]-b) </a:t>
            </a:r>
            <a:endParaRPr lang="en-US" dirty="0"/>
          </a:p>
        </p:txBody>
      </p:sp>
      <p:pic>
        <p:nvPicPr>
          <p:cNvPr id="4" name="Picture 3" descr="C:\Users\shapiro\AppData\Local\Microsoft\Windows\Temporary Internet Files\Content.IE5\CT7EEUT8\1185px-2D_Cartesian_Coordinates.svg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66" y="4038601"/>
            <a:ext cx="2903855" cy="2508885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3200400" y="5343962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0" y="5178742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48000" y="5562600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1400" y="5134591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19400" y="5343962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97876" y="5524500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14800" y="5134591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77614" y="5524500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67100" y="5000032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67100" y="5428400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86100" y="5233445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rot="60000">
            <a:off x="3435694" y="4267201"/>
            <a:ext cx="31407" cy="22802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432325" y="3563551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b=2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05400" y="4068917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f(</a:t>
            </a:r>
            <a:r>
              <a:rPr lang="en-US" sz="2000" dirty="0">
                <a:solidFill>
                  <a:srgbClr val="0000FF"/>
                </a:solidFill>
              </a:rPr>
              <a:t>1,1</a:t>
            </a:r>
            <a:r>
              <a:rPr lang="en-US" sz="2000" dirty="0"/>
              <a:t>) = sign(</a:t>
            </a:r>
            <a:r>
              <a:rPr lang="el-GR" sz="2000" dirty="0">
                <a:latin typeface="Arial"/>
                <a:cs typeface="Arial"/>
                <a:sym typeface="Symbol"/>
              </a:rPr>
              <a:t>Σ</a:t>
            </a:r>
            <a:r>
              <a:rPr lang="en-US" sz="2000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sz="2000" baseline="-25000" dirty="0">
                <a:latin typeface="Arial"/>
                <a:cs typeface="Arial"/>
                <a:sym typeface="Symbol"/>
              </a:rPr>
              <a:t>  </a:t>
            </a:r>
            <a:r>
              <a:rPr lang="el-GR" sz="2000" dirty="0">
                <a:latin typeface="Arial"/>
                <a:cs typeface="Arial"/>
                <a:sym typeface="Symbol"/>
              </a:rPr>
              <a:t>α</a:t>
            </a:r>
            <a:r>
              <a:rPr lang="en-US" sz="2000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sz="2000" dirty="0">
                <a:latin typeface="Arial"/>
                <a:cs typeface="Arial"/>
                <a:sym typeface="Symbol"/>
              </a:rPr>
              <a:t>  </a:t>
            </a:r>
            <a:r>
              <a:rPr lang="en-US" sz="2000" dirty="0" err="1">
                <a:latin typeface="Arial"/>
                <a:cs typeface="Arial"/>
                <a:sym typeface="Symbol"/>
              </a:rPr>
              <a:t>s</a:t>
            </a:r>
            <a:r>
              <a:rPr lang="en-US" sz="2000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sz="2000" dirty="0">
                <a:latin typeface="Arial"/>
                <a:cs typeface="Arial"/>
                <a:sym typeface="Symbol"/>
              </a:rPr>
              <a:t>   (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1,1</a:t>
            </a:r>
            <a:r>
              <a:rPr lang="en-US" sz="2000" dirty="0">
                <a:latin typeface="Arial"/>
                <a:cs typeface="Arial"/>
                <a:sym typeface="Symbol"/>
              </a:rPr>
              <a:t>)    - 2)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4784143" y="4467208"/>
            <a:ext cx="5968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sign(.75*(3,1) </a:t>
            </a:r>
            <a:r>
              <a:rPr lang="en-US" dirty="0">
                <a:sym typeface="Symbol"/>
              </a:rPr>
              <a:t> (1,1) + .75*(3,-1)(1,1)+(-3.5)*(1,0)(1,1) -2)</a:t>
            </a:r>
          </a:p>
          <a:p>
            <a:r>
              <a:rPr lang="en-US" dirty="0"/>
              <a:t>= sign(1 – 2) = sign(-1) = -  </a:t>
            </a:r>
            <a:r>
              <a:rPr lang="en-US" dirty="0">
                <a:solidFill>
                  <a:srgbClr val="C00000"/>
                </a:solidFill>
              </a:rPr>
              <a:t>negative class</a:t>
            </a:r>
          </a:p>
          <a:p>
            <a:r>
              <a:rPr lang="en-US" dirty="0">
                <a:solidFill>
                  <a:srgbClr val="C00000"/>
                </a:solidFill>
              </a:rPr>
              <a:t>CORRECT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2356534-24F6-4640-AF32-3D23FC0BC512}"/>
                  </a:ext>
                </a:extLst>
              </p14:cNvPr>
              <p14:cNvContentPartPr/>
              <p14:nvPr/>
            </p14:nvContentPartPr>
            <p14:xfrm>
              <a:off x="1488240" y="999360"/>
              <a:ext cx="8168400" cy="4216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2356534-24F6-4640-AF32-3D23FC0BC5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8880" y="990000"/>
                <a:ext cx="8187120" cy="423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44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81001"/>
            <a:ext cx="626998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taken to build model: 0.15 seconds</a:t>
            </a:r>
          </a:p>
          <a:p>
            <a:endParaRPr lang="en-US" dirty="0"/>
          </a:p>
          <a:p>
            <a:r>
              <a:rPr lang="en-US" dirty="0"/>
              <a:t>Correctly Classified Instances         319               </a:t>
            </a:r>
            <a:r>
              <a:rPr lang="en-US" dirty="0">
                <a:solidFill>
                  <a:srgbClr val="0000FF"/>
                </a:solidFill>
              </a:rPr>
              <a:t>83.5079 %</a:t>
            </a:r>
          </a:p>
          <a:p>
            <a:r>
              <a:rPr lang="en-US" dirty="0"/>
              <a:t>Incorrectly Classified Instances        63               16.4921 %</a:t>
            </a:r>
          </a:p>
          <a:p>
            <a:r>
              <a:rPr lang="en-US" dirty="0"/>
              <a:t>Kappa statistic                          0.6685</a:t>
            </a:r>
          </a:p>
          <a:p>
            <a:r>
              <a:rPr lang="en-US" dirty="0"/>
              <a:t>Mean absolute error                      0.1649</a:t>
            </a:r>
          </a:p>
          <a:p>
            <a:r>
              <a:rPr lang="en-US" dirty="0"/>
              <a:t>Root mean squared error                  0.4061</a:t>
            </a:r>
          </a:p>
          <a:p>
            <a:r>
              <a:rPr lang="en-US" dirty="0"/>
              <a:t>Relative absolute error                 33.0372 %</a:t>
            </a:r>
          </a:p>
          <a:p>
            <a:r>
              <a:rPr lang="en-US" dirty="0"/>
              <a:t>Root relative squared error             81.1136 %</a:t>
            </a:r>
          </a:p>
          <a:p>
            <a:r>
              <a:rPr lang="en-US" dirty="0"/>
              <a:t>Total Number of Instances              382     </a:t>
            </a:r>
          </a:p>
          <a:p>
            <a:endParaRPr lang="en-US" dirty="0"/>
          </a:p>
          <a:p>
            <a:r>
              <a:rPr lang="en-US" dirty="0"/>
              <a:t>TP Rate   FP Rate   Precision   Recall  F-Measure   ROC Area  Class</a:t>
            </a:r>
          </a:p>
          <a:p>
            <a:r>
              <a:rPr lang="en-US" dirty="0"/>
              <a:t>                 0.722     0.056      0.925     0.722     0.811      0.833   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               0.944     0.278      0.78       0.944     0.854      0.833    </a:t>
            </a:r>
            <a:r>
              <a:rPr lang="en-US" dirty="0" err="1"/>
              <a:t>dor</a:t>
            </a:r>
            <a:endParaRPr lang="en-US" dirty="0"/>
          </a:p>
          <a:p>
            <a:r>
              <a:rPr lang="en-US" dirty="0"/>
              <a:t>W Avg.    0.835     0.17         0.851     0.835     0.833      0.833</a:t>
            </a:r>
          </a:p>
          <a:p>
            <a:endParaRPr lang="en-US" dirty="0"/>
          </a:p>
          <a:p>
            <a:r>
              <a:rPr lang="en-US" dirty="0"/>
              <a:t>=== Confusion Matrix ===</a:t>
            </a:r>
          </a:p>
          <a:p>
            <a:endParaRPr lang="en-US" dirty="0"/>
          </a:p>
          <a:p>
            <a:r>
              <a:rPr lang="en-US" dirty="0"/>
              <a:t>   a   b   &lt;-- classified as</a:t>
            </a:r>
          </a:p>
          <a:p>
            <a:r>
              <a:rPr lang="en-US" dirty="0"/>
              <a:t> 135  52 |   a =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11 184 |   b = </a:t>
            </a:r>
            <a:r>
              <a:rPr lang="en-US" dirty="0" err="1"/>
              <a:t>dor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53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2B2EFF0-F3AB-41C0-93F7-B4F04EFAFEF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33CC"/>
                </a:solidFill>
              </a:rPr>
              <a:t>Neural Net Learning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Motivated by studies of the </a:t>
            </a:r>
            <a:r>
              <a:rPr lang="en-US" altLang="en-US" dirty="0">
                <a:solidFill>
                  <a:srgbClr val="FF0000"/>
                </a:solidFill>
              </a:rPr>
              <a:t>brain</a:t>
            </a:r>
            <a:r>
              <a:rPr lang="en-US" altLang="en-US" dirty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A network of </a:t>
            </a:r>
            <a:r>
              <a:rPr lang="en-US" altLang="en-US" dirty="0">
                <a:solidFill>
                  <a:srgbClr val="FF0000"/>
                </a:solidFill>
              </a:rPr>
              <a:t>“artificial neurons”</a:t>
            </a:r>
            <a:r>
              <a:rPr lang="en-US" altLang="en-US" dirty="0"/>
              <a:t> that learns a function.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Doesn’t have clear decision rules like decision trees, but highly successful in many different applications. (e.g. </a:t>
            </a:r>
            <a:r>
              <a:rPr lang="en-US" altLang="en-US" dirty="0">
                <a:solidFill>
                  <a:srgbClr val="FF0000"/>
                </a:solidFill>
              </a:rPr>
              <a:t>face detection</a:t>
            </a:r>
            <a:r>
              <a:rPr lang="en-US" altLang="en-US" dirty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We use them frequently in our research.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r>
              <a:rPr lang="en-US" dirty="0"/>
              <a:t>I’ll be using algorithms from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http://www.cs.mtu.edu/~nilufer/classes/cs4811/2016-spring/lecture-slides/cs4811-neural-net-algorithms.pdf</a:t>
            </a: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20650"/>
            <a:ext cx="8229600" cy="6396038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2576"/>
            <a:ext cx="8153400" cy="647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E8A21D7-B193-4A17-8459-15198C980A43}"/>
                  </a:ext>
                </a:extLst>
              </p14:cNvPr>
              <p14:cNvContentPartPr/>
              <p14:nvPr/>
            </p14:nvContentPartPr>
            <p14:xfrm>
              <a:off x="3255840" y="1756440"/>
              <a:ext cx="1960920" cy="578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E8A21D7-B193-4A17-8459-15198C980A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6480" y="1747080"/>
                <a:ext cx="1979640" cy="597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115"/>
          <p:cNvSpPr txBox="1">
            <a:spLocks noGrp="1"/>
          </p:cNvSpPr>
          <p:nvPr>
            <p:ph type="title"/>
          </p:nvPr>
        </p:nvSpPr>
        <p:spPr>
          <a:xfrm>
            <a:off x="170600" y="256233"/>
            <a:ext cx="1185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4000" dirty="0"/>
              <a:t>Common activation functions </a:t>
            </a:r>
            <a:r>
              <a:rPr lang="en" sz="4000" dirty="0">
                <a:latin typeface="Arial"/>
                <a:ea typeface="Arial"/>
                <a:cs typeface="Arial"/>
                <a:sym typeface="Arial"/>
              </a:rPr>
              <a:t>φ</a:t>
            </a:r>
            <a:endParaRPr sz="4000" i="1" dirty="0"/>
          </a:p>
        </p:txBody>
      </p:sp>
      <p:sp>
        <p:nvSpPr>
          <p:cNvPr id="1045" name="Google Shape;1045;p115"/>
          <p:cNvSpPr txBox="1">
            <a:spLocks noGrp="1"/>
          </p:cNvSpPr>
          <p:nvPr>
            <p:ph type="title" idx="2"/>
          </p:nvPr>
        </p:nvSpPr>
        <p:spPr>
          <a:xfrm>
            <a:off x="298400" y="6381033"/>
            <a:ext cx="11595200" cy="31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pic>
        <p:nvPicPr>
          <p:cNvPr id="1046" name="Google Shape;1046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7134" y="1329251"/>
            <a:ext cx="9537703" cy="5364968"/>
          </a:xfrm>
          <a:prstGeom prst="rect">
            <a:avLst/>
          </a:prstGeom>
          <a:noFill/>
          <a:ln>
            <a:noFill/>
          </a:ln>
        </p:spPr>
      </p:pic>
      <p:sp>
        <p:nvSpPr>
          <p:cNvPr id="1047" name="Google Shape;1047;p115"/>
          <p:cNvSpPr txBox="1"/>
          <p:nvPr/>
        </p:nvSpPr>
        <p:spPr>
          <a:xfrm>
            <a:off x="2053892" y="1799240"/>
            <a:ext cx="2492000" cy="654893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linear</a:t>
            </a:r>
          </a:p>
          <a:p>
            <a:pPr algn="ctr">
              <a:lnSpc>
                <a:spcPct val="115000"/>
              </a:lnSpc>
              <a:spcAft>
                <a:spcPts val="2133"/>
              </a:spcAft>
            </a:pPr>
            <a:endParaRPr sz="24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48" name="Google Shape;1048;p115"/>
          <p:cNvSpPr txBox="1"/>
          <p:nvPr/>
        </p:nvSpPr>
        <p:spPr>
          <a:xfrm>
            <a:off x="4850000" y="981733"/>
            <a:ext cx="2492000" cy="5744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logistic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49" name="Google Shape;1049;p115"/>
          <p:cNvSpPr txBox="1"/>
          <p:nvPr/>
        </p:nvSpPr>
        <p:spPr>
          <a:xfrm>
            <a:off x="7707500" y="1825767"/>
            <a:ext cx="2492000" cy="5744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tanh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50" name="Google Shape;1050;p115"/>
          <p:cNvSpPr txBox="1"/>
          <p:nvPr/>
        </p:nvSpPr>
        <p:spPr>
          <a:xfrm>
            <a:off x="3097400" y="4403867"/>
            <a:ext cx="2492000" cy="688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REctified Linear Unit (RELU)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51" name="Google Shape;1051;p115"/>
          <p:cNvSpPr txBox="1"/>
          <p:nvPr/>
        </p:nvSpPr>
        <p:spPr>
          <a:xfrm>
            <a:off x="6522318" y="4426299"/>
            <a:ext cx="2492000" cy="5744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Leaky RELU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D843CB6-068A-4CC0-BBB9-FF39AC00667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Kernel Machines 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A relatively new learning methodology (1992) derived from statistical learning theory.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Became famous when it gave accuracy comparable to neural nets in a handwriting recognition class.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Was introduced to computer vision researchers by Tomaso Poggio at MIT who started using it for face detection and got better results than neural nets.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Has become very popular and widely used with packages available.</a:t>
            </a:r>
          </a:p>
        </p:txBody>
      </p:sp>
    </p:spTree>
    <p:extLst>
      <p:ext uri="{BB962C8B-B14F-4D97-AF65-F5344CB8AC3E}">
        <p14:creationId xmlns:p14="http://schemas.microsoft.com/office/powerpoint/2010/main" val="3056145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Feed-Forward </a:t>
            </a:r>
            <a:r>
              <a:rPr lang="en-US" dirty="0" err="1"/>
              <a:t>Perceptrons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1828801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2738736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x2</a:t>
            </a:r>
          </a:p>
        </p:txBody>
      </p:sp>
      <p:sp>
        <p:nvSpPr>
          <p:cNvPr id="6" name="Oval 5"/>
          <p:cNvSpPr/>
          <p:nvPr/>
        </p:nvSpPr>
        <p:spPr>
          <a:xfrm>
            <a:off x="3886200" y="2290465"/>
            <a:ext cx="533400" cy="44827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81400" y="3505201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/>
              </a:rPr>
              <a:t>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4" idx="3"/>
            <a:endCxn id="6" idx="2"/>
          </p:cNvCxnSpPr>
          <p:nvPr/>
        </p:nvCxnSpPr>
        <p:spPr>
          <a:xfrm>
            <a:off x="3064006" y="2059634"/>
            <a:ext cx="822194" cy="454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3064006" y="2667000"/>
            <a:ext cx="822194" cy="30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flipV="1">
            <a:off x="3753884" y="2818284"/>
            <a:ext cx="208517" cy="686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2801" y="-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0" y="18288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0400" y="279241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</a:t>
            </a:r>
          </a:p>
        </p:txBody>
      </p:sp>
      <p:cxnSp>
        <p:nvCxnSpPr>
          <p:cNvPr id="19" name="Straight Arrow Connector 18"/>
          <p:cNvCxnSpPr>
            <a:stCxn id="6" idx="6"/>
          </p:cNvCxnSpPr>
          <p:nvPr/>
        </p:nvCxnSpPr>
        <p:spPr>
          <a:xfrm>
            <a:off x="4419600" y="2514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29009" y="232993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g(in)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81601" y="2277071"/>
            <a:ext cx="83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48599" y="1634229"/>
            <a:ext cx="183255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 = (∑ </a:t>
            </a:r>
            <a:r>
              <a:rPr lang="en-US" sz="2000" dirty="0" err="1">
                <a:solidFill>
                  <a:srgbClr val="FF0000"/>
                </a:solidFill>
              </a:rPr>
              <a:t>W</a:t>
            </a:r>
            <a:r>
              <a:rPr lang="en-US" sz="2000" baseline="-25000" dirty="0" err="1">
                <a:solidFill>
                  <a:srgbClr val="FF0000"/>
                </a:solidFill>
              </a:rPr>
              <a:t>j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x</a:t>
            </a:r>
            <a:r>
              <a:rPr lang="en-US" sz="2000" baseline="-25000" dirty="0" err="1">
                <a:solidFill>
                  <a:srgbClr val="FF0000"/>
                </a:solidFill>
              </a:rPr>
              <a:t>j</a:t>
            </a:r>
            <a:r>
              <a:rPr lang="en-US" sz="2000" dirty="0">
                <a:solidFill>
                  <a:srgbClr val="FF0000"/>
                </a:solidFill>
              </a:rPr>
              <a:t>) +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out = g[in]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11529" y="2514601"/>
            <a:ext cx="32993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 is the activation function</a:t>
            </a:r>
          </a:p>
          <a:p>
            <a:endParaRPr lang="en-US" dirty="0"/>
          </a:p>
          <a:p>
            <a:r>
              <a:rPr lang="en-US" dirty="0"/>
              <a:t>It can be a step function:</a:t>
            </a:r>
          </a:p>
          <a:p>
            <a:r>
              <a:rPr lang="en-US" dirty="0">
                <a:solidFill>
                  <a:srgbClr val="FF0000"/>
                </a:solidFill>
              </a:rPr>
              <a:t>g(x) = 1 if x &gt;=0 and 0 (or -1) else.</a:t>
            </a:r>
          </a:p>
          <a:p>
            <a:endParaRPr lang="en-US" dirty="0"/>
          </a:p>
          <a:p>
            <a:r>
              <a:rPr lang="en-US" dirty="0"/>
              <a:t>It can be a sigmoid function:</a:t>
            </a:r>
          </a:p>
          <a:p>
            <a:r>
              <a:rPr lang="en-US" dirty="0">
                <a:solidFill>
                  <a:srgbClr val="FF0000"/>
                </a:solidFill>
              </a:rPr>
              <a:t>g(x) = 1/(1+exp(-x)).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529" y="4720282"/>
            <a:ext cx="24479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62200" y="4876800"/>
            <a:ext cx="3727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The sigmoid function is differentiable</a:t>
            </a:r>
          </a:p>
          <a:p>
            <a:r>
              <a:rPr lang="en-US" dirty="0">
                <a:solidFill>
                  <a:srgbClr val="0000FF"/>
                </a:solidFill>
              </a:rPr>
              <a:t>and can be used in a gradient descent</a:t>
            </a:r>
          </a:p>
          <a:p>
            <a:r>
              <a:rPr lang="en-US" dirty="0">
                <a:solidFill>
                  <a:srgbClr val="0000FF"/>
                </a:solidFill>
              </a:rPr>
              <a:t>algorithm to update the weights.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B7165D-D698-48FE-BAE3-26A5769A4053}"/>
              </a:ext>
            </a:extLst>
          </p:cNvPr>
          <p:cNvSpPr txBox="1"/>
          <p:nvPr/>
        </p:nvSpPr>
        <p:spPr>
          <a:xfrm>
            <a:off x="10410830" y="4876800"/>
            <a:ext cx="168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and other things…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D0E0450-05B4-4B05-87C5-449405FB09DD}"/>
                  </a:ext>
                </a:extLst>
              </p14:cNvPr>
              <p14:cNvContentPartPr/>
              <p14:nvPr/>
            </p14:nvContentPartPr>
            <p14:xfrm>
              <a:off x="10298880" y="3306240"/>
              <a:ext cx="1281600" cy="74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D0E0450-05B4-4B05-87C5-449405FB09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89520" y="3296880"/>
                <a:ext cx="1300320" cy="76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980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Gradient Descent</a:t>
            </a:r>
            <a:br>
              <a:rPr lang="en-US" dirty="0"/>
            </a:br>
            <a:r>
              <a:rPr lang="en-US" sz="2400" dirty="0">
                <a:solidFill>
                  <a:srgbClr val="0000FF"/>
                </a:solidFill>
              </a:rPr>
              <a:t>takes steps proportional to the </a:t>
            </a:r>
            <a:r>
              <a:rPr lang="en-US" sz="2400" b="1" dirty="0">
                <a:solidFill>
                  <a:srgbClr val="0000FF"/>
                </a:solidFill>
              </a:rPr>
              <a:t>negative</a:t>
            </a:r>
            <a:r>
              <a:rPr lang="en-US" sz="2400" dirty="0">
                <a:solidFill>
                  <a:srgbClr val="0000FF"/>
                </a:solidFill>
              </a:rPr>
              <a:t> of the gradient of a function to find its local minimum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 </a:t>
            </a:r>
            <a:r>
              <a:rPr lang="en-US" b="1" dirty="0"/>
              <a:t>X </a:t>
            </a:r>
            <a:r>
              <a:rPr lang="en-US" dirty="0"/>
              <a:t>be the inputs, y the class, </a:t>
            </a:r>
            <a:r>
              <a:rPr lang="en-US" b="1" dirty="0"/>
              <a:t>W</a:t>
            </a:r>
            <a:r>
              <a:rPr lang="en-US" dirty="0"/>
              <a:t> the weights</a:t>
            </a:r>
          </a:p>
          <a:p>
            <a:r>
              <a:rPr lang="en-US" dirty="0"/>
              <a:t>in = ∑ </a:t>
            </a:r>
            <a:r>
              <a:rPr lang="en-US" dirty="0" err="1"/>
              <a:t>W</a:t>
            </a:r>
            <a:r>
              <a:rPr lang="en-US" baseline="-25000" dirty="0" err="1"/>
              <a:t>j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j</a:t>
            </a:r>
            <a:endParaRPr lang="en-US" baseline="-25000" dirty="0"/>
          </a:p>
          <a:p>
            <a:r>
              <a:rPr lang="en-US" dirty="0"/>
              <a:t>Err = y – g(in)</a:t>
            </a:r>
          </a:p>
          <a:p>
            <a:r>
              <a:rPr lang="en-US" dirty="0">
                <a:solidFill>
                  <a:srgbClr val="0000FF"/>
                </a:solidFill>
              </a:rPr>
              <a:t>E = ½ Err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is the squared error to minimize</a:t>
            </a:r>
          </a:p>
          <a:p>
            <a:r>
              <a:rPr lang="en-US" dirty="0">
                <a:sym typeface="Symbol"/>
              </a:rPr>
              <a:t>E/</a:t>
            </a:r>
            <a:r>
              <a:rPr lang="en-US" dirty="0" err="1">
                <a:sym typeface="Symbol"/>
              </a:rPr>
              <a:t>W</a:t>
            </a:r>
            <a:r>
              <a:rPr lang="en-US" baseline="-25000" dirty="0" err="1">
                <a:sym typeface="Symbol"/>
              </a:rPr>
              <a:t>j</a:t>
            </a:r>
            <a:r>
              <a:rPr lang="en-US" dirty="0">
                <a:sym typeface="Symbol"/>
              </a:rPr>
              <a:t> = Err * Err/</a:t>
            </a:r>
            <a:r>
              <a:rPr lang="en-US" dirty="0" err="1">
                <a:sym typeface="Symbol"/>
              </a:rPr>
              <a:t>W</a:t>
            </a:r>
            <a:r>
              <a:rPr lang="en-US" baseline="-25000" dirty="0" err="1">
                <a:sym typeface="Symbol"/>
              </a:rPr>
              <a:t>j</a:t>
            </a:r>
            <a:r>
              <a:rPr lang="en-US" baseline="-25000" dirty="0">
                <a:sym typeface="Symbol"/>
              </a:rPr>
              <a:t> </a:t>
            </a:r>
            <a:r>
              <a:rPr lang="en-US" dirty="0">
                <a:sym typeface="Symbol"/>
              </a:rPr>
              <a:t>= Err * /</a:t>
            </a:r>
            <a:r>
              <a:rPr lang="en-US" dirty="0" err="1">
                <a:sym typeface="Symbol"/>
              </a:rPr>
              <a:t>W</a:t>
            </a:r>
            <a:r>
              <a:rPr lang="en-US" baseline="-25000" dirty="0" err="1">
                <a:sym typeface="Symbol"/>
              </a:rPr>
              <a:t>j</a:t>
            </a:r>
            <a:r>
              <a:rPr lang="en-US" dirty="0">
                <a:sym typeface="Symbol"/>
              </a:rPr>
              <a:t>(g(in))(-1)</a:t>
            </a:r>
          </a:p>
          <a:p>
            <a:r>
              <a:rPr lang="en-US" dirty="0">
                <a:sym typeface="Symbol"/>
              </a:rPr>
              <a:t>=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-Err * g’(in) * </a:t>
            </a:r>
            <a:r>
              <a:rPr lang="en-US" dirty="0" err="1">
                <a:solidFill>
                  <a:srgbClr val="0000FF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0000FF"/>
                </a:solidFill>
                <a:sym typeface="Symbol"/>
              </a:rPr>
              <a:t>j</a:t>
            </a:r>
            <a:endParaRPr lang="en-US" baseline="-25000" dirty="0">
              <a:solidFill>
                <a:srgbClr val="0000FF"/>
              </a:solidFill>
              <a:sym typeface="Symbol"/>
            </a:endParaRPr>
          </a:p>
          <a:p>
            <a:r>
              <a:rPr lang="en-US" dirty="0">
                <a:sym typeface="Symbol"/>
              </a:rPr>
              <a:t>The update is </a:t>
            </a:r>
            <a:r>
              <a:rPr lang="en-US" dirty="0" err="1">
                <a:solidFill>
                  <a:srgbClr val="FF0000"/>
                </a:solidFill>
                <a:sym typeface="Symbol"/>
              </a:rPr>
              <a:t>W</a:t>
            </a:r>
            <a:r>
              <a:rPr lang="en-US" baseline="-25000" dirty="0" err="1">
                <a:solidFill>
                  <a:srgbClr val="FF0000"/>
                </a:solidFill>
                <a:sym typeface="Symbol"/>
              </a:rPr>
              <a:t>j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&lt;- </a:t>
            </a:r>
            <a:r>
              <a:rPr lang="en-US" dirty="0" err="1">
                <a:solidFill>
                  <a:srgbClr val="FF0000"/>
                </a:solidFill>
                <a:sym typeface="Symbol"/>
              </a:rPr>
              <a:t>W</a:t>
            </a:r>
            <a:r>
              <a:rPr lang="en-US" baseline="-25000" dirty="0" err="1">
                <a:solidFill>
                  <a:srgbClr val="FF0000"/>
                </a:solidFill>
                <a:sym typeface="Symbol"/>
              </a:rPr>
              <a:t>j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+ </a:t>
            </a:r>
            <a:r>
              <a:rPr lang="el-GR" dirty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α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 * Err * g’(in) * </a:t>
            </a:r>
            <a:r>
              <a:rPr lang="en-US" dirty="0" err="1">
                <a:solidFill>
                  <a:srgbClr val="FF0000"/>
                </a:solidFill>
                <a:latin typeface="Arial"/>
                <a:cs typeface="Arial"/>
                <a:sym typeface="Symbol"/>
              </a:rPr>
              <a:t>x</a:t>
            </a:r>
            <a:r>
              <a:rPr lang="en-US" baseline="-25000" dirty="0" err="1">
                <a:solidFill>
                  <a:srgbClr val="FF0000"/>
                </a:solidFill>
                <a:latin typeface="Arial"/>
                <a:cs typeface="Arial"/>
                <a:sym typeface="Symbol"/>
              </a:rPr>
              <a:t>j</a:t>
            </a:r>
            <a:endParaRPr lang="en-US" baseline="-25000" dirty="0">
              <a:solidFill>
                <a:srgbClr val="FF0000"/>
              </a:solidFill>
              <a:latin typeface="Arial"/>
              <a:cs typeface="Arial"/>
              <a:sym typeface="Symbol"/>
            </a:endParaRPr>
          </a:p>
          <a:p>
            <a:r>
              <a:rPr lang="en-US" dirty="0">
                <a:latin typeface="Arial"/>
                <a:cs typeface="Arial"/>
                <a:sym typeface="Symbol"/>
              </a:rPr>
              <a:t>α is called the learning rate.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69FE194-195B-4FDC-976F-67A730B8021B}"/>
                  </a:ext>
                </a:extLst>
              </p14:cNvPr>
              <p14:cNvContentPartPr/>
              <p14:nvPr/>
            </p14:nvContentPartPr>
            <p14:xfrm>
              <a:off x="8123040" y="1604880"/>
              <a:ext cx="1769040" cy="987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69FE194-195B-4FDC-976F-67A730B8021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13680" y="1595520"/>
                <a:ext cx="1787760" cy="100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078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Feed-Forward </a:t>
            </a:r>
            <a:r>
              <a:rPr lang="en-US" dirty="0" err="1"/>
              <a:t>Perceptrons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1828801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2738736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x2</a:t>
            </a:r>
          </a:p>
        </p:txBody>
      </p:sp>
      <p:sp>
        <p:nvSpPr>
          <p:cNvPr id="6" name="Oval 5"/>
          <p:cNvSpPr/>
          <p:nvPr/>
        </p:nvSpPr>
        <p:spPr>
          <a:xfrm>
            <a:off x="3886200" y="2290465"/>
            <a:ext cx="533400" cy="44827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81400" y="3505201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/>
              </a:rPr>
              <a:t>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4" idx="3"/>
            <a:endCxn id="6" idx="2"/>
          </p:cNvCxnSpPr>
          <p:nvPr/>
        </p:nvCxnSpPr>
        <p:spPr>
          <a:xfrm>
            <a:off x="3064006" y="2059634"/>
            <a:ext cx="822194" cy="454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3064006" y="2667000"/>
            <a:ext cx="822194" cy="30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flipV="1">
            <a:off x="3753884" y="2818284"/>
            <a:ext cx="208517" cy="686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2801" y="-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0" y="18288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0400" y="279241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</a:t>
            </a:r>
          </a:p>
        </p:txBody>
      </p:sp>
      <p:cxnSp>
        <p:nvCxnSpPr>
          <p:cNvPr id="19" name="Straight Arrow Connector 18"/>
          <p:cNvCxnSpPr>
            <a:stCxn id="6" idx="6"/>
          </p:cNvCxnSpPr>
          <p:nvPr/>
        </p:nvCxnSpPr>
        <p:spPr>
          <a:xfrm>
            <a:off x="4419600" y="2514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29009" y="232993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g(in)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81601" y="2277071"/>
            <a:ext cx="83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24601" y="1729770"/>
            <a:ext cx="3221523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repeat</a:t>
            </a:r>
          </a:p>
          <a:p>
            <a:r>
              <a:rPr lang="en-US" sz="2000" dirty="0"/>
              <a:t>   for each e in examples do</a:t>
            </a:r>
          </a:p>
          <a:p>
            <a:r>
              <a:rPr lang="en-US" sz="2000" dirty="0"/>
              <a:t>      in = (∑ </a:t>
            </a:r>
            <a:r>
              <a:rPr lang="en-US" sz="2000" dirty="0" err="1"/>
              <a:t>W</a:t>
            </a:r>
            <a:r>
              <a:rPr lang="en-US" sz="2000" baseline="-25000" dirty="0" err="1"/>
              <a:t>j</a:t>
            </a:r>
            <a:r>
              <a:rPr lang="en-US" sz="2000" dirty="0"/>
              <a:t> </a:t>
            </a:r>
            <a:r>
              <a:rPr lang="en-US" sz="2000" dirty="0" err="1"/>
              <a:t>x</a:t>
            </a:r>
            <a:r>
              <a:rPr lang="en-US" sz="2000" baseline="-25000" dirty="0" err="1"/>
              <a:t>j</a:t>
            </a:r>
            <a:r>
              <a:rPr lang="en-US" sz="2000" dirty="0"/>
              <a:t>) + </a:t>
            </a:r>
            <a:r>
              <a:rPr lang="en-US" sz="2000" dirty="0"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      Err = y[e] – g[in]</a:t>
            </a:r>
          </a:p>
          <a:p>
            <a:r>
              <a:rPr lang="en-US" sz="2000" dirty="0">
                <a:sym typeface="Symbol"/>
              </a:rPr>
              <a:t>      </a:t>
            </a:r>
            <a:r>
              <a:rPr lang="en-US" sz="2000" dirty="0" err="1">
                <a:sym typeface="Symbol"/>
              </a:rPr>
              <a:t>W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 = </a:t>
            </a:r>
            <a:r>
              <a:rPr lang="en-US" sz="2000" dirty="0" err="1">
                <a:sym typeface="Symbol"/>
              </a:rPr>
              <a:t>W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 + </a:t>
            </a:r>
            <a:r>
              <a:rPr lang="el-GR" sz="2000" dirty="0">
                <a:sym typeface="Symbol"/>
              </a:rPr>
              <a:t>α</a:t>
            </a:r>
            <a:r>
              <a:rPr lang="en-US" sz="2000" dirty="0">
                <a:sym typeface="Symbol"/>
              </a:rPr>
              <a:t> Err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g’(in) </a:t>
            </a:r>
            <a:r>
              <a:rPr lang="en-US" sz="2000" dirty="0" err="1">
                <a:sym typeface="Symbol"/>
              </a:rPr>
              <a:t>x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[e]</a:t>
            </a:r>
          </a:p>
          <a:p>
            <a:r>
              <a:rPr lang="en-US" sz="2000" dirty="0">
                <a:sym typeface="Symbol"/>
              </a:rPr>
              <a:t>until done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2160050" y="4114801"/>
            <a:ext cx="6874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1, W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= 2,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050" y="5486400"/>
            <a:ext cx="5687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Note1: when g is a step function, the g’(in) is removed.</a:t>
            </a:r>
          </a:p>
          <a:p>
            <a:r>
              <a:rPr lang="en-US" dirty="0">
                <a:solidFill>
                  <a:srgbClr val="0000FF"/>
                </a:solidFill>
              </a:rPr>
              <a:t>Note2: later in back propagation, Err * g’(in) will be called   </a:t>
            </a:r>
          </a:p>
          <a:p>
            <a:r>
              <a:rPr lang="en-US" dirty="0">
                <a:solidFill>
                  <a:srgbClr val="0000FF"/>
                </a:solidFill>
              </a:rPr>
              <a:t>We’ll let g(x) = 1 if x &gt;=0 else -1</a:t>
            </a:r>
          </a:p>
        </p:txBody>
      </p:sp>
      <p:pic>
        <p:nvPicPr>
          <p:cNvPr id="3075" name="Picture 3" descr="C:\Users\shapiro\AppData\Local\Microsoft\Windows\Temporary Internet Files\Content.IE5\EVIHS3PZ\100px-Greek_uc_delta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396" y="5810779"/>
            <a:ext cx="198965" cy="27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121432A-D607-45A3-9198-1AE4F8CF85E5}"/>
                  </a:ext>
                </a:extLst>
              </p14:cNvPr>
              <p14:cNvContentPartPr/>
              <p14:nvPr/>
            </p14:nvContentPartPr>
            <p14:xfrm>
              <a:off x="9727200" y="2563920"/>
              <a:ext cx="1958040" cy="389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121432A-D607-45A3-9198-1AE4F8CF85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17840" y="2554560"/>
                <a:ext cx="1976760" cy="40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931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Graphically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1600201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1, W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= 2,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81400" y="5105400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419600" y="2790290"/>
            <a:ext cx="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hapiro\AppData\Local\Microsoft\Windows\Temporary Internet Files\Content.IE5\N8G9AB0X\6vT1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53815"/>
            <a:ext cx="20701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012969" y="490821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90654" y="2445972"/>
            <a:ext cx="4683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  <a:p>
            <a:endParaRPr lang="en-US" baseline="-25000" dirty="0"/>
          </a:p>
        </p:txBody>
      </p:sp>
      <p:sp>
        <p:nvSpPr>
          <p:cNvPr id="21" name="Oval 20"/>
          <p:cNvSpPr/>
          <p:nvPr/>
        </p:nvSpPr>
        <p:spPr>
          <a:xfrm>
            <a:off x="4705921" y="40475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29682" y="479391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4036099" y="4809151"/>
            <a:ext cx="76200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05882" y="38862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05882" y="46244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33800" y="467020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657600" y="4047590"/>
            <a:ext cx="2146300" cy="104528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300000">
            <a:off x="1981201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24" name="TextBox 1023"/>
          <p:cNvSpPr txBox="1"/>
          <p:nvPr/>
        </p:nvSpPr>
        <p:spPr>
          <a:xfrm>
            <a:off x="2491486" y="3662755"/>
            <a:ext cx="108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wrong</a:t>
            </a:r>
          </a:p>
          <a:p>
            <a:r>
              <a:rPr lang="en-US" dirty="0">
                <a:solidFill>
                  <a:srgbClr val="C00000"/>
                </a:solidFill>
              </a:rPr>
              <a:t>boundary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6553200" y="2895600"/>
            <a:ext cx="348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Boundary is W</a:t>
            </a:r>
            <a:r>
              <a:rPr lang="en-US" sz="2000" baseline="-25000" dirty="0"/>
              <a:t>1</a:t>
            </a:r>
            <a:r>
              <a:rPr lang="en-US" sz="2000" dirty="0"/>
              <a:t>x</a:t>
            </a:r>
            <a:r>
              <a:rPr lang="en-US" sz="2000" baseline="-25000" dirty="0"/>
              <a:t>1</a:t>
            </a:r>
            <a:r>
              <a:rPr lang="en-US" sz="2000" dirty="0"/>
              <a:t> + W</a:t>
            </a:r>
            <a:r>
              <a:rPr lang="en-US" sz="2000" baseline="-25000" dirty="0"/>
              <a:t>2</a:t>
            </a:r>
            <a:r>
              <a:rPr lang="en-US" sz="2000" dirty="0"/>
              <a:t>x</a:t>
            </a:r>
            <a:r>
              <a:rPr lang="en-US" sz="2000" baseline="-25000" dirty="0"/>
              <a:t>2</a:t>
            </a:r>
            <a:r>
              <a:rPr lang="en-US" sz="2000" dirty="0"/>
              <a:t> + </a:t>
            </a:r>
            <a:r>
              <a:rPr lang="en-US" sz="2000" dirty="0">
                <a:sym typeface="Symbol"/>
              </a:rPr>
              <a:t> = 0</a:t>
            </a: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397B720-5341-4E2E-B10E-8FEBD1867D13}"/>
                  </a:ext>
                </a:extLst>
              </p14:cNvPr>
              <p14:cNvContentPartPr/>
              <p14:nvPr/>
            </p14:nvContentPartPr>
            <p14:xfrm>
              <a:off x="3708720" y="2374920"/>
              <a:ext cx="6284520" cy="2787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397B720-5341-4E2E-B10E-8FEBD1867D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9360" y="2365560"/>
                <a:ext cx="6303240" cy="280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1881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56063"/>
            <a:ext cx="10515600" cy="1325563"/>
          </a:xfrm>
        </p:spPr>
        <p:txBody>
          <a:bodyPr/>
          <a:lstStyle/>
          <a:p>
            <a:r>
              <a:rPr lang="en-US" dirty="0"/>
              <a:t>Learning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46156" y="1018119"/>
            <a:ext cx="45095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Examples: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A=[(.5,1.5),+1],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B=[(-.5,.5),-1],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C=[(.5,.5),+1]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1, W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= 2,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6156" y="3014031"/>
            <a:ext cx="3329758" cy="224676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A=[(.5,1.5),+1]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>
                <a:solidFill>
                  <a:srgbClr val="C00000"/>
                </a:solidFill>
              </a:rPr>
              <a:t>.5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>
                <a:solidFill>
                  <a:srgbClr val="C00000"/>
                </a:solidFill>
              </a:rPr>
              <a:t>(1.5)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>
                <a:solidFill>
                  <a:srgbClr val="C00000"/>
                </a:solidFill>
              </a:rPr>
              <a:t>-2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= 1.5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g(in) = 1; Err = 0; NO CHANGE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B=[(-.5,.5),-1]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>
                <a:solidFill>
                  <a:srgbClr val="C00000"/>
                </a:solidFill>
              </a:rPr>
              <a:t>(-.5)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>
                <a:solidFill>
                  <a:srgbClr val="C00000"/>
                </a:solidFill>
              </a:rPr>
              <a:t>(.5)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>
                <a:solidFill>
                  <a:srgbClr val="C00000"/>
                </a:solidFill>
              </a:rPr>
              <a:t>-2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= -1.5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g(in) = -1; Err = 0; NO CHANGE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6156" y="5374641"/>
            <a:ext cx="3031599" cy="1015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C=[(.5,.5),+1]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>
                <a:solidFill>
                  <a:srgbClr val="C00000"/>
                </a:solidFill>
              </a:rPr>
              <a:t>(.5)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>
                <a:solidFill>
                  <a:srgbClr val="C00000"/>
                </a:solidFill>
              </a:rPr>
              <a:t>(.5)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>
                <a:solidFill>
                  <a:srgbClr val="C00000"/>
                </a:solidFill>
              </a:rPr>
              <a:t>– 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= -.5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g(in) = -1; </a:t>
            </a:r>
            <a:r>
              <a:rPr lang="en-US" sz="2000" dirty="0">
                <a:solidFill>
                  <a:srgbClr val="FF0000"/>
                </a:solidFill>
              </a:rPr>
              <a:t>Err = 1-(-1)=2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3014031"/>
            <a:ext cx="3930628" cy="25545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Let </a:t>
            </a:r>
            <a:r>
              <a:rPr lang="el-GR" sz="2000" dirty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=.5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/>
              <a:t>W1 &lt;- W1 + .5(2) (.5)   </a:t>
            </a:r>
            <a:r>
              <a:rPr lang="en-US" sz="2000" dirty="0">
                <a:solidFill>
                  <a:srgbClr val="00B050"/>
                </a:solidFill>
              </a:rPr>
              <a:t>leaving out g’</a:t>
            </a:r>
          </a:p>
          <a:p>
            <a:r>
              <a:rPr lang="en-US" sz="2000" dirty="0"/>
              <a:t>       &lt;-  1 + 1(.5) = </a:t>
            </a:r>
            <a:r>
              <a:rPr lang="en-US" sz="2000" dirty="0">
                <a:solidFill>
                  <a:srgbClr val="FF0000"/>
                </a:solidFill>
              </a:rPr>
              <a:t>1.5</a:t>
            </a:r>
          </a:p>
          <a:p>
            <a:r>
              <a:rPr lang="en-US" sz="2000" dirty="0"/>
              <a:t>W2 &lt;- W2 + .5(2) (.5)</a:t>
            </a:r>
          </a:p>
          <a:p>
            <a:r>
              <a:rPr lang="en-US" sz="2000" dirty="0"/>
              <a:t>       &lt;-  2 + 1(.5) = </a:t>
            </a:r>
            <a:r>
              <a:rPr lang="en-US" sz="2000" dirty="0">
                <a:solidFill>
                  <a:srgbClr val="FF0000"/>
                </a:solidFill>
              </a:rPr>
              <a:t>2.5</a:t>
            </a:r>
          </a:p>
          <a:p>
            <a:pPr marL="342900" indent="-342900">
              <a:buFont typeface="Symbol"/>
              <a:buChar char="q"/>
            </a:pPr>
            <a:r>
              <a:rPr lang="en-US" sz="2000" dirty="0">
                <a:sym typeface="Symbol"/>
              </a:rPr>
              <a:t>&lt;-   + .5(+1 – (-1))</a:t>
            </a:r>
          </a:p>
          <a:p>
            <a:pPr marL="342900" indent="-342900">
              <a:buFont typeface="Symbol"/>
              <a:buChar char="q"/>
            </a:pPr>
            <a:r>
              <a:rPr lang="en-US" sz="2000" dirty="0">
                <a:sym typeface="Symbol"/>
              </a:rPr>
              <a:t>&lt;- -2 + .5(2) =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-1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0800" y="229106"/>
            <a:ext cx="3221523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repeat</a:t>
            </a:r>
          </a:p>
          <a:p>
            <a:r>
              <a:rPr lang="en-US" sz="2000" dirty="0"/>
              <a:t>   for each e in examples do</a:t>
            </a:r>
          </a:p>
          <a:p>
            <a:r>
              <a:rPr lang="en-US" sz="2000" dirty="0"/>
              <a:t>      in = (∑ </a:t>
            </a:r>
            <a:r>
              <a:rPr lang="en-US" sz="2000" dirty="0" err="1"/>
              <a:t>W</a:t>
            </a:r>
            <a:r>
              <a:rPr lang="en-US" sz="2000" baseline="-25000" dirty="0" err="1"/>
              <a:t>j</a:t>
            </a:r>
            <a:r>
              <a:rPr lang="en-US" sz="2000" dirty="0"/>
              <a:t> </a:t>
            </a:r>
            <a:r>
              <a:rPr lang="en-US" sz="2000" dirty="0" err="1"/>
              <a:t>x</a:t>
            </a:r>
            <a:r>
              <a:rPr lang="en-US" sz="2000" baseline="-25000" dirty="0" err="1"/>
              <a:t>j</a:t>
            </a:r>
            <a:r>
              <a:rPr lang="en-US" sz="2000" dirty="0"/>
              <a:t>) + </a:t>
            </a:r>
            <a:r>
              <a:rPr lang="en-US" sz="2000" dirty="0"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      Err = y[e] – g[in]</a:t>
            </a:r>
          </a:p>
          <a:p>
            <a:r>
              <a:rPr lang="en-US" sz="2000" dirty="0">
                <a:sym typeface="Symbol"/>
              </a:rPr>
              <a:t>      </a:t>
            </a:r>
            <a:r>
              <a:rPr lang="en-US" sz="2000" dirty="0" err="1">
                <a:sym typeface="Symbol"/>
              </a:rPr>
              <a:t>W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 = </a:t>
            </a:r>
            <a:r>
              <a:rPr lang="en-US" sz="2000" dirty="0" err="1">
                <a:sym typeface="Symbol"/>
              </a:rPr>
              <a:t>W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 + </a:t>
            </a:r>
            <a:r>
              <a:rPr lang="el-GR" sz="2000" dirty="0">
                <a:sym typeface="Symbol"/>
              </a:rPr>
              <a:t>α</a:t>
            </a:r>
            <a:r>
              <a:rPr lang="en-US" sz="2000" dirty="0">
                <a:sym typeface="Symbol"/>
              </a:rPr>
              <a:t> Err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sym typeface="Symbol"/>
              </a:rPr>
              <a:t>g’(in) </a:t>
            </a:r>
            <a:r>
              <a:rPr lang="en-US" sz="2000" dirty="0" err="1">
                <a:sym typeface="Symbol"/>
              </a:rPr>
              <a:t>x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[e]</a:t>
            </a:r>
          </a:p>
          <a:p>
            <a:r>
              <a:rPr lang="en-US" sz="2000" dirty="0">
                <a:sym typeface="Symbol"/>
              </a:rPr>
              <a:t>until done</a:t>
            </a: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651D98F-2560-4C5A-987F-284BEB4BDBAA}"/>
                  </a:ext>
                </a:extLst>
              </p14:cNvPr>
              <p14:cNvContentPartPr/>
              <p14:nvPr/>
            </p14:nvContentPartPr>
            <p14:xfrm>
              <a:off x="2167560" y="1765080"/>
              <a:ext cx="6156720" cy="4611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651D98F-2560-4C5A-987F-284BEB4BDB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8200" y="1755720"/>
                <a:ext cx="6175440" cy="463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698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Graphically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1600201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1, W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= 2,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81400" y="5105400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419600" y="2790290"/>
            <a:ext cx="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hapiro\AppData\Local\Microsoft\Windows\Temporary Internet Files\Content.IE5\N8G9AB0X\6vT1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53815"/>
            <a:ext cx="20701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012969" y="490821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90654" y="2445972"/>
            <a:ext cx="4683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  <a:p>
            <a:r>
              <a:rPr lang="en-US" baseline="-25000" dirty="0"/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705921" y="40475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29682" y="479391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4036099" y="4809151"/>
            <a:ext cx="76200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05882" y="38862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05882" y="46244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33800" y="467020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657600" y="4047590"/>
            <a:ext cx="2146300" cy="104528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300000">
            <a:off x="1981201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24" name="TextBox 1023"/>
          <p:cNvSpPr txBox="1"/>
          <p:nvPr/>
        </p:nvSpPr>
        <p:spPr>
          <a:xfrm>
            <a:off x="2491486" y="3662755"/>
            <a:ext cx="108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wrong</a:t>
            </a:r>
          </a:p>
          <a:p>
            <a:r>
              <a:rPr lang="en-US" dirty="0">
                <a:solidFill>
                  <a:srgbClr val="C00000"/>
                </a:solidFill>
              </a:rPr>
              <a:t>boundary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6553200" y="2895600"/>
            <a:ext cx="348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Boundary is W</a:t>
            </a:r>
            <a:r>
              <a:rPr lang="en-US" sz="2000" baseline="-25000" dirty="0"/>
              <a:t>1</a:t>
            </a:r>
            <a:r>
              <a:rPr lang="en-US" sz="2000" dirty="0"/>
              <a:t>x</a:t>
            </a:r>
            <a:r>
              <a:rPr lang="en-US" sz="2000" baseline="-25000" dirty="0"/>
              <a:t>1</a:t>
            </a:r>
            <a:r>
              <a:rPr lang="en-US" sz="2000" dirty="0"/>
              <a:t> + W</a:t>
            </a:r>
            <a:r>
              <a:rPr lang="en-US" sz="2000" baseline="-25000" dirty="0"/>
              <a:t>2</a:t>
            </a:r>
            <a:r>
              <a:rPr lang="en-US" sz="2000" dirty="0"/>
              <a:t>x</a:t>
            </a:r>
            <a:r>
              <a:rPr lang="en-US" sz="2000" baseline="-25000" dirty="0"/>
              <a:t>2</a:t>
            </a:r>
            <a:r>
              <a:rPr lang="en-US" sz="2000" dirty="0"/>
              <a:t> + </a:t>
            </a:r>
            <a:r>
              <a:rPr lang="en-US" sz="2000" dirty="0">
                <a:sym typeface="Symbol"/>
              </a:rPr>
              <a:t> = 0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733800" y="4262880"/>
            <a:ext cx="1380180" cy="1014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32396" y="5150828"/>
            <a:ext cx="3200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approximately correct boundary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F318B1F-AB2B-4423-9F22-882F4DC35608}"/>
                  </a:ext>
                </a:extLst>
              </p14:cNvPr>
              <p14:cNvContentPartPr/>
              <p14:nvPr/>
            </p14:nvContentPartPr>
            <p14:xfrm>
              <a:off x="5028120" y="2360160"/>
              <a:ext cx="2183040" cy="342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F318B1F-AB2B-4423-9F22-882F4DC356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18760" y="2350800"/>
                <a:ext cx="2201760" cy="36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1720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Propagation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 single layer networks with feed forward learning were not powerful enough.</a:t>
            </a:r>
          </a:p>
          <a:p>
            <a:r>
              <a:rPr lang="en-US" dirty="0"/>
              <a:t>Could only produce simple linear classifiers.</a:t>
            </a:r>
          </a:p>
          <a:p>
            <a:r>
              <a:rPr lang="en-US" dirty="0"/>
              <a:t>More powerful networks have multiple hidden layers.</a:t>
            </a:r>
          </a:p>
          <a:p>
            <a:r>
              <a:rPr lang="en-US" dirty="0"/>
              <a:t>The learning algorithm is called </a:t>
            </a:r>
            <a:r>
              <a:rPr lang="en-US" dirty="0">
                <a:solidFill>
                  <a:srgbClr val="FF0000"/>
                </a:solidFill>
              </a:rPr>
              <a:t>back propagation</a:t>
            </a:r>
            <a:r>
              <a:rPr lang="en-US" dirty="0"/>
              <a:t>, because it computes the error at the end and propagates it back through the weights of the network to the beginning.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18F46CA-A677-49D2-BF52-3B947676D187}"/>
                  </a:ext>
                </a:extLst>
              </p14:cNvPr>
              <p14:cNvContentPartPr/>
              <p14:nvPr/>
            </p14:nvContentPartPr>
            <p14:xfrm>
              <a:off x="6338520" y="2495160"/>
              <a:ext cx="5390640" cy="2134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18F46CA-A677-49D2-BF52-3B947676D1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29160" y="2485800"/>
                <a:ext cx="5409360" cy="215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890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12144" r="22309" b="8234"/>
          <a:stretch/>
        </p:blipFill>
        <p:spPr bwMode="auto">
          <a:xfrm>
            <a:off x="2817342" y="152401"/>
            <a:ext cx="5812625" cy="658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29967" y="2514601"/>
            <a:ext cx="1379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Let’s break it</a:t>
            </a:r>
          </a:p>
          <a:p>
            <a:r>
              <a:rPr lang="en-US" dirty="0">
                <a:solidFill>
                  <a:srgbClr val="0000FF"/>
                </a:solidFill>
              </a:rPr>
              <a:t>into steps.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1" y="218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1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10846"/>
            <a:ext cx="10515600" cy="1325563"/>
          </a:xfrm>
        </p:spPr>
        <p:txBody>
          <a:bodyPr/>
          <a:lstStyle/>
          <a:p>
            <a:r>
              <a:rPr lang="en-US" dirty="0"/>
              <a:t>Initialize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12144" r="22309" b="55041"/>
          <a:stretch/>
        </p:blipFill>
        <p:spPr bwMode="auto">
          <a:xfrm>
            <a:off x="2220362" y="110564"/>
            <a:ext cx="9301078" cy="434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4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4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4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3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10" name="Straight Arrow Connector 9"/>
          <p:cNvCxnSpPr>
            <a:stCxn id="4" idx="3"/>
            <a:endCxn id="7" idx="1"/>
          </p:cNvCxnSpPr>
          <p:nvPr/>
        </p:nvCxnSpPr>
        <p:spPr>
          <a:xfrm>
            <a:off x="2985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</p:cNvCxnSpPr>
          <p:nvPr/>
        </p:nvCxnSpPr>
        <p:spPr>
          <a:xfrm flipV="1">
            <a:off x="2985447" y="5551624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</p:cNvCxnSpPr>
          <p:nvPr/>
        </p:nvCxnSpPr>
        <p:spPr>
          <a:xfrm flipV="1">
            <a:off x="2985447" y="5486401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57912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22" name="Straight Arrow Connector 21"/>
          <p:cNvCxnSpPr>
            <a:stCxn id="7" idx="3"/>
          </p:cNvCxnSpPr>
          <p:nvPr/>
        </p:nvCxnSpPr>
        <p:spPr>
          <a:xfrm>
            <a:off x="4066698" y="5366958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3"/>
          </p:cNvCxnSpPr>
          <p:nvPr/>
        </p:nvCxnSpPr>
        <p:spPr>
          <a:xfrm flipV="1">
            <a:off x="4081114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00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059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26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26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1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1441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5772D2A-BA92-4D13-A382-A7B81FD7C945}"/>
              </a:ext>
            </a:extLst>
          </p:cNvPr>
          <p:cNvSpPr/>
          <p:nvPr/>
        </p:nvSpPr>
        <p:spPr>
          <a:xfrm>
            <a:off x="2057912" y="3626755"/>
            <a:ext cx="4251558" cy="9697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A06FC7E-138A-486D-91C8-D84FD82B877E}"/>
                  </a:ext>
                </a:extLst>
              </p14:cNvPr>
              <p14:cNvContentPartPr/>
              <p14:nvPr/>
            </p14:nvContentPartPr>
            <p14:xfrm>
              <a:off x="2746800" y="2896920"/>
              <a:ext cx="7622280" cy="426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A06FC7E-138A-486D-91C8-D84FD82B87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7440" y="2887560"/>
                <a:ext cx="7641000" cy="44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8005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r>
              <a:rPr lang="en-US" dirty="0"/>
              <a:t>Forward Computation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44958" r="22309" b="35024"/>
          <a:stretch/>
        </p:blipFill>
        <p:spPr bwMode="auto">
          <a:xfrm>
            <a:off x="1548715" y="1447800"/>
            <a:ext cx="909488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4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4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4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3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2985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2985447" y="5551624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2985447" y="5486401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57912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4066698" y="5366958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4081114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00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59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26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26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67201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81441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DE3334-38EA-4FFB-B971-CDEFFFC869EE}"/>
              </a:ext>
            </a:extLst>
          </p:cNvPr>
          <p:cNvSpPr txBox="1"/>
          <p:nvPr/>
        </p:nvSpPr>
        <p:spPr>
          <a:xfrm>
            <a:off x="5941062" y="5383431"/>
            <a:ext cx="1432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g(</a:t>
            </a:r>
            <a:r>
              <a:rPr lang="en-US" dirty="0" err="1">
                <a:solidFill>
                  <a:srgbClr val="FF0000"/>
                </a:solidFill>
              </a:rPr>
              <a:t>in</a:t>
            </a:r>
            <a:r>
              <a:rPr lang="en-US" baseline="-25000" dirty="0" err="1">
                <a:solidFill>
                  <a:srgbClr val="FF0000"/>
                </a:solidFill>
              </a:rPr>
              <a:t>nf</a:t>
            </a:r>
            <a:r>
              <a:rPr lang="en-US" dirty="0">
                <a:solidFill>
                  <a:srgbClr val="FF0000"/>
                </a:solidFill>
              </a:rPr>
              <a:t>) = </a:t>
            </a:r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baseline="-25000" dirty="0" err="1">
                <a:solidFill>
                  <a:srgbClr val="FF0000"/>
                </a:solidFill>
              </a:rPr>
              <a:t>nf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603089-F8CF-4713-8ABE-626A3B8DE4EC}"/>
              </a:ext>
            </a:extLst>
          </p:cNvPr>
          <p:cNvSpPr txBox="1"/>
          <p:nvPr/>
        </p:nvSpPr>
        <p:spPr>
          <a:xfrm>
            <a:off x="4395138" y="4307840"/>
            <a:ext cx="143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g(in</a:t>
            </a:r>
            <a:r>
              <a:rPr lang="en-US" baseline="-25000" dirty="0">
                <a:solidFill>
                  <a:srgbClr val="FF0000"/>
                </a:solidFill>
              </a:rPr>
              <a:t>n1</a:t>
            </a:r>
            <a:r>
              <a:rPr lang="en-US" dirty="0">
                <a:solidFill>
                  <a:srgbClr val="FF0000"/>
                </a:solidFill>
              </a:rPr>
              <a:t>) = a</a:t>
            </a:r>
            <a:r>
              <a:rPr lang="en-US" baseline="-25000" dirty="0">
                <a:solidFill>
                  <a:srgbClr val="FF0000"/>
                </a:solidFill>
              </a:rPr>
              <a:t>n1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F4AC32-E3CD-4AA3-8C15-BDC390E9F88D}"/>
              </a:ext>
            </a:extLst>
          </p:cNvPr>
          <p:cNvSpPr txBox="1"/>
          <p:nvPr/>
        </p:nvSpPr>
        <p:spPr>
          <a:xfrm>
            <a:off x="4221482" y="6410960"/>
            <a:ext cx="223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g(in</a:t>
            </a:r>
            <a:r>
              <a:rPr lang="en-US" baseline="-25000" dirty="0">
                <a:solidFill>
                  <a:srgbClr val="FF0000"/>
                </a:solidFill>
              </a:rPr>
              <a:t>n2</a:t>
            </a:r>
            <a:r>
              <a:rPr lang="en-US" dirty="0">
                <a:solidFill>
                  <a:srgbClr val="FF0000"/>
                </a:solidFill>
              </a:rPr>
              <a:t>) = a</a:t>
            </a:r>
            <a:r>
              <a:rPr lang="en-US" baseline="-25000" dirty="0">
                <a:solidFill>
                  <a:srgbClr val="FF0000"/>
                </a:solidFill>
              </a:rPr>
              <a:t>n2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4AD28BF-A0AC-4C97-94ED-636B08D07016}"/>
              </a:ext>
            </a:extLst>
          </p:cNvPr>
          <p:cNvCxnSpPr/>
          <p:nvPr/>
        </p:nvCxnSpPr>
        <p:spPr>
          <a:xfrm flipV="1">
            <a:off x="4066697" y="4677172"/>
            <a:ext cx="469167" cy="3245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D68D5EB-DF25-4DA8-BF62-FB1412DFD20D}"/>
              </a:ext>
            </a:extLst>
          </p:cNvPr>
          <p:cNvCxnSpPr/>
          <p:nvPr/>
        </p:nvCxnSpPr>
        <p:spPr>
          <a:xfrm>
            <a:off x="4145279" y="6246032"/>
            <a:ext cx="173656" cy="2993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34BB4E1-143A-4EC0-ADE8-407B4D511975}"/>
              </a:ext>
            </a:extLst>
          </p:cNvPr>
          <p:cNvCxnSpPr>
            <a:stCxn id="15" idx="3"/>
            <a:endCxn id="23" idx="1"/>
          </p:cNvCxnSpPr>
          <p:nvPr/>
        </p:nvCxnSpPr>
        <p:spPr>
          <a:xfrm>
            <a:off x="5176280" y="5568096"/>
            <a:ext cx="764782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AABD0EF-1BF7-4860-B23A-4CE961F2646E}"/>
                  </a:ext>
                </a:extLst>
              </p14:cNvPr>
              <p14:cNvContentPartPr/>
              <p14:nvPr/>
            </p14:nvContentPartPr>
            <p14:xfrm>
              <a:off x="2859480" y="3717360"/>
              <a:ext cx="3909240" cy="2979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AABD0EF-1BF7-4860-B23A-4CE961F264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50120" y="3708000"/>
                <a:ext cx="3927960" cy="299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8151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032101A-5050-47C8-8A8B-413B05CF5702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Support Vector Machines (SVM)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2819400" y="1600200"/>
            <a:ext cx="7194550" cy="448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6" charset="0"/>
              </a:rPr>
              <a:t>Support vector machines are learning algorithms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      that try to find a </a:t>
            </a: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hyperplane</a:t>
            </a:r>
            <a:r>
              <a:rPr lang="en-US" altLang="en-US" sz="2400">
                <a:latin typeface="Times New Roman" pitchFamily="16" charset="0"/>
              </a:rPr>
              <a:t> that separates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       the different classes of data the most.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6" charset="0"/>
              </a:rPr>
              <a:t>They are a specific kind of kernel machines based 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	two key ideas: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maximum margin hyperplanes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a kernel ‘trick’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381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1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64677" r="22360" b="30816"/>
          <a:stretch/>
        </p:blipFill>
        <p:spPr bwMode="auto">
          <a:xfrm>
            <a:off x="1524000" y="1524001"/>
            <a:ext cx="8991600" cy="57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20885" y="4337223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20885" y="4902897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0885" y="5431482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693" y="4517773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4109" y="5263327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3121957" y="4521889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3121957" y="4887106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3121957" y="4821883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94422" y="3967891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4203208" y="4702440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4217624" y="4954723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37110" y="4718912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95879" y="424283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63304" y="461216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63304" y="50621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03711" y="451777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7951" y="508824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86598" y="2667000"/>
            <a:ext cx="7829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Node </a:t>
            </a:r>
            <a:r>
              <a:rPr lang="en-US" dirty="0" err="1">
                <a:solidFill>
                  <a:srgbClr val="0000FF"/>
                </a:solidFill>
              </a:rPr>
              <a:t>nf</a:t>
            </a:r>
            <a:r>
              <a:rPr lang="en-US" dirty="0"/>
              <a:t> is the only node in our output layer.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Compute the </a:t>
            </a:r>
            <a:r>
              <a:rPr lang="en-US" dirty="0">
                <a:solidFill>
                  <a:srgbClr val="0000FF"/>
                </a:solidFill>
              </a:rPr>
              <a:t>error</a:t>
            </a:r>
            <a:r>
              <a:rPr lang="en-US" dirty="0"/>
              <a:t> at that node and multiply by the derivative of the weighted</a:t>
            </a:r>
          </a:p>
          <a:p>
            <a:r>
              <a:rPr lang="en-US" dirty="0"/>
              <a:t>      input sum to get the </a:t>
            </a:r>
            <a:r>
              <a:rPr lang="en-US" dirty="0">
                <a:solidFill>
                  <a:srgbClr val="0000FF"/>
                </a:solidFill>
              </a:rPr>
              <a:t>change delta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9202E36-030E-4145-8AD6-0EB3200E6E4F}"/>
                  </a:ext>
                </a:extLst>
              </p:cNvPr>
              <p:cNvSpPr txBox="1"/>
              <p:nvPr/>
            </p:nvSpPr>
            <p:spPr>
              <a:xfrm>
                <a:off x="5811520" y="4702438"/>
                <a:ext cx="26771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baseline="-25000" dirty="0" err="1">
                    <a:solidFill>
                      <a:srgbClr val="FF0000"/>
                    </a:solidFill>
                  </a:rPr>
                  <a:t>nf</a:t>
                </a:r>
                <a:r>
                  <a:rPr lang="en-US" dirty="0">
                    <a:solidFill>
                      <a:srgbClr val="FF0000"/>
                    </a:solidFill>
                  </a:rPr>
                  <a:t> = g’(</a:t>
                </a:r>
                <a:r>
                  <a:rPr lang="en-US" dirty="0" err="1">
                    <a:solidFill>
                      <a:srgbClr val="FF0000"/>
                    </a:solidFill>
                  </a:rPr>
                  <a:t>in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nf</a:t>
                </a:r>
                <a:r>
                  <a:rPr lang="en-US" dirty="0">
                    <a:solidFill>
                      <a:srgbClr val="FF0000"/>
                    </a:solidFill>
                  </a:rPr>
                  <a:t>) * (</a:t>
                </a:r>
                <a:r>
                  <a:rPr lang="en-US" dirty="0" err="1">
                    <a:solidFill>
                      <a:srgbClr val="FF0000"/>
                    </a:solidFill>
                  </a:rPr>
                  <a:t>y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nf</a:t>
                </a:r>
                <a:r>
                  <a:rPr lang="en-US" dirty="0">
                    <a:solidFill>
                      <a:srgbClr val="FF0000"/>
                    </a:solidFill>
                  </a:rPr>
                  <a:t> – </a:t>
                </a:r>
                <a:r>
                  <a:rPr lang="en-US" dirty="0" err="1">
                    <a:solidFill>
                      <a:srgbClr val="FF0000"/>
                    </a:solidFill>
                  </a:rPr>
                  <a:t>a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nf</a:t>
                </a:r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9202E36-030E-4145-8AD6-0EB3200E6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520" y="4702438"/>
                <a:ext cx="2677161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DFFCCC1-BF4C-478D-8269-9A649BBA7AA5}"/>
                  </a:ext>
                </a:extLst>
              </p14:cNvPr>
              <p14:cNvContentPartPr/>
              <p14:nvPr/>
            </p14:nvContentPartPr>
            <p14:xfrm>
              <a:off x="4878360" y="1766880"/>
              <a:ext cx="3081600" cy="3370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DFFCCC1-BF4C-478D-8269-9A649BBA7A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69000" y="1757520"/>
                <a:ext cx="3100320" cy="338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107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2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68797" r="22360" b="21836"/>
          <a:stretch/>
        </p:blipFill>
        <p:spPr bwMode="auto">
          <a:xfrm>
            <a:off x="1524000" y="2051223"/>
            <a:ext cx="8991600" cy="119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4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4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4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3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2985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2985447" y="5551624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2985447" y="5486401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57912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4066698" y="5366958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4081114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00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59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26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26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67201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81441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14136" y="3249828"/>
            <a:ext cx="4748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At each of the other layers, the deltas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the derivative of its input sum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the sum of its output weights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the delta computed for the output error </a:t>
            </a:r>
          </a:p>
        </p:txBody>
      </p:sp>
      <p:cxnSp>
        <p:nvCxnSpPr>
          <p:cNvPr id="23" name="Straight Arrow Connector 22"/>
          <p:cNvCxnSpPr>
            <a:stCxn id="4" idx="3"/>
          </p:cNvCxnSpPr>
          <p:nvPr/>
        </p:nvCxnSpPr>
        <p:spPr>
          <a:xfrm>
            <a:off x="2985447" y="5186408"/>
            <a:ext cx="732982" cy="75102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F052C9E-FC4E-4E12-819D-43C609D06AB6}"/>
              </a:ext>
            </a:extLst>
          </p:cNvPr>
          <p:cNvSpPr txBox="1"/>
          <p:nvPr/>
        </p:nvSpPr>
        <p:spPr>
          <a:xfrm>
            <a:off x="10477338" y="2880496"/>
            <a:ext cx="381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A9053F-A3CC-4E27-868F-ED31BD85723C}"/>
                  </a:ext>
                </a:extLst>
              </p:cNvPr>
              <p:cNvSpPr txBox="1"/>
              <p:nvPr/>
            </p:nvSpPr>
            <p:spPr>
              <a:xfrm>
                <a:off x="4895338" y="5434575"/>
                <a:ext cx="12555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nf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A9053F-A3CC-4E27-868F-ED31BD857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338" y="5434575"/>
                <a:ext cx="125553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2E1703-D240-44D7-B34E-799D31960741}"/>
                  </a:ext>
                </a:extLst>
              </p:cNvPr>
              <p:cNvSpPr txBox="1"/>
              <p:nvPr/>
            </p:nvSpPr>
            <p:spPr>
              <a:xfrm>
                <a:off x="4856405" y="4882991"/>
                <a:ext cx="30480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p>
                        <m: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m:rPr>
                            <m:sty m:val="p"/>
                          </m:rPr>
                          <a:rPr lang="en-US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b="0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sty m:val="p"/>
                      </m:rPr>
                      <a:rPr lang="en-US" b="0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baseline="-25000" dirty="0" err="1">
                    <a:solidFill>
                      <a:srgbClr val="FF0000"/>
                    </a:solidFill>
                  </a:rPr>
                  <a:t>nf</a:t>
                </a:r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2E1703-D240-44D7-B34E-799D31960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405" y="4882991"/>
                <a:ext cx="3048001" cy="369332"/>
              </a:xfrm>
              <a:prstGeom prst="rect">
                <a:avLst/>
              </a:prstGeom>
              <a:blipFill>
                <a:blip r:embed="rId4"/>
                <a:stretch>
                  <a:fillRect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02C196-7378-4064-B85F-904E2138BC0A}"/>
              </a:ext>
            </a:extLst>
          </p:cNvPr>
          <p:cNvCxnSpPr>
            <a:endCxn id="25" idx="1"/>
          </p:cNvCxnSpPr>
          <p:nvPr/>
        </p:nvCxnSpPr>
        <p:spPr>
          <a:xfrm flipV="1">
            <a:off x="4081113" y="5067657"/>
            <a:ext cx="775292" cy="1146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9A2BDAF-6120-475D-84FD-0D9C90DCBE81}"/>
              </a:ext>
            </a:extLst>
          </p:cNvPr>
          <p:cNvSpPr txBox="1"/>
          <p:nvPr/>
        </p:nvSpPr>
        <p:spPr>
          <a:xfrm>
            <a:off x="7169990" y="4678677"/>
            <a:ext cx="2860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there were two output nodes, there would be a summation.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F91867B-EB90-4DC5-B8BE-F8A43F479612}"/>
                  </a:ext>
                </a:extLst>
              </p14:cNvPr>
              <p14:cNvContentPartPr/>
              <p14:nvPr/>
            </p14:nvContentPartPr>
            <p14:xfrm>
              <a:off x="3748680" y="3219120"/>
              <a:ext cx="5826960" cy="2683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F91867B-EB90-4DC5-B8BE-F8A43F4796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39320" y="3209760"/>
                <a:ext cx="5845680" cy="270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110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3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77972" r="22360" b="15156"/>
          <a:stretch/>
        </p:blipFill>
        <p:spPr bwMode="auto">
          <a:xfrm>
            <a:off x="1524000" y="1447800"/>
            <a:ext cx="8991600" cy="87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20885" y="4090773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20885" y="4656447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0885" y="5185032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693" y="4271323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4109" y="5016877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3121957" y="4275439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3121957" y="4640656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3121957" y="4575433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94422" y="3721441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4203208" y="4455990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4217624" y="4708273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37110" y="4472462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95879" y="39963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63304" y="436571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63304" y="48157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03711" y="427132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7951" y="484179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6001" y="2895600"/>
            <a:ext cx="6683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Now that all the deltas are defined, the weight updates just use them.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E27A8B-4AB3-47AA-811B-564260E60E74}"/>
              </a:ext>
            </a:extLst>
          </p:cNvPr>
          <p:cNvSpPr txBox="1"/>
          <p:nvPr/>
        </p:nvSpPr>
        <p:spPr>
          <a:xfrm flipH="1">
            <a:off x="6476999" y="4640655"/>
            <a:ext cx="53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F47E95-E921-43C5-B012-5BB21C767CD4}"/>
              </a:ext>
            </a:extLst>
          </p:cNvPr>
          <p:cNvSpPr txBox="1"/>
          <p:nvPr/>
        </p:nvSpPr>
        <p:spPr>
          <a:xfrm>
            <a:off x="7935441" y="4605756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2D6AD2E-F094-40BC-B92D-E636EBE42CAE}"/>
              </a:ext>
            </a:extLst>
          </p:cNvPr>
          <p:cNvCxnSpPr>
            <a:endCxn id="23" idx="1"/>
          </p:cNvCxnSpPr>
          <p:nvPr/>
        </p:nvCxnSpPr>
        <p:spPr>
          <a:xfrm flipV="1">
            <a:off x="6743699" y="4790422"/>
            <a:ext cx="1191742" cy="25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F9E3128-389E-4832-8C84-969A0BA7A1A0}"/>
              </a:ext>
            </a:extLst>
          </p:cNvPr>
          <p:cNvSpPr txBox="1"/>
          <p:nvPr/>
        </p:nvSpPr>
        <p:spPr>
          <a:xfrm flipH="1">
            <a:off x="7056121" y="4455989"/>
            <a:ext cx="787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ij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64F24F-7EA1-457B-ACD7-4D27F0590842}"/>
                  </a:ext>
                </a:extLst>
              </p:cNvPr>
              <p:cNvSpPr txBox="1"/>
              <p:nvPr/>
            </p:nvSpPr>
            <p:spPr>
              <a:xfrm>
                <a:off x="7436787" y="4467256"/>
                <a:ext cx="17840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en-US" baseline="-25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64F24F-7EA1-457B-ACD7-4D27F0590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787" y="4467256"/>
                <a:ext cx="178406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2999C2B5-95D0-46EE-A719-28BFB4F9C5E7}"/>
              </a:ext>
            </a:extLst>
          </p:cNvPr>
          <p:cNvSpPr txBox="1"/>
          <p:nvPr/>
        </p:nvSpPr>
        <p:spPr>
          <a:xfrm flipH="1">
            <a:off x="6166268" y="4421090"/>
            <a:ext cx="485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761023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Propagation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 delta values for the output units using observed errors.</a:t>
            </a:r>
          </a:p>
          <a:p>
            <a:r>
              <a:rPr lang="en-US" dirty="0"/>
              <a:t>Starting at the </a:t>
            </a:r>
            <a:r>
              <a:rPr lang="en-US" dirty="0">
                <a:solidFill>
                  <a:srgbClr val="0000FF"/>
                </a:solidFill>
              </a:rPr>
              <a:t>output-1</a:t>
            </a:r>
            <a:r>
              <a:rPr lang="en-US" dirty="0"/>
              <a:t> layer</a:t>
            </a:r>
          </a:p>
          <a:p>
            <a:pPr lvl="1"/>
            <a:r>
              <a:rPr lang="en-US" dirty="0"/>
              <a:t>repeat</a:t>
            </a:r>
          </a:p>
          <a:p>
            <a:pPr lvl="2"/>
            <a:r>
              <a:rPr lang="en-US" dirty="0"/>
              <a:t>propagate delta values back to previous layer</a:t>
            </a:r>
          </a:p>
          <a:p>
            <a:pPr lvl="2"/>
            <a:r>
              <a:rPr lang="en-US" dirty="0"/>
              <a:t>till done with all layers</a:t>
            </a:r>
          </a:p>
          <a:p>
            <a:pPr lvl="1"/>
            <a:r>
              <a:rPr lang="en-US" dirty="0"/>
              <a:t>update weights for all layers 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This is done for all examples and multiple epochs, till convergence or enough iterations.</a:t>
            </a:r>
          </a:p>
        </p:txBody>
      </p:sp>
    </p:spTree>
    <p:extLst>
      <p:ext uri="{BB962C8B-B14F-4D97-AF65-F5344CB8AC3E}">
        <p14:creationId xmlns:p14="http://schemas.microsoft.com/office/powerpoint/2010/main" val="67067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1" y="609601"/>
            <a:ext cx="6986977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taken to build model: </a:t>
            </a:r>
            <a:r>
              <a:rPr lang="en-US" dirty="0">
                <a:solidFill>
                  <a:srgbClr val="0000FF"/>
                </a:solidFill>
              </a:rPr>
              <a:t>16.2 seconds</a:t>
            </a:r>
          </a:p>
          <a:p>
            <a:endParaRPr lang="en-US" dirty="0"/>
          </a:p>
          <a:p>
            <a:r>
              <a:rPr lang="en-US" dirty="0"/>
              <a:t>Correctly Classified Instances         307               </a:t>
            </a:r>
            <a:r>
              <a:rPr lang="en-US" dirty="0">
                <a:solidFill>
                  <a:srgbClr val="0000FF"/>
                </a:solidFill>
              </a:rPr>
              <a:t>80.3665 % (did not boost)</a:t>
            </a:r>
          </a:p>
          <a:p>
            <a:r>
              <a:rPr lang="en-US" dirty="0"/>
              <a:t>Incorrectly Classified Instances        75               19.6335 %</a:t>
            </a:r>
          </a:p>
          <a:p>
            <a:r>
              <a:rPr lang="en-US" dirty="0"/>
              <a:t>Kappa statistic                          0.6056</a:t>
            </a:r>
          </a:p>
          <a:p>
            <a:r>
              <a:rPr lang="en-US" dirty="0"/>
              <a:t>Mean absolute error                      0.1982</a:t>
            </a:r>
          </a:p>
          <a:p>
            <a:r>
              <a:rPr lang="en-US" dirty="0"/>
              <a:t>Root mean squared error                  0.41  </a:t>
            </a:r>
          </a:p>
          <a:p>
            <a:r>
              <a:rPr lang="en-US" dirty="0"/>
              <a:t>Relative absolute error                 39.7113 %</a:t>
            </a:r>
          </a:p>
          <a:p>
            <a:r>
              <a:rPr lang="en-US" dirty="0"/>
              <a:t>Root relative squared error             81.9006 %</a:t>
            </a:r>
          </a:p>
          <a:p>
            <a:r>
              <a:rPr lang="en-US" dirty="0"/>
              <a:t>Total Number of Instances              382     </a:t>
            </a:r>
          </a:p>
          <a:p>
            <a:endParaRPr lang="en-US" dirty="0"/>
          </a:p>
          <a:p>
            <a:r>
              <a:rPr lang="en-US" dirty="0"/>
              <a:t>               TP Rate   FP Rate   Precision   Recall  F-Measure   ROC Area  Class</a:t>
            </a:r>
          </a:p>
          <a:p>
            <a:r>
              <a:rPr lang="en-US" dirty="0"/>
              <a:t>                 0.706     0.103      0.868     0.706     0.779      0.872   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               0.897     0.294      0.761     0.897     0.824      0.872    </a:t>
            </a:r>
            <a:r>
              <a:rPr lang="en-US" dirty="0" err="1"/>
              <a:t>dor</a:t>
            </a:r>
            <a:endParaRPr lang="en-US" dirty="0"/>
          </a:p>
          <a:p>
            <a:r>
              <a:rPr lang="en-US" dirty="0"/>
              <a:t>W Avg.    0.804     0.2           0.814     0.804     0.802      0.872</a:t>
            </a:r>
          </a:p>
          <a:p>
            <a:endParaRPr lang="en-US" dirty="0"/>
          </a:p>
          <a:p>
            <a:r>
              <a:rPr lang="en-US" dirty="0"/>
              <a:t>=== Confusion Matrix ===</a:t>
            </a:r>
          </a:p>
          <a:p>
            <a:endParaRPr lang="en-US" dirty="0"/>
          </a:p>
          <a:p>
            <a:r>
              <a:rPr lang="en-US" dirty="0"/>
              <a:t>   a   b   &lt;-- classified as</a:t>
            </a:r>
          </a:p>
          <a:p>
            <a:r>
              <a:rPr lang="en-US" dirty="0"/>
              <a:t> 132  55 |   a =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20 175 |   b = </a:t>
            </a:r>
            <a:r>
              <a:rPr lang="en-US" dirty="0" err="1"/>
              <a:t>dor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152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0359-23D7-470C-9975-289D4FA95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10" y="226378"/>
            <a:ext cx="10515600" cy="2852737"/>
          </a:xfrm>
        </p:spPr>
        <p:txBody>
          <a:bodyPr/>
          <a:lstStyle/>
          <a:p>
            <a:r>
              <a:rPr lang="en-US" dirty="0"/>
              <a:t>Multi-Class Classification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33823-254E-4B61-9E2A-A4E254FB13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9233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7F60C-1C93-4A71-BC58-7F817106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2C4FC-3764-4184-8F14-FCE077739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5791"/>
            <a:ext cx="6035261" cy="4401172"/>
          </a:xfrm>
        </p:spPr>
        <p:txBody>
          <a:bodyPr>
            <a:normAutofit fontScale="92500"/>
          </a:bodyPr>
          <a:lstStyle/>
          <a:p>
            <a:r>
              <a:rPr lang="en-US" dirty="0"/>
              <a:t>Traditional Method: 1-vs-other method</a:t>
            </a:r>
          </a:p>
          <a:p>
            <a:pPr lvl="1"/>
            <a:r>
              <a:rPr lang="en-US" dirty="0"/>
              <a:t>Too slow. If we have n-classes, we need to train n models</a:t>
            </a:r>
          </a:p>
          <a:p>
            <a:pPr lvl="1"/>
            <a:r>
              <a:rPr lang="en-US" dirty="0"/>
              <a:t>Performance is not great, because the sample size is different for positive and negative classes</a:t>
            </a:r>
          </a:p>
          <a:p>
            <a:r>
              <a:rPr lang="en-US" dirty="0"/>
              <a:t>Multiple Neurons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Use n output neuron to correspond n classes.</a:t>
            </a:r>
          </a:p>
          <a:p>
            <a:pPr lvl="1"/>
            <a:r>
              <a:rPr lang="en-US" dirty="0"/>
              <a:t>Easy, fast, and robust</a:t>
            </a:r>
          </a:p>
          <a:p>
            <a:pPr lvl="1"/>
            <a:r>
              <a:rPr lang="en-US" dirty="0"/>
              <a:t>Problem: how to model the probability? The values in the neural network can be negative or greater than 1.</a:t>
            </a:r>
          </a:p>
        </p:txBody>
      </p:sp>
      <p:pic>
        <p:nvPicPr>
          <p:cNvPr id="1028" name="Picture 4" descr="Classify Sentences via a Multilayer Perceptron (MLP) - Austin G ...">
            <a:extLst>
              <a:ext uri="{FF2B5EF4-FFF2-40B4-BE49-F238E27FC236}">
                <a16:creationId xmlns:a16="http://schemas.microsoft.com/office/drawing/2014/main" id="{B9A6503D-4458-4204-A0E7-662C6906B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819" y="1487488"/>
            <a:ext cx="3828520" cy="434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2923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170600" y="256233"/>
            <a:ext cx="1185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/>
              <a:t>Softmax: normalized exponential</a:t>
            </a:r>
            <a:endParaRPr sz="3200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298400" y="1019833"/>
            <a:ext cx="11595200" cy="567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2133"/>
              </a:spcBef>
              <a:buNone/>
            </a:pPr>
            <a:endParaRPr lang="en" dirty="0">
              <a:solidFill>
                <a:schemeClr val="dk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2133"/>
              </a:spcBef>
              <a:buNone/>
            </a:pPr>
            <a:r>
              <a:rPr lang="en" dirty="0">
                <a:solidFill>
                  <a:schemeClr val="dk1"/>
                </a:solidFill>
              </a:rPr>
              <a:t>Input: vector of reals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Output: </a:t>
            </a:r>
            <a:r>
              <a:rPr lang="en" b="1" dirty="0">
                <a:solidFill>
                  <a:schemeClr val="dk1"/>
                </a:solidFill>
              </a:rPr>
              <a:t>probability</a:t>
            </a:r>
            <a:r>
              <a:rPr lang="en" dirty="0">
                <a:solidFill>
                  <a:schemeClr val="dk1"/>
                </a:solidFill>
              </a:rPr>
              <a:t> distribution</a:t>
            </a:r>
            <a:endParaRPr dirty="0">
              <a:solidFill>
                <a:schemeClr val="dk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2133"/>
              </a:spcBef>
              <a:buNone/>
            </a:pPr>
            <a:r>
              <a:rPr lang="en" dirty="0">
                <a:solidFill>
                  <a:schemeClr val="dk1"/>
                </a:solidFill>
              </a:rPr>
              <a:t>softmax([1,2,7,3,2]):</a:t>
            </a:r>
            <a:br>
              <a:rPr lang="en" sz="2400" dirty="0">
                <a:solidFill>
                  <a:schemeClr val="dk1"/>
                </a:solidFill>
              </a:rPr>
            </a:br>
            <a:r>
              <a:rPr lang="en" sz="2400" dirty="0">
                <a:solidFill>
                  <a:schemeClr val="dk1"/>
                </a:solidFill>
              </a:rPr>
              <a:t>	Calculate e</a:t>
            </a:r>
            <a:r>
              <a:rPr lang="en" sz="2400" baseline="30000" dirty="0">
                <a:solidFill>
                  <a:schemeClr val="dk1"/>
                </a:solidFill>
              </a:rPr>
              <a:t>x</a:t>
            </a:r>
            <a:r>
              <a:rPr lang="en" sz="2400" dirty="0">
                <a:solidFill>
                  <a:schemeClr val="dk1"/>
                </a:solidFill>
              </a:rPr>
              <a:t>: [2.72, 7.39, 1096.63, 20.09, 7.39]</a:t>
            </a:r>
            <a:br>
              <a:rPr lang="en" sz="2400" dirty="0">
                <a:solidFill>
                  <a:schemeClr val="dk1"/>
                </a:solidFill>
              </a:rPr>
            </a:br>
            <a:r>
              <a:rPr lang="en" sz="2400" dirty="0">
                <a:solidFill>
                  <a:schemeClr val="dk1"/>
                </a:solidFill>
              </a:rPr>
              <a:t>	Calculate sum(e</a:t>
            </a:r>
            <a:r>
              <a:rPr lang="en" sz="2400" baseline="30000" dirty="0">
                <a:solidFill>
                  <a:schemeClr val="dk1"/>
                </a:solidFill>
              </a:rPr>
              <a:t>x</a:t>
            </a:r>
            <a:r>
              <a:rPr lang="en" sz="2400" dirty="0">
                <a:solidFill>
                  <a:schemeClr val="dk1"/>
                </a:solidFill>
              </a:rPr>
              <a:t>): 2.72+7.39+1096.63+20.09+7.39 = 1134.22</a:t>
            </a:r>
            <a:br>
              <a:rPr lang="en" sz="2400" dirty="0">
                <a:solidFill>
                  <a:schemeClr val="dk1"/>
                </a:solidFill>
              </a:rPr>
            </a:br>
            <a:r>
              <a:rPr lang="en" sz="2400" dirty="0">
                <a:solidFill>
                  <a:schemeClr val="dk1"/>
                </a:solidFill>
              </a:rPr>
              <a:t>	Normalize: e</a:t>
            </a:r>
            <a:r>
              <a:rPr lang="en" sz="2400" baseline="30000" dirty="0">
                <a:solidFill>
                  <a:schemeClr val="dk1"/>
                </a:solidFill>
              </a:rPr>
              <a:t>x</a:t>
            </a:r>
            <a:r>
              <a:rPr lang="en" sz="2400" dirty="0">
                <a:solidFill>
                  <a:schemeClr val="dk1"/>
                </a:solidFill>
              </a:rPr>
              <a:t>/sum(e</a:t>
            </a:r>
            <a:r>
              <a:rPr lang="en" sz="2400" baseline="30000" dirty="0">
                <a:solidFill>
                  <a:schemeClr val="dk1"/>
                </a:solidFill>
              </a:rPr>
              <a:t>x</a:t>
            </a:r>
            <a:r>
              <a:rPr lang="en" sz="2400" dirty="0">
                <a:solidFill>
                  <a:schemeClr val="dk1"/>
                </a:solidFill>
              </a:rPr>
              <a:t>) = [0.002, 0.007, 0.967, 0.017, 0.007]</a:t>
            </a:r>
          </a:p>
          <a:p>
            <a:pPr marL="0" indent="0">
              <a:lnSpc>
                <a:spcPct val="115000"/>
              </a:lnSpc>
              <a:spcBef>
                <a:spcPts val="2133"/>
              </a:spcBef>
              <a:buNone/>
            </a:pPr>
            <a:r>
              <a:rPr lang="en" sz="2400" dirty="0">
                <a:solidFill>
                  <a:schemeClr val="dk1"/>
                </a:solidFill>
              </a:rPr>
              <a:t>              </a:t>
            </a:r>
            <a:r>
              <a:rPr lang="en" sz="2400" dirty="0">
                <a:solidFill>
                  <a:srgbClr val="FF0000"/>
                </a:solidFill>
              </a:rPr>
              <a:t>Result is a vector of reals.</a:t>
            </a:r>
            <a:br>
              <a:rPr lang="en" sz="2400" dirty="0">
                <a:solidFill>
                  <a:srgbClr val="FF0000"/>
                </a:solidFill>
              </a:rPr>
            </a:br>
            <a:br>
              <a:rPr lang="en" sz="2400" dirty="0">
                <a:solidFill>
                  <a:schemeClr val="dk1"/>
                </a:solidFill>
              </a:rPr>
            </a:br>
            <a:endParaRPr sz="2400" dirty="0">
              <a:solidFill>
                <a:schemeClr val="dk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title" idx="2"/>
          </p:nvPr>
        </p:nvSpPr>
        <p:spPr>
          <a:xfrm>
            <a:off x="298400" y="6381033"/>
            <a:ext cx="11595200" cy="31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3969" y="1178435"/>
            <a:ext cx="4927659" cy="16898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38536A-3E84-4C15-8016-98B688E9CB9C}"/>
              </a:ext>
            </a:extLst>
          </p:cNvPr>
          <p:cNvSpPr txBox="1"/>
          <p:nvPr/>
        </p:nvSpPr>
        <p:spPr>
          <a:xfrm>
            <a:off x="2621280" y="3075057"/>
            <a:ext cx="386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1723090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0359-23D7-470C-9975-289D4FA95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7418"/>
            <a:ext cx="10515600" cy="2852737"/>
          </a:xfrm>
        </p:spPr>
        <p:txBody>
          <a:bodyPr/>
          <a:lstStyle/>
          <a:p>
            <a:r>
              <a:rPr lang="en-US" dirty="0"/>
              <a:t>A Simple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33823-254E-4B61-9E2A-A4E254FB13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Here, we will go over a simple 2-layer neural network (no bias).</a:t>
            </a:r>
          </a:p>
        </p:txBody>
      </p:sp>
    </p:spTree>
    <p:extLst>
      <p:ext uri="{BB962C8B-B14F-4D97-AF65-F5344CB8AC3E}">
        <p14:creationId xmlns:p14="http://schemas.microsoft.com/office/powerpoint/2010/main" val="671027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C3C9-9000-49FB-8E77-1952DB48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Mini-batch for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9F8AE-7956-41DA-831D-80590C541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We use a matrix to represent data. </a:t>
            </a:r>
          </a:p>
          <a:p>
            <a:r>
              <a:rPr lang="en-US" dirty="0"/>
              <a:t>If there are 10,000 images, and each image contains 784 features, we can use a 10,000 x 784 matrix to represent the whole dataset.</a:t>
            </a:r>
          </a:p>
          <a:p>
            <a:r>
              <a:rPr lang="en-US" dirty="0"/>
              <a:t>Hard to load a large dataset at once; so, we can </a:t>
            </a:r>
            <a:r>
              <a:rPr lang="en-US" dirty="0">
                <a:solidFill>
                  <a:srgbClr val="0000FF"/>
                </a:solidFill>
              </a:rPr>
              <a:t>split the dataset </a:t>
            </a:r>
            <a:r>
              <a:rPr lang="en-US" dirty="0"/>
              <a:t>into smaller batches. </a:t>
            </a:r>
          </a:p>
          <a:p>
            <a:r>
              <a:rPr lang="en-US" dirty="0"/>
              <a:t>For instance, in </a:t>
            </a:r>
            <a:r>
              <a:rPr lang="en-US" dirty="0">
                <a:solidFill>
                  <a:srgbClr val="FF0000"/>
                </a:solidFill>
              </a:rPr>
              <a:t>homework 5, we use batch size 128</a:t>
            </a:r>
            <a:r>
              <a:rPr lang="en-US" dirty="0"/>
              <a:t>. Then, each batch contains 128 images, and the corresponding data is stored in a 128 x 784 matrix.</a:t>
            </a:r>
          </a:p>
          <a:p>
            <a:r>
              <a:rPr lang="en-US" dirty="0"/>
              <a:t>Then, we can feed batches one-by-one to the ML model, and train it for each batch.</a:t>
            </a:r>
          </a:p>
        </p:txBody>
      </p:sp>
    </p:spTree>
    <p:extLst>
      <p:ext uri="{BB962C8B-B14F-4D97-AF65-F5344CB8AC3E}">
        <p14:creationId xmlns:p14="http://schemas.microsoft.com/office/powerpoint/2010/main" val="326574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SVM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525963"/>
          </a:xfrm>
        </p:spPr>
        <p:txBody>
          <a:bodyPr/>
          <a:lstStyle/>
          <a:p>
            <a:r>
              <a:rPr lang="en-US" dirty="0" err="1"/>
              <a:t>y</a:t>
            </a:r>
            <a:r>
              <a:rPr lang="en-US" baseline="-25000" dirty="0" err="1"/>
              <a:t>SVM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q</a:t>
            </a:r>
            <a:r>
              <a:rPr lang="en-US" dirty="0"/>
              <a:t>) = </a:t>
            </a:r>
            <a:r>
              <a:rPr lang="en-US" dirty="0" err="1"/>
              <a:t>argmax</a:t>
            </a:r>
            <a:r>
              <a:rPr lang="en-US" dirty="0"/>
              <a:t> </a:t>
            </a:r>
            <a:r>
              <a:rPr lang="el-GR" dirty="0">
                <a:latin typeface="Arial"/>
                <a:cs typeface="Arial"/>
              </a:rPr>
              <a:t>Σ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l-GR" dirty="0">
                <a:latin typeface="Arial"/>
                <a:cs typeface="Arial"/>
              </a:rPr>
              <a:t>α</a:t>
            </a:r>
            <a:r>
              <a:rPr lang="en-US" baseline="-25000" dirty="0" err="1">
                <a:latin typeface="Arial"/>
                <a:cs typeface="Arial"/>
              </a:rPr>
              <a:t>i,c</a:t>
            </a:r>
            <a:r>
              <a:rPr lang="en-US" dirty="0">
                <a:latin typeface="Arial"/>
                <a:cs typeface="Arial"/>
              </a:rPr>
              <a:t> K(</a:t>
            </a:r>
            <a:r>
              <a:rPr lang="en-US" dirty="0" err="1">
                <a:latin typeface="Arial"/>
                <a:cs typeface="Arial"/>
              </a:rPr>
              <a:t>x</a:t>
            </a:r>
            <a:r>
              <a:rPr lang="en-US" baseline="-25000" dirty="0" err="1">
                <a:latin typeface="Arial"/>
                <a:cs typeface="Arial"/>
              </a:rPr>
              <a:t>i</a:t>
            </a:r>
            <a:r>
              <a:rPr lang="en-US" dirty="0" err="1">
                <a:latin typeface="Arial"/>
                <a:cs typeface="Arial"/>
              </a:rPr>
              <a:t>,x</a:t>
            </a:r>
            <a:r>
              <a:rPr lang="en-US" baseline="-25000" dirty="0" err="1">
                <a:latin typeface="Arial"/>
                <a:cs typeface="Arial"/>
              </a:rPr>
              <a:t>q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lang="en-US" baseline="-25000" dirty="0" err="1">
                <a:solidFill>
                  <a:srgbClr val="0000FF"/>
                </a:solidFill>
                <a:latin typeface="Arial"/>
                <a:cs typeface="Arial"/>
              </a:rPr>
              <a:t>q</a:t>
            </a:r>
            <a:r>
              <a:rPr lang="en-US" dirty="0">
                <a:latin typeface="Arial"/>
                <a:cs typeface="Arial"/>
              </a:rPr>
              <a:t> is a query or unknown object</a:t>
            </a:r>
          </a:p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lang="en-US" dirty="0">
                <a:latin typeface="Arial"/>
                <a:cs typeface="Arial"/>
              </a:rPr>
              <a:t> indexes the classes</a:t>
            </a:r>
          </a:p>
          <a:p>
            <a:r>
              <a:rPr lang="en-US" dirty="0">
                <a:latin typeface="Arial"/>
                <a:cs typeface="Arial"/>
              </a:rPr>
              <a:t>there are m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support vectors x</a:t>
            </a:r>
            <a:r>
              <a:rPr lang="en-US" baseline="-2500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with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weights </a:t>
            </a:r>
            <a:r>
              <a:rPr lang="el-GR" dirty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lang="en-US" baseline="-25000" dirty="0" err="1">
                <a:solidFill>
                  <a:srgbClr val="0000FF"/>
                </a:solidFill>
                <a:latin typeface="Arial"/>
                <a:cs typeface="Arial"/>
              </a:rPr>
              <a:t>i,c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=1 to m for class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</a:p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lang="en-US" dirty="0">
                <a:latin typeface="Arial"/>
                <a:cs typeface="Arial"/>
              </a:rPr>
              <a:t> is the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kernel function </a:t>
            </a:r>
            <a:r>
              <a:rPr lang="en-US" dirty="0">
                <a:latin typeface="Arial"/>
                <a:cs typeface="Arial"/>
              </a:rPr>
              <a:t>that compares x</a:t>
            </a:r>
            <a:r>
              <a:rPr lang="en-US" baseline="-25000" dirty="0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 to </a:t>
            </a:r>
            <a:r>
              <a:rPr lang="en-US" dirty="0" err="1">
                <a:latin typeface="Arial"/>
                <a:cs typeface="Arial"/>
              </a:rPr>
              <a:t>x</a:t>
            </a:r>
            <a:r>
              <a:rPr lang="en-US" baseline="-25000" dirty="0" err="1">
                <a:latin typeface="Arial"/>
                <a:cs typeface="Arial"/>
              </a:rPr>
              <a:t>q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3997960" y="1598662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           </a:t>
            </a:r>
            <a:r>
              <a:rPr lang="en-US" dirty="0" err="1"/>
              <a:t>i</a:t>
            </a:r>
            <a:r>
              <a:rPr lang="en-US" dirty="0"/>
              <a:t>=1,m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7996" y="5791201"/>
            <a:ext cx="82405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*** This is for multiple class SVMs with support vectors</a:t>
            </a:r>
          </a:p>
          <a:p>
            <a:r>
              <a:rPr lang="en-US" sz="2800" dirty="0">
                <a:solidFill>
                  <a:srgbClr val="0000FF"/>
                </a:solidFill>
              </a:rPr>
              <a:t>for every class; we’ll see a simpler equation for 2 class.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B561CD3-549C-4E77-965C-C9DB470E5259}"/>
                  </a:ext>
                </a:extLst>
              </p14:cNvPr>
              <p14:cNvContentPartPr/>
              <p14:nvPr/>
            </p14:nvContentPartPr>
            <p14:xfrm>
              <a:off x="6036480" y="1758960"/>
              <a:ext cx="270720" cy="39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B561CD3-549C-4E77-965C-C9DB470E52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27120" y="1749600"/>
                <a:ext cx="289440" cy="5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112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376E6-F9EC-40AC-B683-FD3A7C37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Easy Example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88B6E2B-ACD8-40D0-A194-EBBB8B845030}"/>
              </a:ext>
            </a:extLst>
          </p:cNvPr>
          <p:cNvSpPr/>
          <p:nvPr/>
        </p:nvSpPr>
        <p:spPr>
          <a:xfrm>
            <a:off x="2688259" y="194260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4029BB5-180D-4061-87D2-268717D365C0}"/>
              </a:ext>
            </a:extLst>
          </p:cNvPr>
          <p:cNvSpPr/>
          <p:nvPr/>
        </p:nvSpPr>
        <p:spPr>
          <a:xfrm>
            <a:off x="2688259" y="2856026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FC7F1DF-0A57-4DB1-AFBB-35EE8B62450C}"/>
              </a:ext>
            </a:extLst>
          </p:cNvPr>
          <p:cNvSpPr/>
          <p:nvPr/>
        </p:nvSpPr>
        <p:spPr>
          <a:xfrm>
            <a:off x="2688259" y="384187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01307C2-3DC2-4DEB-8DDC-3B19F5F0A7E1}"/>
              </a:ext>
            </a:extLst>
          </p:cNvPr>
          <p:cNvSpPr/>
          <p:nvPr/>
        </p:nvSpPr>
        <p:spPr>
          <a:xfrm>
            <a:off x="5332198" y="1350393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FC147E6-59EB-4253-AE11-016E6DC4414C}"/>
              </a:ext>
            </a:extLst>
          </p:cNvPr>
          <p:cNvSpPr/>
          <p:nvPr/>
        </p:nvSpPr>
        <p:spPr>
          <a:xfrm>
            <a:off x="5345283" y="4226557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71BF752A-36D5-4386-B4B1-6781ED37E787}"/>
              </a:ext>
            </a:extLst>
          </p:cNvPr>
          <p:cNvSpPr/>
          <p:nvPr/>
        </p:nvSpPr>
        <p:spPr>
          <a:xfrm>
            <a:off x="8273091" y="1562763"/>
            <a:ext cx="694310" cy="694944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85C60F83-841E-4899-95C8-C6286714461A}"/>
              </a:ext>
            </a:extLst>
          </p:cNvPr>
          <p:cNvSpPr/>
          <p:nvPr/>
        </p:nvSpPr>
        <p:spPr>
          <a:xfrm>
            <a:off x="8286176" y="3648155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A2288-3F01-43D2-8A77-689FC5DA08A6}"/>
              </a:ext>
            </a:extLst>
          </p:cNvPr>
          <p:cNvSpPr txBox="1"/>
          <p:nvPr/>
        </p:nvSpPr>
        <p:spPr>
          <a:xfrm>
            <a:off x="2437095" y="5082017"/>
            <a:ext cx="125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8A03F-5676-4FC5-A057-34FCBE4061C5}"/>
              </a:ext>
            </a:extLst>
          </p:cNvPr>
          <p:cNvSpPr txBox="1"/>
          <p:nvPr/>
        </p:nvSpPr>
        <p:spPr>
          <a:xfrm>
            <a:off x="4997755" y="5015386"/>
            <a:ext cx="182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1-st Layer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E768AE-B09C-4312-8B50-42614DFBCD1D}"/>
              </a:ext>
            </a:extLst>
          </p:cNvPr>
          <p:cNvSpPr txBox="1"/>
          <p:nvPr/>
        </p:nvSpPr>
        <p:spPr>
          <a:xfrm>
            <a:off x="7843038" y="4879573"/>
            <a:ext cx="155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Layer</a:t>
            </a:r>
          </a:p>
          <a:p>
            <a:r>
              <a:rPr lang="en-US" dirty="0"/>
              <a:t>with </a:t>
            </a:r>
            <a:r>
              <a:rPr lang="en-US" dirty="0" err="1"/>
              <a:t>Softmax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E04F80-0C15-4B32-BF2B-5F7E7C8D54C6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3382569" y="1697865"/>
            <a:ext cx="1949629" cy="592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F4E9C5-F507-468B-953C-E1A78F64DE89}"/>
              </a:ext>
            </a:extLst>
          </p:cNvPr>
          <p:cNvSpPr txBox="1"/>
          <p:nvPr/>
        </p:nvSpPr>
        <p:spPr>
          <a:xfrm>
            <a:off x="4143308" y="1669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8D4177-5DBE-4642-94F4-EFE708A2751B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3382569" y="1697865"/>
            <a:ext cx="1949629" cy="1505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568D8C-6461-4F85-BF3C-D6921308B14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3382569" y="1697865"/>
            <a:ext cx="1949629" cy="249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CB42A11-A875-4D21-86F8-198B7C82A9B3}"/>
              </a:ext>
            </a:extLst>
          </p:cNvPr>
          <p:cNvSpPr txBox="1"/>
          <p:nvPr/>
        </p:nvSpPr>
        <p:spPr>
          <a:xfrm>
            <a:off x="4055945" y="20975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0.1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1E39A6-C311-46E4-A724-E2D096F2EE83}"/>
              </a:ext>
            </a:extLst>
          </p:cNvPr>
          <p:cNvSpPr txBox="1"/>
          <p:nvPr/>
        </p:nvSpPr>
        <p:spPr>
          <a:xfrm>
            <a:off x="4588121" y="232099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-2.3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168C16-01E6-4273-A277-E130BCA3051E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3382569" y="2290079"/>
            <a:ext cx="1962714" cy="228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BB9571-17B1-43E7-9FDE-A9DCFD791E89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382569" y="3203498"/>
            <a:ext cx="1962714" cy="1370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208CC8-2BD3-4894-9630-6B18AB4FD819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3382569" y="4189349"/>
            <a:ext cx="1962714" cy="38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729C734-8A42-405E-9156-4E90B87A1923}"/>
              </a:ext>
            </a:extLst>
          </p:cNvPr>
          <p:cNvSpPr txBox="1"/>
          <p:nvPr/>
        </p:nvSpPr>
        <p:spPr>
          <a:xfrm>
            <a:off x="4722647" y="364788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0.5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6474A3-E933-48D1-B3A6-66315D373E0B}"/>
              </a:ext>
            </a:extLst>
          </p:cNvPr>
          <p:cNvSpPr txBox="1"/>
          <p:nvPr/>
        </p:nvSpPr>
        <p:spPr>
          <a:xfrm>
            <a:off x="4478581" y="39330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033A55-4501-4AC6-A819-F7CA7890124A}"/>
              </a:ext>
            </a:extLst>
          </p:cNvPr>
          <p:cNvSpPr txBox="1"/>
          <p:nvPr/>
        </p:nvSpPr>
        <p:spPr>
          <a:xfrm>
            <a:off x="4205109" y="4399072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-0.5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CBB67C3-FAB9-479D-AAA1-527EE9198D2E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6026508" y="1697865"/>
            <a:ext cx="2246583" cy="21237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C64A4CA-CCA4-47CE-8F0D-1C03F6363B2C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039593" y="1910235"/>
            <a:ext cx="2233498" cy="26637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323AD68-8FAC-47F3-BBBE-AF9FA9493534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>
            <a:off x="6026508" y="1697865"/>
            <a:ext cx="2259668" cy="229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99F680C-86FE-4DDD-81BD-A07B4338D88C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6039593" y="3995627"/>
            <a:ext cx="2246583" cy="57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0BD7B53-0ADA-4ACC-AC90-177A15E9D5BA}"/>
              </a:ext>
            </a:extLst>
          </p:cNvPr>
          <p:cNvSpPr txBox="1"/>
          <p:nvPr/>
        </p:nvSpPr>
        <p:spPr>
          <a:xfrm>
            <a:off x="7519558" y="15627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0.7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F62F58-2A22-4601-8A4E-C0297EC9D411}"/>
              </a:ext>
            </a:extLst>
          </p:cNvPr>
          <p:cNvSpPr txBox="1"/>
          <p:nvPr/>
        </p:nvSpPr>
        <p:spPr>
          <a:xfrm>
            <a:off x="7389670" y="3484344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-2.1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CEDC54D-2648-4978-A198-574C82F22AA1}"/>
              </a:ext>
            </a:extLst>
          </p:cNvPr>
          <p:cNvSpPr txBox="1"/>
          <p:nvPr/>
        </p:nvSpPr>
        <p:spPr>
          <a:xfrm>
            <a:off x="7389670" y="415289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-0.2</a:t>
            </a:r>
          </a:p>
        </p:txBody>
      </p:sp>
      <p:graphicFrame>
        <p:nvGraphicFramePr>
          <p:cNvPr id="52" name="Table 15">
            <a:extLst>
              <a:ext uri="{FF2B5EF4-FFF2-40B4-BE49-F238E27FC236}">
                <a16:creationId xmlns:a16="http://schemas.microsoft.com/office/drawing/2014/main" id="{34EF56D9-1E0B-46C9-9AE8-DF3D61446E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551459"/>
              </p:ext>
            </p:extLst>
          </p:nvPr>
        </p:nvGraphicFramePr>
        <p:xfrm>
          <a:off x="1688341" y="5402774"/>
          <a:ext cx="1771332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3099286457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639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p:graphicFrame>
        <p:nvGraphicFramePr>
          <p:cNvPr id="53" name="Table 15">
            <a:extLst>
              <a:ext uri="{FF2B5EF4-FFF2-40B4-BE49-F238E27FC236}">
                <a16:creationId xmlns:a16="http://schemas.microsoft.com/office/drawing/2014/main" id="{F5289D3B-8415-4950-927B-166539F92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102735"/>
              </p:ext>
            </p:extLst>
          </p:nvPr>
        </p:nvGraphicFramePr>
        <p:xfrm>
          <a:off x="4486236" y="5629193"/>
          <a:ext cx="1180888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42422C6-FD05-4D83-BE9C-907B3E8CE50E}"/>
                  </a:ext>
                </a:extLst>
              </p:cNvPr>
              <p:cNvSpPr txBox="1"/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42422C6-FD05-4D83-BE9C-907B3E8CE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88D663C-3C11-4F52-85DF-EAC1D677C5C8}"/>
                  </a:ext>
                </a:extLst>
              </p:cNvPr>
              <p:cNvSpPr txBox="1"/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88D663C-3C11-4F52-85DF-EAC1D677C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40359FB-B2D9-47AF-9BB9-5A87F1D4FA4F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40359FB-B2D9-47AF-9BB9-5A87F1D4F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7" name="Table 15">
            <a:extLst>
              <a:ext uri="{FF2B5EF4-FFF2-40B4-BE49-F238E27FC236}">
                <a16:creationId xmlns:a16="http://schemas.microsoft.com/office/drawing/2014/main" id="{D9EE9B3E-E524-472E-A75B-126E7115F9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510320"/>
              </p:ext>
            </p:extLst>
          </p:nvPr>
        </p:nvGraphicFramePr>
        <p:xfrm>
          <a:off x="8071631" y="5725383"/>
          <a:ext cx="1180888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34ED8B10-4AC0-45A6-9F3A-C82BAD488692}"/>
              </a:ext>
            </a:extLst>
          </p:cNvPr>
          <p:cNvSpPr txBox="1"/>
          <p:nvPr/>
        </p:nvSpPr>
        <p:spPr>
          <a:xfrm>
            <a:off x="9554117" y="331951"/>
            <a:ext cx="2546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Here, we use batch size of 4, and we only visualize the first sample  for simplicity.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6D94A49-3575-47F4-A5B4-7BB9FCE818B7}"/>
              </a:ext>
            </a:extLst>
          </p:cNvPr>
          <p:cNvSpPr txBox="1"/>
          <p:nvPr/>
        </p:nvSpPr>
        <p:spPr>
          <a:xfrm>
            <a:off x="7379116" y="2222648"/>
            <a:ext cx="56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371DB5-4018-41D1-BFD4-474306D6CF3A}"/>
              </a:ext>
            </a:extLst>
          </p:cNvPr>
          <p:cNvSpPr txBox="1"/>
          <p:nvPr/>
        </p:nvSpPr>
        <p:spPr>
          <a:xfrm>
            <a:off x="1306434" y="2070567"/>
            <a:ext cx="135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pixel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192626C-A913-45BD-A6D8-EADDC2F59ED7}"/>
              </a:ext>
            </a:extLst>
          </p:cNvPr>
          <p:cNvSpPr txBox="1"/>
          <p:nvPr/>
        </p:nvSpPr>
        <p:spPr>
          <a:xfrm>
            <a:off x="1334316" y="3058878"/>
            <a:ext cx="135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 pixel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BA8598B-86D8-49F9-90CE-9DB344324E0E}"/>
              </a:ext>
            </a:extLst>
          </p:cNvPr>
          <p:cNvSpPr txBox="1"/>
          <p:nvPr/>
        </p:nvSpPr>
        <p:spPr>
          <a:xfrm>
            <a:off x="1334673" y="4029740"/>
            <a:ext cx="135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Third pixel</a:t>
            </a:r>
          </a:p>
        </p:txBody>
      </p:sp>
    </p:spTree>
    <p:extLst>
      <p:ext uri="{BB962C8B-B14F-4D97-AF65-F5344CB8AC3E}">
        <p14:creationId xmlns:p14="http://schemas.microsoft.com/office/powerpoint/2010/main" val="15071855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376E6-F9EC-40AC-B683-FD3A7C37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0" y="-58907"/>
            <a:ext cx="10515600" cy="1325563"/>
          </a:xfrm>
        </p:spPr>
        <p:txBody>
          <a:bodyPr/>
          <a:lstStyle/>
          <a:p>
            <a:r>
              <a:rPr lang="en-US" dirty="0"/>
              <a:t>[Example] Forward Pass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88B6E2B-ACD8-40D0-A194-EBBB8B845030}"/>
              </a:ext>
            </a:extLst>
          </p:cNvPr>
          <p:cNvSpPr/>
          <p:nvPr/>
        </p:nvSpPr>
        <p:spPr>
          <a:xfrm>
            <a:off x="2688259" y="194260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4029BB5-180D-4061-87D2-268717D365C0}"/>
              </a:ext>
            </a:extLst>
          </p:cNvPr>
          <p:cNvSpPr/>
          <p:nvPr/>
        </p:nvSpPr>
        <p:spPr>
          <a:xfrm>
            <a:off x="2688259" y="2856026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FC7F1DF-0A57-4DB1-AFBB-35EE8B62450C}"/>
              </a:ext>
            </a:extLst>
          </p:cNvPr>
          <p:cNvSpPr/>
          <p:nvPr/>
        </p:nvSpPr>
        <p:spPr>
          <a:xfrm>
            <a:off x="2688259" y="384187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01307C2-3DC2-4DEB-8DDC-3B19F5F0A7E1}"/>
              </a:ext>
            </a:extLst>
          </p:cNvPr>
          <p:cNvSpPr/>
          <p:nvPr/>
        </p:nvSpPr>
        <p:spPr>
          <a:xfrm>
            <a:off x="5332198" y="1350393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FC147E6-59EB-4253-AE11-016E6DC4414C}"/>
              </a:ext>
            </a:extLst>
          </p:cNvPr>
          <p:cNvSpPr/>
          <p:nvPr/>
        </p:nvSpPr>
        <p:spPr>
          <a:xfrm>
            <a:off x="5345283" y="4226557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1.5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71BF752A-36D5-4386-B4B1-6781ED37E787}"/>
              </a:ext>
            </a:extLst>
          </p:cNvPr>
          <p:cNvSpPr/>
          <p:nvPr/>
        </p:nvSpPr>
        <p:spPr>
          <a:xfrm>
            <a:off x="8273091" y="1562763"/>
            <a:ext cx="694310" cy="694944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.61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85C60F83-841E-4899-95C8-C6286714461A}"/>
              </a:ext>
            </a:extLst>
          </p:cNvPr>
          <p:cNvSpPr/>
          <p:nvPr/>
        </p:nvSpPr>
        <p:spPr>
          <a:xfrm>
            <a:off x="8286176" y="3648155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.39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A2288-3F01-43D2-8A77-689FC5DA08A6}"/>
              </a:ext>
            </a:extLst>
          </p:cNvPr>
          <p:cNvSpPr txBox="1"/>
          <p:nvPr/>
        </p:nvSpPr>
        <p:spPr>
          <a:xfrm>
            <a:off x="2437095" y="5082017"/>
            <a:ext cx="125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8A03F-5676-4FC5-A057-34FCBE4061C5}"/>
              </a:ext>
            </a:extLst>
          </p:cNvPr>
          <p:cNvSpPr txBox="1"/>
          <p:nvPr/>
        </p:nvSpPr>
        <p:spPr>
          <a:xfrm>
            <a:off x="4871553" y="4863624"/>
            <a:ext cx="182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1-st Layer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E768AE-B09C-4312-8B50-42614DFBCD1D}"/>
              </a:ext>
            </a:extLst>
          </p:cNvPr>
          <p:cNvSpPr txBox="1"/>
          <p:nvPr/>
        </p:nvSpPr>
        <p:spPr>
          <a:xfrm>
            <a:off x="7869898" y="4715980"/>
            <a:ext cx="155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Layer</a:t>
            </a:r>
          </a:p>
          <a:p>
            <a:r>
              <a:rPr lang="en-US" dirty="0"/>
              <a:t>with </a:t>
            </a:r>
            <a:r>
              <a:rPr lang="en-US" dirty="0" err="1"/>
              <a:t>Softmax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E04F80-0C15-4B32-BF2B-5F7E7C8D54C6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3382569" y="1697865"/>
            <a:ext cx="1949629" cy="592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F4E9C5-F507-468B-953C-E1A78F64DE89}"/>
              </a:ext>
            </a:extLst>
          </p:cNvPr>
          <p:cNvSpPr txBox="1"/>
          <p:nvPr/>
        </p:nvSpPr>
        <p:spPr>
          <a:xfrm>
            <a:off x="4143308" y="1669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8D4177-5DBE-4642-94F4-EFE708A2751B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3382569" y="1697865"/>
            <a:ext cx="1949629" cy="1505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568D8C-6461-4F85-BF3C-D6921308B14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3382569" y="1697865"/>
            <a:ext cx="1949629" cy="249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CB42A11-A875-4D21-86F8-198B7C82A9B3}"/>
              </a:ext>
            </a:extLst>
          </p:cNvPr>
          <p:cNvSpPr txBox="1"/>
          <p:nvPr/>
        </p:nvSpPr>
        <p:spPr>
          <a:xfrm>
            <a:off x="4055945" y="20975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0.1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1E39A6-C311-46E4-A724-E2D096F2EE83}"/>
              </a:ext>
            </a:extLst>
          </p:cNvPr>
          <p:cNvSpPr txBox="1"/>
          <p:nvPr/>
        </p:nvSpPr>
        <p:spPr>
          <a:xfrm>
            <a:off x="4588121" y="232099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-2.3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168C16-01E6-4273-A277-E130BCA3051E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3382569" y="2290079"/>
            <a:ext cx="1962714" cy="228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BB9571-17B1-43E7-9FDE-A9DCFD791E89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382569" y="3203498"/>
            <a:ext cx="1962714" cy="1370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208CC8-2BD3-4894-9630-6B18AB4FD819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3382569" y="4189349"/>
            <a:ext cx="1962714" cy="38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729C734-8A42-405E-9156-4E90B87A1923}"/>
              </a:ext>
            </a:extLst>
          </p:cNvPr>
          <p:cNvSpPr txBox="1"/>
          <p:nvPr/>
        </p:nvSpPr>
        <p:spPr>
          <a:xfrm>
            <a:off x="4722647" y="364788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0.5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6474A3-E933-48D1-B3A6-66315D373E0B}"/>
              </a:ext>
            </a:extLst>
          </p:cNvPr>
          <p:cNvSpPr txBox="1"/>
          <p:nvPr/>
        </p:nvSpPr>
        <p:spPr>
          <a:xfrm>
            <a:off x="4478581" y="39330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033A55-4501-4AC6-A819-F7CA7890124A}"/>
              </a:ext>
            </a:extLst>
          </p:cNvPr>
          <p:cNvSpPr txBox="1"/>
          <p:nvPr/>
        </p:nvSpPr>
        <p:spPr>
          <a:xfrm>
            <a:off x="4205109" y="4399072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-0.5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CBB67C3-FAB9-479D-AAA1-527EE9198D2E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6026508" y="1697865"/>
            <a:ext cx="2246583" cy="21237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C64A4CA-CCA4-47CE-8F0D-1C03F6363B2C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039593" y="1910235"/>
            <a:ext cx="2233498" cy="26637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323AD68-8FAC-47F3-BBBE-AF9FA9493534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>
            <a:off x="6026508" y="1697865"/>
            <a:ext cx="2259668" cy="229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99F680C-86FE-4DDD-81BD-A07B4338D88C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6039593" y="3995627"/>
            <a:ext cx="2246583" cy="57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0BD7B53-0ADA-4ACC-AC90-177A15E9D5BA}"/>
              </a:ext>
            </a:extLst>
          </p:cNvPr>
          <p:cNvSpPr txBox="1"/>
          <p:nvPr/>
        </p:nvSpPr>
        <p:spPr>
          <a:xfrm>
            <a:off x="7519558" y="15627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0.7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24E268B-6EFD-446E-BD83-9D4B598E60BA}"/>
              </a:ext>
            </a:extLst>
          </p:cNvPr>
          <p:cNvSpPr txBox="1"/>
          <p:nvPr/>
        </p:nvSpPr>
        <p:spPr>
          <a:xfrm>
            <a:off x="7379116" y="2222648"/>
            <a:ext cx="56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F62F58-2A22-4601-8A4E-C0297EC9D411}"/>
              </a:ext>
            </a:extLst>
          </p:cNvPr>
          <p:cNvSpPr txBox="1"/>
          <p:nvPr/>
        </p:nvSpPr>
        <p:spPr>
          <a:xfrm>
            <a:off x="7389670" y="3484344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-2.1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CEDC54D-2648-4978-A198-574C82F22AA1}"/>
              </a:ext>
            </a:extLst>
          </p:cNvPr>
          <p:cNvSpPr txBox="1"/>
          <p:nvPr/>
        </p:nvSpPr>
        <p:spPr>
          <a:xfrm>
            <a:off x="7389670" y="415289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-0.2</a:t>
            </a:r>
          </a:p>
        </p:txBody>
      </p:sp>
      <p:graphicFrame>
        <p:nvGraphicFramePr>
          <p:cNvPr id="44" name="Table 15">
            <a:extLst>
              <a:ext uri="{FF2B5EF4-FFF2-40B4-BE49-F238E27FC236}">
                <a16:creationId xmlns:a16="http://schemas.microsoft.com/office/drawing/2014/main" id="{8D90FABC-2D78-41BF-8744-18EED5415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533341"/>
              </p:ext>
            </p:extLst>
          </p:nvPr>
        </p:nvGraphicFramePr>
        <p:xfrm>
          <a:off x="4486236" y="5629193"/>
          <a:ext cx="1180888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E00FF19-B6A0-46FA-8480-2D364817044C}"/>
                  </a:ext>
                </a:extLst>
              </p:cNvPr>
              <p:cNvSpPr txBox="1"/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E00FF19-B6A0-46FA-8480-2D3648170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597EC71-A5DD-471E-BD7A-60103B9B08CE}"/>
                  </a:ext>
                </a:extLst>
              </p:cNvPr>
              <p:cNvSpPr txBox="1"/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597EC71-A5DD-471E-BD7A-60103B9B0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FC48BBE-6BBA-4D64-A282-45A74AD1368A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FC48BBE-6BBA-4D64-A282-45A74AD13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" name="Table 15">
            <a:extLst>
              <a:ext uri="{FF2B5EF4-FFF2-40B4-BE49-F238E27FC236}">
                <a16:creationId xmlns:a16="http://schemas.microsoft.com/office/drawing/2014/main" id="{FB37E468-9CD0-4EE9-B403-5192596C00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686991"/>
              </p:ext>
            </p:extLst>
          </p:nvPr>
        </p:nvGraphicFramePr>
        <p:xfrm>
          <a:off x="8071631" y="5725383"/>
          <a:ext cx="1180888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3A0B8885-C79A-40AD-AA08-E5E8446E7E83}"/>
              </a:ext>
            </a:extLst>
          </p:cNvPr>
          <p:cNvSpPr txBox="1"/>
          <p:nvPr/>
        </p:nvSpPr>
        <p:spPr>
          <a:xfrm>
            <a:off x="8423869" y="120350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835D9A-6F1A-4680-8E06-D8413D07B30D}"/>
              </a:ext>
            </a:extLst>
          </p:cNvPr>
          <p:cNvSpPr txBox="1"/>
          <p:nvPr/>
        </p:nvSpPr>
        <p:spPr>
          <a:xfrm>
            <a:off x="8336094" y="329967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-0.3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EDFA16E-6ECE-4F48-B34F-0FC421FC2C3A}"/>
                  </a:ext>
                </a:extLst>
              </p:cNvPr>
              <p:cNvSpPr txBox="1"/>
              <p:nvPr/>
            </p:nvSpPr>
            <p:spPr>
              <a:xfrm>
                <a:off x="9294437" y="6041967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EDFA16E-6ECE-4F48-B34F-0FC421FC2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437" y="6041967"/>
                <a:ext cx="52358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5D47596-6346-42C1-AF67-F3069B138B8B}"/>
                  </a:ext>
                </a:extLst>
              </p:cNvPr>
              <p:cNvSpPr txBox="1"/>
              <p:nvPr/>
            </p:nvSpPr>
            <p:spPr>
              <a:xfrm>
                <a:off x="5802761" y="595338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5D47596-6346-42C1-AF67-F3069B138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761" y="5953385"/>
                <a:ext cx="523589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4" name="Table 15">
            <a:extLst>
              <a:ext uri="{FF2B5EF4-FFF2-40B4-BE49-F238E27FC236}">
                <a16:creationId xmlns:a16="http://schemas.microsoft.com/office/drawing/2014/main" id="{F7198104-3CCC-481D-80C8-142D301229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238651"/>
              </p:ext>
            </p:extLst>
          </p:nvPr>
        </p:nvGraphicFramePr>
        <p:xfrm>
          <a:off x="6202624" y="5359623"/>
          <a:ext cx="1180888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506693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</a:tbl>
          </a:graphicData>
        </a:graphic>
      </p:graphicFrame>
      <p:graphicFrame>
        <p:nvGraphicFramePr>
          <p:cNvPr id="56" name="Table 15">
            <a:extLst>
              <a:ext uri="{FF2B5EF4-FFF2-40B4-BE49-F238E27FC236}">
                <a16:creationId xmlns:a16="http://schemas.microsoft.com/office/drawing/2014/main" id="{70A2C8CB-1538-4572-B039-CA45B6C2BA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87534"/>
              </p:ext>
            </p:extLst>
          </p:nvPr>
        </p:nvGraphicFramePr>
        <p:xfrm>
          <a:off x="1688341" y="5402774"/>
          <a:ext cx="1771332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3099286457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639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p:graphicFrame>
        <p:nvGraphicFramePr>
          <p:cNvPr id="57" name="Table 15">
            <a:extLst>
              <a:ext uri="{FF2B5EF4-FFF2-40B4-BE49-F238E27FC236}">
                <a16:creationId xmlns:a16="http://schemas.microsoft.com/office/drawing/2014/main" id="{E3EE1F9F-09A9-4639-8CA5-82FF79FFD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848847"/>
              </p:ext>
            </p:extLst>
          </p:nvPr>
        </p:nvGraphicFramePr>
        <p:xfrm>
          <a:off x="9780823" y="5310447"/>
          <a:ext cx="1180888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03503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8982F9-CB41-4388-A966-30DCEC631433}"/>
                  </a:ext>
                </a:extLst>
              </p:cNvPr>
              <p:cNvSpPr txBox="1"/>
              <p:nvPr/>
            </p:nvSpPr>
            <p:spPr>
              <a:xfrm>
                <a:off x="8777462" y="2246904"/>
                <a:ext cx="3458254" cy="5643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0.15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0.15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−0.3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1.16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1.16+0.74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=0.61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8982F9-CB41-4388-A966-30DCEC631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462" y="2246904"/>
                <a:ext cx="3458254" cy="56432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8FAF429-8568-48B5-AA28-EA50EF7A18A5}"/>
                  </a:ext>
                </a:extLst>
              </p:cNvPr>
              <p:cNvSpPr txBox="1"/>
              <p:nvPr/>
            </p:nvSpPr>
            <p:spPr>
              <a:xfrm>
                <a:off x="8720585" y="4146659"/>
                <a:ext cx="3455048" cy="560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−0.3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0.15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−0.3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0.74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1.16+0.74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=0.39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8FAF429-8568-48B5-AA28-EA50EF7A1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585" y="4146659"/>
                <a:ext cx="3455048" cy="5604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5272FE31-A193-4F7B-9A3F-F6120737B88F}"/>
              </a:ext>
            </a:extLst>
          </p:cNvPr>
          <p:cNvSpPr txBox="1"/>
          <p:nvPr/>
        </p:nvSpPr>
        <p:spPr>
          <a:xfrm flipH="1">
            <a:off x="5368067" y="983933"/>
            <a:ext cx="1316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-6.0</a:t>
            </a:r>
          </a:p>
          <a:p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B99C3E3-2448-4BEF-86A1-2F6C3599DF41}"/>
              </a:ext>
            </a:extLst>
          </p:cNvPr>
          <p:cNvSpPr txBox="1"/>
          <p:nvPr/>
        </p:nvSpPr>
        <p:spPr>
          <a:xfrm>
            <a:off x="5435828" y="3889970"/>
            <a:ext cx="73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1.5</a:t>
            </a:r>
          </a:p>
        </p:txBody>
      </p:sp>
    </p:spTree>
    <p:extLst>
      <p:ext uri="{BB962C8B-B14F-4D97-AF65-F5344CB8AC3E}">
        <p14:creationId xmlns:p14="http://schemas.microsoft.com/office/powerpoint/2010/main" val="37970235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376E6-F9EC-40AC-B683-FD3A7C37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[Example] Ground Truth and Loss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88B6E2B-ACD8-40D0-A194-EBBB8B845030}"/>
              </a:ext>
            </a:extLst>
          </p:cNvPr>
          <p:cNvSpPr/>
          <p:nvPr/>
        </p:nvSpPr>
        <p:spPr>
          <a:xfrm>
            <a:off x="2688259" y="194260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4029BB5-180D-4061-87D2-268717D365C0}"/>
              </a:ext>
            </a:extLst>
          </p:cNvPr>
          <p:cNvSpPr/>
          <p:nvPr/>
        </p:nvSpPr>
        <p:spPr>
          <a:xfrm>
            <a:off x="2688259" y="2856026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FC7F1DF-0A57-4DB1-AFBB-35EE8B62450C}"/>
              </a:ext>
            </a:extLst>
          </p:cNvPr>
          <p:cNvSpPr/>
          <p:nvPr/>
        </p:nvSpPr>
        <p:spPr>
          <a:xfrm>
            <a:off x="2688259" y="384187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01307C2-3DC2-4DEB-8DDC-3B19F5F0A7E1}"/>
              </a:ext>
            </a:extLst>
          </p:cNvPr>
          <p:cNvSpPr/>
          <p:nvPr/>
        </p:nvSpPr>
        <p:spPr>
          <a:xfrm>
            <a:off x="5332198" y="1350393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FC147E6-59EB-4253-AE11-016E6DC4414C}"/>
              </a:ext>
            </a:extLst>
          </p:cNvPr>
          <p:cNvSpPr/>
          <p:nvPr/>
        </p:nvSpPr>
        <p:spPr>
          <a:xfrm>
            <a:off x="5345283" y="4226557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1.5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71BF752A-36D5-4386-B4B1-6781ED37E787}"/>
              </a:ext>
            </a:extLst>
          </p:cNvPr>
          <p:cNvSpPr/>
          <p:nvPr/>
        </p:nvSpPr>
        <p:spPr>
          <a:xfrm>
            <a:off x="8273091" y="1562763"/>
            <a:ext cx="694310" cy="694944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.61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85C60F83-841E-4899-95C8-C6286714461A}"/>
              </a:ext>
            </a:extLst>
          </p:cNvPr>
          <p:cNvSpPr/>
          <p:nvPr/>
        </p:nvSpPr>
        <p:spPr>
          <a:xfrm>
            <a:off x="8286176" y="3648155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.39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A2288-3F01-43D2-8A77-689FC5DA08A6}"/>
              </a:ext>
            </a:extLst>
          </p:cNvPr>
          <p:cNvSpPr txBox="1"/>
          <p:nvPr/>
        </p:nvSpPr>
        <p:spPr>
          <a:xfrm>
            <a:off x="2437095" y="5082017"/>
            <a:ext cx="125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8A03F-5676-4FC5-A057-34FCBE4061C5}"/>
              </a:ext>
            </a:extLst>
          </p:cNvPr>
          <p:cNvSpPr txBox="1"/>
          <p:nvPr/>
        </p:nvSpPr>
        <p:spPr>
          <a:xfrm>
            <a:off x="4997755" y="5015386"/>
            <a:ext cx="182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1-st Layer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E768AE-B09C-4312-8B50-42614DFBCD1D}"/>
              </a:ext>
            </a:extLst>
          </p:cNvPr>
          <p:cNvSpPr txBox="1"/>
          <p:nvPr/>
        </p:nvSpPr>
        <p:spPr>
          <a:xfrm>
            <a:off x="7843038" y="4879573"/>
            <a:ext cx="155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Layer</a:t>
            </a:r>
          </a:p>
          <a:p>
            <a:r>
              <a:rPr lang="en-US" dirty="0"/>
              <a:t>with </a:t>
            </a:r>
            <a:r>
              <a:rPr lang="en-US" dirty="0" err="1"/>
              <a:t>Softmax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E04F80-0C15-4B32-BF2B-5F7E7C8D54C6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3382569" y="1697865"/>
            <a:ext cx="1949629" cy="592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F4E9C5-F507-468B-953C-E1A78F64DE89}"/>
              </a:ext>
            </a:extLst>
          </p:cNvPr>
          <p:cNvSpPr txBox="1"/>
          <p:nvPr/>
        </p:nvSpPr>
        <p:spPr>
          <a:xfrm>
            <a:off x="4143308" y="1669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8D4177-5DBE-4642-94F4-EFE708A2751B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3382569" y="1697865"/>
            <a:ext cx="1949629" cy="1505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568D8C-6461-4F85-BF3C-D6921308B14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3382569" y="1697865"/>
            <a:ext cx="1949629" cy="249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CB42A11-A875-4D21-86F8-198B7C82A9B3}"/>
              </a:ext>
            </a:extLst>
          </p:cNvPr>
          <p:cNvSpPr txBox="1"/>
          <p:nvPr/>
        </p:nvSpPr>
        <p:spPr>
          <a:xfrm>
            <a:off x="4055945" y="20975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0.1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1E39A6-C311-46E4-A724-E2D096F2EE83}"/>
              </a:ext>
            </a:extLst>
          </p:cNvPr>
          <p:cNvSpPr txBox="1"/>
          <p:nvPr/>
        </p:nvSpPr>
        <p:spPr>
          <a:xfrm>
            <a:off x="4588121" y="232099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-2.3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168C16-01E6-4273-A277-E130BCA3051E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3382569" y="2290079"/>
            <a:ext cx="1962714" cy="228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BB9571-17B1-43E7-9FDE-A9DCFD791E89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382569" y="3203498"/>
            <a:ext cx="1962714" cy="1370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208CC8-2BD3-4894-9630-6B18AB4FD819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3382569" y="4189349"/>
            <a:ext cx="1962714" cy="38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729C734-8A42-405E-9156-4E90B87A1923}"/>
              </a:ext>
            </a:extLst>
          </p:cNvPr>
          <p:cNvSpPr txBox="1"/>
          <p:nvPr/>
        </p:nvSpPr>
        <p:spPr>
          <a:xfrm>
            <a:off x="4722647" y="364788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0.5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6474A3-E933-48D1-B3A6-66315D373E0B}"/>
              </a:ext>
            </a:extLst>
          </p:cNvPr>
          <p:cNvSpPr txBox="1"/>
          <p:nvPr/>
        </p:nvSpPr>
        <p:spPr>
          <a:xfrm>
            <a:off x="4478581" y="39330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033A55-4501-4AC6-A819-F7CA7890124A}"/>
              </a:ext>
            </a:extLst>
          </p:cNvPr>
          <p:cNvSpPr txBox="1"/>
          <p:nvPr/>
        </p:nvSpPr>
        <p:spPr>
          <a:xfrm>
            <a:off x="4205109" y="4399072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-0.5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CBB67C3-FAB9-479D-AAA1-527EE9198D2E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6026508" y="1697865"/>
            <a:ext cx="2246583" cy="21237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C64A4CA-CCA4-47CE-8F0D-1C03F6363B2C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039593" y="1910235"/>
            <a:ext cx="2233498" cy="26637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323AD68-8FAC-47F3-BBBE-AF9FA9493534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>
            <a:off x="6026508" y="1697865"/>
            <a:ext cx="2259668" cy="229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99F680C-86FE-4DDD-81BD-A07B4338D88C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6039593" y="3995627"/>
            <a:ext cx="2246583" cy="57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0BD7B53-0ADA-4ACC-AC90-177A15E9D5BA}"/>
              </a:ext>
            </a:extLst>
          </p:cNvPr>
          <p:cNvSpPr txBox="1"/>
          <p:nvPr/>
        </p:nvSpPr>
        <p:spPr>
          <a:xfrm>
            <a:off x="7519558" y="15627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0.7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24E268B-6EFD-446E-BD83-9D4B598E60BA}"/>
              </a:ext>
            </a:extLst>
          </p:cNvPr>
          <p:cNvSpPr txBox="1"/>
          <p:nvPr/>
        </p:nvSpPr>
        <p:spPr>
          <a:xfrm>
            <a:off x="7379116" y="2222648"/>
            <a:ext cx="56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F62F58-2A22-4601-8A4E-C0297EC9D411}"/>
              </a:ext>
            </a:extLst>
          </p:cNvPr>
          <p:cNvSpPr txBox="1"/>
          <p:nvPr/>
        </p:nvSpPr>
        <p:spPr>
          <a:xfrm>
            <a:off x="7389670" y="3484344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-2.1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CEDC54D-2648-4978-A198-574C82F22AA1}"/>
              </a:ext>
            </a:extLst>
          </p:cNvPr>
          <p:cNvSpPr txBox="1"/>
          <p:nvPr/>
        </p:nvSpPr>
        <p:spPr>
          <a:xfrm>
            <a:off x="7389670" y="415289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-0.2</a:t>
            </a:r>
          </a:p>
        </p:txBody>
      </p:sp>
      <p:graphicFrame>
        <p:nvGraphicFramePr>
          <p:cNvPr id="44" name="Table 15">
            <a:extLst>
              <a:ext uri="{FF2B5EF4-FFF2-40B4-BE49-F238E27FC236}">
                <a16:creationId xmlns:a16="http://schemas.microsoft.com/office/drawing/2014/main" id="{8D90FABC-2D78-41BF-8744-18EED5415A43}"/>
              </a:ext>
            </a:extLst>
          </p:cNvPr>
          <p:cNvGraphicFramePr>
            <a:graphicFrameLocks noGrp="1"/>
          </p:cNvGraphicFramePr>
          <p:nvPr/>
        </p:nvGraphicFramePr>
        <p:xfrm>
          <a:off x="4486236" y="5629193"/>
          <a:ext cx="1180888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E00FF19-B6A0-46FA-8480-2D364817044C}"/>
                  </a:ext>
                </a:extLst>
              </p:cNvPr>
              <p:cNvSpPr txBox="1"/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E00FF19-B6A0-46FA-8480-2D3648170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597EC71-A5DD-471E-BD7A-60103B9B08CE}"/>
                  </a:ext>
                </a:extLst>
              </p:cNvPr>
              <p:cNvSpPr txBox="1"/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597EC71-A5DD-471E-BD7A-60103B9B0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FC48BBE-6BBA-4D64-A282-45A74AD1368A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FC48BBE-6BBA-4D64-A282-45A74AD13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" name="Table 15">
            <a:extLst>
              <a:ext uri="{FF2B5EF4-FFF2-40B4-BE49-F238E27FC236}">
                <a16:creationId xmlns:a16="http://schemas.microsoft.com/office/drawing/2014/main" id="{FB37E468-9CD0-4EE9-B403-5192596C001F}"/>
              </a:ext>
            </a:extLst>
          </p:cNvPr>
          <p:cNvGraphicFramePr>
            <a:graphicFrameLocks noGrp="1"/>
          </p:cNvGraphicFramePr>
          <p:nvPr/>
        </p:nvGraphicFramePr>
        <p:xfrm>
          <a:off x="8071631" y="5725383"/>
          <a:ext cx="1180888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3A0B8885-C79A-40AD-AA08-E5E8446E7E83}"/>
              </a:ext>
            </a:extLst>
          </p:cNvPr>
          <p:cNvSpPr txBox="1"/>
          <p:nvPr/>
        </p:nvSpPr>
        <p:spPr>
          <a:xfrm>
            <a:off x="8423869" y="120350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835D9A-6F1A-4680-8E06-D8413D07B30D}"/>
              </a:ext>
            </a:extLst>
          </p:cNvPr>
          <p:cNvSpPr txBox="1"/>
          <p:nvPr/>
        </p:nvSpPr>
        <p:spPr>
          <a:xfrm>
            <a:off x="8336094" y="329967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EDFA16E-6ECE-4F48-B34F-0FC421FC2C3A}"/>
                  </a:ext>
                </a:extLst>
              </p:cNvPr>
              <p:cNvSpPr txBox="1"/>
              <p:nvPr/>
            </p:nvSpPr>
            <p:spPr>
              <a:xfrm>
                <a:off x="9294437" y="6041967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EDFA16E-6ECE-4F48-B34F-0FC421FC2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437" y="6041967"/>
                <a:ext cx="52358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5D47596-6346-42C1-AF67-F3069B138B8B}"/>
                  </a:ext>
                </a:extLst>
              </p:cNvPr>
              <p:cNvSpPr txBox="1"/>
              <p:nvPr/>
            </p:nvSpPr>
            <p:spPr>
              <a:xfrm>
                <a:off x="5656038" y="6041967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5D47596-6346-42C1-AF67-F3069B138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038" y="6041967"/>
                <a:ext cx="523589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01C2C80B-CB89-4007-A539-CA31C1530CFA}"/>
              </a:ext>
            </a:extLst>
          </p:cNvPr>
          <p:cNvSpPr/>
          <p:nvPr/>
        </p:nvSpPr>
        <p:spPr>
          <a:xfrm>
            <a:off x="10193795" y="1595135"/>
            <a:ext cx="694310" cy="694944"/>
          </a:xfrm>
          <a:prstGeom prst="flowChartConnector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0" name="Flowchart: Connector 59">
            <a:extLst>
              <a:ext uri="{FF2B5EF4-FFF2-40B4-BE49-F238E27FC236}">
                <a16:creationId xmlns:a16="http://schemas.microsoft.com/office/drawing/2014/main" id="{AC6C915A-5B9E-45A2-8D04-C27D73E4FCBA}"/>
              </a:ext>
            </a:extLst>
          </p:cNvPr>
          <p:cNvSpPr/>
          <p:nvPr/>
        </p:nvSpPr>
        <p:spPr>
          <a:xfrm>
            <a:off x="10228461" y="3642612"/>
            <a:ext cx="694310" cy="694944"/>
          </a:xfrm>
          <a:prstGeom prst="flowChartConnector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04F0DA1-14D4-4FDA-81E6-8198CE4B9A23}"/>
              </a:ext>
            </a:extLst>
          </p:cNvPr>
          <p:cNvSpPr txBox="1"/>
          <p:nvPr/>
        </p:nvSpPr>
        <p:spPr>
          <a:xfrm>
            <a:off x="9856979" y="4711056"/>
            <a:ext cx="1554415" cy="369332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Label</a:t>
            </a:r>
          </a:p>
        </p:txBody>
      </p:sp>
      <p:sp>
        <p:nvSpPr>
          <p:cNvPr id="62" name="Rectangle: Diagonal Corners Snipped 61">
            <a:extLst>
              <a:ext uri="{FF2B5EF4-FFF2-40B4-BE49-F238E27FC236}">
                <a16:creationId xmlns:a16="http://schemas.microsoft.com/office/drawing/2014/main" id="{72AFBDA0-B8AA-4573-A546-4EFDA6C8DB6B}"/>
              </a:ext>
            </a:extLst>
          </p:cNvPr>
          <p:cNvSpPr/>
          <p:nvPr/>
        </p:nvSpPr>
        <p:spPr>
          <a:xfrm>
            <a:off x="8231989" y="2313680"/>
            <a:ext cx="816166" cy="251385"/>
          </a:xfrm>
          <a:prstGeom prst="snip2Diag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0.39</a:t>
            </a:r>
          </a:p>
        </p:txBody>
      </p:sp>
      <p:sp>
        <p:nvSpPr>
          <p:cNvPr id="63" name="Rectangle: Diagonal Corners Snipped 62">
            <a:extLst>
              <a:ext uri="{FF2B5EF4-FFF2-40B4-BE49-F238E27FC236}">
                <a16:creationId xmlns:a16="http://schemas.microsoft.com/office/drawing/2014/main" id="{4D34A137-A545-42B1-9921-18AF5C600BA9}"/>
              </a:ext>
            </a:extLst>
          </p:cNvPr>
          <p:cNvSpPr/>
          <p:nvPr/>
        </p:nvSpPr>
        <p:spPr>
          <a:xfrm>
            <a:off x="8239839" y="4399072"/>
            <a:ext cx="816166" cy="251385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-0.39</a:t>
            </a:r>
          </a:p>
        </p:txBody>
      </p:sp>
      <p:graphicFrame>
        <p:nvGraphicFramePr>
          <p:cNvPr id="64" name="Table 15">
            <a:extLst>
              <a:ext uri="{FF2B5EF4-FFF2-40B4-BE49-F238E27FC236}">
                <a16:creationId xmlns:a16="http://schemas.microsoft.com/office/drawing/2014/main" id="{0959F183-D018-4CE8-8C68-6B7DA3DA1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87534"/>
              </p:ext>
            </p:extLst>
          </p:nvPr>
        </p:nvGraphicFramePr>
        <p:xfrm>
          <a:off x="1688341" y="5402774"/>
          <a:ext cx="1771332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3099286457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639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p:graphicFrame>
        <p:nvGraphicFramePr>
          <p:cNvPr id="65" name="Table 15">
            <a:extLst>
              <a:ext uri="{FF2B5EF4-FFF2-40B4-BE49-F238E27FC236}">
                <a16:creationId xmlns:a16="http://schemas.microsoft.com/office/drawing/2014/main" id="{2B7F22D9-0653-49C2-95F4-C461520DD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630772"/>
              </p:ext>
            </p:extLst>
          </p:nvPr>
        </p:nvGraphicFramePr>
        <p:xfrm>
          <a:off x="6202624" y="5359623"/>
          <a:ext cx="1180888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506693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84FBF-902E-4670-8F78-25A60F9ECD52}"/>
              </a:ext>
            </a:extLst>
          </p:cNvPr>
          <p:cNvSpPr txBox="1"/>
          <p:nvPr/>
        </p:nvSpPr>
        <p:spPr>
          <a:xfrm flipH="1">
            <a:off x="9922861" y="834170"/>
            <a:ext cx="1430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Ground truth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D11106-7B2B-45E5-8CBB-BFCF974220CC}"/>
                  </a:ext>
                </a:extLst>
              </p:cNvPr>
              <p:cNvSpPr txBox="1"/>
              <p:nvPr/>
            </p:nvSpPr>
            <p:spPr>
              <a:xfrm>
                <a:off x="9039424" y="2269195"/>
                <a:ext cx="611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D11106-7B2B-45E5-8CBB-BFCF97422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9424" y="2269195"/>
                <a:ext cx="61122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69330F-B678-4603-9A2F-A996215CDF06}"/>
                  </a:ext>
                </a:extLst>
              </p:cNvPr>
              <p:cNvSpPr txBox="1"/>
              <p:nvPr/>
            </p:nvSpPr>
            <p:spPr>
              <a:xfrm flipH="1">
                <a:off x="9083244" y="4329147"/>
                <a:ext cx="523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69330F-B678-4603-9A2F-A996215CD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083244" y="4329147"/>
                <a:ext cx="52358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72DB821-8358-4815-A199-1CA9AE25D6F3}"/>
              </a:ext>
            </a:extLst>
          </p:cNvPr>
          <p:cNvCxnSpPr/>
          <p:nvPr/>
        </p:nvCxnSpPr>
        <p:spPr>
          <a:xfrm>
            <a:off x="9271660" y="2579924"/>
            <a:ext cx="670342" cy="296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0A7EFC3-1C81-497D-8C63-B0DDE7D3027A}"/>
              </a:ext>
            </a:extLst>
          </p:cNvPr>
          <p:cNvCxnSpPr/>
          <p:nvPr/>
        </p:nvCxnSpPr>
        <p:spPr>
          <a:xfrm flipV="1">
            <a:off x="9503741" y="3203498"/>
            <a:ext cx="419120" cy="94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40328C8-54C8-4F9A-A5B4-45F672E5825C}"/>
                  </a:ext>
                </a:extLst>
              </p:cNvPr>
              <p:cNvSpPr txBox="1"/>
              <p:nvPr/>
            </p:nvSpPr>
            <p:spPr>
              <a:xfrm>
                <a:off x="9606831" y="2756273"/>
                <a:ext cx="1127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b="0" i="0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40328C8-54C8-4F9A-A5B4-45F672E58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831" y="2756273"/>
                <a:ext cx="112776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Table 15">
            <a:extLst>
              <a:ext uri="{FF2B5EF4-FFF2-40B4-BE49-F238E27FC236}">
                <a16:creationId xmlns:a16="http://schemas.microsoft.com/office/drawing/2014/main" id="{CC3624D5-9DF0-4706-B690-9C375C639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867503"/>
              </p:ext>
            </p:extLst>
          </p:nvPr>
        </p:nvGraphicFramePr>
        <p:xfrm>
          <a:off x="9780823" y="5310447"/>
          <a:ext cx="1180888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03503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7709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376E6-F9EC-40AC-B683-FD3A7C37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[Example] Backpropagation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88B6E2B-ACD8-40D0-A194-EBBB8B845030}"/>
              </a:ext>
            </a:extLst>
          </p:cNvPr>
          <p:cNvSpPr/>
          <p:nvPr/>
        </p:nvSpPr>
        <p:spPr>
          <a:xfrm>
            <a:off x="2688259" y="194260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4029BB5-180D-4061-87D2-268717D365C0}"/>
              </a:ext>
            </a:extLst>
          </p:cNvPr>
          <p:cNvSpPr/>
          <p:nvPr/>
        </p:nvSpPr>
        <p:spPr>
          <a:xfrm>
            <a:off x="2688259" y="2856026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FC7F1DF-0A57-4DB1-AFBB-35EE8B62450C}"/>
              </a:ext>
            </a:extLst>
          </p:cNvPr>
          <p:cNvSpPr/>
          <p:nvPr/>
        </p:nvSpPr>
        <p:spPr>
          <a:xfrm>
            <a:off x="2688259" y="384187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01307C2-3DC2-4DEB-8DDC-3B19F5F0A7E1}"/>
              </a:ext>
            </a:extLst>
          </p:cNvPr>
          <p:cNvSpPr/>
          <p:nvPr/>
        </p:nvSpPr>
        <p:spPr>
          <a:xfrm>
            <a:off x="5332198" y="1350393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FC147E6-59EB-4253-AE11-016E6DC4414C}"/>
              </a:ext>
            </a:extLst>
          </p:cNvPr>
          <p:cNvSpPr/>
          <p:nvPr/>
        </p:nvSpPr>
        <p:spPr>
          <a:xfrm>
            <a:off x="5345283" y="4226557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A2288-3F01-43D2-8A77-689FC5DA08A6}"/>
              </a:ext>
            </a:extLst>
          </p:cNvPr>
          <p:cNvSpPr txBox="1"/>
          <p:nvPr/>
        </p:nvSpPr>
        <p:spPr>
          <a:xfrm>
            <a:off x="2437095" y="5082017"/>
            <a:ext cx="125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8A03F-5676-4FC5-A057-34FCBE4061C5}"/>
              </a:ext>
            </a:extLst>
          </p:cNvPr>
          <p:cNvSpPr txBox="1"/>
          <p:nvPr/>
        </p:nvSpPr>
        <p:spPr>
          <a:xfrm>
            <a:off x="4997755" y="5015386"/>
            <a:ext cx="182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1-st Layer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E768AE-B09C-4312-8B50-42614DFBCD1D}"/>
              </a:ext>
            </a:extLst>
          </p:cNvPr>
          <p:cNvSpPr txBox="1"/>
          <p:nvPr/>
        </p:nvSpPr>
        <p:spPr>
          <a:xfrm>
            <a:off x="7843038" y="4879573"/>
            <a:ext cx="155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Layer</a:t>
            </a:r>
          </a:p>
          <a:p>
            <a:r>
              <a:rPr lang="en-US" dirty="0"/>
              <a:t>with </a:t>
            </a:r>
            <a:r>
              <a:rPr lang="en-US" dirty="0" err="1"/>
              <a:t>Softmax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E04F80-0C15-4B32-BF2B-5F7E7C8D54C6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3382569" y="1697865"/>
            <a:ext cx="1949629" cy="592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F4E9C5-F507-468B-953C-E1A78F64DE89}"/>
              </a:ext>
            </a:extLst>
          </p:cNvPr>
          <p:cNvSpPr txBox="1"/>
          <p:nvPr/>
        </p:nvSpPr>
        <p:spPr>
          <a:xfrm>
            <a:off x="4143308" y="1669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8D4177-5DBE-4642-94F4-EFE708A2751B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3382569" y="1697865"/>
            <a:ext cx="1949629" cy="1505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568D8C-6461-4F85-BF3C-D6921308B14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3382569" y="1697865"/>
            <a:ext cx="1949629" cy="249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CB42A11-A875-4D21-86F8-198B7C82A9B3}"/>
              </a:ext>
            </a:extLst>
          </p:cNvPr>
          <p:cNvSpPr txBox="1"/>
          <p:nvPr/>
        </p:nvSpPr>
        <p:spPr>
          <a:xfrm>
            <a:off x="4055945" y="20975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0.1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1E39A6-C311-46E4-A724-E2D096F2EE83}"/>
              </a:ext>
            </a:extLst>
          </p:cNvPr>
          <p:cNvSpPr txBox="1"/>
          <p:nvPr/>
        </p:nvSpPr>
        <p:spPr>
          <a:xfrm>
            <a:off x="4588121" y="232099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-2.3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168C16-01E6-4273-A277-E130BCA3051E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3382569" y="2290079"/>
            <a:ext cx="1962714" cy="228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BB9571-17B1-43E7-9FDE-A9DCFD791E89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382569" y="3203498"/>
            <a:ext cx="1962714" cy="1370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208CC8-2BD3-4894-9630-6B18AB4FD819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3382569" y="4189349"/>
            <a:ext cx="1962714" cy="38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729C734-8A42-405E-9156-4E90B87A1923}"/>
              </a:ext>
            </a:extLst>
          </p:cNvPr>
          <p:cNvSpPr txBox="1"/>
          <p:nvPr/>
        </p:nvSpPr>
        <p:spPr>
          <a:xfrm>
            <a:off x="4722647" y="364788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0.5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6474A3-E933-48D1-B3A6-66315D373E0B}"/>
              </a:ext>
            </a:extLst>
          </p:cNvPr>
          <p:cNvSpPr txBox="1"/>
          <p:nvPr/>
        </p:nvSpPr>
        <p:spPr>
          <a:xfrm>
            <a:off x="4478581" y="39330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033A55-4501-4AC6-A819-F7CA7890124A}"/>
              </a:ext>
            </a:extLst>
          </p:cNvPr>
          <p:cNvSpPr txBox="1"/>
          <p:nvPr/>
        </p:nvSpPr>
        <p:spPr>
          <a:xfrm>
            <a:off x="4205109" y="4399072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-0.5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CBB67C3-FAB9-479D-AAA1-527EE9198D2E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6026508" y="1697865"/>
            <a:ext cx="2246583" cy="21237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C64A4CA-CCA4-47CE-8F0D-1C03F6363B2C}"/>
              </a:ext>
            </a:extLst>
          </p:cNvPr>
          <p:cNvCxnSpPr>
            <a:cxnSpLocks/>
            <a:stCxn id="8" idx="6"/>
          </p:cNvCxnSpPr>
          <p:nvPr/>
        </p:nvCxnSpPr>
        <p:spPr>
          <a:xfrm flipV="1">
            <a:off x="6039593" y="1910235"/>
            <a:ext cx="2233498" cy="26637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323AD68-8FAC-47F3-BBBE-AF9FA9493534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6026508" y="1697865"/>
            <a:ext cx="2259668" cy="229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99F680C-86FE-4DDD-81BD-A07B4338D88C}"/>
              </a:ext>
            </a:extLst>
          </p:cNvPr>
          <p:cNvCxnSpPr>
            <a:cxnSpLocks/>
            <a:stCxn id="8" idx="6"/>
          </p:cNvCxnSpPr>
          <p:nvPr/>
        </p:nvCxnSpPr>
        <p:spPr>
          <a:xfrm flipV="1">
            <a:off x="6039593" y="3995627"/>
            <a:ext cx="2246583" cy="57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0BD7B53-0ADA-4ACC-AC90-177A15E9D5BA}"/>
              </a:ext>
            </a:extLst>
          </p:cNvPr>
          <p:cNvSpPr txBox="1"/>
          <p:nvPr/>
        </p:nvSpPr>
        <p:spPr>
          <a:xfrm>
            <a:off x="7519558" y="15627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0.7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F62F58-2A22-4601-8A4E-C0297EC9D411}"/>
              </a:ext>
            </a:extLst>
          </p:cNvPr>
          <p:cNvSpPr txBox="1"/>
          <p:nvPr/>
        </p:nvSpPr>
        <p:spPr>
          <a:xfrm>
            <a:off x="7389670" y="3484344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-2.1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CEDC54D-2648-4978-A198-574C82F22AA1}"/>
              </a:ext>
            </a:extLst>
          </p:cNvPr>
          <p:cNvSpPr txBox="1"/>
          <p:nvPr/>
        </p:nvSpPr>
        <p:spPr>
          <a:xfrm>
            <a:off x="7389670" y="415289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-0.2</a:t>
            </a:r>
          </a:p>
        </p:txBody>
      </p:sp>
      <p:graphicFrame>
        <p:nvGraphicFramePr>
          <p:cNvPr id="55" name="Table 15">
            <a:extLst>
              <a:ext uri="{FF2B5EF4-FFF2-40B4-BE49-F238E27FC236}">
                <a16:creationId xmlns:a16="http://schemas.microsoft.com/office/drawing/2014/main" id="{457FA890-1752-445A-96D0-762E253D9AE1}"/>
              </a:ext>
            </a:extLst>
          </p:cNvPr>
          <p:cNvGraphicFramePr>
            <a:graphicFrameLocks noGrp="1"/>
          </p:cNvGraphicFramePr>
          <p:nvPr/>
        </p:nvGraphicFramePr>
        <p:xfrm>
          <a:off x="4486236" y="5629193"/>
          <a:ext cx="1180888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/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/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FBE21A4-FFF1-4B6B-A7B9-700C0F4206F8}"/>
                  </a:ext>
                </a:extLst>
              </p:cNvPr>
              <p:cNvSpPr txBox="1"/>
              <p:nvPr/>
            </p:nvSpPr>
            <p:spPr>
              <a:xfrm>
                <a:off x="5656038" y="6041967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FBE21A4-FFF1-4B6B-A7B9-700C0F420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038" y="6041967"/>
                <a:ext cx="52358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424426F-6EB3-4550-942B-35F9BA22BE43}"/>
                  </a:ext>
                </a:extLst>
              </p:cNvPr>
              <p:cNvSpPr txBox="1"/>
              <p:nvPr/>
            </p:nvSpPr>
            <p:spPr>
              <a:xfrm>
                <a:off x="9824695" y="3268694"/>
                <a:ext cx="2447752" cy="650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FF0000"/>
                              </a:solidFill>
                            </a:rPr>
                            <m:t>)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424426F-6EB3-4550-942B-35F9BA22B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4695" y="3268694"/>
                <a:ext cx="2447752" cy="6501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E6CCADB-A2DF-4712-B1D1-185C49337A27}"/>
                  </a:ext>
                </a:extLst>
              </p:cNvPr>
              <p:cNvSpPr txBox="1"/>
              <p:nvPr/>
            </p:nvSpPr>
            <p:spPr>
              <a:xfrm>
                <a:off x="9618859" y="169579"/>
                <a:ext cx="24331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b="0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b="0" dirty="0">
                              <a:solidFill>
                                <a:srgbClr val="FF0000"/>
                              </a:solidFill>
                            </a:rPr>
                            <m:t>)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E6CCADB-A2DF-4712-B1D1-185C49337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859" y="169579"/>
                <a:ext cx="2433167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4" name="Table 15">
            <a:extLst>
              <a:ext uri="{FF2B5EF4-FFF2-40B4-BE49-F238E27FC236}">
                <a16:creationId xmlns:a16="http://schemas.microsoft.com/office/drawing/2014/main" id="{7032F58D-ADF1-41B6-9268-57CAFDB357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111941"/>
              </p:ext>
            </p:extLst>
          </p:nvPr>
        </p:nvGraphicFramePr>
        <p:xfrm>
          <a:off x="10152417" y="500003"/>
          <a:ext cx="1579755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59767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819988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31274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0.39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-0.39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1276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FF7F8A0-860B-4E13-8AD3-C9208A2A4713}"/>
                  </a:ext>
                </a:extLst>
              </p:cNvPr>
              <p:cNvSpPr txBox="1"/>
              <p:nvPr/>
            </p:nvSpPr>
            <p:spPr>
              <a:xfrm>
                <a:off x="9839281" y="1941811"/>
                <a:ext cx="2433166" cy="1203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FF0000"/>
                              </a:solidFill>
                            </a:rPr>
                            <m:t>)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 </m:t>
                      </m:r>
                    </m:oMath>
                  </m:oMathPara>
                </a14:m>
                <a:endParaRPr lang="en-US" dirty="0"/>
              </a:p>
              <a:p>
                <a:endParaRPr lang="en-US" b="0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FF7F8A0-860B-4E13-8AD3-C9208A2A4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9281" y="1941811"/>
                <a:ext cx="2433166" cy="1203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8" name="Table 15">
            <a:extLst>
              <a:ext uri="{FF2B5EF4-FFF2-40B4-BE49-F238E27FC236}">
                <a16:creationId xmlns:a16="http://schemas.microsoft.com/office/drawing/2014/main" id="{B16AAFCB-D70E-4777-94EA-9E4CF0E659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099083"/>
              </p:ext>
            </p:extLst>
          </p:nvPr>
        </p:nvGraphicFramePr>
        <p:xfrm>
          <a:off x="10099499" y="2320999"/>
          <a:ext cx="1579704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89852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789852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-0.585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graphicFrame>
        <p:nvGraphicFramePr>
          <p:cNvPr id="90" name="Table 15">
            <a:extLst>
              <a:ext uri="{FF2B5EF4-FFF2-40B4-BE49-F238E27FC236}">
                <a16:creationId xmlns:a16="http://schemas.microsoft.com/office/drawing/2014/main" id="{9E3084ED-3761-4264-9688-9BFFCB5C4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123259"/>
              </p:ext>
            </p:extLst>
          </p:nvPr>
        </p:nvGraphicFramePr>
        <p:xfrm>
          <a:off x="9997660" y="3647882"/>
          <a:ext cx="1931230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65615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965615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1.092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0.117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637901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82825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318602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03F1FC78-C564-4A26-9EA6-F67F4D47E326}"/>
              </a:ext>
            </a:extLst>
          </p:cNvPr>
          <p:cNvSpPr txBox="1"/>
          <p:nvPr/>
        </p:nvSpPr>
        <p:spPr>
          <a:xfrm>
            <a:off x="7379116" y="2222648"/>
            <a:ext cx="56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</a:t>
            </a:r>
          </a:p>
        </p:txBody>
      </p:sp>
      <p:sp>
        <p:nvSpPr>
          <p:cNvPr id="93" name="Flowchart: Connector 92">
            <a:extLst>
              <a:ext uri="{FF2B5EF4-FFF2-40B4-BE49-F238E27FC236}">
                <a16:creationId xmlns:a16="http://schemas.microsoft.com/office/drawing/2014/main" id="{4854059D-81BD-48A8-9167-DF1CCEF1F749}"/>
              </a:ext>
            </a:extLst>
          </p:cNvPr>
          <p:cNvSpPr/>
          <p:nvPr/>
        </p:nvSpPr>
        <p:spPr>
          <a:xfrm>
            <a:off x="8273091" y="1562763"/>
            <a:ext cx="694310" cy="694944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.61</a:t>
            </a:r>
          </a:p>
        </p:txBody>
      </p:sp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3A1608D6-1C77-47F9-8649-178F1B8BC92E}"/>
              </a:ext>
            </a:extLst>
          </p:cNvPr>
          <p:cNvSpPr/>
          <p:nvPr/>
        </p:nvSpPr>
        <p:spPr>
          <a:xfrm>
            <a:off x="8286176" y="3648155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.39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0A677C9-5FA4-41B7-B37B-EC2346F24244}"/>
              </a:ext>
            </a:extLst>
          </p:cNvPr>
          <p:cNvSpPr txBox="1"/>
          <p:nvPr/>
        </p:nvSpPr>
        <p:spPr>
          <a:xfrm>
            <a:off x="8423869" y="120350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0.15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B20C622-CAD8-4F6D-AF29-AF5D0D547CFB}"/>
              </a:ext>
            </a:extLst>
          </p:cNvPr>
          <p:cNvSpPr txBox="1"/>
          <p:nvPr/>
        </p:nvSpPr>
        <p:spPr>
          <a:xfrm>
            <a:off x="8336094" y="329967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-0.3</a:t>
            </a:r>
          </a:p>
        </p:txBody>
      </p:sp>
      <p:graphicFrame>
        <p:nvGraphicFramePr>
          <p:cNvPr id="97" name="Table 15">
            <a:extLst>
              <a:ext uri="{FF2B5EF4-FFF2-40B4-BE49-F238E27FC236}">
                <a16:creationId xmlns:a16="http://schemas.microsoft.com/office/drawing/2014/main" id="{A00F7B66-323E-4508-92AF-1AD64230455B}"/>
              </a:ext>
            </a:extLst>
          </p:cNvPr>
          <p:cNvGraphicFramePr>
            <a:graphicFrameLocks noGrp="1"/>
          </p:cNvGraphicFramePr>
          <p:nvPr/>
        </p:nvGraphicFramePr>
        <p:xfrm>
          <a:off x="8071631" y="5725383"/>
          <a:ext cx="1180888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615657B-E098-4E90-B286-56035DCD14C6}"/>
                  </a:ext>
                </a:extLst>
              </p:cNvPr>
              <p:cNvSpPr txBox="1"/>
              <p:nvPr/>
            </p:nvSpPr>
            <p:spPr>
              <a:xfrm>
                <a:off x="9294437" y="6041967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615657B-E098-4E90-B286-56035DCD1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437" y="6041967"/>
                <a:ext cx="523589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Rectangle: Diagonal Corners Snipped 101">
            <a:extLst>
              <a:ext uri="{FF2B5EF4-FFF2-40B4-BE49-F238E27FC236}">
                <a16:creationId xmlns:a16="http://schemas.microsoft.com/office/drawing/2014/main" id="{3C180536-9BFC-4BA1-ACE6-E8AEC9AF5E94}"/>
              </a:ext>
            </a:extLst>
          </p:cNvPr>
          <p:cNvSpPr/>
          <p:nvPr/>
        </p:nvSpPr>
        <p:spPr>
          <a:xfrm>
            <a:off x="8231989" y="2313680"/>
            <a:ext cx="816166" cy="251385"/>
          </a:xfrm>
          <a:prstGeom prst="snip2Diag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0.39</a:t>
            </a:r>
          </a:p>
        </p:txBody>
      </p:sp>
      <p:sp>
        <p:nvSpPr>
          <p:cNvPr id="103" name="Rectangle: Diagonal Corners Snipped 102">
            <a:extLst>
              <a:ext uri="{FF2B5EF4-FFF2-40B4-BE49-F238E27FC236}">
                <a16:creationId xmlns:a16="http://schemas.microsoft.com/office/drawing/2014/main" id="{E0289505-DFA5-4D45-888D-F9FF5A782AE8}"/>
              </a:ext>
            </a:extLst>
          </p:cNvPr>
          <p:cNvSpPr/>
          <p:nvPr/>
        </p:nvSpPr>
        <p:spPr>
          <a:xfrm>
            <a:off x="8239839" y="4399072"/>
            <a:ext cx="816166" cy="251385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-0.39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98C8652-A6A5-4F8F-BB69-08291497445A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98C8652-A6A5-4F8F-BB69-082914974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4" name="Table 15">
            <a:extLst>
              <a:ext uri="{FF2B5EF4-FFF2-40B4-BE49-F238E27FC236}">
                <a16:creationId xmlns:a16="http://schemas.microsoft.com/office/drawing/2014/main" id="{AEECB6C9-74DC-47AC-BA37-B11CBBD8DA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87534"/>
              </p:ext>
            </p:extLst>
          </p:nvPr>
        </p:nvGraphicFramePr>
        <p:xfrm>
          <a:off x="1688341" y="5402774"/>
          <a:ext cx="1771332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3099286457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639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p:graphicFrame>
        <p:nvGraphicFramePr>
          <p:cNvPr id="115" name="Table 15">
            <a:extLst>
              <a:ext uri="{FF2B5EF4-FFF2-40B4-BE49-F238E27FC236}">
                <a16:creationId xmlns:a16="http://schemas.microsoft.com/office/drawing/2014/main" id="{A7AE7066-C312-453E-B8A0-888FFCE1C0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630772"/>
              </p:ext>
            </p:extLst>
          </p:nvPr>
        </p:nvGraphicFramePr>
        <p:xfrm>
          <a:off x="6202624" y="5359623"/>
          <a:ext cx="1180888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506693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</a:tbl>
          </a:graphicData>
        </a:graphic>
      </p:graphicFrame>
      <p:sp>
        <p:nvSpPr>
          <p:cNvPr id="117" name="Rectangle 116">
            <a:extLst>
              <a:ext uri="{FF2B5EF4-FFF2-40B4-BE49-F238E27FC236}">
                <a16:creationId xmlns:a16="http://schemas.microsoft.com/office/drawing/2014/main" id="{A1FCDE04-5B60-4B9E-81DD-48CA9F01147F}"/>
              </a:ext>
            </a:extLst>
          </p:cNvPr>
          <p:cNvSpPr/>
          <p:nvPr/>
        </p:nvSpPr>
        <p:spPr>
          <a:xfrm>
            <a:off x="7535371" y="529413"/>
            <a:ext cx="2245452" cy="4431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Assume g’(.)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86E3251-0709-4B04-A559-EE718F97A34E}"/>
                  </a:ext>
                </a:extLst>
              </p:cNvPr>
              <p:cNvSpPr/>
              <p:nvPr/>
            </p:nvSpPr>
            <p:spPr>
              <a:xfrm>
                <a:off x="271974" y="1774042"/>
                <a:ext cx="2245452" cy="8972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We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to represent the weight gradient for layer 2. </a:t>
                </a: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86E3251-0709-4B04-A559-EE718F97A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74" y="1774042"/>
                <a:ext cx="2245452" cy="897212"/>
              </a:xfrm>
              <a:prstGeom prst="rect">
                <a:avLst/>
              </a:prstGeom>
              <a:blipFill>
                <a:blip r:embed="rId14"/>
                <a:stretch>
                  <a:fillRect t="-4027" r="-1351" b="-1140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9" name="Table 15">
            <a:extLst>
              <a:ext uri="{FF2B5EF4-FFF2-40B4-BE49-F238E27FC236}">
                <a16:creationId xmlns:a16="http://schemas.microsoft.com/office/drawing/2014/main" id="{D7E910C9-A4DC-4CF3-B9BD-3AC0D6895F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867503"/>
              </p:ext>
            </p:extLst>
          </p:nvPr>
        </p:nvGraphicFramePr>
        <p:xfrm>
          <a:off x="9780823" y="5310447"/>
          <a:ext cx="1180888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03503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F62357C-E5DA-4E18-BCAC-EE165426DC3F}"/>
                  </a:ext>
                </a:extLst>
              </p:cNvPr>
              <p:cNvSpPr/>
              <p:nvPr/>
            </p:nvSpPr>
            <p:spPr>
              <a:xfrm>
                <a:off x="4631368" y="265980"/>
                <a:ext cx="2662051" cy="8972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“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” represents elementwise multiplication for matrix</a:t>
                </a: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F62357C-E5DA-4E18-BCAC-EE165426DC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368" y="265980"/>
                <a:ext cx="2662051" cy="897212"/>
              </a:xfrm>
              <a:prstGeom prst="rect">
                <a:avLst/>
              </a:prstGeom>
              <a:blipFill>
                <a:blip r:embed="rId15"/>
                <a:stretch>
                  <a:fillRect t="-4027" b="-1073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92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3" grpId="0"/>
      <p:bldP spid="85" grpId="0"/>
      <p:bldP spid="117" grpId="0" animBg="1"/>
      <p:bldP spid="58" grpId="0" animBg="1"/>
      <p:bldP spid="6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376E6-F9EC-40AC-B683-FD3A7C37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Backpropagation [Cont.]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88B6E2B-ACD8-40D0-A194-EBBB8B845030}"/>
              </a:ext>
            </a:extLst>
          </p:cNvPr>
          <p:cNvSpPr/>
          <p:nvPr/>
        </p:nvSpPr>
        <p:spPr>
          <a:xfrm>
            <a:off x="2688259" y="194260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4029BB5-180D-4061-87D2-268717D365C0}"/>
              </a:ext>
            </a:extLst>
          </p:cNvPr>
          <p:cNvSpPr/>
          <p:nvPr/>
        </p:nvSpPr>
        <p:spPr>
          <a:xfrm>
            <a:off x="2688259" y="2856026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FC7F1DF-0A57-4DB1-AFBB-35EE8B62450C}"/>
              </a:ext>
            </a:extLst>
          </p:cNvPr>
          <p:cNvSpPr/>
          <p:nvPr/>
        </p:nvSpPr>
        <p:spPr>
          <a:xfrm>
            <a:off x="2688259" y="384187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01307C2-3DC2-4DEB-8DDC-3B19F5F0A7E1}"/>
              </a:ext>
            </a:extLst>
          </p:cNvPr>
          <p:cNvSpPr/>
          <p:nvPr/>
        </p:nvSpPr>
        <p:spPr>
          <a:xfrm>
            <a:off x="5332198" y="1350393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FC147E6-59EB-4253-AE11-016E6DC4414C}"/>
              </a:ext>
            </a:extLst>
          </p:cNvPr>
          <p:cNvSpPr/>
          <p:nvPr/>
        </p:nvSpPr>
        <p:spPr>
          <a:xfrm>
            <a:off x="5345283" y="4226557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A2288-3F01-43D2-8A77-689FC5DA08A6}"/>
              </a:ext>
            </a:extLst>
          </p:cNvPr>
          <p:cNvSpPr txBox="1"/>
          <p:nvPr/>
        </p:nvSpPr>
        <p:spPr>
          <a:xfrm>
            <a:off x="2437095" y="5082017"/>
            <a:ext cx="125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8A03F-5676-4FC5-A057-34FCBE4061C5}"/>
              </a:ext>
            </a:extLst>
          </p:cNvPr>
          <p:cNvSpPr txBox="1"/>
          <p:nvPr/>
        </p:nvSpPr>
        <p:spPr>
          <a:xfrm>
            <a:off x="4997755" y="5015386"/>
            <a:ext cx="182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1-st Layer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E04F80-0C15-4B32-BF2B-5F7E7C8D54C6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3382569" y="1697865"/>
            <a:ext cx="1949629" cy="592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F4E9C5-F507-468B-953C-E1A78F64DE89}"/>
              </a:ext>
            </a:extLst>
          </p:cNvPr>
          <p:cNvSpPr txBox="1"/>
          <p:nvPr/>
        </p:nvSpPr>
        <p:spPr>
          <a:xfrm>
            <a:off x="4143308" y="1669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8D4177-5DBE-4642-94F4-EFE708A2751B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3382569" y="1697865"/>
            <a:ext cx="1949629" cy="1505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568D8C-6461-4F85-BF3C-D6921308B14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3382569" y="1697865"/>
            <a:ext cx="1949629" cy="249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CB42A11-A875-4D21-86F8-198B7C82A9B3}"/>
              </a:ext>
            </a:extLst>
          </p:cNvPr>
          <p:cNvSpPr txBox="1"/>
          <p:nvPr/>
        </p:nvSpPr>
        <p:spPr>
          <a:xfrm>
            <a:off x="4055945" y="20975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0.1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1E39A6-C311-46E4-A724-E2D096F2EE83}"/>
              </a:ext>
            </a:extLst>
          </p:cNvPr>
          <p:cNvSpPr txBox="1"/>
          <p:nvPr/>
        </p:nvSpPr>
        <p:spPr>
          <a:xfrm>
            <a:off x="4588121" y="232099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-2.3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168C16-01E6-4273-A277-E130BCA3051E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3382569" y="2290079"/>
            <a:ext cx="1962714" cy="228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BB9571-17B1-43E7-9FDE-A9DCFD791E89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382569" y="3203498"/>
            <a:ext cx="1962714" cy="1370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208CC8-2BD3-4894-9630-6B18AB4FD819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3382569" y="4189349"/>
            <a:ext cx="1962714" cy="38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729C734-8A42-405E-9156-4E90B87A1923}"/>
              </a:ext>
            </a:extLst>
          </p:cNvPr>
          <p:cNvSpPr txBox="1"/>
          <p:nvPr/>
        </p:nvSpPr>
        <p:spPr>
          <a:xfrm>
            <a:off x="4722647" y="364788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0.5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6474A3-E933-48D1-B3A6-66315D373E0B}"/>
              </a:ext>
            </a:extLst>
          </p:cNvPr>
          <p:cNvSpPr txBox="1"/>
          <p:nvPr/>
        </p:nvSpPr>
        <p:spPr>
          <a:xfrm>
            <a:off x="4478581" y="39330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033A55-4501-4AC6-A819-F7CA7890124A}"/>
              </a:ext>
            </a:extLst>
          </p:cNvPr>
          <p:cNvSpPr txBox="1"/>
          <p:nvPr/>
        </p:nvSpPr>
        <p:spPr>
          <a:xfrm>
            <a:off x="4205109" y="4399072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-0.5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CBB67C3-FAB9-479D-AAA1-527EE9198D2E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6026508" y="1697865"/>
            <a:ext cx="2246583" cy="21237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C64A4CA-CCA4-47CE-8F0D-1C03F6363B2C}"/>
              </a:ext>
            </a:extLst>
          </p:cNvPr>
          <p:cNvCxnSpPr>
            <a:cxnSpLocks/>
            <a:stCxn id="8" idx="6"/>
          </p:cNvCxnSpPr>
          <p:nvPr/>
        </p:nvCxnSpPr>
        <p:spPr>
          <a:xfrm flipV="1">
            <a:off x="6039593" y="1910235"/>
            <a:ext cx="2233498" cy="26637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323AD68-8FAC-47F3-BBBE-AF9FA9493534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6026508" y="1697865"/>
            <a:ext cx="2259668" cy="229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99F680C-86FE-4DDD-81BD-A07B4338D88C}"/>
              </a:ext>
            </a:extLst>
          </p:cNvPr>
          <p:cNvCxnSpPr>
            <a:cxnSpLocks/>
            <a:stCxn id="8" idx="6"/>
          </p:cNvCxnSpPr>
          <p:nvPr/>
        </p:nvCxnSpPr>
        <p:spPr>
          <a:xfrm flipV="1">
            <a:off x="6039593" y="3995627"/>
            <a:ext cx="2246583" cy="57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0BD7B53-0ADA-4ACC-AC90-177A15E9D5BA}"/>
              </a:ext>
            </a:extLst>
          </p:cNvPr>
          <p:cNvSpPr txBox="1"/>
          <p:nvPr/>
        </p:nvSpPr>
        <p:spPr>
          <a:xfrm>
            <a:off x="7519558" y="15627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0.7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F62F58-2A22-4601-8A4E-C0297EC9D411}"/>
              </a:ext>
            </a:extLst>
          </p:cNvPr>
          <p:cNvSpPr txBox="1"/>
          <p:nvPr/>
        </p:nvSpPr>
        <p:spPr>
          <a:xfrm>
            <a:off x="7389670" y="3484344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-2.1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CEDC54D-2648-4978-A198-574C82F22AA1}"/>
              </a:ext>
            </a:extLst>
          </p:cNvPr>
          <p:cNvSpPr txBox="1"/>
          <p:nvPr/>
        </p:nvSpPr>
        <p:spPr>
          <a:xfrm>
            <a:off x="7389670" y="415289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-0.2</a:t>
            </a:r>
          </a:p>
        </p:txBody>
      </p:sp>
      <p:graphicFrame>
        <p:nvGraphicFramePr>
          <p:cNvPr id="55" name="Table 15">
            <a:extLst>
              <a:ext uri="{FF2B5EF4-FFF2-40B4-BE49-F238E27FC236}">
                <a16:creationId xmlns:a16="http://schemas.microsoft.com/office/drawing/2014/main" id="{457FA890-1752-445A-96D0-762E253D9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859007"/>
              </p:ext>
            </p:extLst>
          </p:nvPr>
        </p:nvGraphicFramePr>
        <p:xfrm>
          <a:off x="4486236" y="5629193"/>
          <a:ext cx="1180888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/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/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664CFF-6CEC-4626-9EE2-B4063DBA920F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664CFF-6CEC-4626-9EE2-B4063DBA9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8674CBD-95DB-4184-99EF-8466F2637E25}"/>
                  </a:ext>
                </a:extLst>
              </p:cNvPr>
              <p:cNvSpPr txBox="1"/>
              <p:nvPr/>
            </p:nvSpPr>
            <p:spPr>
              <a:xfrm>
                <a:off x="9294437" y="6041967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8674CBD-95DB-4184-99EF-8466F2637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437" y="6041967"/>
                <a:ext cx="52358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FBE21A4-FFF1-4B6B-A7B9-700C0F4206F8}"/>
                  </a:ext>
                </a:extLst>
              </p:cNvPr>
              <p:cNvSpPr txBox="1"/>
              <p:nvPr/>
            </p:nvSpPr>
            <p:spPr>
              <a:xfrm>
                <a:off x="5656038" y="6041967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FBE21A4-FFF1-4B6B-A7B9-700C0F420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038" y="6041967"/>
                <a:ext cx="523589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: Diagonal Corners Snipped 69">
            <a:extLst>
              <a:ext uri="{FF2B5EF4-FFF2-40B4-BE49-F238E27FC236}">
                <a16:creationId xmlns:a16="http://schemas.microsoft.com/office/drawing/2014/main" id="{80748C93-3772-4DE8-A0B3-D53CA522EDC1}"/>
              </a:ext>
            </a:extLst>
          </p:cNvPr>
          <p:cNvSpPr/>
          <p:nvPr/>
        </p:nvSpPr>
        <p:spPr>
          <a:xfrm>
            <a:off x="5331844" y="2164513"/>
            <a:ext cx="1292221" cy="302369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1.092 (</a:t>
            </a:r>
            <a:r>
              <a:rPr lang="en-US" b="1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2" name="Rectangle: Diagonal Corners Snipped 71">
            <a:extLst>
              <a:ext uri="{FF2B5EF4-FFF2-40B4-BE49-F238E27FC236}">
                <a16:creationId xmlns:a16="http://schemas.microsoft.com/office/drawing/2014/main" id="{801A6F27-AB34-4C06-96E6-5D2129BA6CF3}"/>
              </a:ext>
            </a:extLst>
          </p:cNvPr>
          <p:cNvSpPr/>
          <p:nvPr/>
        </p:nvSpPr>
        <p:spPr>
          <a:xfrm>
            <a:off x="5694894" y="4804959"/>
            <a:ext cx="929171" cy="251385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0" dirty="0"/>
              <a:t>0.117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984FBBD-8C18-4D95-8FA0-F6F79EB54DAF}"/>
                  </a:ext>
                </a:extLst>
              </p:cNvPr>
              <p:cNvSpPr txBox="1"/>
              <p:nvPr/>
            </p:nvSpPr>
            <p:spPr>
              <a:xfrm>
                <a:off x="150422" y="1776885"/>
                <a:ext cx="2624376" cy="928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</a:rPr>
                        <m:t>)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b="0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984FBBD-8C18-4D95-8FA0-F6F79EB54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22" y="1776885"/>
                <a:ext cx="2624376" cy="9289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" name="Table 15">
            <a:extLst>
              <a:ext uri="{FF2B5EF4-FFF2-40B4-BE49-F238E27FC236}">
                <a16:creationId xmlns:a16="http://schemas.microsoft.com/office/drawing/2014/main" id="{96A68419-0FFF-4E9D-A59F-D646CE807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172708"/>
              </p:ext>
            </p:extLst>
          </p:nvPr>
        </p:nvGraphicFramePr>
        <p:xfrm>
          <a:off x="414685" y="2245490"/>
          <a:ext cx="1579704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89852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789852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0.351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0.468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019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0AAEBFC-2425-44AD-B2AF-C22C3D24822E}"/>
                  </a:ext>
                </a:extLst>
              </p:cNvPr>
              <p:cNvSpPr txBox="1"/>
              <p:nvPr/>
            </p:nvSpPr>
            <p:spPr>
              <a:xfrm>
                <a:off x="-162560" y="3438087"/>
                <a:ext cx="2993197" cy="649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</a:rPr>
                        <m:t>)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0AAEBFC-2425-44AD-B2AF-C22C3D248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2560" y="3438087"/>
                <a:ext cx="2993197" cy="649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4" name="Table 15">
            <a:extLst>
              <a:ext uri="{FF2B5EF4-FFF2-40B4-BE49-F238E27FC236}">
                <a16:creationId xmlns:a16="http://schemas.microsoft.com/office/drawing/2014/main" id="{4EC0A640-2444-4CFD-9F14-C3AE0B959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022037"/>
              </p:ext>
            </p:extLst>
          </p:nvPr>
        </p:nvGraphicFramePr>
        <p:xfrm>
          <a:off x="23461" y="3790702"/>
          <a:ext cx="2690763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96921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896921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  <a:gridCol w="896921">
                  <a:extLst>
                    <a:ext uri="{9D8B030D-6E8A-4147-A177-3AD203B41FA5}">
                      <a16:colId xmlns:a16="http://schemas.microsoft.com/office/drawing/2014/main" val="3099286457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0.0585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-0.0585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85337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FB7570A-FD16-4DB8-B877-5815877A9956}"/>
                  </a:ext>
                </a:extLst>
              </p:cNvPr>
              <p:cNvSpPr txBox="1"/>
              <p:nvPr/>
            </p:nvSpPr>
            <p:spPr>
              <a:xfrm>
                <a:off x="263110" y="31427"/>
                <a:ext cx="16192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dirty="0">
                          <a:solidFill>
                            <a:srgbClr val="FF0000"/>
                          </a:solidFill>
                        </a:rPr>
                        <m:t>)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FB7570A-FD16-4DB8-B877-5815877A9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10" y="31427"/>
                <a:ext cx="1619296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8" name="Table 15">
            <a:extLst>
              <a:ext uri="{FF2B5EF4-FFF2-40B4-BE49-F238E27FC236}">
                <a16:creationId xmlns:a16="http://schemas.microsoft.com/office/drawing/2014/main" id="{01286918-6B30-4528-83A1-E60EB8774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637329"/>
              </p:ext>
            </p:extLst>
          </p:nvPr>
        </p:nvGraphicFramePr>
        <p:xfrm>
          <a:off x="737381" y="308751"/>
          <a:ext cx="1410794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05397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705397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0.117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650660"/>
                  </a:ext>
                </a:extLst>
              </a:tr>
            </a:tbl>
          </a:graphicData>
        </a:graphic>
      </p:graphicFrame>
      <p:graphicFrame>
        <p:nvGraphicFramePr>
          <p:cNvPr id="92" name="Table 15">
            <a:extLst>
              <a:ext uri="{FF2B5EF4-FFF2-40B4-BE49-F238E27FC236}">
                <a16:creationId xmlns:a16="http://schemas.microsoft.com/office/drawing/2014/main" id="{72290808-30C7-4DD3-9736-6D83535F7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960797"/>
              </p:ext>
            </p:extLst>
          </p:nvPr>
        </p:nvGraphicFramePr>
        <p:xfrm>
          <a:off x="10099499" y="2320999"/>
          <a:ext cx="1579704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89852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789852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-0.585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graphicFrame>
        <p:nvGraphicFramePr>
          <p:cNvPr id="93" name="Table 15">
            <a:extLst>
              <a:ext uri="{FF2B5EF4-FFF2-40B4-BE49-F238E27FC236}">
                <a16:creationId xmlns:a16="http://schemas.microsoft.com/office/drawing/2014/main" id="{C3935A82-6510-435E-89FE-46D80E138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886191"/>
              </p:ext>
            </p:extLst>
          </p:nvPr>
        </p:nvGraphicFramePr>
        <p:xfrm>
          <a:off x="9997660" y="3647882"/>
          <a:ext cx="1931230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65615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965615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1.092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0.117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637901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82825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561378"/>
                  </a:ext>
                </a:extLst>
              </a:tr>
            </a:tbl>
          </a:graphicData>
        </a:graphic>
      </p:graphicFrame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95A837A1-7A03-45FC-A3DB-FD824D9BF355}"/>
              </a:ext>
            </a:extLst>
          </p:cNvPr>
          <p:cNvSpPr/>
          <p:nvPr/>
        </p:nvSpPr>
        <p:spPr>
          <a:xfrm>
            <a:off x="8273091" y="1562763"/>
            <a:ext cx="694310" cy="694944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.61</a:t>
            </a:r>
          </a:p>
        </p:txBody>
      </p:sp>
      <p:sp>
        <p:nvSpPr>
          <p:cNvPr id="95" name="Flowchart: Connector 94">
            <a:extLst>
              <a:ext uri="{FF2B5EF4-FFF2-40B4-BE49-F238E27FC236}">
                <a16:creationId xmlns:a16="http://schemas.microsoft.com/office/drawing/2014/main" id="{D96C8135-F319-4967-BF39-01F5F1E46101}"/>
              </a:ext>
            </a:extLst>
          </p:cNvPr>
          <p:cNvSpPr/>
          <p:nvPr/>
        </p:nvSpPr>
        <p:spPr>
          <a:xfrm>
            <a:off x="8286176" y="3648155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.39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8CA5A32-A3A6-43A5-965F-D32B1BE4BB4D}"/>
              </a:ext>
            </a:extLst>
          </p:cNvPr>
          <p:cNvSpPr txBox="1"/>
          <p:nvPr/>
        </p:nvSpPr>
        <p:spPr>
          <a:xfrm>
            <a:off x="7843038" y="4879573"/>
            <a:ext cx="155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Layer</a:t>
            </a:r>
          </a:p>
          <a:p>
            <a:r>
              <a:rPr lang="en-US" dirty="0"/>
              <a:t>with </a:t>
            </a:r>
            <a:r>
              <a:rPr lang="en-US" dirty="0" err="1"/>
              <a:t>Softmax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E198E37-D6C2-4F18-84C6-3927F475CA3A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E198E37-D6C2-4F18-84C6-3927F475C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8" name="Table 15">
            <a:extLst>
              <a:ext uri="{FF2B5EF4-FFF2-40B4-BE49-F238E27FC236}">
                <a16:creationId xmlns:a16="http://schemas.microsoft.com/office/drawing/2014/main" id="{9BBDC25A-1F42-4130-BD3B-884944109A9E}"/>
              </a:ext>
            </a:extLst>
          </p:cNvPr>
          <p:cNvGraphicFramePr>
            <a:graphicFrameLocks noGrp="1"/>
          </p:cNvGraphicFramePr>
          <p:nvPr/>
        </p:nvGraphicFramePr>
        <p:xfrm>
          <a:off x="8071631" y="5725383"/>
          <a:ext cx="1180888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sp>
        <p:nvSpPr>
          <p:cNvPr id="99" name="TextBox 98">
            <a:extLst>
              <a:ext uri="{FF2B5EF4-FFF2-40B4-BE49-F238E27FC236}">
                <a16:creationId xmlns:a16="http://schemas.microsoft.com/office/drawing/2014/main" id="{51A4689B-32FC-4D86-BCB8-A40CCA277F9B}"/>
              </a:ext>
            </a:extLst>
          </p:cNvPr>
          <p:cNvSpPr txBox="1"/>
          <p:nvPr/>
        </p:nvSpPr>
        <p:spPr>
          <a:xfrm>
            <a:off x="8423869" y="120350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0.15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831DB04-4F30-4775-950D-119EBE8CADE5}"/>
              </a:ext>
            </a:extLst>
          </p:cNvPr>
          <p:cNvSpPr txBox="1"/>
          <p:nvPr/>
        </p:nvSpPr>
        <p:spPr>
          <a:xfrm>
            <a:off x="8336094" y="329967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-0.3</a:t>
            </a:r>
          </a:p>
        </p:txBody>
      </p:sp>
      <p:sp>
        <p:nvSpPr>
          <p:cNvPr id="101" name="Rectangle: Diagonal Corners Snipped 100">
            <a:extLst>
              <a:ext uri="{FF2B5EF4-FFF2-40B4-BE49-F238E27FC236}">
                <a16:creationId xmlns:a16="http://schemas.microsoft.com/office/drawing/2014/main" id="{889165F5-0FF0-4720-8BC6-91AF68F40211}"/>
              </a:ext>
            </a:extLst>
          </p:cNvPr>
          <p:cNvSpPr/>
          <p:nvPr/>
        </p:nvSpPr>
        <p:spPr>
          <a:xfrm>
            <a:off x="8231989" y="2313680"/>
            <a:ext cx="816166" cy="251385"/>
          </a:xfrm>
          <a:prstGeom prst="snip2Diag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0.39</a:t>
            </a:r>
          </a:p>
        </p:txBody>
      </p:sp>
      <p:sp>
        <p:nvSpPr>
          <p:cNvPr id="102" name="Rectangle: Diagonal Corners Snipped 101">
            <a:extLst>
              <a:ext uri="{FF2B5EF4-FFF2-40B4-BE49-F238E27FC236}">
                <a16:creationId xmlns:a16="http://schemas.microsoft.com/office/drawing/2014/main" id="{56B0B985-DEA0-492A-B2E3-589549C659E2}"/>
              </a:ext>
            </a:extLst>
          </p:cNvPr>
          <p:cNvSpPr/>
          <p:nvPr/>
        </p:nvSpPr>
        <p:spPr>
          <a:xfrm>
            <a:off x="8239839" y="4399072"/>
            <a:ext cx="816166" cy="251385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-0.39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F101073-EA8D-4CE9-B355-4DE81CAF4185}"/>
              </a:ext>
            </a:extLst>
          </p:cNvPr>
          <p:cNvSpPr txBox="1"/>
          <p:nvPr/>
        </p:nvSpPr>
        <p:spPr>
          <a:xfrm>
            <a:off x="7379116" y="2222648"/>
            <a:ext cx="56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</a:t>
            </a:r>
          </a:p>
        </p:txBody>
      </p:sp>
      <p:graphicFrame>
        <p:nvGraphicFramePr>
          <p:cNvPr id="105" name="Table 15">
            <a:extLst>
              <a:ext uri="{FF2B5EF4-FFF2-40B4-BE49-F238E27FC236}">
                <a16:creationId xmlns:a16="http://schemas.microsoft.com/office/drawing/2014/main" id="{9722D36B-B395-428F-AEAF-D178A121F8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87534"/>
              </p:ext>
            </p:extLst>
          </p:nvPr>
        </p:nvGraphicFramePr>
        <p:xfrm>
          <a:off x="1688341" y="5402774"/>
          <a:ext cx="1771332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3099286457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639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p:graphicFrame>
        <p:nvGraphicFramePr>
          <p:cNvPr id="106" name="Table 15">
            <a:extLst>
              <a:ext uri="{FF2B5EF4-FFF2-40B4-BE49-F238E27FC236}">
                <a16:creationId xmlns:a16="http://schemas.microsoft.com/office/drawing/2014/main" id="{C4D54BDB-548C-4888-AD76-EE5E920D3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630772"/>
              </p:ext>
            </p:extLst>
          </p:nvPr>
        </p:nvGraphicFramePr>
        <p:xfrm>
          <a:off x="6202624" y="5359623"/>
          <a:ext cx="1180888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506693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</a:tbl>
          </a:graphicData>
        </a:graphic>
      </p:graphicFrame>
      <p:graphicFrame>
        <p:nvGraphicFramePr>
          <p:cNvPr id="63" name="Table 15">
            <a:extLst>
              <a:ext uri="{FF2B5EF4-FFF2-40B4-BE49-F238E27FC236}">
                <a16:creationId xmlns:a16="http://schemas.microsoft.com/office/drawing/2014/main" id="{886B602C-A38E-46D3-946F-C1A94E4C2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294469"/>
              </p:ext>
            </p:extLst>
          </p:nvPr>
        </p:nvGraphicFramePr>
        <p:xfrm>
          <a:off x="10152417" y="500003"/>
          <a:ext cx="1579755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59767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819988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31274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0.39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-0.39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127611"/>
                  </a:ext>
                </a:extLst>
              </a:tr>
            </a:tbl>
          </a:graphicData>
        </a:graphic>
      </p:graphicFrame>
      <p:graphicFrame>
        <p:nvGraphicFramePr>
          <p:cNvPr id="67" name="Table 15">
            <a:extLst>
              <a:ext uri="{FF2B5EF4-FFF2-40B4-BE49-F238E27FC236}">
                <a16:creationId xmlns:a16="http://schemas.microsoft.com/office/drawing/2014/main" id="{90E64D10-3A6D-4B44-AA1E-C4D48E915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867503"/>
              </p:ext>
            </p:extLst>
          </p:nvPr>
        </p:nvGraphicFramePr>
        <p:xfrm>
          <a:off x="9780823" y="5310447"/>
          <a:ext cx="1180888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03503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CB7C16E-480E-4B38-9201-E5BA55ABAFC2}"/>
                  </a:ext>
                </a:extLst>
              </p:cNvPr>
              <p:cNvSpPr txBox="1"/>
              <p:nvPr/>
            </p:nvSpPr>
            <p:spPr>
              <a:xfrm>
                <a:off x="9824695" y="3268694"/>
                <a:ext cx="2447752" cy="650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tx1"/>
                              </a:solidFill>
                            </a:rPr>
                            <m:t>)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CB7C16E-480E-4B38-9201-E5BA55ABA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4695" y="3268694"/>
                <a:ext cx="2447752" cy="6501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72D6BD0-9FA7-4C8B-A817-B35693E00BEE}"/>
                  </a:ext>
                </a:extLst>
              </p:cNvPr>
              <p:cNvSpPr txBox="1"/>
              <p:nvPr/>
            </p:nvSpPr>
            <p:spPr>
              <a:xfrm>
                <a:off x="9618859" y="169579"/>
                <a:ext cx="24331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m:t>)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72D6BD0-9FA7-4C8B-A817-B35693E00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859" y="169579"/>
                <a:ext cx="2433167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F825E63-28C7-4967-B4B8-A4215A943956}"/>
                  </a:ext>
                </a:extLst>
              </p:cNvPr>
              <p:cNvSpPr txBox="1"/>
              <p:nvPr/>
            </p:nvSpPr>
            <p:spPr>
              <a:xfrm>
                <a:off x="9839281" y="1941811"/>
                <a:ext cx="2433166" cy="1203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tx1"/>
                              </a:solidFill>
                            </a:rPr>
                            <m:t>)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F825E63-28C7-4967-B4B8-A4215A943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9281" y="1941811"/>
                <a:ext cx="2433166" cy="12036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33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2" grpId="0"/>
      <p:bldP spid="8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376E6-F9EC-40AC-B683-FD3A7C37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[Example] </a:t>
            </a:r>
            <a:r>
              <a:rPr lang="en-US" altLang="zh-CN" dirty="0"/>
              <a:t>Update with Learning Rate 0.1</a:t>
            </a:r>
            <a:endParaRPr lang="en-US" dirty="0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88B6E2B-ACD8-40D0-A194-EBBB8B845030}"/>
              </a:ext>
            </a:extLst>
          </p:cNvPr>
          <p:cNvSpPr/>
          <p:nvPr/>
        </p:nvSpPr>
        <p:spPr>
          <a:xfrm>
            <a:off x="2688259" y="194260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4029BB5-180D-4061-87D2-268717D365C0}"/>
              </a:ext>
            </a:extLst>
          </p:cNvPr>
          <p:cNvSpPr/>
          <p:nvPr/>
        </p:nvSpPr>
        <p:spPr>
          <a:xfrm>
            <a:off x="2688259" y="2856026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FC7F1DF-0A57-4DB1-AFBB-35EE8B62450C}"/>
              </a:ext>
            </a:extLst>
          </p:cNvPr>
          <p:cNvSpPr/>
          <p:nvPr/>
        </p:nvSpPr>
        <p:spPr>
          <a:xfrm>
            <a:off x="2688259" y="384187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01307C2-3DC2-4DEB-8DDC-3B19F5F0A7E1}"/>
              </a:ext>
            </a:extLst>
          </p:cNvPr>
          <p:cNvSpPr/>
          <p:nvPr/>
        </p:nvSpPr>
        <p:spPr>
          <a:xfrm>
            <a:off x="5332198" y="1350393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FC147E6-59EB-4253-AE11-016E6DC4414C}"/>
              </a:ext>
            </a:extLst>
          </p:cNvPr>
          <p:cNvSpPr/>
          <p:nvPr/>
        </p:nvSpPr>
        <p:spPr>
          <a:xfrm>
            <a:off x="5345283" y="4226557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A2288-3F01-43D2-8A77-689FC5DA08A6}"/>
              </a:ext>
            </a:extLst>
          </p:cNvPr>
          <p:cNvSpPr txBox="1"/>
          <p:nvPr/>
        </p:nvSpPr>
        <p:spPr>
          <a:xfrm>
            <a:off x="2437095" y="5082017"/>
            <a:ext cx="125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8A03F-5676-4FC5-A057-34FCBE4061C5}"/>
              </a:ext>
            </a:extLst>
          </p:cNvPr>
          <p:cNvSpPr txBox="1"/>
          <p:nvPr/>
        </p:nvSpPr>
        <p:spPr>
          <a:xfrm>
            <a:off x="4997755" y="5015386"/>
            <a:ext cx="182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1-st Layer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E04F80-0C15-4B32-BF2B-5F7E7C8D54C6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3382569" y="1697865"/>
            <a:ext cx="1949629" cy="592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F4E9C5-F507-468B-953C-E1A78F64DE89}"/>
              </a:ext>
            </a:extLst>
          </p:cNvPr>
          <p:cNvSpPr txBox="1"/>
          <p:nvPr/>
        </p:nvSpPr>
        <p:spPr>
          <a:xfrm>
            <a:off x="4143308" y="1669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8D4177-5DBE-4642-94F4-EFE708A2751B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3382569" y="1697865"/>
            <a:ext cx="1949629" cy="1505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568D8C-6461-4F85-BF3C-D6921308B14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3382569" y="1697865"/>
            <a:ext cx="1949629" cy="249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CB42A11-A875-4D21-86F8-198B7C82A9B3}"/>
              </a:ext>
            </a:extLst>
          </p:cNvPr>
          <p:cNvSpPr txBox="1"/>
          <p:nvPr/>
        </p:nvSpPr>
        <p:spPr>
          <a:xfrm>
            <a:off x="4055945" y="20975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0.1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1E39A6-C311-46E4-A724-E2D096F2EE83}"/>
              </a:ext>
            </a:extLst>
          </p:cNvPr>
          <p:cNvSpPr txBox="1"/>
          <p:nvPr/>
        </p:nvSpPr>
        <p:spPr>
          <a:xfrm>
            <a:off x="4588121" y="232099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-2.3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168C16-01E6-4273-A277-E130BCA3051E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3382569" y="2290079"/>
            <a:ext cx="1962714" cy="228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BB9571-17B1-43E7-9FDE-A9DCFD791E89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382569" y="3203498"/>
            <a:ext cx="1962714" cy="1370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208CC8-2BD3-4894-9630-6B18AB4FD819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3382569" y="4189349"/>
            <a:ext cx="1962714" cy="38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729C734-8A42-405E-9156-4E90B87A1923}"/>
              </a:ext>
            </a:extLst>
          </p:cNvPr>
          <p:cNvSpPr txBox="1"/>
          <p:nvPr/>
        </p:nvSpPr>
        <p:spPr>
          <a:xfrm>
            <a:off x="4722647" y="364788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0.5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6474A3-E933-48D1-B3A6-66315D373E0B}"/>
              </a:ext>
            </a:extLst>
          </p:cNvPr>
          <p:cNvSpPr txBox="1"/>
          <p:nvPr/>
        </p:nvSpPr>
        <p:spPr>
          <a:xfrm>
            <a:off x="4478581" y="39330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033A55-4501-4AC6-A819-F7CA7890124A}"/>
              </a:ext>
            </a:extLst>
          </p:cNvPr>
          <p:cNvSpPr txBox="1"/>
          <p:nvPr/>
        </p:nvSpPr>
        <p:spPr>
          <a:xfrm>
            <a:off x="4205109" y="4399072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-0.5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CBB67C3-FAB9-479D-AAA1-527EE9198D2E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6026508" y="1697865"/>
            <a:ext cx="2246583" cy="21237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C64A4CA-CCA4-47CE-8F0D-1C03F6363B2C}"/>
              </a:ext>
            </a:extLst>
          </p:cNvPr>
          <p:cNvCxnSpPr>
            <a:cxnSpLocks/>
            <a:stCxn id="8" idx="6"/>
          </p:cNvCxnSpPr>
          <p:nvPr/>
        </p:nvCxnSpPr>
        <p:spPr>
          <a:xfrm flipV="1">
            <a:off x="6039593" y="1910235"/>
            <a:ext cx="2233498" cy="26637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323AD68-8FAC-47F3-BBBE-AF9FA9493534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6026508" y="1697865"/>
            <a:ext cx="2259668" cy="229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99F680C-86FE-4DDD-81BD-A07B4338D88C}"/>
              </a:ext>
            </a:extLst>
          </p:cNvPr>
          <p:cNvCxnSpPr>
            <a:cxnSpLocks/>
            <a:stCxn id="8" idx="6"/>
          </p:cNvCxnSpPr>
          <p:nvPr/>
        </p:nvCxnSpPr>
        <p:spPr>
          <a:xfrm flipV="1">
            <a:off x="6039593" y="3995627"/>
            <a:ext cx="2246583" cy="57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0BD7B53-0ADA-4ACC-AC90-177A15E9D5BA}"/>
              </a:ext>
            </a:extLst>
          </p:cNvPr>
          <p:cNvSpPr txBox="1"/>
          <p:nvPr/>
        </p:nvSpPr>
        <p:spPr>
          <a:xfrm>
            <a:off x="7519558" y="15627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0.7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F62F58-2A22-4601-8A4E-C0297EC9D411}"/>
              </a:ext>
            </a:extLst>
          </p:cNvPr>
          <p:cNvSpPr txBox="1"/>
          <p:nvPr/>
        </p:nvSpPr>
        <p:spPr>
          <a:xfrm>
            <a:off x="7389670" y="3484344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-2.1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CEDC54D-2648-4978-A198-574C82F22AA1}"/>
              </a:ext>
            </a:extLst>
          </p:cNvPr>
          <p:cNvSpPr txBox="1"/>
          <p:nvPr/>
        </p:nvSpPr>
        <p:spPr>
          <a:xfrm>
            <a:off x="7389670" y="415289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-0.2</a:t>
            </a:r>
          </a:p>
        </p:txBody>
      </p:sp>
      <p:graphicFrame>
        <p:nvGraphicFramePr>
          <p:cNvPr id="55" name="Table 15">
            <a:extLst>
              <a:ext uri="{FF2B5EF4-FFF2-40B4-BE49-F238E27FC236}">
                <a16:creationId xmlns:a16="http://schemas.microsoft.com/office/drawing/2014/main" id="{457FA890-1752-445A-96D0-762E253D9AE1}"/>
              </a:ext>
            </a:extLst>
          </p:cNvPr>
          <p:cNvGraphicFramePr>
            <a:graphicFrameLocks noGrp="1"/>
          </p:cNvGraphicFramePr>
          <p:nvPr/>
        </p:nvGraphicFramePr>
        <p:xfrm>
          <a:off x="4486236" y="5629193"/>
          <a:ext cx="1180888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/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/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664CFF-6CEC-4626-9EE2-B4063DBA920F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664CFF-6CEC-4626-9EE2-B4063DBA9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: Diagonal Corners Snipped 69">
            <a:extLst>
              <a:ext uri="{FF2B5EF4-FFF2-40B4-BE49-F238E27FC236}">
                <a16:creationId xmlns:a16="http://schemas.microsoft.com/office/drawing/2014/main" id="{80748C93-3772-4DE8-A0B3-D53CA522EDC1}"/>
              </a:ext>
            </a:extLst>
          </p:cNvPr>
          <p:cNvSpPr/>
          <p:nvPr/>
        </p:nvSpPr>
        <p:spPr>
          <a:xfrm>
            <a:off x="5331844" y="2164513"/>
            <a:ext cx="1292221" cy="302369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1.092 (</a:t>
            </a:r>
            <a:r>
              <a:rPr lang="en-US" b="1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2" name="Rectangle: Diagonal Corners Snipped 71">
            <a:extLst>
              <a:ext uri="{FF2B5EF4-FFF2-40B4-BE49-F238E27FC236}">
                <a16:creationId xmlns:a16="http://schemas.microsoft.com/office/drawing/2014/main" id="{801A6F27-AB34-4C06-96E6-5D2129BA6CF3}"/>
              </a:ext>
            </a:extLst>
          </p:cNvPr>
          <p:cNvSpPr/>
          <p:nvPr/>
        </p:nvSpPr>
        <p:spPr>
          <a:xfrm>
            <a:off x="5694894" y="4804959"/>
            <a:ext cx="929171" cy="251385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0" dirty="0"/>
              <a:t>0.117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984FBBD-8C18-4D95-8FA0-F6F79EB54DAF}"/>
                  </a:ext>
                </a:extLst>
              </p:cNvPr>
              <p:cNvSpPr txBox="1"/>
              <p:nvPr/>
            </p:nvSpPr>
            <p:spPr>
              <a:xfrm>
                <a:off x="170011" y="1681261"/>
                <a:ext cx="2636983" cy="928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)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984FBBD-8C18-4D95-8FA0-F6F79EB54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11" y="1681261"/>
                <a:ext cx="2636983" cy="9289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" name="Table 15">
            <a:extLst>
              <a:ext uri="{FF2B5EF4-FFF2-40B4-BE49-F238E27FC236}">
                <a16:creationId xmlns:a16="http://schemas.microsoft.com/office/drawing/2014/main" id="{96A68419-0FFF-4E9D-A59F-D646CE807E7E}"/>
              </a:ext>
            </a:extLst>
          </p:cNvPr>
          <p:cNvGraphicFramePr>
            <a:graphicFrameLocks noGrp="1"/>
          </p:cNvGraphicFramePr>
          <p:nvPr/>
        </p:nvGraphicFramePr>
        <p:xfrm>
          <a:off x="434275" y="2149866"/>
          <a:ext cx="1579704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89852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789852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0.351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0.468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019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BD82D4A-0720-4477-BACF-DA5E95169316}"/>
                  </a:ext>
                </a:extLst>
              </p:cNvPr>
              <p:cNvSpPr txBox="1"/>
              <p:nvPr/>
            </p:nvSpPr>
            <p:spPr>
              <a:xfrm>
                <a:off x="9839281" y="1941811"/>
                <a:ext cx="2522840" cy="1203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tx1"/>
                              </a:solidFill>
                            </a:rPr>
                            <m:t>)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BD82D4A-0720-4477-BACF-DA5E95169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9281" y="1941811"/>
                <a:ext cx="2522840" cy="1203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2" name="Table 15">
            <a:extLst>
              <a:ext uri="{FF2B5EF4-FFF2-40B4-BE49-F238E27FC236}">
                <a16:creationId xmlns:a16="http://schemas.microsoft.com/office/drawing/2014/main" id="{72290808-30C7-4DD3-9736-6D83535F72D9}"/>
              </a:ext>
            </a:extLst>
          </p:cNvPr>
          <p:cNvGraphicFramePr>
            <a:graphicFrameLocks noGrp="1"/>
          </p:cNvGraphicFramePr>
          <p:nvPr/>
        </p:nvGraphicFramePr>
        <p:xfrm>
          <a:off x="10099499" y="2320999"/>
          <a:ext cx="1579704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89852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789852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-0.585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95A837A1-7A03-45FC-A3DB-FD824D9BF355}"/>
              </a:ext>
            </a:extLst>
          </p:cNvPr>
          <p:cNvSpPr/>
          <p:nvPr/>
        </p:nvSpPr>
        <p:spPr>
          <a:xfrm>
            <a:off x="8273091" y="1562763"/>
            <a:ext cx="694310" cy="694944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.61</a:t>
            </a:r>
          </a:p>
        </p:txBody>
      </p:sp>
      <p:sp>
        <p:nvSpPr>
          <p:cNvPr id="95" name="Flowchart: Connector 94">
            <a:extLst>
              <a:ext uri="{FF2B5EF4-FFF2-40B4-BE49-F238E27FC236}">
                <a16:creationId xmlns:a16="http://schemas.microsoft.com/office/drawing/2014/main" id="{D96C8135-F319-4967-BF39-01F5F1E46101}"/>
              </a:ext>
            </a:extLst>
          </p:cNvPr>
          <p:cNvSpPr/>
          <p:nvPr/>
        </p:nvSpPr>
        <p:spPr>
          <a:xfrm>
            <a:off x="8286176" y="3648155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.39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8CA5A32-A3A6-43A5-965F-D32B1BE4BB4D}"/>
              </a:ext>
            </a:extLst>
          </p:cNvPr>
          <p:cNvSpPr txBox="1"/>
          <p:nvPr/>
        </p:nvSpPr>
        <p:spPr>
          <a:xfrm>
            <a:off x="7843038" y="4879573"/>
            <a:ext cx="155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Layer</a:t>
            </a:r>
          </a:p>
          <a:p>
            <a:r>
              <a:rPr lang="en-US" dirty="0"/>
              <a:t>with </a:t>
            </a:r>
            <a:r>
              <a:rPr lang="en-US" dirty="0" err="1"/>
              <a:t>Softmax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E198E37-D6C2-4F18-84C6-3927F475CA3A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E198E37-D6C2-4F18-84C6-3927F475C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8" name="Table 15">
            <a:extLst>
              <a:ext uri="{FF2B5EF4-FFF2-40B4-BE49-F238E27FC236}">
                <a16:creationId xmlns:a16="http://schemas.microsoft.com/office/drawing/2014/main" id="{9BBDC25A-1F42-4130-BD3B-884944109A9E}"/>
              </a:ext>
            </a:extLst>
          </p:cNvPr>
          <p:cNvGraphicFramePr>
            <a:graphicFrameLocks noGrp="1"/>
          </p:cNvGraphicFramePr>
          <p:nvPr/>
        </p:nvGraphicFramePr>
        <p:xfrm>
          <a:off x="8071631" y="5725383"/>
          <a:ext cx="1180888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sp>
        <p:nvSpPr>
          <p:cNvPr id="99" name="TextBox 98">
            <a:extLst>
              <a:ext uri="{FF2B5EF4-FFF2-40B4-BE49-F238E27FC236}">
                <a16:creationId xmlns:a16="http://schemas.microsoft.com/office/drawing/2014/main" id="{51A4689B-32FC-4D86-BCB8-A40CCA277F9B}"/>
              </a:ext>
            </a:extLst>
          </p:cNvPr>
          <p:cNvSpPr txBox="1"/>
          <p:nvPr/>
        </p:nvSpPr>
        <p:spPr>
          <a:xfrm>
            <a:off x="8423869" y="120350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0.15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831DB04-4F30-4775-950D-119EBE8CADE5}"/>
              </a:ext>
            </a:extLst>
          </p:cNvPr>
          <p:cNvSpPr txBox="1"/>
          <p:nvPr/>
        </p:nvSpPr>
        <p:spPr>
          <a:xfrm>
            <a:off x="8336094" y="329967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-0.3</a:t>
            </a:r>
          </a:p>
        </p:txBody>
      </p:sp>
      <p:sp>
        <p:nvSpPr>
          <p:cNvPr id="101" name="Rectangle: Diagonal Corners Snipped 100">
            <a:extLst>
              <a:ext uri="{FF2B5EF4-FFF2-40B4-BE49-F238E27FC236}">
                <a16:creationId xmlns:a16="http://schemas.microsoft.com/office/drawing/2014/main" id="{889165F5-0FF0-4720-8BC6-91AF68F40211}"/>
              </a:ext>
            </a:extLst>
          </p:cNvPr>
          <p:cNvSpPr/>
          <p:nvPr/>
        </p:nvSpPr>
        <p:spPr>
          <a:xfrm>
            <a:off x="8231989" y="2313680"/>
            <a:ext cx="816166" cy="251385"/>
          </a:xfrm>
          <a:prstGeom prst="snip2Diag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0.39</a:t>
            </a:r>
          </a:p>
        </p:txBody>
      </p:sp>
      <p:sp>
        <p:nvSpPr>
          <p:cNvPr id="102" name="Rectangle: Diagonal Corners Snipped 101">
            <a:extLst>
              <a:ext uri="{FF2B5EF4-FFF2-40B4-BE49-F238E27FC236}">
                <a16:creationId xmlns:a16="http://schemas.microsoft.com/office/drawing/2014/main" id="{56B0B985-DEA0-492A-B2E3-589549C659E2}"/>
              </a:ext>
            </a:extLst>
          </p:cNvPr>
          <p:cNvSpPr/>
          <p:nvPr/>
        </p:nvSpPr>
        <p:spPr>
          <a:xfrm>
            <a:off x="8239839" y="4399072"/>
            <a:ext cx="816166" cy="251385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-0.39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F101073-EA8D-4CE9-B355-4DE81CAF4185}"/>
              </a:ext>
            </a:extLst>
          </p:cNvPr>
          <p:cNvSpPr txBox="1"/>
          <p:nvPr/>
        </p:nvSpPr>
        <p:spPr>
          <a:xfrm>
            <a:off x="7379116" y="2222648"/>
            <a:ext cx="56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55665CB-8DC6-4986-8F42-1B06A05740FF}"/>
                  </a:ext>
                </a:extLst>
              </p:cNvPr>
              <p:cNvSpPr txBox="1"/>
              <p:nvPr/>
            </p:nvSpPr>
            <p:spPr>
              <a:xfrm>
                <a:off x="114514" y="3438286"/>
                <a:ext cx="2263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55665CB-8DC6-4986-8F42-1B06A0574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14" y="3438286"/>
                <a:ext cx="226303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5" name="Table 15">
            <a:extLst>
              <a:ext uri="{FF2B5EF4-FFF2-40B4-BE49-F238E27FC236}">
                <a16:creationId xmlns:a16="http://schemas.microsoft.com/office/drawing/2014/main" id="{ABCDAC78-049C-41C2-BBFD-FDF3973BB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438923"/>
              </p:ext>
            </p:extLst>
          </p:nvPr>
        </p:nvGraphicFramePr>
        <p:xfrm>
          <a:off x="360597" y="3968288"/>
          <a:ext cx="1827814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13907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913907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.5351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1.0234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-0.4532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019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15A310B-155F-4FC5-944D-C23E2C653254}"/>
                  </a:ext>
                </a:extLst>
              </p:cNvPr>
              <p:cNvSpPr txBox="1"/>
              <p:nvPr/>
            </p:nvSpPr>
            <p:spPr>
              <a:xfrm>
                <a:off x="9646159" y="3487212"/>
                <a:ext cx="2263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15A310B-155F-4FC5-944D-C23E2C653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6159" y="3487212"/>
                <a:ext cx="226303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7" name="Table 15">
            <a:extLst>
              <a:ext uri="{FF2B5EF4-FFF2-40B4-BE49-F238E27FC236}">
                <a16:creationId xmlns:a16="http://schemas.microsoft.com/office/drawing/2014/main" id="{1A9258D3-6A6D-4E6F-BD52-9A55885F4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931135"/>
              </p:ext>
            </p:extLst>
          </p:nvPr>
        </p:nvGraphicFramePr>
        <p:xfrm>
          <a:off x="9841316" y="3997379"/>
          <a:ext cx="2019379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83749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935630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0.1585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-0.2585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graphicFrame>
        <p:nvGraphicFramePr>
          <p:cNvPr id="68" name="Table 15">
            <a:extLst>
              <a:ext uri="{FF2B5EF4-FFF2-40B4-BE49-F238E27FC236}">
                <a16:creationId xmlns:a16="http://schemas.microsoft.com/office/drawing/2014/main" id="{92C653D0-66BB-48DC-9B36-E0BF2B64E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87534"/>
              </p:ext>
            </p:extLst>
          </p:nvPr>
        </p:nvGraphicFramePr>
        <p:xfrm>
          <a:off x="1688341" y="5402774"/>
          <a:ext cx="1771332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3099286457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639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66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376E6-F9EC-40AC-B683-FD3A7C37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[Example] Done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88B6E2B-ACD8-40D0-A194-EBBB8B845030}"/>
              </a:ext>
            </a:extLst>
          </p:cNvPr>
          <p:cNvSpPr/>
          <p:nvPr/>
        </p:nvSpPr>
        <p:spPr>
          <a:xfrm>
            <a:off x="2688259" y="194260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4029BB5-180D-4061-87D2-268717D365C0}"/>
              </a:ext>
            </a:extLst>
          </p:cNvPr>
          <p:cNvSpPr/>
          <p:nvPr/>
        </p:nvSpPr>
        <p:spPr>
          <a:xfrm>
            <a:off x="2688259" y="2856026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FC7F1DF-0A57-4DB1-AFBB-35EE8B62450C}"/>
              </a:ext>
            </a:extLst>
          </p:cNvPr>
          <p:cNvSpPr/>
          <p:nvPr/>
        </p:nvSpPr>
        <p:spPr>
          <a:xfrm>
            <a:off x="2688259" y="384187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01307C2-3DC2-4DEB-8DDC-3B19F5F0A7E1}"/>
              </a:ext>
            </a:extLst>
          </p:cNvPr>
          <p:cNvSpPr/>
          <p:nvPr/>
        </p:nvSpPr>
        <p:spPr>
          <a:xfrm>
            <a:off x="5332198" y="1350393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FC147E6-59EB-4253-AE11-016E6DC4414C}"/>
              </a:ext>
            </a:extLst>
          </p:cNvPr>
          <p:cNvSpPr/>
          <p:nvPr/>
        </p:nvSpPr>
        <p:spPr>
          <a:xfrm>
            <a:off x="5345283" y="4226557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71BF752A-36D5-4386-B4B1-6781ED37E787}"/>
              </a:ext>
            </a:extLst>
          </p:cNvPr>
          <p:cNvSpPr/>
          <p:nvPr/>
        </p:nvSpPr>
        <p:spPr>
          <a:xfrm>
            <a:off x="8273091" y="1562763"/>
            <a:ext cx="694310" cy="694944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85C60F83-841E-4899-95C8-C6286714461A}"/>
              </a:ext>
            </a:extLst>
          </p:cNvPr>
          <p:cNvSpPr/>
          <p:nvPr/>
        </p:nvSpPr>
        <p:spPr>
          <a:xfrm>
            <a:off x="8286176" y="3648155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A2288-3F01-43D2-8A77-689FC5DA08A6}"/>
              </a:ext>
            </a:extLst>
          </p:cNvPr>
          <p:cNvSpPr txBox="1"/>
          <p:nvPr/>
        </p:nvSpPr>
        <p:spPr>
          <a:xfrm>
            <a:off x="2437095" y="5082017"/>
            <a:ext cx="125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8A03F-5676-4FC5-A057-34FCBE4061C5}"/>
              </a:ext>
            </a:extLst>
          </p:cNvPr>
          <p:cNvSpPr txBox="1"/>
          <p:nvPr/>
        </p:nvSpPr>
        <p:spPr>
          <a:xfrm>
            <a:off x="4997755" y="5015386"/>
            <a:ext cx="182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1-st Layer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E768AE-B09C-4312-8B50-42614DFBCD1D}"/>
              </a:ext>
            </a:extLst>
          </p:cNvPr>
          <p:cNvSpPr txBox="1"/>
          <p:nvPr/>
        </p:nvSpPr>
        <p:spPr>
          <a:xfrm>
            <a:off x="7843038" y="4879573"/>
            <a:ext cx="155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Layer</a:t>
            </a:r>
          </a:p>
          <a:p>
            <a:r>
              <a:rPr lang="en-US" dirty="0"/>
              <a:t>with </a:t>
            </a:r>
            <a:r>
              <a:rPr lang="en-US" dirty="0" err="1"/>
              <a:t>Softmax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E04F80-0C15-4B32-BF2B-5F7E7C8D54C6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3382569" y="1697865"/>
            <a:ext cx="1949629" cy="592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F4E9C5-F507-468B-953C-E1A78F64DE89}"/>
              </a:ext>
            </a:extLst>
          </p:cNvPr>
          <p:cNvSpPr txBox="1"/>
          <p:nvPr/>
        </p:nvSpPr>
        <p:spPr>
          <a:xfrm>
            <a:off x="4143308" y="1669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8D4177-5DBE-4642-94F4-EFE708A2751B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3382569" y="1697865"/>
            <a:ext cx="1949629" cy="1505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568D8C-6461-4F85-BF3C-D6921308B14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3382569" y="1697865"/>
            <a:ext cx="1949629" cy="249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CB42A11-A875-4D21-86F8-198B7C82A9B3}"/>
              </a:ext>
            </a:extLst>
          </p:cNvPr>
          <p:cNvSpPr txBox="1"/>
          <p:nvPr/>
        </p:nvSpPr>
        <p:spPr>
          <a:xfrm>
            <a:off x="4055945" y="20975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0.1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1E39A6-C311-46E4-A724-E2D096F2EE83}"/>
              </a:ext>
            </a:extLst>
          </p:cNvPr>
          <p:cNvSpPr txBox="1"/>
          <p:nvPr/>
        </p:nvSpPr>
        <p:spPr>
          <a:xfrm>
            <a:off x="4588121" y="232099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-2.3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168C16-01E6-4273-A277-E130BCA3051E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3382569" y="2290079"/>
            <a:ext cx="1962714" cy="228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BB9571-17B1-43E7-9FDE-A9DCFD791E89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382569" y="3203498"/>
            <a:ext cx="1962714" cy="1370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208CC8-2BD3-4894-9630-6B18AB4FD819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3382569" y="4189349"/>
            <a:ext cx="1962714" cy="38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729C734-8A42-405E-9156-4E90B87A1923}"/>
              </a:ext>
            </a:extLst>
          </p:cNvPr>
          <p:cNvSpPr txBox="1"/>
          <p:nvPr/>
        </p:nvSpPr>
        <p:spPr>
          <a:xfrm>
            <a:off x="4620219" y="354797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.5351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6474A3-E933-48D1-B3A6-66315D373E0B}"/>
              </a:ext>
            </a:extLst>
          </p:cNvPr>
          <p:cNvSpPr txBox="1"/>
          <p:nvPr/>
        </p:nvSpPr>
        <p:spPr>
          <a:xfrm>
            <a:off x="4151142" y="395771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1.0234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033A55-4501-4AC6-A819-F7CA7890124A}"/>
              </a:ext>
            </a:extLst>
          </p:cNvPr>
          <p:cNvSpPr txBox="1"/>
          <p:nvPr/>
        </p:nvSpPr>
        <p:spPr>
          <a:xfrm>
            <a:off x="4100175" y="4414424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-0.4532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CBB67C3-FAB9-479D-AAA1-527EE9198D2E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6026508" y="1697865"/>
            <a:ext cx="2246583" cy="21237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C64A4CA-CCA4-47CE-8F0D-1C03F6363B2C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039593" y="1910235"/>
            <a:ext cx="2233498" cy="26637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323AD68-8FAC-47F3-BBBE-AF9FA9493534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>
            <a:off x="6026508" y="1697865"/>
            <a:ext cx="2259668" cy="229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99F680C-86FE-4DDD-81BD-A07B4338D88C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6039593" y="3995627"/>
            <a:ext cx="2246583" cy="57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0BD7B53-0ADA-4ACC-AC90-177A15E9D5BA}"/>
              </a:ext>
            </a:extLst>
          </p:cNvPr>
          <p:cNvSpPr txBox="1"/>
          <p:nvPr/>
        </p:nvSpPr>
        <p:spPr>
          <a:xfrm>
            <a:off x="7519558" y="15627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0.7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24E268B-6EFD-446E-BD83-9D4B598E60BA}"/>
              </a:ext>
            </a:extLst>
          </p:cNvPr>
          <p:cNvSpPr txBox="1"/>
          <p:nvPr/>
        </p:nvSpPr>
        <p:spPr>
          <a:xfrm>
            <a:off x="7132886" y="2262043"/>
            <a:ext cx="106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0.1585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F62F58-2A22-4601-8A4E-C0297EC9D411}"/>
              </a:ext>
            </a:extLst>
          </p:cNvPr>
          <p:cNvSpPr txBox="1"/>
          <p:nvPr/>
        </p:nvSpPr>
        <p:spPr>
          <a:xfrm>
            <a:off x="7185154" y="339080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-2.1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CEDC54D-2648-4978-A198-574C82F22AA1}"/>
              </a:ext>
            </a:extLst>
          </p:cNvPr>
          <p:cNvSpPr txBox="1"/>
          <p:nvPr/>
        </p:nvSpPr>
        <p:spPr>
          <a:xfrm>
            <a:off x="7238633" y="4192375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-0.2585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/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/>
              <p:nvPr/>
            </p:nvSpPr>
            <p:spPr>
              <a:xfrm>
                <a:off x="4210068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068" y="5885165"/>
                <a:ext cx="52358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664CFF-6CEC-4626-9EE2-B4063DBA920F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664CFF-6CEC-4626-9EE2-B4063DBA9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3" name="Table 15">
            <a:extLst>
              <a:ext uri="{FF2B5EF4-FFF2-40B4-BE49-F238E27FC236}">
                <a16:creationId xmlns:a16="http://schemas.microsoft.com/office/drawing/2014/main" id="{E8B200FA-ACE5-4282-94F7-F4C01D2EB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71565"/>
              </p:ext>
            </p:extLst>
          </p:nvPr>
        </p:nvGraphicFramePr>
        <p:xfrm>
          <a:off x="8193041" y="5639250"/>
          <a:ext cx="2019379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83749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935630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0.1585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-0.2585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graphicFrame>
        <p:nvGraphicFramePr>
          <p:cNvPr id="84" name="Table 15">
            <a:extLst>
              <a:ext uri="{FF2B5EF4-FFF2-40B4-BE49-F238E27FC236}">
                <a16:creationId xmlns:a16="http://schemas.microsoft.com/office/drawing/2014/main" id="{F298014B-FAFA-4A2E-A31C-4BD9A692F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334744"/>
              </p:ext>
            </p:extLst>
          </p:nvPr>
        </p:nvGraphicFramePr>
        <p:xfrm>
          <a:off x="4790062" y="5533590"/>
          <a:ext cx="1827814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13907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913907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0.5351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1.0234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-0.4532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0199"/>
                  </a:ext>
                </a:extLst>
              </a:tr>
            </a:tbl>
          </a:graphicData>
        </a:graphic>
      </p:graphicFrame>
      <p:graphicFrame>
        <p:nvGraphicFramePr>
          <p:cNvPr id="85" name="Table 15">
            <a:extLst>
              <a:ext uri="{FF2B5EF4-FFF2-40B4-BE49-F238E27FC236}">
                <a16:creationId xmlns:a16="http://schemas.microsoft.com/office/drawing/2014/main" id="{E2D4EDEF-5365-4439-936F-0C9605CB34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87534"/>
              </p:ext>
            </p:extLst>
          </p:nvPr>
        </p:nvGraphicFramePr>
        <p:xfrm>
          <a:off x="1688341" y="5402774"/>
          <a:ext cx="1771332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3099286457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639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6837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376E6-F9EC-40AC-B683-FD3A7C37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6612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Think: What will happen if we go forward again?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88B6E2B-ACD8-40D0-A194-EBBB8B845030}"/>
              </a:ext>
            </a:extLst>
          </p:cNvPr>
          <p:cNvSpPr/>
          <p:nvPr/>
        </p:nvSpPr>
        <p:spPr>
          <a:xfrm>
            <a:off x="2688259" y="194260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4029BB5-180D-4061-87D2-268717D365C0}"/>
              </a:ext>
            </a:extLst>
          </p:cNvPr>
          <p:cNvSpPr/>
          <p:nvPr/>
        </p:nvSpPr>
        <p:spPr>
          <a:xfrm>
            <a:off x="2688259" y="2856026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FC7F1DF-0A57-4DB1-AFBB-35EE8B62450C}"/>
              </a:ext>
            </a:extLst>
          </p:cNvPr>
          <p:cNvSpPr/>
          <p:nvPr/>
        </p:nvSpPr>
        <p:spPr>
          <a:xfrm>
            <a:off x="2688259" y="384187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01307C2-3DC2-4DEB-8DDC-3B19F5F0A7E1}"/>
              </a:ext>
            </a:extLst>
          </p:cNvPr>
          <p:cNvSpPr/>
          <p:nvPr/>
        </p:nvSpPr>
        <p:spPr>
          <a:xfrm>
            <a:off x="5332198" y="1350393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FC147E6-59EB-4253-AE11-016E6DC4414C}"/>
              </a:ext>
            </a:extLst>
          </p:cNvPr>
          <p:cNvSpPr/>
          <p:nvPr/>
        </p:nvSpPr>
        <p:spPr>
          <a:xfrm>
            <a:off x="5345283" y="4226557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71BF752A-36D5-4386-B4B1-6781ED37E787}"/>
              </a:ext>
            </a:extLst>
          </p:cNvPr>
          <p:cNvSpPr/>
          <p:nvPr/>
        </p:nvSpPr>
        <p:spPr>
          <a:xfrm>
            <a:off x="8273091" y="1562763"/>
            <a:ext cx="694310" cy="694944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85C60F83-841E-4899-95C8-C6286714461A}"/>
              </a:ext>
            </a:extLst>
          </p:cNvPr>
          <p:cNvSpPr/>
          <p:nvPr/>
        </p:nvSpPr>
        <p:spPr>
          <a:xfrm>
            <a:off x="8286176" y="3648155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A2288-3F01-43D2-8A77-689FC5DA08A6}"/>
              </a:ext>
            </a:extLst>
          </p:cNvPr>
          <p:cNvSpPr txBox="1"/>
          <p:nvPr/>
        </p:nvSpPr>
        <p:spPr>
          <a:xfrm>
            <a:off x="2437095" y="5082017"/>
            <a:ext cx="125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8A03F-5676-4FC5-A057-34FCBE4061C5}"/>
              </a:ext>
            </a:extLst>
          </p:cNvPr>
          <p:cNvSpPr txBox="1"/>
          <p:nvPr/>
        </p:nvSpPr>
        <p:spPr>
          <a:xfrm>
            <a:off x="4997755" y="5015386"/>
            <a:ext cx="182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1-st Layer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E768AE-B09C-4312-8B50-42614DFBCD1D}"/>
              </a:ext>
            </a:extLst>
          </p:cNvPr>
          <p:cNvSpPr txBox="1"/>
          <p:nvPr/>
        </p:nvSpPr>
        <p:spPr>
          <a:xfrm>
            <a:off x="7843038" y="4879573"/>
            <a:ext cx="155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Layer</a:t>
            </a:r>
          </a:p>
          <a:p>
            <a:r>
              <a:rPr lang="en-US" dirty="0"/>
              <a:t>with </a:t>
            </a:r>
            <a:r>
              <a:rPr lang="en-US" dirty="0" err="1"/>
              <a:t>Softmax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E04F80-0C15-4B32-BF2B-5F7E7C8D54C6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3382569" y="1697865"/>
            <a:ext cx="1949629" cy="592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F4E9C5-F507-468B-953C-E1A78F64DE89}"/>
              </a:ext>
            </a:extLst>
          </p:cNvPr>
          <p:cNvSpPr txBox="1"/>
          <p:nvPr/>
        </p:nvSpPr>
        <p:spPr>
          <a:xfrm>
            <a:off x="4143308" y="1669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8D4177-5DBE-4642-94F4-EFE708A2751B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3382569" y="1697865"/>
            <a:ext cx="1949629" cy="1505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568D8C-6461-4F85-BF3C-D6921308B14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3382569" y="1697865"/>
            <a:ext cx="1949629" cy="249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CB42A11-A875-4D21-86F8-198B7C82A9B3}"/>
              </a:ext>
            </a:extLst>
          </p:cNvPr>
          <p:cNvSpPr txBox="1"/>
          <p:nvPr/>
        </p:nvSpPr>
        <p:spPr>
          <a:xfrm>
            <a:off x="4055945" y="20975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0.1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1E39A6-C311-46E4-A724-E2D096F2EE83}"/>
              </a:ext>
            </a:extLst>
          </p:cNvPr>
          <p:cNvSpPr txBox="1"/>
          <p:nvPr/>
        </p:nvSpPr>
        <p:spPr>
          <a:xfrm>
            <a:off x="4588121" y="232099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-2.3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168C16-01E6-4273-A277-E130BCA3051E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3382569" y="2290079"/>
            <a:ext cx="1962714" cy="228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BB9571-17B1-43E7-9FDE-A9DCFD791E89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382569" y="3203498"/>
            <a:ext cx="1962714" cy="1370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208CC8-2BD3-4894-9630-6B18AB4FD819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3382569" y="4189349"/>
            <a:ext cx="1962714" cy="38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729C734-8A42-405E-9156-4E90B87A1923}"/>
              </a:ext>
            </a:extLst>
          </p:cNvPr>
          <p:cNvSpPr txBox="1"/>
          <p:nvPr/>
        </p:nvSpPr>
        <p:spPr>
          <a:xfrm>
            <a:off x="4620219" y="354797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.5351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6474A3-E933-48D1-B3A6-66315D373E0B}"/>
              </a:ext>
            </a:extLst>
          </p:cNvPr>
          <p:cNvSpPr txBox="1"/>
          <p:nvPr/>
        </p:nvSpPr>
        <p:spPr>
          <a:xfrm>
            <a:off x="4151142" y="395771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1.0234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033A55-4501-4AC6-A819-F7CA7890124A}"/>
              </a:ext>
            </a:extLst>
          </p:cNvPr>
          <p:cNvSpPr txBox="1"/>
          <p:nvPr/>
        </p:nvSpPr>
        <p:spPr>
          <a:xfrm>
            <a:off x="4100175" y="4414424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-0.4532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CBB67C3-FAB9-479D-AAA1-527EE9198D2E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6026508" y="1697865"/>
            <a:ext cx="2246583" cy="21237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C64A4CA-CCA4-47CE-8F0D-1C03F6363B2C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039593" y="1910235"/>
            <a:ext cx="2233498" cy="26637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323AD68-8FAC-47F3-BBBE-AF9FA9493534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>
            <a:off x="6026508" y="1697865"/>
            <a:ext cx="2259668" cy="229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99F680C-86FE-4DDD-81BD-A07B4338D88C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6039593" y="3995627"/>
            <a:ext cx="2246583" cy="57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0BD7B53-0ADA-4ACC-AC90-177A15E9D5BA}"/>
              </a:ext>
            </a:extLst>
          </p:cNvPr>
          <p:cNvSpPr txBox="1"/>
          <p:nvPr/>
        </p:nvSpPr>
        <p:spPr>
          <a:xfrm>
            <a:off x="7519558" y="15627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0.7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24E268B-6EFD-446E-BD83-9D4B598E60BA}"/>
              </a:ext>
            </a:extLst>
          </p:cNvPr>
          <p:cNvSpPr txBox="1"/>
          <p:nvPr/>
        </p:nvSpPr>
        <p:spPr>
          <a:xfrm>
            <a:off x="7132886" y="2262043"/>
            <a:ext cx="106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0.1585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F62F58-2A22-4601-8A4E-C0297EC9D411}"/>
              </a:ext>
            </a:extLst>
          </p:cNvPr>
          <p:cNvSpPr txBox="1"/>
          <p:nvPr/>
        </p:nvSpPr>
        <p:spPr>
          <a:xfrm>
            <a:off x="7185154" y="339080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-2.1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CEDC54D-2648-4978-A198-574C82F22AA1}"/>
              </a:ext>
            </a:extLst>
          </p:cNvPr>
          <p:cNvSpPr txBox="1"/>
          <p:nvPr/>
        </p:nvSpPr>
        <p:spPr>
          <a:xfrm>
            <a:off x="7238633" y="4192375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-0.2585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/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/>
              <p:nvPr/>
            </p:nvSpPr>
            <p:spPr>
              <a:xfrm>
                <a:off x="4210068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068" y="5885165"/>
                <a:ext cx="52358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664CFF-6CEC-4626-9EE2-B4063DBA920F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664CFF-6CEC-4626-9EE2-B4063DBA9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3" name="Table 15">
            <a:extLst>
              <a:ext uri="{FF2B5EF4-FFF2-40B4-BE49-F238E27FC236}">
                <a16:creationId xmlns:a16="http://schemas.microsoft.com/office/drawing/2014/main" id="{E8B200FA-ACE5-4282-94F7-F4C01D2EB3B7}"/>
              </a:ext>
            </a:extLst>
          </p:cNvPr>
          <p:cNvGraphicFramePr>
            <a:graphicFrameLocks noGrp="1"/>
          </p:cNvGraphicFramePr>
          <p:nvPr/>
        </p:nvGraphicFramePr>
        <p:xfrm>
          <a:off x="8193041" y="5639250"/>
          <a:ext cx="2019379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83749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935630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0.1585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-0.2585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graphicFrame>
        <p:nvGraphicFramePr>
          <p:cNvPr id="84" name="Table 15">
            <a:extLst>
              <a:ext uri="{FF2B5EF4-FFF2-40B4-BE49-F238E27FC236}">
                <a16:creationId xmlns:a16="http://schemas.microsoft.com/office/drawing/2014/main" id="{F298014B-FAFA-4A2E-A31C-4BD9A692F775}"/>
              </a:ext>
            </a:extLst>
          </p:cNvPr>
          <p:cNvGraphicFramePr>
            <a:graphicFrameLocks noGrp="1"/>
          </p:cNvGraphicFramePr>
          <p:nvPr/>
        </p:nvGraphicFramePr>
        <p:xfrm>
          <a:off x="4790062" y="5533590"/>
          <a:ext cx="1827814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13907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913907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0.5351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1.0234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-0.4532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0199"/>
                  </a:ext>
                </a:extLst>
              </a:tr>
            </a:tbl>
          </a:graphicData>
        </a:graphic>
      </p:graphicFrame>
      <p:graphicFrame>
        <p:nvGraphicFramePr>
          <p:cNvPr id="39" name="Table 15">
            <a:extLst>
              <a:ext uri="{FF2B5EF4-FFF2-40B4-BE49-F238E27FC236}">
                <a16:creationId xmlns:a16="http://schemas.microsoft.com/office/drawing/2014/main" id="{C81B2D51-34E8-43F0-B082-7F28C1062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87534"/>
              </p:ext>
            </p:extLst>
          </p:nvPr>
        </p:nvGraphicFramePr>
        <p:xfrm>
          <a:off x="1688341" y="5402774"/>
          <a:ext cx="1771332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3099286457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639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3418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E65B52D-CE28-42F5-9DF7-5D69A6C5BBC0}"/>
              </a:ext>
            </a:extLst>
          </p:cNvPr>
          <p:cNvSpPr/>
          <p:nvPr/>
        </p:nvSpPr>
        <p:spPr>
          <a:xfrm>
            <a:off x="10971883" y="1159202"/>
            <a:ext cx="1090485" cy="3675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Previous</a:t>
            </a:r>
          </a:p>
          <a:p>
            <a:pPr algn="ctr"/>
            <a:r>
              <a:rPr lang="en-US" dirty="0"/>
              <a:t>Output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88B6E2B-ACD8-40D0-A194-EBBB8B845030}"/>
              </a:ext>
            </a:extLst>
          </p:cNvPr>
          <p:cNvSpPr/>
          <p:nvPr/>
        </p:nvSpPr>
        <p:spPr>
          <a:xfrm>
            <a:off x="2688259" y="194260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4029BB5-180D-4061-87D2-268717D365C0}"/>
              </a:ext>
            </a:extLst>
          </p:cNvPr>
          <p:cNvSpPr/>
          <p:nvPr/>
        </p:nvSpPr>
        <p:spPr>
          <a:xfrm>
            <a:off x="2688259" y="2856026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FC7F1DF-0A57-4DB1-AFBB-35EE8B62450C}"/>
              </a:ext>
            </a:extLst>
          </p:cNvPr>
          <p:cNvSpPr/>
          <p:nvPr/>
        </p:nvSpPr>
        <p:spPr>
          <a:xfrm>
            <a:off x="2688259" y="384187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01307C2-3DC2-4DEB-8DDC-3B19F5F0A7E1}"/>
              </a:ext>
            </a:extLst>
          </p:cNvPr>
          <p:cNvSpPr/>
          <p:nvPr/>
        </p:nvSpPr>
        <p:spPr>
          <a:xfrm>
            <a:off x="5332198" y="1350393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FC147E6-59EB-4253-AE11-016E6DC4414C}"/>
              </a:ext>
            </a:extLst>
          </p:cNvPr>
          <p:cNvSpPr/>
          <p:nvPr/>
        </p:nvSpPr>
        <p:spPr>
          <a:xfrm>
            <a:off x="5345283" y="4327047"/>
            <a:ext cx="863218" cy="59445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1.84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71BF752A-36D5-4386-B4B1-6781ED37E787}"/>
              </a:ext>
            </a:extLst>
          </p:cNvPr>
          <p:cNvSpPr/>
          <p:nvPr/>
        </p:nvSpPr>
        <p:spPr>
          <a:xfrm>
            <a:off x="8273091" y="1562763"/>
            <a:ext cx="694310" cy="694944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.68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85C60F83-841E-4899-95C8-C6286714461A}"/>
              </a:ext>
            </a:extLst>
          </p:cNvPr>
          <p:cNvSpPr/>
          <p:nvPr/>
        </p:nvSpPr>
        <p:spPr>
          <a:xfrm>
            <a:off x="8286176" y="3648155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.32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A2288-3F01-43D2-8A77-689FC5DA08A6}"/>
              </a:ext>
            </a:extLst>
          </p:cNvPr>
          <p:cNvSpPr txBox="1"/>
          <p:nvPr/>
        </p:nvSpPr>
        <p:spPr>
          <a:xfrm>
            <a:off x="2437095" y="5082017"/>
            <a:ext cx="125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8A03F-5676-4FC5-A057-34FCBE4061C5}"/>
              </a:ext>
            </a:extLst>
          </p:cNvPr>
          <p:cNvSpPr txBox="1"/>
          <p:nvPr/>
        </p:nvSpPr>
        <p:spPr>
          <a:xfrm>
            <a:off x="4997755" y="5015386"/>
            <a:ext cx="182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1-st Layer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E768AE-B09C-4312-8B50-42614DFBCD1D}"/>
              </a:ext>
            </a:extLst>
          </p:cNvPr>
          <p:cNvSpPr txBox="1"/>
          <p:nvPr/>
        </p:nvSpPr>
        <p:spPr>
          <a:xfrm>
            <a:off x="7843038" y="4879573"/>
            <a:ext cx="155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Layer</a:t>
            </a:r>
          </a:p>
          <a:p>
            <a:r>
              <a:rPr lang="en-US" dirty="0"/>
              <a:t>with </a:t>
            </a:r>
            <a:r>
              <a:rPr lang="en-US" dirty="0" err="1"/>
              <a:t>Softmax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E04F80-0C15-4B32-BF2B-5F7E7C8D54C6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3382569" y="1697865"/>
            <a:ext cx="1949629" cy="592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F4E9C5-F507-468B-953C-E1A78F64DE89}"/>
              </a:ext>
            </a:extLst>
          </p:cNvPr>
          <p:cNvSpPr txBox="1"/>
          <p:nvPr/>
        </p:nvSpPr>
        <p:spPr>
          <a:xfrm>
            <a:off x="4143308" y="1669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8D4177-5DBE-4642-94F4-EFE708A2751B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3382569" y="1697865"/>
            <a:ext cx="1949629" cy="1505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568D8C-6461-4F85-BF3C-D6921308B14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3382569" y="1697865"/>
            <a:ext cx="1949629" cy="249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CB42A11-A875-4D21-86F8-198B7C82A9B3}"/>
              </a:ext>
            </a:extLst>
          </p:cNvPr>
          <p:cNvSpPr txBox="1"/>
          <p:nvPr/>
        </p:nvSpPr>
        <p:spPr>
          <a:xfrm>
            <a:off x="4055945" y="20975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0.1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1E39A6-C311-46E4-A724-E2D096F2EE83}"/>
              </a:ext>
            </a:extLst>
          </p:cNvPr>
          <p:cNvSpPr txBox="1"/>
          <p:nvPr/>
        </p:nvSpPr>
        <p:spPr>
          <a:xfrm>
            <a:off x="4588121" y="232099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-2.3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168C16-01E6-4273-A277-E130BCA3051E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3382569" y="2290079"/>
            <a:ext cx="1962714" cy="2334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BB9571-17B1-43E7-9FDE-A9DCFD791E89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382569" y="3203498"/>
            <a:ext cx="1962714" cy="1420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208CC8-2BD3-4894-9630-6B18AB4FD819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3382569" y="4189349"/>
            <a:ext cx="1962714" cy="434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729C734-8A42-405E-9156-4E90B87A1923}"/>
              </a:ext>
            </a:extLst>
          </p:cNvPr>
          <p:cNvSpPr txBox="1"/>
          <p:nvPr/>
        </p:nvSpPr>
        <p:spPr>
          <a:xfrm>
            <a:off x="4620219" y="354797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.5351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6474A3-E933-48D1-B3A6-66315D373E0B}"/>
              </a:ext>
            </a:extLst>
          </p:cNvPr>
          <p:cNvSpPr txBox="1"/>
          <p:nvPr/>
        </p:nvSpPr>
        <p:spPr>
          <a:xfrm>
            <a:off x="4151142" y="395771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1.0234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033A55-4501-4AC6-A819-F7CA7890124A}"/>
              </a:ext>
            </a:extLst>
          </p:cNvPr>
          <p:cNvSpPr txBox="1"/>
          <p:nvPr/>
        </p:nvSpPr>
        <p:spPr>
          <a:xfrm>
            <a:off x="4100175" y="4414424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-0.4532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CBB67C3-FAB9-479D-AAA1-527EE9198D2E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6026508" y="1697865"/>
            <a:ext cx="2246583" cy="21237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C64A4CA-CCA4-47CE-8F0D-1C03F6363B2C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208501" y="1910235"/>
            <a:ext cx="2064590" cy="271403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323AD68-8FAC-47F3-BBBE-AF9FA9493534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>
            <a:off x="6026508" y="1697865"/>
            <a:ext cx="2259668" cy="229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99F680C-86FE-4DDD-81BD-A07B4338D88C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6208501" y="3995627"/>
            <a:ext cx="2077675" cy="628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0BD7B53-0ADA-4ACC-AC90-177A15E9D5BA}"/>
              </a:ext>
            </a:extLst>
          </p:cNvPr>
          <p:cNvSpPr txBox="1"/>
          <p:nvPr/>
        </p:nvSpPr>
        <p:spPr>
          <a:xfrm>
            <a:off x="7519558" y="15627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0.7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24E268B-6EFD-446E-BD83-9D4B598E60BA}"/>
              </a:ext>
            </a:extLst>
          </p:cNvPr>
          <p:cNvSpPr txBox="1"/>
          <p:nvPr/>
        </p:nvSpPr>
        <p:spPr>
          <a:xfrm>
            <a:off x="7132886" y="2262043"/>
            <a:ext cx="106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0.1585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F62F58-2A22-4601-8A4E-C0297EC9D411}"/>
              </a:ext>
            </a:extLst>
          </p:cNvPr>
          <p:cNvSpPr txBox="1"/>
          <p:nvPr/>
        </p:nvSpPr>
        <p:spPr>
          <a:xfrm>
            <a:off x="7185154" y="339080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-2.1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CEDC54D-2648-4978-A198-574C82F22AA1}"/>
              </a:ext>
            </a:extLst>
          </p:cNvPr>
          <p:cNvSpPr txBox="1"/>
          <p:nvPr/>
        </p:nvSpPr>
        <p:spPr>
          <a:xfrm>
            <a:off x="7238633" y="4192375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-0.2585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/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/>
              <p:nvPr/>
            </p:nvSpPr>
            <p:spPr>
              <a:xfrm>
                <a:off x="4210068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068" y="5885165"/>
                <a:ext cx="52358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664CFF-6CEC-4626-9EE2-B4063DBA920F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664CFF-6CEC-4626-9EE2-B4063DBA9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3" name="Table 15">
            <a:extLst>
              <a:ext uri="{FF2B5EF4-FFF2-40B4-BE49-F238E27FC236}">
                <a16:creationId xmlns:a16="http://schemas.microsoft.com/office/drawing/2014/main" id="{E8B200FA-ACE5-4282-94F7-F4C01D2EB3B7}"/>
              </a:ext>
            </a:extLst>
          </p:cNvPr>
          <p:cNvGraphicFramePr>
            <a:graphicFrameLocks noGrp="1"/>
          </p:cNvGraphicFramePr>
          <p:nvPr/>
        </p:nvGraphicFramePr>
        <p:xfrm>
          <a:off x="8193041" y="5639250"/>
          <a:ext cx="2019379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83749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935630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0.1585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-0.2585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graphicFrame>
        <p:nvGraphicFramePr>
          <p:cNvPr id="84" name="Table 15">
            <a:extLst>
              <a:ext uri="{FF2B5EF4-FFF2-40B4-BE49-F238E27FC236}">
                <a16:creationId xmlns:a16="http://schemas.microsoft.com/office/drawing/2014/main" id="{F298014B-FAFA-4A2E-A31C-4BD9A692F775}"/>
              </a:ext>
            </a:extLst>
          </p:cNvPr>
          <p:cNvGraphicFramePr>
            <a:graphicFrameLocks noGrp="1"/>
          </p:cNvGraphicFramePr>
          <p:nvPr/>
        </p:nvGraphicFramePr>
        <p:xfrm>
          <a:off x="4790062" y="5533590"/>
          <a:ext cx="1827814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13907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913907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0.5351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1.0234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-0.4532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0199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D937314F-D83A-4A16-907B-AC1A557F2E64}"/>
              </a:ext>
            </a:extLst>
          </p:cNvPr>
          <p:cNvSpPr txBox="1"/>
          <p:nvPr/>
        </p:nvSpPr>
        <p:spPr>
          <a:xfrm>
            <a:off x="8423869" y="120350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0.292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A77DCB-33FA-4B59-B725-EA4936FCF1F6}"/>
              </a:ext>
            </a:extLst>
          </p:cNvPr>
          <p:cNvSpPr txBox="1"/>
          <p:nvPr/>
        </p:nvSpPr>
        <p:spPr>
          <a:xfrm>
            <a:off x="8336094" y="3299678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-0.475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01D518A-5EC0-481F-B3B8-7B68E114158F}"/>
              </a:ext>
            </a:extLst>
          </p:cNvPr>
          <p:cNvSpPr txBox="1"/>
          <p:nvPr/>
        </p:nvSpPr>
        <p:spPr>
          <a:xfrm>
            <a:off x="8468169" y="2563907"/>
            <a:ext cx="2546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final output is closer to the actual label</a:t>
            </a:r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3003E8E0-6660-4B50-AA83-0D7C2E69CAAF}"/>
              </a:ext>
            </a:extLst>
          </p:cNvPr>
          <p:cNvSpPr/>
          <p:nvPr/>
        </p:nvSpPr>
        <p:spPr>
          <a:xfrm>
            <a:off x="11182419" y="1688346"/>
            <a:ext cx="694310" cy="694944"/>
          </a:xfrm>
          <a:prstGeom prst="flowChartConnector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.61</a:t>
            </a:r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349D196B-C702-4385-9B52-64FD12C976EF}"/>
              </a:ext>
            </a:extLst>
          </p:cNvPr>
          <p:cNvSpPr/>
          <p:nvPr/>
        </p:nvSpPr>
        <p:spPr>
          <a:xfrm>
            <a:off x="11195504" y="3773738"/>
            <a:ext cx="694310" cy="694944"/>
          </a:xfrm>
          <a:prstGeom prst="flowChartConnec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.39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95C432C-CF34-4C0B-85B0-955A6D3FE7E9}"/>
              </a:ext>
            </a:extLst>
          </p:cNvPr>
          <p:cNvSpPr txBox="1"/>
          <p:nvPr/>
        </p:nvSpPr>
        <p:spPr>
          <a:xfrm>
            <a:off x="11333197" y="1329085"/>
            <a:ext cx="593432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0.15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9A00864-0773-49EF-A07C-5F8FA0D95468}"/>
              </a:ext>
            </a:extLst>
          </p:cNvPr>
          <p:cNvSpPr txBox="1"/>
          <p:nvPr/>
        </p:nvSpPr>
        <p:spPr>
          <a:xfrm>
            <a:off x="11245422" y="3425261"/>
            <a:ext cx="546945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-0.3</a:t>
            </a:r>
          </a:p>
        </p:txBody>
      </p:sp>
      <p:sp>
        <p:nvSpPr>
          <p:cNvPr id="60" name="Flowchart: Connector 59">
            <a:extLst>
              <a:ext uri="{FF2B5EF4-FFF2-40B4-BE49-F238E27FC236}">
                <a16:creationId xmlns:a16="http://schemas.microsoft.com/office/drawing/2014/main" id="{1E7C6B95-E135-4CFE-A6B6-9E59351058DB}"/>
              </a:ext>
            </a:extLst>
          </p:cNvPr>
          <p:cNvSpPr/>
          <p:nvPr/>
        </p:nvSpPr>
        <p:spPr>
          <a:xfrm>
            <a:off x="9737595" y="1554222"/>
            <a:ext cx="694310" cy="694944"/>
          </a:xfrm>
          <a:prstGeom prst="flowChartConnector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5C4F92E2-E57D-4635-A474-1DF2CE2A4C5E}"/>
              </a:ext>
            </a:extLst>
          </p:cNvPr>
          <p:cNvSpPr/>
          <p:nvPr/>
        </p:nvSpPr>
        <p:spPr>
          <a:xfrm>
            <a:off x="9772261" y="3601699"/>
            <a:ext cx="694310" cy="694944"/>
          </a:xfrm>
          <a:prstGeom prst="flowChartConnector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5C0585E-F049-4749-B876-655F93D0CD4F}"/>
              </a:ext>
            </a:extLst>
          </p:cNvPr>
          <p:cNvSpPr txBox="1"/>
          <p:nvPr/>
        </p:nvSpPr>
        <p:spPr>
          <a:xfrm>
            <a:off x="9383081" y="5041104"/>
            <a:ext cx="1554415" cy="369332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Label</a:t>
            </a:r>
          </a:p>
        </p:txBody>
      </p:sp>
      <p:graphicFrame>
        <p:nvGraphicFramePr>
          <p:cNvPr id="63" name="Table 15">
            <a:extLst>
              <a:ext uri="{FF2B5EF4-FFF2-40B4-BE49-F238E27FC236}">
                <a16:creationId xmlns:a16="http://schemas.microsoft.com/office/drawing/2014/main" id="{AC044C32-BF02-45B3-B2DF-8055CD89B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87534"/>
              </p:ext>
            </p:extLst>
          </p:nvPr>
        </p:nvGraphicFramePr>
        <p:xfrm>
          <a:off x="1688341" y="5402774"/>
          <a:ext cx="1771332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3099286457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639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p:sp>
        <p:nvSpPr>
          <p:cNvPr id="64" name="Title 1">
            <a:extLst>
              <a:ext uri="{FF2B5EF4-FFF2-40B4-BE49-F238E27FC236}">
                <a16:creationId xmlns:a16="http://schemas.microsoft.com/office/drawing/2014/main" id="{BAE51F61-C4D5-4C63-B95F-8213C245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6612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Think: What will happen if we go forward again?</a:t>
            </a:r>
          </a:p>
        </p:txBody>
      </p:sp>
    </p:spTree>
    <p:extLst>
      <p:ext uri="{BB962C8B-B14F-4D97-AF65-F5344CB8AC3E}">
        <p14:creationId xmlns:p14="http://schemas.microsoft.com/office/powerpoint/2010/main" val="307276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0359-23D7-470C-9975-289D4FA95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576263"/>
            <a:ext cx="10515600" cy="2852737"/>
          </a:xfrm>
        </p:spPr>
        <p:txBody>
          <a:bodyPr/>
          <a:lstStyle/>
          <a:p>
            <a:r>
              <a:rPr lang="en-US" dirty="0"/>
              <a:t>Tricks for Neural Network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33823-254E-4B61-9E2A-A4E254FB13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740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1021031-E04C-4DC4-BFB8-9C5FE5DE7B5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Maximal Margin (2 class problem)</a:t>
            </a:r>
          </a:p>
        </p:txBody>
      </p:sp>
      <p:sp>
        <p:nvSpPr>
          <p:cNvPr id="36868" name="Text Box 26"/>
          <p:cNvSpPr txBox="1">
            <a:spLocks noChangeArrowheads="1"/>
          </p:cNvSpPr>
          <p:nvPr/>
        </p:nvSpPr>
        <p:spPr bwMode="auto">
          <a:xfrm>
            <a:off x="3336926" y="5375275"/>
            <a:ext cx="6469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Find the </a:t>
            </a:r>
            <a:r>
              <a:rPr lang="en-US" altLang="en-US" sz="2400">
                <a:solidFill>
                  <a:srgbClr val="FF0000"/>
                </a:solidFill>
                <a:latin typeface="Times New Roman" pitchFamily="16" charset="0"/>
              </a:rPr>
              <a:t>hyperplane</a:t>
            </a:r>
            <a:r>
              <a:rPr lang="en-US" altLang="en-US" sz="2400">
                <a:latin typeface="Times New Roman" pitchFamily="16" charset="0"/>
              </a:rPr>
              <a:t> with maximal margin for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the points. This originates an optimization problem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which has a unique solution.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390900" y="31623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00600" y="45720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867400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239000" y="175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6294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8486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39000" y="2895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705600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696200" y="3352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153400" y="3124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105400" y="3200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05400" y="3962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410200" y="36576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76800" y="25908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096000" y="41910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19800" y="38862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62600" y="41148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4762500" y="1790700"/>
            <a:ext cx="2819400" cy="2743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5372100" y="1790700"/>
            <a:ext cx="2514600" cy="2438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4610100" y="2247900"/>
            <a:ext cx="2514600" cy="2438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715000" y="2743200"/>
            <a:ext cx="685800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0" name="TextBox 34"/>
          <p:cNvSpPr txBox="1">
            <a:spLocks noChangeArrowheads="1"/>
          </p:cNvSpPr>
          <p:nvPr/>
        </p:nvSpPr>
        <p:spPr bwMode="auto">
          <a:xfrm>
            <a:off x="7239001" y="4114800"/>
            <a:ext cx="1325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hyperplane</a:t>
            </a:r>
          </a:p>
        </p:txBody>
      </p:sp>
      <p:sp>
        <p:nvSpPr>
          <p:cNvPr id="36891" name="TextBox 35"/>
          <p:cNvSpPr txBox="1">
            <a:spLocks noChangeArrowheads="1"/>
          </p:cNvSpPr>
          <p:nvPr/>
        </p:nvSpPr>
        <p:spPr bwMode="auto">
          <a:xfrm>
            <a:off x="5410200" y="2667000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margin</a:t>
            </a:r>
          </a:p>
        </p:txBody>
      </p:sp>
      <p:sp>
        <p:nvSpPr>
          <p:cNvPr id="36892" name="TextBox 36"/>
          <p:cNvSpPr txBox="1">
            <a:spLocks noChangeArrowheads="1"/>
          </p:cNvSpPr>
          <p:nvPr/>
        </p:nvSpPr>
        <p:spPr bwMode="auto">
          <a:xfrm>
            <a:off x="1905000" y="1981201"/>
            <a:ext cx="2274888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2D space,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hyperplane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line.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3D space,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it is a plane.</a:t>
            </a:r>
          </a:p>
        </p:txBody>
      </p:sp>
    </p:spTree>
    <p:extLst>
      <p:ext uri="{BB962C8B-B14F-4D97-AF65-F5344CB8AC3E}">
        <p14:creationId xmlns:p14="http://schemas.microsoft.com/office/powerpoint/2010/main" val="30278316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102"/>
          <p:cNvSpPr txBox="1">
            <a:spLocks noGrp="1"/>
          </p:cNvSpPr>
          <p:nvPr>
            <p:ph type="title"/>
          </p:nvPr>
        </p:nvSpPr>
        <p:spPr>
          <a:xfrm>
            <a:off x="170600" y="256233"/>
            <a:ext cx="1185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dirty="0"/>
              <a:t>Problem: </a:t>
            </a:r>
            <a:r>
              <a:rPr lang="en" dirty="0"/>
              <a:t>Under and Overfitting</a:t>
            </a:r>
            <a:endParaRPr dirty="0"/>
          </a:p>
        </p:txBody>
      </p:sp>
      <p:sp>
        <p:nvSpPr>
          <p:cNvPr id="908" name="Google Shape;908;p102"/>
          <p:cNvSpPr txBox="1">
            <a:spLocks noGrp="1"/>
          </p:cNvSpPr>
          <p:nvPr>
            <p:ph type="body" idx="1"/>
          </p:nvPr>
        </p:nvSpPr>
        <p:spPr>
          <a:xfrm>
            <a:off x="298400" y="1019833"/>
            <a:ext cx="11595200" cy="567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/>
              <a:t>Underfitting: model not powerful enough, too much bias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en"/>
              <a:t>Overfitting: model too powerful, fits to noise, doesn’t generalize well</a:t>
            </a: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/>
              <a:t>Want the happy medium, how?</a:t>
            </a:r>
            <a:endParaRPr/>
          </a:p>
        </p:txBody>
      </p:sp>
      <p:sp>
        <p:nvSpPr>
          <p:cNvPr id="909" name="Google Shape;909;p102"/>
          <p:cNvSpPr txBox="1">
            <a:spLocks noGrp="1"/>
          </p:cNvSpPr>
          <p:nvPr>
            <p:ph type="title" idx="2"/>
          </p:nvPr>
        </p:nvSpPr>
        <p:spPr>
          <a:xfrm>
            <a:off x="298400" y="6381033"/>
            <a:ext cx="11595200" cy="31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pic>
        <p:nvPicPr>
          <p:cNvPr id="910" name="Google Shape;910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34" y="4502233"/>
            <a:ext cx="3340103" cy="1878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11" name="Google Shape;911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5951" y="4502233"/>
            <a:ext cx="3340103" cy="1878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12" name="Google Shape;912;p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37601" y="4502233"/>
            <a:ext cx="3340103" cy="1878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106"/>
          <p:cNvSpPr txBox="1">
            <a:spLocks noGrp="1"/>
          </p:cNvSpPr>
          <p:nvPr>
            <p:ph type="title"/>
          </p:nvPr>
        </p:nvSpPr>
        <p:spPr>
          <a:xfrm>
            <a:off x="170600" y="256233"/>
            <a:ext cx="1185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4000" i="1"/>
              <a:t>Weight decay</a:t>
            </a:r>
            <a:r>
              <a:rPr lang="en" sz="3200"/>
              <a:t>: neural network regularization</a:t>
            </a:r>
            <a:endParaRPr sz="3200" i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42" name="Google Shape;942;p106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98400" y="1019832"/>
                <a:ext cx="11723000" cy="5838167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t" anchorCtr="0">
                <a:noAutofit/>
              </a:bodyPr>
              <a:lstStyle/>
              <a:p>
                <a:pPr marL="0" indent="0">
                  <a:buNone/>
                </a:pPr>
                <a:r>
                  <a:rPr lang="en-US" sz="4000" baseline="-25000" dirty="0">
                    <a:solidFill>
                      <a:srgbClr val="FF0000"/>
                    </a:solidFill>
                  </a:rPr>
                  <a:t>We want the weights to be close to 0.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Let L be the “loss” function; </a:t>
                </a:r>
                <a:r>
                  <a:rPr lang="en-US" sz="2800" dirty="0">
                    <a:solidFill>
                      <a:schemeClr val="tx1"/>
                    </a:solidFill>
                  </a:rPr>
                  <a:t>(e.g.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|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ar-AE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ar-AE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– </m:t>
                            </m:r>
                            <m:r>
                              <a:rPr lang="ar-AE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ar-AE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ar-AE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etc.)</a:t>
                </a:r>
                <a:endParaRPr lang="ar-AE" sz="28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2133"/>
                  </a:spcBef>
                  <a:buNone/>
                </a:pPr>
                <a:r>
                  <a:rPr lang="el-GR" sz="2400" dirty="0">
                    <a:solidFill>
                      <a:schemeClr val="tx1"/>
                    </a:solidFill>
                  </a:rPr>
                  <a:t>λ </a:t>
                </a:r>
                <a:r>
                  <a:rPr lang="en-US" sz="2400" dirty="0">
                    <a:solidFill>
                      <a:schemeClr val="tx1"/>
                    </a:solidFill>
                  </a:rPr>
                  <a:t>is a regularization parameter </a:t>
                </a:r>
                <a:r>
                  <a:rPr lang="en-US" sz="2400" dirty="0">
                    <a:solidFill>
                      <a:srgbClr val="FF0000"/>
                    </a:solidFill>
                  </a:rPr>
                  <a:t>(for decay)</a:t>
                </a:r>
                <a:br>
                  <a:rPr lang="en-US" sz="2400" dirty="0">
                    <a:solidFill>
                      <a:srgbClr val="FF0000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	Higher: more penalty for large weights, less powerful model</a:t>
                </a:r>
                <a:br>
                  <a:rPr lang="en-US" sz="2400" dirty="0">
                    <a:solidFill>
                      <a:schemeClr val="tx1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	Lower: less penalty, more overfitting</a:t>
                </a:r>
              </a:p>
              <a:p>
                <a:pPr marL="0" indent="0">
                  <a:spcBef>
                    <a:spcPts val="2133"/>
                  </a:spcBef>
                  <a:buNone/>
                </a:pPr>
                <a:r>
                  <a:rPr lang="en-US" sz="2400" dirty="0">
                    <a:solidFill>
                      <a:schemeClr val="dk1"/>
                    </a:solidFill>
                  </a:rPr>
                  <a:t>Before:</a:t>
                </a:r>
                <a:br>
                  <a:rPr lang="en-US" sz="2400" dirty="0">
                    <a:solidFill>
                      <a:schemeClr val="dk1"/>
                    </a:solidFill>
                  </a:rPr>
                </a:br>
                <a:r>
                  <a:rPr lang="en-US" sz="2400" dirty="0">
                    <a:solidFill>
                      <a:schemeClr val="dk1"/>
                    </a:solidFill>
                  </a:rPr>
                  <a:t>	</a:t>
                </a:r>
                <a:r>
                  <a:rPr lang="el-GR" sz="2400" dirty="0">
                    <a:solidFill>
                      <a:schemeClr val="dk1"/>
                    </a:solidFill>
                  </a:rPr>
                  <a:t>Δ</a:t>
                </a:r>
                <a:r>
                  <a:rPr lang="en-US" sz="2400" dirty="0" err="1">
                    <a:solidFill>
                      <a:schemeClr val="dk1"/>
                    </a:solidFill>
                  </a:rPr>
                  <a:t>w</a:t>
                </a:r>
                <a:r>
                  <a:rPr lang="en-US" sz="2400" baseline="-25000" dirty="0" err="1">
                    <a:solidFill>
                      <a:schemeClr val="dk1"/>
                    </a:solidFill>
                  </a:rPr>
                  <a:t>t</a:t>
                </a:r>
                <a:r>
                  <a:rPr lang="en-US" sz="2400" dirty="0">
                    <a:solidFill>
                      <a:schemeClr val="dk1"/>
                    </a:solidFill>
                  </a:rPr>
                  <a:t> = -∂/∂</a:t>
                </a:r>
                <a:r>
                  <a:rPr lang="en-US" sz="2400" dirty="0" err="1">
                    <a:solidFill>
                      <a:schemeClr val="dk1"/>
                    </a:solidFill>
                  </a:rPr>
                  <a:t>w</a:t>
                </a:r>
                <a:r>
                  <a:rPr lang="en-US" sz="2400" baseline="-25000" dirty="0" err="1">
                    <a:solidFill>
                      <a:schemeClr val="dk1"/>
                    </a:solidFill>
                  </a:rPr>
                  <a:t>t</a:t>
                </a:r>
                <a:r>
                  <a:rPr lang="en-US" sz="2400" dirty="0">
                    <a:solidFill>
                      <a:schemeClr val="dk1"/>
                    </a:solidFill>
                  </a:rPr>
                  <a:t> L(</a:t>
                </a:r>
                <a:r>
                  <a:rPr lang="en-US" sz="2400" dirty="0" err="1">
                    <a:solidFill>
                      <a:schemeClr val="dk1"/>
                    </a:solidFill>
                  </a:rPr>
                  <a:t>w</a:t>
                </a:r>
                <a:r>
                  <a:rPr lang="en-US" sz="2400" baseline="-25000" dirty="0" err="1">
                    <a:solidFill>
                      <a:schemeClr val="dk1"/>
                    </a:solidFill>
                  </a:rPr>
                  <a:t>t</a:t>
                </a:r>
                <a:r>
                  <a:rPr lang="en-US" sz="2400" dirty="0">
                    <a:solidFill>
                      <a:schemeClr val="dk1"/>
                    </a:solidFill>
                  </a:rPr>
                  <a:t>)</a:t>
                </a:r>
              </a:p>
              <a:p>
                <a:pPr marL="0" indent="0">
                  <a:spcBef>
                    <a:spcPts val="2133"/>
                  </a:spcBef>
                  <a:buNone/>
                </a:pPr>
                <a:r>
                  <a:rPr lang="en-US" sz="2400" dirty="0">
                    <a:solidFill>
                      <a:schemeClr val="dk1"/>
                    </a:solidFill>
                  </a:rPr>
                  <a:t>	w</a:t>
                </a:r>
                <a:r>
                  <a:rPr lang="en-US" sz="2400" baseline="-25000" dirty="0">
                    <a:solidFill>
                      <a:schemeClr val="dk1"/>
                    </a:solidFill>
                  </a:rPr>
                  <a:t>t+1</a:t>
                </a:r>
                <a:r>
                  <a:rPr lang="en-US" sz="2400" dirty="0">
                    <a:solidFill>
                      <a:schemeClr val="dk1"/>
                    </a:solidFill>
                  </a:rPr>
                  <a:t> = </a:t>
                </a:r>
                <a:r>
                  <a:rPr lang="en-US" sz="2400" dirty="0" err="1">
                    <a:solidFill>
                      <a:schemeClr val="dk1"/>
                    </a:solidFill>
                  </a:rPr>
                  <a:t>w</a:t>
                </a:r>
                <a:r>
                  <a:rPr lang="en-US" sz="2400" baseline="-25000" dirty="0" err="1">
                    <a:solidFill>
                      <a:schemeClr val="dk1"/>
                    </a:solidFill>
                  </a:rPr>
                  <a:t>t</a:t>
                </a:r>
                <a:r>
                  <a:rPr lang="en-US" sz="2400" dirty="0">
                    <a:solidFill>
                      <a:schemeClr val="dk1"/>
                    </a:solidFill>
                  </a:rPr>
                  <a:t> + </a:t>
                </a:r>
                <a:r>
                  <a:rPr lang="el-GR" sz="2400" dirty="0">
                    <a:solidFill>
                      <a:schemeClr val="tx1"/>
                    </a:solidFill>
                    <a:latin typeface="Arial"/>
                    <a:cs typeface="Arial"/>
                    <a:sym typeface="Symbol"/>
                  </a:rPr>
                  <a:t>α </a:t>
                </a:r>
                <a:r>
                  <a:rPr lang="el-GR" sz="2400" dirty="0">
                    <a:solidFill>
                      <a:schemeClr val="dk1"/>
                    </a:solidFill>
                  </a:rPr>
                  <a:t>Δ</a:t>
                </a:r>
                <a:r>
                  <a:rPr lang="en-US" sz="2400" dirty="0" err="1">
                    <a:solidFill>
                      <a:schemeClr val="dk1"/>
                    </a:solidFill>
                  </a:rPr>
                  <a:t>w</a:t>
                </a:r>
                <a:r>
                  <a:rPr lang="en-US" sz="2400" baseline="-25000" dirty="0" err="1">
                    <a:solidFill>
                      <a:schemeClr val="dk1"/>
                    </a:solidFill>
                  </a:rPr>
                  <a:t>t</a:t>
                </a:r>
                <a:endParaRPr lang="en-US" sz="2400" dirty="0">
                  <a:solidFill>
                    <a:schemeClr val="dk1"/>
                  </a:solidFill>
                </a:endParaRPr>
              </a:p>
              <a:p>
                <a:pPr marL="0" indent="0">
                  <a:spcBef>
                    <a:spcPts val="2133"/>
                  </a:spcBef>
                  <a:buNone/>
                </a:pPr>
                <a:r>
                  <a:rPr lang="en-US" sz="2400" dirty="0">
                    <a:solidFill>
                      <a:schemeClr val="dk1"/>
                    </a:solidFill>
                  </a:rPr>
                  <a:t>Now:</a:t>
                </a:r>
                <a:br>
                  <a:rPr lang="en-US" sz="2400" dirty="0">
                    <a:solidFill>
                      <a:schemeClr val="tx1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	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t+1</a:t>
                </a:r>
                <a:r>
                  <a:rPr lang="en-US" sz="2400" dirty="0">
                    <a:solidFill>
                      <a:schemeClr val="tx1"/>
                    </a:solidFill>
                  </a:rPr>
                  <a:t>	= 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 - </a:t>
                </a:r>
                <a:r>
                  <a:rPr lang="el-GR" sz="2400" dirty="0">
                    <a:solidFill>
                      <a:schemeClr val="tx1"/>
                    </a:solidFill>
                    <a:latin typeface="Arial"/>
                    <a:cs typeface="Arial"/>
                    <a:sym typeface="Symbol"/>
                  </a:rPr>
                  <a:t>α</a:t>
                </a:r>
                <a:r>
                  <a:rPr lang="el-GR" sz="2400" dirty="0">
                    <a:solidFill>
                      <a:schemeClr val="tx1"/>
                    </a:solidFill>
                  </a:rPr>
                  <a:t>[∂/∂</a:t>
                </a:r>
                <a:r>
                  <a:rPr lang="en-US" sz="2400" dirty="0">
                    <a:solidFill>
                      <a:schemeClr val="tx1"/>
                    </a:solidFill>
                  </a:rPr>
                  <a:t>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 L(w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) + </a:t>
                </a:r>
                <a:r>
                  <a:rPr lang="el-GR" sz="2400" dirty="0">
                    <a:solidFill>
                      <a:schemeClr val="tx1"/>
                    </a:solidFill>
                  </a:rPr>
                  <a:t>λ</a:t>
                </a:r>
                <a:r>
                  <a:rPr lang="en-US" sz="2400" dirty="0">
                    <a:solidFill>
                      <a:schemeClr val="tx1"/>
                    </a:solidFill>
                  </a:rPr>
                  <a:t>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]     =     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 - </a:t>
                </a:r>
                <a:r>
                  <a:rPr lang="el-GR" sz="2400" dirty="0">
                    <a:solidFill>
                      <a:schemeClr val="tx1"/>
                    </a:solidFill>
                    <a:latin typeface="Arial"/>
                    <a:cs typeface="Arial"/>
                    <a:sym typeface="Symbol"/>
                  </a:rPr>
                  <a:t>α</a:t>
                </a:r>
                <a:r>
                  <a:rPr lang="el-GR" sz="2400" dirty="0">
                    <a:solidFill>
                      <a:schemeClr val="tx1"/>
                    </a:solidFill>
                  </a:rPr>
                  <a:t>[-</a:t>
                </a:r>
                <a:r>
                  <a:rPr lang="el-GR" sz="2400" dirty="0">
                    <a:solidFill>
                      <a:schemeClr val="dk1"/>
                    </a:solidFill>
                  </a:rPr>
                  <a:t> Δ</a:t>
                </a:r>
                <a:r>
                  <a:rPr lang="en-US" sz="2400" dirty="0" err="1">
                    <a:solidFill>
                      <a:schemeClr val="dk1"/>
                    </a:solidFill>
                  </a:rPr>
                  <a:t>w</a:t>
                </a:r>
                <a:r>
                  <a:rPr lang="en-US" sz="2400" baseline="-25000" dirty="0" err="1">
                    <a:solidFill>
                      <a:schemeClr val="dk1"/>
                    </a:solidFill>
                  </a:rPr>
                  <a:t>t</a:t>
                </a:r>
                <a:r>
                  <a:rPr lang="en-US" sz="2400" dirty="0">
                    <a:solidFill>
                      <a:schemeClr val="dk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+ </a:t>
                </a:r>
                <a:r>
                  <a:rPr lang="el-GR" sz="2400" dirty="0">
                    <a:solidFill>
                      <a:schemeClr val="tx1"/>
                    </a:solidFill>
                  </a:rPr>
                  <a:t>λ</a:t>
                </a:r>
                <a:r>
                  <a:rPr lang="en-US" sz="2400" dirty="0">
                    <a:solidFill>
                      <a:schemeClr val="tx1"/>
                    </a:solidFill>
                  </a:rPr>
                  <a:t>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] </a:t>
                </a:r>
              </a:p>
              <a:p>
                <a:pPr marL="0" indent="0">
                  <a:spcBef>
                    <a:spcPts val="2133"/>
                  </a:spcBef>
                  <a:spcAft>
                    <a:spcPts val="2133"/>
                  </a:spcAft>
                  <a:buClr>
                    <a:schemeClr val="dk1"/>
                  </a:buClr>
                  <a:buSzPts val="1100"/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		= 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 - </a:t>
                </a:r>
                <a:r>
                  <a:rPr lang="el-GR" sz="2400" dirty="0">
                    <a:solidFill>
                      <a:schemeClr val="tx1"/>
                    </a:solidFill>
                    <a:latin typeface="Arial"/>
                    <a:cs typeface="Arial"/>
                    <a:sym typeface="Symbol"/>
                  </a:rPr>
                  <a:t>α </a:t>
                </a:r>
                <a:r>
                  <a:rPr lang="el-GR" sz="2400" dirty="0">
                    <a:solidFill>
                      <a:schemeClr val="tx1"/>
                    </a:solidFill>
                  </a:rPr>
                  <a:t>∂/∂</a:t>
                </a:r>
                <a:r>
                  <a:rPr lang="en-US" sz="2400" dirty="0">
                    <a:solidFill>
                      <a:schemeClr val="tx1"/>
                    </a:solidFill>
                  </a:rPr>
                  <a:t>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 L(w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) - </a:t>
                </a:r>
                <a:r>
                  <a:rPr lang="el-GR" sz="2400" dirty="0">
                    <a:solidFill>
                      <a:schemeClr val="tx1"/>
                    </a:solidFill>
                    <a:latin typeface="Arial"/>
                    <a:cs typeface="Arial"/>
                    <a:sym typeface="Symbol"/>
                  </a:rPr>
                  <a:t>α </a:t>
                </a:r>
                <a:r>
                  <a:rPr lang="el-GR" sz="2400" dirty="0">
                    <a:solidFill>
                      <a:schemeClr val="tx1"/>
                    </a:solidFill>
                  </a:rPr>
                  <a:t>λ</a:t>
                </a:r>
                <a:r>
                  <a:rPr lang="en-US" sz="2400" dirty="0">
                    <a:solidFill>
                      <a:schemeClr val="tx1"/>
                    </a:solidFill>
                  </a:rPr>
                  <a:t>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   =     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dk1"/>
                    </a:solidFill>
                  </a:rPr>
                  <a:t>+ </a:t>
                </a:r>
                <a:r>
                  <a:rPr lang="el-GR" sz="2400" dirty="0">
                    <a:solidFill>
                      <a:schemeClr val="tx1"/>
                    </a:solidFill>
                    <a:latin typeface="Arial"/>
                    <a:cs typeface="Arial"/>
                    <a:sym typeface="Symbol"/>
                  </a:rPr>
                  <a:t>α </a:t>
                </a:r>
                <a:r>
                  <a:rPr lang="el-GR" sz="2400" dirty="0">
                    <a:solidFill>
                      <a:schemeClr val="dk1"/>
                    </a:solidFill>
                  </a:rPr>
                  <a:t>Δ</a:t>
                </a:r>
                <a:r>
                  <a:rPr lang="en-US" sz="2400" dirty="0" err="1">
                    <a:solidFill>
                      <a:schemeClr val="dk1"/>
                    </a:solidFill>
                  </a:rPr>
                  <a:t>w</a:t>
                </a:r>
                <a:r>
                  <a:rPr lang="en-US" sz="2400" baseline="-25000" dirty="0" err="1">
                    <a:solidFill>
                      <a:schemeClr val="dk1"/>
                    </a:solidFill>
                  </a:rPr>
                  <a:t>t</a:t>
                </a:r>
                <a:r>
                  <a:rPr lang="en-US" sz="2400" baseline="-25000" dirty="0">
                    <a:solidFill>
                      <a:schemeClr val="dk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- </a:t>
                </a:r>
                <a:r>
                  <a:rPr lang="el-GR" sz="2400" dirty="0">
                    <a:solidFill>
                      <a:schemeClr val="tx1"/>
                    </a:solidFill>
                    <a:latin typeface="Arial"/>
                    <a:cs typeface="Arial"/>
                    <a:sym typeface="Symbol"/>
                  </a:rPr>
                  <a:t>α </a:t>
                </a:r>
                <a:r>
                  <a:rPr lang="el-GR" sz="2400" dirty="0">
                    <a:solidFill>
                      <a:schemeClr val="tx1"/>
                    </a:solidFill>
                  </a:rPr>
                  <a:t>λ</a:t>
                </a:r>
                <a:r>
                  <a:rPr lang="en-US" sz="2400" dirty="0">
                    <a:solidFill>
                      <a:schemeClr val="tx1"/>
                    </a:solidFill>
                  </a:rPr>
                  <a:t>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endParaRPr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42" name="Google Shape;942;p10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98400" y="1019832"/>
                <a:ext cx="11723000" cy="5838167"/>
              </a:xfrm>
              <a:prstGeom prst="rect">
                <a:avLst/>
              </a:prstGeom>
              <a:blipFill>
                <a:blip r:embed="rId3"/>
                <a:stretch>
                  <a:fillRect l="-832" b="-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4" name="Google Shape;944;p106"/>
          <p:cNvSpPr/>
          <p:nvPr/>
        </p:nvSpPr>
        <p:spPr>
          <a:xfrm>
            <a:off x="7705060" y="6100508"/>
            <a:ext cx="1006550" cy="757492"/>
          </a:xfrm>
          <a:custGeom>
            <a:avLst/>
            <a:gdLst/>
            <a:ahLst/>
            <a:cxnLst/>
            <a:rect l="l" t="t" r="r" b="b"/>
            <a:pathLst>
              <a:path w="28582" h="23781" extrusionOk="0">
                <a:moveTo>
                  <a:pt x="25285" y="358"/>
                </a:moveTo>
                <a:cubicBezTo>
                  <a:pt x="18803" y="358"/>
                  <a:pt x="12049" y="-786"/>
                  <a:pt x="5854" y="1120"/>
                </a:cubicBezTo>
                <a:cubicBezTo>
                  <a:pt x="2270" y="2223"/>
                  <a:pt x="-1157" y="7672"/>
                  <a:pt x="520" y="11026"/>
                </a:cubicBezTo>
                <a:cubicBezTo>
                  <a:pt x="4155" y="18297"/>
                  <a:pt x="14585" y="26472"/>
                  <a:pt x="21856" y="22837"/>
                </a:cubicBezTo>
                <a:cubicBezTo>
                  <a:pt x="26378" y="20576"/>
                  <a:pt x="29325" y="14079"/>
                  <a:pt x="28333" y="9121"/>
                </a:cubicBezTo>
                <a:cubicBezTo>
                  <a:pt x="27675" y="5833"/>
                  <a:pt x="24419" y="3666"/>
                  <a:pt x="22237" y="1120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5" name="Google Shape;945;p106"/>
          <p:cNvSpPr txBox="1"/>
          <p:nvPr/>
        </p:nvSpPr>
        <p:spPr>
          <a:xfrm>
            <a:off x="7538128" y="3721898"/>
            <a:ext cx="4582300" cy="11648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Subtract a little bit of weight every iteration</a:t>
            </a:r>
            <a:endParaRPr sz="2400" dirty="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B7E2827A-BA2B-4176-B046-B0438124FE9C}"/>
              </a:ext>
            </a:extLst>
          </p:cNvPr>
          <p:cNvCxnSpPr>
            <a:cxnSpLocks/>
            <a:stCxn id="945" idx="2"/>
          </p:cNvCxnSpPr>
          <p:nvPr/>
        </p:nvCxnSpPr>
        <p:spPr>
          <a:xfrm rot="5400000">
            <a:off x="8474166" y="5124142"/>
            <a:ext cx="1592556" cy="1117668"/>
          </a:xfrm>
          <a:prstGeom prst="curvedConnector3">
            <a:avLst>
              <a:gd name="adj1" fmla="val 102521"/>
            </a:avLst>
          </a:prstGeom>
          <a:ln>
            <a:solidFill>
              <a:srgbClr val="CB00D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9AFC9FA-0896-43DF-82FB-8C5FFDFD667A}"/>
                  </a:ext>
                </a:extLst>
              </p:cNvPr>
              <p:cNvSpPr/>
              <p:nvPr/>
            </p:nvSpPr>
            <p:spPr>
              <a:xfrm>
                <a:off x="7538128" y="983638"/>
                <a:ext cx="4197899" cy="7669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We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to represent the weight gradient for timepoint </a:t>
                </a:r>
                <a:r>
                  <a:rPr lang="en-US" b="1" dirty="0">
                    <a:solidFill>
                      <a:srgbClr val="FF0000"/>
                    </a:solidFill>
                  </a:rPr>
                  <a:t>t</a:t>
                </a:r>
                <a:r>
                  <a:rPr lang="en-US" dirty="0">
                    <a:solidFill>
                      <a:srgbClr val="FF0000"/>
                    </a:solidFill>
                  </a:rPr>
                  <a:t> (the current step).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9AFC9FA-0896-43DF-82FB-8C5FFDFD6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128" y="983638"/>
                <a:ext cx="4197899" cy="766959"/>
              </a:xfrm>
              <a:prstGeom prst="rect">
                <a:avLst/>
              </a:prstGeom>
              <a:blipFill>
                <a:blip r:embed="rId4"/>
                <a:stretch>
                  <a:fillRect l="-435" r="-290" b="-390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108"/>
          <p:cNvSpPr txBox="1">
            <a:spLocks noGrp="1"/>
          </p:cNvSpPr>
          <p:nvPr>
            <p:ph type="title"/>
          </p:nvPr>
        </p:nvSpPr>
        <p:spPr>
          <a:xfrm>
            <a:off x="170600" y="256233"/>
            <a:ext cx="1185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4000"/>
              <a:t>Momentum: speeding up SGD</a:t>
            </a:r>
            <a:endParaRPr sz="4000" i="1"/>
          </a:p>
        </p:txBody>
      </p:sp>
      <p:sp>
        <p:nvSpPr>
          <p:cNvPr id="975" name="Google Shape;975;p108"/>
          <p:cNvSpPr txBox="1">
            <a:spLocks noGrp="1"/>
          </p:cNvSpPr>
          <p:nvPr>
            <p:ph type="body" idx="1"/>
          </p:nvPr>
        </p:nvSpPr>
        <p:spPr>
          <a:xfrm>
            <a:off x="298400" y="1019833"/>
            <a:ext cx="11595200" cy="567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>
                <a:solidFill>
                  <a:schemeClr val="dk1"/>
                </a:solidFill>
              </a:rPr>
              <a:t>If we keep moving in same direction we should move further every round</a:t>
            </a:r>
            <a:endParaRPr dirty="0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" dirty="0">
                <a:solidFill>
                  <a:schemeClr val="dk1"/>
                </a:solidFill>
              </a:rPr>
              <a:t>Before: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	Δw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 = -∂/∂w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 L(w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)</a:t>
            </a:r>
            <a:endParaRPr dirty="0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" dirty="0">
                <a:solidFill>
                  <a:schemeClr val="dk1"/>
                </a:solidFill>
              </a:rPr>
              <a:t>Now: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	Δw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 = -∂/∂w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 L(w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) + mΔw</a:t>
            </a:r>
            <a:r>
              <a:rPr lang="en" baseline="-25000" dirty="0">
                <a:solidFill>
                  <a:schemeClr val="dk1"/>
                </a:solidFill>
              </a:rPr>
              <a:t>t-1</a:t>
            </a:r>
            <a:endParaRPr dirty="0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" dirty="0">
                <a:solidFill>
                  <a:schemeClr val="dk1"/>
                </a:solidFill>
              </a:rPr>
              <a:t>w</a:t>
            </a:r>
            <a:r>
              <a:rPr lang="en" baseline="-25000" dirty="0">
                <a:solidFill>
                  <a:schemeClr val="dk1"/>
                </a:solidFill>
              </a:rPr>
              <a:t>t+1</a:t>
            </a:r>
            <a:r>
              <a:rPr lang="en" dirty="0">
                <a:solidFill>
                  <a:schemeClr val="dk1"/>
                </a:solidFill>
              </a:rPr>
              <a:t> = 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 + </a:t>
            </a:r>
            <a:r>
              <a:rPr lang="el-GR" dirty="0">
                <a:solidFill>
                  <a:schemeClr val="tx1"/>
                </a:solidFill>
                <a:latin typeface="Arial"/>
                <a:cs typeface="Arial"/>
                <a:sym typeface="Symbol"/>
              </a:rPr>
              <a:t>α </a:t>
            </a:r>
            <a:r>
              <a:rPr lang="en" dirty="0">
                <a:solidFill>
                  <a:schemeClr val="dk1"/>
                </a:solidFill>
              </a:rPr>
              <a:t>Δw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endParaRPr dirty="0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 sz="1867" dirty="0">
                <a:solidFill>
                  <a:schemeClr val="dk1"/>
                </a:solidFill>
              </a:rPr>
              <a:t>Side effect: </a:t>
            </a:r>
            <a:r>
              <a:rPr lang="en" sz="1867" b="1" dirty="0">
                <a:solidFill>
                  <a:schemeClr val="dk1"/>
                </a:solidFill>
              </a:rPr>
              <a:t>smooths</a:t>
            </a:r>
            <a:r>
              <a:rPr lang="en" sz="1867" dirty="0">
                <a:solidFill>
                  <a:schemeClr val="dk1"/>
                </a:solidFill>
              </a:rPr>
              <a:t> out updates if gradient is in different directions</a:t>
            </a:r>
            <a:endParaRPr sz="1867" dirty="0">
              <a:solidFill>
                <a:schemeClr val="dk1"/>
              </a:solidFill>
            </a:endParaRPr>
          </a:p>
        </p:txBody>
      </p:sp>
      <p:pic>
        <p:nvPicPr>
          <p:cNvPr id="1026" name="Picture 2" descr="Hyper Parameter—Momentum - AI³ | Theory, Practice, Business - Medium">
            <a:extLst>
              <a:ext uri="{FF2B5EF4-FFF2-40B4-BE49-F238E27FC236}">
                <a16:creationId xmlns:a16="http://schemas.microsoft.com/office/drawing/2014/main" id="{5AE16CC6-D0B3-45BE-85A8-B2C8085B4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1877322"/>
            <a:ext cx="4719859" cy="345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62364B3-720D-4A84-A3C7-C51139C57A73}"/>
                  </a:ext>
                </a:extLst>
              </p:cNvPr>
              <p:cNvSpPr/>
              <p:nvPr/>
            </p:nvSpPr>
            <p:spPr>
              <a:xfrm>
                <a:off x="7697972" y="5472379"/>
                <a:ext cx="3664687" cy="7669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represent the gradient calculated in the previous step.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62364B3-720D-4A84-A3C7-C51139C57A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972" y="5472379"/>
                <a:ext cx="3664687" cy="766959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113"/>
          <p:cNvSpPr txBox="1">
            <a:spLocks noGrp="1"/>
          </p:cNvSpPr>
          <p:nvPr>
            <p:ph type="title"/>
          </p:nvPr>
        </p:nvSpPr>
        <p:spPr>
          <a:xfrm>
            <a:off x="170600" y="256233"/>
            <a:ext cx="1185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4000"/>
              <a:t>NN updates with weight decay and momentum</a:t>
            </a:r>
            <a:endParaRPr sz="4000" i="1"/>
          </a:p>
        </p:txBody>
      </p:sp>
      <p:sp>
        <p:nvSpPr>
          <p:cNvPr id="1022" name="Google Shape;1022;p113"/>
          <p:cNvSpPr txBox="1">
            <a:spLocks noGrp="1"/>
          </p:cNvSpPr>
          <p:nvPr>
            <p:ph type="body" idx="1"/>
          </p:nvPr>
        </p:nvSpPr>
        <p:spPr>
          <a:xfrm>
            <a:off x="298400" y="1019833"/>
            <a:ext cx="11595200" cy="567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>
                <a:solidFill>
                  <a:schemeClr val="dk1"/>
                </a:solidFill>
              </a:rPr>
              <a:t>Δw’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 = -∂/∂w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 L(w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) - λw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 + mΔw’</a:t>
            </a:r>
            <a:r>
              <a:rPr lang="en" baseline="-25000" dirty="0">
                <a:solidFill>
                  <a:schemeClr val="dk1"/>
                </a:solidFill>
              </a:rPr>
              <a:t>t-1</a:t>
            </a:r>
            <a:endParaRPr dirty="0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endParaRPr dirty="0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w</a:t>
            </a:r>
            <a:r>
              <a:rPr lang="en" baseline="-25000" dirty="0">
                <a:solidFill>
                  <a:schemeClr val="dk1"/>
                </a:solidFill>
              </a:rPr>
              <a:t>t+1</a:t>
            </a:r>
            <a:r>
              <a:rPr lang="en" dirty="0">
                <a:solidFill>
                  <a:schemeClr val="dk1"/>
                </a:solidFill>
              </a:rPr>
              <a:t> = 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 + </a:t>
            </a:r>
            <a:r>
              <a:rPr lang="el-GR" dirty="0">
                <a:solidFill>
                  <a:schemeClr val="tx1"/>
                </a:solidFill>
                <a:latin typeface="Arial"/>
                <a:cs typeface="Arial"/>
                <a:sym typeface="Symbol"/>
              </a:rPr>
              <a:t>α</a:t>
            </a:r>
            <a:r>
              <a:rPr lang="el-GR" dirty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 </a:t>
            </a:r>
            <a:r>
              <a:rPr lang="en" dirty="0">
                <a:solidFill>
                  <a:schemeClr val="dk1"/>
                </a:solidFill>
              </a:rPr>
              <a:t>Δw’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endParaRPr sz="1867" dirty="0">
              <a:solidFill>
                <a:schemeClr val="dk1"/>
              </a:solidFill>
            </a:endParaRPr>
          </a:p>
        </p:txBody>
      </p:sp>
      <p:sp>
        <p:nvSpPr>
          <p:cNvPr id="1023" name="Google Shape;1023;p113"/>
          <p:cNvSpPr txBox="1">
            <a:spLocks noGrp="1"/>
          </p:cNvSpPr>
          <p:nvPr>
            <p:ph type="title" idx="2"/>
          </p:nvPr>
        </p:nvSpPr>
        <p:spPr>
          <a:xfrm>
            <a:off x="298400" y="6381033"/>
            <a:ext cx="11595200" cy="31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sp>
        <p:nvSpPr>
          <p:cNvPr id="1024" name="Google Shape;1024;p113"/>
          <p:cNvSpPr/>
          <p:nvPr/>
        </p:nvSpPr>
        <p:spPr>
          <a:xfrm>
            <a:off x="1349111" y="972248"/>
            <a:ext cx="2111362" cy="853801"/>
          </a:xfrm>
          <a:custGeom>
            <a:avLst/>
            <a:gdLst/>
            <a:ahLst/>
            <a:cxnLst/>
            <a:rect l="l" t="t" r="r" b="b"/>
            <a:pathLst>
              <a:path w="84420" h="23889" extrusionOk="0">
                <a:moveTo>
                  <a:pt x="36448" y="1589"/>
                </a:moveTo>
                <a:cubicBezTo>
                  <a:pt x="25773" y="1589"/>
                  <a:pt x="14743" y="-77"/>
                  <a:pt x="4444" y="2732"/>
                </a:cubicBezTo>
                <a:cubicBezTo>
                  <a:pt x="489" y="3811"/>
                  <a:pt x="-1134" y="11052"/>
                  <a:pt x="1015" y="14543"/>
                </a:cubicBezTo>
                <a:cubicBezTo>
                  <a:pt x="9189" y="27826"/>
                  <a:pt x="31526" y="22989"/>
                  <a:pt x="47116" y="22544"/>
                </a:cubicBezTo>
                <a:cubicBezTo>
                  <a:pt x="59689" y="22185"/>
                  <a:pt x="81022" y="27127"/>
                  <a:pt x="84073" y="14924"/>
                </a:cubicBezTo>
                <a:cubicBezTo>
                  <a:pt x="88048" y="-974"/>
                  <a:pt x="53597" y="65"/>
                  <a:pt x="37210" y="65"/>
                </a:cubicBezTo>
              </a:path>
            </a:pathLst>
          </a:custGeom>
          <a:noFill/>
          <a:ln w="381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5" name="Google Shape;1025;p113"/>
          <p:cNvSpPr/>
          <p:nvPr/>
        </p:nvSpPr>
        <p:spPr>
          <a:xfrm>
            <a:off x="3406439" y="1019833"/>
            <a:ext cx="1040845" cy="797958"/>
          </a:xfrm>
          <a:custGeom>
            <a:avLst/>
            <a:gdLst/>
            <a:ahLst/>
            <a:cxnLst/>
            <a:rect l="l" t="t" r="r" b="b"/>
            <a:pathLst>
              <a:path w="37719" h="23649" extrusionOk="0">
                <a:moveTo>
                  <a:pt x="22584" y="167"/>
                </a:moveTo>
                <a:cubicBezTo>
                  <a:pt x="15757" y="167"/>
                  <a:pt x="7853" y="-500"/>
                  <a:pt x="2391" y="3596"/>
                </a:cubicBezTo>
                <a:cubicBezTo>
                  <a:pt x="-268" y="5590"/>
                  <a:pt x="-684" y="10797"/>
                  <a:pt x="1248" y="13502"/>
                </a:cubicBezTo>
                <a:cubicBezTo>
                  <a:pt x="8129" y="23135"/>
                  <a:pt x="27929" y="27588"/>
                  <a:pt x="36300" y="19217"/>
                </a:cubicBezTo>
                <a:cubicBezTo>
                  <a:pt x="41785" y="13732"/>
                  <a:pt x="29197" y="1310"/>
                  <a:pt x="21441" y="1310"/>
                </a:cubicBezTo>
              </a:path>
            </a:pathLst>
          </a:cu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6" name="Google Shape;1026;p113"/>
          <p:cNvSpPr/>
          <p:nvPr/>
        </p:nvSpPr>
        <p:spPr>
          <a:xfrm>
            <a:off x="4638984" y="1019833"/>
            <a:ext cx="1605871" cy="620593"/>
          </a:xfrm>
          <a:custGeom>
            <a:avLst/>
            <a:gdLst/>
            <a:ahLst/>
            <a:cxnLst/>
            <a:rect l="l" t="t" r="r" b="b"/>
            <a:pathLst>
              <a:path w="44816" h="23172" extrusionOk="0">
                <a:moveTo>
                  <a:pt x="20562" y="466"/>
                </a:moveTo>
                <a:cubicBezTo>
                  <a:pt x="14445" y="466"/>
                  <a:pt x="7461" y="-1252"/>
                  <a:pt x="2274" y="1990"/>
                </a:cubicBezTo>
                <a:cubicBezTo>
                  <a:pt x="-331" y="3618"/>
                  <a:pt x="-573" y="8578"/>
                  <a:pt x="1131" y="11134"/>
                </a:cubicBezTo>
                <a:cubicBezTo>
                  <a:pt x="6599" y="19336"/>
                  <a:pt x="18714" y="21755"/>
                  <a:pt x="28563" y="22183"/>
                </a:cubicBezTo>
                <a:cubicBezTo>
                  <a:pt x="33526" y="22399"/>
                  <a:pt x="40151" y="24779"/>
                  <a:pt x="43422" y="21040"/>
                </a:cubicBezTo>
                <a:cubicBezTo>
                  <a:pt x="50254" y="13232"/>
                  <a:pt x="29261" y="4509"/>
                  <a:pt x="19419" y="1228"/>
                </a:cubicBez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7" name="Google Shape;1027;p113"/>
          <p:cNvSpPr txBox="1"/>
          <p:nvPr/>
        </p:nvSpPr>
        <p:spPr>
          <a:xfrm>
            <a:off x="295434" y="1800366"/>
            <a:ext cx="3213634" cy="707077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Gradient of loss</a:t>
            </a:r>
          </a:p>
        </p:txBody>
      </p:sp>
      <p:sp>
        <p:nvSpPr>
          <p:cNvPr id="1028" name="Google Shape;1028;p113"/>
          <p:cNvSpPr txBox="1"/>
          <p:nvPr/>
        </p:nvSpPr>
        <p:spPr>
          <a:xfrm>
            <a:off x="3700769" y="1800367"/>
            <a:ext cx="1534465" cy="1175726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Weight decay</a:t>
            </a:r>
            <a:endParaRPr sz="24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29" name="Google Shape;1029;p113"/>
          <p:cNvSpPr txBox="1"/>
          <p:nvPr/>
        </p:nvSpPr>
        <p:spPr>
          <a:xfrm>
            <a:off x="5845548" y="1640427"/>
            <a:ext cx="2004106" cy="541576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Momentum</a:t>
            </a:r>
            <a:endParaRPr sz="24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30" name="Google Shape;1030;p113"/>
          <p:cNvSpPr/>
          <p:nvPr/>
        </p:nvSpPr>
        <p:spPr>
          <a:xfrm>
            <a:off x="2170314" y="3181118"/>
            <a:ext cx="382572" cy="707077"/>
          </a:xfrm>
          <a:custGeom>
            <a:avLst/>
            <a:gdLst/>
            <a:ahLst/>
            <a:cxnLst/>
            <a:rect l="l" t="t" r="r" b="b"/>
            <a:pathLst>
              <a:path w="12775" h="20720" extrusionOk="0">
                <a:moveTo>
                  <a:pt x="7800" y="0"/>
                </a:moveTo>
                <a:cubicBezTo>
                  <a:pt x="4700" y="0"/>
                  <a:pt x="565" y="2257"/>
                  <a:pt x="180" y="5334"/>
                </a:cubicBezTo>
                <a:cubicBezTo>
                  <a:pt x="-539" y="11087"/>
                  <a:pt x="2877" y="19437"/>
                  <a:pt x="8562" y="20574"/>
                </a:cubicBezTo>
                <a:cubicBezTo>
                  <a:pt x="14415" y="21745"/>
                  <a:pt x="13901" y="5336"/>
                  <a:pt x="8562" y="2667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1" name="Google Shape;1031;p113"/>
          <p:cNvSpPr txBox="1"/>
          <p:nvPr/>
        </p:nvSpPr>
        <p:spPr>
          <a:xfrm>
            <a:off x="2312295" y="3814257"/>
            <a:ext cx="2296355" cy="1009259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Learning rate</a:t>
            </a:r>
            <a:endParaRPr sz="2400" dirty="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28" grpId="0" animBg="1"/>
      <p:bldP spid="1029" grpId="0" animBg="1"/>
      <p:bldP spid="103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0359-23D7-470C-9975-289D4FA95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576263"/>
            <a:ext cx="10515600" cy="2852737"/>
          </a:xfrm>
        </p:spPr>
        <p:txBody>
          <a:bodyPr/>
          <a:lstStyle/>
          <a:p>
            <a:r>
              <a:rPr lang="en-US" altLang="zh-CN" dirty="0"/>
              <a:t>Activations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33823-254E-4B61-9E2A-A4E254FB13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0915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/>
              <a:t>Linear Activation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Google Shape;61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15600" y="1536633"/>
                <a:ext cx="9307044" cy="4555200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t" anchorCtr="0"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’(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 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dirty="0"/>
                  <a:t>Only offers linear effects.</a:t>
                </a:r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dirty="0"/>
                  <a:t>For a 2-layer NN with linear activations for both layers.</a:t>
                </a:r>
              </a:p>
              <a:p>
                <a:pPr marL="457200" indent="-457200">
                  <a:lnSpc>
                    <a:spcPct val="100000"/>
                  </a:lnSpc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𝑋𝑤</m:t>
                      </m:r>
                    </m:oMath>
                  </m:oMathPara>
                </a14:m>
                <a:endParaRPr lang="en-US" dirty="0"/>
              </a:p>
              <a:p>
                <a:pPr marL="457200" indent="-457200">
                  <a:lnSpc>
                    <a:spcPct val="100000"/>
                  </a:lnSpc>
                </a:pPr>
                <a:endParaRPr lang="en-US" dirty="0"/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dirty="0"/>
                  <a:t>Not so great, need Non-Linear activations to learn more complex data distribution.</a:t>
                </a:r>
                <a:endParaRPr dirty="0"/>
              </a:p>
            </p:txBody>
          </p:sp>
        </mc:Choice>
        <mc:Fallback>
          <p:sp>
            <p:nvSpPr>
              <p:cNvPr id="61" name="Google Shape;61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536633"/>
                <a:ext cx="9307044" cy="4555200"/>
              </a:xfrm>
              <a:prstGeom prst="rect">
                <a:avLst/>
              </a:prstGeom>
              <a:blipFill>
                <a:blip r:embed="rId3"/>
                <a:stretch>
                  <a:fillRect l="-65" b="-1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oogle Shape;1046;p115">
            <a:extLst>
              <a:ext uri="{FF2B5EF4-FFF2-40B4-BE49-F238E27FC236}">
                <a16:creationId xmlns:a16="http://schemas.microsoft.com/office/drawing/2014/main" id="{32DBFFB9-DCE9-4311-8439-B8D5CA1F5B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836" t="22363" r="68283" b="40944"/>
          <a:stretch/>
        </p:blipFill>
        <p:spPr>
          <a:xfrm>
            <a:off x="8200571" y="372683"/>
            <a:ext cx="3483429" cy="2864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56624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/>
              <a:t>Logistic Activation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Google Shape;61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15600" y="1536633"/>
                <a:ext cx="8564094" cy="4555200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t" anchorCtr="0"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’(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sz="2400" dirty="0"/>
                  <a:t>Aka Sigmoid function (S-shape)</a:t>
                </a:r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sz="2400" dirty="0"/>
                  <a:t>Used in Logistic regression.</a:t>
                </a:r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sz="2400" dirty="0"/>
                  <a:t>The result is in range (0, 1),</a:t>
                </a:r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altLang="zh-CN" sz="2400" dirty="0"/>
                  <a:t>It can </a:t>
                </a:r>
                <a:r>
                  <a:rPr lang="en-US" sz="2400" dirty="0"/>
                  <a:t>represent probability.</a:t>
                </a:r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sz="2400" dirty="0"/>
                  <a:t>A special case of logistic growth (population model).</a:t>
                </a:r>
              </a:p>
            </p:txBody>
          </p:sp>
        </mc:Choice>
        <mc:Fallback>
          <p:sp>
            <p:nvSpPr>
              <p:cNvPr id="61" name="Google Shape;61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536633"/>
                <a:ext cx="8564094" cy="4555200"/>
              </a:xfrm>
              <a:prstGeom prst="rect">
                <a:avLst/>
              </a:prstGeom>
              <a:blipFill>
                <a:blip r:embed="rId3"/>
                <a:stretch>
                  <a:fillRect l="-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oogle Shape;1046;p115">
            <a:extLst>
              <a:ext uri="{FF2B5EF4-FFF2-40B4-BE49-F238E27FC236}">
                <a16:creationId xmlns:a16="http://schemas.microsoft.com/office/drawing/2014/main" id="{32DBFFB9-DCE9-4311-8439-B8D5CA1F5B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8050" t="1061" r="39167" b="62246"/>
          <a:stretch/>
        </p:blipFill>
        <p:spPr>
          <a:xfrm>
            <a:off x="8513136" y="-75035"/>
            <a:ext cx="3189768" cy="286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The logistic (sigmoid) curve of population growth over time. The ...">
            <a:extLst>
              <a:ext uri="{FF2B5EF4-FFF2-40B4-BE49-F238E27FC236}">
                <a16:creationId xmlns:a16="http://schemas.microsoft.com/office/drawing/2014/main" id="{FEE6D38C-FF34-45E8-86C6-3EFDE11F9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993" y="3593806"/>
            <a:ext cx="4545836" cy="31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873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err="1"/>
              <a:t>ReLU</a:t>
            </a:r>
            <a:r>
              <a:rPr lang="en-US" dirty="0"/>
              <a:t> Activation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Google Shape;61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15600" y="1536633"/>
                <a:ext cx="8678394" cy="4555200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t" anchorCtr="0"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⁡(0,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’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&gt;0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sz="2400" dirty="0"/>
                  <a:t>Rectified linear unit</a:t>
                </a:r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sz="2400" b="1" i="1" dirty="0"/>
                  <a:t>Fast!</a:t>
                </a:r>
                <a:r>
                  <a:rPr lang="en-US" sz="2400" dirty="0"/>
                  <a:t> In backpropagation, 1 when positive, 0 otherwise.</a:t>
                </a:r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sz="2200" dirty="0"/>
                  <a:t>Optimizes important (positive) values and ignore the others.</a:t>
                </a:r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sz="2200" dirty="0"/>
                  <a:t>Analog to neurons</a:t>
                </a:r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sz="2200" dirty="0"/>
                  <a:t>Information loss is small (other neurons will carry information)</a:t>
                </a:r>
              </a:p>
            </p:txBody>
          </p:sp>
        </mc:Choice>
        <mc:Fallback>
          <p:sp>
            <p:nvSpPr>
              <p:cNvPr id="61" name="Google Shape;61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536633"/>
                <a:ext cx="8678394" cy="4555200"/>
              </a:xfrm>
              <a:prstGeom prst="rect">
                <a:avLst/>
              </a:prstGeom>
              <a:blipFill>
                <a:blip r:embed="rId3"/>
                <a:stretch>
                  <a:fillRect l="-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oogle Shape;1046;p115">
            <a:extLst>
              <a:ext uri="{FF2B5EF4-FFF2-40B4-BE49-F238E27FC236}">
                <a16:creationId xmlns:a16="http://schemas.microsoft.com/office/drawing/2014/main" id="{32DBFFB9-DCE9-4311-8439-B8D5CA1F5B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8863" t="65167" r="58354" b="-1860"/>
          <a:stretch/>
        </p:blipFill>
        <p:spPr>
          <a:xfrm>
            <a:off x="8513136" y="-75035"/>
            <a:ext cx="3189768" cy="286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2934D4C-01A2-49E6-A90E-E89EBB3E6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8" y="3690938"/>
            <a:ext cx="28575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9287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6A0-D564-4B99-ADFD-CDED2C9A7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with </a:t>
            </a:r>
            <a:r>
              <a:rPr lang="en-US" dirty="0" err="1"/>
              <a:t>ReLU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4C7EF-1B19-4A93-AB63-82C8C8A59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6478772"/>
            <a:ext cx="11360800" cy="379228"/>
          </a:xfrm>
        </p:spPr>
        <p:txBody>
          <a:bodyPr/>
          <a:lstStyle/>
          <a:p>
            <a:pPr marL="152396" indent="0" algn="r">
              <a:buNone/>
            </a:pPr>
            <a:r>
              <a:rPr lang="en-US" sz="1600" dirty="0">
                <a:hlinkClick r:id="rId2"/>
              </a:rPr>
              <a:t>https://www.youtube.com/channel/UCYO_jab_esuFRV4b17AJtAw</a:t>
            </a:r>
            <a:endParaRPr lang="en-US" sz="1600" dirty="0"/>
          </a:p>
        </p:txBody>
      </p:sp>
      <p:pic>
        <p:nvPicPr>
          <p:cNvPr id="4" name="Picture 6" descr="Related image">
            <a:extLst>
              <a:ext uri="{FF2B5EF4-FFF2-40B4-BE49-F238E27FC236}">
                <a16:creationId xmlns:a16="http://schemas.microsoft.com/office/drawing/2014/main" id="{ECACE1CA-8640-4BD4-AEAA-2E2E531CFD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024" y="1536633"/>
            <a:ext cx="8356055" cy="471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38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err="1"/>
              <a:t>LeakyReLU</a:t>
            </a:r>
            <a:r>
              <a:rPr lang="en-US" dirty="0"/>
              <a:t> Activation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8678394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457200" indent="-457200">
              <a:lnSpc>
                <a:spcPct val="100000"/>
              </a:lnSpc>
            </a:pPr>
            <a:r>
              <a:rPr lang="en-US" sz="2400" dirty="0"/>
              <a:t>No information loss (compared to </a:t>
            </a:r>
            <a:r>
              <a:rPr lang="en-US" sz="2400" dirty="0" err="1"/>
              <a:t>ReLU</a:t>
            </a:r>
            <a:r>
              <a:rPr lang="en-US" sz="2400" dirty="0"/>
              <a:t>)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dirty="0"/>
              <a:t>Solves “dying </a:t>
            </a:r>
            <a:r>
              <a:rPr lang="en-US" sz="2400" dirty="0" err="1"/>
              <a:t>ReLU</a:t>
            </a:r>
            <a:r>
              <a:rPr lang="en-US" sz="2400" dirty="0"/>
              <a:t>” problem (i.e. all neurons output 0)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dirty="0"/>
              <a:t>Similar to </a:t>
            </a:r>
            <a:r>
              <a:rPr lang="en-US" sz="2400" dirty="0" err="1"/>
              <a:t>ReLU</a:t>
            </a:r>
            <a:r>
              <a:rPr lang="en-US" sz="2400" dirty="0"/>
              <a:t>, pays less attention to less important neurons</a:t>
            </a:r>
          </a:p>
          <a:p>
            <a:pPr marL="457200" indent="-457200">
              <a:lnSpc>
                <a:spcPct val="100000"/>
              </a:lnSpc>
            </a:pPr>
            <a:r>
              <a:rPr lang="en-US" sz="2200" dirty="0"/>
              <a:t>Not always better than </a:t>
            </a:r>
            <a:r>
              <a:rPr lang="en-US" sz="2200" dirty="0" err="1"/>
              <a:t>ReLU</a:t>
            </a:r>
            <a:endParaRPr lang="en-US" sz="2200" dirty="0"/>
          </a:p>
        </p:txBody>
      </p:sp>
      <p:pic>
        <p:nvPicPr>
          <p:cNvPr id="4" name="Google Shape;1046;p115">
            <a:extLst>
              <a:ext uri="{FF2B5EF4-FFF2-40B4-BE49-F238E27FC236}">
                <a16:creationId xmlns:a16="http://schemas.microsoft.com/office/drawing/2014/main" id="{32DBFFB9-DCE9-4311-8439-B8D5CA1F5BF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6455" t="65552" r="20762" b="-2245"/>
          <a:stretch/>
        </p:blipFill>
        <p:spPr>
          <a:xfrm>
            <a:off x="8513136" y="-75035"/>
            <a:ext cx="3189768" cy="2864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6876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47A10B7-C448-478B-9190-CFB0EF8543F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Support Vectors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The </a:t>
            </a:r>
            <a:r>
              <a:rPr lang="en-US" altLang="en-US">
                <a:solidFill>
                  <a:srgbClr val="CC0000"/>
                </a:solidFill>
              </a:rPr>
              <a:t>weights </a:t>
            </a:r>
            <a:r>
              <a:rPr lang="en-US" altLang="en-US">
                <a:solidFill>
                  <a:srgbClr val="CC0000"/>
                </a:solidFill>
                <a:sym typeface="Symbol" pitchFamily="16" charset="2"/>
              </a:rPr>
              <a:t></a:t>
            </a:r>
            <a:r>
              <a:rPr lang="en-US" altLang="en-US" baseline="-25000">
                <a:solidFill>
                  <a:srgbClr val="CC0000"/>
                </a:solidFill>
                <a:sym typeface="Symbol" pitchFamily="16" charset="2"/>
              </a:rPr>
              <a:t>i</a:t>
            </a:r>
            <a:r>
              <a:rPr lang="en-US" altLang="en-US">
                <a:sym typeface="Symbol" pitchFamily="16" charset="2"/>
              </a:rPr>
              <a:t> associated with data points are </a:t>
            </a:r>
            <a:r>
              <a:rPr lang="en-US" altLang="en-US">
                <a:solidFill>
                  <a:srgbClr val="CC0000"/>
                </a:solidFill>
                <a:sym typeface="Symbol" pitchFamily="16" charset="2"/>
              </a:rPr>
              <a:t>zero</a:t>
            </a:r>
            <a:r>
              <a:rPr lang="en-US" altLang="en-US">
                <a:sym typeface="Symbol" pitchFamily="16" charset="2"/>
              </a:rPr>
              <a:t>, except for those points closest to the separator.</a:t>
            </a:r>
          </a:p>
          <a:p>
            <a:pPr eaLnBrk="1" hangingPunct="1">
              <a:lnSpc>
                <a:spcPct val="80000"/>
              </a:lnSpc>
            </a:pPr>
            <a:endParaRPr lang="en-US" altLang="en-US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sym typeface="Symbol" pitchFamily="16" charset="2"/>
              </a:rPr>
              <a:t>The points with nonzero weights are called the </a:t>
            </a:r>
            <a:r>
              <a:rPr lang="en-US" altLang="en-US">
                <a:solidFill>
                  <a:srgbClr val="CC0000"/>
                </a:solidFill>
                <a:sym typeface="Symbol" pitchFamily="16" charset="2"/>
              </a:rPr>
              <a:t>support vectors</a:t>
            </a:r>
            <a:r>
              <a:rPr lang="en-US" altLang="en-US">
                <a:sym typeface="Symbol" pitchFamily="16" charset="2"/>
              </a:rPr>
              <a:t> (because they hold up the separating plane).</a:t>
            </a:r>
          </a:p>
          <a:p>
            <a:pPr eaLnBrk="1" hangingPunct="1">
              <a:lnSpc>
                <a:spcPct val="80000"/>
              </a:lnSpc>
            </a:pPr>
            <a:endParaRPr lang="en-US" altLang="en-US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sym typeface="Symbol" pitchFamily="16" charset="2"/>
              </a:rPr>
              <a:t>Because there are many fewer support vectors than total data points, the number of parameters defining the optimal separator is </a:t>
            </a:r>
            <a:r>
              <a:rPr lang="en-US" altLang="en-US">
                <a:solidFill>
                  <a:srgbClr val="CC0000"/>
                </a:solidFill>
                <a:sym typeface="Symbol" pitchFamily="16" charset="2"/>
              </a:rPr>
              <a:t>small</a:t>
            </a:r>
            <a:r>
              <a:rPr lang="en-US" altLang="en-US">
                <a:sym typeface="Symbol" pitchFamily="16" charset="2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745D56C-2ECC-41D2-979C-DCE373DDC2E3}"/>
                  </a:ext>
                </a:extLst>
              </p14:cNvPr>
              <p14:cNvContentPartPr/>
              <p14:nvPr/>
            </p14:nvContentPartPr>
            <p14:xfrm>
              <a:off x="3495960" y="3406680"/>
              <a:ext cx="2216880" cy="10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745D56C-2ECC-41D2-979C-DCE373DDC2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6600" y="3397320"/>
                <a:ext cx="2235600" cy="12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85691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00" y="766267"/>
            <a:ext cx="11448000" cy="32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CSE 455 Homework 5</a:t>
            </a:r>
            <a:endParaRPr dirty="0"/>
          </a:p>
          <a:p>
            <a:pPr>
              <a:spcBef>
                <a:spcPts val="0"/>
              </a:spcBef>
            </a:pPr>
            <a:r>
              <a:rPr lang="en" sz="4800" dirty="0"/>
              <a:t>Neural Network</a:t>
            </a:r>
            <a:endParaRPr sz="4800" dirty="0"/>
          </a:p>
          <a:p>
            <a:pPr>
              <a:spcBef>
                <a:spcPts val="0"/>
              </a:spcBef>
            </a:pPr>
            <a:r>
              <a:rPr lang="en" sz="4800" dirty="0"/>
              <a:t>Due: 05/28</a:t>
            </a:r>
            <a:endParaRPr sz="48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5046921"/>
            <a:ext cx="11505600" cy="107111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170600" y="256233"/>
            <a:ext cx="1185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/>
              <a:t>MNIST: Handwriting recognition</a:t>
            </a: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298400" y="1019833"/>
            <a:ext cx="11595200" cy="567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" dirty="0">
                <a:solidFill>
                  <a:schemeClr val="dk1"/>
                </a:solidFill>
              </a:rPr>
              <a:t>50,000 images of handwriting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28 x 28 x 1 (grayscale)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Numbers 0-9</a:t>
            </a:r>
            <a:endParaRPr dirty="0">
              <a:solidFill>
                <a:schemeClr val="dk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10 class softmax regression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Input is 784 pixel values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Train the model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&gt; 95% accuracy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2" name="Google Shape;102;p19"/>
          <p:cNvSpPr txBox="1">
            <a:spLocks noGrp="1"/>
          </p:cNvSpPr>
          <p:nvPr>
            <p:ph type="title" idx="2"/>
          </p:nvPr>
        </p:nvSpPr>
        <p:spPr>
          <a:xfrm>
            <a:off x="298400" y="6381033"/>
            <a:ext cx="11595200" cy="31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267" y="2999500"/>
            <a:ext cx="3556000" cy="355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74638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Functions You need to Code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" sz="3733" dirty="0">
                <a:solidFill>
                  <a:schemeClr val="dk1"/>
                </a:solidFill>
              </a:rPr>
              <a:t>Functions You need to Code (</a:t>
            </a:r>
            <a:r>
              <a:rPr lang="en" sz="3733" b="1" dirty="0">
                <a:solidFill>
                  <a:schemeClr val="dk1"/>
                </a:solidFill>
                <a:highlight>
                  <a:srgbClr val="FFFF00"/>
                </a:highlight>
              </a:rPr>
              <a:t>classifier.c</a:t>
            </a:r>
            <a:r>
              <a:rPr lang="en" sz="3733" dirty="0">
                <a:solidFill>
                  <a:schemeClr val="dk1"/>
                </a:solidFill>
              </a:rPr>
              <a:t>)</a:t>
            </a:r>
            <a:endParaRPr sz="1400" dirty="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activate_matrix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(matrix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ACTIVATION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gradient_matrix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(matrix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ACTIVATION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matrix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forward_layer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(layer *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matrix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backward_layer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(layer *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matrix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delta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update_layer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(layer *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rate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momentum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decay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en" sz="3733" dirty="0">
                <a:solidFill>
                  <a:schemeClr val="dk1"/>
                </a:solidFill>
              </a:rPr>
              <a:t>Run Experiments and Write a Report (</a:t>
            </a:r>
            <a:r>
              <a:rPr lang="en" sz="3733" b="1" dirty="0">
                <a:solidFill>
                  <a:schemeClr val="dk1"/>
                </a:solidFill>
                <a:highlight>
                  <a:srgbClr val="FFFF00"/>
                </a:highlight>
              </a:rPr>
              <a:t>hw5.pdf</a:t>
            </a:r>
            <a:r>
              <a:rPr lang="en" sz="3733" dirty="0">
                <a:solidFill>
                  <a:schemeClr val="dk1"/>
                </a:solidFill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buNone/>
            </a:pPr>
            <a:r>
              <a:rPr lang="en" dirty="0"/>
              <a:t>	Play around with tryhw5.py file, and answer the questions.</a:t>
            </a: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 dirty="0"/>
              <a:t>	Save your question to a PDF file and submit to Canvas for grading.</a:t>
            </a:r>
            <a:endParaRPr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Important Data Structure (image.h)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435200" cy="511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sz="1400">
              <a:solidFill>
                <a:srgbClr val="569CD6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typedef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enum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sz="140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LINEAR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LOGISTIC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RELU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LRELU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SOFTMAX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 ACTIVATION;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typedef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matrix in;</a:t>
            </a:r>
            <a:r>
              <a:rPr lang="en" sz="14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// Saved input to a layer</a:t>
            </a:r>
            <a:endParaRPr sz="14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matrix w;</a:t>
            </a:r>
            <a:r>
              <a:rPr lang="en" sz="14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// Current weights for a layer</a:t>
            </a:r>
            <a:endParaRPr sz="14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matrix dw;</a:t>
            </a:r>
            <a:r>
              <a:rPr lang="en" sz="14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// Current weight updates</a:t>
            </a:r>
            <a:endParaRPr sz="14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matrix v;</a:t>
            </a:r>
            <a:r>
              <a:rPr lang="en" sz="14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// Past weight updates (for use with momentum)</a:t>
            </a:r>
            <a:endParaRPr sz="14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matrix out;</a:t>
            </a:r>
            <a:r>
              <a:rPr lang="en" sz="14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// Saved output from the layer</a:t>
            </a:r>
            <a:endParaRPr sz="14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ACTIVATION activation;</a:t>
            </a:r>
            <a:r>
              <a:rPr lang="en" sz="14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// Activation the layer uses</a:t>
            </a:r>
            <a:endParaRPr sz="14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 </a:t>
            </a:r>
            <a:r>
              <a:rPr lang="en" sz="140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layer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typedef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layer *layers;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n;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 </a:t>
            </a:r>
            <a:r>
              <a:rPr lang="en" sz="140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model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Aft>
                <a:spcPts val="2133"/>
              </a:spcAft>
              <a:buNone/>
            </a:pPr>
            <a:endParaRPr sz="1400">
              <a:solidFill>
                <a:srgbClr val="569CD6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Useful Matrix manipulation function</a:t>
            </a:r>
            <a:r>
              <a:rPr lang="en-US" dirty="0"/>
              <a:t>s</a:t>
            </a:r>
            <a:r>
              <a:rPr lang="en" dirty="0"/>
              <a:t> (matrix.c)</a:t>
            </a:r>
            <a:endParaRPr dirty="0"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matrix_mult_matrix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 dirty="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transpose_matrix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 dirty="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axpy_matrix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y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r>
              <a:rPr lang="en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// a * x + y</a:t>
            </a:r>
            <a:endParaRPr sz="1400" dirty="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6B87681-BB9A-4ADC-93BF-930B33F6BB16}"/>
              </a:ext>
            </a:extLst>
          </p:cNvPr>
          <p:cNvSpPr/>
          <p:nvPr/>
        </p:nvSpPr>
        <p:spPr>
          <a:xfrm>
            <a:off x="2374604" y="1381593"/>
            <a:ext cx="3494569" cy="49707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453EA2-2A45-4803-9CE6-4EE8B28B251D}"/>
              </a:ext>
            </a:extLst>
          </p:cNvPr>
          <p:cNvSpPr/>
          <p:nvPr/>
        </p:nvSpPr>
        <p:spPr>
          <a:xfrm>
            <a:off x="3009016" y="4144287"/>
            <a:ext cx="2013098" cy="559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forward_layer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C7D4B63-AF7F-491E-8C7A-ADD67FBD1836}"/>
              </a:ext>
            </a:extLst>
          </p:cNvPr>
          <p:cNvCxnSpPr>
            <a:cxnSpLocks/>
            <a:stCxn id="18" idx="2"/>
            <a:endCxn id="6" idx="0"/>
          </p:cNvCxnSpPr>
          <p:nvPr/>
        </p:nvCxnSpPr>
        <p:spPr>
          <a:xfrm>
            <a:off x="4015565" y="3292097"/>
            <a:ext cx="0" cy="8521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9FB1934D-8F9B-48B0-88AA-C524FB2577BA}"/>
              </a:ext>
            </a:extLst>
          </p:cNvPr>
          <p:cNvCxnSpPr>
            <a:cxnSpLocks/>
            <a:stCxn id="6" idx="3"/>
            <a:endCxn id="6" idx="0"/>
          </p:cNvCxnSpPr>
          <p:nvPr/>
        </p:nvCxnSpPr>
        <p:spPr>
          <a:xfrm flipH="1" flipV="1">
            <a:off x="4015565" y="4144287"/>
            <a:ext cx="1006549" cy="279991"/>
          </a:xfrm>
          <a:prstGeom prst="curvedConnector4">
            <a:avLst>
              <a:gd name="adj1" fmla="val -24120"/>
              <a:gd name="adj2" fmla="val 275316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3194745-50E4-45B0-8912-4C8F2176A835}"/>
              </a:ext>
            </a:extLst>
          </p:cNvPr>
          <p:cNvSpPr txBox="1"/>
          <p:nvPr/>
        </p:nvSpPr>
        <p:spPr>
          <a:xfrm>
            <a:off x="3587402" y="5313869"/>
            <a:ext cx="8563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Output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6E6045-8C1B-4AF7-BB7D-FBF5592DFCC3}"/>
              </a:ext>
            </a:extLst>
          </p:cNvPr>
          <p:cNvSpPr txBox="1"/>
          <p:nvPr/>
        </p:nvSpPr>
        <p:spPr>
          <a:xfrm>
            <a:off x="2642193" y="2922765"/>
            <a:ext cx="27467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Input: model m, data X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EA2C514-6013-4E0A-A8C8-3684BADB8C4B}"/>
              </a:ext>
            </a:extLst>
          </p:cNvPr>
          <p:cNvCxnSpPr>
            <a:cxnSpLocks/>
            <a:stCxn id="6" idx="2"/>
            <a:endCxn id="17" idx="0"/>
          </p:cNvCxnSpPr>
          <p:nvPr/>
        </p:nvCxnSpPr>
        <p:spPr>
          <a:xfrm>
            <a:off x="4015565" y="4704269"/>
            <a:ext cx="0" cy="609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5222CDE-FE4D-4503-A72C-FC70BAED70A0}"/>
              </a:ext>
            </a:extLst>
          </p:cNvPr>
          <p:cNvSpPr txBox="1"/>
          <p:nvPr/>
        </p:nvSpPr>
        <p:spPr>
          <a:xfrm>
            <a:off x="2700671" y="1491095"/>
            <a:ext cx="2746743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forward_model</a:t>
            </a:r>
            <a:endParaRPr lang="en-US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CB0AE66-033F-4965-BE4B-E2EDB5AC11C8}"/>
              </a:ext>
            </a:extLst>
          </p:cNvPr>
          <p:cNvSpPr/>
          <p:nvPr/>
        </p:nvSpPr>
        <p:spPr>
          <a:xfrm>
            <a:off x="6660212" y="1356967"/>
            <a:ext cx="3494569" cy="49707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332561-CFE2-4D59-96AF-28680544C59B}"/>
              </a:ext>
            </a:extLst>
          </p:cNvPr>
          <p:cNvSpPr/>
          <p:nvPr/>
        </p:nvSpPr>
        <p:spPr>
          <a:xfrm>
            <a:off x="7294623" y="3107431"/>
            <a:ext cx="2013098" cy="559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 = in * l-&gt;w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B44DA37-EBBE-414A-82AB-C53A0ED05C44}"/>
              </a:ext>
            </a:extLst>
          </p:cNvPr>
          <p:cNvCxnSpPr>
            <a:cxnSpLocks/>
            <a:stCxn id="40" idx="2"/>
            <a:endCxn id="36" idx="0"/>
          </p:cNvCxnSpPr>
          <p:nvPr/>
        </p:nvCxnSpPr>
        <p:spPr>
          <a:xfrm flipH="1">
            <a:off x="8301172" y="2656282"/>
            <a:ext cx="1" cy="4511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7B48BFA-1C86-468F-A78A-E18EDEDE8372}"/>
              </a:ext>
            </a:extLst>
          </p:cNvPr>
          <p:cNvSpPr txBox="1"/>
          <p:nvPr/>
        </p:nvSpPr>
        <p:spPr>
          <a:xfrm>
            <a:off x="7873008" y="5687482"/>
            <a:ext cx="8563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Output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7769F66-FF38-4EB6-928D-77FC4BEEFB7F}"/>
              </a:ext>
            </a:extLst>
          </p:cNvPr>
          <p:cNvSpPr txBox="1"/>
          <p:nvPr/>
        </p:nvSpPr>
        <p:spPr>
          <a:xfrm>
            <a:off x="6927801" y="2286950"/>
            <a:ext cx="27467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Input: layer l, data in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B080C45-0484-4379-9514-D3EE81F376E3}"/>
              </a:ext>
            </a:extLst>
          </p:cNvPr>
          <p:cNvCxnSpPr>
            <a:cxnSpLocks/>
            <a:stCxn id="47" idx="2"/>
            <a:endCxn id="39" idx="0"/>
          </p:cNvCxnSpPr>
          <p:nvPr/>
        </p:nvCxnSpPr>
        <p:spPr>
          <a:xfrm flipH="1">
            <a:off x="8301171" y="5048939"/>
            <a:ext cx="1" cy="6385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A93C9F4-BC3E-42C9-A878-52C2D4D53776}"/>
              </a:ext>
            </a:extLst>
          </p:cNvPr>
          <p:cNvSpPr txBox="1"/>
          <p:nvPr/>
        </p:nvSpPr>
        <p:spPr>
          <a:xfrm>
            <a:off x="6986279" y="1466469"/>
            <a:ext cx="2746743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forward_layer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013B134-4770-4651-B697-ABE2D7E662B8}"/>
              </a:ext>
            </a:extLst>
          </p:cNvPr>
          <p:cNvSpPr/>
          <p:nvPr/>
        </p:nvSpPr>
        <p:spPr>
          <a:xfrm>
            <a:off x="7224083" y="4144287"/>
            <a:ext cx="2154177" cy="904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C000"/>
                </a:solidFill>
              </a:rPr>
              <a:t>activation_matrix</a:t>
            </a:r>
            <a:endParaRPr lang="en-US" dirty="0">
              <a:solidFill>
                <a:srgbClr val="FFC000"/>
              </a:solidFill>
            </a:endParaRPr>
          </a:p>
          <a:p>
            <a:pPr algn="ctr"/>
            <a:r>
              <a:rPr lang="en-US" dirty="0"/>
              <a:t>(X, l-&gt;activation)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9607C7F-5A89-4D73-96CE-B791D3F1C5C7}"/>
              </a:ext>
            </a:extLst>
          </p:cNvPr>
          <p:cNvCxnSpPr>
            <a:cxnSpLocks/>
            <a:stCxn id="36" idx="2"/>
            <a:endCxn id="47" idx="0"/>
          </p:cNvCxnSpPr>
          <p:nvPr/>
        </p:nvCxnSpPr>
        <p:spPr>
          <a:xfrm>
            <a:off x="8301172" y="3667413"/>
            <a:ext cx="0" cy="4768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3" name="Title 1">
            <a:extLst>
              <a:ext uri="{FF2B5EF4-FFF2-40B4-BE49-F238E27FC236}">
                <a16:creationId xmlns:a16="http://schemas.microsoft.com/office/drawing/2014/main" id="{6E6C923B-65DD-4785-B25B-5F3546809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</p:spPr>
        <p:txBody>
          <a:bodyPr/>
          <a:lstStyle/>
          <a:p>
            <a:r>
              <a:rPr lang="en-US" dirty="0"/>
              <a:t>Forward Pass in Homework</a:t>
            </a:r>
          </a:p>
        </p:txBody>
      </p:sp>
    </p:spTree>
    <p:extLst>
      <p:ext uri="{BB962C8B-B14F-4D97-AF65-F5344CB8AC3E}">
        <p14:creationId xmlns:p14="http://schemas.microsoft.com/office/powerpoint/2010/main" val="20986010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AF54D-C380-4EF3-9C5C-0DA2E32B9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Pass in Homework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1D9C32-46C3-4E89-853B-4E756DDE4FF9}"/>
              </a:ext>
            </a:extLst>
          </p:cNvPr>
          <p:cNvSpPr/>
          <p:nvPr/>
        </p:nvSpPr>
        <p:spPr>
          <a:xfrm>
            <a:off x="2601431" y="1532433"/>
            <a:ext cx="3494569" cy="49707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DDB15B-8E9A-4C7F-A0DA-FBC2621C0F9E}"/>
              </a:ext>
            </a:extLst>
          </p:cNvPr>
          <p:cNvSpPr/>
          <p:nvPr/>
        </p:nvSpPr>
        <p:spPr>
          <a:xfrm>
            <a:off x="3235843" y="4295127"/>
            <a:ext cx="2013098" cy="559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backward_layer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E32745-CCB7-41CC-9507-5DFC20D6A7F2}"/>
              </a:ext>
            </a:extLst>
          </p:cNvPr>
          <p:cNvCxnSpPr>
            <a:cxnSpLocks/>
            <a:stCxn id="10" idx="2"/>
            <a:endCxn id="6" idx="0"/>
          </p:cNvCxnSpPr>
          <p:nvPr/>
        </p:nvCxnSpPr>
        <p:spPr>
          <a:xfrm>
            <a:off x="4242392" y="3442937"/>
            <a:ext cx="0" cy="8521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D947E809-E213-4537-A7CF-296AD09DC92C}"/>
              </a:ext>
            </a:extLst>
          </p:cNvPr>
          <p:cNvCxnSpPr>
            <a:cxnSpLocks/>
            <a:stCxn id="6" idx="3"/>
            <a:endCxn id="6" idx="0"/>
          </p:cNvCxnSpPr>
          <p:nvPr/>
        </p:nvCxnSpPr>
        <p:spPr>
          <a:xfrm flipH="1" flipV="1">
            <a:off x="4242392" y="4295127"/>
            <a:ext cx="1006549" cy="279991"/>
          </a:xfrm>
          <a:prstGeom prst="curvedConnector4">
            <a:avLst>
              <a:gd name="adj1" fmla="val -24120"/>
              <a:gd name="adj2" fmla="val 275316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2F86359-6A10-4355-9130-EE0B8FBE3827}"/>
              </a:ext>
            </a:extLst>
          </p:cNvPr>
          <p:cNvSpPr txBox="1"/>
          <p:nvPr/>
        </p:nvSpPr>
        <p:spPr>
          <a:xfrm>
            <a:off x="3814229" y="5464709"/>
            <a:ext cx="8563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Output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E799A-99FB-475E-8AAE-5628D8E92E78}"/>
              </a:ext>
            </a:extLst>
          </p:cNvPr>
          <p:cNvSpPr txBox="1"/>
          <p:nvPr/>
        </p:nvSpPr>
        <p:spPr>
          <a:xfrm>
            <a:off x="2869020" y="3073605"/>
            <a:ext cx="27467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Input: model m, matrix 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E7D5C4-B934-4CDC-976B-F0EC0AF64888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4242392" y="4855109"/>
            <a:ext cx="0" cy="609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7303349-3D3F-44D1-A7CF-39125AB1A315}"/>
              </a:ext>
            </a:extLst>
          </p:cNvPr>
          <p:cNvSpPr txBox="1"/>
          <p:nvPr/>
        </p:nvSpPr>
        <p:spPr>
          <a:xfrm>
            <a:off x="2927498" y="1641935"/>
            <a:ext cx="2746743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backward_model</a:t>
            </a:r>
            <a:endParaRPr lang="en-US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B415D9-292A-41E7-88D9-F956B2FD7277}"/>
              </a:ext>
            </a:extLst>
          </p:cNvPr>
          <p:cNvSpPr/>
          <p:nvPr/>
        </p:nvSpPr>
        <p:spPr>
          <a:xfrm>
            <a:off x="6611418" y="1532433"/>
            <a:ext cx="3494569" cy="49707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D5D576-6AB7-479F-845F-13AA12665B4A}"/>
              </a:ext>
            </a:extLst>
          </p:cNvPr>
          <p:cNvSpPr/>
          <p:nvPr/>
        </p:nvSpPr>
        <p:spPr>
          <a:xfrm>
            <a:off x="7153930" y="3456444"/>
            <a:ext cx="214930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C000"/>
                </a:solidFill>
              </a:rPr>
              <a:t>gradient_matrix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12852D9-A3DC-44B6-AB98-5662DA9C9777}"/>
              </a:ext>
            </a:extLst>
          </p:cNvPr>
          <p:cNvCxnSpPr>
            <a:cxnSpLocks/>
            <a:stCxn id="21" idx="2"/>
            <a:endCxn id="18" idx="0"/>
          </p:cNvCxnSpPr>
          <p:nvPr/>
        </p:nvCxnSpPr>
        <p:spPr>
          <a:xfrm flipH="1">
            <a:off x="8228583" y="2824490"/>
            <a:ext cx="2436" cy="6319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1DDD7D-2321-4DF1-A4C8-943942B2300C}"/>
                  </a:ext>
                </a:extLst>
              </p:cNvPr>
              <p:cNvSpPr txBox="1"/>
              <p:nvPr/>
            </p:nvSpPr>
            <p:spPr>
              <a:xfrm>
                <a:off x="7979057" y="5855690"/>
                <a:ext cx="503919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𝑜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1DDD7D-2321-4DF1-A4C8-943942B23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057" y="5855690"/>
                <a:ext cx="50391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191C2889-5533-4AC7-839D-1080DBDC538F}"/>
              </a:ext>
            </a:extLst>
          </p:cNvPr>
          <p:cNvSpPr txBox="1"/>
          <p:nvPr/>
        </p:nvSpPr>
        <p:spPr>
          <a:xfrm>
            <a:off x="6857647" y="2455158"/>
            <a:ext cx="27467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Input: layer l, matrix delta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48DF36B-509D-4CE6-903B-88B7F88F2103}"/>
              </a:ext>
            </a:extLst>
          </p:cNvPr>
          <p:cNvCxnSpPr>
            <a:cxnSpLocks/>
            <a:stCxn id="35" idx="2"/>
            <a:endCxn id="20" idx="0"/>
          </p:cNvCxnSpPr>
          <p:nvPr/>
        </p:nvCxnSpPr>
        <p:spPr>
          <a:xfrm>
            <a:off x="8229568" y="5353212"/>
            <a:ext cx="1449" cy="5024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E0BC2B5-7674-4C6E-AF48-F42489D1AA6D}"/>
              </a:ext>
            </a:extLst>
          </p:cNvPr>
          <p:cNvSpPr txBox="1"/>
          <p:nvPr/>
        </p:nvSpPr>
        <p:spPr>
          <a:xfrm>
            <a:off x="6916125" y="1634677"/>
            <a:ext cx="2746743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backward_layer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382C845-E3B3-4EFA-A5AF-EB4F88F8EC7E}"/>
                  </a:ext>
                </a:extLst>
              </p:cNvPr>
              <p:cNvSpPr/>
              <p:nvPr/>
            </p:nvSpPr>
            <p:spPr>
              <a:xfrm>
                <a:off x="7153929" y="4216081"/>
                <a:ext cx="2149307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382C845-E3B3-4EFA-A5AF-EB4F88F8EC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929" y="4216081"/>
                <a:ext cx="2149307" cy="369332"/>
              </a:xfrm>
              <a:prstGeom prst="rect">
                <a:avLst/>
              </a:prstGeom>
              <a:blipFill>
                <a:blip r:embed="rId4"/>
                <a:stretch>
                  <a:fillRect t="-8065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230193A-4942-481E-A0A1-99721664CEBD}"/>
              </a:ext>
            </a:extLst>
          </p:cNvPr>
          <p:cNvCxnSpPr>
            <a:cxnSpLocks/>
            <a:stCxn id="18" idx="2"/>
            <a:endCxn id="24" idx="0"/>
          </p:cNvCxnSpPr>
          <p:nvPr/>
        </p:nvCxnSpPr>
        <p:spPr>
          <a:xfrm>
            <a:off x="8228583" y="3825776"/>
            <a:ext cx="0" cy="3903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517941E-CCC7-423D-83B1-A373EE795A4D}"/>
                  </a:ext>
                </a:extLst>
              </p:cNvPr>
              <p:cNvSpPr/>
              <p:nvPr/>
            </p:nvSpPr>
            <p:spPr>
              <a:xfrm>
                <a:off x="7154914" y="4983880"/>
                <a:ext cx="2149307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517941E-CCC7-423D-83B1-A373EE795A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914" y="4983880"/>
                <a:ext cx="2149307" cy="369332"/>
              </a:xfrm>
              <a:prstGeom prst="rect">
                <a:avLst/>
              </a:prstGeom>
              <a:blipFill>
                <a:blip r:embed="rId5"/>
                <a:stretch>
                  <a:fillRect t="-8065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D9062A3-0A70-44A3-A8E3-08F79020337F}"/>
              </a:ext>
            </a:extLst>
          </p:cNvPr>
          <p:cNvCxnSpPr>
            <a:cxnSpLocks/>
            <a:stCxn id="24" idx="2"/>
            <a:endCxn id="35" idx="0"/>
          </p:cNvCxnSpPr>
          <p:nvPr/>
        </p:nvCxnSpPr>
        <p:spPr>
          <a:xfrm>
            <a:off x="8228583" y="4585413"/>
            <a:ext cx="985" cy="3984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8599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>
            <a:extLst>
              <a:ext uri="{FF2B5EF4-FFF2-40B4-BE49-F238E27FC236}">
                <a16:creationId xmlns:a16="http://schemas.microsoft.com/office/drawing/2014/main" id="{6E6C923B-65DD-4785-B25B-5F3546809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</p:spPr>
        <p:txBody>
          <a:bodyPr/>
          <a:lstStyle/>
          <a:p>
            <a:r>
              <a:rPr lang="en-US" dirty="0"/>
              <a:t>Weight Update in Homework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838ED5-E5EB-4C68-BA35-B3A95D2C2AD7}"/>
              </a:ext>
            </a:extLst>
          </p:cNvPr>
          <p:cNvSpPr/>
          <p:nvPr/>
        </p:nvSpPr>
        <p:spPr>
          <a:xfrm>
            <a:off x="6864085" y="1532431"/>
            <a:ext cx="3494569" cy="49707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75F6981-5CEC-45D9-8ACA-E4E052140589}"/>
                  </a:ext>
                </a:extLst>
              </p:cNvPr>
              <p:cNvSpPr/>
              <p:nvPr/>
            </p:nvSpPr>
            <p:spPr>
              <a:xfrm>
                <a:off x="7042104" y="3896520"/>
                <a:ext cx="3138532" cy="3695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75F6981-5CEC-45D9-8ACA-E4E0521405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104" y="3896520"/>
                <a:ext cx="3138532" cy="3695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5C14776-2E3F-42E6-A46D-B8629B01B28E}"/>
              </a:ext>
            </a:extLst>
          </p:cNvPr>
          <p:cNvCxnSpPr>
            <a:cxnSpLocks/>
            <a:stCxn id="25" idx="2"/>
            <a:endCxn id="22" idx="0"/>
          </p:cNvCxnSpPr>
          <p:nvPr/>
        </p:nvCxnSpPr>
        <p:spPr>
          <a:xfrm>
            <a:off x="8611369" y="3109472"/>
            <a:ext cx="1" cy="787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2FDE0EA-4E95-4A2B-B227-24D2879EB5C4}"/>
                  </a:ext>
                </a:extLst>
              </p:cNvPr>
              <p:cNvSpPr txBox="1"/>
              <p:nvPr/>
            </p:nvSpPr>
            <p:spPr>
              <a:xfrm>
                <a:off x="6983237" y="2463141"/>
                <a:ext cx="3256264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Input: layer l, learning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</a:t>
                </a:r>
              </a:p>
              <a:p>
                <a:pPr algn="ctr"/>
                <a:r>
                  <a:rPr lang="en-US" dirty="0"/>
                  <a:t>decay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, momentum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2FDE0EA-4E95-4A2B-B227-24D2879EB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237" y="2463141"/>
                <a:ext cx="3256264" cy="646331"/>
              </a:xfrm>
              <a:prstGeom prst="rect">
                <a:avLst/>
              </a:prstGeom>
              <a:blipFill>
                <a:blip r:embed="rId3"/>
                <a:stretch>
                  <a:fillRect t="-3704"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3C9728B3-89F5-4A9A-9E11-37CA41D9A3B1}"/>
              </a:ext>
            </a:extLst>
          </p:cNvPr>
          <p:cNvSpPr txBox="1"/>
          <p:nvPr/>
        </p:nvSpPr>
        <p:spPr>
          <a:xfrm>
            <a:off x="7291811" y="1605614"/>
            <a:ext cx="2746743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update_layer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882EC32-4A46-48C8-BF8D-D0F0A854B314}"/>
                  </a:ext>
                </a:extLst>
              </p:cNvPr>
              <p:cNvSpPr/>
              <p:nvPr/>
            </p:nvSpPr>
            <p:spPr>
              <a:xfrm>
                <a:off x="7537024" y="5400589"/>
                <a:ext cx="2149307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882EC32-4A46-48C8-BF8D-D0F0A854B3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024" y="5400589"/>
                <a:ext cx="214930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F4A1CBC-E14E-40F7-907C-B1D08CDE1F27}"/>
              </a:ext>
            </a:extLst>
          </p:cNvPr>
          <p:cNvCxnSpPr>
            <a:cxnSpLocks/>
            <a:stCxn id="22" idx="2"/>
            <a:endCxn id="27" idx="0"/>
          </p:cNvCxnSpPr>
          <p:nvPr/>
        </p:nvCxnSpPr>
        <p:spPr>
          <a:xfrm>
            <a:off x="8611370" y="4266063"/>
            <a:ext cx="308" cy="11345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122B896-1D40-4C3D-9F61-1229543E1CD9}"/>
                  </a:ext>
                </a:extLst>
              </p:cNvPr>
              <p:cNvSpPr/>
              <p:nvPr/>
            </p:nvSpPr>
            <p:spPr>
              <a:xfrm>
                <a:off x="8185713" y="198039"/>
                <a:ext cx="3708575" cy="12005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represent the regularized gradient from the previous step.</a:t>
                </a: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In the code, we use “l-&gt;v” to store this value.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122B896-1D40-4C3D-9F61-1229543E1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713" y="198039"/>
                <a:ext cx="3708575" cy="1200574"/>
              </a:xfrm>
              <a:prstGeom prst="rect">
                <a:avLst/>
              </a:prstGeom>
              <a:blipFill>
                <a:blip r:embed="rId5"/>
                <a:stretch>
                  <a:fillRect t="-1508" b="-703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DBBBF275-C1C2-458F-BE19-A93C4C4B1659}"/>
              </a:ext>
            </a:extLst>
          </p:cNvPr>
          <p:cNvSpPr/>
          <p:nvPr/>
        </p:nvSpPr>
        <p:spPr>
          <a:xfrm>
            <a:off x="2495105" y="1532432"/>
            <a:ext cx="3494569" cy="49707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C8A063-54D7-48CB-ADAA-41E891244DD7}"/>
              </a:ext>
            </a:extLst>
          </p:cNvPr>
          <p:cNvSpPr/>
          <p:nvPr/>
        </p:nvSpPr>
        <p:spPr>
          <a:xfrm>
            <a:off x="3235843" y="4295127"/>
            <a:ext cx="2013098" cy="559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update_layer</a:t>
            </a:r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0D086D1-DBBE-4C0F-8343-AF598210D663}"/>
              </a:ext>
            </a:extLst>
          </p:cNvPr>
          <p:cNvCxnSpPr>
            <a:cxnSpLocks/>
            <a:stCxn id="44" idx="2"/>
            <a:endCxn id="32" idx="0"/>
          </p:cNvCxnSpPr>
          <p:nvPr/>
        </p:nvCxnSpPr>
        <p:spPr>
          <a:xfrm>
            <a:off x="4242391" y="3325911"/>
            <a:ext cx="1" cy="9692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608920FB-1946-4A0B-93D1-7EFBC3BB9706}"/>
              </a:ext>
            </a:extLst>
          </p:cNvPr>
          <p:cNvCxnSpPr>
            <a:cxnSpLocks/>
            <a:stCxn id="32" idx="3"/>
            <a:endCxn id="32" idx="0"/>
          </p:cNvCxnSpPr>
          <p:nvPr/>
        </p:nvCxnSpPr>
        <p:spPr>
          <a:xfrm flipH="1" flipV="1">
            <a:off x="4242392" y="4295127"/>
            <a:ext cx="1006549" cy="279991"/>
          </a:xfrm>
          <a:prstGeom prst="curvedConnector4">
            <a:avLst>
              <a:gd name="adj1" fmla="val -24120"/>
              <a:gd name="adj2" fmla="val 275316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FA6B496-EB30-490F-852F-C608E4DBF8AE}"/>
              </a:ext>
            </a:extLst>
          </p:cNvPr>
          <p:cNvSpPr txBox="1"/>
          <p:nvPr/>
        </p:nvSpPr>
        <p:spPr>
          <a:xfrm>
            <a:off x="3814229" y="5464709"/>
            <a:ext cx="8563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1365C11-433B-439D-BA7B-640051E297FB}"/>
                  </a:ext>
                </a:extLst>
              </p:cNvPr>
              <p:cNvSpPr txBox="1"/>
              <p:nvPr/>
            </p:nvSpPr>
            <p:spPr>
              <a:xfrm>
                <a:off x="2657254" y="2679580"/>
                <a:ext cx="3170273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Input: model m, learning 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</a:t>
                </a:r>
              </a:p>
              <a:p>
                <a:pPr algn="ctr"/>
                <a:r>
                  <a:rPr lang="en-US" dirty="0"/>
                  <a:t>decay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, momentum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1365C11-433B-439D-BA7B-640051E29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254" y="2679580"/>
                <a:ext cx="3170273" cy="646331"/>
              </a:xfrm>
              <a:prstGeom prst="rect">
                <a:avLst/>
              </a:prstGeom>
              <a:blipFill>
                <a:blip r:embed="rId6"/>
                <a:stretch>
                  <a:fillRect l="-1341" t="-4630" r="-1341"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E7CE2F4-4478-4B01-9D1B-7E918CEF860F}"/>
              </a:ext>
            </a:extLst>
          </p:cNvPr>
          <p:cNvCxnSpPr>
            <a:cxnSpLocks/>
            <a:stCxn id="32" idx="2"/>
            <a:endCxn id="43" idx="0"/>
          </p:cNvCxnSpPr>
          <p:nvPr/>
        </p:nvCxnSpPr>
        <p:spPr>
          <a:xfrm>
            <a:off x="4242392" y="4855109"/>
            <a:ext cx="0" cy="609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1933772-F0A2-4E8C-AC3B-CE606E889654}"/>
              </a:ext>
            </a:extLst>
          </p:cNvPr>
          <p:cNvSpPr txBox="1"/>
          <p:nvPr/>
        </p:nvSpPr>
        <p:spPr>
          <a:xfrm>
            <a:off x="2927498" y="1641935"/>
            <a:ext cx="2746743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update_model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463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35714"/>
              </a:lnSpc>
            </a:pPr>
            <a:r>
              <a:rPr lang="en" sz="2400" b="1" dirty="0">
                <a:solidFill>
                  <a:srgbClr val="FF0000"/>
                </a:solidFill>
                <a:highlight>
                  <a:srgbClr val="FFFF00"/>
                </a:highlight>
                <a:latin typeface="Courier New"/>
                <a:ea typeface="Courier New"/>
                <a:cs typeface="Courier New"/>
                <a:sym typeface="Courier New"/>
              </a:rPr>
              <a:t>TODO</a:t>
            </a:r>
            <a:r>
              <a:rPr lang="en" sz="2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void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activate_matrix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(matrix 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ACTIVATION 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400" dirty="0"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415600" y="1181967"/>
            <a:ext cx="11360800" cy="552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267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(i = </a:t>
            </a:r>
            <a:r>
              <a:rPr lang="en" sz="1267" dirty="0">
                <a:solidFill>
                  <a:srgbClr val="09885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 i &lt; </a:t>
            </a:r>
            <a:r>
              <a:rPr lang="en" sz="1267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267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rows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 ++i){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" sz="1267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sum = </a:t>
            </a:r>
            <a:r>
              <a:rPr lang="en" sz="1267" dirty="0">
                <a:solidFill>
                  <a:srgbClr val="09885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" sz="1267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(j = </a:t>
            </a:r>
            <a:r>
              <a:rPr lang="en" sz="1267" dirty="0">
                <a:solidFill>
                  <a:srgbClr val="09885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 j &lt; </a:t>
            </a:r>
            <a:r>
              <a:rPr lang="en" sz="1267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267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cols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 ++j){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en" sz="1267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x = </a:t>
            </a:r>
            <a:r>
              <a:rPr lang="en" sz="1267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267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[i][j];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en" sz="1267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(a == LOGISTIC){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// TODO  m.data[i][j] should equals 1 / (1 + exp(-x));</a:t>
            </a:r>
            <a:endParaRPr sz="1267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} </a:t>
            </a:r>
            <a:r>
              <a:rPr lang="en" sz="1267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67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(a == RELU){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267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// TODO  m.data[i][j] should equals x if x &gt; 0; otherwise, it should equal 0</a:t>
            </a:r>
            <a:endParaRPr sz="1267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} </a:t>
            </a:r>
            <a:r>
              <a:rPr lang="en" sz="1267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67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(a == LRELU){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// TODO  m.data[i][j] should equals x if x &gt; 0; otherwise, it should equal 0.1 * x.</a:t>
            </a:r>
            <a:endParaRPr sz="1267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} </a:t>
            </a:r>
            <a:r>
              <a:rPr lang="en" sz="1267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67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(a == SOFTMAX){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// TODO  m.data[i][j] should equals exp(x) here, and we will normalize it later.</a:t>
            </a:r>
            <a:endParaRPr sz="1267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}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sum += </a:t>
            </a:r>
            <a:r>
              <a:rPr lang="en" sz="1267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267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[i][j];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" sz="1267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(a == SOFTMAX) {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267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// TODO: have to normalize by sum if we are using SOFTMAX</a:t>
            </a:r>
            <a:endParaRPr sz="1267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609585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for all the possible j, we should normalize it as m.data[i][j] /= sum; </a:t>
            </a:r>
            <a:endParaRPr sz="1267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Aft>
                <a:spcPts val="2133"/>
              </a:spcAft>
              <a:buNone/>
            </a:pPr>
            <a:endParaRPr sz="2267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00AD86-BB6E-4EA0-9F67-66DF9FCE18D0}"/>
              </a:ext>
            </a:extLst>
          </p:cNvPr>
          <p:cNvSpPr txBox="1"/>
          <p:nvPr/>
        </p:nvSpPr>
        <p:spPr>
          <a:xfrm>
            <a:off x="7598735" y="1269994"/>
            <a:ext cx="406872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Apply activation “a” to the matrix “m”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2400" dirty="0"/>
              <a:t> </a:t>
            </a:r>
            <a:r>
              <a:rPr lang="en" sz="2400" b="1" dirty="0">
                <a:solidFill>
                  <a:srgbClr val="FF0000"/>
                </a:solidFill>
                <a:highlight>
                  <a:srgbClr val="FFFF00"/>
                </a:highlight>
                <a:latin typeface="Courier New"/>
                <a:ea typeface="Courier New"/>
                <a:cs typeface="Courier New"/>
                <a:sym typeface="Courier New"/>
              </a:rPr>
              <a:t>TODO </a:t>
            </a:r>
            <a:r>
              <a:rPr lang="en" sz="2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gradient_matrix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(matrix 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ACTIVATION 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matrix 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400" dirty="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endParaRPr dirty="0"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i, j;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400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(i = </a:t>
            </a:r>
            <a:r>
              <a:rPr lang="en" sz="1400" dirty="0">
                <a:solidFill>
                  <a:srgbClr val="09885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 i &lt;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rows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 ++i){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" sz="1400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(j = </a:t>
            </a:r>
            <a:r>
              <a:rPr lang="en" sz="1400" dirty="0">
                <a:solidFill>
                  <a:srgbClr val="09885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 j &lt;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cols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 ++j){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x =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[i][j];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// TODO: multiply the correct element of d by the gradient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// if a is SOFTMAX or a is LINEAR, we should do nothing (multiply by 1)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21917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if a is LOGISTIC,  d.data[i][j] should times x * (1.0 - x);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21917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if a is RELU and x &lt;= 0, d.data[i][j] should be zero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21917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if a is LRELU and x &lt;= 0, d.data[i][j] should multiple 0.1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1EFC83-6CDD-45CA-8F17-64F885976AC6}"/>
                  </a:ext>
                </a:extLst>
              </p:cNvPr>
              <p:cNvSpPr txBox="1"/>
              <p:nvPr/>
            </p:nvSpPr>
            <p:spPr>
              <a:xfrm>
                <a:off x="4834270" y="1172301"/>
                <a:ext cx="7010400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Calculate g’(m) * d, and store in-place to matrix d.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The matrix “m” is the output of a layer, and matrix “d” is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of output.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1EFC83-6CDD-45CA-8F17-64F885976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270" y="1172301"/>
                <a:ext cx="7010400" cy="646331"/>
              </a:xfrm>
              <a:prstGeom prst="rect">
                <a:avLst/>
              </a:prstGeom>
              <a:blipFill>
                <a:blip r:embed="rId3"/>
                <a:stretch>
                  <a:fillRect l="-608" t="-3704" r="-347" b="-129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E5720F8-93AC-43FC-942D-42560817654C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35356" r="38637" b="14136"/>
          <a:stretch>
            <a:fillRect/>
          </a:stretch>
        </p:blipFill>
        <p:spPr>
          <a:xfrm>
            <a:off x="2057400" y="152401"/>
            <a:ext cx="8153400" cy="5965825"/>
          </a:xfrm>
          <a:noFill/>
        </p:spPr>
      </p:pic>
      <p:sp>
        <p:nvSpPr>
          <p:cNvPr id="2" name="Rectangle 1"/>
          <p:cNvSpPr/>
          <p:nvPr/>
        </p:nvSpPr>
        <p:spPr>
          <a:xfrm>
            <a:off x="7086600" y="4191000"/>
            <a:ext cx="1600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05600" y="4648200"/>
            <a:ext cx="1600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15399" y="5105400"/>
            <a:ext cx="1780403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B2D6B1-97AD-48A1-B0C2-50F12528B56E}"/>
                  </a:ext>
                </a:extLst>
              </p14:cNvPr>
              <p14:cNvContentPartPr/>
              <p14:nvPr/>
            </p14:nvContentPartPr>
            <p14:xfrm>
              <a:off x="5122800" y="2522880"/>
              <a:ext cx="1301400" cy="1680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B2D6B1-97AD-48A1-B0C2-50F12528B5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3440" y="2513520"/>
                <a:ext cx="1320120" cy="169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818024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35714"/>
              </a:lnSpc>
              <a:buClr>
                <a:schemeClr val="dk1"/>
              </a:buClr>
              <a:buSzPts val="1100"/>
            </a:pPr>
            <a:r>
              <a:rPr lang="en" sz="2400"/>
              <a:t> </a:t>
            </a:r>
            <a:r>
              <a:rPr lang="en" sz="2400" b="1">
                <a:solidFill>
                  <a:srgbClr val="FF0000"/>
                </a:solidFill>
                <a:highlight>
                  <a:srgbClr val="FFFF00"/>
                </a:highlight>
                <a:latin typeface="Courier New"/>
                <a:ea typeface="Courier New"/>
                <a:cs typeface="Courier New"/>
                <a:sym typeface="Courier New"/>
              </a:rPr>
              <a:t>TODO </a:t>
            </a:r>
            <a:r>
              <a:rPr lang="en" sz="24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 </a:t>
            </a:r>
            <a:r>
              <a:rPr lang="en" sz="240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forward_layer</a:t>
            </a:r>
            <a:r>
              <a:rPr lang="en" sz="24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(layer *</a:t>
            </a:r>
            <a:r>
              <a:rPr lang="en" sz="2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24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matrix </a:t>
            </a:r>
            <a:r>
              <a:rPr lang="en" sz="2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" sz="24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4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endParaRPr sz="2400"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415600" y="2296633"/>
            <a:ext cx="11360800" cy="379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in;  </a:t>
            </a:r>
            <a:r>
              <a:rPr lang="en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Save the input for backpropagation</a:t>
            </a:r>
            <a:endParaRPr sz="1400" dirty="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TODO: multiply input by weights and apply activation function.    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Calculate out = in * l-&gt;w (note: matrix multiplication here)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Then, apply activate_matrix function to out with l-&gt;activation 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free_matrix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r>
              <a:rPr lang="en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free the old output</a:t>
            </a:r>
            <a:endParaRPr sz="1400" dirty="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out;       </a:t>
            </a:r>
            <a:r>
              <a:rPr lang="en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Save the current output for gradient calculation</a:t>
            </a:r>
            <a:endParaRPr sz="1400" dirty="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400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out;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F96D2C-8BE5-4BE8-B774-D099194C8750}"/>
              </a:ext>
            </a:extLst>
          </p:cNvPr>
          <p:cNvSpPr txBox="1"/>
          <p:nvPr/>
        </p:nvSpPr>
        <p:spPr>
          <a:xfrm>
            <a:off x="5103628" y="1172301"/>
            <a:ext cx="641497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Given the input data “in” and layer “l”, calculate the output data.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415600" y="17515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35714"/>
              </a:lnSpc>
              <a:buClr>
                <a:schemeClr val="dk1"/>
              </a:buClr>
              <a:buSzPts val="1100"/>
            </a:pPr>
            <a:r>
              <a:rPr lang="en" sz="2400" dirty="0"/>
              <a:t> </a:t>
            </a:r>
            <a:r>
              <a:rPr lang="en" sz="2400" b="1" dirty="0">
                <a:solidFill>
                  <a:srgbClr val="FF0000"/>
                </a:solidFill>
                <a:highlight>
                  <a:srgbClr val="FFFF00"/>
                </a:highlight>
                <a:latin typeface="Courier New"/>
                <a:ea typeface="Courier New"/>
                <a:cs typeface="Courier New"/>
                <a:sym typeface="Courier New"/>
              </a:rPr>
              <a:t>TODO 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 </a:t>
            </a:r>
            <a:r>
              <a:rPr lang="en" sz="2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backward_layer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(layer *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matrix 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delta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400" dirty="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endParaRPr sz="2400" dirty="0"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415600" y="1885507"/>
            <a:ext cx="11360800" cy="472152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    // delta is</a:t>
            </a:r>
            <a:r>
              <a:rPr lang="el-GR" sz="1400" dirty="0">
                <a:solidFill>
                  <a:schemeClr val="accent6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 Δ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</a:p>
          <a:p>
            <a:pPr marL="0" indent="0">
              <a:lnSpc>
                <a:spcPct val="135714"/>
              </a:lnSpc>
              <a:buNone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    // TODO: modify it in place to be “g'(out) * delta” out with //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gradient_matrix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 function.</a:t>
            </a: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accent6">
                    <a:lumMod val="50000"/>
                  </a:schemeClr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You can use gradient_matrix function with “l-&gt;out” and “l-&gt;activation” to “delta”</a:t>
            </a:r>
            <a:endParaRPr sz="1400" dirty="0">
              <a:solidFill>
                <a:schemeClr val="accent6">
                  <a:lumMod val="50000"/>
                </a:schemeClr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TODO: then calculate dL/dw and save it in l-&gt;dw</a:t>
            </a:r>
            <a:endParaRPr sz="1400" dirty="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free_matrix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dw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Calculate xt as the transpose matrix of “l-&gt;in” 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Calculate dw as xt times delta (matrix multiplication)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free matrix xt to avoid memory leak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dw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dw;</a:t>
            </a:r>
          </a:p>
          <a:p>
            <a:pPr marL="0" indent="0">
              <a:lnSpc>
                <a:spcPct val="135714"/>
              </a:lnSpc>
              <a:buNone/>
            </a:pP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TODO: finally, calculate dL/dx and return it. (Similar to 1.4.2. Care memory leak)</a:t>
            </a:r>
            <a:endParaRPr sz="1400" dirty="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Calculate dx = delta * (l-&gt;w)^T,   where * is matrix multiplication and ^T is matrix transpose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400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dx;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93EF19-95BC-4060-8DAA-38B2F7F5C868}"/>
                  </a:ext>
                </a:extLst>
              </p:cNvPr>
              <p:cNvSpPr txBox="1"/>
              <p:nvPr/>
            </p:nvSpPr>
            <p:spPr>
              <a:xfrm>
                <a:off x="6202325" y="811966"/>
                <a:ext cx="5911702" cy="120032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Given the layer “l” and delta, perform backward step: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1.4.1: Calculate the delta after considering the activation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1.4.2: Calculate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1.4.3: Calculate and 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Δo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(aka “dx”).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93EF19-95BC-4060-8DAA-38B2F7F5C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325" y="811966"/>
                <a:ext cx="5911702" cy="1200329"/>
              </a:xfrm>
              <a:prstGeom prst="rect">
                <a:avLst/>
              </a:prstGeom>
              <a:blipFill>
                <a:blip r:embed="rId3"/>
                <a:stretch>
                  <a:fillRect l="-720" t="-2010" r="-823" b="-653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35714"/>
              </a:lnSpc>
            </a:pPr>
            <a:r>
              <a:rPr lang="en" sz="2400" dirty="0"/>
              <a:t> </a:t>
            </a:r>
            <a:r>
              <a:rPr lang="en" sz="2400" b="1" dirty="0">
                <a:solidFill>
                  <a:srgbClr val="FF0000"/>
                </a:solidFill>
                <a:highlight>
                  <a:srgbClr val="FFFF00"/>
                </a:highlight>
                <a:latin typeface="Courier New"/>
                <a:ea typeface="Courier New"/>
                <a:cs typeface="Courier New"/>
                <a:sym typeface="Courier New"/>
              </a:rPr>
              <a:t>TODO </a:t>
            </a:r>
            <a:r>
              <a:rPr lang="en" sz="2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update_layer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(layer *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2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rate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2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momentum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2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decay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400" dirty="0"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415600" y="1904829"/>
            <a:ext cx="11360800" cy="458180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Calculate Δw_t = dL/dw_t - λw_t + mΔw_{t-1}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save it to l-&gt;v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Note that You can use axpy_matrix to perform the matrix summation/subtraction</a:t>
            </a: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lang="en"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lang="en"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Update l-&gt;w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l-&gt;w = rate * l-&gt;v + l-&gt;w</a:t>
            </a:r>
            <a:endParaRPr lang="en-US"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lang="en-US"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lang="en-US" sz="1400" dirty="0">
              <a:solidFill>
                <a:srgbClr val="FF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Note the multiplication and </a:t>
            </a:r>
            <a:r>
              <a:rPr lang="en-US" sz="1400" dirty="0" err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summ</a:t>
            </a:r>
            <a:r>
              <a:rPr lang="en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ation in this slides all mean matrix multiplication or matrix summation.</a:t>
            </a:r>
            <a:endParaRPr sz="1400" dirty="0">
              <a:solidFill>
                <a:srgbClr val="FF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Aft>
                <a:spcPts val="2133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E04031-2414-4809-A222-B54D306C7555}"/>
              </a:ext>
            </a:extLst>
          </p:cNvPr>
          <p:cNvSpPr txBox="1"/>
          <p:nvPr/>
        </p:nvSpPr>
        <p:spPr>
          <a:xfrm>
            <a:off x="6166884" y="1141229"/>
            <a:ext cx="579381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Given a layer “l”,  learning rate, momentum, and decay rate,</a:t>
            </a:r>
          </a:p>
          <a:p>
            <a:r>
              <a:rPr lang="en-US" dirty="0">
                <a:solidFill>
                  <a:srgbClr val="FF0000"/>
                </a:solidFill>
              </a:rPr>
              <a:t>Update the weight (i.e. l-&gt;w)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Functions You Need to Know </a:t>
            </a:r>
            <a:r>
              <a:rPr lang="en-US" dirty="0"/>
              <a:t>before</a:t>
            </a:r>
            <a:r>
              <a:rPr lang="en" dirty="0"/>
              <a:t> Experiments</a:t>
            </a:r>
            <a:endParaRPr dirty="0"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For simplicity, we already filled the following functions for you. You should read and understand these functions (classifier.c) before running experiments.</a:t>
            </a:r>
            <a:endParaRPr dirty="0"/>
          </a:p>
          <a:p>
            <a:pPr marL="0" indent="0">
              <a:lnSpc>
                <a:spcPct val="135714"/>
              </a:lnSpc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layer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make_layer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output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ACTIVATION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activation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forward_model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(model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matrix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backward_model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(model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matrix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update_model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(model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rate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momentum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decay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accuracy_model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(model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data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cross_entropy_loss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(matrix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y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matrix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train_model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(model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data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batch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iters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rate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momentum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decay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Get the Data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52396" indent="0">
              <a:buNone/>
            </a:pPr>
            <a:r>
              <a:rPr lang="en" dirty="0"/>
              <a:t>1. Download, Unzip, and Prepare the MNIST Dataset</a:t>
            </a:r>
            <a:endParaRPr dirty="0"/>
          </a:p>
          <a:p>
            <a:pPr marL="0" indent="0">
              <a:lnSpc>
                <a:spcPct val="135714"/>
              </a:lnSpc>
              <a:spcBef>
                <a:spcPts val="2133"/>
              </a:spcBef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wget https://pjreddie.com/media/files/mnist_train.tar.gz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wget https://pjreddie.com/media/files/mnist_test.tar.gz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tar xzf mnist_train.tar.gz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tar xzf mnist_test.tar.gz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find train -name \*.png &gt; mnist.train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find test -name \*.png &gt; mnist.test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52396" indent="0">
              <a:buNone/>
            </a:pPr>
            <a:r>
              <a:rPr lang="en" dirty="0"/>
              <a:t>2. Download, Unzip, and Prepare the CIFAR-10 Dataset</a:t>
            </a:r>
            <a:endParaRPr dirty="0"/>
          </a:p>
          <a:p>
            <a:pPr marL="0" indent="0">
              <a:lnSpc>
                <a:spcPct val="135714"/>
              </a:lnSpc>
              <a:spcBef>
                <a:spcPts val="2133"/>
              </a:spcBef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wget http://pjreddie.com/media/files/cifar.tgz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tar xzf cifar.tgz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find cifar/train -name \*.png &gt; cifar.train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find cifar/test -name \*.png &gt; cifar.test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203195" marR="203195" indent="0">
              <a:lnSpc>
                <a:spcPct val="145000"/>
              </a:lnSpc>
              <a:buNone/>
            </a:pPr>
            <a:endParaRPr sz="1333" dirty="0">
              <a:solidFill>
                <a:srgbClr val="24292E"/>
              </a:solidFill>
              <a:highlight>
                <a:srgbClr val="F6F8FA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203195" indent="0">
              <a:lnSpc>
                <a:spcPct val="145000"/>
              </a:lnSpc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endParaRPr sz="1333" dirty="0">
              <a:solidFill>
                <a:srgbClr val="24292E"/>
              </a:solidFill>
              <a:highlight>
                <a:srgbClr val="F6F8FA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>
              <a:spcBef>
                <a:spcPts val="1600"/>
              </a:spcBef>
              <a:spcAft>
                <a:spcPts val="2133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Experiments (Write Your Answers to </a:t>
            </a:r>
            <a:r>
              <a:rPr lang="en" b="1" dirty="0"/>
              <a:t>hw5.pdf</a:t>
            </a:r>
            <a:r>
              <a:rPr lang="en" dirty="0"/>
              <a:t>)</a:t>
            </a:r>
            <a:endParaRPr dirty="0"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554000" cy="501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AutoNum type="arabicPeriod"/>
            </a:pPr>
            <a:r>
              <a:rPr lang="en" dirty="0"/>
              <a:t>Coding and Data prepare</a:t>
            </a:r>
            <a:endParaRPr dirty="0"/>
          </a:p>
          <a:p>
            <a:pPr>
              <a:buAutoNum type="arabicPeriod"/>
            </a:pPr>
            <a:r>
              <a:rPr lang="en" dirty="0"/>
              <a:t>MNIST Experiments</a:t>
            </a:r>
            <a:endParaRPr dirty="0"/>
          </a:p>
          <a:p>
            <a:pPr lvl="1">
              <a:spcBef>
                <a:spcPts val="0"/>
              </a:spcBef>
              <a:buAutoNum type="arabicPeriod"/>
            </a:pPr>
            <a:r>
              <a:rPr lang="en" dirty="0"/>
              <a:t>Linear Softmax Model (1-layer)</a:t>
            </a:r>
            <a:endParaRPr dirty="0"/>
          </a:p>
          <a:p>
            <a:pPr lvl="2">
              <a:spcBef>
                <a:spcPts val="0"/>
              </a:spcBef>
              <a:buAutoNum type="arabicPeriod"/>
            </a:pPr>
            <a:r>
              <a:rPr lang="en" dirty="0"/>
              <a:t>Run the basic model</a:t>
            </a:r>
            <a:endParaRPr dirty="0"/>
          </a:p>
          <a:p>
            <a:pPr lvl="2">
              <a:spcBef>
                <a:spcPts val="0"/>
              </a:spcBef>
              <a:buAutoNum type="arabicPeriod"/>
            </a:pPr>
            <a:r>
              <a:rPr lang="en" dirty="0"/>
              <a:t>Tune the learning rate</a:t>
            </a:r>
            <a:endParaRPr dirty="0"/>
          </a:p>
          <a:p>
            <a:pPr lvl="2">
              <a:spcBef>
                <a:spcPts val="0"/>
              </a:spcBef>
              <a:buAutoNum type="arabicPeriod"/>
            </a:pPr>
            <a:r>
              <a:rPr lang="en" dirty="0"/>
              <a:t>Tune the decay</a:t>
            </a:r>
            <a:endParaRPr dirty="0"/>
          </a:p>
          <a:p>
            <a:pPr lvl="1">
              <a:spcBef>
                <a:spcPts val="0"/>
              </a:spcBef>
              <a:buAutoNum type="arabicPeriod"/>
            </a:pPr>
            <a:r>
              <a:rPr lang="en" dirty="0"/>
              <a:t>Neural Network (2-layer NNs and 3-layer NNs)</a:t>
            </a:r>
            <a:endParaRPr dirty="0"/>
          </a:p>
          <a:p>
            <a:pPr lvl="2">
              <a:spcBef>
                <a:spcPts val="0"/>
              </a:spcBef>
              <a:buAutoNum type="arabicPeriod"/>
            </a:pPr>
            <a:r>
              <a:rPr lang="en" dirty="0"/>
              <a:t>Find the best activation</a:t>
            </a:r>
            <a:endParaRPr dirty="0"/>
          </a:p>
          <a:p>
            <a:pPr lvl="2">
              <a:spcBef>
                <a:spcPts val="0"/>
              </a:spcBef>
              <a:buAutoNum type="arabicPeriod"/>
            </a:pPr>
            <a:r>
              <a:rPr lang="en" dirty="0"/>
              <a:t>Tune the learning rate</a:t>
            </a:r>
            <a:endParaRPr dirty="0"/>
          </a:p>
          <a:p>
            <a:pPr lvl="2">
              <a:spcBef>
                <a:spcPts val="0"/>
              </a:spcBef>
              <a:buAutoNum type="arabicPeriod"/>
            </a:pPr>
            <a:r>
              <a:rPr lang="en" dirty="0"/>
              <a:t>Tune the decay</a:t>
            </a:r>
            <a:endParaRPr dirty="0"/>
          </a:p>
          <a:p>
            <a:pPr lvl="2">
              <a:spcBef>
                <a:spcPts val="0"/>
              </a:spcBef>
              <a:buAutoNum type="arabicPeriod"/>
            </a:pPr>
            <a:r>
              <a:rPr lang="en" dirty="0"/>
              <a:t>Tune the decay for 3-layer Neural Network</a:t>
            </a:r>
            <a:endParaRPr dirty="0"/>
          </a:p>
          <a:p>
            <a:pPr>
              <a:buAutoNum type="arabicPeriod"/>
            </a:pPr>
            <a:r>
              <a:rPr lang="en" dirty="0"/>
              <a:t>Experiments for CIFAR-10</a:t>
            </a:r>
            <a:endParaRPr dirty="0"/>
          </a:p>
          <a:p>
            <a:pPr lvl="1">
              <a:spcBef>
                <a:spcPts val="0"/>
              </a:spcBef>
              <a:buAutoNum type="arabicPeriod"/>
            </a:pPr>
            <a:r>
              <a:rPr lang="en" dirty="0"/>
              <a:t>Neural Network (3-layer NNs)</a:t>
            </a:r>
            <a:endParaRPr dirty="0"/>
          </a:p>
          <a:p>
            <a:pPr lvl="2">
              <a:spcBef>
                <a:spcPts val="0"/>
              </a:spcBef>
              <a:buAutoNum type="arabicPeriod"/>
            </a:pPr>
            <a:r>
              <a:rPr lang="en" dirty="0"/>
              <a:t>Tune the learning rate and decay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Kernels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kernel is just a similarity function. It takes 2 inputs and decides how similar they are.</a:t>
            </a:r>
          </a:p>
          <a:p>
            <a:endParaRPr lang="en-US" altLang="en-US" dirty="0"/>
          </a:p>
          <a:p>
            <a:r>
              <a:rPr lang="en-US" altLang="en-US" dirty="0"/>
              <a:t>Kernels offer an alternative to standard feature vectors. Instead of using a bunch of features, you define a single kernel to decide the similarity between two objects.</a:t>
            </a:r>
          </a:p>
          <a:p>
            <a:endParaRPr lang="en-US" alt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65531EF-4352-4BDA-B045-F190A2C5B8BB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27ED0F8-B30B-4CC3-A12F-436D1572DC60}"/>
                  </a:ext>
                </a:extLst>
              </p14:cNvPr>
              <p14:cNvContentPartPr/>
              <p14:nvPr/>
            </p14:nvContentPartPr>
            <p14:xfrm>
              <a:off x="4181400" y="2830680"/>
              <a:ext cx="2839320" cy="637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27ED0F8-B30B-4CC3-A12F-436D1572DC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72040" y="2821320"/>
                <a:ext cx="2858040" cy="65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411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Kernels and SVMs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/>
              <a:t>Under some conditions, </a:t>
            </a:r>
            <a:r>
              <a:rPr lang="en-US" altLang="en-US" dirty="0">
                <a:solidFill>
                  <a:srgbClr val="0000FF"/>
                </a:solidFill>
              </a:rPr>
              <a:t>every kernel function can be expressed as a dot product </a:t>
            </a:r>
            <a:r>
              <a:rPr lang="en-US" altLang="en-US" dirty="0"/>
              <a:t>in a (possibly infinite dimensional) feature space (Mercer’s theorem)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SVM machine learning can be expressed in terms of dot products.</a:t>
            </a:r>
          </a:p>
          <a:p>
            <a:r>
              <a:rPr lang="en-US" altLang="en-US" dirty="0"/>
              <a:t>So SVM machines can use kernels instead of feature vectors.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A91C60C-B501-47A3-85FA-436A735D264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8875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1372</TotalTime>
  <Words>6000</Words>
  <Application>Microsoft Office PowerPoint</Application>
  <PresentationFormat>Widescreen</PresentationFormat>
  <Paragraphs>1322</Paragraphs>
  <Slides>75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4" baseType="lpstr">
      <vt:lpstr>Arial</vt:lpstr>
      <vt:lpstr>Calibri</vt:lpstr>
      <vt:lpstr>Calibri Light</vt:lpstr>
      <vt:lpstr>Cambria Math</vt:lpstr>
      <vt:lpstr>Consolas</vt:lpstr>
      <vt:lpstr>Courier New</vt:lpstr>
      <vt:lpstr>Symbol</vt:lpstr>
      <vt:lpstr>Times New Roman</vt:lpstr>
      <vt:lpstr>Office Theme</vt:lpstr>
      <vt:lpstr>  Computer Vision   CSE 455 SVMs and Neural Nets  Linda Shapiro Professor of Computer Science &amp; Engineering Professor of Electrical Engineering</vt:lpstr>
      <vt:lpstr>Kernel Machines </vt:lpstr>
      <vt:lpstr>Support Vector Machines (SVM)</vt:lpstr>
      <vt:lpstr>The SVM Equation</vt:lpstr>
      <vt:lpstr>Maximal Margin (2 class problem)</vt:lpstr>
      <vt:lpstr>Support Vectors</vt:lpstr>
      <vt:lpstr>PowerPoint Presentation</vt:lpstr>
      <vt:lpstr>Kernels</vt:lpstr>
      <vt:lpstr>Kernels and SVMs</vt:lpstr>
      <vt:lpstr>The Kernel Trick</vt:lpstr>
      <vt:lpstr>Kernel Functions</vt:lpstr>
      <vt:lpstr>Kernel Function used in our 3D Computer Vision Work</vt:lpstr>
      <vt:lpstr>What does SVM learning  solve?</vt:lpstr>
      <vt:lpstr>Simple Example of Classification</vt:lpstr>
      <vt:lpstr>PowerPoint Presentation</vt:lpstr>
      <vt:lpstr>Neural Net Learning</vt:lpstr>
      <vt:lpstr>PowerPoint Presentation</vt:lpstr>
      <vt:lpstr>PowerPoint Presentation</vt:lpstr>
      <vt:lpstr>Common activation functions φ</vt:lpstr>
      <vt:lpstr>Simple Feed-Forward Perceptrons</vt:lpstr>
      <vt:lpstr>Gradient Descent takes steps proportional to the negative of the gradient of a function to find its local minimum</vt:lpstr>
      <vt:lpstr>Simple Feed-Forward Perceptrons</vt:lpstr>
      <vt:lpstr>Graphically</vt:lpstr>
      <vt:lpstr>Learning</vt:lpstr>
      <vt:lpstr>Graphically</vt:lpstr>
      <vt:lpstr>Back Propagation</vt:lpstr>
      <vt:lpstr>PowerPoint Presentation</vt:lpstr>
      <vt:lpstr>Initialize</vt:lpstr>
      <vt:lpstr>Forward Computation</vt:lpstr>
      <vt:lpstr>Backward Propagation 1</vt:lpstr>
      <vt:lpstr>Backward Propagation 2</vt:lpstr>
      <vt:lpstr>Backward Propagation 3</vt:lpstr>
      <vt:lpstr>Back Propagation Summary</vt:lpstr>
      <vt:lpstr>PowerPoint Presentation</vt:lpstr>
      <vt:lpstr>Multi-Class Classification</vt:lpstr>
      <vt:lpstr>Solution</vt:lpstr>
      <vt:lpstr>Softmax: normalized exponential</vt:lpstr>
      <vt:lpstr>A Simple Example</vt:lpstr>
      <vt:lpstr>Mini-batch for Machine Learning</vt:lpstr>
      <vt:lpstr>Neural Network Easy Example</vt:lpstr>
      <vt:lpstr>[Example] Forward Pass</vt:lpstr>
      <vt:lpstr>[Example] Ground Truth and Loss</vt:lpstr>
      <vt:lpstr>[Example] Backpropagation</vt:lpstr>
      <vt:lpstr>            Backpropagation [Cont.]</vt:lpstr>
      <vt:lpstr>[Example] Update with Learning Rate 0.1</vt:lpstr>
      <vt:lpstr>[Example] Done</vt:lpstr>
      <vt:lpstr>Think: What will happen if we go forward again?</vt:lpstr>
      <vt:lpstr>Think: What will happen if we go forward again?</vt:lpstr>
      <vt:lpstr>Tricks for Neural Network</vt:lpstr>
      <vt:lpstr>Problem: Under and Overfitting</vt:lpstr>
      <vt:lpstr>Weight decay: neural network regularization</vt:lpstr>
      <vt:lpstr>Momentum: speeding up SGD</vt:lpstr>
      <vt:lpstr>NN updates with weight decay and momentum</vt:lpstr>
      <vt:lpstr>Activations</vt:lpstr>
      <vt:lpstr>Linear Activation</vt:lpstr>
      <vt:lpstr>Logistic Activation</vt:lpstr>
      <vt:lpstr>ReLU Activation</vt:lpstr>
      <vt:lpstr>Visualization with ReLU</vt:lpstr>
      <vt:lpstr>LeakyReLU Activation</vt:lpstr>
      <vt:lpstr>CSE 455 Homework 5 Neural Network Due: 05/28</vt:lpstr>
      <vt:lpstr>MNIST: Handwriting recognition</vt:lpstr>
      <vt:lpstr>Functions You need to Code</vt:lpstr>
      <vt:lpstr>Important Data Structure (image.h)</vt:lpstr>
      <vt:lpstr>Useful Matrix manipulation functions (matrix.c)</vt:lpstr>
      <vt:lpstr>Forward Pass in Homework</vt:lpstr>
      <vt:lpstr>Backward Pass in Homework</vt:lpstr>
      <vt:lpstr>Weight Update in Homework</vt:lpstr>
      <vt:lpstr>TODO void activate_matrix(matrix m, ACTIVATION a)</vt:lpstr>
      <vt:lpstr> TODO void gradient_matrix(matrix m, ACTIVATION a, matrix d) </vt:lpstr>
      <vt:lpstr> TODO matrix forward_layer(layer *l, matrix in) </vt:lpstr>
      <vt:lpstr> TODO matrix backward_layer(layer *l, matrix delta) </vt:lpstr>
      <vt:lpstr> TODO void update_layer(layer *l, double rate, double momentum, double decay)</vt:lpstr>
      <vt:lpstr>Functions You Need to Know before Experiments</vt:lpstr>
      <vt:lpstr>Get the Data</vt:lpstr>
      <vt:lpstr>Experiments (Write Your Answers to hw5.pdf)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Beibin Li</dc:creator>
  <cp:lastModifiedBy>Beibin Li</cp:lastModifiedBy>
  <cp:revision>114</cp:revision>
  <dcterms:created xsi:type="dcterms:W3CDTF">2020-05-15T18:17:18Z</dcterms:created>
  <dcterms:modified xsi:type="dcterms:W3CDTF">2020-05-21T17:29:40Z</dcterms:modified>
</cp:coreProperties>
</file>