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.xml" ContentType="application/inkml+xml"/>
  <Override PartName="/ppt/notesSlides/notesSlide17.xml" ContentType="application/vnd.openxmlformats-officedocument.presentationml.notesSlide+xml"/>
  <Override PartName="/ppt/ink/ink3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1.xml" ContentType="application/inkml+xml"/>
  <Override PartName="/ppt/notesSlides/notesSlide29.xml" ContentType="application/vnd.openxmlformats-officedocument.presentationml.notesSlide+xml"/>
  <Override PartName="/ppt/ink/ink12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3.xml" ContentType="application/inkml+xml"/>
  <Override PartName="/ppt/notesSlides/notesSlide33.xml" ContentType="application/vnd.openxmlformats-officedocument.presentationml.notesSlide+xml"/>
  <Override PartName="/ppt/ink/ink14.xml" ContentType="application/inkml+xml"/>
  <Override PartName="/ppt/notesSlides/notesSlide34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35.xml" ContentType="application/vnd.openxmlformats-officedocument.presentationml.notesSlide+xml"/>
  <Override PartName="/ppt/ink/ink17.xml" ContentType="application/inkml+xml"/>
  <Override PartName="/ppt/notesSlides/notesSlide36.xml" ContentType="application/vnd.openxmlformats-officedocument.presentationml.notesSlide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39" r:id="rId3"/>
    <p:sldId id="440" r:id="rId4"/>
    <p:sldId id="441" r:id="rId5"/>
    <p:sldId id="447" r:id="rId6"/>
    <p:sldId id="475" r:id="rId7"/>
    <p:sldId id="476" r:id="rId8"/>
    <p:sldId id="477" r:id="rId9"/>
    <p:sldId id="478" r:id="rId10"/>
    <p:sldId id="480" r:id="rId11"/>
    <p:sldId id="530" r:id="rId12"/>
    <p:sldId id="481" r:id="rId13"/>
    <p:sldId id="482" r:id="rId14"/>
    <p:sldId id="483" r:id="rId15"/>
    <p:sldId id="484" r:id="rId16"/>
    <p:sldId id="485" r:id="rId17"/>
    <p:sldId id="487" r:id="rId18"/>
    <p:sldId id="488" r:id="rId19"/>
    <p:sldId id="529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7" r:id="rId38"/>
    <p:sldId id="508" r:id="rId39"/>
    <p:sldId id="509" r:id="rId40"/>
    <p:sldId id="510" r:id="rId41"/>
    <p:sldId id="511" r:id="rId42"/>
    <p:sldId id="512" r:id="rId43"/>
    <p:sldId id="513" r:id="rId44"/>
    <p:sldId id="514" r:id="rId45"/>
    <p:sldId id="515" r:id="rId46"/>
    <p:sldId id="516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28" r:id="rId56"/>
    <p:sldId id="486" r:id="rId57"/>
    <p:sldId id="433" r:id="rId58"/>
    <p:sldId id="435" r:id="rId59"/>
    <p:sldId id="542" r:id="rId60"/>
    <p:sldId id="533" r:id="rId61"/>
    <p:sldId id="436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43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1" autoAdjust="0"/>
    <p:restoredTop sz="94704"/>
  </p:normalViewPr>
  <p:slideViewPr>
    <p:cSldViewPr snapToGrid="0" snapToObjects="1">
      <p:cViewPr varScale="1">
        <p:scale>
          <a:sx n="38" d="100"/>
          <a:sy n="38" d="100"/>
        </p:scale>
        <p:origin x="1004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13:15.0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8435 8705 141 0,'-7'79'36'15</inkml:trace>
  <inkml:trace contextRef="#ctx0" brushRef="#br0" timeOffset="827.374">8447 8778 247 0,'8'-2'146'0,"26"-12"-8"16,-28 10-81-16,1 3-11 0,0 0 1 16,-4 0 1-16,2 0-2 15,-4 0-5-15,-1-1-18 16,1 1-6-16,0 0-5 15,1 0-1-15,3-1-3 16,1-1-1-16,2 1-2 16,6-1-2-16,34-11-1 15,-28 7 4-15,0 0 10 16,2 0 3-16,-1 1 2 16,4-2-4-16,1 0-8 15,-1 0-5-15,2 1-3 16,-3 4-1-16,-6 2 0 15,0-2 0-15,-2 2 0 16,-1 0 1-16,-3 1 2 16,0 0 3-16,-6 0 11 15,-1 1 3-15,0 0 2 16,1 3-4-16,2-2-9 0,-1 0-3 16,1 3 0-16,0-2 2 15,1 1 4 1,0-1 0-16,-1-2 0 0,2 3-2 15,1-2-2-15,2 4-3 16,1 1 0-16,-2-1-2 16,2 1 5-16,1-4 2 0,0 0 2 15,0 1 0 1,5 1-5-16,-4-3-1 0,6 2-1 16,-4 0 0-16,2 3 3 15,3-3 0-15,-1 0 1 16,2-1 0-16,1-2 2 15,3 3 1-15,2-3 1 16,1 3-3-16,2-6-3 16,-5 2-3-16,-1 0 0 15,-2 0 3-15,-2 4 2 16,1-2 0-16,-3 0-3 16,1 0-1-16,-1-1-2 15,1-1 1-15,2 1-2 16,1 0 0-16,0-1 0 15,-1 1 0-15,-1-1 1 16,1 3-1-16,3-3 2 16,0-2-1-16,3 5 2 0,1-3 0 15,0 2-1-15,3 0 0 16,-1-2-2-16,-2 0 0 16,2-1 0-16,-6 1 0 15,3-2 0-15,4 2-1 16,-1 0 1-16,1-1-1 15,-4 2 0-15,0-1 2 16,-3 1 1-16,-1 0-1 16,-3 0 0-16,-6 5-1 15,-7-5-2-15,0 0-5 0,-8 2-34 16,1-1-49-16,-3 8 55 16</inkml:trace>
  <inkml:trace contextRef="#ctx0" brushRef="#br0" timeOffset="18856.8">7394 14375 68 0,'-38'35'50'0,"36"-35"11"16,2 0 4-16,-1 0 21 16,0-1 7-16,1-1 18 15,-1 2 8-15,0 0 3 16,1 0-3-16,0 0-12 16,0 0-12-16,0-1-28 0,0 0-15 15,-1 0-23-15,1 1-7 16,0 0 0-16,0 0 6 15,0 0 8-15,0 0 4 16,0 0-3-16,0 0-2 16,0 0-6-16,0 0-4 15,0 0-7-15,0 0-3 16,0 0-5-16,-1-1-1 0,-1 1-5 16,2 0-2-16,0 0-1 15,0 0-1-15,0 0 2 16,0 0 1-16,0 0 3 15,0 0 1-15,0 0-1 16,0 0-3-16,0 0-2 16,0 0-1-16,0 0 0 15,0 0 1-15,0 0 0 16,0 0 2-16,0 0-1 16,0 0-1-16,0 0-1 15,0 0 0-15,0 0-1 16,0-1 1-16,0-1 0 15,0 1-1-15,11-1 0 16,3-1 0-16,31-9-1 16,-28 9 0-16,-1-2 1 15,2 2 1-15,1-1 0 16,1 1 0-16,3-1 0 0,1 0 1 16,3-2-1-16,5-1 1 15,-4-2-1-15,-1-1-1 16,-1-1 0-16,-3 0 0 15,3 2 1-15,-1 1 0 16,-2 4 0-16,-5-1 1 16,-6 3-1-16,1-3 0 15,-3 3 1-15,2 2-1 16,1-1 0-16,1 1 1 0,4 1-1 16,-1-2 1-16,5 1-1 15,-1 0 0-15,1 0-1 16,-4 0 1-16,1 0 0 15,-3 1 0-15,0-1 1 16,0 1 0 0,-3-1 1-16,0 0 0 0,5 2 0 15,-2-2-1-15,2 0 0 16,-3 1 0-16,-1-1 0 16,2 3 1-16,4 0 0 15,3 1 0-15,1-3 0 16,0 1 0-16,-2-2-1 15,1 0 0-15,0 5-1 16,-4-5 1-16,3 2-1 16,1 0 0-16,-1-1 1 15,2 2-1-15,0-2 2 16,-1 0 5-16,3 0 7 0,0 0-1 16,1-2-1-16,1 1-5 15,0 0-5-15,2-1 1 16,3 0 0-16,1 1 0 15,-3 0-2-15,-3 0-1 16,-6 0 1-16,-4 0 0 16,1-1 1-16,0 1 0 15,3 0 0-15,0 0 0 0,2 1-1 16,0-2 0-16,3 2-1 16,-2-1 1-16,-1 1 0 15,2-1-1-15,-5 0 1 16,0 3-1-16,-2-1 0 15,-1 2 0-15,2 3-1 16,0-2 0-16,1 2 1 16,1-2 0-16,0-1 0 15,0 1-1-15,0-1 1 16,0 2 0-16,1-4 0 16,-1 1 0-16,1-3 1 15,1 0-1-15,4 1 0 16,0-1 1-16,-1 0-1 15,0 0 1-15,0-3-1 16,5 3 1-16,-1-1 0 16,2 0 1-16,1 0 0 15,-3 1-1-15,1-1 1 0,1 1 0 16,0-3 1-16,0 1-1 16,-4 0 0-16,-4-2-1 15,-3 4-1-15,-1-2-1 16,-1 1 1-16,1 0-1 15,1-2 1-15,1 3 0 16,-1 0-1-16,1-1 1 16,3 1 0-16,-1-1-1 15,8-2 1-15,2-1 0 0,10 1 1 16,7 0 1 0,4 2 0-16,3 0 0 0,-6-1-1 15,-5-3 0-15,-8 2-1 16,-3-1 2-16,-2 2 1 15,0 2-1-15,-3 1 0 16,-1 0-1-16,-1 0-1 16,-1 2 2-16,2-1 3 15,4 4 2-15,6-2 5 16,1 0 1-16,3 2 1 16,0-4 0-16,-5 0-3 15,3 2-3-15,1-3-5 16,-4-1-2-16,3-2 0 15,-6-1 0-15,-5 1 0 16,0 2 0-16,-6 2 0 16,-2-1 0-16,-6-1 1 15,0 2 1-15,-4-1 0 0,1 1 1 16,0-1-2-16,0 0 0 16,2 3-2-16,-1-2 0 15,2 2 0-15,2-2 0 16,-4-1 0-16,4 1 0 15,-1 0-1-15,2 0 0 16,7-2 1-16,2 3 0 16,3-3 0-16,0 0 0 0,3-1 0 15,-1 0-2-15,-5 1 0 16,0-2 0-16,-3 1 2 16,-4-2 0-16,-1 2 0 15,0 1 0-15,-6 1 0 31,-8-1-2-31,0 1 0 0,29-1 1 0,5 0 0 16,1 2 1-16,-8-2 0 16,2 0 0-16,-1 1 0 15,0 0 0-15,-2-1 1 16,1 1-1-16,-2-1 1 16,1 1 0-16,-4 0-1 15,0 2 0-15,2 0 0 16,1 2 0-16,9-1 1 15,0 1 0-15,7 1 0 16,2-3-1-16,2 1 0 16,2 1 0-16,-5-1 0 0,-1-1 0 15,-5 2 0-15,-3-2 1 16,4 0 0-16,2 1 0 16,0-3 0-16,0 3-1 15,0-2 0-15,-5-1-1 16,-3 3 0-16,0-4 1 15,-8 4 0-15,2-1 0 16,1-1 1-16,3 1-1 16,3 0 1-16,0-2 0 0,-5 0 0 15,1 0-1-15,0-1 1 16,2 1-1-16,3 1-1 16,-5-4-1-16,-5 1 0 15,2-2 0-15,-9-2 2 16,1 2 0-16,3-4 0 15,-4 1 0-15,7 0 0 16,-2-2-1-16,0 0 1 16,1 1 0-16,0-1 0 15,0 1 0-15,1 0 0 16,-3 0 0-16,-3 2 1 16,1 0-1-16,-1 3 0 15,-5-3 1-15,0 3-1 16,-3-1 1-16,1 2-1 15,1 1 0-15,0 0 0 16,0 1 0-16,5-2 0 0,4 0 1 16,11-2-1-16,7 0-1 15,7 1 0-15,4 0-1 16,2-2 1-16,-2-1 1 16,-5-1-1-16,1 0 1 15,-2 0 0-15,-4-1 0 16,2 3 0-16,-7-1 0 15,0 2 0-15,-5-1 2 16,-5 4-1-16,-2 0 0 16,-5 0-1-16,2 4-1 0,-9-1-2 15,3 2-1-15,-9 0-5 16,-4 1-8-16,-5-5-32 16,-1 5-35-16,2 2-117 15,-3 0-104-15,4 13 189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38:04.2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19953 6017 174 0,'0'0'116'16,"0"-1"-6"-16,0 0-28 15,0-1-50-15,0 1-14 0,0 0-7 16,0 0 5-16,0 0 16 15,0 1 8-15,0 0 5 16,0-1-5-16,0-1-11 16,0 1-7-16,0 0-7 15,0 1 0-15,0 0 1 16,0 0 1-16,0 0 7 16,0 0 3-16,0 0 1 15,0 0-3-15,0 0-4 16,0 0-2-16,0 0 1 15,0 0 3-15,0 0-21 16,0 0 9-16,0 0 3 16,0 0 0-16,0 0 18 15,0 0-14-15,0 0-11 16,0 0-3-16,0 0 15 16,0 0 5-16,0 0 5 15,0-1-2-15,0 0-15 16,0 0-1-16,0 1 7 0,0 0 8 15,0 0 11-15,0 0 0 16,0 0-6-16,0-1-7 16,1-1-9-16,-1 1-1 15,2 0 0 1,1-1 1-16,-3 1-2 0,1-3-2 16,5-9-5-16,-3 2-2 15,5-32 4-15,-10 29 1 0,0 1 0 16,-3-4-1-1,-1-1-4-15,2 2-2 0,-1 3 1 16,2 2-1-16,0 4-3 16,-1-2-2-16,-1-1-2 15,-2 2 0-15,0 0 2 16,0 6 0-16,0-2 1 16,3 4-1-16,-2-1-2 15,1-1 1-15,-2 4-1 16,2 1 1-16,-3 2 0 15,-3 2 0-15,1 2 2 16,-4 4 0-16,1 3 1 16,0 2 0-16,0 1 0 15,1 5 0-15,2-1 0 16,-2 2 0-16,4 0 1 16,-1-3-2-16,5-2 0 15,1-2 0-15,4-4-1 0,5-3 1 16,5 3 0-16,1 0 0 15,5-1 0-15,4-1 1 16,6-5 0-16,5-7-1 16,4-3-3-16,2-2-1 15,3-4-6-15,-4-3 0 16,-5 0 4-16,0-2 3 16,-6 1 4-16,3 3 2 15,0-2 0-15,-5 1 3 16,-7-3 0-16,-2 0 0 0,-6 1-1 15,0-2-1-15,-4 5-1 16,-1-3 0-16,-2 5 5 16,-1 1 3-16,-1 4 6 15,3-2 1-15,-3 5-4 16,0 0-4-16,0 0-8 16,0 0 0-16,0 0-3 15,0 0-1-15,0 0-1 16,0 0 1-16,0 0 4 15,0 0 1-15,1 10 2 16,1 7 1-16,12 31-2 16,-5-26-1-16,0 1-1 15,3 1 1-15,-4 3-1 16,1 3 0-16,-1 6 0 16,-1 1 0-16,1-4-1 15,-3-1 1-15,-3-5 0 0,-2-3 0 16,-3-3 0-16,-3-2 0 15,-2 1 0-15,0-3 1 16,-4 1 1-16,-2-6 1 16,-4-5 1-16,-4 1 0 15,-8-3-1-15,-1 1 1 16,0-3 3-16,-2-1 1 16,2-5 0-16,0-2-1 15,-1-3-5-15,-3 1-3 0,2-1-7 16,3 0-2-16,3-2-21 15,8-2-27-15,4-2-99 16,2-2-46-16,9-6-65 16,4-3-26-16,13-8 201 15</inkml:trace>
  <inkml:trace contextRef="#ctx0" brushRef="#br0" timeOffset="628.799">20526 5763 1252 0,'1'2'308'16,"-4"0"-636"-16,0 2-20 15,2-4 131-15,0 0 113 16,-4 16 250-16,-11 32 22 16,11-25-70-16,-2 7-38 15,2 9-44-15,2 1-10 16,0-3-4-16,0-1-1 16,-1-4 8-16,2-5 2 15,0-1 2-15,2-6 0 0,0-10-7 16,0-1-3-16,1-7 3 15,-1 0 3-15,1-3 20 16,-1 1 6-16,0 0 6 16,0 0-1-16,0-1-27 15,0-1-7-15,-1 1-7 16,0-6-1-16,0-11 5 16,1-33 0-16,2 27-3 15,4 1 1-15,-2-1 4 16,2-4 4-16,3 0 0 15,0-4 0-15,4-3-1 16,1 8 0-16,1 1 3 16,0 7 0-16,2 7-4 15,2 4-2-15,-1 7-4 16,5 2 0-16,5 8 2 16,0 2 0-16,3 10-3 15,-1 0-4-15,-6 7-7 0,0 2-7 16,-7-6-10-16,-2-1-9 15,-2-6-21-15,2-5-15 16,5-5-31-16,2-3-14 16,10-7-34-16,0-7-17 15,8-6 111-15</inkml:trace>
  <inkml:trace contextRef="#ctx0" brushRef="#br0" timeOffset="1318.283">21426 5892 269 0,'10'3'165'0,"-2"0"-4"16,-3-2-24-16,-1 0-24 16,-2-1-9-16,-3-1-10 15,0 0-2-15,0 1-12 16,1 0-12-16,-1-1-29 15,-1 0-14-15,1 0-19 16,-2-9 1-16,-3-1 5 16,0 2 0-16,-28-28-2 15,19 29-4-15,-5 1-6 0,-2-1-2 16,-3 4 1 0,-5 2 1-16,-1 2 0 0,1 5 2 15,2 3 2-15,4 1 0 16,5 1-2-16,4-1-2 15,9 8 0-15,-4 0-3 16,7 5 2-16,3 3 1 16,-1-1-1-16,3 1 1 15,3-1 0-15,2-5 0 16,3-1 0-16,4 0 0 0,3 1 0 16,-2-3-1-16,1 0 1 15,0-5 0-15,2-3 2 16,-2-2 1-16,-1-4 0 15,-1 0 1-15,-4-4 1 16,0-1 0-16,0-3 3 16,-1-5-1-16,-1-4-4 15,-1-4-3-15,-3 0-1 16,0 3 0-16,-3-3 1 16,-1 1 4-16,0 2 6 15,0-1 5-15,0 8 0 16,0 3-3-16,0 5-13 15,0 1-9-15,0 0 0 16,0 0 3-16,5 14 7 16,4 9 4-16,16 35-2 15,-14-28-4-15,-3 4-15 16,-4 2-7-16,0-12-19 16,1-2-12-16,2-10-21 0,1-4-11 15,6-8-40-15,4-11-46 16,6-19 115-16</inkml:trace>
  <inkml:trace contextRef="#ctx0" brushRef="#br0" timeOffset="1822.569">21731 5754 947 0,'3'9'294'16,"1"8"-336"-16,4 39-22 15,-12-24 8-15,-4-1 21 16,0-1 25-16,-1-3 19 16,3-3 5-16,2-7 3 15,4-2 0-15,1-8-2 16,1-2 6-16,3-3 13 15,0-1 6-15,5 0-3 16,-1-1-11-16,7-2-20 16,1-1-6-16,3-1-5 0,2 2 0 15,-1 2 4-15,-3 0 1 16,5 3 0-16,4 4 2 16,-4 9 0-16,4 7 0 15,-5 13-2-15,-6 4 0 16,-1 7-1-16,-4-5 1 15,-6 0 0-15,1-2 1 16,-4-2 1-16,0-1 0 16,-1-5 2-16,-2-4 0 15,-7-7 1-15,0-2 2 0,-4-4 3 16,-3-1-2-16,-7-5-4 16,-3-2-4-1,-9-6-29-15,-1-3-38 0,-8-12-145 16,0-1 138-1</inkml:trace>
  <inkml:trace contextRef="#ctx0" brushRef="#br0" timeOffset="2077.963">22323 5333 728 0,'6'5'182'15</inkml:trace>
  <inkml:trace contextRef="#ctx0" brushRef="#br0" timeOffset="2261.671">22337 5383 257 0,'22'120'195'15,"-16"-92"28"-15,2 4-82 0,-3 2-77 16,-1 7-28-16,-4 7-18 16,1 3 0-16,-1-3 2 15,-1-4 1-15,-1 0-4 16,-3 3-4-16,2-4-1 15,-1 0-3-15,2-5-8 16,-1-4-1-16,-1-4-24 16,1 2-33-16,0-10-104 15,0-3-97-15,1-10 158 16</inkml:trace>
  <inkml:trace contextRef="#ctx0" brushRef="#br0" timeOffset="2637.666">22041 5563 784 0,'26'5'187'16,"10"5"-377"-16,13 7-5 15,-2 0 64-15,-5-2 124 16,-3-1 111-16,-4-6 97 15,0 1-39-15,2 1-83 16,3-2-48-16,-2-3-83 16,0 0-25-16,-6-9-58 15,1-5-42-15,-2-3 117 16</inkml:trace>
  <inkml:trace contextRef="#ctx0" brushRef="#br0" timeOffset="3191.703">22799 5725 1205 0,'0'-1'319'0,"0"0"-478"15,-1 1-60-15,0 0 46 0,0 0 146 16,0 0 95-16,0 0 51 16,-3 4-36-16,-2 16-55 15,-37 33-8-15,28-28 0 16,0 4 1-16,3 1-6 16,4-1-1-16,3 0-3 15,4-5-3-15,2-4-2 16,4-3 1-16,2-8 13 15,-1-1 8-15,3-4 16 16,-1-3 2-16,6-1-11 16,2-2-10-16,4-3-17 15,0-1-3-15,-2-2-2 16,0-1 1-16,-1-3 2 16,-2-1-1-16,0-4-2 15,-2 0-2-15,-4-2 1 16,1-3-1-16,-5 4 3 15,1-2 3-15,-4-2-1 16,-2 6 0-16,-5-5-3 0,-5 3-3 16,-1 1 0-16,-3-2-1 15,1 5-2-15,-1-1-7 16,4 7-45-16,1 3-28 16,3 2-54-16,3 1-11 15,0 2-20-15,2 0-20 16,1 0 131-16</inkml:trace>
  <inkml:trace contextRef="#ctx0" brushRef="#br0" timeOffset="3835.744">23159 5619 1211 0,'29'40'278'15,"-28"-29"-484"-15,0 7-44 16,0 6 26-16,-5 3 179 16,-1-3 88-16,-2 0 42 15,-1 1-10-15,4 5-63 16,-1 0-8-16,5 0-2 15,-1-5 1-15,2-2 16 0,1-5 4 16,-1-5 3-16,2-1 2 16,-2-9-16-16,0 1-1 15,0-3 10-15,-1-1 10 16,0 0 21-16,0-1 1 16,0-1-16-16,0 1-11 15,0-2-23-15,3-16-3 16,5-30 5-16,-5 23-2 15,4-2 1-15,2 3 0 0,4-1-1 16,1-1 1-16,3 4 1 16,-3-1-1-16,1 4-2 15,-1 4-1-15,-2 5 0 16,2 2 0-16,0 4 0 16,1 4 0-16,2 8 0 15,2 3 1-15,-2 9 3 16,1 1 2-16,-1 4 6 15,-5 2 3-15,0 2 0 16,-2 3 2-16,-3 6-3 16,-1 2-3-16,-1 1-2 15,-3-4-2-15,0-3-6 16,-2-3 0-16,1-1 1 16,2 0-1-16,-3-10-16 15,0-2-13-15,0-14-29 16,1-1-12-16,-1-3-27 15,0 0-19-15,0 0 76 16</inkml:trace>
  <inkml:trace contextRef="#ctx0" brushRef="#br0" timeOffset="4554.353">23618 5817 1168 0,'-2'45'357'16,"13"-44"-406"-16,8 6-144 16,0 1 13-16,1 2 121 15,-2-2 77-15,-2-2 97 16,2-1-3-16,5 3-69 15,1 3-19-15,5-4-16 16,0 2 2-16,-5-8 23 16,4-1 9-16,-5-2 3 15,-4-6-4-15,7-2-24 16,-10 1-9-16,1-1-3 16,-1-2 1-16,-5-2 0 15,1-1-1-15,-1 1-2 16,-2-1 1-16,-7 0-4 0,-2-2 0 15,-5 1-2-15,-4 0-4 16,-2-1 1-16,-5 0 0 16,-5 2 0-16,0 0 1 15,-7 5 0-15,2 6 1 16,2 4-1-16,1 4 0 16,0 7-1-16,-3-1 1 15,1 3 1-15,-3-1 1 16,3 2 2-16,3 4 3 0,-1-1 2 15,0 2 2-15,3 3-3 16,2-1-1 0,0 3-1-16,3-1-1 0,0 4 2 15,3 1 0-15,5-1 2 16,1 0 1-16,5-3-1 16,3 0 2-16,6 4 3 15,3 1 3-15,6 2 2 16,5-1 4-16,10-3 2 15,6-4 0-15,11-3 3 16,3-1-3-16,2-6-2 16,3 5-2-16,2-6-4 15,5 0-1-15,0-1-5 16,-2-4-6-16,-7 4-21 16,-7-2-23-16,-10 1-104 15,-1 1-127-15,-1 4 173 16</inkml:trace>
  <inkml:trace contextRef="#ctx0" brushRef="#br0" timeOffset="20580.26">17353 8810 383 0,'0'-1'65'0,"0"1"-84"15,0 0-144-15,0-1 71 16,0 0 177-16,0 1 70 16,0 0 34-16,0 0-35 15,0 0-61-15,0 0-13 16,0 0-19-16,0 0-3 15,1 0-10-15,2 0-5 16,0 0-2-16,2 0 1 16,1 1 9-16,-1-1 5 0,2 0-4 15,-2 0-6-15,2 0-15 16,0 0-7-16,1 0-9 16,-1 0-3-16,2 0-3 15,1-1 0-15,3-2 3 16,32-3-1-16,-27 0 0 15,5 2-3-15,5 1-3 16,-1-3-1-16,5 4-3 16,-3-2 1-16,-2 0-1 15,1 1 1-15,-8 2 0 16,0-2 0-16,-1 4 1 16,-3 1 0-16,-1 2 0 15,0-1 1-15,-2 2-1 16,-3-1-2-16,-1 0 0 15,-1 0-1-15,-3 1 5 16,0 1 2-16,-4 2 3 0,-1 0 0 16,0 0-3-16,-4 2-2 15,-1 2 0-15,-6-1 0 16,-3 2 2-16,-4-2 2 16,-3 0 0-16,3-1-1 15,2 0-2-15,4 1 0 16,2-3-3-16,-2 1-2 15,5-2-1-15,0-2 0 0,3 0 0 16,1-3 0-16,2 3-1 16,1 0 1-16,0-5-1 15,0 0 1-15,0 0 0 16,0 0 1 0,0 0 2-16,1 7 1 0,2 5 0 15,0 2-1-15,12 31 0 16,-11-28-1-16,1 2-1 15,0 1 0-15,-2 0 0 16,0-2 0-16,0-1 0 16,-2 1 0-16,3-2-1 15,-2 1 1-15,-4-3-1 16,1-3 0-16,-3 0 2 16,-5-1 1-16,7 3 3 15,-6-2 1-15,-3 2 0 16,2 0 0-16,-11-4-3 15,-3 5 0-15,-4-5 0 16,-2 4 0-16,-5-1 0 0,3-1 0 16,-2 2 1-16,-3-5 0 15,1 0 2-15,1-4 0 16,0-1-1-16,2-1-1 16,6-2-7-16,-1 2-8 15,8-2-30-15,1-2-36 16,2-5-119-16,3-2-89 15,11-11 172-15</inkml:trace>
  <inkml:trace contextRef="#ctx0" brushRef="#br0" timeOffset="21826.094">18110 8789 800 0,'0'2'284'15,"1"-1"-248"-15,0 0-10 16,-1-1 8-16,0 0 6 15,0 0 7-15,0 0-7 0,0 0-22 16,0 0-7-16,9 16-7 16,19 36 1-16,-21-23 3 15,0 2 4-15,-4-2 2 16,4 1 0-16,-2 0-1 16,-3 1-2-16,1 1 7 15,-1-2 6-15,-2-2 7 16,0-2 4-16,-2-3-6 15,0 0-5-15,2-7-8 16,-3-1-5-16,0-4 0 16,1-2 1-16,1-3 3 15,2-4 1-15,-1 2 0 16,-1-6 0-16,0 2 0 16,0 0 1-16,-1 0-2 15,2 0 0-15,0 0-2 16,0 0-3-16,-1-1 3 0,0 0-1 15,0 0 1 1,-3-5 1-16,-6-16 0 0,-12-33 0 16,14 23-3-16,2-7 0 15,2-2-4-15,1 4 0 16,-1-1 1-16,0 0-1 16,6 0-2-16,-2-2-2 15,9 2-3-15,2 7 0 16,1 5 0-16,3 4 2 15,-3 11 0-15,0-1-2 0,0 8-2 16,-2-2-2-16,3 4 0 16,0 3 0-16,7 1 1 15,5 6 1-15,1 0-1 16,3 1 2-16,-1 6 1 16,-1-1 1-16,-4 4 0 15,0 0 0-15,0 4 0 16,1 4-1-16,1 6 1 15,-4-1 0-15,-1-3 1 16,-3-1 1-16,-1-2 0 16,-2 1 0-16,-3 0 2 15,-1 1 1-15,-3-2 1 16,-2-3 1-16,-3-6 1 16,-1-2 1-16,0-5 3 15,0 0-1-15,-1-3-2 16,0-2-4-16,-2-1-6 0,1-3 1 15,0 0-1-15,0 0 1 16,-1 0 0-16,-7 4-1 16,-15 4 1-16,-33 9-1 15,28-12 0-15,-4 3 0 16,0-4 0-16,1 3 0 16,0 0-1-16,0-1-1 15,6 5 0-15,0-1 0 16,4 2 1-16,3-4 0 0,4 2 1 15,-1-2 1-15,5-5-1 16,1 2 0-16,1-4 0 16,2-1 0-16,0-2 0 15,2 0 3-15,2 1 0 16,-1 1 1 0,3 0-1-16,0 0-2 0,0 0-9 15,1-1-11-15,0 1-60 16,0 0-68-16,0 0 92 15</inkml:trace>
  <inkml:trace contextRef="#ctx0" brushRef="#br0" timeOffset="43641.97">10167 13757 205 0,'-1'0'120'0,"0"0"-14"16,0 0-40-16,0 0-25 16,0 0 3-16,0 0 20 15,-1 0 8-15,1 0 8 16,0 0-3-16,0 0-17 15,0 0-11-15,0 0-7 0,-1 0 5 16,1 0 7-16,0 0 2 16,0 0-10-16,0 0-11 15,0 0-17-15,0 0-6 16,-1 0-8-16,1 0-1 16,0 0 1-16,0 0 2 15,0 0 5-15,0 0 1 16,0 0-1-16,-1 0-3 15,1 0-4-15,0 0-2 0,0 0-2 16,0 0-3-16,0 0-13 16,1 0-21-16,0 0-97 15,0 0-85-15,-2 0 133 16</inkml:trace>
  <inkml:trace contextRef="#ctx0" brushRef="#br0" timeOffset="45244.27">10138 13610 548 0,'-30'57'157'16,"30"-56"-148"-16,-2-1-165 0,1 0 24 15,1-1 144-15,0 0 80 16,0 0 63-16,0 0-26 16,0 0-78-16,0-1-30 15,0 2-19-15,0 0 7 16,0 0 18-16,0 0 11 16,0 0 8-16,-1 0 0 15,1-1 1-15,0 1 3 0,0-1 1 16,0 1 2-1,0 0-3-15,-1 0-5 0,0 0-11 16,0 0-8-16,1 0-13 16,0 0-2-16,0 0-1 15,0 0-1-15,0 0-2 16,0 0-1-16,0 0-5 16,0-1 0-16,0 0 0 15,0 1 2-15,0 0 3 16,0 0 0-16,9-1 1 15,2-2-1-15,2 1-1 16,31-5 0-16,-30 4 0 16,1 2 1-16,-1 1-3 15,-2-2 0-15,1 4-2 16,0 0-1-16,-1-2 0 16,3 0-1-16,1 0 1 15,-1-2 0-15,0 2-1 0,-2 0 1 16,-3 0 0-16,3 3 0 15,-3-3 0-15,4 1-1 16,0-1 1-16,-1 0 0 16,2 0 1-16,-5 0 0 15,3 3 0-15,-3-3 0 16,1 1 1-16,1-1-1 16,2-3 0-16,3 1 0 15,2 1 0-15,0 1-1 16,1 0 1-16,-1 1 0 0,1 0 2 15,-2 0-1-15,0 1 2 16,2-2-1-16,-1 0 1 16,2 0 0-16,0 0 1 15,-1 0 1-15,0-3 0 16,-2 3-1-16,3-1-2 16,-2 0-1-16,-2 0-1 15,0-3-1-15,-1 4 1 16,-1-2-1-16,-2 0 1 15,1 2 1-15,-4-3-1 16,0 3 0-16,-1-2 0 16,0 2-1-16,-1 0 1 15,2 0-1-15,0 0 0 16,-2-2 0-16,3 1 1 16,-2 2-1-16,2 2 0 15,0 0 1-15,-5 1 0 0,7-3 0 16,-1 2 0-16,6 1 0 15,7 0-1-15,-3 1 1 16,2-1 1-16,-3-1 1 16,-1 2 2-16,2-2 0 15,2 3 0-15,-1-1-1 16,1-2-2-16,0 0 0 16,-1 0 0-16,-2-1-1 15,-5-1 2 1,-3 1 0-16,-4-2 4 0,0 1 1 0,-2 2 0 15,0 0-1-15,-2-2-2 16,-4-1-1-16,2 0 3 16,-3 0 1-16,0 0-1 15,0 0 0-15,0 0-4 16,0 0-1-16,0 0-1 16,0 0-1-16,0 0 0 15,0 0-2-15,0 0-3 16,0 0-4-16,1 0-15 15,2 1-15-15,-3-1-30 16,0 0-22-16,0 0-81 16,0 0-82-16,0 0 162 15</inkml:trace>
  <inkml:trace contextRef="#ctx0" brushRef="#br0" timeOffset="47297.887">10154 12332 262 0,'0'-2'189'16,"-5"-2"-3"-16,4 1-43 16,0 2-18-16,0 0-23 15,-1 0-10-15,1-1-15 16,0-3-6-16,-1-6-23 16,0 1-7-16,-1 2-7 15,-7-26 0-15,9 30 2 16,0 4 1-16,-1 0-8 15,2 0-6-15,0-1-9 16,0 1-1-16,0 0-4 16,0 0-1-16,0 0-7 15,0 0-2-15,0 0-8 16,0 0 0-16,0 0 1 0,0 0 2 16,0 20 6-16,-5 35 1 15,0-22-1-15,0-2 0 16,2 4-1-16,-3-1 0 15,-2-4 0 1,1-2-1-16,5 2 0 0,0-8 0 16,5-11 0-16,-4 0 0 15,1-10-1-15,0 0 0 16,-5 0 0-16,5-1-1 0,0 0 1 16,-1 0 1-16,1 0 6 15,-1 0 6-15,0-1 4 16,1 0-4-16,1-8-8 15,4-21-3-15,5-31-2 16,-2 33 2-16,-5 4 1 16,6 1 0-16,-3-5-7 15,-1-3 0-15,4 2 1 16,-1-2 2-16,2 4 2 16,0 5-1-16,-1 1 0 15,2 4-1-15,-5 6 3 16,0 3 0-16,-5 4-4 15,1 3-5-15,-1 1-13 16,-1 0-7-16,0 0-7 16,0 0 4-16,0 0 12 15,1 0 7-15,8 4 10 0,-1 8 1 16,30 37 1 0,-31-31 2-16,-1 6 1 0,1 2 0 15,0 0 0-15,1 3 0 16,-1-5-1-16,0 2-1 15,-2-1 0-15,0-1-1 16,-3-1 0-16,-1-1 1 16,2-8 0-16,-4-4 0 15,1-4 1-15,1-3 3 0,-1-3 4 16,0 0 4-16,0 0 5 16,0 0 2-16,0 0 3 15,-1 0 0-15,1-2-1 16,0 1-18-16,0 0-6 15,0 0-4-15,-2-3-4 16,2-13 14-16,3-31-2 16,-1 32-1-16,5-3-7 15,-1 0-1-15,3 0 3 16,0-3 1-16,0-3 3 16,3 2-1-16,-1 2-1 15,0 0 0-15,-4 11 3 16,1 0 1-16,-4 6 2 15,1 2-1-15,-3-3-4 16,0 4-8-16,-2 0-5 16,0 0-1-16,0 1 0 15,0 0 5-15,0 0 3 0,0 0 1 16,0 0 4-16,0 0 3 16,0 0 2-16,0 0 3 15,2 3 3 1,1 14 0-16,36 34 5 0,-30-22 1 15,-3-1 1-15,-2-2-1 16,-5 4-6-16,1 0-2 16,0 1-3-16,-7 2-2 15,5-3-14-15,-3-5-15 0,-4-8-53 16,3-2-36-16,1-11-57 16,1-3-24-16,3-2 127 15</inkml:trace>
  <inkml:trace contextRef="#ctx0" brushRef="#br0" timeOffset="47927.614">10669 12253 228 0,'-22'58'118'0,"13"-52"-15"16,4 0-58-16,-2 0 6 0,2-3 35 15,0 2 13-15,1-2-5 16,4 2-15 0,-2-2-41-16,1-3-13 0,0 0-13 15,0 0-2-15,-7 15 0 16,-10 33-2-16,18-26-3 15,3 1-2-15,0-3-8 16,1 5-2-16,-1-6-2 16,3-3-3-16,-3-6 2 15,-2-5 2-15,4-2 11 16,-3-3 11-16,-2-2 15 16,0 1 1-16,0 0-12 15,5-8-7-15,5-13-13 16,34-29 0-16,-31 33 3 15,-5 3 3-15,-2 4 2 16,-3 0 0-16,-2 1 0 16,-1-3-1-16,-1 0-1 15,-5-1-6-15,-2 1-8 0,-1 0-3 16,-6 1-4-16,2 3 4 16,-2 2-19-16,-2 4-33 15,1 3 43-15</inkml:trace>
  <inkml:trace contextRef="#ctx0" brushRef="#br0" timeOffset="48168.017">11183 12461 587 0,'-6'4'249'0,"5"-6"-86"15</inkml:trace>
  <inkml:trace contextRef="#ctx0" brushRef="#br0" timeOffset="48812.297">11169 12457 531 0,'-12'0'232'16,"0"0"-100"-16,-35 12-105 0,28-2-21 16,-1 1 7-16,-3 3 10 15,1-2 18-15,2-1 8 16,6-3-5-16,3-1-8 16,7-5-19-16,-1 1-9 15,3-1-8-15,1-2-2 16,0 0-11-16,0 0-5 15,0 0-4-15,1 0 1 16,0 0 10-16,0 1 5 16,0 3 6-16,1-1 2 0,0-1 2 15,1 0 1-15,13 6 2 16,25 7-1-16,-30-22 3 16,0 1 4-16,-2-1 14 15,-2 0 11 1,0-2 19-16,-2-2 6 0,2-2-4 15,-1-1-4-15,-2-4-11 16,1 2-8-16,-1-1-11 16,0 2-5-16,-2 0-12 15,2-5-1-15,-3-5-5 16,0-3-2-16,2-5-6 16,-2 0-3-16,-1-1 1 15,-1 1 2-15,-1 5 6 16,1 5 2-16,2 6 5 15,0 3 2-15,-1 7-1 16,2 0-3-16,-2 6-6 0,1 1-7 16,0-1-7-16,0 1-4 15,0 0 6-15,0 0 3 16,-1 17 7-16,5 41 5 16,-4-21-1-16,3 4 0 15,3 7 0-15,-5 0-1 16,-1-3 0-16,0 1 0 15,-2-5 0-15,2 4 0 16,4-4-1-16,0-4 0 0,-3-6-6 16,-1-3-4-16,-4-1-18 15,3-3-12-15,2-5-29 16,3-3-15-16,-2-10-34 16,-1 0-28-16,2-4-38 15,1-5-65-15,8-1 162 16</inkml:trace>
  <inkml:trace contextRef="#ctx0" brushRef="#br0" timeOffset="49036.354">11267 12442 701 0,'-1'-1'77'16,"0"-1"-119"-16</inkml:trace>
  <inkml:trace contextRef="#ctx0" brushRef="#br0" timeOffset="49440.289">11258 12439 410 0,'-1'0'192'15,"1"10"-81"-15,1-2-29 0,1-2-32 16,1-3 0 0,1 0 15-16,3 2 11 0,2-2 4 15,2 0-10-15,2-4-31 16,30-13-13-16,-29 0-16 16,-1 4-4-16,-6 2-1 15,2 1-1-15,-6 0-4 16,0 1 1-16,0 0-5 15,-3-1-2-15,3 1 2 16,-2 2-2-16,-2-1 1 16,1 1 0-16,-4-1-2 15,1-2 0-15,-2 4 4 16,0 0 1-16,-4 0 0 16,1 3 1-16,-2 0 0 15,-2 5 0-15,5 5 2 16,-1-1 1-16,4 6 3 0,-2 0 1 15,4 4 2 1,-2 4 0-16,4 8 2 0,1 0 2 16,3 3 0-16,4-1-1 15,2-10-5-15,2 1-6 16,0-7-11-16,0-3-12 16,-1-6-24-16,2-1-16 15,2-7-42-15,5 0-34 16,2-7 89-16</inkml:trace>
  <inkml:trace contextRef="#ctx0" brushRef="#br0" timeOffset="49854.751">11650 12068 529 0,'-6'-6'244'0,"4"-2"-164"15,0 0-191-15,2 5-41 16,-1 2 51-16,1 1 154 0,0 0 40 15,-2 0-2-15,1 0-24 16,0 0-13-16,1 0-4 16,0 12 15-16,0 8 9 15,0 35 6-15,1-27 1 16,3 4-2-16,-1 6-5 16,5 6-14-16,0 5-8 15,2-2-17-15,-1 2-11 16,-1 2-18-16,1-1-5 0,-1 0-27 15,-1-7-31 1,0-3-205-16,-1-4 177 0</inkml:trace>
  <inkml:trace contextRef="#ctx0" brushRef="#br0" timeOffset="50427.871">8450 13668 477 0,'-7'-4'119'0</inkml:trace>
  <inkml:trace contextRef="#ctx0" brushRef="#br0" timeOffset="51702.876">8424 13657 151 0,'-1'0'130'0,"0"0"10"0,0 0-41 15,0 0-27-15,0 0-38 16,-1 0-8-16,1 0 1 15,0 0 2-15,0 0-2 16,0 0-3-16,0 0-19 16,0 0-5-16,-1 0 0 15,1 0 0-15,0 0 8 16,1 0 7-16,-1 0 17 16,1 0 8-16,0 0 12 15,0 0 2-15,0 0 0 16,0 0-1-16,0 0-8 15,-1 0-5-15,1 0-12 16,0 0-8-16,0 0-10 16,0 0-4-16,0 0-4 15,0 0-1-15,0 0-1 16,0 0 1-16,0 0 3 16,0 0 4-16,0 0 7 15,0 0 3-15,0 0 1 0,0 0 0 16,0 0-1-16,0 0-1 15,0 0 3-15,0 0 0 16,0 0 0-16,0 0 0 16,0 0-2-16,0 0-1 15,0 0-5-15,0 0-3 16,0 0-3-16,0 0-1 16,0 0-1-16,0 0 0 15,0 0 0-15,0 0 0 0,0 0 0 16,0 0 0-16,0 0-1 15,0 0-1 1,0 0-1-16,0 0 1 0,0 0 1 16,0 0 2-16,0 0 1 15,0 0 1-15,0 0 0 16,0 0-1-16,0 0-2 16,0 0 0-16,0 0-3 15,0 0 0-15,0 0 1 16,0 0-1-16,0 0 2 15,0 0-1-15,0 0 2 16,0 0-1-16,0 0 0 16,0 0 1-16,0 0-1 15,0 0 1-15,0 0 2 16,0 0 0-16,0 0-1 16,0 0 1-16,0 0-2 0,0 0-1 15,0 0 0-15,0 0-2 16,0 0 0-16,0 0 1 15,6 2 0-15,0 0 1 16,5 2 1-16,-1-2-1 16,31 10 1-16,-29-10-2 15,1-2 1-15,0 1 0 16,0 0-1-16,1-2 0 16,1-2-1-16,0 3 0 0,5-1 0 15,-2-2 1-15,2 2-1 16,-1-6 0-16,-1 5 0 15,3 0 1-15,-4 0 1 16,0 2-1-16,-3-3 0 16,-5 1-1-16,-2 1 0 15,3-1 0-15,0 2 0 16,-2-1 0-16,2 1-1 16,-1-3 1-16,1 1 0 15,0 2-1-15,-1-2 1 16,3 2 1-16,2-1-1 15,1-2 0-15,2-3 0 16,0 3 0-16,0 0 0 16,0 2-1-16,2 1-1 15,0 0 1-15,4 1-1 16,-3-1 0-16,1-1 1 16,3 1-1-16,-5 0 0 0,-1 4 1 15,-2-1 0-15,-2-1 0 16,-1 1 0-16,1-2 0 15,3 1 0-15,-1-1 0 16,-1 3 0-16,1-2 0 16,-5 0 0-16,-3-1 0 15,0 2 0-15,-2-1 0 16,-1-1 0-16,-1 0-2 16,-4-1 0-16,0 0-2 15,0 0-14-15,0 0-23 0,0 0-97 16,0 0-87-16,0 0 137 15</inkml:trace>
  <inkml:trace contextRef="#ctx0" brushRef="#br0" timeOffset="52812.98">7798 12295 318 0,'0'0'172'16,"0"0"-26"-16,1 0-61 15,-1 0 3-15,0 0 21 16,0 0 7-16,0 0-15 15,-1-1-14-15,1 0-28 16,0 0-12-16,-1 1-13 16,1 0-5-16,-1 0-7 15,0-1-3-15,1 1-5 0,0 0-2 16,0 0-9-16,-1 0-2 16,0 0-1-16,-1 0-1 15,1 0 1-15,-8 18 2 16,-16 36 1-16,14-26 1 15,0 2-1-15,3 1-2 16,0 3-1-16,2-1-2 16,1 2-1-16,1-7 0 15,0-3-5-15,2-5-7 0,-3-7-25 16,3 1-20-16,1-8-58 16,-4-1-28-16,8-1-39 15,-5-3-18-15,1-1 134 16</inkml:trace>
  <inkml:trace contextRef="#ctx0" brushRef="#br0" timeOffset="53965.797">7906 12318 401 0,'28'0'175'16,"-26"2"-125"-16,-1 4-157 15,1 8-29-15,-1 2 40 16,-2 3 138-16,-1-2 37 15,-3-1 32-15,2-1-2 16,-2 5-29-16,-1 1-19 16,0 4-19-16,0 0-2 0,-1-3-2 15,1 0-1-15,1-8-12 16,1-1-5-16,0-5-8 16,1-5-3-16,0 0 0 15,3-1 3-15,0-2 8 16,0 0 1-16,0 0-1 15,0 0-4-15,0-1-10 16,0 1-5-16,0 0-2 16,0 0-1-16,0-1 0 15,0-1 2-15,0 1 2 16,2-3-1-16,6-16 0 16,16-28 0-16,-17 26-1 15,0-1-1-15,1 3 0 16,-2 2 1-16,0 4 0 15,1 2 2-15,0 0 0 16,0-2-2-16,1 2-2 16,1 3-3-16,0 2-2 0,0 5-2 15,-1 1-2-15,1-2 0 16,-1 2 4-16,3 0 0 16,-3 1 5-16,1 1 0 15,-3 0 1-15,-1-1 1 16,3 1 0-16,-1 1 0 15,0 5 0-15,-2-1 2 16,-1 3 2-16,3 3 3 0,-1 1 2 16,1 1 1-16,-2 4-1 15,-5 6-1-15,0 5-4 16,1 2-2-16,0-2-2 16,4-5 0-16,-4-8 0 15,-2-3 0-15,-1-7 0 16,1-1 1-16,4-3 1 15,-3-2 3-15,0 0 15 16,0-1 14-16,-2 0 24 16,2-1 5-16,0 2-5 15,0 0-14-15,0-1-34 16,0 0-11-16,0-1-14 16,0-18-1-16,7-28 1 15,3 27-2-15,-1-4-6 16,0 0-1-16,3 2 5 15,1 1 5-15,-1 3 8 16,4-1 2-16,-6 1 1 16,1 4 0-16,5 4-2 0,-2 4 0 15,1 4-3-15,-3-2 0 16,1 4-2-16,0 1 0 16,0 7 2-16,-1 3 2 15,1 8 2-15,1 3 2 16,-5-1 4-16,2 9 5 15,-2 5 8-15,-5 5 3 16,1 7 4-16,-4-1-2 16,-1-1-4-16,-2-8-1 0,-4-1-8 15,1 0-1-15,-3-9-4 16,1 1-2-16,3-13-10 16,-2-4-8-16,2-5-9 15,-1-5-14-15,-6-5-54 16,-3-1-33-16,-2-8-44 15,0-3-20-15,1-6 126 16</inkml:trace>
  <inkml:trace contextRef="#ctx0" brushRef="#br0" timeOffset="54313.908">7908 12196 272 0,'-1'-2'91'16,"1"1"-78"-16,0-2-18 0,0 2 74 16,0 0 49-16,0 1 64 31,0 0 13-15,0 0-62-16,0 0-42 0,0 0-81 0,-1 0-47 0,1 0-125 15,0 0-113-15,0 0 167 16</inkml:trace>
  <inkml:trace contextRef="#ctx0" brushRef="#br0" timeOffset="55241.556">8670 12480 806 0,'-4'-14'212'0,"4"1"-339"16,0 3-28-16,-2 2 66 15,0 2 62-15,-2 3 101 16,2-1 9-16,1 3-51 16,0 0-38-16,0 0-49 15,-1 0 3-15,1-1 34 16,-3 1 24-16,-9 0 24 16,4 0 1-16,-30-5-9 15,29 5 1-15,2 0 15 16,4 1 5-16,0 2-3 15,-3-1-8-15,-1 6-22 0,-4-2-4 16,-2 5 6 0,-1 5 3-16,-1 7 2 0,1 6-1 15,2 6-9-15,3 2-3 16,4-2-4-16,0-6-3 16,6-2-3-16,2-8-2 15,5-6 0-15,1-1-2 16,-1-5 5-16,0-1 3 15,0-5 13-15,0-2 13 0,2-6 6 16,3-1-2-16,-1-1-12 16,2-3-9-16,-2 4-7 15,-2-1 1-15,-1 3 0 16,-3 2 0-16,-1 0 0 16,0 0-2-16,-1-2-4 15,-3-4-2-15,0-3 2 16,0 5 2-16,2-3 12 15,3 2 10-15,-4 3 21 16,-1 1 7-16,0 4 1 16,0 2-8-16,0 0-20 15,0 0-10-15,-1 0-12 16,0 0-1-16,1 0 4 16,0 11 3-16,2 15-3 15,5 28-5-15,-7-26-21 16,1 2-11-16,-1-3-28 15,0 0-12-15,2-9-33 0,-2-6-21 16,1-7-36-16,5-7-40 16,2-5 133-16</inkml:trace>
  <inkml:trace contextRef="#ctx0" brushRef="#br0" timeOffset="55853.836">8873 12437 702 0,'-7'-2'155'0,"-1"1"-304"16,3-2-20-16,2 2 106 15,-2-1 83-15,4 1 102 16,0 1 5-16,0 0-61 16,0 0-31-16,-1 0-34 15,1 0 1-15,0 0 18 16,0 0 7-16,0 0 6 16,0 0 0-16,-5 2-14 15,1 0-3-15,-2 9 5 16,4 4 3-16,-31 30 1 0,32-31 1 15,0-5-4-15,2 0-3 16,1-1-5-16,0-2-3 16,1 0-8-16,-2-3-4 15,0-3-7-15,0 0-3 16,0 0 2-16,0 0 2 16,0 0 6-16,0 0 2 15,0 0 1-15,0 0-1 16,0 0-1-16,0 0 1 0,0 0-1 15,0 0 1 1,0 0 0-16,0 0 3 0,2 0 7 16,3 7 4-16,-1 13 3 15,27 33 2-15,-31-22 3 16,-2 4 1-16,-3 7-1 16,-2 1-4-16,-1-3-11 15,-1-4-5-15,-2-5-10 16,6-6-11-16,0-8-33 15,4-5-15-15,1-7-18 16,-1-5 18-16,0-19 44 16</inkml:trace>
  <inkml:trace contextRef="#ctx0" brushRef="#br0" timeOffset="56419.922">8973 12461 651 0,'29'-11'198'0,"-29"10"-167"0,2 3-313 15,-2 3 19-15,0-5 167 16,0 0 117-16,0 0 121 16,3 3-23-16,7 7-69 15,4 0-17-15,32 20-26 16,-27-28 10-16,3-9 35 16,-4-2 16-16,1-5 20 15,0-3-2-15,-4 2-28 16,3 1-13-16,-4 0-15 15,0 1-6-15,-6-2-4 16,-4 2 0-16,0 4-1 16,-3 4-4-16,-1 5-15 15,0-3-15-15,-1 2-22 16,0 0-6-16,0 1 5 16,-1 0 12-16,-14 5 16 15,-27 18 8-15,28-9 4 0,1-1 3 16,1 1 10-16,2 2 5 15,2 11 19-15,0 6 11 16,5 10 11-16,1 2 2 16,8 2-11-16,2 3-10 15,9-3-21-15,5 3-7 16,3-7-25-16,1 1-24 16,11 5-125-16,0-1 107 15</inkml:trace>
  <inkml:trace contextRef="#ctx0" brushRef="#br0" timeOffset="97043.528">14350 13602 206 0,'-1'-2'72'0,"0"2"-60"15,1 0-2-15,-1 0 37 16,-1-1 18-16,2 1 26 16,-1-1 1-16,0 0-20 15,0 1-10-15,0 0-14 16,1 0 0-16,0-1 6 16,0 0 2-16,0-1 0 15,-1 2-3-15,0 0-1 16,-1 0 2-16,2 0 3 0,0 0-2 15,0 0-15-15,0 0-11 16,0 0-13 0,0 0-4-16,0 0-1 0,0 0 0 15,0 0 1-15,0 0 2 16,0 0 8-16,0 0 6 16,0 0 6-16,0 0 1 0,-1 0-7 15,1 0-7 1,0 0-9-16,-1 0-3 0,0 0-4 15,0 0-1-15,0 0 2 16,-1 0 3-16,2 0 8 16,0 0 3-16,0 0 2 15,0 0-2-15,-1 0-9 16,0 0-4-16,0 0-3 16,0 0-2-16,1 0 0 15,0 0-2-15,0 0 2 16,0 0 0-16,0 0 5 15,0 0 3-15,0 0 4 16,0 0 0-16,-1 0-3 16,0 0-3-16,1 0 0 15,0 0 2-15,-2 0 7 16,2 0 3-16,0 0-2 16,-1 0-4-16,0 0-8 15,0 0-3-15,1 0-2 0,0 0 1 16,0 0 0-16,0 0 1 15,0 0 5-15,0 0 2 16,0 0 5-16,0 0-1 16,0 0-3-16,0 0-2 15,0 0 0-15,1 4 2 16,0-2-1-16,4 3-2 16,8-1-4-16,2 3-2 0,28 29-1 15,-29-31 0-15,1-1-1 16,0-4 1-16,4 3-1 15,1-2 1-15,5 2 0 16,-2 2 0-16,-1-4 1 16,1 1-2-16,-2-2 1 15,1 0 0-15,-3 0 0 16,0-3 2-16,-2 2-1 16,-1 2 0-16,-2-5 0 15,-1 6-1-15,-1-4-1 16,2 1 1-16,0 4 0 15,-1-6-1-15,5 6 0 16,-7-6 0-16,5 3 0 16,-4-2 1-16,-2-3-1 15,6 5 1-15,-6-3-1 16,1 2 0-16,-3-4 1 16,-4 4-1-16,-1 0 0 15,3 2 0-15,-6-1 0 0,0 0 0 16,0 0 0-16,1 0 0 15,8 1 0-15,1 0 0 16,0 0 0-16,29 5 0 16,-25-8 0-16,-1 2 0 15,2 2 1-15,1-1 0 16,-2 2 0-16,-1-3 0 16,-2 1-1-16,-3 0 1 0,-1 1-1 15,0 1 1 1,0-3-1-16,4 2 0 0,3-2 0 15,1 2 0-15,3 0 0 16,0 0 0-16,4 2 0 16,-2-3 1-16,0 1-1 15,2 3 0-15,-7-5 0 16,3 3 0-16,-2-2 0 16,-3 1 0-16,1-2 0 15,-3 2 1-15,0 1-1 16,-2-3 0-16,1 0 0 15,-1 0 0-15,2 1 0 16,1 0 0-16,-4 0 0 16,4 3 0-16,0-2 0 15,-3-3 0-15,-2 2 0 16,-2-1 1-16,-5 0-1 0,0 1 1 16,0-2 2-1,0 0 1-15,0 0 0 0,0-1 1 16,0 1-1-16,0 1 0 15,0 0 0-15,0 0 0 16,0 0-2-16,0 0-1 16,0 0-2-16,0 0-3 15,0 0-12-15,0 0-14 16,0 0-66-16,0 0-48 0,0 0-212 16,1 0 225-16</inkml:trace>
  <inkml:trace contextRef="#ctx0" brushRef="#br0" timeOffset="103923.162">1256 1229 97 0,'4'-1'97'0,"0"0"10"15,0-2-21-15,-4 2-18 16,0 0-29-16,0 0-7 16,3-11 3-16,4-1 6 15,27-29 8-15,-30 29-1 16,0 2-9-16,0-1-10 16,-2 1-13-16,2 6-5 0,-4 1 5 15,2 1 6-15,-2 2 11 16,0 0 6-16,0 0 1 15,0 0-2-15,0 1-9 16,0 0-3-16,0 0-6 16,0 0-1-16,0 0 6 15,0 0 4-15,0 0 4 16,0 0-1-16,0 0-8 16,0 0-6-16,0 0-8 15,0 0-3-15,0 0-4 16,0 0-1-16,0 0-2 15,0 0-3-15,0 0 1 16,0 0 0-16,0 0 2 16,1 8 1-16,4 14 1 15,6 35 0-15,-7-27-1 16,0 2 0-16,0 2 0 16,-2 2-1-16,1 6 1 0,2 0-1 15,2-1 1-15,-1-3 0 16,2-2 1-16,-4 0 1 15,-2-2 4-15,3 0 1 16,-3-3 4-16,-1 1 1 16,2 1-1-16,-1 3 0 15,1 1-1-15,1 1-2 0,2-4-5 16,0-3 1-16,-3-8-2 16,3 0 0-1,-1 1 2-15,-2-2 0 0,5 6 4 16,-4-2 1-16,-1-3 1 15,1 5-2-15,-2-4-1 16,-1-2-1-16,0 1 0 16,-1 0 0-16,0 5 0 15,0 1-2-15,0 1-1 16,3-1 0-16,-3-2 0 16,0-1 3-16,0-4 1 15,-2 1 1-15,1-4 0 16,0 1 0-16,-2 2-1 15,1 1-1-15,0 4 1 16,-1 2 0-16,3-2 1 16,-3-3 1-16,-2-6-1 15,-1 1 1-15,1-1-1 16,0 3 0-16,1 0-1 0,1 0 1 16,-3-4 3-16,0-2 0 15,1-1 0-15,1-6-2 16,-2 0-4-16,4-1-1 15,-1-6-3-15,2 1 0 16,0-2 0-16,0 0-1 16,0 0 0-16,0-1-1 15,1 0-1-15,0 1-1 0,0 0 2 16,0 0 2 0,1 0 3-16,15 8 3 0,42 14 0 15,-31-16-1-15,3-4-1 16,4 0-1-16,-4 1-1 15,-1-5-2-15,-4 2-1 16,-2 0 0-16,0 0 1 16,-1-2 0-16,0-1 2 15,2 1 0-15,1 1 0 16,4 1-1-16,1 3-1 16,-3-3 0-16,1 1-1 15,-4-1 0-15,-3 2 1 16,3 0 0-16,-4 0-1 15,6 0 0-15,-1-1-1 16,2 4 0-16,-3-4 2 16,0 0 1-16,2-1-1 15,3 1 1-15,0 4-1 16,1-3 0-16,0 1-1 0,0 0 1 16,2-3-1-16,2 1 0 15,-3-1 0-15,2 0 0 16,0 1 0-16,-1-1 1 15,4 1 0-15,-1-2 0 16,5 2 2-16,-1-1-1 16,3-1 2-16,4 2 1 15,3-1-1-15,4-1 0 0,-3 0-1 16,-4 1-2-16,-3-4 0 16,-6 0-1-16,4 0 0 15,-2 1 1-15,0 1-1 16,-2 0 0-16,-4 2-1 15,1-2 0-15,0 1 1 16,0 1-1-16,-2-2 1 16,2 2-1-16,-6 0 0 15,6 0 0-15,-2 3 0 16,0 1 0-16,1-2 0 16,-7-1 0-16,2 1 0 15,-3 0 0-15,1 0 0 16,0 0 1-16,-1-1-1 15,2 0 0-15,-5 2 0 16,-5 0 0-16,-8-2 1 16,-3 1-1-16,-5-4-1 15,-1 2-4-15,0 0-28 0,0 0-19 16,-1 0-51-16,0-1-82 16,-1 0-174-16,-29-5 226 15</inkml:trace>
  <inkml:trace contextRef="#ctx0" brushRef="#br0" timeOffset="104313.153">1415 3795 885 0,'-4'-8'221'16</inkml:trace>
  <inkml:trace contextRef="#ctx0" brushRef="#br0" timeOffset="104437.857">1477 3749 285 0,'1'-3'75'0,"0"-8"-81"16</inkml:trace>
  <inkml:trace contextRef="#ctx0" brushRef="#br0" timeOffset="105630.801">1473 3709 168 0,'0'-1'104'0,"0"1"-8"15,0 0-14-15,0 0-29 16,-2 1-9-16,2 13-9 15,-1 3 1-15,0 36 9 16,0-30 3-16,-3 4 3 16,1 1-3-16,-2-3-8 0,-2 3-5 15,1 0-10-15,-2 3 0 16,-3 10-7-16,3 5 7 16,-3 6-1-16,6 1-3 15,-2-6-4-15,-1-1-8 16,-1-2-2-16,-2 2 4 15,1-2 7-15,2 2 8 16,0 6 7-16,-3 4 1 16,0 5-3-16,-2 3-7 0,-2-8-8 15,1 1 0-15,3-10 4 16,1-3 1-16,3-5-1 16,-1-5-4-16,3 5-8 15,0-1-2-15,1-4-2 16,0-2-1-16,0-2-1 15,0-1 0-15,1 0 1 16,0 1 0-16,1-5 0 16,1-2 1-16,1-5 3 15,0-4 4-15,6-5 3 16,-1 2 1-16,4-3-2 16,1 3-3-16,-1-1-2 15,4-3-1-15,2-2 0 16,1-2 1-16,4-1-1 15,3 3 0-15,2-1-2 16,1-3-1-16,4 0 0 16,0-2-1-16,2 0 1 0,2-2 0 15,6 0 0-15,0-1-1 16,6-4 0-16,-1 4 0 16,0-3 0-16,1-1 1 15,1 0 1-15,3-2-1 16,-4 1-3-16,1 2 0 15,0 1 0-15,-2-2-1 0,7 1 2 16,2-1 0-16,3 0 2 16,2 0 2-16,2-1-1 15,-4-1 0-15,-2-2-4 16,-4 3-1-16,1 1 0 16,-2 1 0-1,-2 3 2-15,2 1 0 0,1 0 1 16,2 1 0-16,-3-2 1 15,0 1 0-15,2 0-1 16,-4-3-1-16,5 3 0 16,1-1-1-16,-3 4 0 15,-1 1-1-15,-5 1 2 16,-1 0 1-16,-5-2 2 16,-4 0 1-16,2 1 0 15,-3-1-2-15,5 0-1 16,1 4 0-16,0-3 2 15,2 2 0-15,1-1-1 16,2 2 2-16,-1 2-3 0,-3-3 1 16,-4 4-1-16,-5-1 0 15,1-3 1-15,-3 3 0 16,4-1 4-16,2-1 1 16,-3 4 1-16,0-1-2 15,-6-3-4-15,1 3-2 16,-6-7 0-16,-1 2 1 15,-3 4 0-15,-2-6 1 0,-2 5 1 16,-4-5 0 0,-4 3 1-16,-1 0 2 0,-2 0 6 15,-3-3 3-15,0 0 3 16,0 0-1-16,0-2-3 16,0 1-3-16,0 1-2 15,0-1-1-15,0 1-2 16,0 0-1-16,-1 0-4 15,0 0-2-15,1 0-5 16,0 0-14-16,0 0-52 16,0 0-41-16,0-1-185 15,0 0 189-15</inkml:trace>
  <inkml:trace contextRef="#ctx0" brushRef="#br0" timeOffset="107275.961">1640 907 456 0,'-5'-4'199'15,"0"-2"-138"-15,5 5-126 16,4 2-22-16,-4-1-40 16,0 0 27-16,0 0 70 15,0 0 12-15,0 0 49 16,0 0 12-16,0 0 7 16,0 0 4-16,0 0-22 15,0 0-8-15,0 0-10 0,0 0-5 16,0 0-8-16,0 0 0 15,3 0 1-15,3 0 0 16,0 0 6-16,-3 0 3 16,1 0 9-16,-2 0 3 15,-1 0 1-15,0 0 1 16,-1 0-4-16,2 0-1 16,-1 0-2-1,-1 0-1-15,1 0-2 0,-1 0-1 0,0 0-1 16,0 0-1-16,0 0 1 15,0 0 1-15,0 0 3 16,0 0 2-16,0 0 9 16,0 0 4-16,0 0 1 15,0 0-2-15,0 0-13 16,0 0-5-16,0 0-9 16,0 0-2-16,0 0 0 15,1 5 1-15,-1-3 3 16,0-1 3-16,0-1 1 15,0 0 1-15,0 1-5 16,0-1-2-16,0 1-4 16,0 0 0-16,1 6-9 15,-1-4-13-15,0-3-74 16,0 0-70-16,0 0 101 16</inkml:trace>
  <inkml:trace contextRef="#ctx0" brushRef="#br0" timeOffset="107854.193">631 2081 163 0,'-16'17'41'0</inkml:trace>
  <inkml:trace contextRef="#ctx0" brushRef="#br0" timeOffset="108943.459">527 2383 235 0,'-9'6'113'0,"6"1"-30"16,-3-3 0-16,2-3 17 15,0 2 2-15,1-2-9 16,2-1-11-16,0 0-30 16,1-1-10-16,0 1-7 15,0 0-6-15,0-1-6 16,0 1-3-16,0-2-12 16,0 1-2-16,0 0-1 15,0 0 3-15,1-14 5 16,2-2 2-16,8-37 1 15,-3 28-1-15,-4-6-4 16,-2 2-2-16,3 0-5 16,0 0-2-16,0-3-1 15,2-1-1-15,3-4 1 16,-6 0-1-16,1-2 1 16,0-3-1-16,-3 3 0 0,3-3 1 15,-4 3 0-15,0 4 1 16,0 7-1-16,1 11 1 15,-4 8-1-15,1 5-1 16,0 2-2-16,0 3-4 16,1 0-3-16,0 0-3 15,0 0 2-15,0 0 0 16,0 0 3-16,0 0 1 16,0 0 4-16,0 0 1 0,0 0 2 15,1 1 0-15,13 14 0 16,26 33 0-16,-24-26-1 15,-1 3 0-15,2-1-1 16,-1 2 0-16,-2-3 0 16,-2-4 1-16,-1-1 0 15,-1-1 0-15,0-1 2 16,1 0-1-16,-2 0 1 16,0-1-1-16,-2-2 0 15,0 0 0-15,1-3 0 16,-2 0 0-16,-2-4-1 15,2 1 1-15,0-1 0 16,-1-3 1-16,-3 0 3 16,0-3 1-16,-2-2 6 15,0 2 3-15,0-1 8 16,0 0 5-16,0 0 8 16,0 0 1-16,0 0-5 0,0-1-6 15,0 1-9 1,1-9-5-16,4-11-1 0,5-27-1 15,-6 28 0-15,-3-2 0 16,-1-2-3-16,1 0 0 16,-1-7-2-16,1 0-2 15,4-2 0-15,-1 1-2 16,0 3-1-16,1 5 0 0,-3 8-1 16,1 5-1-16,-2 7-4 15,2-1 0-15,-2 4-2 16,-1 0 1-16,0 0 0 15,0 1 2-15,0 0 1 16,0 0 1-16,1 0 2 16,7 4 0-16,5 9 1 15,26 40 0-15,-25-22-1 16,-1 3 1-16,0-1-1 16,3 2 1-16,-6-1 0 15,5 4 1-15,-5 3 1 16,-1 1-1-16,1 2 0 15,-5 1 0-15,1 4 0 16,1 2 0-16,1 6 2 16,-1-5-1-16,0-3 0 15,0-5-1-15,0 0 0 16,0-1 0-16,1-10-1 0,-1-4-2 16,2-12-24-16,0-4-26 15,0-5-90-15,2-1-75 16,-1-7 133-16</inkml:trace>
  <inkml:trace contextRef="#ctx0" brushRef="#br0" timeOffset="109343.613">632 3905 831 0,'-5'0'77'0,"5"0"-154"16</inkml:trace>
  <inkml:trace contextRef="#ctx0" brushRef="#br0" timeOffset="109572.647">638 3946 187 0,'29'60'112'0,"-30"-37"-13"16,1 4-29-16,0 6-17 15,-3 4 0-15,1 0-4 16,-2-2 1-16,2 1-18 15,1-1-11-15,1 7-7 16,1-3-5-16,-1-2-6 16,-1-3 0-16,-1-5 0 15,1 1-1-15,-2-1 0 16,1 0 0-16,2-4-14 16,0-5-24-16,0-9-45 15,1-3-7-15,0-5 18 16,-2-3 27-16,-1-9 41 15</inkml:trace>
  <inkml:trace contextRef="#ctx0" brushRef="#br0" timeOffset="110032.974">518 3967 755 0,'-5'-3'126'0,"4"1"-382"15,0 1 15-15,0 0 67 16,0 1 137-16,0 0 150 16,-1 0 13-16,1 0-20 15,0 0-17-15,0 0-13 16,1 0-1-16,0 0-11 16,0 0-6-16,13 6-15 15,10 0-11-15,36-2-18 16,-27-10-6-16,4 2-8 15,-4-3-1-15,2 0-4 16,-1 2-5-16,-4 0-11 16,-1-2-9-16,-5 2-26 0,-3 2-10 15,-5 2-11-15,-5 1-7 16,-4 0-68-16,-2 0 102 16</inkml:trace>
  <inkml:trace contextRef="#ctx0" brushRef="#br0" timeOffset="110590.688">466 4661 233 0,'0'0'99'0,"0"1"-60"15,1 0-59-15,-1-1-5 16,0 0 12-16,0 0 28 16,0 0 27-16,0 0 9 15,0 0 6 1,0 0-7-16,0 0-16 0,0 0-6 15,0 0-9-15,0 0 4 16,0 0 5-16,0 0 3 0,3 2 1 16,10 6-3-16,4 0-2 15,34 12 0-15,-23-16-8 16,3-3-2-16,7 0-8 16,0-1-3-16,-1 0-5 15,0 0-4-15,-6 2-12 16,-1 3-19-16,-10 1-50 15,-2-2-48-15,-5-1 79 16</inkml:trace>
  <inkml:trace contextRef="#ctx0" brushRef="#br0" timeOffset="112850.384">1437 1499 23 0,'-2'-1'10'0,"-2"-2"12"16,-2 0 18-16,2 1 40 15,1 0 14-15,-2 0 6 16,0 1-13-16,3 0-32 16,-4-2-12-16,5 2-18 15,0 0-3-15,-1 1 13 16,1 0 10-16,0-1 10 16,0 0-1-16,0 0-15 15,0 0-8-15,0 1-10 16,-1 0 1-16,1-2-1 0,0 1 1 15,0 1 4-15,1 0-1 16,0-1-4-16,13 0-4 16,14-4-10-16,29-7-3 15,-28 6-2-15,1 1 0 16,-7 1-1-16,0 1-1 16,-7-1 1-16,-2-1-1 15,-3 4 1-15,-1-1 0 16,-1 2 0-16,2 1 0 0,-1-2 0 15,-1 1-1-15,1 1 0 16,-2-1 0-16,2 3 1 16,-3 0 0-16,3 0 1 15,2 3 0-15,-4 0 0 16,2 0 1-16,-2 5 0 16,-3 0 0-16,2 3 1 15,0-3-1-15,0 1 0 16,2 0-1-16,0 3-1 15,1 3-1-15,1-2 1 16,0-1-1-16,-1-2 1 16,-2-1 0-16,-2-2 1 15,0 4-1-15,0 2 1 16,2-1 0-16,0 3-1 16,-1 1 1-16,0 2 0 15,-2 4 0-15,-3 5 2 16,0 0 0-16,-2 0 6 0,0 0 1 15,-2-3 3-15,1 0-1 16,1 2-5-16,0-3-1 16,-2 2-3-16,3 3 0 15,-2-2 5-15,2-1 1 16,-1-3 2-16,0-7-2 16,-1 3-3-16,0 0-2 15,1 0-1-15,1 3-1 0,0-1-1 16,0 0 0-16,-1-1 0 15,3 1 0-15,-2-3 0 16,2 3 1-16,0-3 0 16,-2 1 0-16,0 0 2 15,2-2 1-15,0 5-1 16,1 1 0-16,-3 0-2 16,0 1 1-16,2-2 1 15,-2-2 1-15,2-5-1 16,2 0 0-16,-3 1-2 15,0 0 0-15,4 3-1 16,-1 1 0-16,-4-4 1 16,4 2 1-16,-4-2-1 15,1-2 0-15,2-1 0 16,3 1 0-16,-1-1 1 16,-1-4-1-16,2-2 0 15,-4-3 0-15,-2-2 0 16,2 0-1-16,-2-4-11 0,-2 0-16 15,2 0-54-15,0 0-30 16,0-1 64-16</inkml:trace>
  <inkml:trace contextRef="#ctx0" brushRef="#br0" timeOffset="113255.63">1845 1732 1000 0,'-6'26'148'0,"0"-30"-446"15,12 10 180-15</inkml:trace>
  <inkml:trace contextRef="#ctx0" brushRef="#br0" timeOffset="114063.229">1854 1795 174 0,'31'30'129'0,"-28"-30"17"16,-5 0-28-16,4 2-55 15,-2-2-4-15,0 0-11 16,0 0-7-16,0-1-11 16,2 0-3-16,13 0-10 15,-2-1-2-15,36-4-6 16,-32 2-2-16,4-3-2 16,2 4 1-16,3-2-1 15,0 4 1-15,2-1-1 16,-2 0-1-16,4-7 0 15,1 0 0-15,-1 1 1 16,3 0-1-16,-1 4 0 16,-1 1-1-16,-2-1-2 15,-6 0 1-15,-8 2 0 16,-2 0 1-16,-6 0 1 16,2 0 0-16,0 0 0 15,2 2-1-15,1 0-1 0,1-1 0 16,1 2-1-16,-6-1 0 15,1 1 2-15,-1 2 2 16,-1 2 1-16,6 3 0 16,-5 1 1-16,0-3-1 15,0 6 0-15,-3-3 1 16,1 1 4-16,0 5 2 16,-1 0 3-16,-2-1 0 0,1 6 0 15,0-3-2-15,0 2-3 16,-2 2-3-16,1 2-2 15,0 4-1-15,-2 3-1 16,0 2-1-16,0 1-2 16,-1-1 0-16,1-7-1 15,0-2 1-15,2 0-1 16,-1 1 1-16,2 4 0 16,-2 3 0-16,0-1-1 15,0 0 1-15,2 0 0 16,-2-3 0-16,0-2 6 15,0 3 3-15,-1-7 7 16,-1 7 3-16,0 6-3 16,-3-4-2-16,1 2-8 15,1-7-1-15,0-4-2 16,1-4 2-16,0 2 3 0,-2 0 3 16,2 0 5-16,-2-1-1 15,2-1 0-15,0-2-2 16,2 2-4-16,-2 0-1 15,0-3-3-15,0 0-2 16,-2-3 1-16,0-4-1 16,1-2-1-16,0-2 1 15,0-1-1-15,1-2 0 16,0 0-6-16,0 0-10 0,-1 0-36 16,1 0-26-16,-2-1-134 15,2 0-110-15,3-30 200 16</inkml:trace>
  <inkml:trace contextRef="#ctx0" brushRef="#br0" timeOffset="115833.045">2680 2151 269 0,'-18'29'72'0,"16"-31"-121"15,1 2-26-15,0 3-5 16,0-3 34-16,-1 0 45 16,1 0 17-16,0 0 0 15,0 0-2-15,0 0 7 0,0 0 19 16,-1 0 5-16,1 0 3 16,1 0-7-16,0 0-12 15,0 0 0-15,0 0 2 16,0 0-2-16,0 0-9 15,0 0-2-15,7 4-3 16,1-1 7-16,0-1 12 16,0 1 5-16,3 0-1 15,0 0-5-15,33 6-11 16,-28-10-4-16,5-3-2 16,0 1 0-16,2-7 1 15,1 1 1-15,-1 0 0 16,2 0-2-16,-1 2-7 15,-3 2-2-15,4-1-6 16,-3 3 0-16,-1 1-1 16,0-2 0-16,-1 2 1 15,-1 0-1-15,2 1 1 0,1-1 0 16,-1 2-1-16,0 0 1 16,-2 2 0-16,0 0-1 15,0 0 2-15,1 0 0 16,1 2 3-16,-2-1 0 15,0 0 0-15,1-1 1 16,-2 0-3-16,0 1-1 16,-3-1-1-16,-6 0 0 15,-1 0 0-15,-3 1 0 0,-2 1 1 16,3 1 0-16,1 2-1 16,4 3 1-16,-1 2 0 15,4 3 0-15,-3 2 2 16,-4 3 1-16,2 2 6 15,-4 0 1-15,-2 3-1 16,4 0-2-16,-4-1-5 16,-1 3 1-16,-2-1 9 15,-1 3 1-15,-3 1 0 16,3 3-3-16,0-6-8 16,-2-1 0-16,3-5 7 15,-4-1 3-15,3 3 1 16,-1 0 1-16,-1 6-8 15,1-1-1-15,1-3-3 16,1-2-2-16,-1-2 0 16,1-2-1-16,1-1 3 0,-1-3 0 15,0-4 1-15,0 0-1 16,0-1 0-16,0-2-1 16,1-2 2-16,-1 0-1 15,0-3-1-15,-1-3-2 16,1 0-52-16,0 0-82 15,0 0 86-15</inkml:trace>
  <inkml:trace contextRef="#ctx0" brushRef="#br0" timeOffset="117067.571">1371 4648 537 0,'-5'-4'134'0</inkml:trace>
  <inkml:trace contextRef="#ctx0" brushRef="#br0" timeOffset="117846.055">1384 4631 177 0,'0'-1'110'16,"0"0"-5"-16,0 0-68 16,0-1-16-16,0 1-12 15,0 0 2-15,0 0 0 16,0 0-2-16,0 0-4 15,0 0-4-15,1-1 0 16,1 0 0-16,-1 1 5 16,-1 0 4-16,0 0 4 15,5-2 2-15,0 1 3 16,0 0 2-16,1-1-2 16,6 0-3-16,-2-1-7 15,30-5-4-15,-28 8-3 16,-3-1-1-16,5-1 3 15,1-1 4-15,0 0 7 0,1 0 3 16,3-2 3-16,-2 1-1 16,5 0-6-16,-2 0-5 15,4 0-6-15,2 1-1 16,2 2 1-16,1-1-1 16,2 3 0-16,-1 0 0 15,3 1-1-15,-4 1 0 16,-5-2 1-16,-2 1 0 0,-7-1 5 15,-1 0 3-15,-3 2 1 16,-1 1 0-16,-7 2-4 16,3 0-2-16,-3-1-2 15,2 2 1-15,0 0 2 16,-3-3 2-16,1 3 2 16,0-1 1-16,-2 3 5 15,4 1 2-15,-5 0 6 16,0 2 3-16,2-2 0 15,-2-1-4-15,-2 1-7 16,2 0-4-16,-1 4-5 16,-2 3-1-16,-4 8-1 15,-1 2 0-15,0 7 2 16,0-1 2-16,1 1 2 16,-2-6 1-16,3-9-6 15,5 0-3-15,0-6-3 16,-1 0 0-16,-3 15 2 15,-6 9 17-15,0 13 1 0,-5 1 0 16,3-10-3-16,0-7-14 16,1-5-1-16,2 2 0 15,0 1 1-15,1 0 1 16,1-4-2-16,2-1 0 16,-1-6-1-16,2 0 0 15,2-12 0-15,-2-1-1 16,5-6-7-16,-2-2-9 15,2-2-55-15,0 2-59 0,0-1 82 16</inkml:trace>
  <inkml:trace contextRef="#ctx0" brushRef="#br0" timeOffset="119343.438">2013 4633 256 0,'-1'70'173'16,"-4"-73"-8"-16,1 0-103 15,3 0-27-15,0 2-32 16,-1 0 2-16,1 0 15 16,0 0 6-16,0 0 8 15,0 0 3-15,0-1-1 0,-1 1 0 16,1 0-2-16,0 0-2 15,0 0-10-15,0-7-5 16,1-12-7-16,10-31-2 16,-1 24-1-16,0-6-2 15,-1 5-1-15,-1-1-1 16,-2-1-1-16,3 3 0 16,0-4 0-16,1-2-1 0,1-6 0 15,3-5-1 1,-1-2-1-16,1 0-1 0,2-4 0 15,0-1-3-15,0-1-2 16,1 4 0-16,-2 13 1 16,-1 5 5-16,-3 11 2 15,-3-1 0-15,0 1-1 16,1 6-3-16,0 4-1 16,-2 3-1-16,1 6-1 15,-3-1 0-15,3 1 1 16,0 1 1-16,2 0 3 15,0 7 0-15,1-4 1 16,-1 1 2-16,1 3 1 16,1-4-2-16,3 4 1 15,-1 0-1-15,5-2 2 16,4 2 1-16,2-1 2 16,-2-3-1-16,2 1 0 15,-1-3-2-15,0 1 0 16,1 0 2-16,0-1 4 0,1 1 1 15,0-2 0-15,-3 0-3 16,-1 2-5-16,-3 0-1 16,-1 3 0-16,1-2 0 15,-3-2 2-15,-3 3 2 16,-1-2 3-16,-2 3 0 16,-1 2 2-16,-1 2 1 0,-2-1 2 15,-2 2 0-15,0 3 0 16,1 2 1-16,-3 6 3 15,0 4 4 1,-4 2 6-16,-3 1 2 0,0 2-5 16,-1-2-6-16,2 1-9 15,-2 0-4-15,2 2-3 16,-2 1 2-16,4 1 0 16,-2 1 2-16,0-1 5 15,1 2 2-15,-1 7 6 16,1 4 1-16,0 3-5 15,1-2-2-15,0-4-5 16,1-1-2-16,1 0 6 16,0 2 2-16,0-3 3 15,-2-3 0-15,1 1-7 16,0-2-3-16,-1-2-1 0,2 2 3 16,-2-7 10-16,0 0 4 15,0-1 3-15,0 0-2 16,1 3-9-16,-2-3-4 15,0-4-4-15,3-5-2 16,-2-4 0-16,3-3-1 16,-1-2 1-16,-1-3 1 15,1-2 1-15,-1-2 1 16,2-1-1-16,-4-1-1 16,3-3 0-16,0 0-1 0,0 0-2 15,0 0-2-15,0 0-23 16,0 0-23-16,-1 0-98 15,2-1-113-15,5-24 162 16</inkml:trace>
  <inkml:trace contextRef="#ctx0" brushRef="#br0" timeOffset="122432.988">2707 5009 114 0,'0'0'59'16,"0"0"-17"-16,0 0-4 16,5 0-5-16,11 1-5 15,32 1-7-15,-27-5-7 16,0 0-5-16,1-2 4 15,-4-1 17-15,3 2 7 16,0-1 10-16,0-1 0 0,-2 1-4 16,-4-2-2-16,4 2-5 15,-1 2-3 1,4 1-5-16,1 1-3 0,-1-1-7 16,1 2-4-16,-2 0-2 15,-1-5 0-15,-2 3 10 16,0-1 6-16,1 2 6 15,-3 3 0-15,1-1-4 16,-1-1-4-16,0 1-6 16,-3-1-3-16,0 0-2 15,-2 1 0-15,-4-1-2 16,4 0-2-16,-6 1-4 16,1 2 1-16,0-2-1 15,0 1 1-15,1-2 1 16,-2 0 0-16,-2 1 1 15,1-2-1-15,-4 1-1 16,0 0 0-16,0 0 1 16,0 0 1-16,0 0 2 0,0 0 2 15,0 0 1-15,0 0 0 16,1 0 2-16,-1 0 1 16,0 0 3-16,5 8 0 15,0 4 1-15,-1 3 0 16,5 29-3-16,-12-27-1 15,2 4-3-15,-5-3 0 16,1 2-4-16,2 0-2 0,-5 1-2 16,3 1 1-16,1 0 3 15,1-1 4-15,-1-4 3 16,0-2 0-16,0-2-3 16,-3-3-3-16,2-1-5 15,3-2-1-15,-2-3-2 16,2-1 1-16,1-4-2 15,0 1 1-15,0-1-2 16,1 1 0-16,0 0-2 16,-2-1-4-16,1 0-12 15,0-1-12-15,0 0-37 16,-7-18-23-16,-11-38-58 16,15 27-26-16,-2 2-32 15,-1-1-24-15,-4 6 152 16</inkml:trace>
  <inkml:trace contextRef="#ctx0" brushRef="#br0" timeOffset="137289.426">1833 4673 108 0,'28'-11'87'16,"-28"9"6"-16,-5 1-8 16,5 1-6-16,-1-1-18 15,0-1-11-15,0 2-19 16,0-1-5-16,0 0 9 0,0 1 6 15,-1-1 6-15,1 0 2 16,0 0-6-16,0 0-5 16,0-1-5-16,0 1-3 15,-1 0-7-15,1 0 0 16,0 0-1-16,0 0 2 16,0-1 5-16,0 1 0 0,0 0-3 15,-1 0-3-15,1 1-10 16,0 0-4-16,0 0-7 15,0 0-1-15,0 0 1 16,-1 0 3-16,1 0 7 16,0-1 2-16,0 1 2 15,0 0-3-15,0 0-6 16,0 0-2-16,-1 0-3 16,1 0 0-16,0-1-1 15,0 0 1-15,0-1-1 16,0 2 0-16,-1 0-1 15,1 0 0-15,0-1 0 16,0 1 0-16,0 0 0 16,0 0 0-16,0 0 1 15,1-1 1-15,0 0 1 16,-2 1 0-16,2 0-1 16,0 0 0-16,0 0-1 0,0 0 0 15,0 0-1-15,0 0 0 16,0 0 0-16,0 0 0 15,0 0 0-15,0 0-1 16,0 0 1 0,0 0 0-16,0 0 0 0,0 0 0 15,0 0 0-15,0 0 1 16,0 0 0-16,0 0 0 16,0 0 0-16,0 0 0 15,0 0 1-15,0 0 1 0,0 0 1 16,0 0 2-16,0 0 3 15,0 0 1-15,0 0 3 16,0 0 1-16,0 0 4 16,-1 0 2-16,1 0 1 15,0 0 1-15,0 0 1 16,0 0-2-16,-1 0-1 16,0 0-3-16,0 0-2 15,0 0 1-15,-17 5 5 16,-29 10 1-16,25-13-1 15,1-1-2-15,1 1-9 16,1-1-4-16,4 2-4 16,0 0 0-16,1 0-2 15,2-1 1-15,-3-1-1 16,2-1 0-16,-2 1 0 16,4 0-1-16,1 2-3 0,0 0 0 15,4-1 0-15,-3 2-1 16,2-3 1-16,-1 1 0 15,5 2-1-15,1 0-1 16,-1-3-1-16,3-1-3 16,0 0-8-16,-1 0-5 15,1 0-13-15,0 0 0 16,0 0 7-16,0 0 7 16,0 0 14-16,14 0 5 0,9 0 1 15,31-1 0-15,-26-1-1 16,1-3 0-16,0 2 0 15,0-1 1-15,-1 0 1 16,-4 0 1-16,-3 1 0 16,-4 0 2-16,-4 1-1 15,-1 2 0-15,-4 0 0 16,-2 0 0-16,-1 0 0 16,-3 2 1-16,-2-2 1 15,0 0 0-15,0 0 2 16,0 0 2-16,0 0 1 15,0 0 2-15,-1 0 3 16,0 0 2-16,-1 5 8 16,-3 3 1-16,1-1 1 15,-13 2-3-15,-30 31-10 16,24-28-3-16,-1 2-6 16,-2-1 0-16,0 2-1 0,2-2-2 15,-1-2 0-15,2 1 0 16,4-1 0-16,-1-2 0 15,1 1 1-15,5-1 0 16,-2-2-1-16,3 0 0 16,8-2-3-16,-4 0-2 15,0 0-3-15,2-3 1 16,0 0-3-16,5 1 0 0,-1-1-3 16,2-2-3-16,0 0-8 15,0 0-4-15,0 0-3 16,0 0 3-16,1 0 9 15,0 0 6-15,9 4 9 16,9 3 1-16,34 5 3 16,-27-17-1-16,8 2 0 15,1-2 0-15,0 1 1 16,0-2 0-16,-4 1 0 16,-1-1 1-16,-3 2-1 15,-3 3 0-15,-5-2-1 16,-2 3 0-16,-2-1 1 15,-1 1 0-15,-5 6 2 16,0-4 0-16,-4 3 0 16,-1 1 1-16,-3-3 0 15,-4 6 0-15,-6 3-1 16,-2 2-1-16,-6 3 1 0,-2 3-1 16,-7 3 0-16,-6 0 1 15,-5 1 0-15,-3-1 1 16,-2-2-1-16,2 0 0 15,1-2 0-15,4 2-2 16,1-2 1-16,0 0 0 16,1-3-1-16,6-2-1 15,6-5-2-15,5 3 0 0,10-7-10 16,-2 0-8-16,9 2-15 16,2-5-3-16,7 2 9 15,3-3 8-15,10-2 17 16,2-2 3-16,6-4 1 15,6-2 1-15,2-3 0 16,-2-1 0-16,5 4 0 16,-1 2 0-16,-4 0 1 15,0 2 1-15,-8 2 0 16,-5 3 0-16,-7 1 2 16,-5 4 1-16,-5 1 7 15,-1 1 1-15,-3 1 6 16,-2 2 2-16,-1 0 1 15,-2 5 0-15,-2 2-3 16,-7-1-2-16,-6 1-7 16,-3-2-1-16,-7 0-4 15,3-2 0-15,-3 4-3 16,3-4-1-16,2-1-26 0,4 1-31 16,3-9 36-16</inkml:trace>
  <inkml:trace contextRef="#ctx0" brushRef="#br0" timeOffset="142439.258">2278 1884 159 0,'-1'0'80'0,"0"0"-29"16,0-1-12-16,0-1-21 16,0 1-5-16,-2 0 1 15,2 0 2-15,0 0 10 16,0 0 3-16,0 0 5 15,0-1 0-15,-1 1-7 16,1 0-5-16,0 0-14 16,0 0-4-16,0 0-6 15,0-1-1-15,-1 1 0 16,1 0 0-16,1 0 0 16,0 0 1-16,1 0 1 15,13 0 0-15,1-1 1 0,28-4 1 16,-28 6 0-16,-2-3 1 15,-4-1-1-15,6 4 0 16,-6-4 1-16,-1 2-1 16,1 1 2-16,-4-2 1 15,1 0 2-15,-2 1 3 16,0 0 7-16,-2 0 3 16,-2 2 5-16,0 0 3 15,0 0 3-15,0 0 7 16,0 0-2-16,-1 0-7 0,0 0-10 15,-3 1-10-15,-27 11-5 16,-37 34 2 0,24-32 7-16,-5 2 1 0,2 1 2 15,2-2-1-15,4 0-6 16,8 1-3-16,4-4-4 16,6 2-1-16,10 0-2 15,2-6-1-15,10 1-3 16,-2-2 1-16,3-4 7 15,4 4 6-15,4-2 7 16,4-2 2-16,14 1-4 16,4-4-3-16,8-5-3 15,8-3-2-15,4-4-1 16,3-3-1-16,1-2 1 16,-8 1 0-16,-5 1 1 15,-5 0 0-15,-4 5-2 16,1-1-1-16,-6 3-1 0,0 4 1 15,-8-1 5-15,-2 4 0 16,-5 0 4-16,-1 1 1 16,-6 1-1-16,-1-1 1 15,-3 2 8-15,-2-2 2 16,0 0 7-16,0 0 2 16,-1 0-5-16,-15 2-4 15,-47 47-6-15,26-28-6 16,-4-1 1-16,1 3-2 0,-6-3-1 15,-1-2-1-15,1 3-4 16,-1-3-1-16,14-6 0 16,2 0 0-16,5-4 0 15,5-1-1-15,6 0-1 16,3 0 0-16,4-1-1 16,3 0-1-16,4-1 0 15,1-3-1-15,1-2 0 16,0 0-2-16,0 0-1 15,0 0-1-15,0 0 2 16,0 0 1-16,6 2 1 16,11 3 2-16,36 4 1 15,-24-10 1-15,3 0-1 16,0 1 1-16,1 0-1 16,-5 0 0-16,-2-2 0 15,-2 1 0-15,-6 2 1 0,0 0 0 16,0 3 0-16,-5 1 1 15,-4-4 0-15,0 2 0 16,-9 0 2-16,3-2 0 16,-1 4 1-16,-2-5-1 15,0 0 2-15,0 0 0 16,0 0 1-16,0 0 1 16,0 1-1-16,0 7-1 0,0 2-1 15,-1 4-2-15,-10 31 0 16,2-28 0-16,-9 2 0 15,-4-2 1-15,-9 3-1 16,-6-3 0-16,-9 3-1 16,-3 0-1-1,2-2 1-15,0-2 1 0,11-2-1 16,7-5 1-16,11-2-5 16,4-1-3-16,6-5-2 15,3 3-1-15,4-4-2 16,1 1-8-16,0-1-15 15,0-1-2-15,0 1 4 16,0 0 9-16,14 1 18 16,16 1 2-16,39-8 4 15,-23-3 1-15,4-6-1 16,-1 1 0-16,-6 7-2 16,-8 2-1-16,-10 4 1 0,-2 1 1 15,-9-2 1-15,2 1 0 16,-7 1-1-16,-2 0 1 15,-2 3 1-15,-4-2 2 16,3 9 6-16,-4-4 1 16,-3 5 2-16,0 0-2 15,-5-3-3-15,2 5 0 16,0 3 1-16,-9 0-2 16,-6 3-1-16,-3-1-2 0,-11 0-3 15,2-3 1-15,-3 3-1 16,2 2 0-16,5 0-1 15,2-1 0-15,7-4-1 16,2-5 0-16,8-1-2 16,3 1 0-16,4-5-4 15,3 1-3-15,0 0-6 16,2-3-1-16,-2-3 2 16,0 0 3-16,7 3 9 15,17 1 1-15,32 3 1 16,-27-10-1-16,4-2 1 15,-5-1 0-15,2 4 0 16,-3-1 0-16,-4 1 1 16,-6 0 0-16,-1 1-1 15,-3 1 1-15,-3 0 0 16,2 1 1-16,-6 1 0 16,3 1-1-16,-2-2 1 0,0 2 0 15,-1 0-1-15,-3-2 1 16,5 2 0-16,-2-3-1 15,-3 3 1-15,-2-2 0 16,-1-2 0-16,0 1 0 16,0 0 1-16,0 0 0 15,0 0 0-15,0 0 1 16,0 0-2 0,0 0 0-16,-1 3-5 0,-7 13-9 0,-37 29-49 15,10-21-55-15,-15 9 73 16</inkml:trace>
  <inkml:trace contextRef="#ctx0" brushRef="#br0" timeOffset="155163.089">2849 5081 68 0,'-85'31'66'0,"78"-29"34"0,2 2 11 16,3-4-2-16,0 0-8 15,0 0-23-15,2-2-15 16,-1 1-23-16,1 0-8 16,0 0-13-16,0 0-5 15,0 1-4-15,-1 0-3 16,1 0-3-16,0 0 0 0,0 0 2 16,0-1 5-16,0 1 3 15,1 0 2-15,19 0 3 16,32-3-1-16,-22-1 1 15,1-3 0 1,6-7-6-16,4 0-3 0,0-2-6 16,1 0-2-16,-5 3 0 15,-2 2 3-15,-5 1 9 16,0 6 5-16,-4-1 3 16,2-1-2-16,-4 5-9 15,-4-1-4-15,-5 3-5 16,-4 1 1-16,-6 0 2 15,-4 0 6-15,-4 3 7 16,1-5 2-16,1 0 2 16,0 0-4-16,-12 8-1 15,-4 2-1-15,-32 30 0 0,28-28 4 16,-1-3 4-16,-2 1 1 16,1-3 0-16,-2 1-3 15,1-1-9-15,0 0-1 16,-5-2-3-16,5 0 1 15,-3-1-2 1,2 3-2-16,3 1-2 0,-3 1-2 16,3 3-1-16,-3-3 0 15,-2 3-1-15,2 1 0 16,-4-1 0-16,3 1 0 0,5-1 0 16,2-1-1-1,8-4-3-15,4 1-5 0,4-4-8 16,5-3 0-16,4 3 3 15,3-2 4-15,8-2 9 16,4 3 0-16,12-7 0 16,6 1-1-16,5-4-5 15,0-4-3-15,3 2 0 16,-5-2 2-16,1-2 6 16,-1 4 3-16,-6-1 1 15,-1 0 0-15,-2 2-1 16,-3 2 0-16,-5 5 0 15,-4 0 0-15,-6 1 2 16,-6-1 3-16,-7 0 8 16,-2 1 5-16,-3 1 2 15,2-1-2-15,-1 0-8 0,1 0-4 16,-8 3-2-16,-19-2 0 16,-37 41 1-16,24-31 3 15,0 1 3-15,-3-2-2 16,4-5 1-16,-2-3-4 15,5-4-3-15,5 0 1 16,-3-6 3-16,5-1 1 16,-1 1 2-16,3-3 0 15,2-1-4-15,4 0-2 0,6-1-1 16,1 1 0-16,7 7 1 16,2-1 0-16,3 4-4 15,3 2-2-15,1-2-5 16,-1 1 0-16,0 0 2 15,7-1 2-15,23-4 2 16,34-8 0-16,-17 4 0 16,2-2-1-16,-2-3 1 15,4 0 0-15,-8 0 1 16,-4 0 0-16,-1 2 0 16,-3 2-1-16,-4 2 1 15,-2 4-1-15,-8 3 0 16,-2 3 0-16,-10-1 0 15,-2 4 1-15,-6-3 4 16,-4 1 0-16,-5 6 1 16,-6-1-1-16,-7 5-2 0,-1-1-1 15,-11 1 0-15,-2-1-5 16,1-2-59-16,-3 2-131 16,10-7 127-16</inkml:trace>
  <inkml:trace contextRef="#ctx0" brushRef="#br0" timeOffset="208609.293">21585 839 117 0,'0'0'72'0,"0"0"-12"0,0 0-12 16,0 0-20-16,0 0-6 16,6 12 5-16,1 5 9 15,12 29 11-15,-16-20 6 16,-2 5 5-16,0-1-4 16,-1 7-5-16,2 2 1 15,-1 10-4-15,1 3-4 16,-2 1-12-16,-3 1-11 15,-2-2-16-15,-3 1-2 16,4-4 1-16,2-4 4 0,1-3 5 16,4 0 1-16,1 3 2 15,0 3 12-15,1 4-3 16,-1 6 1-16,-2 3-3 16,0-1-13-16,-2-1-2 15,-1-2 0-15,-1-4-2 16,-1-1-3-16,1-5 8 15,3 0 2-15,0-1 3 16,4 0 5-16,0-6-5 16,-2-5-3-16,7-3-1 15,-1-3-3-15,0-1 4 16,2 4 0-16,-2-2-1 16,2-1-2-16,0-4-3 15,-3-4-2-15,1-5 1 16,-4 3 0-16,2 0 2 15,-1-1 2-15,1 2 0 0,2-5-1 16,0 2 0-16,3-1-1 16,-2-2 0-16,-2 3 0 15,2-2 6-15,-2 0 3 16,0 0 6-16,0-2 3 16,0-1-1-16,1-1 1 15,4 0-2-15,2-2 0 16,5 0 0-16,6 0 2 15,4-1 3-15,1 2-1 0,5-6-3 16,2-3-3-16,11 0-7 16,7-2-1-16,12-3-4 15,3 0-1-15,5-3-3 16,-4 0-1-16,-1 2 1 16,1-3 1-16,-1 1 1 15,5 0 0-15,4 1-2 16,-4 3-2-16,-4 1-2 15,0 2 1-15,1 3 0 16,3-1 3-16,4 1 5 16,2 4 1-16,-6 0-1 15,5 4 3-15,4-1 7 16,4 0 0-16,9 3 0 16,2 3 0-16,8 1-8 15,5 4 1-15,5 1-1 16,-4-3-5-16,-13-6-13 0,-11-2-18 15,-22-5-68 1,-12-3-49-16,-20-6-204 0,-13-8 217 16</inkml:trace>
  <inkml:trace contextRef="#ctx0" brushRef="#br0" timeOffset="209978.401">21996 3453 1041 0,'-1'-1'372'16,"0"0"-228"-16,-1-1-493 16,2 1 2-16,0 0 143 15,0 0 88-15,0 1 222 16,0 0 0-16,5 15-68 15,0 8-14-15,-3 42-18 16,-10-23-3-16,1 9 5 16,-1 2 7-16,0 1 8 15,2-2 3-15,-1 0 0 16,0-1 0-16,1-3 3 16,-3 3-1-16,0 4-6 15,1 3-6-15,-6-1-10 0,4 3-3 16,-1-4-1-16,2-4 1 15,3-4 4-15,1-3 16 16,0 6 39-16,2-1 0 16,0-1-6-16,1-5-15 15,1-9-40-15,0 0 1 16,2 1 2-16,-1 5 0 16,1-7 1-16,2-2 0 15,1-8 0-15,0-3 4 16,5 1 13-16,-3-3 6 0,5 8 12 15,2 1 2-15,-1 3-13 16,2 0-5-16,0-4-15 16,-3-2-4-16,0-6-3 15,-1 1 1-15,1-3 5 16,0 0 3-16,3 1 9 16,0-3 2-16,5-5 1 15,2 0 0-15,7 0-2 16,-2-3-2-16,2-2-3 15,1-1-3-15,1-2-4 16,5 0-1-16,1 1-3 16,5 0 0-16,1 2 0 15,0-3-1-15,-1 5 0 16,-2-1-1-16,1-3-1 16,0 4 0-16,3-4 1 15,2 0 0-15,0-2 7 0,0-1 1 16,4 0 6-16,3 0 1 15,3 5-2-15,3-1-2 16,1 1-6-16,-3 1-2 16,1-2-4-1,0 0 0-15,0 3 3 0,1-3 3 16,-2 1 8-16,-2 1 3 16,8-3 7-16,5 1 3 0,14-3-7 15,8 2-3-15,-2 2-8 16,1 2-5-16,4 2 1 15,2-2 0-15,-2 2 0 16,-2-2-1-16,-22-2 1 16,-12-1 2-16,-14 2 4 15,-6-1 1-15,-4 3-1 16,4 2-2-16,-1 0-4 16,1 3-2-16,-1 1-2 15,-5-6-2-15,-7 1-1 16,-5-3-6-16,-6-1-36 15,-8-2-35-15,-5-10-118 16,-10-11-135-16,-17-28 210 16</inkml:trace>
  <inkml:trace contextRef="#ctx0" brushRef="#br0" timeOffset="210715.046">21754 1635 723 0,'4'-30'181'16</inkml:trace>
  <inkml:trace contextRef="#ctx0" brushRef="#br0" timeOffset="210842.704">21803 1511 345 0,'29'-76'42'0,"-32"69"-60"16</inkml:trace>
  <inkml:trace contextRef="#ctx0" brushRef="#br0" timeOffset="211762.795">21822 1426 132 0,'0'0'55'0,"0"0"-32"16,0 0-14-16,0 0 3 16,-1 0 9-16,-2 4 20 15,2-3 10-15,-3 2 9 16,-7 3-4-16,-1 0-10 15,-29 16-9-15,32-21-18 16,-4 1-5-16,-1 0-8 16,1 2-2-16,-5-2 11 15,3 2 11-15,-1-3 24 0,2 0 10 16,7-2 4-16,1 1-5 16,3-1-22-16,2 1-11 15,0 0-16-15,0 0-3 16,0 0 4-16,1 0 8 15,0 0 17-15,0 0 5 16,0 0 2-16,0 0-3 16,9-2-12-16,17 1-1 15,44-1-7-15,-26 2-1 0,14 0-5 16,2-1 0-16,6 0-1 16,-2-2 2-16,0 2 2 15,-1 4 1-15,-2-1 1 16,-2-1-2-16,-4 2-4 15,0 2-2-15,-6 1-3 16,-3 1-1-16,-10 1 0 16,-5-4-2-16,-8 2-1 15,-4 1 0-15,-6 2-1 16,-2 1 1-16,-4 3 1 16,0 4 1-16,-6 0 1 15,-1 5 0-15,-2 3-2 16,-1-1-1-16,3 5 1 15,1 2 0-15,3 4 1 16,-4 5 1-16,-1-1 2 16,-2 2 1-16,-1-4-1 0,0-2-1 15,2 2-3-15,0-1-1 16,-1 3 0-16,3-1 1 16,-5-2 2-16,2 0 0 15,-1-1 4-15,-1 7 1 16,2 3 4-16,-5-1 1 15,4-2 1-15,-3 2 1 16,4 1 3-16,-2 6-1 16,-1-6-3-16,1 2-4 15,-2-2-7-15,4-3-2 0,2 3 1 16,1-5 0-16,5-8-1 16,-5-5 1-16,0-8 0 15,0-4-1-15,0-2-1 16,0-3-1-16,3-2-3 15,0-3-9-15,2 0-20 16,-1-3-14-16,6-2-23 16,2-1-13-1,7-4-80-15,6-3-134 0,1-2 191 16</inkml:trace>
  <inkml:trace contextRef="#ctx0" brushRef="#br0" timeOffset="213061.236">22007 3857 684 0,'4'5'247'0,"-4"-5"-219"15,1 1-68-15,-1-1-9 16,0 0 2-16,0 0 30 15,0 0 14-15,0 0 10 16,5 4 8-16,8 1 8 16,1 0 3-16,32 10 4 15,-22-13-3-15,1 0-5 16,7-2-2-16,5-4-6 16,0 1-2-16,4 3 2 15,2 0-1-15,0 3-1 16,-5 3 0-16,-4-2 2 15,-7 1 3-15,-5 3 0 16,3-1-3-16,-8 0-7 16,7 2-3-16,-4-3-2 0,1 1 0 15,-1 0 7-15,-2-1 4 16,-4-1 9-16,-5 0 3 16,-1 0 0-16,0 3-2 15,-2 4-6-15,-3 2-4 16,1 9-4-16,-3 0-2 15,-1 7 1-15,0 4 0 16,-1-1-1-16,0 2 1 16,0 0-2-16,-1 3-1 0,1 3 0 15,1 1 1-15,0-2 7 16,0-3 1-16,1-1 2 16,1 2 1-16,-1 7-3 15,1 3-1-15,-1-3 4 16,3 1 0-16,-2-1 0 15,0 1 0-15,1-5-6 16,-1-3-1-16,0-5 0 16,-1-2 1-16,2 0 2 15,-3 4 3-15,-1-1 1 16,-2 0 1-16,1-2-3 16,1-4-3-16,-2 0 0 15,0 1 0-15,-2 1 0 16,0 2 1-16,-1-4-1 15,0-3 0-15,0-4 1 16,1-5 0-16,1-1-3 16,0-3-2-16,0-3-2 0,1 0-1 15,0-1-2-15,2 0 0 16,-1-5-2-16,2 0 0 16,-1-2-23-16,1-1-46 15,0-1-167-15,0 0 153 16</inkml:trace>
  <inkml:trace contextRef="#ctx0" brushRef="#br0" timeOffset="213797.466">22620 2347 1101 0,'-68'81'127'0,"71"-79"-174"15</inkml:trace>
  <inkml:trace contextRef="#ctx0" brushRef="#br0" timeOffset="214264.22">22578 2467 178 0,'44'43'127'16,"-28"-34"-10"-16,3 4-41 16,2-5-9-16,1-6-11 15,4-1 3-15,1-9-5 16,2-3-5-16,5-3-18 16,0 0-6-16,0 1-10 15,1 2-4-15,-1 0-8 16,0 2-1-16,0 1-1 15,-1 1 0-15,-3 5 1 16,-1-4-1-16,-2 5 4 16,-6 2 0-16,1 1 0 15,-3 1 0-15,-7 2-2 16,0-2-1-16,-4 4 2 16,0 4 1-16,0 4 2 15,-2 1 1-15,-1 3 5 16,-1-3 6-16,-1-1 8 0,-1 1 1 15,-1-1 1-15,-1 2-1 16,-1 1-2-16,-1 2 0 16,-2 6-4-16,-1 5-2 15,2 8-6-15,0 1-4 16,0 3-4-16,2-1-2 16,-2 0-2-16,-2 1-1 15,2 0 0-15,-1 0 0 16,2-1 6-16,-1 5 3 0,2 3-1 15,4 2 0-15,2-4-7 16,2-4-2-16,3-4-2 16,-2-5-20-16,0-1-84 15,1 2-90-15,0-6 118 16</inkml:trace>
  <inkml:trace contextRef="#ctx0" brushRef="#br0" timeOffset="-214666.358">22745 4764 631 0,'3'56'158'0</inkml:trace>
  <inkml:trace contextRef="#ctx0" brushRef="#br0" timeOffset="-214197.749">22778 4832 342 0,'32'22'164'16,"-29"-13"-64"-16,1-3-29 16,-2 2-36-16,2-3-2 0,0-1 6 15,1 2 2-15,2-2 7 16,4 3-2-16,3-3-7 15,1-3-6-15,7-1-14 16,-4-5-4-16,5 2-6 16,4 3-2-16,1-1-3 15,4 2-2-15,-1-1 0 16,-1 2-2-16,-3 0 0 16,-4 2 0-16,-5-1 0 15,-2 0 1-15,-4 0-1 16,-2-1 1-16,-1 2 0 15,-1 0 0-15,0 1 4 16,-2-3 4-16,-1 5 10 16,-1-1 5-16,0 1 3 15,-2 2-2-15,0-1-7 16,0 1-3-16,-2 4-4 16,0 1 0-16,-2 1-1 15,2 1 0-15,-2 4 0 16,0 0 1-16,-2 2-1 0,0 1 2 15,3 0 2 1,-4 0 1-16,2 3-2 0,0-1-1 16,0-1-7-16,3-3-3 15,-1-6-1-15,1-3 0 16,0-7-3-16,1 0-10 16,0-3-50-16,-1-3-52 15,0 0 69-15</inkml:trace>
  <inkml:trace contextRef="#ctx0" brushRef="#br0" timeOffset="-212399.398">23278 2589 368 0,'6'27'132'15,"-6"-29"-93"-15,1-1 1 16,1 0 15-16,-2 2 6 16,0-1-5-16,0 1-8 15,0 0-5-15,0 0-1 16,0 0 5-16,0 0 2 16,0 0-2-16,4-5-3 0,3-7-5 15,-1-1-5-15,15-30-7 16,-17 27-3-16,-3-2-6 15,2-3-1-15,0-4 3 16,0 0 4-16,-2-1 5 16,1-4-2-16,5-6-8 15,-3-5-7-15,6-8-10 16,1 0-2-16,-2 1 3 16,0 0 4-16,-3 7 2 15,-2 1 0-15,-1 5-3 16,1 0-2-16,6-3-2 15,0-3-2-15,3-2 1 16,-3-1 0-16,-1 4 0 16,-3 1 1-16,2-3-1 15,0 5 0-15,-2-3 0 16,5 1-1-16,-1 6 1 0,-2-7-1 16,2 0 0-16,-2 0 0 15,3-1 0-15,1 4 0 16,-4-2 1-16,1 1-1 15,-2 2 1-15,-1-2-1 16,-1 8 1-16,-1 1-1 16,-1 0 0-16,-1 6 0 15,-1-6-1-15,1 2 1 16,-2 5 0-16,2-6 0 0,-2 5 1 16,1-2 0-16,-1-1 0 15,1 2 0-15,0 1-1 16,-1 4 0-16,4-3 0 15,-3 2 0 1,3 1 1-16,1 0-1 0,0 1 0 16,-1-3 1-16,-2 4-1 15,1 1 0-15,-2-2 0 16,0 4 0-16,-1-1 0 16,0-4 0-16,0 2 0 15,0-3 0-15,0 7 0 16,4 2 0-16,0-1-1 15,4 4 0-15,0-3 0 16,4 4 0-16,0 6-1 16,3 0-1-16,7 5 0 15,5 7-1-15,12 1 2 0,6 3 1 16,8 2 1-16,5-2 0 16,4 2 0-16,-1-2 1 15,-1 3-1-15,-2 1 0 16,-6 3 0-16,-1 6 0 15,-7-3 0-15,-1 4 0 16,-7 0 0-16,-4 0 0 16,-1 0 1-16,-1-3-1 15,-5-1 0-15,1-1 1 16,-3 2 1-16,-5 1 1 0,2 1 2 16,-4-1 2-16,-2 3 5 15,-3 2 2-15,-4 1 3 16,-2 3 2-16,-5 2 1 15,-1 1 1-15,-4 10-3 16,2 1 0-16,-3 4-3 16,-1 3-2-16,-1 0 0 15,-1-1-1-15,1-1-1 16,0-3-2-16,-1-3 0 16,3-2-3-16,0 0 1 15,2 4 0-15,2 2-2 16,1 1-1-16,0 0-1 15,0-2-2-15,-1 1 0 16,2 3 0-16,0 3 2 16,0 1 0-16,4 0-1 15,-1 0-1-15,2-5-1 16,0-3-1-16,-3-6 1 0,0-6 1 16,3 4-1-16,-3-3 0 15,3-1 0-15,-1 5-1 16,1-5-17-16,2 1-28 15,-1 1-108-15,-1-5-160 16,-6-4 199-16</inkml:trace>
  <inkml:trace contextRef="#ctx0" brushRef="#br0" timeOffset="-211667.857">23194 5131 1165 0,'-1'0'174'0,"-1"0"-259"15</inkml:trace>
  <inkml:trace contextRef="#ctx0" brushRef="#br0" timeOffset="-209976.364">23191 5131 293 0,'0'0'152'0,"0"0"-46"0,0 0-62 16,0 0-11-16,0 0 18 16,0 0 12-16,7-1-1 15,3-2-13-15,-5-2-32 16,2-10-6-16,27-34-1 15,-31 24 1-15,-1 1 1 16,1-1 1-16,-2-1-3 16,1 3 1-16,-1 2 4 15,1 2-1-15,-2-5 0 16,-2-4-3-16,1-8-6 16,1 0 0-16,0-4 4 15,4 6 3-15,1-4 0 16,2-5-1-16,1-3-4 15,1-2 0-15,0 5 10 16,0 0 2-16,2 4 7 16,1-4-4-16,2-6-9 0,-4 2-2 15,-2-1-8-15,2 2 0 16,-7 5 4-16,3 0 0 16,-2 7-1-16,-3 3 0 15,6 6-2-15,0 1 2 16,0 6 4-16,2-6 1 15,-2-1-1-15,3-1-3 16,-1-5-3-16,-2 3-2 0,0 0 1 16,-3 5 0-1,-1 4-1-15,4 0-1 0,-4-3-1 16,3-1 1-16,-1-1-1 16,-1-2 1-16,3 4-1 15,-3 2 0-15,2 3 0 16,-2 1 0-16,-2 4-2 15,4 1-2-15,-2 1-2 16,0 2 0-16,-1 1 1 16,-2 2 2-16,-1-1 0 15,5-2 1-15,-4 0 1 16,0 0 0-16,3 3 0 16,-4 0 0-16,3 4-2 15,-3 0-2-15,0 0 0 16,0 0 0-16,0 0 0 15,0-1 2-15,0 2 3 0,0 0 0 16,0-1 3-16,0 1 0 16,0-1 1-16,0 0 2 15,0 0 7-15,0 0 5 16,0 0 8-16,0-1 0 16,0 1-6-16,0 0-4 15,0 0-7-15,0 0-1 16,0 0 2-16,0-1 3 15,0 1 1-15,0 0 0 16,0 0-2-16,1-1-1 0,1-2-1 16,-1 3 0-16,0 0-2 15,0 0-1-15,3-3-3 16,-1 1-1-16,5-2-2 16,2 2 1-16,5 0-1 15,32 5 1-15,-29 3-1 16,3-1-1-16,1 2 1 15,3 2 1-15,5-4 3 16,1 3 0-16,4 1 1 16,-3-3 0-16,3 2-2 15,-2 0-1-15,-2-6 0 16,1 4 0-16,1-2-1 16,-1 0 1-16,1 2 1 15,2 0 0-15,-2-3-1 16,1 3-1-16,-4-2 0 15,-3 0-1-15,-5 2 2 0,1-3 0 16,-3 0 0 0,2 0 0-16,-4 1 0 0,0 2-2 15,-3 2-1-15,1-1 1 16,-2 3-1-16,1 1 0 16,-2 4 0-16,-1-1 1 15,1 4 1-15,-3 0 1 16,2 6 0-16,1 3 0 15,1-1-2-15,1-1 1 0,-2-3 4 16,-2 2 3-16,-1 2 5 16,0 4 2-16,2 4 0 15,-1 1-2-15,-1-3-4 16,0 0-2-16,-2-4-3 16,-2-2-1-16,-1 8-1 15,1 0-1-15,-1 5 1 16,0 1 2-16,0 2 18 15,-2-1 5-15,0 5 7 16,-2 2-2-16,-1-2-15 16,-2-3-5-16,-1-7-4 15,-1-1 0-15,-2 0-1 16,1 3-2-16,1 2-1 16,0-3-1-16,2-2 0 15,1 0 1-15,0-1 2 16,0 0 0-16,-1 2 2 15,2-7-2-15,0-2 1 0,2-6-1 16,1 1 0-16,-2-3 1 16,3 0-1-16,0 2 0 15,-1-5-2-15,-1 0 0 16,-1-4-1-16,0 2 0 16,0-1 0-16,3 1 0 15,-1 1 1-15,2 1 0 16,-3 1 1-16,0 0 0 15,1 2-1-15,-2-5-1 0,0 0 0 16,0-1 1-16,-1-3 1 16,0 2 0-16,0 1 1 15,0 2-1-15,2 1 0 16,0-5-1-16,-1 2 1 16,1-3 2-16,-1 0 0 15,2 1 1-15,-1 2-1 16,-1-2-1-16,0-3 1 15,0 1-1-15,0-1 0 16,1-2-1-16,0 1-3 16,0-2-2-16,2 0-2 15,-1 0-22-15,3-4-99 16,8-2 85-16</inkml:trace>
  <inkml:trace contextRef="#ctx0" brushRef="#br0" timeOffset="-174127.766">18253 18618 276 0,'-6'4'164'16,"6"-3"-10"-16,-3-2-107 15,2 0-50-15,0 0 21 16,0 0 48-16,0 0 15 0,-4-2 12 15,1 2-6-15,-2-1-12 16,1 0-1-16,2 0 2 16,-2 0-2-16,4 1-18 15,-1 0-11-15,-4-1-16 16,3 0-3-16,-1 1 8 16,-3-2 5-16,4 2 9 15,-3-2 1-15,-2 1-7 16,3 1-7-16,-5-1-12 15,1 0-7-15,-2 1-9 16,-33-3-4-16,31 6-3 16,-1-2 0-16,0 2 2 15,2-1 2-15,4-1 8 16,-1 3 3-16,1-3 8 16,1-3 3-16,3 6 4 15,-1-3 1-15,4 1-1 0,0-1 0 16,-1 0-7-16,1 0-4 15,1 0-10-15,0 0-5 16,0 0-5-16,0 0 0 16,0 0 0-16,12 3 1 15,7 8 0-15,32 21 1 16,-27-27 2-16,4 0 1 16,0-2 0-16,-2 8 1 15,-3-7 1-15,1 3-1 0,-2 2 3 16,3-5-2-16,-1 3 1 15,2-3 0-15,4-2 0 16,-2-2 0-16,2-1 1 16,-1 1-2-16,-2-2 0 15,2-1-1-15,-1 3-2 16,2 0 0-16,-1 0-1 16,-2 3 0-16,-2-3 0 15,-6 0-1-15,1 0 0 16,-3 0 0-16,2 2-1 15,1 0 1-15,3 4 0 16,3-1-1-16,6 0 1 16,3 0 1-16,0 2 0 15,3-5 0-15,4 2 1 16,2-4-1-16,3-1 1 16,-2 1 0-16,-7 0-1 15,-2 0-1-15,-4-2 2 16,4-1 2-16,4-1 4 0,-1 1 4 15,0-2 0-15,0 4 2 16,-3 0-2-16,2-1 0 16,-1-1-1-16,1 3 0 15,-1-2-2-15,-3 0 0 16,-1 4-3-16,1-2 0 16,4-3-2-16,5 0-1 15,8-2 0-15,1 1 1 16,7 3 1-16,-2-1 2 0,1-3 5 15,-4 0 0-15,-2 4 1 16,-1 0 0-16,1 2-1 16,2-1 0-16,-3 0 0 15,2 0-2-15,-4-1-1 16,1 5 0-16,-5-3 0 16,-4 2 1-16,-6 0-2 15,0-3 0-15,0 3-4 16,-1-1-2-16,1 3-1 15,-3-2-2-15,-2-1 2 16,-1 1 0-16,1 4 0 16,2-5 0-16,1-1 0 15,-1 1 0-15,-2-6-1 16,-1 5 0-16,-2-1-1 16,3-1 0-16,1 1 0 0,3-3 1 15,0-1 0-15,0 1 1 16,1-3 0-16,1 1-2 15,-1 2 1-15,1 2-1 16,1 0 0 0,-1-1 0-16,-4 2 1 0,-5-2-1 15,-4-1 0-15,-1 3 0 16,-1 0-1-16,6 0 0 0,5 0-1 16,0 0 0-1,0 2 1-15,1-2 0 0,0 1 1 16,3-1 0-16,1 0 0 15,2 1 1-15,-3-1-1 16,3 0 0-16,-1 0 0 16,-1 0 0-16,-1 4 0 15,-1-2 0-15,3-1 0 16,-3 0 1-16,0-1 0 16,-4 3-1-16,-8-2 0 15,-1 1 0-15,-6 5-3 16,-6-7-5-16,-3 1-11 15,-3 3-9-15,-3-7-23 16,1 3-21-16,-2 0-92 16,0 0-118-16,0-1 179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49:10.3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11280 16441 722 0,'2'0'264'0,"-1"-1"-220"0,1-3-63 16,-2 3-13-16,0 0 25 15,0 0 70-15,0 0 32 16,0 0 25-16,0 0-5 16,0-1-34-16,0 1-21 15,0 0-28-15,0 0-5 16,1-6-2-16,-1-3 0 15,0-4-2-15,0-30-1 16,-4 31-7-16,1 1-3 0,-5-5-9 16,4 1-4-16,-4-8-12 15,-1-7-6-15,-1 1-9 16,-2-5-3-16,3 2 3 16,-1 5 4-16,0-2 10 15,1 6 5-15,-1 2 7 16,-1 3-1-16,0 5-3 15,-1 3-4-15,-2 7-8 16,-1 4-1-16,-9 8 3 16,5 7 3-16,-3 7 10 15,3 2 5-15,7 3 7 16,-1 4 3-16,4 4 2 16,1 5 0-16,0 1-1 15,-3-3 1-15,1 0 4 16,-1 0 3-16,7 1 2 15,-2 2-2-15,6-5-6 0,-3-5-5 16,3-7-6-16,1-6-1 16,1-5 3-16,5 1 3 15,-1-7 5-15,3 1 2 16,-1-6-2-16,5-1-3 16,3-2-4-16,0-2-2 15,5-7-2-15,1-2-1 16,4-7-1-16,6-3 0 15,4-3-3-15,0-3-4 0,1-9-7 16,2 1-3-16,-2 1-2 16,0 3 1-16,-7 1 4 15,-1-1 1-15,-8 1 3 16,0-1 1-16,-6 4-3 16,-2 3 0-16,-3 7 2 15,-2-1 2-15,-3 8 6 16,1 3 3-16,-6 4 6 15,1 2 2-15,1 2-2 16,-3 0-3-16,1 0-5 16,-1 0 0-16,0 1 3 15,0 19 5-15,-2 36 7 16,0-26 4-16,2 6 4 16,-2 2-1-16,1-1-4 15,3 0-3-15,-1 6-8 16,0 1-3-16,0 0-1 15,1-1-1-15,6-11-2 0,-4-2-9 16,0-7-40-16,-2-2-33 16,2-5-140-16,1-9-148 15,2-12 236-15</inkml:trace>
  <inkml:trace contextRef="#ctx0" brushRef="#br0" timeOffset="345.07">12055 15762 1338 0,'3'15'370'0,"4"14"-528"16,-3 12-100-16,-2 18 27 15,-6 5 77-15,-3-5 190 16,1-1 92-16,-5-7 53 16,5 1-1-16,-2 1-87 15,-2 0-37-15,2 1-48 16,0-1-18-16,-1-6-38 0,3-8-22 15,4-19-65-15,0-7-58 16,2-13 125-16</inkml:trace>
  <inkml:trace contextRef="#ctx0" brushRef="#br0" timeOffset="836.7">12373 16038 1223 0,'0'39'496'0,"-9"-12"-413"16,-3 9-144-16,-2 15-172 15,3 3 8-15,-1-3 114 16,1-2 69-16,8-9 102 15,5 0 5-15,6-7-7 16,3-5-26-16,1-5-26 16,2-2-4-16,5-10 1 15,-2-3 1-15,3-8 0 16,1-5 0-16,0-10-9 16,4-5-8-16,6-15-11 15,0-5-2-15,0-4 4 16,2 3 5-16,-5-1 7 0,-2 7-2 15,-2-5-6-15,-3-2-5 16,-5 4-3-16,-5 1-4 16,-7 5-3-16,-4-1 4 15,-6 0 8-15,-7-4 7 16,-4 2 13-16,-1 5 1 16,-8 10-14-16,0 6-15 15,-9 9-21-15,-1 5-5 0,0 13 1 16,0 2 1-16,4 10-59 15,-1 2 76-15</inkml:trace>
  <inkml:trace contextRef="#ctx0" brushRef="#br0" timeOffset="1455.079">13111 15972 927 0,'1'17'391'0,"1"-3"-337"16,1 9-219-16,-2 6-220 0,0 4 21 15,-2 3 232-15,-2 2 132 16,2 5 202-16,2-1 12 16,2-4-71-16,0 3-54 15,1-5-58-15,-1 2-12 16,-3-7-5-16,1-7 2 16,-1-14 4-16,0-6 5 15,0-3 6-15,-1-1 8 16,0-1-2-16,0 0-7 0,-2-17-11 15,-2-46-13-15,4 25-13 16,-1-6-9-16,4 3-14 16,2-3-4-16,3-3 3 15,2 4 8-15,3 0 17 16,-2 4 8-16,5 2 10 16,1 1 4-16,4 10 9 15,3 3 2-15,2 15 2 16,4 1-3-16,1 8-10 15,4 10-5-15,-3 10 0 16,2 6 7-16,2 8 23 16,-2 1 12-16,9 3 14 15,-5-1-1-15,-1 6-9 16,1 5-7-16,-6 0-13 16,-3 5-7-16,-5 7-24 0,-6-3-16 15,-7 1-39-15,-2 0-33 16,-8-15-119-16,-6-6-131 15,-3-1 210-15</inkml:trace>
  <inkml:trace contextRef="#ctx0" brushRef="#br0" timeOffset="1664.558">14258 16053 1069 0,'10'16'498'0,"-12"-20"-261"16,-5-5-398-16,-13-9 60 15</inkml:trace>
  <inkml:trace contextRef="#ctx0" brushRef="#br0" timeOffset="2123.332">14107 15973 613 0,'-32'0'323'0,"-1"5"-97"16,0 0-100-16,1 9-100 16,-1 2-18-16,11 6-6 15,-1 4 0-15,7-1 1 16,9 4-2-16,3-2-6 16,8 0-3-16,10 1 1 0,2-3 4 15,7-5 9-15,3-2 3 16,8-9 4-16,2-5-1 15,8-7-1-15,-2-3 2 16,2-3 2-16,0-1 3 16,-2-1 2-16,-3-1-2 15,-8-2-5-15,1 3 2 16,-6 4 8-16,0-5 6 16,1 6 12-16,-9 4 0 15,3-2-6-15,-4 7-5 0,-1 5-13 16,1 4-4-16,0 13-7 15,-1 4-1-15,0 9-3 16,-2 9-1-16,-2 16 0 16,2 6 0-16,-5 10 4 15,1-2 6-15,-5-3 18 16,-2 0 7-16,-4 0 7 16,-5-7-1-16,-5-11-8 15,-2-10-4-15,-6-14-8 16,0-3-4-16,-6-7-10 15,-5 0-4-15,-9-12-8 16,-8-2-9-16,-14-10-30 16,-3-11-30-16,1-11-129 15,5-9 130-15</inkml:trace>
  <inkml:trace contextRef="#ctx0" brushRef="#br0" timeOffset="3027.732">15647 16168 1027 0,'-1'24'379'0,"-7"-6"-312"15,-1 0-76-15,2 0-32 16,-1 2 34-16,2-7 67 16,4-3 19-16,0-6 9 15,0-1-14-15,2 1-31 16,-1-4-13-16,1 0-20 0,0 5-3 16,1 23-5-16,7 35 0 15,-1-24 0 1,2 0-1-16,4-5-1 0,2-5-4 15,5-9-1-15,-1-1-1 16,3-5 1-16,3 0 2 16,-4-7 0-16,1-4 0 15,2-8 1-15,-3-8 2 16,6-5 1-16,1-1 1 16,2-9 1-16,0 0-2 0,-2-10 1 15,-3-7-1-15,-7 0 0 16,-3 2 1-16,-7 3 1 15,-3 7 0-15,-2 5-1 16,-2 5-1-16,-1 9-1 16,-2 6-1-16,0 9 2 15,2-2 0-15,0 5 0 16,-1-4-1-16,0 0-2 16,-1 17 2-16,-6 44 0 15,6-21 3-15,-1 7-1 16,3-1 0-16,5 3 1 15,2-3-1-15,7-10 1 16,2-1 1-16,6-6 2 16,0-4-1-16,4-4 3 15,-3-5 3-15,1-4 1 0,-2-5 2 16,1-4-1-16,0-4 0 16,0-13 0-16,5 0 1 15,0-5 1-15,1-4-1 16,-4-1-4-16,-4-1-3 15,-10-9-5-15,-3 1-3 16,-5-14-14-16,-3-4-13 16,-3 6-42-16,1 3-32 15,1 13-55-15,1 3-30 0,2 4-81 16,4 4-92-16,3 5 236 16</inkml:trace>
  <inkml:trace contextRef="#ctx0" brushRef="#br0" timeOffset="3327.93">16868 16265 1083 0,'2'10'451'0,"1"-3"-304"16,-1-2-110-16,-2 0-102 15,1 3 6-15,-2 2 65 16,-1 2 29-16,-1 13 30 16,2 4-1-16,3 11-25 15,0 1-14-15,1-5-17 16,-3-4-5-16,-1-5-7 0,0-1-9 16,-4-7-29-16,4-3-24 15,0-8-68-15,0-7-41 16,2-9-107-16,1-9-98 15,2-18 244-15</inkml:trace>
  <inkml:trace contextRef="#ctx0" brushRef="#br0" timeOffset="3535.383">16781 15877 1175 0,'3'3'471'0,"-3"-3"-322"16,-1 0-100-16,1 0-101 16,0 0-12-16,0 0-18 15,0 0-7-15,0 0-39 16,0 0-41-16,0 0-175 16,13 0 218-16</inkml:trace>
  <inkml:trace contextRef="#ctx0" brushRef="#br0" timeOffset="3832.119">17237 15687 860 0,'13'17'410'0,"-3"-3"-95"16,0 6-293-16,0 3-49 15,-1 8 6-15,0 1 20 16,0 10 33-16,3 7 8 16,3 9 4-16,-1 4-7 15,-2 2-17-15,3 3-7 0,-4-8-11 16,2 3-5-16,-1 1-13 16,-2-5-8-16,1-9-22 15,-3-4-14-15,1-22-50 16,-2-8-39-16,-5-10-152 15,3-9 187-15</inkml:trace>
  <inkml:trace contextRef="#ctx0" brushRef="#br0" timeOffset="4152.843">16937 16089 1081 0,'24'11'455'15,"9"-18"-338"-15,4-6-195 16,4-9-199-16,4-3 41 15,1 4 201-15,0 5 104 16,8 10 142-16,1 4-17 16,3 4-110-16,5 5-65 0,-9 1-93 15,-5-2-36-15,-12 0-59 16,-9-4-38 0,-12-4 136-16</inkml:trace>
  <inkml:trace contextRef="#ctx0" brushRef="#br0" timeOffset="4753.235">17643 15620 882 0,'9'3'438'16,"27"12"-60"-16,-35-13-431 0,2 4-64 16,4 9 19-16,-7 1 39 15,7 21 88-15,2 5 20 16,-2 7-3-16,1 11-12 16,-3 3-26-16,0 0-6 15,-1 0-4-15,4-8-1 16,-1-8 2-16,0-3 0 15,1-7 1-15,1-7 0 16,-2-13-1-16,-3-5-1 16,0-6 1-16,-4-3 1 0,4-2 1 15,-4-1 2-15,0-1 6 16,0 0 3-16,0 0 2 16,0 0 0-16,0-3-6 15,7-17-3-15,10-37-4 16,-9 28-1-16,1-3-6 15,2 1-2-15,2 4 1 16,2 1 1-16,5 4 5 16,2 0 1-16,9-2-5 15,4 7 2-15,3 10 4 16,4 8 6-16,0 13 14 16,-3 8 5-16,-1 9 3 15,-3 3 0-15,-1 9-4 16,-3 4-4-16,-2 10-10 15,0-2-3-15,-13 8-6 16,2-1-2-16,-9-4-10 0,-3-1-15 16,-4-19-63-16,-2-2-68 15,-4-6 96-15</inkml:trace>
  <inkml:trace contextRef="#ctx0" brushRef="#br0" timeOffset="5375.582">19706 16115 640 0,'-12'-11'246'0,"-8"-7"-163"16,-5-9-30-16,-5-4 25 0,-3-1 20 16,-9-4 20-16,-3 2-4 15,-5 6-32-15,-5 5-21 16,-4 10-35-16,-2 6-9 16,1 6-13-16,6 4-2 15,3 13-2-15,2 7 0 16,0 14 0-16,0 8 1 15,5 2 5-15,5 0 4 0,7 3 4 16,7-1 1-16,12 3 6 16,5-1 5-16,14 7 6 15,7 0 0-15,14 0-6 16,9-2-6-16,13-7-8 16,4-6-2-16,0-12-2 15,-3-1-2-15,-1-13-8 16,-4-3-8-16,1-10-24 15,6-1-17-15,-2-9-42 16,1-2-24-16,-4-9-49 16,-2-2-26-16,-7 0-64 15,2-6 153-15</inkml:trace>
  <inkml:trace contextRef="#ctx0" brushRef="#br0" timeOffset="5870.128">20043 16183 830 0,'0'-1'275'0,"-4"-3"-215"16,-2-3-107-16,-2 4 10 0,2-3 62 15,-1 0 24-15,2 6 26 16,1 5 2-16,-7 3-13 16,1 4-9-16,-2 4-17 15,0 4-9-15,1 12-10 16,1 2 2-16,5 15 3 16,3-2 1-16,3-1-3 15,6-1-5-15,3-14-9 16,5-6-2-16,7-7-4 15,-1-3 0-15,3-8-2 16,-4-3 1-16,1-8-2 16,-1-7-2-16,3-8-2 15,-2-6 0-15,-1-8 2 16,-4-2 1-16,-9-7 2 16,2 1 0-16,-14 2-1 15,-5-2 0-15,-10 4-3 16,-5 1-2-16,-4 5-30 0,4 4-27 15,-3 14-57-15,3-1-23 16,3 9-20-16,-1 5-3 16,9 0-47-16,4 4 134 15</inkml:trace>
  <inkml:trace contextRef="#ctx0" brushRef="#br0" timeOffset="6267.575">20559 15526 1061 0,'15'17'383'16,"-2"1"-289"-16,-3 2-179 16,1 7-19-16,-5 16 55 15,-2 9 52-15,2 12 79 16,-1 8 10-16,3 10-11 16,-1 2-14-16,3 5-16 15,-2-4 0-15,1-7-8 0,-1 1-4 16,-7-9-11-1,4-7-7-15,-3-13-14 0,-2-12-5 16,0-13-15-16,0-6-26 16,0-6-94-16,0-6-70 15,-2-7-125-15,-5-6-35 16,7-7 227 0</inkml:trace>
  <inkml:trace contextRef="#ctx0" brushRef="#br0" timeOffset="6784.196">21082 16080 926 0,'11'15'433'0,"-6"-11"-199"16,-1 0-186-16,-5 2-157 15,-3 3-1-15,-2 19 43 16,-1 3 58-16,2 11 77 16,2 1 11-16,2 6-7 15,3 2-19-15,-1-3-29 16,4 2-10-16,-1-12-9 16,2-10-2-16,6-6 2 15,-2-4 1-15,5-6 7 0,-2 0 5 16,2-5 9-16,2-3 1 15,2-6 0-15,1-3-6 16,-1-5-10-16,-3 0-4 16,0-7-7-16,-2 0-1 15,-3-5-1-15,-1-7-1 16,-5-2-1-16,1-11 1 16,-8-1 1-16,-3 3 0 15,-7-6 1-15,-5 8 0 0,-3 2 3 16,-5-1 0-16,-3 6 2 15,-5 5-1-15,1 5-3 16,1 3-4-16,-3 7-13 16,7 4-5-16,-3 2-17 15,1 5-11-15,5 5-47 16,2-1-41-16,10 1-145 16,3-2 175-16</inkml:trace>
  <inkml:trace contextRef="#ctx0" brushRef="#br0" timeOffset="7315.913">21718 15914 941 0,'8'13'365'0,"-2"-2"-226"16,-4 7-170-16,-2 4-21 16,-3 12 14-16,-2 1 24 15,-1 3 39-15,1 0 4 16,2 3-2-16,1 3-9 16,2 0-9-16,2-5-3 15,1 0-3-15,1 2-2 0,0-2 0 16,-1 1 0-1,-1-12 1-15,2-4 0 0,-2-9 3 16,-1-4 2-16,1-8 20 16,-2-2 5-16,0-1 6 15,0 0 4-15,0-1-14 16,0 0 1-16,0 0 3 16,0-25-2-16,0-49-5 15,2 25-5-15,4-7-13 16,2 2-3-16,5 8-1 15,5-1 1-15,4 10 15 16,3 4 8-16,3 9 19 16,2 2 9-16,-1 7 1 15,4 6-1-15,5 9-17 16,-1 4-8-16,4 12-16 16,0 0-14-16,-4 6-24 0,0 3-26 15,-4 7-95-15,-5 11-265 16,-6 10 278-16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49:49.4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4017 3237 617 0,'39'39'179'15,"-40"-41"-338"-15,2 2-7 16,3 4 28-16,-4-4 38 15,0 0 183-15,0 0 36 16,0 0 29-16,0 0-18 0,0 0-45 16,0 0-21-16,0 0-14 15,0 0-4-15,0 0 0 16,0 0-2-16,-2 0-10 16,1 0-6-16,0 0-8 15,0 0-4-15,1 0-5 16,0 0-2-16,0 0-4 15,0 0-1-15,-1 0-1 16,0 0 1-16,0 0 2 16,-1 2 1-16,-5 18 3 15,-11 33 5-15,6-22 0 16,1 1 0-16,-2 1-5 16,1-3-4-16,-2-4-4 15,2-2-1-15,2 1-1 16,-1 2 1-16,3-3-1 15,-1 0 1-15,2-4 0 16,3-3 1-16,0-3 3 0,-2-1 1 16,-2-3 2-16,3-1-1 15,0-1-4-15,4-3 0 16,0-2-3-16,1 0 0 16,0-3-1-16,0 0 1 15,0 0 4-15,0 0 3 16,14 4 0-16,9 3 0 15,34 6-5-15,-25-11-2 16,8 2 1-16,-1 1-1 0,5-2-2 16,-4-1-11-16,-5-1-28 15,-4-1-18-15,-9 1-42 16,1-1-26-16,-8-5-57 16,1-5-55-16,-2-7 153 15</inkml:trace>
  <inkml:trace contextRef="#ctx0" brushRef="#br0" timeOffset="242.351">4742 3218 831 0,'0'11'136'0,"2"11"-460"16,4 13 210-16</inkml:trace>
  <inkml:trace contextRef="#ctx0" brushRef="#br0" timeOffset="1723.763">4752 3344 282 0,'10'118'183'0,"-13"-104"-16"16,1-5-79-16,0-2-28 0,-3-4-25 16,5 2-3-16,0-5-8 15,0 0-3-15,0 0-7 16,-1 0-3-16,0 0-1 16,1 0 0-16,0 0 16 15,0 0 8-15,0 0 1 16,0 0-4-16,0-1-18 15,-1 0-8-15,0 0-2 16,-1-1 2-16,1 1 6 16,-2-4 2-16,-2-5 10 15,-1-1 3-15,-11-30 5 16,12 29-1-16,1-2-5 16,2 2-4-16,0 2-6 15,2-1-2-15,2-1-5 16,0 0-3-16,1 2-4 15,2-1-1-15,4 1-2 0,-1 0 0 16,3 1 0-16,4 0 0 16,-3-3-1-16,6 3 1 15,-1 0-1-15,-2-3 1 16,7 2 2-16,0-3 2 16,3-1-1-16,-1 4 0 15,-5 3-1-15,-3 2-2 16,-8 3 1-16,0 1 1 15,-2 2 1-15,-3 1 0 0,4 3 0 16,0 1 0-16,0-1 0 16,0 3 1-16,-3 3 0 15,1-2 0-15,-3 4 0 16,3-2 2-16,-4 0-1 16,1 0 0-16,-2 0 1 15,-1 0 0-15,-2 2 1 16,-3-2 1-16,-1 0-2 15,-1-1 0-15,-1-1-2 16,2 2 1-16,0-1-2 16,-1-3 0-16,2 1-1 15,-2-3 0-15,0-2 0 16,1 2-1 0,-2-1 1-16,1 2 2 0,2-1-1 15,-1-5 1-15,3-3 1 16,-1 1 0-16,1 0 0 0,3 1 1 15,0-1-2-15,0 1-1 16,0 0-1-16,0 0 0 16,0 1 0-16,-1 0 1 15,1 0 1-15,0 0-1 16,0 0-1-16,0 0 0 16,0 0-1-16,0 0-1 15,-1 0 1-15,1 0 0 16,0 0 0-16,0 0-1 0,0 0 0 15,0 0 0-15,-1 0 0 16,2 0 0-16,0 0 0 16,-1 0 0-16,0 0 1 15,0 0 0-15,1 3 0 16,0 5 1-16,0-1-1 16,0-1 1-16,0-2 1 15,0 0 0-15,0-4 2 16,0 3 0-16,0-2 4 15,0-1-1-15,0 0 1 16,0 0-2-16,0 0-3 16,0 0-1-16,0 0 0 15,0 0 1-15,15 5 0 16,8 1 0-16,30 2-2 16,-29-9 0-16,0-2 1 15,-2 2-1-15,1 1 2 16,4 0 2-16,2 2 2 0,-3 2 0 15,0 2-2-15,-6 1-1 16,-6 1-3-16,0-1 1 16,-9 1 0-16,0 0 2 15,-3-2 0-15,-1 2-1 16,1 1 1-16,-3 3-1 16,1 1 1-16,-5-1 0 15,-5 4 1-15,-2-2 1 16,-1 2-2-16,-4-2 1 0,-1 2 1 15,-2 2-1-15,-4-3 2 16,1 1-1-16,-1-5-1 16,0 0 0-16,2-3 0 15,1-3 0-15,3 0 1 16,-1 1-1-16,0-3-1 16,1 0 0-16,1-1-1 15,4-2 1-15,3 0 2 16,-2 0 0-16,9 0 4 15,-3-4 0-15,0 2 1 16,-1-1 0-16,-1-3-2 16,3 1-1-1,1-3-1-15,3 2 0 0,0-5-1 16,-3-1 2-16,3-3-2 16,-3-1 1-16,-1 1-2 15,2-1 0-15,-1 1 1 16,0 0 1-16,0 1 1 0,4 1-1 15,-6 1-2-15,1 3-2 16,-1 1-2-16,-3 0-1 16,3 3-32-16,3 2-39 15,0 1-148-15,2 2-128 16,1-1 212-16</inkml:trace>
  <inkml:trace contextRef="#ctx0" brushRef="#br0" timeOffset="3023.016">5795 3279 596 0,'1'1'200'0,"0"0"-197"16,1 0-3-16,-2-1 4 16,0 0 2-16,0 0 5 15,0 0 1-15,0 4 2 16,3 12-1-16,7 39-4 15,-9-26-3-15,-1 1-6 16,2 3-2-16,-2-3 2 16,0-2 1-16,4-1 3 15,-5-3 0-15,-3-2 4 16,3-3 1-16,-6 1 1 0,3-3 0 16,-1-1-1-16,-1 0 0 15,4-5 11-15,-2-3 7 16,6-6 26-16,-2-1 13 15,-2-1 8-15,1-1-5 16,0 0-25-16,0 0-12 16,0 0-10-16,-8-18 2 15,-16-30 3-15,17 27-2 16,-1 0-9-16,4 2-6 16,-1 0-7-16,2 1-1 0,3 1-2 15,1-2 0-15,1-2-1 16,1 3-1-16,6-3-1 15,-4-3 0-15,4 5 1 16,0-2 0-16,2 1 1 16,5 3 0-1,-1-3-1-15,1-1-1 0,-2 1 0 16,3 0 0-16,3 4-1 16,-1 3-1-16,3 3-1 15,-1 0 2-15,2 4 0 16,0 2 1-16,-1 1 0 15,-1 1 1-15,-4 3-1 16,-2 1 2-16,-2-1 0 16,2 1 0-16,-2 3 0 15,-1 0 0-15,2 3 0 16,-2-1-1-16,-1 0 2 0,-1 1 0 16,-2 3 1-16,-1-1 1 15,0 4-2-15,-1 1 1 16,-3-1 0-16,0 4 2 15,-7-2 1-15,1-2 1 16,-2 1 5-16,-5-3 3 16,-4 1 2-16,-3 2 1 15,-8 1-5-15,0 4-3 16,-4-6 0-16,1 1 0 16,4-3 1-16,0-3 3 0,5 1 0 15,4-3 1-15,-3-4-1 16,3-2-2-16,0 0-2 15,-3 2-2-15,4-1-1 16,2 2-1-16,3-1 0 16,1-3-1-16,2 1 0 15,-2 0-1-15,-1-1-2 16,4 1-3-16,1 0-18 16,1 0-20-16,2-4-70 15,1 3-65-15,1 0-192 16,0 0 229-16</inkml:trace>
  <inkml:trace contextRef="#ctx0" brushRef="#br0" timeOffset="34724.977">1931 5273 330 0,'-1'-4'95'15,"2"-1"-183"-15,5-3-3 16,3 2 27-16,-4-3 32 16,-5-1 116-16,1 1 26 15,-1-2 18-15,0 1-6 16,2 2-17-16,-2-2-10 15,-1 3-21-15,1-1-9 0,-4 1-20 16,1-2-13-16,1 0-17 16,-1 1-5-16,3-4-4 15,-3-3 0-15,2-8 2 16,0-4-2-16,1-4 28 16,1 4 19-16,0 11 13 15,3 4 5-15,-2-5-52 16,3-14-92-16,5-30-13 15,0-10 0-15,5 0 50 16,2 3 74-16,-4 17 0 16,-1 7-5-16,-4 14-27 15,-2 10-8-15,-2 12-7 16,2 4-3-16,2 11-3 16,3 5 3-16,2 14 12 15,2 10 3-15,0 8 5 16,0 6 2-16,-3 6 4 0,1-3 3 15,-5-4 7-15,1-5 3 16,2-8-7-16,-1-5-4 16,1-4-7-16,-2-3-3 15,-3-5-1-15,0-5-1 16,-4-6 6-16,-2-5 13 16,0-3 20-16,0-2 4 15,-1 1-6-15,0 0-15 16,0 0-23-16,0-13-4 15,1-9-1-15,1-29 0 0,2 29 2 16,2-1-1-16,1-4-1 16,-2-4-1-16,3-5-1 15,1-3-2-15,-1-1 2 16,2 6 1-16,-1 0 2 16,3 3 0-16,1 3-1 15,-1 6-1-15,0 9-2 16,1 4-1-16,1 6 0 15,-1 3-1-15,1 5 0 16,3 4 0-16,-3 8 1 16,4 2 1-16,-2 9 4 15,1-1 1-15,1 3 0 16,-4 2 1-16,3 6 2 16,-4 3 0-16,2 3 0 15,-1-1-2-15,0-7-1 16,0 3-2-16,-3 2 1 0,-2-1 0 15,2 0 0-15,-2-7-2 16,-1-10-15-16,1-6-16 16,-3-10-49-16,-1-1-31 15,0-11-74-15,2-8-55 16,3-19 157-16</inkml:trace>
  <inkml:trace contextRef="#ctx0" brushRef="#br0" timeOffset="35229.835">2795 4596 1022 0,'-1'6'333'0,"8"12"-381"15,1 5-10-15,3 15 11 16,2 5 4-16,-11 6 40 16,2-1 8-16,1-4-2 15,-1-7-1-15,3-8 0 16,2-5 2-16,-1-7 1 16,-4-2 1-16,1-4 2 15,1-4 0-15,4-5 0 0,2-2 2 16,2-9 1-16,3-5-2 15,6-7-3-15,4-3-3 16,2-3-3-16,-1-1 0 16,-2-4 1-16,-2 0 0 15,-4 0 1-15,-4 1 0 16,-7 2 0-16,-4 0 0 16,-8 3-2-16,-5 0 0 15,-8 12-3 1,8 7 0-16,0 1 2 0,-30-21 0 15,-11 10 1-15,0 5 2 0,8 20-2 16,0 7-1-16,-5 9-28 16,-1 2-15-16,2-1-40 15,5-3-38-15,17-3-117 16,6-3 152-16</inkml:trace>
  <inkml:trace contextRef="#ctx0" brushRef="#br0" timeOffset="35799.038">3827 4484 1245 0,'-5'-5'304'16,"5"10"-604"-16,2 5 1 15,-3 3 87-15,0 0 111 16,-9-6 199-16,-2-1 31 16,-2 0-21-16,-3 1-22 15,-1 2-30-15,-4-2-14 16,-4 1-23-16,0 0-4 0,-6 1 0 15,-2 3 0-15,0 5-3 16,1-1-4-16,8 2-5 16,4-1-2-16,13-3-2 15,5 1-2-15,7 5-1 16,8 1 1-16,6 6 1 16,8-3-2-16,9-2-1 15,3-1 0-15,4-5 0 16,-1 0 1-16,-1-2 4 15,-4-3 0-15,-6 1 2 16,-4-1-1-16,-12-3 0 16,-3 0-1-16,-6 0 1 15,-4 1 3-15,-2 0 7 16,-10-2 3-16,-6 1 2 16,-8-1-2-16,-9-4-8 15,2 2-7-15,-7-9-35 0,2-3-28 16,3-4-43-16,6-3-20 15,8-4-70-15,11-3 127 16</inkml:trace>
  <inkml:trace contextRef="#ctx0" brushRef="#br0" timeOffset="36194.577">4456 4444 1174 0,'2'3'285'16,"7"8"-513"-16,2 17-45 15,-1 2 48-15,-5 6 105 16,-3 2 113-16,-3-5 111 16,1 2 13-16,0 4-29 15,3-2-21-15,-2 3-43 16,0-4-12-16,0-5 0 16,0-5 5-16,-1-4 5 0,1-3-1 15,0-9-7-15,-1-1-5 16,2-3-10-16,-2-5-11 15,0 2-37-15,0-3-23 16,-2-2-115-16,1 1-65 16,0 0 157-16</inkml:trace>
  <inkml:trace contextRef="#ctx0" brushRef="#br0" timeOffset="36562.844">4042 4412 658 0,'8'1'226'16,"9"3"-164"-16,12 6-142 15,8 0 31-15,6 1 18 16,-3-2 19-16,6-1 58 16,-2-2 11-16,1-2 11 15,5 0-9-15,-4-4-26 0,0-1-10 16,-1-3-18-16,-6 0-2 15,-3-1-15-15,-1-1-31 16,-4 1-134-16,-1-2 119 16</inkml:trace>
  <inkml:trace contextRef="#ctx0" brushRef="#br0" timeOffset="37722.274">6308 4863 1158 0,'-6'-8'217'16,"1"3"-531"-16,5 4 2 15,3 1 89-15,-3 0 226 16,0 0 136-16,0 0 38 15,0 0-52-15,0 0-75 16,0 0-13-16,0 0-3 16,0 0-1-16,0 0-7 15,0 0-2-15,0 0-5 16,0 9-2-16,0 17-4 0,0 34-4 16,-4-24-6-16,5 4-3 15,3 2-2-15,-1 0 0 16,2-8 0-16,-3 0-1 15,4-9 1-15,-3-3 0 16,-1-7 2-16,1-2 1 16,-1-8 2-16,1-1 0 15,-1-3 12-15,-2-1 4 16,0-1 8-16,0 0-1 0,0 0-15 16,10-21-7-16,17-38-6 15,-18 23-1-15,-1-6 5 16,0-3 2-16,-2-3 2 15,-1 5 5-15,-3 8 12 16,0 8 1-16,-2 11-3 16,0 4-10-16,2 10-33 15,0-3-14-15,-2 6-11 16,0 0-1-16,0 0 17 16,0 0 10-16,0 0 9 15,1 2 1-15,8 17-15 16,20 30-7-16,-14-22-8 15,2 2 3-15,4 4 16 16,-2-2 7-16,7-1 10 16,1-4 0-16,3-10-3 15,3-2 2-15,-1-10-2 0,-4-3 3 16,2-3 7-16,1-8 4 16,-5-8 13-16,7 0 7 15,-6-6 7-15,0 4 6 16,-9 2 5-16,-2-3 1 15,-6 4-9-15,-5-4-7 16,-1 0-28-16,-3-1-9 16,-5-5-25-16,-2-2-11 15,-4 1-31-15,-4-1-63 0,-2 2 93 16</inkml:trace>
  <inkml:trace contextRef="#ctx0" brushRef="#br0" timeOffset="38231.985">7538 4742 1271 0,'6'2'325'16,"-6"-3"-443"-16,-2 1-320 16,1 0 98-16,0 0 238 15,0 0 141-15,-7 1 137 0,-16 23-59 16,-36 33-103-16,31-30-11 16,5 3-2-1,1-4-1-15,10 1 0 0,3 1 0 16,6-4 2-16,4 1 0 15,1-8 5-15,3-2 7 16,4-5 11-16,-1-3 1 16,7-6 0-16,2-1-7 15,3-1-7-15,3-2-1 0,0-5 3 16,1-2 2-16,-1-5-1 16,0 2 1-16,-4-4 10 15,-3 4 7-15,-7-2 18 16,-3 1 3-16,-6 0-16 15,-3 1-11-15,-6 2-29 16,-5-2-9-16,-11 3-18 16,-10-3-13-16,-7 3-8 15,1 3-7-15,1 3-67 16,7 1-99-16,8 3 146 16</inkml:trace>
  <inkml:trace contextRef="#ctx0" brushRef="#br0" timeOffset="38981.583">7897 4811 1302 0,'3'9'260'16,"1"11"-564"-16,-1 3 17 16,-6 7 178-16,-4-6 75 0,-5-1 71 15,3 1 3-15,-1 4-9 16,3 0-13-16,3-4-6 16,-1-3 0-16,3-9 5 15,0-3 1-15,2-4 3 16,-3-4 7-16,4-1 18 15,-1 0 4 1,0 0 13-16,0 0 1 0,0-1-19 16,0 0-10-16,0 0-25 15,0-3-7-15,2-25-5 16,0-30 5-16,-2 29 10 16,2-3 2-16,2 6-2 15,1-1 1-15,4 0 5 16,-1-2 0-16,1 0-4 15,3 3-6-15,0 1-11 16,4 7-3-16,3 6-3 16,-1 3-1-16,4 6-4 0,0 4-2 15,-1 8-3-15,1 5-4 16,-5 3-5-16,-5 3 1 16,-5 0 2-16,-2 1 4 15,-3-4 11-15,-3-1 3 16,0-2 5-16,-1-3 1 15,-10-1-1-15,4 0 1 16,-6-1-1-16,-3-2 1 16,-1-1 0-16,1-1 0 0,1 2 1 15,4-4 0-15,2 4-1 16,2-2 0-16,1 0 0 16,4 8 2-16,3 5 3 15,3 8 0-15,8 9-1 16,1 3-2-16,3 4-1 15,2 1 0-15,0-1 1 16,2 2-1-16,0-4-16 16,-2-4-26-16,2-11-27 15,-6-8-24-15,5-8-35 16,-3-3-42-16,3-10 109 16</inkml:trace>
  <inkml:trace contextRef="#ctx0" brushRef="#br0" timeOffset="39352.202">8371 4584 1006 0,'26'49'181'0,"-6"-12"-429"16,2 11-6-16,0 2 216 16,-4 1 38-16,-7-7 43 15,1-3 4-15,-4 0 0 16,-1-2-18-16,-3-6-10 15,0-3-1-15,-2-7-6 16,-1-3-3-16,0-10-5 16,-1-4-2-16,1-4-10 15,2-2-11-15,-4-1-99 16,-1 0 82-16</inkml:trace>
  <inkml:trace contextRef="#ctx0" brushRef="#br0" timeOffset="39800.048">8694 4704 1104 0,'1'5'269'0,"3"4"-308"16,-1 4-131-16,-2 5 26 15,-2 1 130-15,-5 1 17 0,-6-3 11 16,-2 0 6-16,-3 0 6 16,2-6 1-16,-3-2 1 15,0-1-2-15,2-4-2 16,-4-1-2-16,11 0-1 16,1-2-5-16,3 0-7 15,6-1-2-15,-1 0 0 16,0 0-1-16,0 0-4 15,0 0-3-15,0 0-1 16,0 0 0-16,0 0 2 16,14 5 2-16,4 1-2 15,33 20 0-15,-30-15 1 16,7 8 0-16,2 4 3 16,0 7 0-16,-3 4-2 15,-1 2-1-15,-7-2-5 16,-4-2-9-16,-4-2-38 15,-5-2-26-15,-3-5-123 16,-2-7 126-16</inkml:trace>
  <inkml:trace contextRef="#ctx0" brushRef="#br0" timeOffset="40061.349">10078 4696 565 0,'2'11'141'16</inkml:trace>
  <inkml:trace contextRef="#ctx0" brushRef="#br0" timeOffset="40444.34">10073 4749 434 0,'-20'75'201'16,"5"-57"-64"-16,0 0-76 15,-4 3-10-15,3 1 2 16,2-1-1-16,-1 5-4 0,2 0 5 15,6 0-7 1,1 0-5-16,8-3-16 0,3-1-8 16,9-4 4-16,2 1 1 15,6-3-6-15,2-1-4 16,3-3-10-16,2 0-2 16,-2-5 0-16,1-3 4 15,1-4 1-15,-1-3 5 16,-4-4 10-16,-1-3 6 0,-9-2 11 15,-2-2 2-15,-6-3 1 16,-2-5-5-16,-7-6-13 16,-2-3-3-16,-10 0-14 15,-5 0-1-15,-12 3-5 16,-6 0-4-16,-2 3-2 16,0 7-2-16,12 5-48 15,7 7-38-15,6 5-27 16,6-2 3-16,5 4 57 15,-1-1 19-15,8 0-51 16,-3 0-37-16,0 0-69 16,15 1 107-16</inkml:trace>
  <inkml:trace contextRef="#ctx0" brushRef="#br0" timeOffset="41153.852">10610 5172 1220 0,'0'8'232'15,"1"-6"-454"-15,3-1-14 0,-2 2 171 16,-2-3 151-1,0 0 71-15,0 0-16 0,0 0-47 16,0 0-16-16,0 0-6 16,0 0-10-16,0-2-22 15,-1 1-9-15,-1-9-9 16,-6-15 5-16,-10-35 4 16,9 25-1-16,4-1-5 15,-3-3-8-15,7 6-13 16,1-1-3-16,-1 2-6 15,5 5 3-15,-3 2 2 16,4 1 0-16,0 4-5 16,1 5-2-16,0 3-3 15,-2 6-2-15,1 4-3 16,-3 0-1-16,4 5 0 16,-6-3 1-16,0 0 2 15,0 0-2-15,11 20-2 16,31 30 2-16,-26-23 2 0,-4-1 4 15,1 2 6-15,4 2 1 16,-2 3 1-16,1 1 0 16,2 0 0-16,1 1 1 15,-1-9 0-15,0-4 0 16,-1-7 1-16,-2-2 1 16,2-5 0-16,1 0 2 15,4-5-1-15,-3 0 1 0,5-4 5 16,0-4 3-16,-2-3 5 15,3-3 3-15,1-5 2 16,-6-4 1-16,1-7 2 16,-5-2 1-16,-6-3-7 15,-5 1-7-15,-1-1-21 16,-5-2-9-16,-6-2-9 16,-1-2-1-16,-4 4 1 15,4 1-23-15,6 5-138 16,2 1-80-16,11 1 153 15</inkml:trace>
  <inkml:trace contextRef="#ctx0" brushRef="#br0" timeOffset="41368.278">12952 4635 1528 0,'12'-11'382'0</inkml:trace>
  <inkml:trace contextRef="#ctx0" brushRef="#br0" timeOffset="41947.773">12985 4609 617 0,'30'-15'255'15,"-28"17"-117"-15,-2-2-118 16,2 0 5-16,-4 0 25 16,1-1 20-16,0 0 21 15,0 0 0-15,-1 0-17 16,-17-8-17-16,-35-27-26 16,24 15-11-16,-7 2-9 15,-8-1-3-15,-1 5-7 16,-4 6-1-16,4 4-2 15,3 4-3-15,1 7 1 16,3 3 1-16,2 8 3 16,7 9 3-16,-2 8 0 15,2 8 0-15,-1 2-3 16,-5 2 0-16,7 1-1 16,1 1-2-16,8-2 1 15,2-2 1-15,8-7-1 0,3-2 0 16,8 2 1-16,4-2 1 15,7 2 2-15,5-1 3 16,2-9 1-16,2-4 1 16,3-4 0-16,-2-5 1 15,-1 0 0-15,1-1-1 16,-7-9-2-16,1 3 2 0,-2-5 3 16,-3-2 1-16,3-4 3 15,-4-4 2-15,3-10 0 16,0-2-3-16,-4-7-1 15,3-6 1-15,-6-2 5 16,1 2 8-16,-1 7 6 16,-2 6-4-16,-1 11-10 15,1 3-9-15,-1 2-11 16,7 4-1-16,8 8-1 16,4 5 1-1,9 10 1-15,1 1-1 0,1 4-15 16,-3 1-18-16,-5-6-45 15,-2-5-24-15,-7-9-48 16,1-3-18-16,4-9-37 16,2-7-58-16,9-17 176 15</inkml:trace>
  <inkml:trace contextRef="#ctx0" brushRef="#br0" timeOffset="43427.382">13311 4628 1480 0,'12'9'344'16,"-2"4"-538"-16,1 3 9 0,-3 6 135 15,-5 2 74-15,-3 7 14 16,0 3-5-16,-6 5-1 15,-5 1-11-15,-8-6-13 16,2 3-1-16,1-7-7 16,2-4 0-16,7-6 2 15,0-2 0-15,4-9 1 16,2-3 0-16,1-3 5 16,0-3 0-16,0-1 6 15,0 1 3-15,0-1 12 16,0 1 7-16,0-1-1 15,0 0-4-15,0-6-15 16,4-20-6-16,11-32 1 16,-3 28 0-16,1-8 0 15,0-7-3-15,1-11 2 16,1-3 6-16,0 1 3 0,-1 3-2 16,2 12-7-16,-2 3-5 15,0 14-4-15,0 8 1 16,2 6-2-16,0 6-3 15,4 7-2-15,1 4-1 16,0 6-1-16,1 6 0 16,-8 4 2-16,-3 4 0 15,-5 5 4-15,-5 1 0 16,-3-1 1-16,-5-4 1 0,-3-4 0 16,-4-4 1-1,-2 3-1-15,-6-4 1 0,-5-1-2 16,3-1 0-16,-5-9-1 15,5 1 1-15,3-5 0 16,2-2 0-16,6 1 1 16,4-3 2-16,7 4 0 15,-1-1-1-15,3 0-1 16,0-1-1-16,0 1 3 16,0 0 5-16,14 28 4 15,46 39 0-15,-21-28-5 16,4 4-4-16,3 4-1 15,-3 4-1-15,-4 1 0 16,-5 0-2-16,-9-8-19 16,-5-6-15-16,-10-13-28 15,-5-10-16-15,-3-9-18 16,1-7 2-16,5-20-136 0,5-7-15 16,6-16 60-16,6-3 20 15,0 3 163-15,-1 4 28 16,-1 9-32-16,-7 7-11 15,-9 10-5-15,-1 8-14 16,-3 11 2-16,1 2 8 16,-1 10 19-16,3 1 37 15,-2 0 66-15,1 1 29 16,2-6 46-16,-2-4 8 0,0-3-7 16,-4-4-7-16,1-2-17 15,-2 0-15-15,0-1-34 16,0 0-22-16,10-21-32 15,19-43-9-15,-17 22-6 16,-2-6-1-16,3-14-8 16,1-3-3-16,3-4-13 15,0-2 2-15,5 14 4 16,-2 3 2-16,-4 17 3 16,1 5-4-16,-4 12-5 15,-3 5-5-15,-1 9-4 16,-4 4-6-16,-4 3-7 15,1 0-2-15,-2 0 4 16,0 0 3-16,4 15 10 16,3 10 1-16,6 36 0 15,-11-25 1-15,-3 11 0 0,-2 0 0 16,-2 9 1-16,0 4-1 16,2 0 0-16,-1 2 0 15,4-6-1-15,0-2 1 16,5 0-1-16,-1-1 1 15,4-5-1-15,3-2 0 16,0-11 1-16,1-4 0 16,0-9 2-16,0-6 2 15,-3-5 1-15,0-4 2 16,-6-4 3-16,-1-2 2 0,-1-1 4 16,-1-1-1-16,0-1-6 15,0 1-4-15,-2-6-8 16,-6-19-1-16,-27-33-3 15,5 23 0-15,-11-5-1 16,-2 0 0-16,4 2 2 16,7 5-12-16,11 4-32 15,5 3-8-15,4 3-3 16,1-3 7-16,4 0 4 16,6-2-10-16,5-11-40 15,8-6-20-15,6 3-17 16,3-3-5-16,5 7-15 15,2 2-12-15,0 1-78 16,1 4 149-16</inkml:trace>
  <inkml:trace contextRef="#ctx0" brushRef="#br0" timeOffset="43696.663">14413 4364 274 0,'15'-2'186'0,"-1"5"-9"16,-1 1-21-16,1 1-9 15,7 7-28-15,0 0-12 16,4 4-23-16,2 4-8 16,4 2-14-16,4 4-9 0,7 9-8 15,1 2-3-15,1 2-10 16,-1-2-5-16,-9-6-19 16,-6-7-7-16,-6-2-6 15,-6-5-5-15,0-4-10 16,2-2-6-16,-3-7-24 15,3 0-16-15,-6-3-55 16,-3 0-29-16,-6-1-63 16,-2-4 124-16</inkml:trace>
  <inkml:trace contextRef="#ctx0" brushRef="#br0" timeOffset="44151.482">15072 4205 1135 0,'52'24'234'16,"-40"5"-392"-16,-1 7-55 16,-4 8 117-16,-7-1 136 0,-7-10 62 15,0 2 5-15,-2 5-3 16,2 3-30-16,-4 3-33 16,1-1 4-16,0-3 12 15,-1-4 3-15,-2-2 4 16,4 7-2-16,-2-5-20 15,-1 0-10-15,0-3-16 16,-2 1-6-16,-1 3-9 16,-3 3-2-16,5 0-7 15,-4-8-4-15,11-9-23 16,1-10-16-16,5-8-45 16,2-3-10-16,10-5-11 15,5-5-30-15,15-18-139 16,5-9 189-16</inkml:trace>
  <inkml:trace contextRef="#ctx0" brushRef="#br0" timeOffset="44527.478">16142 4439 1436 0,'20'15'318'15,"-1"9"-499"-15,-4 13 1 16,-4 5 74-16,-15 2 160 16,-2 3 9-16,-2 10 6 15,-1 3-11-15,-2-1-33 16,-1-8-4-16,-1-7-3 15,0-5 1-15,2-9-5 16,-1-1-5-16,4-14-4 16,2-6-6-16,2-5-7 15,0-4-1-15,-3-10-14 16,-2-7-13-16,-6-9-32 16,-1-5-6-16,2-4-29 15,-1-1-28-15,5-2-61 16,1-2-43-16,-4-4 140 15</inkml:trace>
  <inkml:trace contextRef="#ctx0" brushRef="#br0" timeOffset="44855.602">15668 4462 737 0,'18'-5'204'0,"4"0"-183"16,12-2-81-16,1 2 49 16,6-2 91-16,0-2 9 0,9-3-6 15,4-2-4-15,8 0-10 16,5-1 0-16,-2 2-6 16,3 4-8-16,-1 5-10 15,1 3 0-15,0 1-3 16,-5 2-5-16,-9 5-16 15,-7 2-9-15,-11 2-32 16,-6-5-19-16,-10-1-30 16,-5-1-16-16,-5-4-18 15,2-2-11-15,1 0-35 16,0-3-39-16,2-1 121 16</inkml:trace>
  <inkml:trace contextRef="#ctx0" brushRef="#br0" timeOffset="45374.938">17090 4403 1353 0,'0'3'315'15,"-11"12"-516"-15,-8 5 30 0,-13 5 171 16,-5 7 39-16,-4 9 5 16,0 5-7-16,8 5-19 15,2-2 0-15,10-3 2 16,5-2 2-16,8-7 4 16,1-5 0-16,6-10-1 15,4-4 2-15,0-7-1 16,8-1 4-16,6-3-2 15,1 1-4-15,14-4-11 16,1-3-8-16,7-3-6 16,3-5-2-16,0-1 0 15,0-3 0-15,-5-1 3 16,1 1 0-16,-8-5 0 16,-2-2-1-16,-5-5 0 15,-4-6-1-15,-4-5 1 16,-2 0 1-16,-6 2-1 15,-5-3-1-15,-6-4-3 0,-9 0 0 16,-12-4 0-16,-9 6 2 16,-5 13-4-16,-2 7-19 15,4 10-54 1,3 4-21-16,1 4-33 0,2 2-11 16,6-1-76-16,5 0 144 15</inkml:trace>
  <inkml:trace contextRef="#ctx0" brushRef="#br0" timeOffset="46184.709">17633 4946 1250 0,'13'10'38'0,"-6"3"-239"16,0-2-305-16,-4-1 379 16,-5-7 318-16,4 1-35 15,3-2 82-15,-5-2-149 16,0 0-22-16,0 0 16 0,9 1 12 15,5-2-12 1,32-10 1-16,-32-5-15 0,4-4-14 16,3-5-24-16,-2-6-9 15,-3-10-8-15,2-9-3 16,-3-10-6-16,4-4-1 16,4-4-1-16,1 7 0 15,8 5-1-15,-2 8 1 16,-1 9 3-16,-1 2 5 0,-5 4 0 15,-1 9 0-15,-2 8-9 16,-1 7-5-16,-2 11-6 16,-2 4 0-16,0 15 1 15,4 7 1-15,-6 4 4 16,1 0 1-16,-5 4 2 16,0-1 0-16,1 11 0 15,0 4 0-15,-2 1 1 16,3 3 1-16,-4-2 0 15,0 0 0-15,4-5 1 16,-2-4-2-16,5-9 1 16,0 0-1-16,2-7 1 15,-1-1 1-15,2-6 3 16,3-5 2-16,0-4 2 16,0-7 3-16,0-2 2 15,-3-2-1-15,-4-5 0 16,1-3-1-16,-3-6-3 0,2-4 0 15,0-8-4-15,-2 0 0 16,-4-12-2-16,-2-6-1 16,-2-15-2-16,0-4-1 15,-2-9-2-15,2 1-4 16,-1 10-6-16,4 5 1 16,2 21-7-16,-1 3-5 15,0 10-23-15,-1 2-25 16,-2-3-77-16,1 2-40 15,1-2-38-15,-2-2 4 0,2-2-16 16,1 2 151-16</inkml:trace>
  <inkml:trace contextRef="#ctx0" brushRef="#br0" timeOffset="46401.13">19258 4226 1207 0,'9'14'56'0,"-7"10"-222"0</inkml:trace>
  <inkml:trace contextRef="#ctx0" brushRef="#br0" timeOffset="46649.469">19243 4307 494 0,'-46'127'197'0,"32"-84"-81"0,1 0-33 15,-3 7-11-15,-1-3-8 16,2-1-16-16,-4-4 3 16,4-9 14-16,3 1 4 15,2-7-16-15,8 0-5 16,8-3-7-16,4-1 0 0,8-2-12 15,4 0-4-15,4-2-10 16,5 3-4-16,13-2-7 16,3 1-4-16,10-5-4 15,-2-1-2 1,0-8-10-16,-2-3-6 0,-4-5-36 16,-4-7-15-16,-6-7-58 15,-6-6-37-15,-4-9-57 16,-3-4 127-16</inkml:trace>
  <inkml:trace contextRef="#ctx0" brushRef="#br0" timeOffset="47099.592">19094 4313 496 0,'1'0'154'0,"-1"0"-156"16,0 2 28-16,0-2 82 15,0 0 19-15,0 0 5 16,10 0-19-16,16-1-33 16,31-5-3-16,-18-5-1 15,3 0-9-15,3-1-29 16,7-3-15-16,1 4-21 15,3 1-2-15,-3 2-14 16,-5 3-13-16,-6 2-16 16,-8-1-27-16,-5 3-48 15,-3 0-27-15,-9 0-126 16,-5 0 170-16</inkml:trace>
  <inkml:trace contextRef="#ctx0" brushRef="#br0" timeOffset="47494.136">19310 4585 407 0,'46'-5'187'0,"3"2"-62"16,2 1-78-16,0-2 31 16,-2 4 4-16,-9 0-2 15,-9-1-5-15,0 7-66 16,-8-2-37-16,-7 6-88 16,0-2-75-16,-11-3 117 15</inkml:trace>
  <inkml:trace contextRef="#ctx0" brushRef="#br0" timeOffset="47834.698">20099 4774 830 0,'7'31'246'0,"-1"-2"-172"16,-8 6-469-16,-4 12 56 15,-3-2 175-15,-7-15 150 16,5 0 102-16,6-12 26 16,1-4-76-16,4-9-82 15,-3-9 34-15</inkml:trace>
  <inkml:trace contextRef="#ctx0" brushRef="#br0" timeOffset="76445.681">532 12789 495 0,'-1'0'161'0,"0"0"-211"16,-1 1-29-16,0 1 8 15,-5-1 26-15,-1 2 101 16,-2 2 42-16,-1 0 36 16,-27 14-2-16,30-19-22 0,1-2-11 15,3 1-28-15,1 0-11 16,2-1-19-16,0 2-9 15,0-1-6-15,0-1-2 16,0 2-3-16,-1 0 2 16,1 0-5-16,1 0-2 15,0 0-6-15,0-1-4 16,0 0-5-16,0 0-1 16,7-4 1-16,9-4 0 15,27-19-1-15,-28 20-1 0,-1 0 1 16,0 4 0-16,-2 1 0 15,1-2 0-15,1 2 0 16,-5 2 0-16,0 1 1 16,-1 5 0-16,0 3 3 15,4 1 1-15,-3 1 1 16,0 1 0-16,1 0-2 16,0 1-1-16,0 1-3 15,0-3 1-15,-1 0 1 16,-1 0 0-16,-1-1 3 15,-1 1 0-15,-3 2-1 16,2-1 0-16,-5 7-3 16,0-2 0-16,-5 4 2 15,-3 1 0-15,-1-5 8 16,0 0 1-16,-3-2-1 16,2 1-2-16,-3-2-6 0,3 2-1 15,1-5-1-15,3-2 1 16,2-1-1-16,-2-3 1 15,5-2-1-15,-1-2 0 16,2 0-1-16,0 0 0 16,0 0-2-16,0 0-2 15,0 0 0-15,0 0 1 16,0 0-1-16,0 0 2 0,0 0-1 16,11 7-1-1,4 2 1-15,30 20 1 0,-27-20 1 16,-2 3 1-16,2 0 0 15,-2 2 0-15,-1 4 1 16,-1-3-1-16,-7 1 1 16,-1-2 1-16,-6-1 1 15,0 1 3-15,-6 1 6 16,-2-2 2-16,-1 2 6 16,-6-4 6-16,0-3 8 15,0 1 1-15,-7-7-8 16,2 1-9-16,-2-3-31 15,-1 0-20-15,5-2-58 16,0 0-49-16,0-4-152 16,1-3 182-16</inkml:trace>
  <inkml:trace contextRef="#ctx0" brushRef="#br0" timeOffset="76898.369">897 12754 454 0,'88'9'196'0,"-74"-7"-128"15,1 4-5-15,9 1-32 16,-2 0-9-16,0 3 28 15,-2-4 18-15,-1 1 19 16,1 0-1-16,3 3-27 16,-3 1-17-16,8 4-27 15,2 0-7-15,3 9-6 16,3 5 0-16,0 7-1 0,1 5 0 16,-4-3-9-16,-4-3-15 15,-2-5-59-15,-6-5-59 16,0-2 86-16</inkml:trace>
  <inkml:trace contextRef="#ctx0" brushRef="#br0" timeOffset="77267.602">1338 12748 1043 0,'4'5'367'0,"-4"-5"-425"16,-1 0-227-16,0 0-57 15,0 0 67-15,-3 27 215 16,-7 26 162-16,4-30 89 16,-1 1-40-16,2 10-64 15,-2 6-31-15,-2 7-31 0,-2 0-9 16,1-8-6-16,1-1 1 16,2-10-13-16,4 1-25 15,1-8-102-15,0-3 87 16</inkml:trace>
  <inkml:trace contextRef="#ctx0" brushRef="#br0" timeOffset="78062.925">1743 12715 1115 0,'3'5'313'0,"-1"-8"-530"15,3 6-54-15,-5-3 70 16,0 0 94-16,3 0 225 15,8 0 51-15,1 1-20 16,31 3-28-16,-27 0-44 16,4-2-21-16,0-1-14 0,-5 2-7 15,5-1-5-15,-6 1-2 16,-3 1-13-16,0 4-2 16,-2-1-3-16,1 2 0 15,-4 3 0-15,3 0-2 16,-2 3 0-16,-3 3 1 15,5-1 4-15,-6-2 0 16,-3 1-1-16,0 2 0 16,-4 1-1-16,4 5 3 15,-5-1 3-15,-2-2 1 0,-3 3-1 16,-4-2-3-16,-2 0-4 16,-4 0 1-16,-1-5 3 15,-2-4 2-15,-1-5 0 16,3-1-1-16,6-2-8 15,2-2-1-15,7-1-3 16,1 2-2-16,2-6-3 16,3 1-5-16,-1 0-5 15,1 0-3-15,0 0 1 16,0 1 5-16,0 0 3 16,0 0 2-16,18 8 2 15,28 16-1-15,-26-19 1 16,-2 3 1-16,-3 0 0 15,5 2 1-15,-5 1 0 16,-4 0 1-16,0-1 0 16,-3 0 1-16,-1 2 0 15,-4 1 1-15,1 6 0 0,-7-2 4 16,-4 4 6-16,-1 0 3 16,-5-1 11-16,-1 4 3 15,-6 0 3-15,-3 3-2 16,-8 0-10-16,-3-1-9 15,-2-1-38-15,-1 0-41 16,0 0-256-16,0 3 219 16</inkml:trace>
  <inkml:trace contextRef="#ctx0" brushRef="#br0" timeOffset="161389.603">16971 16247 473 0,'28'38'123'0,"-28"-36"-216"16,0-4-32-16,0 1 75 16,-1 0 57-16,0 0 113 15,0 0 11-15,0 0-36 16,0 0-29-16,-1-1-36 16,1 2 2-16,0 0 14 15,0-1 7-15,0 0 8 0,1 1-5 16,-1-1-20-16,0 0-8 15,1 0-13-15,0-1-4 16,0 1-6-16,0 0-2 16,0-1-3-16,4-13-1 15,3 1 0-15,31-30 1 16,-13 29 2-16,3 3 1 16,4 1 0-16,2 0 1 15,-2 6 4-15,-2 0 5 16,-6 1 7-16,2 4 0 0,-6 0-7 15,6 4-5-15,0 4-8 16,0-3 0-16,1 4-2 16,-2-1-1-16,-5 4 1 15,0 5 2-15,-4-2 3 16,-4 6 3-16,-3 1 2 16,-2 1 1-16,-7 2 1 15,-5 2-1-15,-5 5 1 16,-4 3-1-16,-7 5-3 15,0-2-1-15,-6-3-1 16,-6-2 0-16,3 0-2 16,-3 3-3-16,2-2-3 15,2-4 0-15,-3-5 1 16,0-2 0-16,-1-7-3 0,0 0-2 16,1-8-7-1,-3-2 0-15,-1-5 4 0,4-1 4 16,2-2 6-16,1-6 3 15,7-4 5-15,4 5 1 16,4-3 2-16,5 2 0 16,6 2 2-16,0-6-1 15,8 2 1-15,3 3 2 16,5-2 12-16,9 0 8 16,8 1 14-16,8 1 6 0,7 2 1 15,4 5 1-15,-1 6 2 16,3 0-3-16,-5 10-11 15,-2 0-5-15,-4 5-9 16,-1 1 0-16,-4-1-3 16,1-1-4-16,-5 3-11 15,-7-1-9-15,-4 0-14 16,-4 1-10-16,-8-9-32 16,0 1-26-16,-1-8-125 15,-1-6-121-15,5-12 203 16</inkml:trace>
  <inkml:trace contextRef="#ctx0" brushRef="#br0" timeOffset="162767.182">17969 16170 829 0,'32'29'323'0,"-31"-28"-224"16,3-1-65-16,0-2-17 15,-4 1 20-15,0-1 35 16,6 1 9-16,13-1-11 15,30-6-12-15,-26 1-24 16,3 6-7-16,1-1-8 16,-5 0-4-16,4 6-2 15,-1-1 0-15,1 3-3 16,6 1-1-16,-2 0-2 16,1-1 0-16,-5 1 4 0,-3-5 2 15,-3 3 1-15,-3-2 1 16,-2 2-5-16,-2-2-2 15,-6-3-3-15,-3 0-1 16,-2-2 2-16,-1 1 1 16,-1 1 0-16,0 0-3 15,0 0-5-15,0 0-4 0,-1 0 0 16,-1-2 0 0,1 1 2-16,0 0 1 0,-4-1 0 15,-11-5 0-15,-34-23 1 16,30 18-1-16,-3-5 0 15,-5 2 0-15,6 4 0 16,-2-1 2-16,1 3-1 16,3 2-1-16,3 5-5 15,-5-2-3-15,-1 3-7 16,1 2 0-16,-7 5-1 16,4-1 3-16,1 8 5 15,-4-2 3-15,2 0 5 16,-2 3 2-16,-1-1 8 15,4 6 3-15,5 1 6 16,4 2 3-16,9-1-2 16,3-4-2-16,4 1-3 15,0 0-1-15,3-1 1 0,2 3-1 16,0 4-1 0,5 2 0-16,-3 2 0 0,1-3 1 15,-1 1 1-15,-1-1 0 16,4 2-2-16,-3-2 0 15,2 3 2-15,-5-8-1 16,-2 5 0-16,-2-5-1 16,-2-4-4-16,0 3-1 15,1-9-1-15,-1 3 2 16,1-8-1-16,-1-4 1 0,1 0 0 16,0-2-1-16,1 1-1 15,0 0-1-15,0 0-4 16,0 0-1-16,0 0-1 15,0-1-1-15,2-1 1 16,21 0 1-16,30-7 1 16,-25 7-1-16,-1-2 1 15,0 1 0-15,1 4 0 16,-6 1 0-16,4 4 0 16,1-1-2-16,-1 5-3 15,6 0-2-15,-5 5-1 16,0 0 2-16,-5 1 3 15,-3 2 1-15,-5 2 2 16,-1 2 0-16,-3-1-1 16,-4 1 1-16,-1-2 1 15,-2-2 0-15,-2 2-1 0,-1-4 0 16,-4-4-2-16,-1 2 1 16,-4-3 3-16,-1-1 3 15,-2-1 9 1,-3 1 4-16,-1-2 2 0,-2 0 1 15,-5-4-6-15,0-4-3 16,-4 1-7-16,-2-1-3 16,-1 0-6-16,0 2-4 15,-5-7-14-15,0 0-5 0,-5 1-15 16,1-3-8-16,2 5-27 16,5-2-23-16,7-3-94 15,7 0-100-15,11-12 187 16</inkml:trace>
  <inkml:trace contextRef="#ctx0" brushRef="#br0" timeOffset="163696.216">18812 16175 1224 0,'3'0'450'15,"-1"0"-320"-15,2-1-151 16,3-5-16-16,2-5 24 15,30-35 15-15,-30 36 26 16,1 2 0-16,-1 2-7 16,1 0-8-16,3 2-5 15,1 1 1-15,7 0 6 16,2 2 2-16,5 2 2 16,1 2-1-16,-3 4-4 15,-1 3-4-15,0 0 1 16,4 4 0-16,6 1 2 15,2 3 2-15,-6 1-3 16,-4 0-4-16,-3 2-2 16,-5-1-3-16,-3 0 0 15,-1-2-1-15,-6 0-1 0,-2-2 1 16,-4-3-1-16,-2 0 1 16,-1 4 2-16,-6 3 0 15,-4 3-1-15,-4-2 1 16,-7 0 0-16,-3 1 1 15,-5-1 1-15,-3 1 0 16,1 0-4-16,-7-2 0 0,-3 1-2 16,-1 5-2-1,-9 1 1-15,4 1 0 0,-4 2-1 16,6-2 0-16,6-2-2 16,2 1-1-16,14-1 0 15,2-3 1-15,8-4 5 16,4-3 4-16,9-7 4 15,-3-3-1-15,10 1-1 16,0-2 0-16,3-1 6 16,11 0 6-16,6-1 13 15,8-4 5-15,8-5 3 16,6-1-4-16,5-2-12 16,4-1-6-16,2 2-9 15,-5 0-4-15,3 3-2 16,-3 1-1-16,-1 5-2 15,2 4-3-15,-7 2-10 16,1 3-12-16,-9 2-58 16,1 3-55-16,-6 1 85 0</inkml:trace>
  <inkml:trace contextRef="#ctx0" brushRef="#br0" timeOffset="197552.517">2639 11432 637 0,'59'53'229'15,"-58"-52"-238"-15,-1-1-75 16,1 2-3-16,-1-2 18 16,0 0 104-16,0 0 51 15,0 0 26-15,0 0 0 16,0 0-29-16,0 0-21 0,0 0-25 16,0 0-7-16,0 0-6 15,0 0-3-15,0 0-2 16,0 0-3-16,0 0 0 15,0 0 2-15,0 0-1 16,0 0-1-16,0 0-1 16,0 0 1-16,0 0-2 15,3 6-1-15,2 7-5 16,1-1-2-16,18 33-1 16,-18-31 0-16,-1-6 7 15,1 0 7-15,-2-2 16 16,0-4 7-16,4 3 6 15,1 2-2-15,2-2-9 16,4 2-6-16,3-4-12 16,-1 3-4-16,-2 2-6 15,-1-2-2-15,-4-1 0 0,1-1-1 16,0-4 2-16,-2 3 0 16,1 1 0-16,-2-2 1 15,2 7 0-15,2-1 1 16,-1-2 0-16,2 1 1 15,-4-5 3-15,1 4 1 16,-3 0 3-16,0-4 1 16,4 3 0-16,-3-2-3 15,3 3-2-15,0 0-2 16,-1 0-4-16,0-2-2 0,-1 0-1 16,2-2 0-16,-5-1-1 15,-3 1 0-15,-1-2-2 16,-2 0 1-16,0 0 1 15,0-1 1-15,0 0 1 16,0 0 1-16,0 0-1 16,0 1 0-16,0 0 2 15,0 0 2-15,4 0 1 16,10 2 1-16,4 1-2 16,28 3-2-16,-26-6 2 15,-1-1 1-15,1-1 1 16,-2 2 2-16,2 0-3 15,-4-1 0-15,-1-2-4 16,0-1-1-16,-1 0-2 16,0 2-1-16,-4-1 0 15,-4 0 0-15,-3 3 0 0,0 0 2 16,-3 0 1-16,0-1 2 16,0 0 1-16,2 0-1 15,13-2-2-15,6 0-2 16,28-5-2-16,-34 1-1 15,2-1 1-15,-2 0 0 16,0 0 0-16,1 0 1 16,2 1 2-16,5-1-1 15,4 0 1-15,4 0-1 16,1-6-1-16,0 6-1 0,1-3-1 16,-6 3-1-16,0 5 1 15,-4-2 0-15,1 3 0 16,-1-4 1-16,1 0 0 15,2 2 0-15,5-1 1 16,5 0 1-16,0 2-2 16,6 0 1-16,2 0-2 15,1 3 0-15,1 1 1 16,-5 1-2-16,-3-1 2 16,-4-1 0-16,-3 2 0 15,-1 1 2-15,-4-1 2 16,3 0 0-16,1-2 4 15,0 0 0-15,0 0 0 16,-1-2 1-16,0-4-1 16,0 1 1-16,1 0-2 15,1 2 1-15,-4 1-3 0,1 0-1 16,-1-1-2-16,-4 1 0 16,1 2 0-16,-5-1 0 15,6 0 5-15,7-4 5 16,4 2 1-16,5-2-2 15,0 2-6-15,-5 1-6 16,-2 0-1-16,-1 2 0 16,0 0 0-16,-1 0 1 15,2 0 0-15,1 2 0 16,1 1 0-16,0 0 0 0,-4 1-1 16,0-2 1-16,-1 1 0 15,4 2 0-15,2 1 1 16,2 1 0-16,4 0 2 15,-1 2-1-15,0-2-1 16,-4 0 1-16,-4 1 0 16,-3-5-1-16,-7 4 1 15,1-3 1-15,-6-2 3 16,3 2 1-16,4 1 0 16,-1-1 0-16,4 1-4 15,0-1-1-15,-3-2-1 16,1 0 1-16,-5 1 1 15,-6 1 2-15,-3 0 3 16,-5-2 2-16,-4-1 2 16,-3-1 0-16,-1 0 1 0,0 0-1 15,0 0 0-15,0 0-1 16,0 0-4-16,0-1-2 16,0 1-4-16,0 0-2 15,0 0-1-15,0 0-8 16,0 0-38-16,0 0-38 15,0 0-104-15,0 0-48 16,30 15 141-16</inkml:trace>
  <inkml:trace contextRef="#ctx0" brushRef="#br0" timeOffset="203691.327">779 14323 543 0,'-9'-7'186'16,"3"2"-205"-16,1-2-39 15,3 1-6-15,-2-3 4 16,3 1 77-16,-2-2 50 0,1 7 43 16,1-2 8-16,-1 3-15 15,2 2-16-15,-1 0-23 16,0-1-6-16,-1 0-21 15,1 1-11-15,1 0-14 16,0 0-6-16,0 0-8 16,0 0-3-16,0 0 0 15,0 0 6-15,0 0 15 16,7 15 7-16,20 42 6 16,-16-26-3-16,0 6-3 15,1 1 0-15,-2 0 0 16,-1 3 3-16,-2 1 1 15,-3 3 2-15,-1 0 4 16,-3-1 1-16,-2-5-2 16,-1 1 0-16,-4 5-1 15,-2 1-1-15,-3 2-2 0,0 2-2 16,-3 0-5-16,2 2-2 16,-2-1-6-16,1-1-1 15,-1 1-2-15,0 2 0 16,-2 0 1-16,0 3-2 15,0 0-4-15,2-2-1 16,3 3-4-16,1-6 0 16,1-6 1-16,2-5 0 0,-1-1-1 15,2 4 1-15,3-5-1 16,0 1 0-16,0-3 0 16,3-4 0-16,-1 2 0 15,2-4 0-15,3-2 0 16,-2-3 0-16,3-4 0 15,-2-2 0-15,2-5-1 16,3-2 1-16,0 0 0 16,3 2-1-16,0-3 1 15,1-1 1-15,2-2 1 16,4 2 2-16,3-2 1 16,3 4 0-16,4-3 0 15,1-2 0-15,0 1 0 16,0 0 1-16,1-2 2 15,1-1 2-15,-1-2 1 16,0 1-1-16,-1 3-1 16,-2-1-2-16,0 1 0 0,2-1 1 15,3-3 2-15,1-1 0 16,4-2 0-16,0 2-1 16,0-1 0-16,-2-1 1 15,0 1 2-15,0 1 1 16,1-1-1-16,0-1 1 15,4-1-1-15,-10-5-1 16,5 3 0-16,-1 1-1 16,1-1-3-16,6 0 0 0,-1-1-3 15,2 2 1-15,-2 1-2 16,0 1 0-16,-2 0-2 16,-2-1 0-16,1 2 0 15,1 0 0-15,-4 1 0 16,-1 0 0-16,0-2 1 15,3 0-1-15,5 0 0 16,2 1 2-16,0 0-1 16,0-3 2-16,5 0 9 15,6 1 3-15,-1-6 2 16,-4 4-1-16,-4-2-10 16,-5 1-4-16,2 4-2 15,3-1 0-15,4-1 9 16,3 0 1-16,-1-1 0 15,0 1 0-15,-5 0-8 16,-6 0-1-16,-1 2-2 16,-4 3 0-16,-1 0 1 15,3 1 0-15,-3 2 1 0,6-5 0 16,-1 6 0-16,2-2-1 16,-2 0 0-16,0 4-1 15,-1-4 0-15,-3 3 1 16,3-3-1-16,-2 1 0 15,-6 0 0-15,4-2 0 16,-2 2 1-16,-1-2-1 0,4 1 0 16,-6 1 0-1,-2-4 1-15,0 2-1 0,2-2 1 16,1-1-1-16,0 1 0 16,1 1 1-16,-2-1-1 15,1 0 0-15,-3 1-1 16,1 0 1-16,-3-2 0 15,-3 0-1-15,2 2 1 16,-3-3 0-16,1 3 0 16,2-3 1-16,1 4 0 15,1-3-1-15,1 1 0 16,0 0 1-16,1 1-1 16,1 0 0-16,2 1 0 15,0 0 0-15,1 0 0 16,-2 0 0-16,-2 0-1 15,-4-1 0-15,-6 1 0 16,-2-2 1-16,-7 4 0 16,0-2 0-16,-3 0 0 0,-2-1 0 15,0-3 0-15,-3 0-1 16,0 0-1-16,0 0 0 16,0 0 0-16,0 0-1 15,0 0-1-15,0 0-4 16,0 0-10-16,0 0-10 15,0 0-31-15,0 0-24 16,0 0-79-16,0 0-71 0,0 0 147 16</inkml:trace>
  <inkml:trace contextRef="#ctx0" brushRef="#br0" timeOffset="-196926.762">645 16296 441 0,'0'0'142'0,"0"0"-193"0,0 0-51 16,0 0 20-16,0 0 39 16,0 0 120-16,0 0 42 15,0 0 11-15,0 0-14 16,0 0-37-16,0 0-11 15,0 0-14-15,0 0-2 16,0 0-5-16,0 0-5 16,0 0-13-16,0 0-8 0,0 0-11 15,0 0-3-15,0 0-5 16,0 0-1-16,0 0-1 16,0 0-1-16,0 0 2 15,0 0 1-15,0-1-1 16,-1-1-1-16,-2-2-6 15,-5-13-1-15,-16-26 2 16,11 29 0-16,2 4 4 16,-2 4 1-16,3 0 1 15,-3 3 1-15,2 2-4 16,1 1-4-16,-2 3-7 16,-1 3 1-16,-2 4 5 15,-1 4 4-15,4 3 5 16,3 4 1-16,-1 0 1 15,-3 0 1-15,2 7 5 16,-2 4 6-16,5 3 6 16,3 4 3-16,1-7-6 0,5-1-4 15,3-5-9-15,3-3-2 16,5-1-3-16,-2-1 0 16,2-1-1-16,-3 0 1 15,-2 1 0-15,2 0 1 16,-1-6-1-16,0 0 0 15,-2-7-1-15,0-5-1 16,4 1-2-16,-1-2-2 16,1-2-1-16,2-3 2 0,3-8 2 15,0 0 2-15,5-5 2 16,-4-3 1-16,-2 3 2 16,-2-2 2-16,0-1 4 15,-3 3 4 1,0-3 6-16,3 4 4 0,-1-1 0 15,0 0-1-15,-2-1-5 16,-1 0-1-16,-2-3-1 16,0 2 3-16,-5 0 13 15,-1 1 2-15,-1-5 2 16,-5-1-2-16,-3-1-14 16,-2-2-4-16,-4 5-5 15,0 0-4-15,-3-3-2 16,-1 2-2-16,-1 1 0 15,2 4-4-15,5 4-10 16,0 3-23-16,5 6-110 0,-3 4-227 16,5 14 242-16</inkml:trace>
  <inkml:trace contextRef="#ctx0" brushRef="#br0" timeOffset="-195709.915">3550 16502 864 0,'29'80'362'16,"-29"-80"-146"-16,0 0-288 15,0-1-39-15,0 1 74 16,0 0 56-16,0 0 106 16,0 0 20-16,0 0-21 15,0 0-28-15,0 0-44 16,0 0-13-16,0 0-12 15,0 0 4-15,-1 0 6 0,0-2 0 16,-1 1-8-16,1 0-6 16,0 0-10-16,1 0-4 15,0 0-8-15,-1-1-4 16,1 2-5-16,-1 0 0 16,1 0 1-16,0 0 0 15,0 0 3-15,0 0-2 16,0 0-1-16,0 0 1 0,0 0 0 15,0 0 2-15,0 0 4 16,0 0 0-16,0 0 1 16,4 3-1-16,8-2-3 15,3 13 0-15,24 35-4 16,-27-29 2-16,-8 1 1 16,2 1 1-16,-5-3 3 15,-2 1-1-15,-2 2 0 16,-6-4-1-16,0 5-1 15,-1-3 1-15,-5-3 2 16,0 0 1-16,-2 1 3 16,-4-3 0-16,1 1-3 15,-2 0-1-15,-2-5 1 16,0 1 0-16,3-3 0 16,2-2 0-16,7-3-1 15,6-2-1-15,3-1-3 16,2-1-3-16,1 0-5 0,0 0-3 15,0 0-2-15,0 0 0 16,0 0 8-16,0 0 6 16,3 0 9-16,20 5 4 15,36 6 1-15,-29-7 0 16,2-2-5-16,3 0-2 16,-4-1-6-16,-2 3-12 15,-6-3-57-15,-5 3-40 16,-4-1-103-16,-4-4-102 0,1-3 204 15</inkml:trace>
  <inkml:trace contextRef="#ctx0" brushRef="#br0" timeOffset="-195097.175">3986 16506 805 0,'-5'7'345'0,"4"-7"-221"15,-1 0-179-15,-2 9-107 0,-4 2 45 16,-4 8 142-16,-1-2 66 15,-3 0 56-15,1 6-32 16,1-3-78-16,0 3-23 16,1-1-13-16,6-4-1 15,-3-1 2-15,5-6 3 16,2-5 6-16,1-3-2 16,3-2-6-16,-2-1-5 15,1 0-11-15,0 0-1 16,0 0 7-16,0 0 6 0,0 0 9 15,5 3 2-15,16 4-1 16,31 9-3-16,-25-10-4 16,0-3 0-16,0 4 0 15,0 1-1-15,-3-1 0 16,-3 1 0-16,-3 0 5 16,-6-1 3-16,-2-1 10 15,-6 1 4-15,-1-5 7 16,-1 3 2-16,-1-4 7 15,-1-1 5-15,0 0 1 16,-1 0-2-16,-1 15-14 16,-4 10-11-16,-20 34-12 15,5-30-6-15,-12 1 1 16,-1-3 0-16,1-1 0 16,-4 3-4-16,2-5-34 15,-4-2-24-15,-5-5-70 0,1-7-50 16,0-9 114-16</inkml:trace>
  <inkml:trace contextRef="#ctx0" brushRef="#br0" timeOffset="-194691.405">3837 16575 978 0,'1'1'336'15,"2"-1"-245"-15,-1 1-154 16,-2-1-8-16,0-1 102 16,0 1 37-16,0 0 40 15,0 0-2-15,0 0-46 16,1 0-19-16,21 8-19 16,31 6-4-16,-24-16-11 15,-3-1-4-15,0-4-4 0,-1 2-6 16,3-6-17-1,2-2-17-15,7-3-81 0,1-2-81 16,2-7 127-16</inkml:trace>
  <inkml:trace contextRef="#ctx0" brushRef="#br0" timeOffset="-194481.726">4586 16488 640 0,'-2'12'212'0,"-4"-9"-118"16</inkml:trace>
  <inkml:trace contextRef="#ctx0" brushRef="#br0" timeOffset="-194138.57">4532 16541 689 0,'-62'83'271'0,"47"-63"-184"15,3 2-52-15,6-7-33 16,0-1 0-16,7-4-2 16,4-2 0-16,1-2 1 15,6 1 3-15,5-4 3 0,4 0 2 16,10-3 10-16,4-6 6 15,4 2 12-15,0-3 3 16,-1 5-7-16,0 4-7 16,-7 1-8-16,-3 4-3 15,-7 4 2-15,-6-2 1 16,-3 4 2-16,-1 2 1 16,-5 1 10-16,-2 3 2 15,-8 8-1-15,1 3-1 0,-9 7-16 16,-5-1-4-16,-4-4-7 15,-11-1-1-15,-8-5 2 16,-8 1 1-16,-10 1-8 16,-4-1-11-16,2-1-32 15,5-6-14-15,10-8-77 16,1-7-117-16,3-12 168 16</inkml:trace>
  <inkml:trace contextRef="#ctx0" brushRef="#br0" timeOffset="-193896.15">4352 16543 1248 0,'11'16'527'15,"-8"-14"-292"-15,13 3-229 16,18 3-67-16,7 0 7 16,7 0 51-16,-7-2 2 15,-7-6-57-15,-2 1-85 16,4-6 93-16</inkml:trace>
  <inkml:trace contextRef="#ctx0" brushRef="#br0" timeOffset="-193148.861">586 14667 397 0,'0'-1'139'16,"-2"-1"-105"-16</inkml:trace>
  <inkml:trace contextRef="#ctx0" brushRef="#br0" timeOffset="-192193.689">593 14655 200 0,'0'-1'151'0,"0"0"16"16,0 1-39-16,0 0-53 15,0 0-17-15,0 0-23 16,0 0-4-16,1 0-11 16,-1 0-7-16,0 0-8 15,0 0-3-15,1-1-2 16,0 1 8-16,4 0 11 15,0 0 4-15,3 1 7 16,4 0-2-16,3 1-1 16,33 4 1-16,-26-5-3 15,1-1-2-15,0-3-7 16,1 2-3-16,0-5-5 0,1 0-1 16,-2 3-4-16,-1-3-1 15,0 5-1-15,-2-4 1 16,2-1-1-16,0 3 0 15,-2-3-1-15,-2 4 0 16,-1 2 0-16,0 2 0 16,2 4 0-16,2 3 0 15,-1-3 0-15,0 0 0 0,2 3 0 16,-1-2-1-16,-2 1 0 16,3 0 1-16,-6-3 0 15,-3-1 0-15,-4-3 1 16,-4 2 1-16,-3-4 10 15,0 1 14-15,-2 0 26 16,0 0 9-16,0 0-2 16,0 0-9-16,0 0-18 15,0 0-1-15,0 0 1 16,-1 0 4-16,-1 19-1 16,-6 40-5-16,2-20-7 15,-2 3-4-15,1 4-2 16,-2 1-1-16,1 0-3 15,0 1 0-15,-2 1-5 16,2-4-2-16,1-1-2 16,1-1-1-16,1 5-1 0,0 3 0 15,4-11-2-15,-2 0 1 16,2-5-1-16,1 2 1 16,2 6-1-16,-1-3 0 15,1-3 1-15,-2-3 0 16,1-4-1-16,1 0 1 15,-1 1-1-15,-1 1 1 16,0-2-1-16,1-2 1 16,-1-5 0-16,1-5-1 0,1-7 0 15,0-3 1-15,0-1-1 16,-2 1 0-16,-1 3 0 16,-2-2 0-16,3 2 1 15,0 0-1-15,0-1 0 16,0 5 0-16,0-1 0 15,0 2 0-15,-1 1 0 16,1 1 1-16,-1-1-1 16,1 0 0-16,0 1 0 15,0-2-2-15,0-1 0 16,0 3 0-16,0 1 0 16,0-2-1-16,0 3-4 15,-1-7-1-15,1 2-13 16,0-2-16-16,0-4-77 15,3-1-60-15,11-3-177 16,7-4 212-16</inkml:trace>
  <inkml:trace contextRef="#ctx0" brushRef="#br0" timeOffset="-191021.615">1252 15202 218 0,'-30'30'129'0,"30"-30"-11"16,2-3-40-16,-1 3-40 15,-1-1-9-15,0 1 11 16,0 0 8-16,0 0 12 15,0 0 2-15,1 0-22 16,8 0-8-16,1 0-7 16,0 0-4-16,29-1-4 15,-31 1 0-15,2 0 4 16,1-3 3-16,-3 0 4 16,4 1-1-16,3 1-5 15,2 0-6-15,4 2-8 16,3-1-3-16,-3-2-3 15,2 0 0-15,-2 0-2 16,1 1 0-16,0 0 0 0,2-3 0 16,0 2 0-16,0 0 0 15,-3 2 1-15,-1 0-1 16,-4 1 1-16,0 1 0 16,-2-1 1-16,-1 2 1 15,-3-1 1-15,1-1 0 16,-2 7 1-16,0-2 1 15,-2-1-1-15,0 1 0 16,0-2 1-16,-1 4 0 0,-1 5 8 16,0-1 7-16,0 7 9 15,-2 2 5-15,-3 3 3 16,0 2-4-16,-3 4-1 16,-1 3-1-16,-1 5 3 15,-1 3 2-15,-1 2 1 16,0-3-1-16,-3-4-8 15,0-2-3-15,-1 6-3 16,-1 1-1-16,1 3-4 16,0-1-2-16,1-2-6 15,2 1-3-15,1-6-2 16,0 4 0-16,2-7 0 16,1-3 0-16,0-7 1 15,1-2 0-15,0-4-3 16,1 2 0-16,2-3-2 15,-1-1-1-15,0-4 0 16,1-3-3-16,0-4-30 0,1-2-31 16,0-3-114-16,-1 0-38 15,0 0-77-15,0 0-20 16,20-9 217-16</inkml:trace>
  <inkml:trace contextRef="#ctx0" brushRef="#br0" timeOffset="-189837.053">1712 15362 642 0,'1'0'227'0,"-2"0"-211"15,1-1-37-15,0 1 25 16,0 0 49-16,0 0 71 15,0 0 13-15,0 0-19 0,0-1-37 16,0 1-37-16,0 0-8 16,0-1-16-16,-1-1-7 15,0-16-8-15,-1-42-2 16,1 29-3-16,-1 0 0 16,-1 0-2-16,3 2 1 15,0-4-3-15,-1-2-4 16,3-7-8-16,-2 0-6 15,6-2-9-15,0-2-6 0,3-5-7 16,2 1 1-16,2 3 7 16,0 2 6-16,-1 9 17 15,2 2 5-15,-2 5 6 16,-2 7 2-16,-1 6 1 16,-4 4 1-16,-3 8 3 15,2-1-1-15,-3 3 0 16,-1 1-1-16,0 0-2 15,0-1 1-15,0 2-2 16,0 0 0-16,14 3 1 16,1 0-2-16,35 16 1 15,-28-9-2-15,3-2 1 16,2 1 0-16,2-5 1 16,1-2 0-16,0-1 1 15,-1-1 1-15,-3 7 2 16,2 0 3-16,-1 0 4 0,-1 5 0 15,3-4 0-15,-4 3-1 16,2 3-4-16,-2-3 0 16,-3 2-4-16,0-2-1 15,-5 2 0-15,-5-1 1 16,-1 4 2-16,-6 1 3 16,-2-2 6-16,3 5 3 15,-2 3 6-15,3 3 1 16,-4 3-1-16,-1-1-2 15,1 0-1-15,-3 2-1 0,0 4 0 16,3 1 1 0,-6 2 2-16,1-4 1 0,2 2 1 15,-5 2 1-15,1 2-2 16,-2 7-1-16,-2 1 3 16,4-2-1-16,-1 0 0 15,-1-2 0-15,3-2-4 16,-7 1-4-16,4-7-3 15,-1-3-2-15,1-7-2 16,4 1 0-16,1 0-2 16,-2 3 1-16,-1-2 0 15,3 1 1-15,-4 2-2 16,0-3-1-16,3-2-1 16,-5 6 0-16,3 5 0 15,1 6 0-15,1 3 3 16,-2-5 2-16,1-13 1 15,-2-3-1-15,2-3-4 0,3 3-2 16,-1 1-2-16,1-2 0 16,-1-1 0-16,-2-2-1 15,1 0 0-15,0 2 0 16,-2-1-3-16,0-4-3 16,-1-3-8-16,2-3-9 15,0-3-35-15,2-1-35 16,0-1-127-16,0-4-133 0,4-3 222 15</inkml:trace>
  <inkml:trace contextRef="#ctx0" brushRef="#br0" timeOffset="-188966.805">2431 15459 673 0,'0'-1'233'16,"0"0"-212"-16,0-1-33 16,0 1 16-16,0 0 58 15,0 0 73-15,0 0 14 16,0 0-32-16,0-1-42 0,0 1-58 15,0 0-14-15,0 0-7 16,0 0-1-16,0 1 3 16,0-1 2-16,0 0 1 15,13-4 2-15,4-2-2 16,37-14-1-16,-25 12-7 16,1-3-6-16,5-5-11 15,-1 2-3-15,-2-4-3 16,-1 5 4-16,-4 3 7 15,-4 1 5-15,-3 5 7 16,-3 0 2-16,-5 2 1 16,-3 3 0-16,-3 1 0 15,3 1 0-15,0 0 3 16,2 4 0-16,2-2 0 16,-1 6-1-16,0 0 0 15,-1 0 0-15,0 0 4 0,-1 0 3 16,-1 1 7-1,-3 0 5-15,-1 0 7 0,-4-1 3 16,2 5 1-16,-1 4 2 16,6 8 4-16,-5 1 3 15,2 5 6-15,-2-1 0 16,-7-1-1-16,1 3-2 16,-2 1-8-16,-4 5-6 15,6 7-10-15,-4 1-5 0,-1-3-5 16,6 0 1-16,-6-2 2 15,5 4 1-15,0-2 3 16,2-1 2 0,1-11 1-16,-6-5-1 0,5-3-1 15,-5-3-4-15,4 1-4 16,-1-1-3-16,-1-2-3 16,2-2-3-16,2-6-35 15,0-4-40-15,2-6-164 16,-1-3-205-16,5-11 283 15</inkml:trace>
  <inkml:trace contextRef="#ctx0" brushRef="#br0" timeOffset="-187954.49">2966 15405 683 0,'-29'32'364'16,"29"-31"-14"-16,0-1-302 16,0 0-34-16,-1 0 52 15,-1 0 24-15,2 0 25 16,0 0-2-16,0 0-60 15,0-1-23-15,0 0-25 16,0 1-2-16,0 0 0 16,-1-1 0-16,0-1-3 15,0 1 0-15,-1-7-4 16,-4-9 1-16,-16-40 0 16,10 25-1-16,3-7-5 0,1-4 0 15,2 2-4-15,1-5 1 16,-1-10 1-16,0 0 0 15,4-5-2-15,3-3-2 16,1 4-8-16,3 3-1 16,-3 4 3-16,3 8 5 15,-1 12 8-15,3 8 5 16,1 11 2-16,-4 0 1 0,-1 10-1 16,-2-2 0-16,1 3-1 15,-2 3-2-15,0-2-3 16,0 1-6-1,10-2-14-15,13-6-7 0,36-12-20 16,-27 11-1-16,5 3 7 16,1-1 7-16,0-1 23 15,0 5 8-15,-3 2 8 16,-4 4 2-16,-5 4 2 16,-1 1 1-16,-6 3 3 15,0 3-1-15,0 7-1 16,-4 0-1-16,-1 5-2 15,2 2-1-15,-4-2 2 16,-5 1 1-16,-2 0 4 16,1 2 1-16,-5 5 0 15,6 6-1-15,-7 4-4 16,-2 0 3-16,-3 3 6 0,-3 0 4 16,0 3 10-16,1-1 2 15,-3-1-3-15,-3 6-3 16,-1 9-10-16,-2 4-2 15,-1 9 5-15,1-2 2 16,-2-10 10-16,0 2 2 16,3-11-2-16,1 1 1 15,2 3 1-15,-1 2 3 16,-3 8 8-16,0 0 3 16,-3 0 0-16,3-6-4 0,2-12-15 15,1-8-9-15,7-5-35 16,3-5-37-16,8-9-158 15,8 0 142-15</inkml:trace>
  <inkml:trace contextRef="#ctx0" brushRef="#br0" timeOffset="-186240.66">3740 16503 815 0,'3'3'142'0,"2"-1"-295"16,3-2-12-16,0 0 92 15,1 0 138-15,-7 0 88 16,0 6 14-16,-2-5-37 16,0-1-29-16,0-1-64 15,0 0-5-15,0-1 19 16,0 1 9-16,-1 0 4 15,0-4-8-15,-4-26-30 16,-11-54-13-16,3 35-12 16,2 0-1-16,-3 1-4 15,3 0-3-15,2-2-5 0,1 0-1 16,1 2-8-16,3-4-4 16,3 1-9-16,-2-5-1 15,3 2 6-15,0 8 7 16,3 3 14-16,0 8 6 15,3 13 15-15,-4 5 6 16,3 10 7-16,-1 2 1 16,0 2-11-16,1 1-5 15,-1-6-8-15,2 4-1 0,0 2-2 16,-3-2 0-16,2 4 0 16,-3 1-1-16,-2-1 1 15,0 1 0-15,0 0 0 16,0-1 1-16,0-1 0 15,6 0 0-15,5-1 1 16,3-2 1-16,28-5 3 16,-29 5 0-16,4-1 0 15,-6 0-2-15,5 1-3 16,-4-2 0-16,-2 2 0 16,2 2 0-16,-2 2-1 15,4 1 0-15,0 0 0 16,-3-2 0-16,2 0 0 15,-4 2 0-15,4 1-2 16,2 3-1-16,2 2-5 16,5-4-5-16,5 2-11 15,1-1-8-15,7-3-5 0,1 0 3 16,-2 0 10-16,-3-1 9 16,-6 1 10-16,-5 0 3 15,-5 0 2-15,-2 0 1 16,0 1 1-16,-2 0 1 15,-1 1 1-15,-7 2 2 16,-1 0 5-16,2 1 4 16,-2 2 10-16,3 1 3 15,2 2 3-15,-2 3-3 0,0 2-2 16,0-1 1-16,-7-2 7 16,-1 2 5-16,-2 0 3 15,4-1-1-15,0-1-5 16,0 3-6-16,0-4-7 15,-4 0-2-15,0 1-6 16,4-3-1-16,1 1 2 16,4 1 1-16,-3-2 1 15,-1 0 1-15,0-1-3 16,1 2-1-16,0-2-2 16,-1 0 0-16,3 1-4 15,-5 1-2-15,2 8-3 16,3 4-1-16,-3 4 3 15,1 2 1-15,1 1 3 16,-4-2 1-16,1 2-1 0,1-1-1 16,0 2-3-16,0-3-2 15,0 8-4-15,-1 3-2 16,1 2-9-16,3 5-15 16,4 9-73-16,6 1-76 15,4-1 107-15</inkml:trace>
  <inkml:trace contextRef="#ctx0" brushRef="#br0" timeOffset="-172051.97">1641 17118 448 0,'0'-23'184'0,"-1"-1"-90"16,1-2-78-16,0 2 12 15,0 2 44-15,-1 2 24 16,-3 3 45-16,-1-1 1 16,0 3-16-16,-2-4-19 15,-2 4-37-15,1 0-12 16,-1 4-9-16,0-1 6 16,3 4 19-16,4 6 6 15,1 1-2 1,0 0-11-16,0-1-30 0,0 1-19 0,1 1-19 15,0 0-5 1,28 7 1-16,48 19 3 0,-10 6 0 16,4 4-1-16,2 5-5 15,1 5 1-15,0 3 3 16,2 2 2-16,6-2 4 16,4 4 2-16,-6 5 2 15,-5-1 0-15,-11-6-11 16,-7-4-13-16,-8-13-30 15,-2-7-20-15,-9-2-69 16,-8-7-47-16,-9-10-171 16,-6-3 218-16</inkml:trace>
  <inkml:trace contextRef="#ctx0" brushRef="#br0" timeOffset="-171692.203">2381 16774 1373 0,'-35'42'484'0,"25"-38"-445"15,1 4-113-15,0 11-61 16,-2 4 14-16,-5 10 69 16,-5 2 58-16,-3 6 58 15,-5 7 3-15,-5 11-24 16,-2 5-17-16,-4 13-20 16,2 4-5-16,4-7 0 15,2-4 1-15,7-8 0 16,0-9-1-16,3-10-18 15,4-4-34-15,3-13-193 16,2-7 167-16</inkml:trace>
  <inkml:trace contextRef="#ctx0" brushRef="#br0" timeOffset="-171357.967">1508 17253 919 0,'-1'0'418'15,"1"-1"-113"-15,30-2-251 16,78-54-14-16,-3 16 16 16,12-3-2-16,18 3-9 15,3 5-7-15,2 17-22 16,-1 5-2-16,-8 10-10 16,-7 2-7-16,-11 8-56 15,-8 4-80-15,-19 22 88 16</inkml:trace>
  <inkml:trace contextRef="#ctx0" brushRef="#br0" timeOffset="-158080.262">16104 10635 276 0,'0'0'136'0,"0"0"-39"16,0-1-20-16,0 0-26 16,0 0-1-16,0 0 13 15,0-1 9-15,0 1 25 16,0 0 4-16,0 0-10 16,0 0-11-16,0 0-21 15,0 0-9-15,0-1-17 16,-2 1-5-16,1 0-5 15,0 0-1-15,0 0 9 16,0 0 7-16,1-1 10 16,0 1 1-16,0 0-7 0,0 0-4 15,0 0-12 1,0 0-4-16,-1 0-4 0,0-1-2 16,1 1-3-16,0 0-4 15,0 0-5-15,0 0-2 16,0 0 0-16,0-1 4 15,0 1 6-15,17 0 2 16,34 1 1-16,-27-1-3 16,2-2-2-16,2-1-1 15,0-3-2-15,4 1 0 0,7 1-1 16,-3-3-1-16,6 2 0 16,1-1-1-16,0-1 1 15,4 2-1-15,0 3-1 16,-2-4 0-16,0 4 0 15,-6 3 0-15,-2-2 0 16,5 1-1-16,-4-3 0 16,3-2 1-16,4 2 1 15,-1-3 0-15,-1 3 2 16,-4 1 1-16,-1 1 1 16,-4 4-1-16,-3-2 2 15,0 0-1-15,-5 0-1 16,0-1 0-16,-6 0 0 15,0 2-1-15,0-1 0 16,-1 2-1-16,3 0-1 16,0 1-2-16,-1 2 0 15,2 0 0-15,-2 1 3 0,-1-1 1 16,2 1 1-16,0-1 0 16,3 1-2-16,1-1-1 15,0-1-2-15,2 1 1 16,-5-3 1-16,2 3-1 15,-4-2 1-15,-1 1 1 16,1 0 1-16,-5 0-1 16,4-1 1-16,0 1-2 15,3-1-1-15,5 1 0 16,3 0-1-16,2 0 1 0,7 0-1 16,-1 1-1-16,-2 0 2 15,1 0 0-15,-5 0-1 16,1 3 1-16,-3 0 0 15,-1-2 0-15,-6-2-1 16,-1-4 2-16,-4 0-2 16,0 0 0-16,1 4 1 15,-4 2 0-15,-1-1 0 16,-6 2-2-16,-3-2 0 16,-1-3-1-16,-3 1 0 15,0-2-2-15,-2-1-11 16,0 0-16-16,-1 0-79 15,0 4-99-15,-6 26 130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8:03:10.5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4930 6079 227 0,'-1'0'136'0,"0"0"-17"0,0 0-29 15,-1 0-46-15,1 0-11 16,0 0-11-16,0 0 1 16,0 0 6-16,0 0 2 15,-1 0 2 1,1-1-3-16,0 0-8 0,0 0-4 16,0-1-12-16,0 1-2 0,0 0-4 15,-1 0 0-15,1 0 0 16,0 0-1-1,0 0 1-15,0-1 0 0,1 1-1 16,0 0 0-16,0 0-1 16,1-6 0-16,1 1 0 15,2-1 0-15,0-2 1 16,3-1 0-16,34-33 1 16,-30 30 0-16,3-5-1 15,-3 1 1-15,4-2-2 16,0 2-2-16,4 2-7 15,0-2-5-15,3-3-8 16,0 0-2-16,0 0 7 16,-3-1 3-16,4 4 11 15,-1-3 2-15,0-1 3 16,-2-4 0-16,4-2-2 16,-4 1 0-16,-1 2-2 0,4 4 0 15,-7 2 0 1,6 3 2-16,-2 0 1 0,-2 0-1 15,0 1 2-15,-4-1 0 16,1 0 1-16,2-2-1 16,-4 0 0-16,2-1 1 15,1 3 0-15,-2 1-1 16,3-1 1-16,-2 1 0 16,0 2 0-16,0-1-1 15,2 4 0-15,3-4 0 0,4 0 0 16,2-2 0-16,-3-6 0 15,0 0-1-15,1-7 1 16,1-1 0-16,3-2 0 16,4 2-1-16,2-2 1 15,3 2-1-15,1-1 0 16,0-1-1-16,-1 9-16 16,-3-2-7-16,-2 10-19 15,-2 2-11-15,-2 1-21 16,-7 4-17-16,-4 0 59 15</inkml:trace>
  <inkml:trace contextRef="#ctx0" brushRef="#br0" timeOffset="1132.936">7081 4150 320 0,'4'-1'111'15,"-4"1"-76"-15,0-2-110 16,0 1 29-16,0 0 38 16,0-1 56-16,0 1 20 15,0 0 8-15,0 0-10 16,0 0-7-16,0 0-6 0,0 1-4 16,0-2 2-16,0 1-1 15,0 0-1-15,0 0-12 16,0 0-11-16,0 0-13 15,-1 0-3-15,-1-1-1 16,-11-6 1-16,-9 1 1 16,-29 5 0-16,23 15 3 15,1 3 2-15,-2 1 4 16,0 2-1-16,6-2-4 16,2-1-5-16,4 4-5 15,-2-1-3-15,6 10 1 16,-4 3 0-16,6 0 1 15,3-4 3-15,-1-5 0 16,4-1 1-16,0-3 2 16,4 0-2-16,0-4-2 15,2 2-1-15,5-1-3 16,-1-3 1-16,3 2-1 16,1-2 1-16,-6-2 0 0,5-5 0 15,3 1 1-15,-4-3 0 16,8-1 0-16,-1 1 2 15,4-7-1-15,4-1 1 16,2-5-1-16,-1-3-2 16,0-3-2-16,0-2 0 15,0-1-1-15,0 2 0 16,-2 1 0-16,-1 2 0 16,-2-1-4-16,-4-2-2 0,-4-4-2 15,3 2-2-15,-1 0 0 16,-4-1 1-16,-1-1 3 15,-4-1 2-15,-3-1 3 16,2 4-1-16,-2 4-4 16,0-1-2-16,-2 4 1 15,-1 0-1-15,-7 1 7 16,2 2 1-16,-2-1-6 16,-4 3-2-16,1 1-24 15,-3 3-14-15,0 2-28 16,2 0-24-16,7 0-137 15,3 2 155-15</inkml:trace>
  <inkml:trace contextRef="#ctx0" brushRef="#br0" timeOffset="1844.827">7713 3627 91 0,'-13'14'46'15,"2"7"15"-15,0 3 10 16,-2 2 27-16,1 7 11 16,2 2-16-16,-1 7-15 15,8 13-35-15,-1-1-17 0,1 10-20 16,-2 3-6-16,1-1-1 16,-4 8 0-1,1-8 1-15,4-2 1 0,1-7 1 16,2-5-1-16,4 1 1 15,0-1 0-15,1-2-1 16,-3-3 1-16,0-9-2 16,0-10 0-16,-1-8-1 15,-1-6-4-15,-3-8 1 16,2-2 0-16,-2-6-7 16,3 1-37-16,-1 0 34 15</inkml:trace>
  <inkml:trace contextRef="#ctx0" brushRef="#br0" timeOffset="2130.069">7292 4222 1074 0,'0'4'264'15,"20"-4"-420"-15,9 4-54 0,11-1 54 16,7 3 65-16,4 1 65 16,0-4 22-16,1 1 5 15,1-2-1-15,-6-3-69 16,1-1-55-16,0-6 75 15</inkml:trace>
  <inkml:trace contextRef="#ctx0" brushRef="#br0" timeOffset="2533.037">9295 4228 860 0,'1'5'215'0</inkml:trace>
  <inkml:trace contextRef="#ctx0" brushRef="#br0" timeOffset="3127.326">9333 4247 510 0,'29'13'197'15,"-29"-13"-113"-15,0-1-88 16,-5-6 0-16,-4-4 14 15,-4-5 10-15,-5-6 9 16,-1 3-1-16,-2-8-8 16,-2-3-4-16,-3 1-11 0,-4-1-3 15,1 7-5-15,-2 4-3 16,0 6-9-16,-1 6-8 16,-3 8-17-16,4 6-10 15,2 9-17-15,8 7 3 16,10 9 13-16,7 5 14 15,12-1 28-15,8 1 7 16,11-2 6-16,5 1 0 0,1-5-2 16,0-1-1-16,0-10 7 15,-4-6 4-15,0-7 14 16,-1-4 4 0,-3-7-1-16,0 3 0 0,1-3-6 15,-3-5-3-15,-2 5 1 16,-2-6 4-16,-7 3 1 15,-2 5 0-15,-6-1-7 16,-2 3-9-16,1 3-9 16,-3-3-1-16,0 0-3 15,10 21 2-15,14 35-1 16,-14-24 1-16,-4 7 2 16,0 10 1-16,-6 12 2 15,-5 5 2-15,-4-2 0 16,-1 1 0-16,-3-11 0 15,-1-9 0-15,-3-7 18 16,-3-6 11-16,-4-5 30 16,0-1 4-16,-1-6-4 0,-1-5-11 15,-2-7-31-15,-4-3-15 16,-5-11-27-16,-7-5-14 16,-4-11-14-16,-4-5-7 15,5-5-1-15,6-5-8 16,16-11-132-16,15-6 138 15</inkml:trace>
  <inkml:trace contextRef="#ctx0" brushRef="#br0" timeOffset="3651.907">9484 4206 1277 0,'3'5'221'16,"1"7"-438"-16,-1 13-22 16,2 6 67-16,-4 5 178 15,-2-1 19-15,-1-4 16 16,-4-2 2-16,1 0-10 15,5 2-11-15,0-1-15 0,5 0-2 16,-2-8 2-16,0-6 8 16,-2-11 10-16,-1 0 4 15,0-4 0-15,0-1-4 16,0 0-4-16,0-1-4 16,0 0-9-16,0 0-6 15,0-11-6-15,0-14-1 16,0-34 3-16,2 26 2 15,3-6 0-15,-2-5-2 16,4-6 4-16,0 3 3 0,0 4 0 16,5 5-1-16,0-3-4 15,3 0-2-15,3 4-5 16,-3 4 1-16,7 18-2 16,-2 5 0-16,8 9 1 15,0 4-3-15,5 8-9 16,1 7-10-16,1 11-30 15,-2 8-20-15,-5 3-132 16,-5-6 139-16</inkml:trace>
  <inkml:trace contextRef="#ctx0" brushRef="#br0" timeOffset="4265.266">10431 4048 1016 0,'9'-3'315'15,"-9"3"-388"-15,-2 0-279 16,2 0 110-16,-1 0 120 15,0-1 224-15,0 0 37 0,-13 0-61 16,-7 0-37-16,-41 5-19 16,25 4-7-16,-5 5-2 15,-3 3 10-15,9 7 4 16,1 6 0-16,9 3-12 16,4 4-9-16,8 9-6 15,5-4 0-15,5-2 0 16,3-4 2-16,5-10 6 15,-3-5 2-15,7-7 2 16,0-4 1-16,2-5-5 16,4 0-2-16,2-1-2 15,2-2 0-15,-1-2-1 16,4-4-1-16,-3-6-2 16,1-4 0-16,-2-4-5 15,-5-6-1-15,-2-6 4 0,-2 3 5 16,-5 5 29-16,2 4 7 15,-4 15-7 1,0 2-7-16,3 8-24 0,0 12-4 16,5 11 3-16,2 6 3 15,-1 9-2-15,-3-2-2 16,-2-1-9-16,-4 1-12 16,-1-10-23-16,1-3-13 15,2-13-14-15,3-6 1 16,6-13 7-16,5-5-17 0,8-20-133 15,7-10 148-15</inkml:trace>
  <inkml:trace contextRef="#ctx0" brushRef="#br0" timeOffset="4750.379">10564 4042 977 0,'-29'23'264'16,"35"6"-322"-16,0 7-51 0,6-1 84 15,-2-4 24-15,-3-14 11 16,1-8 13-16,1-3 16 16,-2-3 3-16,1-2-6 15,-1-1-11-15,0-4-13 16,3-2-5-16,0-3 1 0,1-1 0 15,-2-2-1-15,0 0-1 16,-3 1-2-16,-1 0 0 16,0 7-2-16,-2-3-2 15,0 7-5-15,1 2-2 16,-4-2 1-16,0 0 4 16,9 20 6-16,22 46 5 15,-14-10 3-15,1 5-1 0,-2 15-5 16,-1 4-2-1,-6 5-3-15,-3 4 0 0,-3-6 1 16,-2-8 1-16,0-17-1 16,1-5 0-16,1-13-1 15,-1-6-1-15,3-10-7 16,2-5-8-16,-2-11-21 16,-2-6-14-16,2-6-14 15,2-11-27-15,6-18-83 16,2-9-36-16,7-19 119 15</inkml:trace>
  <inkml:trace contextRef="#ctx0" brushRef="#br0" timeOffset="5139.247">11256 3551 913 0,'4'0'224'16,"3"6"-345"-16,1 4 16 15,3 8 100-15,-2 12 29 16,-2 12 42-16,1 10 8 16,-1 22 8-16,-1 2-13 15,-3 12-39-15,-2 6-11 0,-2-2-8 16,0 6 5-16,-4-10 7 15,3-8 1-15,0-13-11 16,1-8-3-16,1-7-8 16,0-11-1-16,1-9-1 15,0-11-5-15,0-11-14 16,0-2-1-16,0-5-1 16,-1-2-1-16,2-5-36 15,-2 3-66-15,0-13-82 16,-2-17 7-16,-1-58 51 15,-1 32 60-15,-1 0 88 16</inkml:trace>
  <inkml:trace contextRef="#ctx0" brushRef="#br0" timeOffset="5350.683">11120 3988 212 0,'-6'-4'117'0,"5"4"-11"0,1 0-21 15,0 0-1-15,0 0 10 16,0 0 3-16,2 1-6 16,22 10-24-16,34 13-13 15,-23-19-25-15,4 3-6 16,7-3-18-16,1-2-36 16,4-2-132-16,-3-6-92 15,0-7 145-15</inkml:trace>
  <inkml:trace contextRef="#ctx0" brushRef="#br0" timeOffset="5799.052">11841 4044 1287 0,'4'21'224'0,"-5"15"-506"15,0 6 4-15,-2 9 215 16,-4-13 61-16,2-7 13 16,0-3 6-16,6-3 5 0,4 2 0 15,5-9-7-15,3 0-3 16,2-7 4-16,-3-4 2 15,5-4 8-15,-5-4 2 16,2-1-3-16,3-4-4 16,1-4-8-16,-1 0-2 15,-1-10 4-15,-5-3 4 16,-7-7 1-16,1-4-4 16,-6-5-6-16,-1-3-4 15,-6-8 2-15,-2 3 4 0,-12 2-7 16,-1 6-5-16,-3 12-18 15,1 5-25-15,13 11-122 16,2 3-69-16,9 5-11 16,-2 0 8-16,6-1 167 15</inkml:trace>
  <inkml:trace contextRef="#ctx0" brushRef="#br0" timeOffset="6378.296">12437 3970 1085 0,'3'13'250'0,"-2"9"-416"0,7 9 2 15,-11 10 154-15,0-1 12 16,-4-4 14-16,-3-3 5 15,5-1 4-15,2-6-1 16,-1-3-10-16,1-2-2 16,0-8 1-16,1 0 2 15,0-6 3-15,2-1 0 16,1-6-2-16,-1 0-4 0,0 0-2 16,0 0 0-16,-1 0 10 15,1 0 7-15,0-1-5 16,0-1-4-16,0 1-12 15,2-16-4 1,6-41 0-16,-3 31 0 0,-2-15 0 16,-3-3-2-16,7-2 2 15,-3 1 3-15,-1 9 3 16,9 9 0-16,-3 7-1 16,6 5-3-16,-2 5-8 15,-1 0-5-15,6 9-2 16,-2-2 0-16,12 13 6 15,5 6 3-15,6 10 2 16,6 13 0-16,0 12-1 16,-3 4 0-16,-9 4 1 15,-4-3 0-15,-8-7 1 0,-5-3 0 16,-2-8-1-16,-5-5-2 16,-1-10-25-16,-2-7-23 15,-6-7-50-15,1-6-16 16,-4-14-182-16,5-9 200 15</inkml:trace>
  <inkml:trace contextRef="#ctx0" brushRef="#br0" timeOffset="7058.65">13005 4021 1197 0,'0'5'186'0,"17"7"-192"16,5 2-465-16,1 6-7 15,-3-5 256-15,-12-7 299 16,0-3 122-16,6-1-5 15,2 3-70-15,7-1-100 16,2-1-11-16,0-3 17 16,0-3 6-16,-6-7 21 15,2-2 7-15,-3-2-18 0,-4-4-4 16,2 2-15-16,-4-2-7 16,-5 3-4-16,1 0-3 15,-2 3-6-15,-4 1-4 16,0-2-4-16,-5 1-1 15,-3 1 0-15,-5-3-1 16,-11-5-2-16,0 0 0 16,-13-3 0-16,6 3 2 15,-8 7-3-15,1 1-3 0,0 8-7 16,-2 0-3-16,8 2-1 16,0 7 2-16,6 2 2 15,2 3 1-15,2 6 7 16,5-2 1-16,-6-1 2 15,8 7 2-15,-4 2 2 16,-1 7 1-16,3 8 2 16,-2 1-1-16,2 0 1 15,2-4-1-15,4-5 2 16,2 1 3-16,3 4 12 16,2-1 6-16,2 2 12 15,4-7-1-15,2-5-9 16,4-1-4-16,8-3-9 15,1 3-2-15,8 2-1 16,1-4-4-16,7-6-34 16,5-5-29-16,7-9-99 15,12-8-118-15,9-15 175 0</inkml:trace>
  <inkml:trace contextRef="#ctx0" brushRef="#br0" timeOffset="8417.028">15204 3950 683 0,'2'11'53'0,"1"2"-9"16,-2 19 51-16,1 13 1 15,-3 15-9-15,-3 6-11 0,-2 6-23 16,-1-2-8-16,4-6-17 16,-2-5-1-16,1-8 1 15,3-3 0-15,-1-3-2 16,2 1-3-16,0-5-6 15,0-5-3-15,1-6-6 16,0-7-1-16,0-11 0 16,1-5 13-16,-2-8 23 15,0-5 1-15,1-14-9 16,2-6-15-16,2-18-25 16,5-5-2-16,4-13 1 15,-1-4-2-15,7-13-7 16,1-4-4-16,-1-14-7 15,4-4 3-15,-2 5 12 16,-11 2 6-16,6 14 11 0,-1 12 1 16,2 8-3-16,10 9-4 15,2 17-3-15,-2 4-3 16,-3 14 0-16,3 6 0 16,0 13 3-16,6 7 2 15,3 11 1-15,0 5 0 16,-1 9 0-16,0 0 0 15,-13 6 0-15,-2 4 1 16,-18 0 3-16,-3 3 2 0,-6-5 6 16,-13-3 3-16,-9 3 3 15,-10-1-2-15,-17-1 4 16,-6-3-1-16,-16-10 0 16,2-5 0-16,2-8-9 15,2-2-3-15,4-7-7 16,-1-2-4-16,1-6-7 15,2-3-7-15,18-3-47 16,13-2-46-16,19-4-211 16,9-6 207-16</inkml:trace>
  <inkml:trace contextRef="#ctx0" brushRef="#br0" timeOffset="8636.953">15953 4746 1370 0,'13'13'342'0</inkml:trace>
  <inkml:trace contextRef="#ctx0" brushRef="#br0" timeOffset="9346.055">15978 4803 590 0,'13'54'287'0,"-13"-47"-49"0,3 2-188 16,-1-7-13-16,3-2 33 16,1-4 17-16,3-8 9 15,5-5-4 1,5-18-39-16,1-13-19 0,-2-21-22 15,-3-8-4-15,-2-9-4 16,0-4-3-16,4-3-1 16,4-4 0-16,1-3 0 15,2 6-1-15,-2 7-3 16,1 8 0-16,-2 15-1 16,4 5 1-16,3 18 1 15,-3 5-2-15,2 11-2 16,-5 6-1-16,-6 8-2 15,1 5 1-15,-2 8 1 16,0 4 1-16,2 7 4 0,-2 2 1 16,2 3 0-16,0 2 1 15,-2 0 0-15,-2 5 1 16,0 4 0-16,-2 7 2 16,-3 13-1-16,-2 0 1 15,-3 3 0-15,-1 7 0 16,-3 2 1-16,-3 2-1 15,1 10 0-15,-3-5 0 16,3-13-1-16,-1-2 1 0,2-13 0 16,1-8 1-16,1 1 0 15,0-2-1-15,-1-5-1 16,1-4 0-16,0-11 0 16,0-4 0-16,0-5 1 15,2 1 1-15,-2-3 2 16,0 0 0-16,-1-1-2 15,0-1-3-15,0 1-4 16,-1 0 0-16,1-1-3 16,-1-14 1-16,-5-29-3 15,2 24-1-15,0 1 0 16,-1 1 0-16,-6-2 2 16,-1 0-1-16,-8-8-2 15,0 0 0-15,-5-4 2 16,-7-1 1-16,0 4 4 15,-3 0 1-15,-3 4-2 16,3 4-1-16,-2 3-4 0,5 5-5 16,3 5-25-16,1 2-15 15,8 9-29-15,0 2-17 16,8 3-37-16,3 1-32 16,7-1-105-16,6 3 169 15</inkml:trace>
  <inkml:trace contextRef="#ctx0" brushRef="#br0" timeOffset="9846.552">17319 3826 1054 0,'3'21'258'16,"4"22"-421"-16,-5 1 49 16,-5 4 138-16,-5 6 24 15,-6 11 38-15,3 11 7 16,-6 11-23-16,2-1-21 0,2-3-37 15,-6 1-7-15,1-14-2 16,2-3-1-16,1-16 0 16,6-13-1-16,8-15-9 15,-1-10-10-15,2-12-17 16,3-7-34-16,6-22-136 16,3-6-102-16,4-32 181 15</inkml:trace>
  <inkml:trace contextRef="#ctx0" brushRef="#br0" timeOffset="10745.448">18068 3907 1363 0,'20'25'340'16,"-10"23"-586"-16,-2 15 15 15,-12 3 170-15,-11 2 42 16,-6-1 91-16,-5 1 12 16,-2-5-29-16,-1 3-30 15,2-7-23-15,4-5 1 16,5-8 7-16,5-11 8 15,4-18 5-15,2-6 1 0,5-7-4 16,-2-2-2-16,3-2 4 16,0 0 1-16,1-1 2 15,0 0-4-15,-1 0-12 16,0 0-4-16,-2-18-5 16,1-41-1-16,7 20 1 15,1 2 1-15,5 0 0 16,0-2 1-16,2-8-2 15,1-5 0-15,4-7 0 16,4-8-2-16,2 0-2 16,1 0 1-16,0 1 3 15,0 8-2-15,3 10 0 16,2-1 2-16,0 14 1 16,-1 5 3-16,1 13 3 15,0 8-2-15,3 10-4 0,3 6-2 16,1 13-2-16,-3 5 1 15,-1 8 1-15,-4 4 0 16,-8 1 1-16,-3-1 1 16,-11-5 1-16,-4 0 1 15,-7 2 4-15,-8 4 3 16,-8 3 0-16,-5-4-1 16,-10-7-1-16,-3-6-2 15,-8-7-1-15,2 1-1 16,1-8-1-16,1 1-1 0,6-4 0 15,0-6-1-15,6-1 1 16,3 1-1-16,10-4 2 16,5 4-1-16,9 3 3 15,0-6 0-15,6 7 5 16,-3-4 1-16,0 0 2 16,20 18 0-16,50 47-6 15,-24-25-2-15,9 0 0 16,0 8 1-16,0 5 7 15,-3 1 2-15,-13-2-1 16,-2-4-4-16,-13-14-7 16,-3-5-2-16,-11-10-1 15,0 0 0-15,-4-10-19 16,-5-8-11-16,-2-5-30 16,-7-11-32-16,-4-16-62 15,-1-6-20-15,3-21-62 0,4-7-64 16,7-6 206-1</inkml:trace>
  <inkml:trace contextRef="#ctx0" brushRef="#br0" timeOffset="10957.339">19276 3519 1019 0,'20'0'255'16</inkml:trace>
  <inkml:trace contextRef="#ctx0" brushRef="#br0" timeOffset="11449.061">19284 3555 325 0,'-47'44'112'0,"22"-35"-98"16,-2 2 2-16,-3-8 51 16,-3-2 26-16,-8-2 14 15,3-1-6-15,-1 7-52 16,2 3-25-16,6 9-21 16,2 3 0-16,5 3 7 0,0 0 1 15,4 1 0-15,4 0 1 16,7 6-2-16,4 4 8 15,7-1 8-15,4 3 0 16,7-10-3-16,3 1-5 16,6-3-5-16,2-3 1 15,5 3 4-15,3-1 0 16,4 5-1-16,-1-1 1 16,-2-2 0-16,-2-4 0 0,2-3-1 15,-3-2-1-15,1 0-5 16,0-2-1-16,1 3-1 15,-1-1 1-15,-2 6-3 16,-2-1-1-16,-8 3-2 16,1 3-2-16,-7-5 0 15,0 5 0-15,-2-6 2 16,-2-1 1-16,-4 0 5 16,-2-1 4-16,-3 3 4 15,-1 0 4-15,-8 1 4 16,-3 2 7-16,-9-1 5 15,-3 4 3-15,-12-3 1 16,-6-5-1-16,-15-5-2 16,-3-3-4-16,-13-1-12 15,-14-1-14-15,-18 1-110 16,-15-2-269-16,-19-10 251 16</inkml:trace>
  <inkml:trace contextRef="#ctx0" brushRef="#br0" timeOffset="21560.721">21702 4081 527 0,'2'-4'104'0,"-2"2"-259"16,0 1 0-16,0 0 77 16,0 0 72-16,0 0 94 15,0 1 7-15,0 0-27 16,0 0-17-16,0 0-15 16,0 0-2-16,0 0-8 15,5 10-2-15,1 7-3 16,-2 33-4-16,-15-27-9 15,-3 0-2-15,-5 4-2 16,0-2-1-16,-1 3 0 0,2-1 1 16,4-4 0-16,0-1-1 15,7-3 0-15,1-3-1 16,4-5-1-16,0 1 1 16,3-2 1-16,1 0 1 15,7 0 3-15,8 0 2 16,8 1-1-16,10-3-2 0,6 0-7 15,8-1-9-15,2-4-21 16,1 2-11-16,1-5-38 16,-7-2-25-1,-8-1-46-15,-4-3 88 0</inkml:trace>
  <inkml:trace contextRef="#ctx0" brushRef="#br0" timeOffset="22092.307">21934 3891 76 0,'-1'0'17'0,"1"2"-21"15,0 3 39-15,0-5 33 16,0 0 35-16,0 0 9 0,1 4-20 15,1 6-13-15,0 0-4 16,1-2 1-16,-2-1-5 16,1 5-8-16,-2 0-13 15,-3 38-3-15,-7-11-9 16,-5 6-5-16,3 9-12 16,-6-2-7-16,3 6-12 15,2-1-1-15,-8 4 11 16,-2 6 8-16,-3-3-2 15,2-4 1-15,6-6-13 16,3-7-7-16,2-8 1 16,0-4 1-16,1-6-16 15,-1-6-18-15,4-15-34 16,4-1-18-16,3-6-36 16,1-7-27-16,1-20 98 15</inkml:trace>
  <inkml:trace contextRef="#ctx0" brushRef="#br0" timeOffset="22315.708">22198 4014 1028 0,'0'8'123'15,"1"5"-471"-15,-3 19 198 16</inkml:trace>
  <inkml:trace contextRef="#ctx0" brushRef="#br0" timeOffset="22639.852">22171 4111 158 0,'-47'103'109'0,"32"-83"-6"16,2 4-25-16,4-4-28 15,4 1 0-15,5-3 16 16,-1-4 7-16,7 2-10 16,-6-2-18-16,1 0-29 15,7 5-8-15,-1-6-4 16,7 6-2-16,3-2-1 16,2 2 1-16,3 3 1 15,0-2 0-15,-5 6 0 0,1 0-1 16,-3 3 2-16,-3 1-1 15,-2-4 3-15,-4 1 3 16,-5-4 5-16,0 2 3 16,-5 0 7-16,-4 0 1 15,-4-3 7-15,-3-9 4 16,-3 2 8-16,-2-3-1 16,-4-3-9-16,-4 2-11 0,0-9-40 15,1-3-27-15,-2-5-59 16,5-4-27-16,0-11-52 15,0-5 107-15</inkml:trace>
  <inkml:trace contextRef="#ctx0" brushRef="#br0" timeOffset="23124.22">22119 4233 377 0,'4'1'199'15,"4"-4"-54"-15,6-2-47 0,4 2-38 16,4-3-5-16,0 3-6 15,4-3-3-15,4 0-16 16,0 0-7-16,8 2-7 16,0-1-4-16,2-1-6 15,-3 2-3-15,1 2 5 16,-4 0 5-16,4 4 1 16,4 1 0-16,-4 3-22 15,1 2-30-15,-7-1-93 16,-2 0-97-16,-7-3 140 15</inkml:trace>
  <inkml:trace contextRef="#ctx0" brushRef="#br0" timeOffset="24662.546">22729 5101 214 0,'0'-1'119'0,"0"0"-28"15,0 0-25-15,0 0-29 16,0 0-5-16,0 0 1 16,0-1 0-16,0 1-7 15,0 1-6-15,0 0-7 16,0 0-2-16,0 0 5 15,0 0 4-15,0 0 8 16,0 6 2-16,1 7 3 16,-1 4 4-16,1 41 2 15,-3-22-1-15,-4 12-5 0,-2 1-8 16,-4 10-10-16,-5 2-2 16,-6-3-2-16,-1 6 3 15,-3-4 4-15,-1 1 1 16,3-3-6-16,-3-9-4 15,4-18-37-15,5-11-30 16,3-8-99-16,5-10-95 16,-4-13 159-16</inkml:trace>
  <inkml:trace contextRef="#ctx0" brushRef="#br0" timeOffset="24888.46">22901 5138 968 0,'9'4'173'0,"-2"5"-191"16</inkml:trace>
  <inkml:trace contextRef="#ctx0" brushRef="#br0" timeOffset="25264.111">22873 5338 177 0,'-12'30'88'0,"-1"-1"-19"16,4 4-52-16,1-2-6 15,2-3 32-15,-1-3 13 16,3-5 12-16,2-5-3 15,2-5-24-15,2-2-9 16,3-1-9-16,2-2-5 16,1 2-7-16,4-2-4 0,0 0-7 15,1-3-1-15,4 1-1 16,2-3-1-16,-2-3-5 16,3-2-4-16,-1-5-4 15,1 0 1-15,-3-4 10 16,3-2 8-16,-5-4 9 15,-3-4 1-15,4-2 7 16,-3 0 1-16,-2 3 2 16,-2 2 3-16,-5 4-6 15,-1 1-1-15,-4 1-8 16,-2 2-4-16,-4 6-9 16,-2 1-8-16,-7 2-15 15,0 2-6-15,-5-1-15 16,3 3-4-16,-3-3-19 15,-1 1-24-15,9-2 62 16</inkml:trace>
  <inkml:trace contextRef="#ctx0" brushRef="#br0" timeOffset="26132.586">23430 5262 72 0,'12'0'27'16,"1"-3"-19"-16,11 2 10 15,-3-3 23-15,7-3 49 16,0-4 21-16,-2-1 11 15,-2-1-19-15,-3 1-30 16,3 6-11-16,-3 1-16 0,0 3-2 16,-3 3-3-16,0 3-4 15,-6 6-12-15,0 3-6 16,-3 5-10-16,-2-1 0 16,-5 1 4-16,-1-1 2 15,-3 1 11-15,-1-2 7 16,-4-1 12-16,-2-4 2 15,-1 0-4-15,-1-3-3 16,-2 1-9-16,-1 1-2 0,-4-2 0 16,-1 2-2-16,-1 0-2 15,-2 3-4-15,-2 1-7 16,-2 0-5-16,0 4-5 16,-1 2-2-16,1-1 0 15,7 3-1-15,1-3 1 16,-4-1 0-16,9-3 1 15,-8 1-1-15,4-1 1 16,4 0-1-16,2-1 0 16,4-2 0-16,5-1 0 15,1-2 2-15,1-2 4 16,0-1 2-16,0-1 5 16,3-1 1-16,2 1 0 15,3 0 1-15,3 0-2 16,4 0-1-16,7-2-5 15,0 1-2-15,-1-5-1 0,3 1 0 16,0 0 1-16,5-1 2 16,6 2-2-16,-1 1-1 15,4-1-3-15,-2 4-1 16,1 1 0-16,-4-3 0 16,-2 4-1-16,-3 1 0 15,-5 1-4-15,-3 3-10 16,-4-2-68-16,-5-2-80 15,-9-2 100-15</inkml:trace>
  <inkml:trace contextRef="#ctx0" brushRef="#br0" timeOffset="36756.885">20925 3300 25 0,'45'-26'21'15,"-41"11"12"-15,1 2 1 16,-3-4-2-16,3 1-5 15,1 0-11-15,-4 0-3 16,4-3-4-16,-3 0 1 16,1 3 9-16,-1 1 5 15,0 4 11-15,-1 3 5 16,-3 1 1-16,2 3-1 0,-2-1 3 16,2 0 4-16,3 3 4 15,-5-1 0-15,1 1-5 16,0 1-4-16,-1 0-6 15,0 0-1-15,0 0 5 16,0 0 2-16,0 0 4 16,1-1-1-16,0 1-4 15,0 0-6-15,0 0-13 16,0 0-8-16,0 0-12 16,0-1-3-16,0 1-3 15,0 0 1-15,0 1 3 16,0 0 1-16,0 0 1 15,0 0 0-15,3 23 0 16,6 35-2-16,-5-17 3 16,0 4 1-16,-1 5 10 15,-3 2 4-15,-11 0 0 16,4 1-2-16,-1-6-10 16,-2-1-4-16,3-2-3 0,-5 3 0 15,0 3 1-15,4 2 1 16,-2 2 0-16,2-1 1 15,0 1-1-15,-2-2 1 16,2 0 9-16,0 3 4 16,-1 5 17-16,3 0-1 15,-1 6-6-15,2-3-2 0,3-5-17 16,-4-3 0 0,0-6-3-16,-1 0-1 0,-2 5 7 15,0 2 7-15,-1 1 16 16,-3 7 3-16,1-6-3 15,2 1-7-15,-1-6-10 16,0-5-4-16,2 2 4 16,2 2 0-16,0 1-4 15,1-4-2-15,3-7-5 16,1 2-3-16,0-8 0 16,2 0-1-16,3-5 0 15,-1-7 0-15,5-1 0 16,0-2 1-16,1-4 0 15,0 1 0-15,2 3 2 16,0-5 0-16,5 4 0 16,0-2 0-16,4-1-1 15,2 0 0-15,3-4-1 0,0-1 0 16,7 3 0-16,2 0 1 16,5 6 2-16,4 1-1 15,6 0-1-15,1 1 0 16,2-4-2-16,-1 0 0 15,-2-3 1-15,0 0-1 16,0-2 0-16,-1 2 0 16,0-1-1-16,-4 1 1 15,2 2 0-15,0-6 0 16,0 4-2-16,2 0 1 0,1-4-1 16,-1 2 1-16,0-1 1 15,2-4 0-15,-5 5 1 16,-5-3-1-16,-2-2 0 15,-1 1-1-15,6-2-2 16,0 0 0-16,2-4-1 16,-1 0 1-16,-3-4 1 15,4 1 1-15,1 0 1 16,-1 0 1-16,-4-1-1 16,-1 0 0-16,-2-1 0 15,3 0-1-15,7 0 1 16,0-2-1-16,6 6 0 15,2 0 0-15,2 0 0 16,-2 2-1-16,-1-1 0 16,-3-2 0-16,-5 0-1 15,1 0 1-15,-2-2 1 16,4 1 1-16,5 0 0 0,-2 0 0 16,1-1-3-16,0 0-2 15,-8 0 0-15,-1 1-1 16,-5 0 3-16,-3 0 2 15,3-1 0-15,-4 0-4 16,2 0-7-16,-1-2-2 16,1 1 0-16,0-2 3 15,-3-2 6-15,0-1 3 0,-9-4 2 16,1-1 4-16,-10-5 0 16,-2 0 0-16,-1-2-1 15,-2-4-3-15,0-1 1 16,-3-2 0-16,-1 1 3 15,-1-1 2-15,3-4 7 16,4-3 3-16,1-10 4 16,0-3 2-16,-2-1 1 15,3 0-1-15,-5-1 2 16,-1 0-3-16,-1-5 1 16,-6-5-1-16,0-2-4 15,1-5-1-15,-3-3 8 16,2 0 0-16,-1 1 6 15,-1 6-1-15,-2 4-9 16,-2 1-2-16,1-4-8 16,-2-5 0-16,2-5-3 15,-2-1-3-15,-3 4 2 0,5 5-2 16,-5 5 0-16,0 4 2 16,4 0-2-16,-2 0-2 15,2-3-2-15,0-3-2 16,2-1 0-16,0-1 0 15,2 6 1-15,0 3-1 16,0-4-6-16,-4-3-1 16,4-4 1-16,1-5 1 15,3 6 2-15,4 5 1 16,-3 8-5-16,-4 7-4 0,-1 9 1 16,2 0-4-16,-2 3 0 15,1-1 2-15,1 2 4 16,-3 0 1-16,-1 5 1 15,-1 4-5-15,-9-2-10 16,6 6-4-16,-4 1-1 16,-2 1 3-16,-6-1 7 15,-4-3 2-15,-6 0 2 16,-4-2 3-16,0 3 2 16,-7 2 3-16,-13 5-2 15,-4 1 0-15,-12 4 1 16,-3-1-2-16,4 1 5 15,6 2 0-15,4 0 1 16,3 1-1-16,-8-2 3 16,-4 1 0-16,-1-1 1 0,1-1 1 15,4 0 0-15,8 2 1 16,-2-1-1-16,-2-1 1 16,-2 4 3-16,-6-3 0 15,3 2 4-15,1 1 0 16,5 0-4-16,0-1 0 15,2 1-4-15,2 1-1 16,-2 0 1-16,0 4-1 0,-7-2 3 16,3-1 0-16,2 3 3 15,5 1-1-15,13 1-2 16,-6 0-1-16,7 1-2 16,-3 0-1-1,-4 0 1-15,7 2 0 0,-4-3 0 16,2 5 1-16,3-2 1 15,-2-3 0-15,5-2 0 16,1-3 0 0,-1-2 0-16,2 0 0 0,1 0 1 15,3-2-1-15,1-4 2 16,2 3 1-16,-1 5-3 16,-1-2 1-16,4 2-4 15,1-2 0-15,4 1-19 16,0 0-34-16,4 2-155 15,-2-5 139-15</inkml:trace>
  <inkml:trace contextRef="#ctx0" brushRef="#br0" timeOffset="37332.179">21592 3911 868 0,'0'-7'80'0,"5"7"-169"16</inkml:trace>
  <inkml:trace contextRef="#ctx0" brushRef="#br0" timeOffset="37479.796">21603 3950 303 0,'6'29'169'0,"-10"-32"-34"16,2 2-65-16,1-2-75 16,-1 1-31-16,1 1-117 15,0 0 100-15</inkml:trace>
  <inkml:trace contextRef="#ctx0" brushRef="#br0" timeOffset="38170.915">21820 3204 151 0,'-36'119'97'0,"29"-87"-7"16,-6 11-29 0,2-1-10-16,-3 12 15 0,-1 3-5 15,-7 12 35-15,-1 8-9 16,-5 5-33-16,-1-1-3 16,3-13-49-16,3 2 4 15,0 0 8-15,4 1 2 16,7 11 6-16,-8-5 35 15,7-6 7-15,-5 2 0 0,2-4-4 16,3 1-37-16,4 7-10 16,2-6-1-16,2-1-2 15,3-7 2-15,-1-9-4 16,1 1-1-16,0-5-2 16,1 3-1-16,1-2-1 15,0-5 0-15,0-3 0 16,0-2-1-16,0-9 2 15,0-2-3-15,-1-10-12 16,-2-7-23-16,2-11-88 16,-1 0-71-16,0-6 115 15</inkml:trace>
  <inkml:trace contextRef="#ctx0" brushRef="#br0" timeOffset="38578.867">22628 3237 810 0,'2'8'98'0,"5"15"-206"16</inkml:trace>
  <inkml:trace contextRef="#ctx0" brushRef="#br0" timeOffset="38919.739">22629 3468 224 0,'-8'53'150'15,"2"2"4"-15,-4 7-70 0,2 8-21 16,1 3-6-16,-1-1 1 16,-3-5 8-16,1-2-7 15,-2 5 1-15,0-2 21 16,2 8-23 0,-2 2 0-16,0-11-21 0,5 0-26 15,-2-1-7-15,-1-2 0 16,0 5 1-16,-2 6 1 0,0-3-3 15,3-7 0-15,-3-2-2 16,-1-7 0-16,-4 3 15 16,3 3 3-16,-3 7-1 15,0-4 1-15,-3-6-12 16,1-4-2-16,-5-5 4 16,1-1 0-16,2 0-2 15,2-7-3-15,8-11-2 16,3-4-1-16,2-9 0 15,3-4 0-15,0-3-12 16,2-1-15-16,0-8-49 16,0-1-33-16,1-10 64 15</inkml:trace>
  <inkml:trace contextRef="#ctx0" brushRef="#br0" timeOffset="39634.727">21075 3655 464 0,'7'8'197'0,"3"-6"-84"16,3 5-136-16,10-1-14 16,2-3 14-16,3-3 34 15,3 0 24-15,-1-3 14 16,3 0-3-16,9 6-19 16,3-1-10-16,7 6-11 15,2 1-4-15,0 0-2 0,-2 1 0 16,7-1 0-16,-4 0 0 15,9-1 0-15,2 1 2 16,-1-2 8-16,2 3 7 16,0-4 12-1,1 1 0-15,10 4 3 0,6 0 0 16,12 5-10-16,1 5-2 16,-4 0-14-16,-3 3-5 15,-6-3-2-15,-3 0-1 0,-10-6 2 16,-3 0 1-16,-3 0 0 15,-2-4 0 1,9 5-1-16,2-1 0 0,8 3-1 16,-5-1 1-16,2 2 0 15,0 1 0-15,-12-4 1 16,2 0 1-16,-13-1-1 16,-6-3 0-16,-13 1-1 15,-11-5-4-15,-11-1-26 16,-6-2-31-16,-6-2-154 15,-2 0 141-15</inkml:trace>
  <inkml:trace contextRef="#ctx0" brushRef="#br0" timeOffset="40703.993">21067 4586 228 0,'-1'1'85'15,"-4"-3"-53"-15,5 1 13 16,-1 0 62-16,1 1 20 16,0 0 5-16,0 0-31 15,0 0-65-15,0 0-16 16,0 0 1-16,0 0 7 0,8 4 12 16,17 0 3-16,40 37-5 15,-27-29-5-15,7-4-11 16,2 0-6-16,1 0-9 15,0 0-1-15,-7 0 3 16,2 0 3-16,0 0 5 16,-2-2 2-16,3 0-3 15,0-2-3-15,-1 1-2 16,4 0 1-16,4 0 1 16,1 1 1-16,5 0-3 15,-3 4-3-15,1 1-2 16,3 1-3-16,1 3-1 15,2-2-1-15,0 3-1 16,0-2 1-16,-4-4 1 16,-4 4 1-16,-8-3 5 15,-4 1 1-15,-5 0 1 16,1-4 2-16,-3-1-2 16,3-3 0-16,0 4 3 0,1-3 1 15,4 1-2-15,3 1-2 16,3 0-4-16,-3 1-1 15,0 1 0-15,-1 0 1 16,0-3 3-16,2 0 0 16,0 1-2-16,-1-4-2 15,3-1-2-15,-1 4 1 16,3 0-1-16,-3 1-1 0,2 3-2 16,-3-1 0-16,-1-2 0 15,0 4 0-15,-3-1 0 16,1 2 0-16,2 1 0 15,-1 1 0-15,0 0 0 16,-3-1 0-16,-7-1 0 16,-4-1 0-16,-12-2-2 15,-2 0-6-15,-5-4-35 16,-9-2-53-16,-7-3 61 16</inkml:trace>
  <inkml:trace contextRef="#ctx0" brushRef="#br0" timeOffset="65517.554">16847 10563 336 0,'0'-2'103'16,"3"1"-104"-16,3-1-45 0,-6 1 22 15,0 0 41-15,0 0 67 16,0 1 20-16,0 0 13 16,0 0-12-16,0 0-34 15,0 0-12-15,0 0-15 16,0 0-4-16,0 0-1 15,0 0 3-15,0 0 8 16,0 0 2-16,0 0-4 16,0 0-7-16,0 0-17 15,0 0-6-15,0 0-4 16,0 0 1-16,0 0-3 16,0 0-1-16,0 0 0 15,0 0 0-15,0 0 0 16,3 6-2-16,-1 12-2 15,-5 29-2-15,-5-24 2 16,2 0 1-16,-2-1-1 16,2-4-1-16,2-1-3 0,0-4 0 15,0-1-2-15,3 1 0 16,0-6 0-16,1-1 1 16,2 0 4-16,4-1 1 15,-1 3 2-15,3-1 3 16,1-4 2-16,5 3 3 15,8-1-1-15,2-1-1 16,8 0-8-16,1-1-6 16,3 0-2-16,0-1-2 0,0 1-6 15,-1-2-4-15,-9 2-9 16,-3-4-6-16,-8 1-3 16,-1-2-6-16,-5-1-35 15,-3 3-20-15,1-5-46 16,-6 1-25-16,4-2-59 15,3-4-50-15,-6-1 175 16</inkml:trace>
  <inkml:trace contextRef="#ctx0" brushRef="#br0" timeOffset="65906.513">17183 10481 758 0,'-4'3'230'16,"0"6"-265"-16,-4 6-94 15,-2 6 3-15,6 3 67 16,-3-4 102-16,4-2 19 15,2-1 10-15,0 0-14 0,3 2-26 16,-2 2-5 0,4 0-4-16,-4 1-2 0,0 1-2 15,1-4-1-15,-1 5 0 16,1-4-1-16,-3-2-5 16,1 5-3-16,-3-6-5 15,-1 3-2-15,2 3-3 16,1-1-9-16,-3-1-29 15,4 1-21-15,0-7-82 16,-2-3-96-16,3-5 153 16</inkml:trace>
  <inkml:trace contextRef="#ctx0" brushRef="#br0" timeOffset="66820.531">17425 10439 508 0,'42'7'173'16,"-23"-9"-115"-16,7 2-108 16,3 0 17-16,-2 0 56 15,2 0 25-15,1-2 34 16,0-2 3-16,2-1-29 15,-3 0-15-15,1-5-11 16,-5 4 3-16,-2-1 5 16,-3 0 1-16,-8 4-7 15,-2 0-7-15,-7 1-13 16,0 2-4-16,-3-2-2 16,0 1-3-16,0 1-5 15,-1 0-3-15,0 0-3 16,0 0 1-16,-15 7 1 15,-33 17 0-15,31-18-2 0,1 1-1 16,-6-3 0-16,1-2 2 16,-4 0 3-16,-4 1 2 15,5 0 2-15,-2-3 1 16,-1 1-1-16,0-1-1 16,1 5 0-16,2 2 0 15,6 1-1-15,2 1 0 16,6 1-2-16,3 5 2 15,5 4 10-15,2 0 7 0,6 4 15 16,2-5 6-16,3 1 4 16,5 2 1-16,4-2-1 15,1-1-1-15,3-3 1 16,2-1 0-16,0-2-2 16,3 1-1-16,-3-5-9 15,0-1-5-15,0-3-7 16,-5-1-3-16,0-2 1 15,-2 0-1-15,-6-1-2 16,1-1-2-16,0 2-5 16,0 2-2-16,-1 1-2 15,-3 1 0-15,-1 3 0 16,-1-2 0-16,0 4 5 16,-1 5 5-16,-6-1 5 15,-3 2 3-15,-6 7 1 16,-6-2-1-16,-7 8 2 0,-3 1 0 15,-16 2-2-15,-3 3-2 16,-12-7-7-16,0-2-2 16,-7-9-10-16,6-3-9 15,6-5-59 1,1-2-85-16,25-7 101 0</inkml:trace>
  <inkml:trace contextRef="#ctx0" brushRef="#br0" timeOffset="70082.37">5369 13271 408 0,'-61'-15'159'0,"58"12"-75"16,3-4-168-16,0 2-5 15,0-1 33-15,3-1 33 16,-3 4 85-16,-2-4 14 16,1 0-9-16,-2-3-17 15,1 0-40-15,2 2-13 0,1-2-9 16,-2 2 0-16,3-2 6 16,-6-2 3-16,-2 2 3 15,6 0 0-15,-6-1 0 16,5 3-1-16,-2 1 4 15,-3 2 5-15,4 0 12 16,-5 1 11-16,5 0 25 16,1 1 11-16,2 2 17 15,-2 0 1-15,0-1-8 16,0 1-5-16,0 0-8 16,0 0-1-16,0 1-2 15,-1 0-4-15,2 0-14 16,-1 0-9-16,1 0-18 15,0 0-7-15,0 0-5 16,0 0-1-16,0 0 2 16,0 0 0-16,0 0-1 15,0 0 1-15,0 5 2 0,-1 16 0 16,0 41 3-16,-1-24-1 16,0 3 2-16,1 4 0 15,-3-2-3-15,4-1-1 16,-5 1-2-16,-1-1 0 15,3-3 1-15,-2-6 1 16,2-7-1-16,2-5-3 16,0-7-8-16,-1-1-11 15,4-5-38-15,-2-2-26 0,-2-5-81 16,2 2-61-16,0-4 141 16</inkml:trace>
  <inkml:trace contextRef="#ctx0" brushRef="#br0" timeOffset="70293.254">5676 13075 1110 0,'-4'0'283'16,"-4"-3"-401"-16,4 3 35 15</inkml:trace>
  <inkml:trace contextRef="#ctx0" brushRef="#br0" timeOffset="70691.707">5638 13080 491 0,'-44'43'220'16,"29"-23"-106"-16,2 3-46 15,4 4-50-15,1 0-6 16,3 5-9-16,1-3 0 15,3-5-2-15,1 3-1 16,3-12 11-16,3 0 1 16,2-3 6-16,1-2 3 0,3-3-4 15,-2-2-1-15,2-4-4 16,1-1-4-16,2-2-5 16,5-2-2-16,-1-2-3 15,0-1-1-15,-3-1-6 16,-4 0-1-16,-3 0-2 15,0 1 2-15,-1 0 5 16,-2 0 3-16,1 1 3 16,-2-2 1-16,-4 0 0 15,2-5 0-15,-4 1 0 16,-1-2 0-16,-1-2 1 16,1 4 1-16,0-3-5 15,-5 4-5-15,0 1-9 16,-6-6-4-16,-1 6 4 15,2 0 4-15,-8-1 13 16,4 7 7-16,-5-3-6 16,-1-1-20-16,5 5-73 0,-1 1-45 15,4 1-98-15,2 1 136 16</inkml:trace>
  <inkml:trace contextRef="#ctx0" brushRef="#br0" timeOffset="71673.117">6096 13079 770 0,'0'0'236'0,"0"0"-267"16,1 0-20-16,-1 0 56 0,0 0 47 15,0 0 74-15,0 0 9 16,0 0-42-16,0-1-24 16,0 0-49-16,0 0-11 15,0 0-8-15,7-3-1 16,10-6 0-16,28-27 0 15,-24 31-1-15,-2 2 0 16,1 2 0-16,-4 1-1 16,-2 4 2-16,0 2 0 0,-4 3 0 15,5 0 0-15,0 5 2 16,-3 0 0-16,-1 1 4 16,-3 1 2-16,-1-3 8 15,-2 3 1-15,-4-1 3 16,0-1 0-16,-5 3-2 15,0 1 2-15,-3-2 0 16,-2 3 0-16,-2-3-4 16,4 0-2-16,-4 0-4 15,-2-3 0-15,1 3 0 16,-2-1-2-16,-4-2 0 16,-1 1-2-16,-4 1-4 15,-3-2 0-15,3 3-1 16,1-1 0-16,5-2 1 15,0 2-1-15,3-4 0 0,4 2-1 16,0 0 0-16,2-4 0 16,3 0 0-16,1-5 0 15,2-2-2-15,1 2 1 16,1-3 0 0,0 0 1-16,0 0 8 0,0 0 4 15,0 0 6-15,0 0 2 16,0 0-2-16,2 2-1 15,8 3-4-15,3-1 1 16,33 32-1-16,-25-30 1 0,8 1-2 16,-3-1-2-16,4 0-4 15,-1 1-1-15,4 2-2 16,2-3 2-16,4 1 5 16,0-4 1-16,-1 2-1 15,2 3-1-15,-6-3-6 16,0 2-2-16,-8 0-3 15,-2-3-5-15,-4 5-19 16,-5 1-19-16,-2-7-66 16,-2 5-54-16,4 0 102 15</inkml:trace>
  <inkml:trace contextRef="#ctx0" brushRef="#br0" timeOffset="93372.906">20588 13059 993 0,'30'30'294'0,"-32"-30"-357"15,3 0-10-15,-1 0 84 0,-1 0 51 16,1 0 51-16,0 0-1 16,0 0-63-16,0 0-18 15,0 0-9-15,-1 0 7 16,0 0 7-16,-1 0 0 15,1 0-10-15,0 0-5 16,0 8-1-16,0 12 1 16,0 40 8-16,1-29 1 15,1 7-5-15,0-1-6 0,0 0-11 16,3 1-3-16,-7 8-4 16,1 4-1-16,2 1 0 15,-1-1 0-15,-6-5 0 16,1-3 1-16,0 1-1 15,-2-9 0-15,8-3 0 16,-5-3 0-16,-3-7 1 16,2 1-1-16,-2-5 0 15,3-2-3-15,2-5 0 16,-1-4 0-16,2-1 0 16,2-5 0-16,0 1-1 15,0-1-1-15,0 0-3 16,0 0 1-16,0 0 4 15,0 0 2-15,0 0 3 16,0 0 4-16,0-1 2 16,0-1-2-16,0 1-1 15,6-15-2-15,16-38-2 0,-10 32-1 16,-1-8-1-16,1-2 0 16,7-3-1-16,-4-2 1 15,8 6 1-15,3 6 1 16,0 1-1-16,2 2 1 15,4 0-1-15,-1-1-1 16,1 2 1-16,0 4 0 16,-2 3 0-16,-1 7 1 0,-4 7 0 15,0 3-1-15,-6 9-1 16,-3 1 0-16,-2 5 0 16,2 5 1-1,-6 4 4-15,2 0 6 0,-4 7 11 16,-4 0 2-16,0 6 0 15,-1-1-2-15,-3-4-11 16,0-2-2-16,-4-3-6 16,0 1-1-16,4-1-5 15,-4 0-8-15,3-6-24 16,1-3-20-16,-2-9-57 16,-1 0-27-16,3-6-45 15,0 0-5-15,4-4 2 16,-4-2-8-16,0-1 137 15</inkml:trace>
  <inkml:trace contextRef="#ctx0" brushRef="#br0" timeOffset="93941.66">21554 13392 846 0,'-1'3'375'0,"1"-1"-223"16,-3 2-273-16,2-4-46 16,-1 1 59-16,0 21 170 15,-41 30 47-15,30-24 6 16,-6-1-47-16,-3 3-61 15,5 0-5-15,0-3 9 16,5-2 7-16,5 0 5 16,0-2 1-16,4-8-5 15,3 3-3-15,0-4 12 16,2-2 5-16,5 2 4 16,-1-5-3-16,4 1-18 15,1-2-5-15,1 0-11 16,3 0-1-16,0-4-7 15,0 1-3-15,1 1-10 16,2-2-7-16,-2 0-3 16,0-4 6-16,-3-1 17 0,-4-4 11 15,-3-1 13-15,1 1 2 16,-2-6 1-16,1-2-1 16,1-8 4-16,-4-1 3 15,2-5 3-15,-4-1-1 16,2 2-10-16,-5-3-6 15,-9 1-12-15,6 3-7 16,-7 2-3-16,7 2-2 16,0 3-7-16,-4-1-15 0,6 4-79 15,-3-1-90-15,0-2 127 16</inkml:trace>
  <inkml:trace contextRef="#ctx0" brushRef="#br0" timeOffset="94213.376">21779 13377 604 0,'-1'4'101'16,"-1"8"-109"-16</inkml:trace>
  <inkml:trace contextRef="#ctx0" brushRef="#br0" timeOffset="94961.77">21762 13430 546 0,'-19'63'232'15,"17"-46"-125"-15,1 1-40 16,0-4 1-16,1-3 15 0,-1-5 27 16,1-2-3-16,0 3-29 15,1 0-18-15,1 6-26 16,-1-3-8-16,2 2-7 16,-1 5-2-16,1-1-7 15,2 7-4-15,-2-1-3 16,2-2-2-16,0 1-1 15,-1-6 0-15,2 2-10 16,2-3-5-16,-4-4-4 16,0-2 1-16,2-3 14 15,-6-3 8-15,1-2 20 16,-1-1 9-16,-1 0 9 16,0 1-1-16,1-1-6 15,0 1-5-15,0-1-11 16,0-1-4-16,0 1-10 15,0 0-4-15,2-1-6 16,5-1-3-16,-1-8 0 0,-2-1 3 16,31-29 4-16,-29 27 1 15,-1-2 2-15,0 0 0 16,-1-3-1-16,0 0 0 16,2 7 2-16,-3 0 1 15,1 6 1-15,-1 0 0 16,-4 1-1-16,2 4-1 15,-1 0-3-15,0 1 0 16,0 0-4-16,0 0-3 0,0-1-6 16,0 1-2-16,0 0-5 15,0 0 1-15,0 0 5 16,0 0 4-16,0 0 6 16,5 7 2-1,1 3 0-15,-1 1 0 0,21 30 1 16,-20-29 0-16,0 1 0 15,0-2 1-15,-1-4-1 16,-2 3 1-16,1-4-1 16,-1 1 0-16,5 2 0 15,0-3 0-15,-1-3 0 16,0 1 1-16,-1-4 0 16,0 0 2-16,1 1 8 15,-3-2 3-15,4-3 9 16,-5-2 1-16,6 1-3 15,0-1-2-15,-1-1-6 0,0-1-4 16,-4-6-5-16,0-1-2 16,-4-4-7-16,3 0-7 15,-5-2-28-15,1 2-20 16,-4-1-67-16,-4-2-75 16,0-3 131-16</inkml:trace>
  <inkml:trace contextRef="#ctx0" brushRef="#br0" timeOffset="95651.444">23085 12987 685 0,'-8'-21'326'16,"4"-5"-171"-16,-3-4-264 15,-1 2-69-15,-5 5 39 16,0 14 155-16,4 2 66 0,-4 7 17 15,8 5-43-15,-8 1-62 16,-2 4-2-16,6 4 9 16,-5 1 11-16,6 3 12 15,1 7 10 1,0 5 14-16,6 1 1 0,2 7-3 16,0-5-3-16,7 1-3 15,-3 6 2-15,4-2-1 16,1 3-5-16,-3 2-13 15,3-1-3-15,-3 7-7 16,-1 4-1-16,-2 0-2 16,-1-1-3-16,0-7-4 15,0-7-2-15,1-4 0 16,-4-5 0-16,-3-5 0 16,1-5 0-16,1-8-7 15,-3 0-10-15,4-8-18 16,0 1-11-16,0-5-21 0,0 1-10 15,0 0-51-15,0 0-35 16,0 0 102-16</inkml:trace>
  <inkml:trace contextRef="#ctx0" brushRef="#br0" timeOffset="96036.431">22674 13282 648 0,'-1'-1'188'0,"1"0"-216"16,0 1-24-16,0 0 103 16,0 0 70-16,0 0 59 15,0 0 2-15,0 0-80 16,11 6-32-16,9 1-25 16,32 10-2-16,-24-13 2 15,2 0-5-15,2 2-15 16,-4-3-13-16,-2 1-27 0,1-1-16 15,-7-3-37-15,2 0-28 16,2 0-152-16,0-2 163 16</inkml:trace>
  <inkml:trace contextRef="#ctx0" brushRef="#br0" timeOffset="96729.231">23378 13341 666 0,'0'0'308'16,"-1"0"-51"-16,-5-1-286 15,5 0-5-15,0 0 53 16,0-1 27-16,0 2 14 15,-2 0-2-15,-13 5-44 16,-32 22-12-16,29-9-2 16,1 3 0-16,2 2 2 15,0 1 0-15,3 1 0 16,3-2 0-16,2-3-1 16,2-4 0-16,2-4 0 15,2 0 1-15,2-1 2 16,0-2-1-16,1 0 5 0,0-2 2 15,2-3 1-15,-2-1 2 16,-1-3-3-16,0 0-3 16,0 0-4-16,0 0-2 15,0 0-5-15,0 0-2 16,4 1-4-16,6 1-3 16,1 1-2-16,1-4 0 0,29-9 8 15,-29 0 6-15,0-2 11 16,0 2 5-16,-2-6 3 15,1-5 1-15,-3 0-3 16,1-2-2-16,0 0-6 16,-1 0-4-16,-4 0-7 15,1 1-3 1,-5 5-8-16,-1 3-5 0,-1 6 1 16,0 2 1-16,-3 4 5 15,3 1 6-15,1 0 3 16,-1 1 1-16,1 0 6 15,0 0 4-15,-1 7 11 16,-5 21 4-16,-3 39 6 16,5-26 0-16,6 1-3 15,4-1-4-15,2-6-9 16,3 4-11-16,-5-5-38 16,0 0-32-16,5-7-133 15,-5-5-152-15,14-6 224 0</inkml:trace>
  <inkml:trace contextRef="#ctx0" brushRef="#br0" timeOffset="97300.712">23594 13410 1156 0,'-29'6'303'16,"27"5"-390"-16,-1 10-124 16,-2 6 32-16,0 5 177 15,0-1 64-15,-2 5 35 16,-2 7-36-16,-2 5-71 15,-3 0-5-15,5-7 3 16,1-12 11-16,4-13 6 16,3-5 2-16,1-6 20 15,0-2 21-15,2-3 50 16,-3 0 19-16,1-1-5 16,0 0-20-16,0 0-50 0,0 0-23 15,0 0-19-15,4-3-7 16,7-9-10-16,29-34-3 15,-29 24-5-15,3-5 2 16,-1-3 10-16,2-3 4 16,-1 1 14-16,1 3 6 15,-1-2 11-15,3 3 6 16,1 0 13-16,-1 2 6 16,1 6 0-16,1 0-4 0,1 10-15 15,0 0-11-15,7 11-16 16,3 6-6-16,3 15-13 15,3 11-6-15,0 10-24 16,-1 2-24-16,5-2-73 16,-7 1-71-16,-5-4 136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8:06:27.4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2188 7367 248 0,'-23'14'50'15,"3"-2"-60"-15</inkml:trace>
  <inkml:trace contextRef="#ctx0" brushRef="#br0" timeOffset="675.562">2100 7448 172 0,'-38'43'142'0,"31"-27"12"0,-1-2-51 16,0 1-17-16,0 6-27 16,3-3-7-16,3 3-12 15,2-2-3-15,0-1-2 16,1 6 3-16,0 4 8 15,-1 4 2-15,0 1-4 16,2-1-4-16,4 2-13 16,2-1-6-16,2 1-9 15,-5 0-2-15,4 0-3 16,2 6 0-16,-1-7 2 16,4-2 2-16,1-8 9 15,1-4 4-15,6-6 1 16,0 0-4-16,-1-4-6 15,0-2-4-15,0-3-2 0,0-3-1 16,2-3-2-16,2-3-2 16,0-7-2-16,-1 1-1 15,0-1-1-15,-2 0 0 16,2-4 0-16,-3-3 0 16,2-5 0-16,0 2 0 15,-5-2 0-15,4 1 0 16,-3 1-1-16,-3-2-1 15,0 3 2-15,-1-1-1 0,-5-1 1 16,0 0-1-16,-2-3-2 16,-1 1 0-16,-3-4 1 15,2-1 0-15,-1 0 2 16,-1-1-1-16,0 6 0 16,-2-5 1-16,-1 1 0 15,-1-3 0-15,-2 2 0 16,2 1-1-16,-6 2-1 15,1 6-1-15,-1-1-1 16,-6 4 0-16,0 1 2 16,-1-1 0-16,-3 3 2 15,-1-3-2-15,0 1-9 16,0 2-3-16,-5 1-1 16,-3 0 2-16,-1 4 10 15,1 1 3-15,-2 3 1 16,4 3-1-16,-6 7-1 15,-1 2-2-15,-2 7-1 0,-1 0-4 16,2 6-10-16,-2 3-13 16,6 3-52-16,0 3-44 15,4 9 78-15</inkml:trace>
  <inkml:trace contextRef="#ctx0" brushRef="#br0" timeOffset="4580.068">1994 8442 391 0,'-8'-5'169'15,"5"2"-65"-15,1 0-190 16,2-1 9-16,0 3 57 16,-1 0 59-16,0 0 86 15,0 0 7-15,-1-3-25 16,1-1-22-16,0 3-28 15,0 1-12-15,0 0-8 16,0 0 1-16,-1 0 2 16,1 0-2-16,0 0-5 15,0-1-8-15,0 1-18 0,1 0-7 16,0 0-6 0,0 0 0-16,0 1 3 0,6 22 3 15,3 39 0-15,-8-27 0 16,2 6 0-16,3 2 0 15,0 6 0-15,-1 1 2 16,-1-2 0-16,0 2 1 16,-2-1 2-16,-1 3-1 15,-1-2 0-15,-1 3 0 16,1 3-1-16,0-1 1 0,0 1 1 16,2-5 3-16,-2-9 3 15,-1 0 2-15,0 0-1 16,1-1-1-16,2-3-4 15,1-2-2-15,-3 1-1 16,-2 0-2-16,2 8 1 16,-4-1 0-16,1-5 0 15,-1 1 0-15,-4-9 0 16,3 2 0-16,2 4 3 16,-2 0 2-16,2 3 5 15,-2-4 2-15,2-1 2 16,-5 0-2-16,2 4-4 15,-1 3-3-15,-5-2-4 16,8 2 0-16,-3-3-1 16,1-4 0-16,3-1 0 15,-6 0 0-15,5-4 0 16,0 0 0-16,2-3-1 0,0-5 0 16,-2 1-1-16,-1-1-1 15,0-1 0-15,0 1 0 16,5 1 0-16,-1 0 0 15,1 0 0-15,1 0 0 16,-3-3 0-16,0-1 0 16,2-4 0-16,0-3 1 15,1-3-1-15,-1-2 1 0,3 0 0 16,-1-1 0-16,2 2 0 16,2 0 0-16,-6 1 3 15,2-2 1-15,-2-1 1 16,0-1 2-16,2-1 3 15,-2-3 2-15,0 0-1 16,0 0-2-16,0 0-4 16,0 0-2-16,0 0-2 15,0 0 0-15,0 0 0 16,0 0-1-16,0 1 0 16,2 6 0-16,0 0-1 15,-1 2 0-15,0-1 0 16,0 0 1-16,1 1-1 15,0 2 1-15,-1-3-1 16,0 0 0-16,0 0 1 16,0-1-1-16,1 2 0 15,-2-2 0-15,1 2-1 16,0-3 1-16,0-3-55 0,0 2-122 16,-1-5 119-16</inkml:trace>
  <inkml:trace contextRef="#ctx0" brushRef="#br0" timeOffset="5720.988">2163 10989 1073 0,'-13'45'298'0,"13"-45"-514"16,4 0-34-16,5 2 39 15,-2 2 54-15,5 0 165 16,-2 1 40-16,-4 1 1 16,3 1 2-16,-4 0 3 15,-2-2 9-15,3 2 3 16,-3-2-1-16,2 0-2 15,1-2-9-15,-1-1-9 16,2 3-2-16,1-3-1 0,2 1-1 16,2 0-8-16,3-3-5 15,5 3-14-15,-2 1-6 16,3-2-6-16,1 4-1 16,0-3 0-16,0 1 1 15,1 1 6-15,-4-2 6 16,1-1 14-16,3 3 7 15,-3 0 5-15,0-5-2 16,3 4-9-16,-2-4-5 16,1 0-7-16,1 1-1 0,-2-2-1 15,1 0 2-15,-3 1 2 16,1-1 0-16,-2 1-2 16,0 0-3-16,-1-1-6 15,3 1-2-15,-1 1-4 16,3-1 0-16,1 4-1 15,-1-2 1-15,-3-2 6 16,1 0 1-16,1-3 6 16,0 1-1-16,5 3-4 15,-3-1-3-15,2 0-5 16,-2 0 0-16,2 0 1 16,0 0 0-16,1-1 0 15,0 1-1-15,0-1-1 16,-1 1 0-16,-2-1 0 15,1-2 0-15,-2 7 0 16,-1-2 0-16,-1 5 1 16,-3-6 0-16,-2 6 2 15,-5-1-2-15,1 0 0 0,-7 1-4 16,1-4-36-16,-3-2-32 16,-1-4-109-16,-1 2-102 15,0-2 176-15</inkml:trace>
  <inkml:trace contextRef="#ctx0" brushRef="#br0" timeOffset="6141.446">3511 10357 782 0,'32'-70'103'16,"-32"69"-174"-16</inkml:trace>
  <inkml:trace contextRef="#ctx0" brushRef="#br0" timeOffset="7112.685">3543 10281 403 0,'-1'0'217'0,"0"0"-25"16,0 0-54-16,-1 0-40 16,1 0-10-16,-10 0-23 15,-3 1-4-15,-26 4-8 16,26-11-5-16,0 2-8 15,2-2-4-15,0 5-5 16,-2 1-4-16,6-1-11 16,-4-1-6-16,3-2-7 15,0-1-3-15,-6 2-5 16,1 2-2-16,0-2-1 16,5 4 2-16,-4 2 5 15,1-6 2-15,-2 3 5 16,-2 0 2-16,1-1 2 15,3 5 1-15,-4-3-3 16,1 1-3-16,0 3-5 0,-1-3-2 16,1 7-2-16,-2-2 1 15,2 5-2-15,0 2-3 16,-2-1-12-16,5 6-3 16,-3 2-1-16,1-1 2 15,2 7 10-15,1 2 5 16,-2 2-1-16,2 5-3 15,-3-1-9-15,0 5 2 0,4 5 8 16,-8 2 9-16,2-1 17 16,2 0 4-16,4-7 0 15,1-3-5-15,6 0-8 16,2 1-4-16,-1 1-3 16,4 0 2-16,-2-8 4 15,3-3 1-15,0-7 2 16,-1-2 1-16,3-1 2 15,-4 0 4-15,7-1 3 16,5 1-1-16,3-2-3 16,1 0-7-16,-4-4-8 15,0-2-2-15,2-3 0 16,0-1 0-16,1-2 3 16,-1-3 3-16,1-2 3 15,0-1 2-15,1 0-1 16,3-3 0-16,0-2-2 15,-1-3-1-15,2-4 0 0,-1 3-2 16,-4-7 1-16,0 3-1 16,-3-2 1-16,1 0 0 15,-2 5-1-15,-3-4 0 16,3-2-1-16,-5-5 0 16,-2-3 0-16,5-1 0 15,-3 1 0-15,-2-1 1 16,3 2-2-16,-1 0 0 0,-7 5 0 15,3-2-1-15,-1 3 0 16,-2 0 0-16,9-3-1 16,-4 5 1-16,-1-3 0 15,3-2 0-15,-6 3 0 16,3 1 1-16,-2-2 0 16,-2 2-1-16,0-3 0 15,0-2-1-15,3-1 0 16,-3-3 1-16,-2 2 0 15,0 1 1-15,-3 5 4 16,1-1 1-16,0 6 4 16,-1 0-1-16,-3 3-1 15,5 1 0-15,-1 1-5 16,-3-1 0-16,0 2-9 16,2 2-7-16,-2-1-25 15,3 0-17-15,-3-1-32 16,-7-4-31-16,-1-1 76 0</inkml:trace>
  <inkml:trace contextRef="#ctx0" brushRef="#br0" timeOffset="126028.805">16326 4831 590 0,'-1'0'147'15,"0"0"-204"-15,1 0-20 16,0 0 33-16,9 2 51 16,7 0 24-16,26-2 33 15,-28-4 8-15,0-6 0 16,0 2-8-16,4 0-21 16,-2 0-7-16,3 1-10 15,3-2 2-15,6 8 4 16,3-3 1-16,9 3-3 15,3 3-6-15,4 0-11 16,-2 5-2-16,-1 3-3 16,-5 1 2-16,-3 7 0 0,-1-2 1 15,-10 5 3-15,2-1 1 16,-8 1 1-16,-2 0-1 16,-4 1-3-16,-7 1-1 15,-6 0 0-15,-2 3 0 16,-10 2-2-16,-2 0-2 15,-11-3-6-15,-4-3-1 0,-4-5-5 16,-2-1-3 0,0-3-1-16,0 0 2 0,-3-5 0 15,-4-1 1-15,1-4-6 16,-3 1-4-16,3 0 1 16,2-2 2-16,9 0 10 15,6 0 2-15,10-1 0 16,6-1-2-16,6 1-4 15,1 2 0-15,1 1 17 16,0-4 12-16,0 0 18 16,4 8 5-16,16 14-10 15,43 30-10-15,-19-28-13 16,5 3-4-16,-2-3-5 16,-3 0-2-16,-6-2-9 15,-5-7-8-15,-3-7-20 16,1-5-13-16,5-11-40 15,2-10-33-15,6-8-43 16,-2-9-20-16,1-9-38 16,1-3 137-16</inkml:trace>
  <inkml:trace contextRef="#ctx0" brushRef="#br0" timeOffset="126822.77">17357 4500 1068 0,'-8'-22'332'0,"9"14"-392"16,2 5-36-16,5 13 10 15,-1 7 16-15,-2 7 60 16,-3 11 22-16,-5 7 31 15,-2 10 5-15,-3 14-11 16,-2 1-10-16,0 0-9 16,4-4 2-16,3-5 3 15,2-1 2-15,1-5-1 16,0-1-4-16,-1-11-2 16,6 0-2-16,0-9-4 15,2-5-3-15,-2-10-2 16,-4-8 2-16,0-4 11 15,-2-4 4-15,1-1 4 0,0 1-2 16,0 0-10-16,0-1-4 16,0-1-6-16,0 0-1 15,2-29-4-15,6-32 1 16,-2 21 0-16,2-2 0 16,3-4 0-16,-3-4-1 15,4 0 0-15,-1-2 0 16,0-4-1-16,3-2 0 15,0-2 0-15,4 1 0 16,4 6-1-16,4 2 0 0,5 5-2 16,2 10 0-16,2 11 0 15,-4 5 1-15,-7 5-1 16,-3 6 0-16,0 11-1 16,-1 3 0-16,7 12 2 15,3 5 1-15,1 10 1 16,1 11 0-16,-5 15 0 15,-4 1 0-15,-7 9 4 16,-6 0 4-16,-5-5 5 16,-4-1 1-16,-5-5-1 15,-5 1-2-15,-4-1-4 16,-4 0-2-16,-2-3 0 16,-2-1-1-16,-3-10 4 15,2-1 0-15,-3-9 4 16,-1-7 0-16,4-6 2 15,-5-1-1-15,0-8-4 16,-4-3-2-16,-1-4-7 0,-1-3-3 16,-1-7-19-16,-2-2-19 15,2-8-55-15,4-4-38 16,15-17-115-16,13-11 153 16</inkml:trace>
  <inkml:trace contextRef="#ctx0" brushRef="#br0" timeOffset="127054.832">18920 4049 885 0,'1'-8'221'16</inkml:trace>
  <inkml:trace contextRef="#ctx0" brushRef="#br0" timeOffset="127606.701">18907 4216 373 0,'2'23'198'15,"0"5"-48"-15,4 4-96 0,-1 3-25 16,1 3 0-16,-1-1 21 16,-1 6 31-16,1 7 7 15,-2 8-13-15,-1 4-20 16,-1 8-28-16,-1 0-7 16,0-7-6-16,0-3 0 15,-1-5-4-15,-1-1-1 16,-1 2-3-16,0-3-2 15,-2-5-1-15,1-6-1 0,0-15-1 16,3-4 1-16,-3-14 5 16,4-3 3-16,0-6 27 15,1-2 1-15,-1 1-10 16,0-6-3-16,3-24-26 16,4-35-1-16,1 18 5 15,2-2 1-15,6-4-4 16,0 0-3-16,7 4-6 15,2-1-4-15,0 2 0 16,-2-1 2-16,2 10 5 16,-3 3 3-16,-1 8-1 15,1 6-2-15,-2 5-1 16,0 5 0-16,-2 12 2 16,3 3 2-16,0 17 3 15,2 4 2-15,1 14 2 16,0 6 0-16,-7 14 6 15,-2 0 3-15,-4 3 2 0,-1-2-1 16,-2-1-6-16,0-1-4 16,-3-5-3-16,2-2 0 15,-1-8-1-15,-1-2-9 16,2-8-25-16,0-6-21 16,0-11-50-16,-1-3-25 15,1-11-54-15,1-6-68 16,12-11 167-16</inkml:trace>
  <inkml:trace contextRef="#ctx0" brushRef="#br0" timeOffset="127848.931">19950 4518 883 0,'40'104'70'0,"-44"-55"-221"16</inkml:trace>
  <inkml:trace contextRef="#ctx0" brushRef="#br0" timeOffset="127964.388">19902 4948 485 0,'-20'51'222'16,"1"1"-92"-16,3-2-89 0,0-2-27 15,4-17-13-15,3-5 0 16,3-15 1-16,4-4-6 16,3-11-82-16,7-10 63 15</inkml:trace>
  <inkml:trace contextRef="#ctx0" brushRef="#br0" timeOffset="128192.614">19971 4102 1179 0,'5'-1'117'0,"-1"17"-233"16</inkml:trace>
  <inkml:trace contextRef="#ctx0" brushRef="#br0" timeOffset="128477.687">20667 4624 942 0,'5'-10'235'16</inkml:trace>
  <inkml:trace contextRef="#ctx0" brushRef="#br0" timeOffset="128760.976">20634 4628 143 0,'-52'18'93'15,"32"-13"-5"-15,-10-2-35 16,-7 1 10-16,-7-1 23 16,3-1 16-16,1 4-5 0,6 1-23 15,12 10-41-15,3 8-18 16,15 7-11-16,4 4 1 15,14 0 6-15,5-1 7 16,14 3 4-16,3 5-1 16,5 3-2-16,-1 2-2 15,-9-3-3-15,2-1-1 16,-14-5-4-16,-6-5-2 16,-5-4-3-16,-5-6 1 0,-3-5-1 15,-2 1-4-15,-8-7-10 16,-9-5-11-16,-10-10-58 15,-5-7-32-15,0-10 67 16</inkml:trace>
  <inkml:trace contextRef="#ctx0" brushRef="#br0" timeOffset="129210.593">21002 4317 234 0,'-8'57'163'16,"2"1"6"-16,-2 0-54 0,0 6-68 15,-1 2-8-15,-5 2 2 16,0 1-17-16,2-5 14 15,-1-1 9-15,3-1-3 16,-3-2-4-16,1 0-18 16,1 0-12-16,3-10-7 15,1-4-11-15,5-10-41 16,0-6-34-16,6-14-89 16,0-5-39-16,6-12 128 15</inkml:trace>
  <inkml:trace contextRef="#ctx0" brushRef="#br0" timeOffset="129596.614">20542 4636 1103 0,'0'1'257'16,"1"1"-527"-16,0 5 131 0,-1-7-197 16,0 0 140-16,5 7 312 15,2 2 37-15,15-2 83 16,38 31-87-16,-18-29-82 15,6 1-21-15,5-5-26 16,-1 1-7-16,-5-5-4 16,-3-1 0-16,-7-2-3 15,-6-3-4-15,-6-5-35 16,0 0-31-16,1-5-55 16,4-2-37-16,3 0-62 15,1-4 134-15</inkml:trace>
  <inkml:trace contextRef="#ctx0" brushRef="#br0" timeOffset="130110.24">21530 4692 1013 0,'-4'0'293'0,"-2"1"-333"16,-5 6-58-16,-5 4 17 16,-6 4 89-16,2 0 34 15,-5 9 9-15,2 2-10 0,1 4-34 16,2 5-5-16,1-1-2 16,3-1 0-16,8 1 1 15,1 2 2-15,6-4 6 16,3-2 4-16,5-5 6 15,2-5 3-15,8-5 4 16,-1-1 0-16,4-6-3 16,3 0-4-16,4-2-9 15,1 0-3-15,-1-3-4 16,1 0-1-16,-6-5 1 16,0-1 0-16,-3-4 0 15,0-1 1-15,3-1 2 16,-4-3 1-16,2-5 5 15,-2-4 2-15,-7-7 2 16,-2 0 0-16,-7-5-7 16,-2 1-4-16,-7-4-9 15,-5-2-4-15,-9-1-4 16,-2 1-4-16,-1 1-25 0,0 6-20 16,7 9-66-16,2 3-37 15,8 5-86-15,6 0-25 16,14 0 173-16</inkml:trace>
  <inkml:trace contextRef="#ctx0" brushRef="#br0" timeOffset="130590.044">22216 4728 765 0,'1'-4'245'16,"0"4"-256"-16,-1 0-29 16,0 0 18-16,-1-1 44 15,0 0 27-15,-2 0 12 16,-23-9-12-16,-35-11-23 16,25 13-5-16,1 3-10 15,2 2-6-15,10 3-4 16,7 1-1-16,7 3-5 15,3 5-1-15,6 2 4 16,5 3 2-16,8 11 3 16,5 8-3-16,13 8-7 15,5 3-4-15,9 8 1 0,-1 2 4 16,-6 6 5-16,-4 3 1 16,-7 3 0-16,-5-1 2 15,-8-7 6-15,-8 0 8 16,-11-8 4-16,-5-3-2 15,-8-8-4-15,-4-3-7 16,-2-12-1-16,-6-8 0 16,0-9-5-16,2-5-4 15,4-7-18-15,0-9-14 0,7-13-45 16,-1-4-18-16,12-8-68 16,5-4-28-16,7-7 125 15</inkml:trace>
  <inkml:trace contextRef="#ctx0" brushRef="#br0" timeOffset="131095.284">22474 4542 1003 0,'10'48'284'16,"-6"-23"-320"-16,-3 23-315 0,0 11 57 15,-5-5 127-15,-4-4 108 16,0-13 210-16,1-3 14 16,2-2-57-16,2 0-34 15,3-1-55-15,0-3-9 16,-1-5 7-16,2-7 16 15,-2-8 17-15,1-4 6 16,1-1-7-16,-2-2-12 16,1-1 3-16,0 0 6 0,-2-1 1 15,1 0-1-15,0-1-19 16,0-13-12-16,1-10-7 16,5-29-3-16,-2 24-5 15,4-2-1-15,-2-5-4 16,-1-6 3-16,10-4 5 15,2-3 4-15,12 8 6 16,1 2 1-16,-1 10 1 16,2 7-2-16,-3 10-13 15,-1 7-9-15,-6 5-30 16,0 4-15-16,-4 5-47 16,2 3-31-16,5 4-90 15,3 0 136-15</inkml:trace>
  <inkml:trace contextRef="#ctx0" brushRef="#br0" timeOffset="131744.858">23310 4661 1141 0,'4'-9'296'0,"-4"3"-611"15,2 0 23-15,-2 4 165 16,-1 1 83-16,0 0 218 16,-1 0 4-16,1-1-134 15,0 1-33-15,-1-3-17 16,-5-2-1-16,-17-2 8 15,-32-28 9-15,24 29 10 16,-2 3 8-16,-2 4 3 16,0 2-5-16,5 12-9 15,2 4-8-15,3 6-9 16,6 6 0-16,4 4-1 16,0-1 0-16,5 5 1 15,2 0 0-15,2-7 0 16,7-3 2-16,6-6 7 15,-1-6 5-15,4-2 8 16,-2-3 0-16,0-2 1 16,5-4-3-16,0-1-6 0,3-2-4 15,1-2-7-15,0-1 0 16,1-7-2-16,3-5 1 16,1-2-2-16,0-6-1 15,2-3 4-15,-3 2 3 16,-5 0 18-16,-1 3 7 15,-7 8-4-15,-2 6-6 16,-3 6-30-16,-2 6-7 0,2 12 0 16,1 4 1-16,-5 7 8 15,0 5-9-15,-4-4-28 16,2 2-7-16,1-4-22 16,3-6-7-16,4-5-15 15,2-6 2-15,11-9-18 16,6-6-48-16,12-9 116 15</inkml:trace>
  <inkml:trace contextRef="#ctx0" brushRef="#br0" timeOffset="132629.948">23703 4455 1247 0,'1'0'295'16,"1"15"-590"-16,-6 8-34 16,-4 10 106-16,-3 4 110 15,-6 1 180-15,2-1 45 16,2 7-24-16,-2-2-34 15,3 8-29-15,-1-6-12 16,4-13-7-16,2-1 17 0,0-15 19 16,4-2 4-16,-1-4 0 15,3-6-16-15,-1-2-14 16,2 2-1-16,0-3 5 16,0 0 6-16,0 0 4 15,0-1-4-15,0-1-12 16,0 1-9-16,0 0-11 15,0 0 0-15,0-1 4 16,2-12 2-16,4-5 3 16,14-36 0-16,-9 23 0 15,2-6-1-15,4-3 3 16,3 3 4-16,3 1 8 16,0 5 1-16,1 4-5 15,-1 7-4-15,-1 10-13 16,-4 4-5-16,1 8 2 15,-1 8 0-15,-3 7 2 0,1 2 0 16,-4 7-2-16,-4 0-1 16,-2 4 1-16,-6 3 0 15,3 9 6-15,-2 3 2 16,-1-5 2-16,0 2 0 16,-3-13-3-16,2-2-1 15,-3-3 1-15,2-6 1 16,2-2 1-16,-2-4 3 15,2-5 3-15,1 0 6 16,-1-6 8-16,1 1 4 0,-1-1 5 16,-1-1-4-16,0 0-7 15,0 0-5-15,-1 0-5 16,1 0 1-16,-1-12 0 16,0-3 0-16,-4-37-5 15,5 29-3-15,2-9 2 16,2-1-1-16,8-2 1 15,4-6-2-15,2 12 5 16,-2 5 5-16,5 14 6 16,-2 7 1-16,16 18-5 15,8 17-1-15,8 24-2 16,6 11 1-16,-2 26 3 16,-4 2-4-16,-8 15-4 15,-9-2-3-15,-13-5-11 16,-5-1-7-16,-13-21-69 0,-3-2-96 15,-14-17 115-15</inkml:trace>
  <inkml:trace contextRef="#ctx0" brushRef="#br0" timeOffset="136959.637">13492 15838 92 0,'15'7'68'0,"1"-1"18"16,-4 0 6-16,1-3 6 0,-4-1-1 15,-2-1-7-15,-1 1-5 16,-2 0-5-16,-3-2-2 15,-1 0 1-15,0 0 0 16,0 0-1-16,0 0-3 16,0 0-13-1,0 0-8-15,0 0-18 0,0 0-7 16,0 0-3-16,0 0-1 16,0 0 0-16,10 2-2 0,6 4-4 15,31 11 1-15,-26-12 4 16,1 2 1-16,0-4 1 15,-2 3-2-15,3-6-2 16,2 4 1-16,-2-1 5 16,1-1 1-16,-1 5 2 15,-2-3 0-15,2-1-3 16,0 2-2-16,1-2-7 16,4 1-3-16,3-3-7 15,-1 0-3-15,3 0-2 16,-3 0-2-16,-4 4-1 15,-1-1 1-15,-1-4-1 16,-1 4 0-16,-1-3 0 16,1-1 1-16,1 4 3 15,-1-3 1-15,-2-2 2 16,0-2 2-16,-2 0 3 16,0-3 0-16,4 3 2 0,0-1-1 15,2-1-4-15,3 1-3 16,2-1-2-16,2 1-1 15,4-1-1-15,1 2 0 16,3-1-1-16,2 1 0 16,-3-2 0-16,1 2 0 15,-5-1 2-15,1 0 2 0,-3 2 3 16,2-5 1 0,6-1 4-16,1 0-2 0,6 1-2 15,1 3-2-15,0 1-3 16,0 2-2-16,-3-1 0 15,-1 2-1-15,-6 0-2 16,-7 1 1 0,0 0-1-16,1 0 0 0,2 2 0 15,3-2 1-15,-3 2 0 16,1 1-1-16,-3-1 0 16,1 1 0-16,0 0 1 15,-2 2 0-15,-2 0 0 16,2 3 0-16,-7-7 0 15,-3 4 1-15,0 0 1 16,1-1-1-16,0-1 0 16,5 0 0-16,3-1-2 15,0 1 1-15,7-1-1 16,0 2 0-16,2-2 1 0,5 2 0 16,-1-2 1-16,-1-2 0 15,-3 4 0-15,0-4 0 16,2-1-1-16,2 2 1 15,6 1 0-15,-5-2-1 16,6 2 0-16,0 2 0 16,-4-3 0-16,4 4 1 15,-5 0-1-15,-2-3 0 16,0 3 0-16,-1-3 0 16,6 3 1-16,2-1 1 0,3-1 1 15,0 0 1-15,-6-1-1 16,0-2 0-16,-7 3-1 15,-4-3 1-15,0 0 2 16,-1 3 1-16,-1-7-1 16,2 3-1-16,0 0-1 15,0-2-1-15,0 0 0 16,1-1 1-16,0 1-2 16,-2 1 1-16,-2 0 0 15,3-1 1-15,-8-2 2 16,1 3 0-16,-1 0-2 15,1 1 0-15,6 0-1 16,2-1 0-16,3 1 2 16,-2-4 0-16,4 0 0 15,-2-1 1-15,0 0 1 16,-1-2 0-16,-3 4 0 0,-4 2 0 16,3-4-2-16,-4 2 0 15,8-3 1-15,-1-1-1 16,4 2 0-16,0 2-1 15,-1 0-1-15,3 0 0 16,-4 0-2-16,2 3 1 16,-5-1-2-16,-2 1 1 15,-6 2 0-15,0-1 0 0,3 1 0 16,-1-2 0-16,6-1 0 16,-1 1 1-16,-2 0 3 15,2 0 0-15,0 0 4 16,0-1-1-16,0-4-1 15,1 5-1-15,-5-4-2 16,-4 0-2-16,-3 2 0 16,1-5-1-16,6 0 0 15,4 4 0-15,5-3 0 16,-3 1-1-16,0 1 1 16,1 0 0-16,0 4-1 15,2-4 0-15,-4 0 0 16,-3 0 0-16,-6-3-1 15,-5 4 1-15,0-1 0 16,4-1-1-16,1 3 1 16,2-2-1-16,1 1 0 15,0 1 0-15,4-2 0 0,0 1 0 16,3-4 0-16,1-1-1 16,3 0-1-16,-1 0 0 15,-4-2-2-15,-2 5 0 16,2 0 1-16,-2 0 1 15,5 5 1-15,-2 0 0 16,0 2 0-16,4 0 1 16,-4 1 0-16,-1 1 0 15,1-3 1-15,-4 1 0 16,-2-2-1-16,-2 3 1 0,-5 0-1 16,-2-1 0-16,8 2 0 15,3-1-1-15,3-3 0 16,4 4 0-16,-8-4 0 15,2-1 1-15,-3 1 0 16,0-2 1-16,1 1-1 16,-2 0 0-16,0-1-2 15,1-3-2-15,-1 1-2 16,4-2-2-16,-2 0 0 16,2 1-1-16,7 3 1 15,-3 0 0-15,8 0 1 16,1-1-1-16,-2 0 1 15,-1-1 1-15,-1 2-1 16,-6 0 0-16,-3 2 2 16,2 0 1-16,-1 1 2 0,3 2 1 15,2 0 0-15,-3-3 0 16,-1 0 0-16,-2 1-1 16,3 2 0-16,1 1 0 15,-3-2 0-15,-2-2 0 16,-5-1 0-16,2 1 1 15,3-1 0-15,4 2 1 16,4-1 1-16,-4 1 0 16,-1-1 1-16,1-5 0 15,-1 5 0-15,-1-5-1 0,0 2 0 16,-1 4 0-16,-5-6 0 16,-8 5 1-1,-12 0-1-15,2 1 1 16,35 1 0-16,1-2-1 0,4 5 1 15,-15-5-1 1,2 0 0-16,2-1 1 0,-2 1 0 16,4-3 0-16,-7 3 0 15,-1 0 0-15,-5 0 0 16,-4 3 0-16,5-2 0 16,-4-1 0-16,3 0-1 15,-1 0 1-15,0-4-1 16,0 5 1-16,3 2 0 15,-1-2-1-15,-3 2 1 16,1-3-1-16,-3 3 1 16,0-2 0-16,-1-1 1 0,0 0-1 15,-2-2 1-15,-2 2 0 16,-4 0 2-16,2 0-1 16,-5 0 0-16,7 0-1 15,1-2-2-15,0 0 1 16,6 2-1-16,-3 0 0 15,2 2 0-15,-1 1 0 16,-3-3 1-16,0 3 0 16,-3-3-1-16,1 1 1 15,-1 3-1-15,-1-3 0 0,1 4 0 16,-2-3 0-16,0 2 0 16,2 2 0-16,-1 0 0 15,0 4 0-15,1-3 0 16,-1 0 1-16,-2-1 1 15,3-1-2-15,0 0 0 16,0 0 0-16,-2 1-3 16,-2-2-2-16,-3 0-11 15,-5-1-7-15,-2-2-24 16,-2 4-17-16,-2-3-66 16,0 1-46-16,-3-3 109 15</inkml:trace>
  <inkml:trace contextRef="#ctx0" brushRef="#br0" timeOffset="151615.854">18919 6011 96 0,'0'0'56'15,"0"0"-11"-15,0 0-15 16,0 0-14-16,0 0 0 16,0 0 3-16,0 0-1 15,0 0-5-15,0 0-6 16,0 0-5-16,0 0-1 16,0 0-1-16,0 0 1 15,0 0 0-15,0 0 3 0,0 0 9 16,0 0 5-16,0 0 19 15,0 0 4-15,0 0 2 16,0 0-3-16,0 0-10 16,0 0-4-16,0 0-7 15,0 0-2-15,0 0 1 16,0 0 2-16,0 0 1 16,0 0 3-16,0 0 0 15,0 0 0-15,0 0 2 16,0 0 1-16,0 0 0 15,0 0 1-15,0 0 1 16,0 0-1-16,0 0-5 16,0 0-4-16,0 0-4 15,0 0-1-15,0 0 1 16,0 0 0-16,0 0-1 16,0 0 0-16,0 0-1 15,0 0-2-15,0 0-2 0,0 0-1 16,0 0 1-16,0 1 0 15,0 3 4-15,0-1 2 16,0 3 3-16,-1 0 0 16,-2 6 1-16,0 2-3 15,-7 30-2-15,3-28-1 16,1 3-3-16,0-1-1 16,0 5-3-16,2 0-1 0,-1-2-1 15,1 1 0-15,-1-1 1 16,2 2 0-16,-1 2 2 15,1-2 0-15,-1 0 0 16,0-1 0-16,-1-2-2 16,0-2-1-16,2-1-2 15,-1 1-2-15,1-6-11 16,-1-1-10-16,3-4-25 16,1-4-14-16,-1-1-16 15,1-2-10-15,0 0-12 16,0-1-80-16,0 0 121 15</inkml:trace>
  <inkml:trace contextRef="#ctx0" brushRef="#br0" timeOffset="152171.914">19408 6151 249 0,'0'1'64'0,"-1"1"-86"16,-3-1-2-16,3-1 52 16,1 0 33-16,-1 0 30 15,0 0 6-15,0 0-30 16,-1 0-20-16,-6 12-21 15,1 5-4-15,-40 35 1 16,29-29-1-16,-3 7-7 16,2 4-5-16,0 6-7 15,-1 2-1-15,0 1 0 16,0 2 1-16,1 5 7 0,-2-2 3 16,6 2 7-1,-4-8-1-15,2-8-2 0,3-6-5 16,-4-7-4-16,3 0-2 15,3-10-4-15,4 1-3 16,4-6-23-16,3-4-14 16,1 0-42-16,0-2-54 15,0-1 88-15</inkml:trace>
  <inkml:trace contextRef="#ctx0" brushRef="#br0" timeOffset="153021.459">19603 6495 978 0,'4'-4'269'0,"0"-1"-405"15,-1 2-24-15,7 0 87 16,-1 0 63-16,-4 2 101 16,0 1 3-16,-9-1-36 15,4 1-32-15,0 0-16 0,-1 0 10 16,1-2 9-16,-1 1 2 16,0 0-5-16,0 0-9 15,0 0-5-15,0 0 2 16,-3-6-2-16,-1-3-1 15,0 2-5-15,-1 1-3 16,-33-26-3-16,25 32-2 16,-3 2-1-16,-5 2 1 15,-1 4 0-15,-4 3 0 16,-1 2 0-16,0 1 1 0,1 2 0 16,3 0-1-16,1 0 1 15,2-1-1-15,5 4-2 16,2 1 1-16,7 0-5 15,3 4-3-15,4-7 1 16,2 1 1-16,5-5 4 16,3-4 3-16,7 0 0 15,2-2 0-15,5-3-2 16,4-2 0-16,-1-4 1 16,3-1 0-16,-1-4 3 15,-3-2-1-15,-6-1 0 16,-1-1-1-16,-5 3-3 15,2-1-1-15,-5-3 1 16,0 0 2-16,-3 2 4 16,-11 3 2-16,3 3 4 15,-2 2 1-15,2 0-2 0,0 2-1 16,-1 0-5-16,0 0 0 16,0 0-2-16,0 1 1 15,-1 0 2-15,0 0 3 16,-7 16 7-16,-27 37 0 15,32-24 4-15,-2-3-1 16,5 4-2-16,2-1 0 16,-1 2-5-16,-3 0-1 15,3 3-3-15,-4-4-1 16,2-3 1-16,2 1-1 0,0-7 2 16,0 1 1-16,0-7-1 15,1-4 0-15,-1-5-2 16,0-2-5-16,1-3-24 15,-1-1-25-15,0-1-220 16,0-1 188-16</inkml:trace>
  <inkml:trace contextRef="#ctx0" brushRef="#br0" timeOffset="154293.417">21449 6228 243 0,'-3'-5'145'16,"0"-1"-15"-16,1 0-15 16,2-3 5-16,-1 5-17 15,0 2-23-15,0 0-43 16,1 2-18-16,0-1-25 15,0 1-5-15,0 0 1 16,0 0 3-16,0 0 5 16,0 0 3-16,0 0 8 15,7 1 7-15,2 1 14 16,-1-1 4-16,4 0 1 16,27-1-5-16,-26-5-7 15,-2-1-2-15,-1 1-2 16,3-1-1-16,1 0-4 15,-1 2-4-15,2 1-4 16,-2 0-3-16,2 3-2 0,2 0 0 16,4 1 0-16,-2 4 0 15,-2-3 0-15,-1 5 2 16,-6-1 0-16,-1 2 0 16,-3 0 0-16,1-3 0 15,-4 2 4-15,0 1 4 16,-3 3 5-16,-4 4 2 15,-4 1-1-15,-4 6-4 16,-12 1 3-16,-5 2-1 0,-8 3-3 16,3-5-1-16,4-1-8 15,0-6-1-15,2-3 0 16,-1-3-2-16,4-5 1 16,5-1 0-16,9-1-2 15,6-2 0-15,3-1-3 16,2 0 0-16,0 0-8 15,0 0-1-15,0 0-3 16,0 0 0-16,23-1 5 16,38-1 0-16,-26 4 3 15,3-1 1-15,-4 5 5 16,0-2 0-16,-6 5 2 16,-2 2 0-16,-11-3-2 15,-5 2 1-15,-9 4-2 16,-2 2-3-16,-10 8-11 15,-4 3-9-15,-12 1-19 16,-2-3-11-16,-6-10-36 16,-3-1-25-16,3-11-142 0,0-3 165 15</inkml:trace>
  <inkml:trace contextRef="#ctx0" brushRef="#br0" timeOffset="154699.339">20541 6257 500 0,'3'0'24'0,"-3"-2"104"16</inkml:trace>
  <inkml:trace contextRef="#ctx0" brushRef="#br0" timeOffset="155257.691">20544 6257 160 0,'0'0'132'0,"0"0"17"0,0 0 22 16,0 2 9-16,0-2-7 16,0 0-24-16,0 0-62 15,0 0-30-15,0 0-34 16,0 0-5-16,0 0-8 16,0 0-2-16,0 0-8 15,-1 0-4-15,-1 6 1 16,-4 1 1-16,-1 1 1 15,-12 0 0-15,-32 34 0 16,30-23 0-16,-2 2 1 16,2-1 0-16,-2 2 0 15,-1-2 0-15,0 2 0 16,1 2 0-16,1 1 0 16,2 1-1-16,7 3 0 15,-2-1-1-15,9-5-2 16,1-4 1-16,4-9-3 0,2-3 0 15,3-3 1 1,-2-3 1-16,1 0 4 0,-3-1 1 16,0 0-1-16,0 0 0 15,14-1-3-15,7-4-6 16,31-10-6-16,-29 4-3 16,-2-6-5-16,-1 0 2 15,-2-5 0-15,-1 0 1 16,-1 3 0-16,1 1 3 0,0-1 6 15,-2 3 4 1,-4-3 7-16,-1-3 0 0,-1-1-2 16,-3-3-4-16,3 3-6 15,-4-1-1-15,-1 3-9 16,-3 1-1-16,-3-1-3 16,-2 2 2-16,-4-2 6 15,-1 4 2-15,-2 3 1 16,-3 0-6-16,-1 6-60 15,-2 1-126-15,-5 6 138 16</inkml:trace>
  <inkml:trace contextRef="#ctx0" brushRef="#br0" timeOffset="155973.456">21988 6016 201 0,'8'102'167'0,"-8"-93"14"16,1 2-60-16,-3-2-22 16,3 5-30-16,4 3 0 15,-4 4 5-15,-2 1-1 16,-3 7-3-16,-4 2-8 16,-2 9-15-16,-1 7-8 15,0 3-17-15,-5 0-8 16,-1 5-6-16,1-1-1 0,-1 0-1 15,2-5 1-15,0-15-2 16,2-4 1-16,2-9-2 16,2-4-1-16,3-6 0 15,1-6-3-15,3-3-7 16,1-1-5-16,1-1-29 16,0 0-23-16,0-1-141 15,0-1 135-15</inkml:trace>
  <inkml:trace contextRef="#ctx0" brushRef="#br0" timeOffset="156183.896">22411 6289 961 0,'2'-5'131'0,"2"4"-208"16</inkml:trace>
  <inkml:trace contextRef="#ctx0" brushRef="#br0" timeOffset="156756.411">22417 6283 448 0,'0'0'192'0,"0"0"-72"16,0 0-117-16,0 0-8 0,0 0 12 15,0 0 25-15,0 0 30 16,0 0 4-16,0 0 2 16,0-1-16-16,0 0-15 15,0 0 2-15,0 0-7 16,0-1-6-16,4-8-19 16,-1 2-7-16,-5-1-10 15,-17-32 1-15,-3 33 1 16,-6 0 2-16,-4 4 4 15,-3 1 0-15,0 4 3 16,-1 2 1-16,8 4 0 16,-2-2 0-16,6 6-1 15,5 3-1-15,0-3 0 16,5 4-1-16,3-3 0 16,1-1 0-16,7 3 2 15,1-4 4-15,2 2 1 0,-1-3 0 16,2 0-2-16,2-2-2 15,5-3 8-15,-1-2 3 16,4-3 5-16,1 1 0 16,4-4-10-16,2-1-4 15,2 0-5-15,1-4-2 16,-2 1 2-16,-2-1 0 16,-4-2 0-16,-2 5 0 0,-1 2 1 15,-1 0 1-15,0 1 0 16,-1-1 1-16,-7 0-2 15,2 3-4-15,-3 2-6 16,0-1 3-16,0 0 7 16,0 0 2-16,0 19 9 15,0 37-1-15,0-17 1 16,0-2 3-16,-2 3 2 16,0 6-1-16,1 3-6 15,-2 1-3-15,3-2-4 16,3-10-7-16,-3-8-58 15,5-7-63-15,2-10 77 16</inkml:trace>
  <inkml:trace contextRef="#ctx0" brushRef="#br0" timeOffset="158160.231">19043 7418 461 0,'0'0'208'16,"-1"0"-85"-16,2 1-31 16,-2-1 2-16,1 0 14 15,0 0-5-15,-1 0-38 16,1-1-20-16,0 1-30 15,0 0-4-15,0 0 6 16,0 0 5-16,0 0 10 16,0 0 1-16,0 0-2 15,0 0-3-15,0 0-6 16,0 0-2-16,0 0-2 0,0 0-2 16,0 0 4-16,0 0 0 15,-1 0 2-15,1 0-1 16,0 0-4-16,-1 0-3 15,1 0-3-15,0 0-2 16,0 0 2-16,0 0 2 16,0 0 0-16,0 0 1 15,0 0-2-15,0 0 1 16,0 0 1-16,0 0 1 16,0 0 2-16,0 0 0 15,0 0 0-15,0 0-1 0,0-2-1 16,0 2-1-16,0-1-5 15,0 1-1-15,0 0-4 16,0 0-2-16,0 0-1 16,0 0-1-16,0 0 0 15,0 0 0-15,0 0-1 16,0 0 1-16,2 0-2 16,4 0 0-16,0 0 0 15,-4 0 1-15,5 0 0 16,-3 0 0-16,-1 0-1 15,0 0 1-15,-3 0 0 16,3 0-1-16,-2 0 1 16,-1 0-1-16,1 8 1 15,6 5 1-15,11 31-1 16,-20-30 1-16,-5 1 0 16,-1 1-2-16,-11 2-2 0,-4 1-4 15,-5 0 0 1,-4-1 1-16,1-8 3 0,0-3 3 15,4-3 1-15,1-1 0 16,5-1 0-16,3 0-1 16,4 1 0-16,1-1 0 15,8-2-1-15,-2 0-3 0,4 0-9 16,5-1-9 0,-2 1-3-16,0 0 3 0,0 0 12 15,9 3 8-15,17 10 0 16,34 12-7-16,-20-15-22 15,0-1-25-15,4-8-75 16,-5 1-55-16,0-8-128 16,-7-5 187-16</inkml:trace>
  <inkml:trace contextRef="#ctx0" brushRef="#br0" timeOffset="158570.125">19574 7106 1325 0,'0'4'185'0,"2"8"-581"16,-2 16 216-16,-1 3-243 16,-7 1 316-16,-8-2 226 15,-5 6-15-15,-3 3 62 0,-2 4-141 16,2-1-17 0,1-1 43-16,0-3 27 0,2 1 31 15,-1 2 4-15,3-7-45 16,-1 0-26-16,-1 0-28 15,1 3-2-15,-3 2-3 16,0-3-1-16,4-4-8 16,-2-4-12-16,11-6-31 15,0-4-20-15,2-11-77 16,6 1-59-16,0-6 126 16</inkml:trace>
  <inkml:trace contextRef="#ctx0" brushRef="#br0" timeOffset="158795.303">19805 7492 891 0,'4'-2'223'0</inkml:trace>
  <inkml:trace contextRef="#ctx0" brushRef="#br0" timeOffset="159449.819">19834 7484 660 0,'0'2'5'16,"1"-2"12"-16,2 0 55 15,-3 0 28-15,-1-2 2 16,-1 1-13-16,1 0-48 16,0 0-22-16,0 0-6 15,-5-8 0-15,3 1-9 16,-13 1-3-16,-34-23-2 16,30 31-1-16,-3 8-1 15,3 8 0-15,1 5-1 16,1 4 0-16,0 5 0 15,6-2-1-15,-2-3 3 16,5-5 0-16,5-5 2 16,-3-5 0-16,2-2 0 0,3 0 0 15,0-5 0-15,2 1 6 16,2-3 14-16,-2-2 12 16,0 0 14-16,0 0 0 15,0-1-13-15,0 0-12 16,7-2-17-16,7-3-4 15,31-16 0-15,-31 16-2 16,-3-1 1-16,3 1 1 16,-4-1 0-16,-1-2 0 15,-1 1 2-15,-1-5 0 0,0 4 2 16,-2 2-1-16,-3 0 0 16,-2 5-3-16,0 2-2 15,0 0-3-15,0 0 0 16,0 0 3-16,0 0 3 15,3 12 1-15,4 6 0 16,9 29-2-16,-12-27 0 16,-2 1 1-16,0 3 3 15,0 1 1-15,-2 1 2 16,2-6 1-16,-1 0 0 16,-1-3 1-16,1-2 0 15,0 0 1-15,-1-3 4 16,0-3 3-16,0-1 3 15,0 0-1-15,-2-4-4 16,2 1-2-16,0-1-4 16,0-4-2-16,0 0-4 0,-1 0-4 15,-1 0-26-15,1 0-24 16,0 0-168-16,0-1 148 16</inkml:trace>
  <inkml:trace contextRef="#ctx0" brushRef="#br0" timeOffset="159691.646">20599 7222 941 0,'-5'4'235'0</inkml:trace>
  <inkml:trace contextRef="#ctx0" brushRef="#br0" timeOffset="160112.992">20445 7412 334 0,'-23'27'110'0,"4"8"-122"16,5-2-1-16,9-5 44 0,4-5 22 16,5-6 57-16,1-2 23 15,9-4-30-15,5-1-14 16,6-2-38-16,6 2-21 16,1-2-14-16,-3 2-6 15,1 0-6-15,-1 0-3 16,1-4-1-16,3 3 0 15,3-4-1-15,1 0 0 16,1-2 0-16,-2-6 1 16,-4-9 14-16,-3 1 9 0,-7-6 15 15,-1 3 3 1,-6-4-9-16,-4 0-8 0,-3-9-13 16,-3-1-3-16,-5-1-3 15,0-2 0-15,-4 7 2 16,-4-1-2-16,-4 5-5 15,-7 0-4-15,-5 3-5 16,-3-1 2-16,-6 3 5 16,-2 0 2-16,-2 3 0 15,2-1 0-15,-5 3-4 16,8 3-6-16,3 4-18 16,1 5-10-16,8 0-21 15,-3 3-9-15,0-1-59 16,4 0-54-16,4-2 114 15</inkml:trace>
  <inkml:trace contextRef="#ctx0" brushRef="#br0" timeOffset="160669.899">21818 7174 975 0,'-47'28'211'0,"46"-30"-269"15</inkml:trace>
  <inkml:trace contextRef="#ctx0" brushRef="#br0" timeOffset="161087.783">21769 7195 582 0,'0'0'223'0,"0"0"-145"15,0 0-36-15,0 0 15 16,6 0 22-16,2 0 10 15,1-1-7-15,-2 0-25 16,0 0-17-16,1 1-12 16,-2 0-3-16,2 0-5 15,-1 2-3-15,2 4-3 16,-1 5-2-16,26 43-2 16,-31-28-2-16,-2 0-5 15,-3 0 0-15,-4-1-1 16,-1-1 2-16,-5-7 2 15,1 2 1-15,-5-2 1 0,-2 1-1 16,-4 3-2-16,-1-1-1 16,2-3 0-16,-4 1 0 15,7-6 0-15,1-1-1 16,5-3-1-16,7-6 0 16,3 0-1-16,1-2 2 15,1 0 2-15,0 0 3 16,0 0 1-16,0 0-1 15,0 0 2-15,0 0-3 16,7-1-4-16,10-1-1 0,30-6-7 16,-27 2-7-16,-3-1-22 15,2 1-14-15,-4-2-39 16,-1-3-28-16,-2-7-88 16,1-2-60-16,0-4 164 15</inkml:trace>
  <inkml:trace contextRef="#ctx0" brushRef="#br0" timeOffset="161507.66">22160 7024 1083 0,'0'-1'170'0,"0"0"-452"16,0 1 119-16,0 8-185 16,-5 22 268-16,-17 46 220 15,7-40-23-15,0-1 49 16,4 8-106-16,-3 4-16 0,-4-4-3 15,0-1 13-15,1-4 17 16,-2 0 6-16,8-1-7 16,0 1-19-16,-2-7-25 15,2-3-6-15,0-8-4 16,-4-3-5-16,5-2-5 16,1 1-3-16,0 0-6 15,0 1-9-15,2-4-31 16,1-3-30-16,1-3-102 15,4-3-71-15,6-6 151 16</inkml:trace>
  <inkml:trace contextRef="#ctx0" brushRef="#br0" timeOffset="162312.154">22621 7209 230 0,'10'26'79'0,"-12"-30"-67"16,-3-1-33-16,1-5 27 15,-6-2 31-15,-2-2 43 16,0 1-2-16,-6-2-32 15,2 0-15-15,-2 1-24 16,-5 1-7-16,2 5-11 16,-3 5-5-16,-2 4-9 15,2 5 4-15,-5 7 14 16,2 5 5-16,5 2 8 16,4 1-1-16,9 8-5 15,4 1-4-15,7 0 5 16,6 2 5-16,5-9 11 15,6 1 8-15,1-5 3 0,6-2 2 16,-1-6 6-16,0-5 3 16,2-1 1-16,-2-3-4 15,2-2-13-15,-3-1-7 16,1-3-11-16,-3-4-4 16,-4 1-3-16,-5-3-1 15,-1-2-5-15,-4 1-2 0,-2-1-3 16,1-4 4-16,-5-1 3 15,-2 2 9-15,0-1 16 16,-5 1 2-16,0 3 21 16,-1 4 0-16,1 4-8 15,1 1-7-15,0 8-20 16,-3 1 2-16,-4 11 16 16,0 9 5-16,3 6 10 15,-1 0-2-15,7 10-1 16,-1-1 7-16,3 12 4 15,4 2-4-15,0-4-17 16,2 3-10-16,-1-8-13 16,-1-1 0-16,2-6-10 15,1-6-23-15,1-9-136 16,3-4 114-16</inkml:trace>
  <inkml:trace contextRef="#ctx0" brushRef="#br0" timeOffset="162871.271">19329 8449 861 0,'0'-7'154'0,"7"6"-195"15</inkml:trace>
  <inkml:trace contextRef="#ctx0" brushRef="#br0" timeOffset="163417.855">19347 8438 113 0,'8'0'54'0,"0"1"-10"15,-1 1-37-15,-2 1 6 16,0-1 21-16,-4-2 67 16,2 1 35-16,-3-1 43 15,0 0-3-15,0 0-54 16,0 0-27-16,0-1-41 15,0 0-11-15,0 0-14 16,0-1-11-16,0 1-21 16,0 0-7-16,0-2-3 15,-2-2 1-15,1 4 6 16,-1 0-1-16,-21-8 4 16,-30 7 3-16,25 15 8 0,2 2 1 15,1 5 2-15,-1-1-3 16,4 5-5-16,1 3-1 15,-2 6-2-15,7 1 3 16,-2 0 3-16,0-1 1 16,7-7 2-16,-4 0-1 15,7-4-3-15,2-2 0 16,5-5-1-16,2-1-1 0,4-1 5 16,3-5 1-16,2 1 4 15,3-2 0-15,5-6-2 16,4-2-4-16,5-6-4 15,7 0-3-15,4-4-3 16,3 0-3-16,1-4-1 16,-5-3-1-16,-5-4 4 15,-4-1 0-15,-7-3 4 16,-3-1 0-16,-3-1-3 16,-3-4-3-16,-4 2-6 15,-4 2 1-15,-6 1 4 16,-5 1 6-16,-5 3 8 15,-7 0-2-15,-3 8-14 16,-2 6-19-16,-11 4-66 16,1 8-42-16,-2 5 82 15</inkml:trace>
  <inkml:trace contextRef="#ctx0" brushRef="#br0" timeOffset="164444.33">20685 8393 732 0,'-34'18'205'0,"31"-27"-295"16,2 1-64-16,1 2 85 15,0-1 73-15,-1 4 87 16,-1 2 10-16,0 0-64 15,1-1-38-15,0 2-7 16,0 0 9-16,-5 0 36 16,-4 2 11-16,-6 2 9 15,-28 17 0-15,25-7-9 16,-2-3-1-16,1 7 0 16,-1-1-2-16,5 5-10 15,1 3-8-15,4 3-12 16,1 4 0-16,6 0-1 15,3 2 3-15,6 0 6 16,8-2 0-16,4-5-1 16,8 1 0-16,3-5-7 15,-1-1-3-15,1-4 1 0,-3-2-3 16,-7-4 1-16,3-2 0 16,0-2-1-16,1-1-1 15,1-2-1-15,-2-2 0 16,-2 0 0-16,-2-6 1 15,0 0 2-15,-5-2 2 16,-3-4 5-16,1 2 2 16,-3-4-1-16,0-3-3 15,-2 0-7-15,1-6-4 16,-2 3-3-16,-3-3 0 0,0-1 2 16,-1-1 0-16,-2-7-2 15,-5-2 0-15,-5-3-2 16,-2 2-1-16,-8 0-1 15,0 3-1-15,-8 1-5 16,-1 2-2-16,4 2-8 16,-4 5-6-16,5 8-30 15,5 1-29-15,-4 7-127 16,10 2-136-16,0 5 218 16</inkml:trace>
  <inkml:trace contextRef="#ctx0" brushRef="#br0" timeOffset="165180.364">22034 8158 330 0,'-43'16'1'0,"42"-20"78"16</inkml:trace>
  <inkml:trace contextRef="#ctx0" brushRef="#br0" timeOffset="165404.272">21988 8189 191 0,'0'4'139'16,"0"-4"-7"-16,0 4-28 16,0-3-5-16,0 4-23 0,0 0-5 15,-1 8-6-15,0 6-5 16,-9 30-16-16,5-24-11 16,-1 9-18-16,-6 1-6 15,4 5-8-15,-6-3-1 16,3-7 0-16,3-5-4 15,-3-8-21-15,10-2-26 16,0-5-82-16,-1-2-56 0,4-7 114 16</inkml:trace>
  <inkml:trace contextRef="#ctx0" brushRef="#br0" timeOffset="165645.648">22371 8151 652 0,'-8'18'163'0</inkml:trace>
  <inkml:trace contextRef="#ctx0" brushRef="#br0" timeOffset="165793.253">22222 8397 272 0,'-21'47'114'16,"-1"2"-66"-16,1 0-5 15,1-3 51-15,-1-2 10 16,6-3 6-16,1-5-9 15,5-7-59-15,1-6-22 16,0-12-22-16,2 1-14 0,4-10-78 16,2 1-53-16,5-3 86 15</inkml:trace>
  <inkml:trace contextRef="#ctx0" brushRef="#br0" timeOffset="166664.131">22586 8309 844 0,'24'-5'233'0,"-21"1"-405"15,1-1-71-15,-3-1 152 16,2 2 78-16,-3 2 143 0,0 2 18 16,0 0-116-16,0 0-53 15,0-1-6-15,-1 0 21 16,-1 0 28-16,1 0 7 16,0 0-3-16,-5-9-8 15,-6-6-14-15,-31-28 4 16,29 29 4-16,0 5-2 15,1 3-8-15,-5 4-8 16,-4 4-5-16,-2 3 2 0,-4 16 6 16,0 0 1-16,1 8 0 15,2 1-1-15,4-1 0 16,6 2-2-16,7-2 1 16,5-1 1-16,4-1 1 15,4-1 2-15,6-7 3 16,1 0 0-16,6-10 3 15,-2-7 2 1,-8-1 6-16,0 1 5 0,27-3 5 16,-4-5-1-16,-2-8-6 15,-12 1-5-15,-3 0-8 16,-2 0-2-16,-1 2 1 16,-5 0 2-16,-4-3 2 15,4 4-1-15,-6-2-3 16,1-2-1-16,2 7 8 15,-4-4 3-15,0 4 10 16,1-1 0-16,-5 5-7 0,4 0-6 16,1 4-10-16,-1 0-2 15,0-1-3-15,0 0 2 16,1 0 1-16,0-1 1 16,0 2 4-16,0 0 4 15,0 0 9-15,0 9 4 16,-1 4 0-1,-1 8 2-15,2 34-2 0,2-25 1 16,-4 5 5-16,-5-2 2 0,9 5-5 16,-6 2-4-16,4 3-5 15,0 2-1-15,-1 2 7 16,3-5 5-16,-1-7 3 16,2 1-3-16,-3-6-1 15,0 1-3-15,1-3-4 16,-1-3-3-16,0-6-8 15,-1-4-12-15,1-7-47 16,-1-2-30-16,1-6-92 16,1 0-181-16,-1-1 240 15</inkml:trace>
  <inkml:trace contextRef="#ctx0" brushRef="#br0" timeOffset="170962.879">18748 5958 299 0,'-2'0'2'16,"3"6"-2"-16</inkml:trace>
  <inkml:trace contextRef="#ctx0" brushRef="#br0" timeOffset="171603.916">18752 5974 193 0,'3'8'143'15,"0"-1"0"-15,-1 0-35 16,-1-1-14-16,0 0-12 16,0-1-2-16,0 1-5 15,1 0-5-15,-2 2-23 16,0 1-9-16,0 8-10 16,-3 32 1-16,-2-31-1 15,0 2 0-15,1 4-3 16,-4 0-3-16,1 2-7 15,2 4-2-15,-3-3-7 16,3 3 1-16,2 4 2 16,-2-2 2-16,1 5 4 0,1-1 1 15,-3-3-2-15,0 4-2 16,1 7-3-16,1 5-2 16,2 2-1-16,-3-2-2 15,1-4-2-15,-2-3 1 16,4 2 4-16,2 2 4 15,0-2 8-15,3 4 4 16,-3 5 0-16,-2 3-1 16,-3-3-4-16,-1-5-3 15,4 3 2-15,0-3 2 0,0 4 5 16,-3 0 0-16,1 5-3 16,3 6-3-16,1 1-6 15,-1 2 1-15,2-5-2 16,2-8 2-16,2 0-1 15,0-4-1-15,0-5-3 16,-1 4-2-16,-3 2-3 16,5-3 0-16,0-2-1 15,-3-1 0-15,1-2 0 16,2 0 0-16,-4-1 0 16,2-1 1-16,-2-2 2 15,-2 4 2-15,-3 3 1 16,1 0 0-16,-4-3 0 15,-1-2-2-15,0-1-1 16,3 3 1-16,2 0 0 0,-5-4 0 16,1-6-1-16,-3-6 1 15,-2-6-3-15,5-3-1 16,2-4-3-16,-1-6-10 16,4-2-49-16,0-5-52 15,7-9-190-15,6-6 191 16</inkml:trace>
  <inkml:trace contextRef="#ctx0" brushRef="#br0" timeOffset="172686.957">23186 6212 688 0,'-61'16'299'15,"58"-29"-110"-15,3 5-228 16,3 3 2-16,0 3 29 16,-2 1 23-16,-1 0 35 15,0 0-5-15,0 1-30 16,1 0-8-16,2 1-2 16,-1 2 5-16,1 3 6 15,2 2 5-15,1 6 9 16,16 30 3-16,-18-28 12 15,3 7 5-15,-1 6 4 0,1 4-1 16,0 5-14-16,0 1-7 16,0 6-19-16,1 6-5 15,2 4-4-15,-1 2-1 16,2-1 2-16,-1-3 4 16,0-2 6-16,2-2 2 15,0-1 6-15,-1 3 0 16,2 3-1-16,1 6-2 0,-2-5-6 15,1 1-3-15,-2-6-4 16,1-4 0-16,-4 4 1 16,5-4 0-16,-3 1 2 15,-2 4 1-15,1 2 0 16,-5-1 0-16,2-2-2 16,2-2-2-16,-1-2-2 15,1 0-1-15,-1-4-2 16,-3-3 0-16,1 1-1 15,-2 3 0-15,2 7 2 16,-4-4 1-16,4-3 1 16,-2 0 0-16,-1-1-1 15,0 0-1-15,-4-5-1 16,4-1 1-16,-2-3 3 16,0 2 1-16,3 2 1 15,-4 0 2-15,-3-2-2 16,3-1-1-16,-1-4 0 15,0-1-2-15,0-2 1 0,4 1-1 16,-2-1-2-16,0-2-1 16,0-8-10-16,-2 0-21 15,1-7-101-15,1-5-133 16,8-15 165-16</inkml:trace>
  <inkml:trace contextRef="#ctx0" brushRef="#br0" timeOffset="173776.855">19530 10220 1350 0,'2'4'418'0,"-2"-3"-539"15,-1-2-52-15,1-1 21 16,0 1 48-16,0 1 101 16,0 0 38-16,0 0-11 15,1 1-19-15,2 1-7 16,-1 0 2-16,-1-1 27 16,0 0 19-16,0-1 26 15,2-2 7-15,1-5-20 16,7-10-15-16,20-49-26 0,-19 22-9 15,3-4-5-15,2 1-2 16,2 7-2-16,2 7-2 16,-4 6-3-16,4 8-2 15,-5 3-1-15,0 1-1 16,2 8 3-16,-5-4 2 16,0 8 2-16,-1-2 1 15,-2 5 0-15,-1 1-1 16,0 6-3-16,1 0-2 0,0 5-3 15,0 2 0-15,1 1 3 16,0 3 1-16,-2 5 3 16,1 4-1-16,-5 6 1 15,0 1 0-15,2-3 1 16,0-1 0-16,1-8-7 16,1-3-6-16,2-6-5 15,0-3-1-15,2-1 4 16,1-1 4-16,1-3 5 15,0 0 2-15,1-6 2 16,4-2 2-16,0-6 0 16,1-3 1-16,1-6-1 15,-3-4-1-15,6-2 0 16,2-5 1-16,2-3 0 16,-1-2-1-16,-3 0-7 15,-3 2-1-15,-2 3-1 0,-2 1 3 16,-6 4 5-16,-3 4-5 15,-7 4-23-15,-2 3-21 16,1 9-91-16,-1-1 92 16</inkml:trace>
  <inkml:trace contextRef="#ctx0" brushRef="#br0" timeOffset="174036.615">20750 9715 774 0,'19'33'177'0,"-30"-33"-112"15</inkml:trace>
  <inkml:trace contextRef="#ctx0" brushRef="#br0" timeOffset="174465.733">20691 9784 469 0,'-53'41'227'15,"37"-30"-20"-15,5-2-188 16,3 5 8-16,-7-2 40 0,8 1 8 15,-5 3 3-15,2-1-11 16,0 4-41-16,0 2-11 16,5 3-6-16,-3 2 1 15,7 1 0-15,1 2-3 16,3-2-4-16,1-2-1 16,3-4-2-16,1-5-2 15,2-1-4-15,4-2-3 0,-1-7 0 16,-1 1 3-16,3-4 5 15,-1-2 2-15,2-3 4 16,2-3-1-16,-2-4-2 16,2-3-1-16,-2-1-3 15,2-2-1-15,-6-2 1 16,1-4 0-16,-3-2 1 16,-3-3-2-16,-3-3-1 15,-3 0-3-15,-6 0-11 16,-1 2-6-16,-2 4-15 15,-3-2 0-15,-2 6 11 16,-2 0 9-16,-1 2 16 16,1 4 3-16,-1 0-1 15,7 1-3-15,-2 3-9 16,1 0-9-16,0 1-34 16,-2-1-31-16,7 4-104 0,4-1 119 15</inkml:trace>
  <inkml:trace contextRef="#ctx0" brushRef="#br0" timeOffset="175447.204">21016 9806 658 0,'0'12'136'0,"1"3"-276"15,0 2 3-15,4 3 119 16,-4-5 74-16,-1-3 55 16,-1 5 5-16,0 0-54 0,0 2-28 15,-1 3-16-15,0 1-4 16,-1 2 2-16,-3-1 0 15,0 1 1-15,2-2-1 16,-1-3-5-16,1-3-2 16,3-3 8-16,1-3 2 15,0-4 2-15,1-1-3 0,1-2-9 16,-4-2-4-16,1-2 10 16,0 0 13-16,0-1 8 15,1 0 5-15,0-2-5 16,0 0-12-16,2-4-9 15,2-9-5-15,10-43-8 16,-5 27-1-16,-1-4 0 16,0-2 0-16,1 4 2 15,2 2 0-15,0 0 2 16,4 3-1-16,-3-2-1 16,1 2-2-16,0 7-1 15,-4 0-2-15,4 11 0 16,-5 2 1-16,-1 4 2 15,2 3 2-15,2 2 0 16,-1 3-1-16,5 5-3 16,0 5-3-16,-2 3-3 15,-1-2 1-15,-4 5 1 16,-2-1 2-16,-4 1 3 0,-2 4-2 16,-4-2 0-16,-3 0-3 15,-8-3 1-15,0 2 0 16,-6-3 5-16,-1 1 1 15,3-2-1-15,0-5-1 16,5-4-6-16,3-1-1 16,2-6 2-16,1 1 4 15,3 1 7-15,-1-3 7 0,5 4 4 16,0-3 0 0,0-2-1-16,1 4-1 0,1 0 0 15,2 1 6-15,3 5 1 16,9 13 4-16,32 33 3 15,-19-28-6-15,1-1-6 16,0 2-6-16,-7-1-17 16,-3 1-13-16,-5-4-38 15,0-6-31-15,-3-6-87 16,-1-4-69-16,0-9 154 16</inkml:trace>
  <inkml:trace contextRef="#ctx0" brushRef="#br0" timeOffset="176299.024">21551 10266 1119 0,'0'0'355'16,"2"0"-400"-16,-2-2-6 16,-2 1 24-16,1 0 26 15,1 0 28-15,-1-1 4 0,1 1-17 16,-2-1-14-16,1-3-7 16,1-3-1-16,0-7 2 15,5-40 1-15,-6 19 4 16,2-5 1-16,-1-10 0 15,0-2 2-15,5 3 4 16,-1 3 0-16,3 3-3 16,-1 3-3-1,2 3-8-15,-1 4-5 0,-1 16-3 16,0 4-4-16,0 9-8 16,-1 0-6-16,2 3 0 15,1 2 5-15,1 4 15 16,4 5 9-16,2 4 5 15,-1 3 4-15,-2 5-1 16,0 1 0-16,-2 4-1 16,1 4-2-16,-2-3 0 0,-2 1 0 15,0-2 3-15,-3-2 0 16,1-1 0 0,-1 6-1-16,2-1-1 0,-1-2-1 15,1-1 0-15,-3-7-2 16,-1-4 1-16,2-5-1 15,-3-5 1-15,1 0-1 16,-1-4-1-16,-1 0 2 16,0 0 1-16,0 0 1 0,0-2 6 15,0-2-2 1,2-4-1-16,0-13 0 0,9-42-5 16,-3 27 0-16,2 0 0 15,-2 0-1-15,1 2 1 16,-2 1 0-16,-1 0 1 15,1 5 2-15,1 2 1 16,-1 5 0-16,1 6 1 16,-3 4 1-16,-2 6-2 15,2 2-1-15,0 2-1 16,2 3-1-16,6 4 8 16,-1 5 2-16,3 9 7 15,1 3 2-15,-2 10 4 16,1 1 0-16,-1 2-4 15,-5 0-3-15,-3 6-11 16,2 3-7-16,-2 3-22 16,3-2-16-16,0-10-69 15,1-7-54-15,1-9 101 0</inkml:trace>
  <inkml:trace contextRef="#ctx0" brushRef="#br0" timeOffset="177004.191">22277 10332 907 0,'0'-2'346'0,"0"-4"-228"16,0-6-123-16,3-5-2 15,-1 0 13 1,1-5 30-16,1 3 8 0,-2-2-3 16,3-6-16-16,0-1-27 15,2-6-6-15,0-10 0 16,1-4 1-16,2-3 4 16,0 1 3-16,4 9 0 15,-2 2 1-15,1 7 7 16,-1 5 2-16,-2 6 1 15,2 6 1-15,-6 6-7 16,1 2-4-16,-5 1-9 0,4 3-2 16,5 3-4-16,-1 5 0 15,6 4 5-15,-3 3 2 16,-1 3 6-16,1 4 2 16,-5 4 9-16,3 1 2 15,-2 4 0-15,-2-1-2 16,2 7-8-16,-2 4 0 15,-1 4 0-15,3 6 0 16,0-3 3-16,-1-4 2 16,3-4-1-16,-4-6-1 0,-3-9-4 15,1 0-2-15,-3-8-1 16,1-5 1-16,-2-3 1 16,1-4 1-16,-1-1 2 15,-1-1 3-15,0 0 11 16,0 0 0-16,0 0 1 15,0 0-3-15,0 0-7 16,0-1-1-16,0-2-3 16,-1-3-1-16,0-2-4 15,-1-7-5-15,-17-36-1 16,8 29 2-16,-8 0 1 16,-2 0 3-16,-4 3-4 15,3-1-7-15,0 3-36 16,1-2-33-16,6-3-148 15,-1 1-117-15,7-5 214 16</inkml:trace>
  <inkml:trace contextRef="#ctx0" brushRef="#br0" timeOffset="177240.569">22866 9715 853 0,'7'11'338'0,"-6"-2"-345"16,-2 6-116-16</inkml:trace>
  <inkml:trace contextRef="#ctx0" brushRef="#br0" timeOffset="177498.877">22864 9813 515 0,'-10'69'212'16,"5"-48"-90"-16,2 2-119 15,3-1 2-15,-2-5 51 16,-1 1 18-16,1-6 20 16,-3 1 4-16,3-1-41 15,-1-3-14-15,3 1-6 16,0-3 1-16,0 0-6 15,0 1-4-15,0 0-18 16,3 1-9-16,1 3-9 0,3-1 0 16,5 2 1-16,0-3 2 15,5 2 5-15,3-3-1 16,7-2 1-16,-1 1 0 16,4-4 0-16,-2-1-4 15,0-3-26-15,1 0-27 16,1-2-110-16,2 0-114 15,-1-8 177-15</inkml:trace>
  <inkml:trace contextRef="#ctx0" brushRef="#br0" timeOffset="177755.795">23430 9727 802 0,'4'17'201'16</inkml:trace>
  <inkml:trace contextRef="#ctx0" brushRef="#br0" timeOffset="177902.402">23442 9822 546 0,'12'101'262'0,"-12"-69"-60"16,3 4-141-16,-2 1 9 16,0-4 11-16,-1-4-6 15,0-5 1-15,3-1-10 16,-3-4-38-16,0-2-11 15,0-3-22-15,-4-2-17 0,4-4-54 16,-3-3-57-16,2-1 81 16</inkml:trace>
  <inkml:trace contextRef="#ctx0" brushRef="#br0" timeOffset="178542.765">23562 9781 1237 0,'-35'28'421'0,"35"-28"-438"16,0 0-116-16,1-2 29 15,-1 1 47-15,1 0 113 16,2-1 40-16,0 1-11 0,3 0-43 16,1-1-42-16,5 1 0 15,3 0 4-15,29 1 7 16,-30-2 5-16,1 1 1 16,1-2-3-16,0 3-3 15,2 1 7-15,-3 1 3 16,0 5 1-16,0-1-3 15,-1 1-13-15,1 4-4 0,2 0-4 16,-2 3-2-16,-4 0-2 16,2 0 2-16,-4 0-1 15,-2-1 3-15,0 5 2 16,-5 0 1-16,-1 2 1 16,0-1 0-16,-6 4 0 15,-1 0 0-15,-6 2 1 16,-1 1 3-16,-4-6 5 15,2-3 0-15,-1-3 3 16,5-3-2-16,2 0-5 16,1-4-1-16,4-1-2 15,-1-1 2-15,4-5 1 16,0 1 1-16,1-2 2 16,0 1-3-16,2 0-1 15,3 1-2-15,5 3-4 16,13 1-2-16,37 5-10 0,-31-10-10 15,-2-4-29-15,2 0-22 16,-5-5-59-16,6-3-38 16,3-9-154-16,-5-4 203 15</inkml:trace>
  <inkml:trace contextRef="#ctx0" brushRef="#br0" timeOffset="178758.725">24224 9640 1430 0,'17'75'345'0,"-15"-55"-395"16</inkml:trace>
  <inkml:trace contextRef="#ctx0" brushRef="#br0" timeOffset="178966.629">24242 9804 755 0,'-4'90'292'0,"3"-53"-182"16,1 1-102-16,0 1-14 16,2-4 8-16,3-9 45 15,1-4 20-15,2-8 20 16,1 0-3-16,5-7-43 0,0 1-12 15,4-1-12-15,-1-3-5 16,7 1-6-16,0-3-8 16,-4-1-32-16,7-1-18 15,-2-2-38-15,2-1-20 16,1-6-24-16,-2 3-6 16,-7-6-8-16,-3-2-8 15,-6-7 105-15</inkml:trace>
  <inkml:trace contextRef="#ctx0" brushRef="#br0" timeOffset="179416.682">24071 9743 261 0,'4'3'86'16,"1"-3"-80"-16,6 2 34 15,-2-1 73-15,-1 1 21 16,3-1 24-16,1-1-25 16,1 0-64-16,3-3-17 0,3 2-26 15,1-2-8 1,4 3-12-16,4 0-4 0,-3 1-1 15,3 1-1-15,-5-6-5 16,0 1-11-16,-2-2-60 16,-2 2-62-16,1-2 86 15</inkml:trace>
  <inkml:trace contextRef="#ctx0" brushRef="#br0" timeOffset="179793.188">24290 9857 445 0,'58'18'224'16,"-51"-16"-67"-16,7-1-142 15,-1-1-29-15,0 2-20 16,0-2-2-16,-2 0-31 16,1-1-68-16,-1-3 84 15</inkml:trace>
  <inkml:trace contextRef="#ctx0" brushRef="#br0" timeOffset="180586.23">24818 9645 1135 0,'0'8'205'0,"0"5"-582"16,-3 12 240-16,2 4-130 15,-4-1 236-15,0-1 243 16,5-1-99-16,0 1 10 16,0-1-120-16,0-2-2 0,1-9 25 15,2-3 16-15,1-3 20 16,-2-6 6-16,-1 0-17 15,-1-1-12-15,0-2-8 16,0 0-3-16,0-2-8 16,0 2-7-16,1 0-20 15,-1 0-8-15,0 0-4 16,-1 0 4-16,0-1 10 16,-1-1 5-16,4-3 3 15,-1-3-2-15,2-4 0 16,3-9 6-16,11-31 18 15,-10 29 7-15,0-1 5 16,2 1-2-16,-1 2-7 16,0 4-2-16,0 3 2 15,-1 0-1-15,-1 5-4 16,0 2-3-16,-1 2-8 0,-2 2-6 16,4 6-8-1,0-2-4-15,4 7-3 0,2 2 2 16,-1-1 5-16,1 2 2 15,-2 0 2-15,-1 3 2 16,1 1-1-16,-2 2 0 16,-4 2 0-16,1 0-1 15,-2 2-1-15,-3-3 0 16,-3 3 0-16,-4-3 1 16,-5-2 1-16,0 1 1 0,-2-1 2 15,-3 2 1-15,-4 2 2 16,3-2 1-16,-5 1-2 15,3-4 0-15,0-2-3 16,-2 1 0-16,2-3-3 16,3 0 0-1,-2-3-1-15,5-1-1 0,3-2-2 16,0-2-5-16,3 0-42 16,0-1-48-16,-1 0 61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8:09:59.8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13377 8027 121 0,'10'30'63'16,"-6"-28"-4"-16,-1-2 9 16,-1 0 10-16,-2 0-4 15,0-2-23-15,0 1-15 16,0 1-16-16,0 0-1 15,-2 0 6-15,2 0 3 0,0 0 0 16,0 0 0-16,0 0 0 16,0 0 1-16,8 1-1 15,5 1-4-15,3-1-10 16,30 1-4-16,-19-3-5 16,-2-5 1-16,5 1 8 15,1 0 4-15,3-2 6 16,-2 0 0-16,1 0-6 15,3 0-5-15,-2 1-6 16,1 1-2-16,-1 0-3 16,-4-1-1-16,0 3 2 15,0-1 1-15,-3 1 5 16,2 2 1-16,-2-1 1 16,-1 2-2-16,-3 3-3 15,0 0-1-15,-1-3 0 16,-1 1 1-16,0 2 4 15,0-2 2-15,0 1 5 0,3 0 0 16,0 0-5-16,1-2-2 16,2 1-4-16,-2-1-1 15,0-1 6-15,-3-2 5 16,-1 2 7-16,1-1 1 16,0-2-3-16,0 0-5 15,1 0-4-15,0 0-2 16,0 1 1-16,5 3 1 15,2 0-2-15,3 0-1 0,6 3-3 16,2-1 0-16,-2 3-1 16,0 2 0-16,-8-3 5 15,1 1 2-15,-4-2 1 16,-4-2 0-16,2 2-5 16,-1-1-3-16,4-1-3 15,3 3-1-15,3-2 0 16,-4 1 0-16,-6 2 0 15,-1 0 0-15,-8-2 0 16,-1 2 0-16,-5-1-4 16,-3-1-7-16,-5 1-13 15,-1 3-19-15,1 1-128 16,2 4 119-16</inkml:trace>
  <inkml:trace contextRef="#ctx0" brushRef="#br0" timeOffset="38608.466">13453 10950 224 0,'-1'1'56'15</inkml:trace>
  <inkml:trace contextRef="#ctx0" brushRef="#br0" timeOffset="39490.791">13439 10964 196 0,'-2'3'72'16,"0"0"-44"-16,-1-3-2 15,2-2 23-15,-1 0 10 16,1-1 7-16,0-1-8 16,1 0-17-16,0-1-3 0,0-1 2 15,0 0 6-15,-2 1 7 16,1 0-5-16,0 2-15 16,1-1-4-16,0 2 1 15,1 1 8-15,-1 0 17 16,0-1 7-16,0 1 11 15,0 0 2-15,0 1-4 16,0 0-4-16,0 0-13 16,1 0-8-16,1 0-14 15,-1 0-5-15,-1 0-6 16,-1 0-3-16,1 0 2 16,0 0 0-16,0 0-1 15,0 0 0-15,0 0-3 16,0 0-2-16,0 0-5 15,0 0-3-15,1 0-4 16,-1 0-1-16,0 0-2 0,0 0-2 16,-1 0 0-16,1 0 1 15,1 1 2-15,1 0 1 16,3 1 3-16,2-1 1 16,5-1 0-16,9 0 0 15,33 4-1-15,-28-4-2 16,2 0 0-16,-5-1 0 15,2-1 0-15,0 2 1 16,-2-2 0-16,1 2 0 16,-3 0 1-16,-2 0-1 0,-3 0 0 15,-1-2 1-15,1 2-1 16,-5-3 0-16,-1 1 0 16,0 2 1-16,-7-4 0 15,3 3-1-15,2 0 1 16,-1 1-1-16,1 0-1 15,-2 0-1-15,2 0 0 16,0 0-1-16,2 0 1 16,3 0-1-16,-5 2 0 15,4-1 0-15,-1-1 1 16,4 4-1-16,1-4 1 16,-4 1-1-16,2 2 1 15,-4-4 0-15,4 1 1 16,0-2 0-16,2-2-1 15,1 1 0-15,1 1 0 16,0-3 0-16,0 2 0 0,0-1-1 16,0 4 0-16,-1 0 0 15,0 2 0-15,-1 1 0 16,-1-2-1-16,2 0 1 16,1 3 0-16,3-2 0 15,5 2 1-15,-6 0-1 16,1 1 0-16,-1-2 0 15,-8-1 0-15,1 3-2 16,-4-4-8-16,-4 1-12 0,0-1-31 16,-2-1-34-16,-2 0-141 15,3 0 149 1</inkml:trace>
  <inkml:trace contextRef="#ctx0" brushRef="#br0" timeOffset="51066.105">14621 13019 360 0,'0'0'145'0,"0"0"-40"16,1 0-150-16,-1 0-1 15,0 0 73-15,0 0 37 16,0-1 34-16,0 0-3 15,-1 1-29-15,1 0-15 16,0 0-16-16,-1-1-5 16,1 0-5-16,-1 0-3 0,0-1-4 15,-1 1-1-15,1 0-5 16,0-1-1-16,-1-6-2 16,1 4-1-16,-1 2-3 15,1 1-2-15,0 0 0 16,0 0 4-16,0-1 8 15,0 1 1-15,0 0-2 16,-1 0-3-16,1 0-5 16,0 0-1-16,0-1 5 15,0 1 3-15,0 0 5 16,1 0 4-16,0 0 3 16,0 0 1-16,0 0 6 15,0-2 1-15,0 2 3 16,0-1-4-16,0 1-10 15,0-1-7-15,0 1-11 16,0 0-2-16,0 0-2 0,0 0 0 16,1 0 2-16,10 0-1 15,2-1 1-15,27 2-1 16,-22 3 1-16,1-3 0 16,1 1 2-16,1 0 3 15,3-1 6-15,0 0 4 16,3-5 3-16,3 2-1 15,-9-3-3-15,1-1-5 16,5 3-3-16,1-1-2 0,0 2 2 16,0 3 0-16,-3 2 0 15,-3 0-2-15,1 2-3 16,2 1-1-16,-1 1 1 16,2-6-1-16,0 5 2 15,-2-5 0-15,0 1-1 16,-2 7 0-16,-2-6-1 15,3 3 1-15,-5 0-1 16,-1-2 1-16,1 0 0 16,-2 0-1-16,2-1 1 15,1 0-1-15,-3-2 1 16,-4-1 0-16,-2-1 2 16,-2 0 1-16,-1 2 1 15,-3-2-1-15,-3 2-5 16,1 0-8-16,-2-1-51 15,0 0-50-15,0 0 66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8:11:36.3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15387 9160 340 0,'-3'16'22'16,"3"-4"-32"-16,9-10-80 16</inkml:trace>
  <inkml:trace contextRef="#ctx0" brushRef="#br0" timeOffset="1480.919">15402 9187 310 0,'4'-1'174'0,"-2"0"-36"16,0 0-29-16,-2 0-33 15,0-1-1-15,0 1 0 16,0 0-4-16,0 0-20 15,0 0-9-15,0 1-2 16,0-1 0-16,0 1 0 16,0-1-3-16,0 1-15 0,0 0-2 15,0 0-1-15,0 0 2 16,0 0 3-16,0-2 1 16,0 1-1-16,0 0-1 15,0 0 4-15,0 0-3 16,0 0-2-16,0-1-4 15,0 1-11-15,2-6-3 0,-1-2-3 16,-1 0 0-16,0 1 10 16,0 3 4-16,0 3 8 15,0-3 0-15,-1 3-5 16,1 0-4-16,-1-7-6 16,-2 2-2-16,1-3 1 15,-1-2 1-15,-10-30 4 16,8 30 2-16,0-1 7 15,0 4 3-15,5 3 3 16,-3 2 0-16,1 0-6 16,2 1-4-16,-1 2-6 15,0 0-2-15,0 0-5 16,0 0-1-16,1 0-3 16,0 0 0-16,0 1 0 15,0 0 0-15,0 0 0 16,0 0 0-16,0 0-3 15,0 0-1-15,0 0 1 0,0 0-1 16,0 0 3-16,0 0-1 16,0-2 1-16,16 0 1 15,36-6-2-15,-22 3 1 16,-1 2-1-16,-1-2 0 16,2 0 0-16,-2 1 0 15,3 2 0-15,-1 1 0 16,2-1 1-16,-2 2 1 15,2 0-1-15,-1 2 1 0,-6-2 0 16,6 0 0-16,0-3 0 16,0-1 0-16,7 4 0 15,-2-1 0-15,-5-2 0 16,2 3 0-16,-5 0 0 16,2 0 0-16,3 5 0 15,0-1 0-15,4 3 0 16,0-1 0-16,-3 1 0 15,-1-6 0-15,1 3 0 16,-1-1 0-16,5-2 1 16,2 2-1-16,-1-3 1 15,6 0 0-15,4 1-1 16,0 0 0-16,-2 0 0 16,0 3 0-16,-4-3 0 15,-2 0 0-15,3 0 0 16,2 0 0-16,3 0 1 15,1 0-1-15,-1-1 0 0,-3 0 1 16,-2 0-1-16,1 2 1 16,-2 0-1-16,1 0 0 15,0 1 0-15,3-2 1 16,0 0 0-16,4 1 0 16,-3 0 0-16,-2 0 0 15,-1-1 1-15,-2-1 0 16,-5 0 1-16,-3 0 1 0,-3-1 1 15,0 1-1-15,4 0 0 16,7-2-1-16,-4 1-1 16,5 1 1-1,3 0 1-15,-5 0 0 0,6 0 0 16,-7 1 1-16,-3 1-1 16,-2-1 0-16,0-1-2 15,2 0 0-15,2 0 0 16,0-1 0-16,1-1 0 15,-2 0 0-15,-1 0 1 16,0 2 0-16,1-1 0 16,-1-2 0-16,3 1 1 15,-2 1 0-15,-3 0-1 16,1 0 1-16,2 1-3 16,1-3 1-16,2 2 0 15,-2 0-1-15,-3-2 1 0,0-1 0 16,4 1-1-1,2-2 0-15,-3-1 0 0,1 0-1 16,-2 0 0-16,-2 0 0 16,9 1 1-16,-1 2-1 15,-3-1 1-15,5 2-1 16,-5-5 0-16,1 5 0 16,3 1 1-16,-5 1-1 15,-6 3 0-15,0 3 0 16,-11-6 0-16,-1 4 0 0,5 0 0 15,-3-4 0 1,4 3 0-16,3 1 1 0,0-2-1 16,2 0 0-16,3 2 1 15,-4-3-1-15,3 1 0 16,2 2 0-16,-4-2 0 16,1 3-1-16,-7-4 0 15,-3 0-2-15,-6-1-9 16,5 0-14-16,-1 2-78 15,-1 1-73-15,8 5 109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8:12:28.6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8649 8385 220 0,'28'7'133'0,"-26"-6"-3"16,-1 0-18-16,0 1-16 16,-2-2-6-16,0-1-13 15,1 0-6-15,0 0-12 16,0 1-4-16,0 0 0 15,0 0 0-15,-1 0-2 16,1-1-4-16,0 0-10 0,-1-1-5 16,0 1-6-16,0 0-4 15,-1 0-5-15,1 0-2 16,0 0-7-16,0 0-2 16,0-2-4-16,0 0-2 15,-1-4 1-15,2-1-2 16,0 1 1-16,0-2-2 15,0-1 1-15,-1 2-1 0,0-3 0 16,-7-27 1-16,7 27 0 16,-1 2 0-16,0 2 0 15,-1 0 2-15,1 0 1 16,-4 3-1-16,1 0 0 16,0 0-2-16,-5 1 0 15,2-1-1-15,-3-3 0 16,0 1 0-16,-1-1 0 15,-2 3 0-15,-1-2 1 16,-4 0 0-16,2 0 0 16,-2 1-1-16,-3 0 0 15,0 3 0-15,-1 3-1 16,1 1 1-16,1 3-1 16,0 2 0-16,-2 0 0 15,-1-1 1-15,-4-2-1 16,3-1 1-16,-3 1 0 15,2-3 1-15,0 2 0 16,0-1 0-16,1-1-1 0,-4-1 0 16,1 4 0-16,-1 1-1 15,3-2 1-15,-2 3 0 16,4-4 1-16,-3 3 0 16,0 0 1-16,0 0 0 15,-2 1 1-15,4 2 1 16,-2 3-1-16,2 0-1 15,-5 0-1-15,1-2-1 16,4 5 1-16,-3-3-1 0,6 4 0 16,-3-1 0-16,-2-5-1 15,3 3 1-15,0-2 0 16,0 0 0-16,5 1 0 16,4-3-1-16,5-1-1 15,2 1 0-15,4 1-2 16,1 0 1-16,3 5 1 15,2 1 0-15,6 1 1 16,3 2 1-16,4-1-1 16,3-1 1-16,4 4 1 15,2 0-1-15,2 1 1 16,0 1-1-16,-3 0 0 16,-1-1 0-16,-3-2 0 15,-2 0 0-15,0-4 0 16,3 0 1-16,2-1 2 15,-4-3 1-15,4 2 0 0,-2-5 1 16,-1 3 0-16,4-1 1 16,-1-3 4-16,4 3 1 15,-1-3 3-15,-1 2-1 16,-2 0-3-16,0-1-2 16,-1-2-4-16,2-2 0 15,-1-3 1-15,1-1 2 16,0-6 4-16,-5 0 1 0,3-3 2 15,2 0-2 1,-2-2-2-16,4 0-2 16,5-3-5-16,-3-2 0 0,1 1-3 15,1-1 0-15,-2 0-2 16,-1-2 1-16,3 0 0 16,-2-3 1-16,-2-2-2 15,0-5 1-15,0 0-2 16,-4 0 2-16,1-1 0 15,-3 0 1-15,-2 2 2 16,0-6 0-16,-5 6 1 16,-2-1 0-16,-5 4 0 15,-3 6 1-15,-2 0-4 16,-3 6-13-16,-2 2-81 16,-4 1-184-16,-15 9 184 15</inkml:trace>
  <inkml:trace contextRef="#ctx0" brushRef="#br0" timeOffset="1446.964">8669 11435 1232 0,'-3'-10'348'0,"1"-4"-397"15,1-8-71-15,-5 1 33 16,-3 3 119-16,6 2 42 16,-6 3 11-16,-2 2-24 15,-1 0-41-15,-7-4-13 0,-7 3-1 16,0-1 5-16,-3 0 5 15,-3 2 3-15,-4-3-2 16,-1 1-2-16,-3 3 1 16,1-2 1-16,2 1 0 15,1 2-3-15,3-1-7 16,0 2-3-16,7 2-5 16,0 3-2-16,5 2-9 15,-3 0-3-15,-2 2-5 16,1 2 0-16,-4 5 9 15,0-3 5-15,0 4 5 16,-2-3 1-16,0 2 0 16,1 5-2-16,1-2-3 15,-2 4 1-15,3 3 1 16,-3 0 1-16,3 5 2 16,3 1 3-16,0 3 1 15,1-1 0-15,-3 5 0 16,-2 3-1-16,3 3-2 0,-2 0 0 15,4 2 1-15,4 5 0 16,3 3 1-16,3 2-1 16,3-7 1-16,1-3-2 15,3-1 0-15,3-2 0 16,4 5 0-16,-1-4 1 16,3-6 2-16,1 2 1 15,5-6 3-15,4 2-1 0,4 2-3 16,4-1-2-16,6-5-2 15,7-1 1-15,3-9 2 16,1-4 5-16,1 0 7 16,-2-6 2-16,4-1 4 15,2-3-1-15,5-2-2 16,5-4-2-16,1-5-4 16,0 1-3-16,-3-7-3 15,-4-2-1-15,-8-2 0 16,-1-2 0-16,-5 1 2 15,2 1 0-15,-1 4 1 16,-2-1 1-16,-3 1 2 16,-2 1 0-16,0-3-1 15,-3 0-1-15,0-6-5 16,0-4 0-16,-2-3-3 16,-1-2 1-16,1-2-2 15,0-1 0-15,-2-2 0 0,0-5-1 16,-4-1-4-16,-5 0-4 15,-7-1-30-15,-3 0-24 16,-10-2-95-16,-6-3-218 16,-17 4 252-16</inkml:trace>
  <inkml:trace contextRef="#ctx0" brushRef="#br0" timeOffset="2586.227">8688 14523 1000 0,'0'0'332'15,"-2"-8"-239"-15,0-5-214 16,-5-6-21-16,0 3 81 15,3 4 47-15,-2 1 59 16,-1 2 8-16,1-1-3 16,-5-3-14-16,5-1-25 15,-3-1 0-15,-2-3 10 16,-1-3 7-16,-5-4 14 16,0 0 5-16,-5 1 0 0,0 2-2 15,-4-3-7-15,-4-2-7 16,-4 1-12-16,-3-2-7 15,-4 3-11-15,-1 2-2 16,0 1-4-16,-2 1 2 16,5 8 1-16,-1 2 2 15,3 7 5-15,-2 3 1 16,-2 1 4-16,-4 1 3 16,-1 3-2-16,1 2-3 0,-1 8-5 15,2-2-3-15,1 8-8 16,0-3 0-16,5 6 0 15,-4 4 3-15,1 5 1 16,2 5-2-16,2 3-12 16,6 10-5-16,6 9-10 15,4 4-1-15,15 8 10 16,5-1 8-16,17-5 15 16,9 0 7-16,13-6 1 15,10 0-2-15,0-5-3 16,3-4-2-16,0-3 1 15,-3-8 2-15,8-4 11 16,4-2 5-16,-3-9 8 16,4-3 2-16,-6-9 1 15,-7-1-2-15,-7-8-3 16,-5-3-1-16,0-4-6 0,1-6-3 16,-3 1-2-16,2-4 1 15,-7-4 6-15,-1-4 1 16,-4-7 1-16,-2-6-3 15,-2-5-10-15,-5-4-6 16,-4-10-19-16,-2-4-19 16,-4-14-77-16,-2-8-79 15,4-16 119-15</inkml:trace>
  <inkml:trace contextRef="#ctx0" brushRef="#br0" timeOffset="4203.963">8648 17672 538 0,'-3'7'201'0,"0"-6"-154"16,1-1-61-16,-3 0-12 16,4-1 7-16,0 0 42 15,1 0 18-15,0 0 39 0,0 0 18 16,0-1 17-16,0 1 4 16,0 1-9-16,0 0-9 15,0 0-23-15,0 0-9 16,0-1-10-16,0 0-2 15,-1 0-6-15,0 0-7 16,0 0-17-16,-1-1-9 16,1 1-11-16,0 0-3 0,0 0-2 15,-3-5-2-15,-2-4 1 16,1-2 0-16,-34-32 0 16,25 29-1-16,-2-5 1 15,-4-3-1-15,2-3 0 16,-2 0 0-16,2 4 0 15,-2 1 0-15,-4 3 0 16,1-4 0-16,-1-4 2 16,-3 2 0-16,2-1 1 15,-3 6-1-15,0 3 2 16,1 0-3-16,-4 3 1 16,3 1-1-16,3 3-1 15,-3-2 0-15,3 5 0 16,-7 2 1-16,-6-1 0 15,1 2-1-15,-9 2 2 16,1 1 0-16,2 3 1 16,-1 2 1-16,8 0 0 0,1 1 0 15,3-4 2-15,0 4 2 16,0-1 1-16,2 1 1 16,-1 5-1-16,1 3-2 15,-3 7-3-15,-2 3-1 16,-2 8-3-16,-1 4 0 15,0-4-4-15,-2 3-2 16,8 1-2-16,-1 3-2 16,4 7-1-16,3 0-1 15,-1 2 1-15,7 2 1 0,4 9 6 16,3-4 3-16,8-3 1 16,1 0 2-16,6-11-2 15,7 8-2-15,9-3 0 16,3-2-1-16,8 4 2 15,3-2 0-15,10 3 0 16,6 7 1-16,5-15-1 16,2-9 0-16,4-2 1 15,2-15 0-15,-7 9 2 16,-4-1 1-16,-8-3 2 16,-1 2 1-16,1-6 1 15,0 0 2-15,-1-5 1 16,0-4 1-16,-2-2 0 15,0-5 1-15,-3-4-1 16,-5 2-1-16,-1-5 0 16,-2-3 0-16,-5-2 1 0,6-4-1 15,-3-6-2-15,3-2-3 16,4-5-2-16,-2-2-1 16,2 2-1-16,-1-2 0 15,4-3 0-15,-4-2 0 16,0-1 0-16,2-1 0 15,-5 10 0-15,-2 1 0 16,-1 1-1-16,-3 0 0 0,-4-5 0 16,1 3 0-16,-7-8 0 15,2 2 1-15,-2-1-1 16,-2-3 0-16,1-1 0 16,-8-3 0-16,-4-4-1 15,-2 3-2-15,-5 12-1 16,0 6-3-16,0 10-3 15,1 0-4-15,-1 6-27 16,1-3-31-16,-2-6-135 16,-1-5-138-16,6-18 215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8:16:33.6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8195 14519 488 0,'-1'5'250'16,"-2"-5"-95"-16,2-4-174 15,0 4-93-15,0 0 16 16,1 0 99-16,0 0 57 16,0-1 53-16,0 0 0 15,0 0-34-15,-1 0-23 0,0 0-22 16,0-1-10-16,-1 1-14 16,1 0-7-16,0 0-5 15,0 0-3-15,-1-3-2 16,-1 1 1-16,2 1 2 15,-2-2 3-15,2 3 6 16,-1 0 4-16,1 0 3 16,0 0-1-16,0-1-2 15,0 1-1-15,0 0 1 16,-1 0 0-16,1 0 1 16,0 0 2-16,0-1 5 15,0 1 3-15,1 0 2 16,0 0-3-16,0-1-7 15,0-1-3-15,4-1-4 16,13-5-3-16,25-11-1 16,-24 18-1-16,1-3-2 15,-3 0 1-15,6 3-1 16,1-4-1-16,3 4-1 0,0-1-3 16,4 0-7-16,0 1-4 15,6-1-5-15,1 0 0 16,1 0 3-16,-2-1 1 15,0-3 9-15,0 2 2 16,0-5 4-16,3 4-1 16,-2 0-2-16,1-1-1 15,-1-1 2-15,1 3 3 0,0 1 0 16,0-2 1-16,1 2 1 16,-1 0 1-16,-1 0 0 15,-5 2 0-15,-2 2 0 16,-1-1 0-16,2 1 0 15,5 1 0-15,1-1 0 16,2 2 0-16,0-1-1 16,1-1-1-16,1-2 1 15,1 0 0-15,-4-1 1 16,-1 0 0-16,-3 1 2 16,2-1 0-16,2 2-1 15,-1 0-1-15,3 1 0 16,-1-1-1-16,4 1 1 15,0 2-1-15,-1-2 1 16,0 5 0-16,-3-4 0 16,-1 2 0-16,1-1 0 0,-1-2 0 15,5 1 0-15,2 1 0 16,0 0 0-16,4 2 0 16,7-1 2-16,-1 0-1 15,5 1 1-15,-3-3 0 16,-2 2 0-16,1-2 1 15,0-1 0-15,1 1 0 16,2-1-3-16,-1-1 1 16,1 1 0-16,-2-1 0 0,0-3 0 15,-2 2 1-15,0-2-1 16,4 1 1-16,3 0 1 16,2 1 0-16,-3 0-1 15,-1-1 0-15,-4-1-1 16,0 0 0-16,4 1 0 15,-3-1 0-15,7 1 1 16,0-1 1-16,-1-2-1 16,-3 2 1-16,-7-1 3 15,-2 2 3-15,1 3 3 16,3-1 0-16,4 2-2 16,1 3-4-16,4 4-2 15,-2-1-1-15,-1 3 1 16,1 1-1-16,-3-2 1 15,2 1 4-15,4 1 9 16,2-3 4-16,1-1 4 16,-1-2-3-16,-3 0-6 0,0-2-2 15,1 1-3-15,0-3 0 16,3 0 0-16,-1 0 1 16,-5-2 7-16,-1-2 5 15,1-2 7-15,2-1 0 16,5 2-8-16,4-1-6 15,-1 3-9-15,2-2-3 16,-4 3-3-16,-2-1-1 16,2 2 5-16,-2 0 5 0,4 0 4 15,1 0 1-15,-3-2-4 16,0 2-3-16,-3-2-5 16,0 1 0-16,2 0 2 15,3 1 1-15,-1 0 0 16,-2 4 0-16,-4 1-3 15,-2 1-1-15,1 1 0 16,0-1 0-16,3-2 0 16,-2-1 0-16,-9-1-2 15,1-2 1-15,-2 0-1 16,4-2-1-16,4-1 0 16,5 0-1-16,3-2 1 15,-4 4 0-15,-3-3 2 16,-4 2-1-16,-1 1 0 15,1-2 0-15,4 2-1 16,7 1 0-16,0 0 1 16,1 1 1-16,-4 1 3 0,-1-1 2 15,2-1 2-15,2 1 2 16,4 1 0-16,0-2-2 16,-6 0-2-16,-1 0-1 15,3-2-3-15,0 1-2 16,9 0-1-16,0 0 0 15,0 0 0-15,-2 0 1 16,0 0 0-16,-1-2 0 0,1 2 3 16,2 1 0-16,-3 4-2 15,-8 1 0-15,-3 7-6 16,-3 2-8-16,-9 5-8 16,4 4-6-16,-11 0-20 15,-4 2-18-15,-7 5-92 16,-6 3 101-16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15:23.1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7945 4399 63 0,'0'0'51'0,"0"0"19"15,0 0-1-15,0 0-3 16,1 0-1-16,1 0-10 16,-1 0-8-16,2 0-7 15,-2 0 0-15,0 0 3 16,-1 0-1-16,0 0-8 16,0 0-5-16,0 0-9 15,0 0-3-15,0 0-3 16,0 0 0-16,0 0 0 15,0 0 2-15,1 0 2 16,-1 0 2-16,4 0 3 16,-1 0 0-16,4 1-3 0,2 2-5 15,4 1-7-15,30 13-5 16,-28-13-1-16,1-2 1 16,0 2 0-16,-2-2 2 15,2 2 0-15,0-2 2 16,5-2-1-16,-2 0-1 15,3 2 0-15,-2-1-3 16,-4 2-1-16,2-1 0 0,-3 0 0 16,0 2 0-16,1-2 1 15,2 2 3-15,0-2 9 16,3-1 5-16,5 1 1 16,3 0-1-16,6-1-7 15,-2 0-3-15,0-1-2 16,-2 3 0-16,-4-2 1 15,3 1 2-15,-3-2 5 16,-2-2 2-16,-1 2 3 16,-2-2-1-16,-1 2-2 15,1 1-3-15,-6-1-6 16,-1 0 0-16,-1 0-1 16,-1 0 0-16,3 0-1 15,0 3-1-15,2-2-2 16,2 1 0-16,1-1-2 15,-2 0 1-15,1 3 4 16,1-2 1-16,-1 2-1 0,1-1 0 16,-1-2-4-16,2 3 0 15,0-3 2-15,1 2 0 16,1-2 0-16,-5 1 0 16,5 0-1-16,0-4 2 15,6 2 1-15,3 0 1 16,-2-3-1-16,3 3-2 15,-2 0-4-15,-3-1 0 16,2 0 1-16,2 0 0 0,8 1 2 16,3-1-1-16,2-2-1 15,0 2 0-15,-1-2-1 16,0 0 0-16,4 2 1 16,4-2 0-16,3 3 0 15,1 0 0-15,1 0 0 16,-4 1 0-16,-8-1 0 15,0 0 2-15,3-5 11 16,-2 1 0-16,5 0 0 16,-4-3-3-16,-11 7-9 15,-1 2 1-15,-8-1 3 16,-2 1 2-16,1-1-1 16,5 0-2-16,1 3-2 15,0-2 2-15,-1 0 7 16,-3 0 2-16,2-1 0 15,5 2-2-15,-1-1-3 0,3 3-2 16,0 1 0-16,-1-2-1 16,5 2-3-16,-2 0-1 15,3-1 0-15,-1 3 1 16,1 0 0-16,2 0 0 16,0-1-2-16,-2 0-1 15,-1-4 3-15,0 2 3 16,-2-4 3-16,5 3 0 15,-1-2-2-15,-1-1-2 16,-3 0-1-16,-2-2 0 0,0 1 1 16,1-1-1-16,0 1-1 15,3 1 0-15,-4-2-2 16,-1-1 1-16,0 1 0 16,-1-2 0-16,2-1 0 15,-2 3-1-15,3-2 0 16,-3-1 0-16,-1 2 0 15,3 0 0-15,-6 2-1 16,2 1 0-16,-3 0 0 16,-2-1 0-16,1 0 0 15,0 1 1-15,2 0 0 16,3 0 0-16,1 2 0 16,2-3 0-16,5 2-1 15,-5 2 0-15,-6-3 0 16,4 2 0-16,-4-2 0 15,4-1 0-15,5 0 0 0,-2-1 1 16,2-2-1-16,2-1 1 16,0-2-1-16,-2 3 0 15,2 2 0-15,-2-1 0 16,-4 0 0-16,5 1 0 16,0 0 0-16,7 1 1 15,4 1 1-15,0 2-1 16,-19-5 1-1,-16 2-1-15,0 0 6 0,49 0 2 16,-2-2 4-16,-3 2 3 0,-9 0-2 16,6 0 0-16,6 0-3 15,3-3-3-15,-9-1-4 16,-8 0 3-16,-12 0 4 16,-3-1 0-16,-7 2 0 15,-1 0-4-15,1-2-6 16,-5 1 0-16,3 0 0 15,0 0 0-15,0 1 0 16,2-1 0-16,-4 2-1 16,2-1 1-16,-3 2-1 15,3-1 1-15,0 2-1 16,2 0 0-16,2 3 0 16,-2-1 0-16,-4 3 1 15,2 0-1-15,-11 1 0 16,-3-1-1-16,-7-3-3 15,-5 0-2-15,0-3-7 0,-1 1-3 16,0 0-19-16,0 0-15 16,0 0-65-16,0 0-59 15,0 0 109-15</inkml:trace>
  <inkml:trace contextRef="#ctx0" brushRef="#br0" timeOffset="18652.428">826 12528 114 0,'-7'73'15'0,"5"-72"-41"16,-1 1 3-16,2-1 47 15,0-1 43-15,0 0 56 0,0 0 5 16,-1 0-4-16,1 0-12 16,0 0-27-16,0 0-15 15,0 0-23-15,0 0-12 16,0 0-17-16,-1 0-5 16,1 0-3-16,0 0 4 15,0 0 16 1,0 0 7-16,0 0 6 0,0 0-1 15,-1 0-11-15,1 0-6 0,0 0-10 16,0 0-3-16,0 0 2 16,0 0 4-16,-1 0 3 15,1 0 2-15,0 0 0 16,0 0 2-16,0 0 4 16,0 0 3-16,0 0 8 15,-1 0 1-15,1 0-5 16,0 0-3-16,0 0-14 15,0 0-6-15,0 0-8 16,-1 0-3-16,1 0-2 16,0 0-1-16,0 0 0 15,0 0 0-15,0 0 0 16,0 0 0-16,-1 0 1 16,1 0-1-16,1 0 1 15,0 0 0-15,-1 0-1 16,1 0-1-16,0 0 1 0,0 0-1 15,-1 0 1-15,0 0 0 16,0-1 0-16,-1 0 0 16,1 0 1-16,0-7 2 15,0-4 2-15,0 0 2 16,-5-30-1-16,5 30-2 16,-1-5-1-16,-2 4-2 15,2-5 0-15,1 2 0 16,1 5 0-16,1-3 0 0,0 3 0 15,1-1 0-15,-1-2 0 16,2 1 0-16,0-1 0 16,0 3 0-16,0-1 0 15,-1 2 0-15,2 1 1 16,-1-2-1-16,1 3 0 16,0-3 0-16,-1 2-1 15,1-3 0-15,0-3 1 16,-2 3-1-16,0-5 0 15,2 3 1-15,-2 1 0 16,0-5-1-16,2 3 1 16,-1 0 0-16,-3 1 0 15,3 2 1-15,-2-1-1 16,-1 0 0-16,2 0 0 16,-2 0 0-16,0-1 0 15,1-2 0-15,0-1-1 0,0-3 1 16,2-1-1-16,-1 2 1 15,0-4 0-15,0-2 0 16,-2-6-2-16,0 0-1 16,0 2 1-16,0 2-2 15,0 5 3-15,-2 3-3 16,1 2-4-16,0 0-1 16,1-5-1-16,-1-5 3 15,1-2 4-15,0-2 0 16,0-1 1-16,0 2 0 0,-1 7 2 15,-2-4 0-15,3 8 1 16,0-3 0-16,-1-2 1 16,1 2-1-16,-3-4 1 15,-1 2-1-15,0 4 0 16,-2-2-1-16,0 2 1 16,1 0-1-16,-2-3 1 15,0 1-1-15,-1-1 1 16,0 0 0-16,2 0 1 15,0-2 1-15,1 2 0 16,1 0 0-16,0 3 0 16,1 2 0-16,-1-1 1 15,1-3 1-15,2-2-2 16,-3-5 0-16,0-5-2 16,-2-1 0-16,-1 1-1 15,-1 1 0-15,2 9 1 0,0 2 0 16,3 5 2-16,-2 1 0 15,0-1-1-15,1 3 0 16,0 1-1-16,0-3-1 16,4 12 0-16,-1-4-3 15,1 8-24-15,1 0-30 16,1-4-114-16,-2 3-101 16,0-1 166-16</inkml:trace>
  <inkml:trace contextRef="#ctx0" brushRef="#br0" timeOffset="20570.434">896 12775 236 0,'-1'0'123'15,"0"0"-34"-15,0 0-26 16,0-1-22-1,-4 0 0-15,-2-2 5 0,2 1 4 16,2 0 4-16,-1-1-1 16,2 2 0-16,-2-1-4 15,0 1-8-15,1 0-4 0,-2-1-8 16,0 1-3-16,2 0 0 16,-3 0 3-16,0 1 5 15,2 0 4-15,-2 0 3 16,5-1-1-16,0 0-13 15,0 1-8-15,-1 0-13 16,1 0-4-16,0 0 4 16,0 0 3-16,0 0 3 15,1 0 0-15,0 0-5 16,3 0-2-16,9 0-3 16,2 1 0-16,33 2 2 15,-31 0 1-15,2-1 3 16,2-1 1-16,-4 1-1 15,4 0 0-15,-6-2-2 16,-2 3-1-16,0-2-1 16,-1 0 0-16,7-1 2 15,-2 0 0-15,1 3 2 16,-1-3 2-16,-1 1 1 0,3 0 0 16,-1-1 1-1,1-1-1-15,2 1-1 0,-1 0 2 16,3 0 3-16,0 2 1 15,1 0 2-15,3 2-1 16,-3-1-4-16,1 1 0 16,-1 2-4-16,-1-2 0 15,2 3 9-15,-1-2 1 16,-4-3 1-16,-2 3-2 16,-1-4-10-16,-1 0-3 0,4 0-2 15,-1-1 1-15,2 2 0 16,1 2 0-16,0-2 1 15,1 3 1-15,2-5-2 16,-2 1 0-16,6-1-1 16,0 0 0-16,-2 1-1 15,3-1 1 1,-1-1-1-16,-2-1 0 0,1-1 0 16,-4 1 1-16,-5-1 1 15,3-1 1-15,0 1 0 16,2 0 0-16,1 2-3 15,0-1 0-15,1 1-1 16,2-2 0-16,1 2 0 16,0 1 0-16,5 0-1 15,0 0 1-15,2 0-1 0,-1-2 0 16,1 2 0-16,-2 0 0 16,4 1 1-16,-2 0 0 15,-2 0-1-15,3-1 0 16,-3 0 0-16,4 0 1 15,-1 0 0-15,0 0-1 16,-4 2 0-16,-3 1 0 16,-4-2 1-16,-1 0 1 15,-5 0-1-15,-1 2 1 16,-4 0-1-16,-3-2-1 0,-3 1 0 16,-5-1-9-16,1 0-51 15,-2 0-49-15,-2-2-182 16,0 0-136-16,0 0 263 15</inkml:trace>
  <inkml:trace contextRef="#ctx0" brushRef="#br0" timeOffset="21110.258">999 12889 145 0,'-4'-1'53'16,"-5"-1"-40"-16,-1-1-25 0</inkml:trace>
  <inkml:trace contextRef="#ctx0" brushRef="#br0" timeOffset="21739.649">868 12838 93 0,'-28'-18'64'0,"28"14"9"16,2 4-6 0,-1-3-10-16,-1 2 0 0,0 0-6 15,0 0-3-15,0-1-7 16,0 1-4-16,0 0-5 15,0 0-3-15,1 0-3 16,3-2-2-16,-2 1 6 16,4 0 8-16,-2-6 12 15,2-4 7-15,31-26-1 16,-30 28-3-16,-1-2-9 16,1 2-8-16,-3-4-11 15,-1-2-4-15,1 6-3 16,2-2 2-16,-1-1 3 15,1 1 0-15,3-7-3 16,-3 0-4-16,3-3-3 0,1-1-1 16,3-4 3-1,3 2 4-15,1-1 7 0,3 5 2 16,-2 0-2-16,-1 0-3 16,1 1-9-16,-2 0-4 15,-2 2-5-15,-1 1 0 16,1 2-1-16,-3 1 2 15,0 0 1-15,1 1 0 16,-2-4-2-16,2 2-2 16,0-1-2-16,0 4 0 0,3 0-1 15,0-1 0-15,-3 4 0 16,3-3 0-16,-4 0 0 16,3 0 0-16,-3-3 0 15,2 3 0-15,2-2 0 16,-2 0-1-16,2 1 0 15,-3 3-1-15,1-1-5 16,1-1-10-16,-2-2-50 16,3-2-57-16,-1 0 77 15</inkml:trace>
  <inkml:trace contextRef="#ctx0" brushRef="#br0" timeOffset="22619.416">518 11372 502 0,'1'0'151'15,"0"-4"-169"-15,-1-1-10 16,0 4 16-16,0-1 59 0,0 1 31 16,0 0 38-16,0 0 9 15,0-5-11-15,0-5-10 16,0-6-28-16,-4-27-18 16,0 24-26-16,3-2-10 15,0-7-11-15,1-3-5 16,2-6-3-16,-2-1-1 15,4-5-2-15,0-3 0 0,4-4 0 16,0-1-1-16,0 10-2 16,2 4-1-16,-1 12 0 15,1 2 1-15,0 2 0 16,-1 0 0-16,-3 1-3 16,2 4-3-16,1 2-4 15,0 3 0-15,-1 4 1 16,0 3 1-16,-2 1 1 15,-1 3 0-15,0 3-1 16,0 2-1-16,3 6 1 16,4 3 2-16,0 4 4 15,3 4 1-15,2 2 3 16,-2 2 0-16,3 3 2 16,-3-2 2-16,1 4 0 15,0 3 1-15,-1 0-3 16,1 3 0-16,-1 1-1 15,1-5 0-15,0-4 0 0,-1-3 0 16,-2-9-4-16,0 4-28 16,-1-2-218-16,1-1 179 15</inkml:trace>
  <inkml:trace contextRef="#ctx0" brushRef="#br0" timeOffset="23593.081">2472 12575 983 0,'5'4'271'16,"7"2"-387"-16,6 2-7 16,5 3 35-16,-1 1 35 15,2-3 54-15,-2 1 10 16,-2 0 15-16,-1-1 3 16,-1 2 5-16,-1 1 4 15,-1-1-1-15,-2 1 3 0,-5-3 8 16,-2-1-1-16,-3-1-1 15,0 6-1-15,-3 1-9 16,-1 2-5-16,-1 5-13 16,-3-2-5-16,-2 7-6 15,-2-5-1-15,-2 6 3 16,-3 4 1-16,-3 6 7 16,-2 6 3-16,-2-1 6 15,-2-1-2-15,-1-7 6 16,-1-4 0-16,0-3-21 15,2-2-21-15,-1-6-311 16,-3 1 232-16</inkml:trace>
  <inkml:trace contextRef="#ctx0" brushRef="#br0" timeOffset="23999.944">1393 12174 1048 0,'-3'8'294'0,"-6"-4"-609"15,3-1 219-15</inkml:trace>
  <inkml:trace contextRef="#ctx0" brushRef="#br0" timeOffset="24497.841">1350 12199 232 0,'-3'1'158'0,"2"-1"-7"0,0 0-55 16,-1 0-67-16,1 0-19 16,0 0-13-16,0 0 0 15,0 0 0-15,1 0 0 16,0-1 2-16,0-1 0 16,10-2 1-16,3-4 2 15,28-22 4-15,-24 17 3 0,-4 0 2 16,1-2-2-16,2 4-4 15,-5-2-3-15,1 2-2 16,2 3 0-16,-3-1 2 16,-2 0-1-16,-2 5 1 15,0-3 0-15,-4 3 1 16,3 1 0-16,1 0 1 16,-4 2 2-16,1 1 1 15,-4 0 2-15,0 0 4 16,0 0 3-16,0 0 13 15,1 3 3-15,5 14 0 16,5 31 0-16,-11-29-10 16,0 3 0-16,0-2 1 15,1 0-1-15,-1 4-5 16,-2-3-2-16,1 1-5 16,-1-1-2-16,0-3-2 15,4 5-2-15,-2 1-1 0,0 3 1 16,1-3 1-16,0-3-1 15,1-7-2-15,0-3-1 16,1-2-3-16,0 1-2 16,0-1-39-16,0 0-48 15,-1-4 58-15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16:37.6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6878 4690 701 0,'-2'1'105'0,"1"-1"-168"15</inkml:trace>
  <inkml:trace contextRef="#ctx0" brushRef="#br0" timeOffset="867.826">6870 4686 398 0,'-3'-3'209'16,"-3"-2"-48"-16,0 0-34 15,1 0-46-15,-1 0-13 16,1 1-23-16,1 0-10 16,0 1-16-16,2 1-10 15,-1-1-15-15,1 1-2 16,1 3 4-16,0 3 2 0,0 2 5 15,1 15 3-15,4 43 0 16,-3-26-1-16,3 5 1 16,1 1-2-16,-5-1-1 15,1 1-1-15,-5-4-1 16,1 0 0-16,-3-4 0 16,0-6 0-16,3-9 2 15,-1-8 0-15,1-9 8 16,3 0 4-16,-1-4 14 15,0 0 4-15,1 0 8 16,-2-2 0-16,1 1-23 16,0-1-15-16,1-5-14 15,0-6-5-15,0-20 8 16,-1-29 8-16,1 24 0 16,3-1 0-16,4-1-3 15,4-4 0-15,1 0-1 16,1-5-1-16,4 3-1 15,1-1-2-15,-1 3 1 0,1 2-1 16,4 3-2-16,-1 7-1 16,1 10-2-16,2 5-1 15,0 8 1-15,1 4 1 16,7 4-4-16,-2 3 1 16,2 10 0-16,0 3 0 15,-6 4 6-15,1 4 2 0,-5 1 4 16,-1 2 3-16,-4-2 3 15,-2-2 1-15,-3-4 2 16,-4-3-2-16,-3-1-5 16,-5-1-2-16,-6 0-5 15,-5-1-2-15,-5-1 1 16,-3 0 2-16,-2-5 3 16,-2-5 2-16,4-1 0 15,0-5-2-15,-3 0 0 16,6 1 1-16,-6-4 1 15,1 0 2-15,7 1 3 16,0 0 0-16,9 4 0 16,0-1 0-16,3 2-2 15,2 1-1-15,-1 1-5 16,1 0-3-16,1 0 1 16,1 0 2-16,5 2 8 15,5 3 4-15,14 7 1 16,34 24 0-16,-29-10-1 0,0-2-2 15,4 5 0-15,-3-1-1 16,-3-1-1-16,1-2 1 16,-8-3 0-16,-1-2-1 15,-5-3-1-15,0 0 0 16,-6-3-2-16,-2-1 0 16,-1-4-20-16,-4-2-38 15,0-7-90-15,3-6-100 0,6-11 151 16</inkml:trace>
  <inkml:trace contextRef="#ctx0" brushRef="#br0" timeOffset="1087.874">8342 4364 1127 0,'7'7'17'16,"6"4"-183"-16</inkml:trace>
  <inkml:trace contextRef="#ctx0" brushRef="#br0" timeOffset="1747.111">8369 4400 436 0,'2'7'182'15,"-1"-1"-106"1,1-1-23-16,-2-1 5 0,0 0 7 16,0-2 7-16,-2 0 1 15,1 1-20-15,-1-1-21 16,-3 0-22-16,0 0-3 16,-3-1-3-16,-2 1-1 15,-6 3-2-15,-35 11-1 0,30-2 0 16,-1-3-1-16,2 9 0 15,3 0 0-15,1 1-2 16,4 2 1-16,-1-1-1 16,7 2 2-16,2-1 1 15,-2 1-1-15,2-1 1 16,-1-2 0-16,0 6 0 16,1-1 1-16,3 0 0 15,1-2 0-15,0-4 0 16,3-1 1-16,1-4 4 15,-1 1 0-15,4-2 1 16,-2 0-1-16,2 0-3 16,1 1 0-16,-2-2 0 15,5-1 2-15,-4 2 2 16,2-5 0-16,-3 1 3 16,-2-2-1-16,4-6 2 0,-1 4 2 15,0-5 7-15,4 0 1 16,-9-1 5-16,1-1 1 15,4-3-4-15,-4-3-2 16,2 1-9-16,-1-6-3 16,-2-1-3-16,2 1 2 15,-1 0 8-15,-1 2 1 16,1 1-3-16,0 0-3 16,-1 6-4-16,-2-2 0 15,2 5-4-15,-2 0 0 0,0 0-5 16,0 0-2-16,2 2 2 15,3 0 2-15,1 0 4 16,4 3 1-16,8 3-1 16,33 21-2-16,-26-14-1 15,2 0-1-15,3 2-2 16,-1-2-4-16,-2-2-30 16,0-4-17-16,-7-6-41 15,0-3-34-15,-1-14-97 16,0-5 141-16</inkml:trace>
  <inkml:trace contextRef="#ctx0" brushRef="#br0" timeOffset="2796.361">9023 4546 1243 0,'5'9'180'0,"2"16"-568"16,-2 4 71-16,0 6 341 15,-5-1 39-15,-6 0 19 16,-1 3 0-16,0 9-43 15,-2-5-16-15,2-4 2 16,1-6 10-16,1-9 16 16,0-3 0-16,0-9-2 15,4 0-8-15,0-6-10 16,1-1 0-16,0-3 2 16,0 0 1-16,0-1-8 15,-1 0-5-15,-1 0-14 16,0-1-1-16,0-4-4 15,0-2-2-15,-2-4 1 16,2-7-1-16,-3-33-1 16,6 24 3-16,3-3 11 15,0-4 3-15,2 0 1 0,2 2-4 16,1 6-12-16,4 1-1 16,3 1-1-16,-1 1-1 15,3 1 2-15,-3 4 0 16,0 5 0-16,0 2 0 15,3 4-1-15,0-3-1 16,5 3-1-16,4 1 1 16,0 3 1-1,4 1-1-15,-3 3 1 0,0 1 0 16,-3 3 1-16,1 2-1 0,-5 3-2 16,-2 1-1-16,-5 3-1 15,-2-1-2-15,-4-1 2 16,-3 2-1-16,-3-1-3 15,-4 6 1 1,-6-3 3-16,-1 0 3 0,-5-1 2 16,-6-5 2-16,-5 2-2 15,-4-3-3-15,-3 0 0 16,3 0 0-16,-2-3-5 16,2 2 1-16,5-4 1 15,5 2 2-15,7-4 3 16,3 0-1-16,5 1 1 15,-1-2 1-15,6 0 1 16,-1 0-1-16,1 0-8 16,0 0-2-16,1-2-4 15,4 1 2-15,3 0 5 0,19 1 1 16,34 6 2-16,-25-2 2 16,5 2 1-16,-3 2 1 15,-3-1 0-15,-1 4 0 16,-6 4 0-16,1 0 0 15,-9 3-2-15,-4-3 0 16,-6-1 1-16,-6-1 0 16,-2-2 2-16,-2 6 1 15,-3 1 0-15,-7-2-1 0,-2 3 0 16,-6-2 1-16,-9-3 1 16,-4-1 2-16,-3-2 2 15,-5-1 2-15,-7-2 2 16,-5 2 1-16,-6-2-1 15,2-1 0-15,-1-2-1 16,5-2-7-16,7-3-113 16,-4 0 83-16</inkml:trace>
  <inkml:trace contextRef="#ctx0" brushRef="#br0" timeOffset="3751.88">16934 4460 1031 0,'8'36'218'16,"0"-12"-479"-16,-1 5-13 15,-5 7 153-15,-2-3 55 0,-8-13 149 16,3-2 53-16,2-3 27 16,2-3-18-16,4 10-52 15,3 3-13-15,5 13-21 16,1 10-2-16,2 6-4 15,-1 5-1-15,-2 6-6 16,-1 2-8-16,-4 3-15 16,-2-3-10-16,-3-10-12 15,-1-11 0-15,0-16-1 16,1-6 0-16,0-11-25 16,-1-5-19-16,0-6-41 15,2-6-31-15,4-15-124 16,5-7-62-16,8-25 184 15</inkml:trace>
  <inkml:trace contextRef="#ctx0" brushRef="#br0" timeOffset="4129.145">17481 4404 1443 0,'56'39'404'0,"-39"-9"-539"16,-1 14-34-16,0 20 84 16,-5 7 27-16,-9-2 58 15,1 0 32-15,0-1 10 16,-1-2-4-16,3-3-22 15,0-4-8-15,-1-7-3 16,4-6 8-16,-1-9 6 16,-1-5 1-16,3-6-4 15,-6-8-7-15,-2-10-9 16,3-2-10-16,-6-7-27 16,2-2-22-16,-2 2-111 15,1 0-47-15,-8-23-43 16,-20-37-7-16,11 19 184 15</inkml:trace>
  <inkml:trace contextRef="#ctx0" brushRef="#br0" timeOffset="4515.118">16833 4852 916 0,'8'-1'90'16,"7"1"-429"-16,8 7 184 15,3 0-79-15,0-3 261 16,3-1 172-16,5-4-24 15,4 2 46-15,9 1-122 16,-2-2-30-16,2 4-41 16,-4-4-4-16,-3-1 15 15,4-1 10-15,2 0 5 16,5 2-8-16,3 2-25 16,0 1-8-16,-1 0-11 15,0 0-4-15,-10-1-38 16,-5-1-42-16,-16-1-121 15,-5-3-75-15,-9-9 167 16</inkml:trace>
  <inkml:trace contextRef="#ctx0" brushRef="#br0" timeOffset="4735.391">18431 4456 1093 0,'9'-9'132'15,"0"4"-244"-15</inkml:trace>
  <inkml:trace contextRef="#ctx0" brushRef="#br0" timeOffset="5093.393">18425 4452 465 0,'-59'25'190'0,"19"-16"-122"16,5 5-32-16,-10 2-21 15,-8 2 3-15,-5 3 30 16,-7-5 13-16,2 3 18 16,6 1-10-16,14 2-33 15,7 2-13-15,20 5-20 16,8-2-1-16,11 3 4 15,11 3 6-15,16 1 5 0,13-2-1 16,13-1-10-16,1-2-6 16,4-6-2-16,-6 2 2 15,3 1 7-15,-1 0 2 16,1 4-1-16,3 1-3 16,-8-1-2-16,-4-3 1 15,-14-2 7-15,-9-2 6 16,-17 1 5-16,-7 2 0 15,-13-2-9-15,-9-3-3 0,-16-1-1 16,-9-5-1-16,-8-5-2 16,-1-1-7-16,-5-9-21 15,2-1-9-15,7-6-9 16,6-1-20-16,17-5-128 16,5-4 131-16</inkml:trace>
  <inkml:trace contextRef="#ctx0" brushRef="#br0" timeOffset="5339.775">18889 4504 1021 0,'9'18'129'16,"6"20"-247"-16</inkml:trace>
  <inkml:trace contextRef="#ctx0" brushRef="#br0" timeOffset="5727.924">18980 4798 567 0,'17'45'265'0,"2"-7"-117"0,3 1-84 16,1-1-27-16,-6-1 5 16,-2 3 12-16,-6-9 20 15,-1-4 5-15,-3-9-26 16,4-2-16-16,-1-6-20 16,-1 1-6-16,1-3-4 15,-4-3 0-15,-1-2 1 16,-2-2 0-16,-2-1 2 15,0 0 1-15,0 0 9 16,0 0 5-16,-1-1 2 16,2 0-3-16,0-1-11 15,0 1-4-15,3-9-4 16,4-9 1-16,16-32 8 16,-13 24 6-16,-1-3 12 15,1 0 3-15,3-1-9 16,1-1-6-16,6-4-18 15,2 1-2-15,1-12-3 0,2-1 1 16,1-1 7-16,0-1 4 16,-1 7 0-16,1 0-5 15,-2 3-4-15,-3 6-6 16,-7 11-10-16,-5 10-18 16,-3 6-96-16,-6 1-136 15,-7 6 168-15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25:09.3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12184 15565 358 0,'-9'6'134'0,"1"-1"-88"15,2-1-36-15,0 0 21 16,3-1 55-16,-2 0 23 16,1 2 28-16,3-5-7 15,0 0-29-15,0 0-11 16,0 0-12-16,0 0-2 16,0 0-1-16,-1 0-2 15,1 0-7-15,0 0-7 0,0 0-15 16,0 0-9-16,0 0-11 15,0 0-5-15,-1 0-1 16,1 0 1-16,0 0 4 16,0 0 2-16,0 1-4 15,-2 1-3-15,2-2-8 16,0 0-3-16,0 0-4 16,0 1-2-16,0 1-1 15,0-2 0-15,-1 1-2 16,1 3 1-16,0 1 0 15,1-2-2-15,1 2 1 16,0-3 0-16,24 5 2 16,32 27 3-16,-16-25 4 15,4-1 0-15,4-5-2 16,2 3-2-16,-2-8-2 16,-2-2 0-16,0 2 1 0,-2-2 2 15,1 1-2-15,2 0 3 16,2-1 2-16,-1 4 0 15,-2-4 0-15,0 1-2 16,-8 2-4-16,1-2 2 16,-5 3 1-16,-3-3 1 15,5 3 0-15,-5-1-2 16,6 1-2-16,2 1-1 16,2-1-1-16,3 0-1 15,0-1-1-15,2-1 0 0,-2-1 1 16,3 0 0-16,0-1 1 15,3 0 0-15,4 0 1 16,4-3 1 0,3 4 0-16,1-1 0 0,-2-1 0 15,0 1 0-15,1-1-2 16,-3-1-2-16,-2 4-3 16,-1 0-1-16,-11-1-10 15,-6 2-10-15,-11-1-33 16,-10 2-28-16,-10-3-116 15,-1 3-110-15,0-13 197 16</inkml:trace>
  <inkml:trace contextRef="#ctx0" brushRef="#br0" timeOffset="984.486">15037 15231 552 0,'-8'1'212'0,"0"-1"-260"15,-1-1 15-15,-3-5-223 16,1 5 75-16,3-1 303 15,2 1 58-15,4 2 74 16,2 1-92-16,0-2-120 16,-2 0-37-16,2 0-10 15,-1 0 4-15,0 0 34 16,1 0 21-16,-1 0 23 16,1 0 6-16,0 0-17 15,0 0-9-15,-1 0-14 16,0-2-9-16,0 1-11 15,-1 0-11-15,-2-12-18 16,-7 3-9-16,-35-30-32 16,27 27-22-16,-7 4-35 15,-7 1-14-15,-10 8-13 16,-5 3 5-16,-10 6 40 16,3 5 23-16,9 6 42 0,8 4 3 15,10 6-48-15,5 2-13 16,9 8-2-16,0-1 19 15,10-3 70-15,1-1 26 16,9-2 17-16,10-4-4 16,13-2-22-16,9-4-16 15,12-10-15-15,4-6-3 16,6-7 0-16,0-5 0 0,-6-8 5 16,-3-3 4-16,-4-7 15 15,0 0 9-15,-2-1 19 16,-1 3 6-16,-5 4-1 15,-4-4-5-15,-10 5-12 16,-2-2-5-16,-12 0 6 16,-3 4 4-16,-8-4 0 15,-5 1-4-15,-3-1-17 16,-5-1-9-16,-3 5-7 16,1-1 1-16,1 5 16 15,2 3 15-15,4 6 18 16,2 2 2-16,2 2-6 15,2-1-17-15,2-2-19 16,0 0-5-16,4 30 8 16,7 42 9-16,-3-29 7 15,3 3 2-15,2 8-14 16,2 1-7-16,0 9-11 0,-2 1-3 16,1 3-8-16,-4 0-7 15,-4 7-15-15,-3 0-9 16,-4-6-16-16,-3-1 0 15,-3-5 1-15,-2-5 8 16,-6-3 24-16,-4-5 11 16,-3-9 31-16,-2-6 12 15,-4-7 17-15,-1-3 8 16,-3-11-7-16,-1-1-7 16,-8-14-16-16,1-4-10 0,-1-11-25 15,0-9-23-15,4-6-166 16,4-10 139-16</inkml:trace>
  <inkml:trace contextRef="#ctx0" brushRef="#br0" timeOffset="1678.831">15381 15220 965 0,'4'6'272'0,"7"3"-267"16,-1 6-106-16,3 4-1 0,-1 0 142 15,-2 0 52-15,-3 4 45 16,1-1 3-16,-3 1-48 16,0-4-33-16,0-3-42 15,-1 3-7-15,2 5 5 16,0 4 4-1,-2-1 7-15,0-1 1 0,1-4-3 16,-2-5 0-16,2-3-4 16,-2-3-2-16,-1-6-7 15,1-2-3-15,-3-1-6 16,0-2-2-16,0 0-1 16,0 0-1-16,0 0 0 15,0 0 0-15,0 0 5 16,0 0 4-16,-2 0 10 15,1-2 3-15,0 1 2 16,-2-23-5-16,-6-46-8 16,5 25-4-16,3-4-4 15,3 3 0-15,3 2 0 0,2 3-1 16,2 5 0-16,0 4-1 16,3 8 0-16,0 4-2 15,5 6 0-15,-2 4-1 16,2 2 1-16,2 2 1 15,1 4 0-15,0 2 0 16,1 5-13-16,3 0-10 16,-3 5-31-16,3 1-31 15,-7-1-90-15,-2-1-80 0,1 1 159 16</inkml:trace>
  <inkml:trace contextRef="#ctx0" brushRef="#br0" timeOffset="2367.503">16283 15137 1046 0,'2'4'343'0,"-6"-7"-342"0,-2-1-58 16,5 3 9-16,0-1 52 15,0 1 63-15,-4-1 6 16,-6-2-24-16,0 2-26 16,-31-2-26-16,26 8-1 15,2 0 15-15,0-2 9 16,6 0 5-16,2 1-3 15,-1-1-11-15,1-1-5 16,2 1-2-16,-2 2 0 16,3 2 1-16,0 4-1 0,1 6-1 15,2 4-1-15,3 4 0 16,4 2 1-16,4 4-4 16,0 0-3-16,2 1-11 15,-2-4-4-15,2-9-4 16,-2-4 1-16,-1-7 8 15,-4-2 3-15,-2-2 4 16,2-2 2-16,2 1 3 16,1-2 5-16,4-4 10 15,-3 1 4-15,-3-8 7 16,-1 0-1-16,-2-8-7 16,-1-1-5-16,-2-8-6 15,3-1-3-15,-7 6 0 16,0 0-1-16,3 13 5 15,-5 1 3-15,5 7 9 16,0 2 2-16,3 0-1 0,-3 0-2 16,0 0-10-16,0 0-3 15,-2 15 2-15,1 15 5 16,-2 37 14-16,2-34-1 16,2-5-6-16,-1-3-13 15,0-6-35-15,0-2-22 16,-3-8-58-16,3-3-61 15,2-5 110-15</inkml:trace>
  <inkml:trace contextRef="#ctx0" brushRef="#br0" timeOffset="3032.184">16432 15045 1104 0,'8'76'392'0,"-5"-71"-404"16,1 0-72-16,4 3-29 15,1 7 58-15,1 3 123 16,2 3 24-16,6 5-18 15,0 2-33-15,6 1-44 16,1-3-11-16,-2-6-1 0,-2-7 6 16,-1-6 14-16,0-5 4 15,-2-6 0-15,1-7 0 16,-1-9 2-16,-4-1 4 16,-4-8 5-16,-1 4-1 15,-5 1-2-15,2-2-3 16,-4 3-8-16,-4-1-6 15,-3-2-5-15,-2 3-5 16,-1 1 0-16,2 4 3 0,4 10 8 16,0 1 4-1,1 6 5-15,2 1 0 0,-1 0-4 16,-1 0-3-16,1 0-1 16,2 18 0-16,8 40 3 15,-2-23 0-15,3 4 4 16,5 5 1-16,2 14-1 15,0-2 0-15,2 9-2 16,0-1-1-16,-2-2-3 16,3 1-1-16,-4-6-1 15,2 1 0-15,-4-3 0 16,-4-4 0-16,-6-6 5 16,-5-5 5-16,-7-9 14 15,-3 2 5-15,-6-10 8 16,-2-4 3-16,-6-7-11 15,-2-4-6-15,-8-9-24 0,-9-10-18 16,-13-14-58-16,-10-8-50 16,-10-16 78-16</inkml:trace>
  <inkml:trace contextRef="#ctx0" brushRef="#br0" timeOffset="3446.232">17162 14382 1038 0,'5'33'313'0,"5"16"-351"16,4 12-39-16,1 9 59 16,4 5 63-16,-3 9 81 15,3 2 16-15,4 13-32 16,-1-3-26-16,1-8-56 15,-2-1-15-15,-3-17-10 0,-3-3-2 16,-2-13-1-16,-1-9-1 16,-3-15-16-16,0-8-15 15,-7-13-62-15,0-4-51 16,-2-14-129-16,-5-8-106 16,-6-14 238-16</inkml:trace>
  <inkml:trace contextRef="#ctx0" brushRef="#br0" timeOffset="3733.384">16914 14782 1102 0,'7'2'498'0,"21"-2"-200"16,13-4-302-16,24-7-87 16,4 0 27-16,-2 2 99 15,-3 1 33-15,0 8 34 16,0 3-18-16,0 5-59 16,-6 1-32-16,-9-3-58 15,-8-1-32-15,-11-9-113 16,-1-6-100-16,-9-10 197 15</inkml:trace>
  <inkml:trace contextRef="#ctx0" brushRef="#br0" timeOffset="4181.185">17688 14895 1124 0,'-4'14'415'16,"-2"-7"-288"-16,2-3-136 15,-2 1-12-15,-1 3 58 16,4 1 27-16,-4 7 21 16,2 5-8-16,5 6-42 15,0 2-17-15,7-1-21 16,3-1-3-16,5-2-2 15,0-4-2-15,4-6-2 16,-3-5-2-16,2-5 2 16,5 0 1-16,2-8 8 15,1 1 3-15,2-7 3 16,-4-4 3-16,-5-3 4 16,-3-7 3-16,-7-6 5 15,-3-8 1-15,-5-3-7 16,-5 2-6-16,-8-4-9 0,-7 2-5 15,-12 2-1-15,-7 2-1 16,-5 13-4-16,-3 6-7 16,0 13-38-16,5 3-43 15,5 2-156-15,6 7-114 16,12-1 226-16</inkml:trace>
  <inkml:trace contextRef="#ctx0" brushRef="#br0" timeOffset="4776.619">18102 14698 985 0,'-3'14'332'0,"3"-3"-318"15,-1 1-51-15,-1 3 19 16,1 0 36-16,-5 6 48 16,4 4 3-16,-1 6-28 15,1 2-15-15,1-3-21 16,0-7-4-16,1-3 0 16,3-3-1-16,1-4-1 15,-1-1-2-15,-1-8 2 16,-2-1 1-16,0-3 5 0,-1 0 5 15,1 0 8-15,0-2 8 16,0 1 8-16,0-1-1 16,1-29-10-16,3-45-11 15,-2 27-13-15,5-6-4 16,2 1-3-16,-1-5-1 16,5-6-2-16,0 5 1 15,0 9 3-15,5 9 4 16,-1 13 4-16,-2 7 3 0,1 7 0 15,3 7-1-15,3 13-2 16,5 5 0-16,7 17-1 16,-2 4-1-16,1 13 2 15,-2 4 3-15,-4 9 3 16,-4 3 4-16,-4-3 4 16,-5 2-1-16,-2-5-3 15,-2-5-3-15,0-12-8 16,-3-9-10-16,-1-9-25 15,1-5-18-15,-5-7-51 16,-1-5-46-16,0-3-208 16,-1 0 233-16</inkml:trace>
  <inkml:trace contextRef="#ctx0" brushRef="#br0" timeOffset="5020.827">18719 14507 724 0,'35'104'237'0,"-12"-94"-129"16</inkml:trace>
  <inkml:trace contextRef="#ctx0" brushRef="#br0" timeOffset="5554.971">18962 14654 438 0,'33'4'262'16,"2"-1"7"-16,-4-3-182 15,0-6-36-15,0-4 11 16,-3-3 14-16,-3-4 14 15,-5 1 1-15,-7-2-18 16,-3 1-19-16,-7 1-24 16,1 1-8-16,-6 0-16 15,2 0-6-15,-5 2-9 16,-3 0-3-16,-9-1-7 16,-2 0-3-16,-4 0-2 15,-3-1 0-15,-5 2 2 0,-6 5 6 16,-2 3 8-16,0 0 3 15,3 5 7-15,5 0 4 16,3 5-1-16,2 1-1 16,4 3-3-16,1 0 1 15,2 3 4-15,0 3 2 16,4 3 5-16,3 2 1 16,6 7-4-16,1 2-1 0,4 1-4 15,0 1 1-15,3-1 5 16,6-2 4-16,7-1 11 15,1 0 4-15,2-4 8 16,1-2 2-16,2 0-4 16,1 0 0-16,0 0-1 15,2 1 0-15,-2 0 0 16,2 1-2-16,2-2-9 16,-2-3-3-16,3-3-2 15,2 1 1-15,1 3 2 16,1 0 3-16,4 0 4 15,1-1-1-15,11-2-3 16,4-4-4-16,9-2-12 16,1-4-7-16,0-3-23 15,-4-4-32-15,-9-11-391 16,-10-17 317-16</inkml:trace>
  <inkml:trace contextRef="#ctx0" brushRef="#br0" timeOffset="55842.908">19823 3703 466 0,'30'47'24'15,"-28"-43"-76"-15</inkml:trace>
  <inkml:trace contextRef="#ctx0" brushRef="#br0" timeOffset="56260.793">19853 3763 239 0,'-1'5'143'0,"-1"-2"-15"16,1 0-20-16,1 0-28 15,-1-1-16-15,0 2-21 16,-1-1-5-16,-3 0-14 16,-1 3-2-16,-2 1-4 15,-2 2 1-15,-34 37-2 16,26-28-1-16,0 1-4 0,2-4-2 15,-3 0-2-15,6 2 1 16,2-3 6-16,1 4 3 16,3-2 7-16,0 4-1 15,-2 3-7-15,1 3-3 16,2 3-9-16,-2 0-2 16,4 0 0-16,-3-3 0 15,1-2 1-15,4 0 1 0,0-2 1 16,1 0-1-1,2 3 3-15,2 2 0 0,4-1 1 16,0 2-1-16,-2-5-4 16,0-2-1-16,-5 3 4 15,5-1 2-15,-2 1 1 16,3 0 1-16,4 3-3 16,-3 0-3-16,7 3-1 15,1-2-2-15,2-5-3 16,4-5-8-16,-1-8-38 15,-1-4-31-15,1-6-144 16,-1-6 142-16</inkml:trace>
  <inkml:trace contextRef="#ctx0" brushRef="#br0" timeOffset="57209.951">20156 4055 506 0,'0'43'251'0,"5"-43"-54"16,-1-1-155-16,1 1-41 15,-1 0-1-15,-4 1 3 16,0-1 4-16,0 0 4 15,-1 2 0-15,0 0-1 16,-1 1-1-16,-3 3-1 16,-1 2 0-16,-1 9 4 15,-9 30 0-15,15-27 1 16,-1 3-2-16,1 3-5 16,1 5-1-16,3-1-2 0,-1 1 0 15,2-7 1-15,2-2 1 16,-1-3 1-16,5-4 1 15,-1-2 1-15,-1-3-1 16,2-2 3 0,1-3 1-16,1 1 6 0,1-2 2 15,1-1 2-15,1-2-3 16,2-1-5-16,1 0-4 16,0-2-5-16,-1 0 0 0,1-1-2 15,-1-1 0-15,-1-1-1 16,0 1 1-16,-3-1 0 15,-1 1 0-15,1 1 1 16,-2-2 2-16,-1 1 2 16,-1-3 0-16,0-2 0 15,1-1-1-15,-5 1 1 16,0-6 2-16,-3 0 2 16,2-1 2-16,-2-4 1 15,0 4-3-15,-3 0-4 16,-2 1-3-16,-1-2-3 15,0 4-1-15,-1-2 0 16,-3 1 1-16,1 4 1 16,-1-3-1-16,1 2 1 15,-1-3 0-15,-1-1 3 16,3-1 1-16,-2 2 3 16,0 1 2-16,0 4-4 0,-4 1 0 15,-6 2-6-15,-2 3-2 16,-4 2-2-16,-2 0 1 15,-2 1 1-15,0 0 1 16,0 2 0-16,4 2 0 16,-1 1-1-16,5 1 1 15,0 1-1-15,0 0-3 16,11 0-9-16,-5-1-13 0,9-2-67 16,2-1-79-16,3-1 108 15</inkml:trace>
  <inkml:trace contextRef="#ctx0" brushRef="#br0" timeOffset="57465.894">21234 3730 924 0,'6'2'231'0</inkml:trace>
  <inkml:trace contextRef="#ctx0" brushRef="#br0" timeOffset="57736.173">21263 3777 426 0,'16'34'245'16,"-12"-27"-46"-16,3 4-63 15,0-1-67-15,-1 4-24 16,1 3-9-16,-2 4 8 0,-2 7 10 16,0 0-4-16,-5 9-16 15,-1 4-11-15,-5 9-16 16,0 3-2-16,-3 4-1 15,1-1 2-15,-1-7-1 16,1 0-1-16,3-8-2 16,0-9-1-16,3-5-1 15,0-9 0-15,0-3-5 16,1 0-3-16,0-6-22 16,0-2-14-16,1-6-32 15,0-1-14-15,1-2-47 16,-2-3-24-16,0-3 103 15</inkml:trace>
  <inkml:trace contextRef="#ctx0" brushRef="#br0" timeOffset="58139.864">20968 3969 1179 0,'2'-2'345'16,"1"3"-487"-16,3 5-45 0,4 3 13 31,3-1 65-31,1-1 142 0,1-2 53 0,5 3 18 16,6 1-13-16,12 4-42 15,5-1-17-15,9 2-22 16,1-3-7-16,-8-3-1 16,-2-3 0-16,-9-2 1 15,-4-2 0-15,-7-2-2 16,-1-2 0-16,-4 0-26 16,-2-4-30-16,-2 0-72 15,4 0-37-15,-5-3-16 16,-1-1 19-16,5 2 55 15,-6-1 30-15,5 3 6 16,4 0-26-16,-7 0 64 16</inkml:trace>
  <inkml:trace contextRef="#ctx0" brushRef="#br0" timeOffset="58543.436">21654 4000 217 0,'6'12'144'0,"2"38"-8"16,-19-25-42-16,-5 3-22 15,-3-3-22-15,2 0-2 16,2-3 2-16,2-1 5 16,7-1-2-16,-5-1-8 0,4 4-13 15,1-2-3-15,3 0-5 16,3-1-2-16,-2-1-6 16,3-2-3-16,1-2-4 15,3-2 1-15,1-4 2 16,4 1 1-16,3-3 3 15,2 0 1-15,4-3 0 16,-2-2 1-16,3-1 1 16,3-2-1-16,-1-2 2 15,1-4-3-15,1-5-2 16,0-5-2-16,-3-7-3 16,-1-3 3-16,-5-3 7 15,-6-1 3-15,-4 2-3 16,-4 3-4-16,-8-1-13 15,-5-2-4-15,-10 3-5 16,-4-3-5-16,-9 5-13 16,1 3-21-16,4 6-96 0,2 4-82 15,12 1 136-15</inkml:trace>
  <inkml:trace contextRef="#ctx0" brushRef="#br0" timeOffset="58780.402">22217 4146 1268 0,'5'3'158'16,"4"5"-257"-16</inkml:trace>
  <inkml:trace contextRef="#ctx0" brushRef="#br0" timeOffset="59257.851">22262 4180 656 0,'42'30'281'0,"-24"-27"-168"15,5-1-38-15,6-1-46 16,0-1-9-16,2-3 25 15,-2-4 11-15,-2-6 12 16,0-5-10-16,5-15-34 16,3-1-12-16,-2-3-12 15,2 2 0-15,-10 9 1 0,-3 1 0 16,-3 5 1-16,-4 1-1 16,-5 7-1-16,0-1-4 15,-3 8-4-15,-2 1-1 16,-3 3-6-16,0 1 1 15,-2 0 4-15,2 1 3 16,0 3 7-16,1 4 3 16,4 9 4-16,13 34 0 0,-13-21 2 15,1 7 1-15,0 9 5 16,-1 0 4-16,3 4 5 16,2 1 1-16,0 0-5 15,2 0-4-15,-2-5-8 16,-1-5-2-16,-3-1 3 15,3-1 5-15,-4 4 4 16,-3 0 0-16,-1-11-8 16,-2-3-6-16,-1-17-6 15,0-1-6-15,-2-7-12 16,0-2-9-16,-7-5-25 16,-4-5-16-16,-4-7-22 15,-6-4-9-15,3-7 8 16,1-3 14-16,2 0-13 15,0 0-24-15,0 3-92 16,1 3 123-16</inkml:trace>
  <inkml:trace contextRef="#ctx0" brushRef="#br0" timeOffset="59707.674">22455 4539 291 0,'2'3'138'0,"-7"3"-10"0,5 6-146 15,0-1 7-15,0 2 46 16,0-3 27-16,2-1 26 16,-1-1 5-16,1 2-13 15,2-1-11-15,2-1-9 16,1-2-2-16,3 0 0 15,2-1 4-15,-3-2 5 16,3-1-3-16,3 0-17 16,0-1-9-16,10 2-13 15,2-2-4-15,4 0-2 16,5 1 1-16,-2-1 1 16,3 1 0-16,1-1-2 15,1 0-4-15,4 0-5 16,-3 1-3-16,2-2-4 15,-3 3-1-15,-4-3-1 16,3 1 1-16,-4 0 2 0,0-1 1 16,-5 1-1-16,-4 0 1 15,-7 0-6-15,-3 1-9 16,-7-1-40-16,-3-1-36 16,-8-7-174-16,-10-6 168 15</inkml:trace>
  <inkml:trace contextRef="#ctx0" brushRef="#br0" timeOffset="60357.43">23022 3326 948 0,'18'0'331'0,"3"-2"-285"16,14 1-152-1,3 4-1-15,2 0 21 0,-3-1 29 16,-6 1 86-16,-1 4 8 15,1 5-1-15,3 1-3 0,1 2-22 16,2 0-6-16,-2 8-6 16,0 0 0-16,-7 6 0 15,1 0 1-15,-1 5 0 16,-5 5 0-16,5 13 0 16,-2 3 3-16,2 11 1 15,-4 2 2-15,-4-3-1 16,-3 2 2-16,-9 0 3 15,-2 2 0-15,-5-4 1 16,-1-1-2-16,0-4 3 16,0-7 6-16,1 0 7 15,1-6 2-15,-1 0 1 16,2 1-4-16,-3 1-6 16,-1-2-5-16,-5-11-12 15,-2-8-10-15,-5-9-39 16,0-1-44-16,-9-1 57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28:11.5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10322 9714 140 0,'0'0'10'0,"0"0"-27"0</inkml:trace>
  <inkml:trace contextRef="#ctx0" brushRef="#br0" timeOffset="3060.293">10322 9718 127 0,'0'0'83'16,"0"0"10"-16,0 0-7 15,0 0-3-15,0 0-3 16,0 0-16-16,0 0-13 16,0 0-23-16,0 0-7 15,0 0 2-15,0 0 2 0,0 0-1 16,0 0-2-16,0 0-13 15,0 0-4-15,0 0-3 16,0 0 0-16,0 0 2 16,0 0 4-16,0 0 22 15,0 0 8-15,0 0 7 16,0 0-4-16,0 0-17 16,7 3-9-16,1-1-7 15,2-1 0-15,4 2-3 16,29-2 1-16,-25-3-1 15,3 0 0-15,0-1-1 16,0 2-1-16,2-1 4 16,-4-1 1-16,5 2 3 15,3 1 2-15,6 0 0 16,4 0-2-16,1-1-5 16,6 0-3-16,-5 1-2 0,-1-4 0 15,-3 4 0-15,-5-1 0 16,2 2 0-16,-2 2 0 15,1-2 0-15,0 0 0 16,-4-2-1-16,1 1 1 16,0 0 0-16,1-1 1 15,4 1 1-15,0 0 0 16,-1 1 0-16,2-2-1 16,-1-2 1-16,-2 1 0 15,-2-1 6-15,-2 3 3 0,-3 0 3 16,-2-2 1-16,-2 2-4 15,3 3-3-15,-1 0-4 16,1 1-2 0,0-3-2-16,-2 1 0 0,-2-2 2 15,1 2 2-15,-1 1 5 16,-1-4 2-16,0 1 0 16,-2 1-2-16,1 0-3 15,0 2-2-15,1-2 1 16,-2 1 3-16,3-2 0 15,0 0 2-15,3 1-1 16,2 1-1-16,-1 0-1 16,0 0-2-16,1 0-3 15,-1-1-1-15,0 0-1 16,0 3 2-16,2-1 8 0,-5-1 2 16,7 2 0-16,3-1-1 15,0 0-8-15,7 3-2 16,1 0-1-16,-2 1 0 15,3 1 0-15,0-3 0 16,-1 1 0-16,0-3-1 16,-1 2 1-16,0 0-1 15,-6-1 1-15,1-1-1 0,-6 0 0 16,4-1 0-16,2-4 0 16,-1-1 0-16,7 1 0 15,-2-1 1-15,2 3-1 16,0-4 0-16,-4 3 0 15,0-2 0-15,-1 1 0 16,-3 2 0-16,-1-2 0 16,-8 0 0-16,-6-3 0 15,4 5 0-15,-2 0 1 16,3 2-1-16,-4 0 0 16,-2-4 1-16,-1 4-1 15,-4-4 1-15,6 1 6 16,1 1 4-16,3-5 5 15,6 3 2-15,2-1-1 16,0 2-3-16,0 1-2 16,-2-1-1-16,-2-1 4 15,-2 0 3-15,3 1 0 16,-3 1-1-16,3-1-7 0,0 0-3 16,-4-3-3-16,3 2-2 15,-1 0 1-15,2 2-1 16,6 2 0-16,-1-2-1 15,2 0 0-15,0-1 0 16,1 1 0-16,3 0-1 16,2-3 1-16,1 3-1 15,1 2 1-15,-1-1-1 16,-2 2 0-16,0 0 0 16,-4-1 0-16,-4 0 1 0,2 0-1 15,2 2 1-15,5-2 0 16,2-2-1-16,1-1 1 15,0-2-1-15,0 1 0 16,-1 2 0-16,-4-3 0 16,3 3 1-16,-4-5-1 15,-4 1 0-15,5 1 0 16,-3 3 0-16,0 0 0 16,8-2 0-16,-5 2 0 15,-2-1 0-15,2-4 1 16,1 7-1-16,1-4 1 15,0 1-1-15,-5 7 1 16,-1-6 0-16,-5 0-1 16,-1 0 1-16,-4 0-1 15,-3 5 0-15,2-5 1 16,-3-2-1-16,-1-1 1 0,3 1-1 16,-4 2 0-16,4 1 0 15,3-1 0-15,2-1 0 16,4-2-1-16,-1 2 1 15,1-2 0-15,-1 1 0 16,-1 0 0-16,1 0 0 16,-3 4 0-16,2-2-1 15,-5-3 1-15,-1-1 0 0,0 0 0 16,-5-2 0-16,3 5 0 16,-1-1 1-16,-4-3-1 15,7 3 0-15,-4-2 0 16,7 3 0-16,5 1 0 15,-4 1 1-15,3 0-1 16,-1-1 1-16,-1-2 1 16,2 0 0-16,0-1 3 15,1 1-1-15,-3 0 3 16,2 0-1-16,-3-2-2 16,3 4 1-16,0 0-2 15,-5-1 0-15,1 1 2 16,-3-2 2-16,1-1 3 15,-1 0 1-15,7 1-1 16,1-1 1-16,0-1-1 16,6 2 0-16,-2-2 1 0,3-2 1 15,3 4 4 1,-1-4 0-16,1 5 0 0,-6-3-1 16,1 3-4-16,-3 1-1 15,-2-2-3-15,1 2 0 16,-6 0 0-16,3-1 0 15,2 1 0-15,-3-1-1 16,0 0-2-16,-1 1 1 16,-5 0 0-16,1 0 2 15,0 1-1-15,-2-4 0 0,1 1-2 16,-2-1-1-16,-2-1-2 16,1 4 0-16,-2 2-1 15,1 1-1-15,2-1 1 16,-2 0-1-16,0 0 0 15,0 0 1-15,-3 0-1 16,1 2 1-16,4-1 0 16,-1-1 0-16,1 3 0 15,-1-3-1-15,-1 2 0 16,4 0 1-16,-3 0-1 16,3 2 1-16,0-1 0 15,-4-1 0-15,3-1 1 16,-2-2-1-16,4 1 0 15,1 1 0-15,1-3 0 16,1 0 1-16,0 0 0 16,1 0-1-16,-1 1 0 15,1 3 0-15,0-2 0 0,-2 0 0 16,0 1-2-16,0-3 1 16,-3 0-1-16,1 0 1 15,7 1 0-15,-5-1 1 16,7 2-1-16,-2-1 1 15,1-3-1-15,3 1 0 16,-1 0 0-16,3-3 0 0,0 6 1 16,-1 0-1-1,-1-2 1-15,0 3-1 0,-3-1 1 16,2 2 0-16,-4-3 0 16,0 0 0-16,-1-2 0 15,-1 1 0-15,6 0 0 16,4 0 0-16,5 3 0 15,-1 1 0-15,3 0 0 16,-1-2 0-16,-2 0 0 16,0-2 0-16,0 5 1 15,-2-3-1-15,-1 1 0 16,1-3 0-16,1-1 0 16,3-2 0-16,6-2 0 15,4 4 1-15,-3-4-1 16,0 3 0-16,1-3 1 15,0 2 0-15,-6-1 0 16,0 1 0-16,-3 1-1 16,2 2-1-16,8 0 0 0,0 2 0 15,-1 3 1-15,1-2 2 16,-6 3 0-16,1 0 0 16,-6-2-1-16,2 2-1 15,-2-3 1-15,-3 0 1 16,3 1 2-16,-1 1 0 15,0-2 0-15,-1 1 0 16,-3-4-1-16,0 0 0 16,-7-1 2-16,-3-2 2 0,-2-1 3 15,-1-3 1-15,-3 1-3 16,0-1-1-16,3 1-4 16,-1 2-3-16,2 0 0 15,3 1 0-15,2-2 1 16,-4-2-1-16,3 0 0 15,1 3 0-15,2-1 0 16,3 1 0-16,4-1 1 16,-2 0 0-16,0 0 0 15,1 0 1-15,-2 2 0 16,1 0 2-16,0 3 2 16,-4 0 1-16,-4-1 3 15,-4 0 1-15,-5-1 0 16,1 0 0-16,-3 1 0 15,5 0 1-15,-5 0 4 16,-2-4 0-16,0 2 2 0,-3 1 0 16,0-3-2-16,2 3 0 15,-2-1-1-15,-1-1-2 16,0 3-1-16,-5 0-2 16,2 1-4-16,-3 1-1 15,-2-1-3-15,0-1-2 16,0-1-10-16,0 2-9 15,0 0-21-15,0 0-17 16,0-1-40-16,0 0-24 0,0 0-79 16,0 0-105-16,0 0 199 31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29:16.0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19095 6475 189 0,'-1'0'104'15,"0"0"-27"-15,0 0-15 16,0 0-26-16,0 0-7 16,-1 0-9-16,1 0 0 15,0 0-5-15,0 0-3 16,0-2 10-16,0 1 8 16,-1 0 21-16,1 0 7 15,0 0 1-15,0 0-5 0,0-1-16 16,-3 0-8-16,-3-2-12 15,1 0-5-15,-3 2 0 16,1-1 3-16,3 2 11 16,-1 1 5-16,1 0 1 15,0-1-1-15,-1 0-3 16,0 0 1-16,0-1 0 16,2-1 0-16,0 2-3 15,1 0-5-15,-1 0-7 16,2 0-3-16,-2-1-1 15,1 1 2-15,1 0 2 16,-3 0 1-16,2 0-4 16,0 0-2-16,0 1-7 15,1 0-3-15,0 0-2 16,0 0-1-16,1 0 2 16,-1 4 0-16,-5 6 1 15,0 1 0-15,-12 27 0 0,19-25 0 16,2 4-1-16,1 3-1 15,2 6-1-15,0 1 1 16,3-2 0-16,0 0 2 16,4 1-1-16,0-3 1 15,1 0-1-15,1 1 0 16,-2 3 1-16,-1 0 0 0,-2 4 0 16,0-2 1-16,-3-2 0 15,0-4-1-15,2-2 1 16,-1 2-1-16,2 0 1 15,2 3-1 1,-4 6 0-16,1 0 0 0,-1 2 0 16,-1 0 1-16,0-7 0 15,0 1 0-15,2 4 1 16,-1 1-1-16,-2 2 2 16,-2-1 2-16,-3-3 3 15,4-2 2-15,0-2 0 16,0 6 2-16,-2-1-1 15,3 5 2-15,2 4 3 16,-2-6 1-16,7 4 2 16,-4-2 0-16,-3-1-4 15,0 1-3-15,3-5-2 16,-3-1-2-16,1-1 0 16,0 0 0-16,-4-4-1 0,0 1 0 15,2-1 0-15,-2 2 2 16,0 0 3-16,-1-3 1 15,1 1 0-15,-2-6 0 16,-2 0-3-16,0 1 0 16,1 1 1-16,1 3-2 15,-1 6 0-15,1-3-1 16,-1 1-3-16,-2-3-1 0,2-3-1 16,1 1 0-1,-4-1 3-15,2 4 2 0,4 1 2 16,-1 3 0-16,4 0-3 15,-2-1-2-15,-1-3-1 16,0-3 0-16,0-1 0 16,2 4 1-16,-2 4 1 15,1 3 2-15,-1 4 0 16,-2-1-1-16,-3 0-1 16,1 3-1-16,-1 3 1 15,0 0-2-15,-1 1 1 16,-4-5 0-16,1 2 1 15,4 0 1-15,0 4-1 16,1 1-2-16,1-5 0 16,0-3 0-16,-2-6 0 15,-1-2 1-15,0 1-2 16,2-2 1-16,-5-1-2 0,8 0-1 16,0-4 0-16,2-3 0 15,5 4-1-15,-5-1 1 16,3 4 1-16,-3 2-1 15,3-3 0-15,1-1 0 16,4 1 0-16,-1-3 0 16,-1-2 0-16,3 5 0 15,-2-6 0-15,2 1 1 16,0 4 1-16,-1-2 1 0,1 3 1 16,-2-1 1-16,0-3 0 15,-2-1 1-15,0 2 1 16,1 3 0-16,2 6 0 15,-1 3-2-15,-1 1-1 16,-2-1-2-16,1-5-1 16,1 2 1-16,-3-3 0 15,0-1-1-15,-4 1 2 16,-2-3 0-16,1 0 1 16,1 2 0-16,1-1-1 15,1 2 0-15,0 3-3 16,-2 4 0-16,0 7 0 15,-1 0 1-15,-1 2 1 16,0 1 2-16,0-1 3 16,0 3 3-16,-1-4 5 15,-2-3-1-15,3 2-1 0,-1 0-4 16,2 4-6-16,2-2-2 16,-2-3-1-16,2 3-1 15,0-8 0-15,-1 1 1 16,2-2-1-16,-1-3 0 15,-1-3 0-15,0 2 0 16,3 6 0-16,1 3 0 16,2 4-1-16,2 1 0 15,-1 1 1-15,2 2 0 0,-1 6 0 16,-1 1 2-16,2 7-1 16,-4 5 1-16,-5 5 0 15,-2 2 0-15,0 6 1 16,-1-9-1-16,3 6 1 15,3 4-2-15,-9 2 1 16,0 10 0-16,-4-3 3 16,-2 0 1-16,1-2 1 15,3-3 1-15,-2 9-3 16,1-3-1-16,4-1-2 16,-3-1-1-16,4-12 0 15,-4 8 0-15,0-9 1 16,1 0-1-16,0-4-1 15,1-6 1-15,4-4-1 16,2-3 1-16,0-1 0 16,0 1 0-16,-1-4 0 15,4-3 0-15,0-9-1 0,0-5 1 16,0 0-1-16,-2-3 1 16,1-3 2-16,-2-1 1 15,-1-4 2-15,3 1 2 16,-1 0-1-16,2 0 0 15,0-1-4-15,-5-4-1 16,2-5-2-16,2-3 0 16,-2-3 0-16,6-2 0 15,-4 1 0-15,-4-4 0 0,3 3 0 16,-1-3 0-16,-1 3 0 16,4 0-3-16,3-1-12 15,-4 0-29-15,9-6-122 16,7-9-95-16,17-22 154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30:07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20082 5970 15 0,'0'0'8'16,"0"0"3"-16,0 0 3 16,0 0 7-16,0 0 3 15,0 0-2-15,0 0-2 16,0 0-5-16,0 0-3 16,0 0-2-16,0 0 1 0,0 0 11 15,0 0 3-15,0 0-1 16,0 0-2-16,0 0-11 15,0 0 4-15,0 0 15 16,0 4 9-16,0 1 10 16,-1-4-3-16,0 2-12 15,0-3-9-15,0 2-11 16,-1-1-3-16,1 0-3 16,0 1-1-16,0-1-1 15,0 2 3-15,0 0 9 16,-1 1 3-16,2 2 6 15,0 1 1-15,2 5-6 16,-1 5-5-16,0 34-7 16,-2-26-4-16,0 4-4 15,-2 1-1-15,3-2 0 16,0-1 1-16,-5-1 0 0,-2-4 1 16,-1 1-2-16,-1 2 1 15,0 2 0 1,2 1-1-16,-2 4 1 0,0-2-2 15,3-2 0-15,0 2 0 16,3-1 0-16,-1 2 1 16,2 0-1-16,2-2 0 15,0-2 0-15,-1-5 0 16,2 0 0-16,-2-4 1 16,-1-2-1-16,1 1 0 0,-3-3 0 15,3 1 0-15,1 0 0 16,0 1 1-16,-1-1 0 15,0 3 0-15,-2-3 0 16,0-3-1-16,-1 1 0 16,1-3 0-16,-1 2 0 15,2-2 0-15,-1 3 0 16,-1 1 0-16,2-2 0 16,-4 2 0-16,3 0 0 15,-2 0-1-15,2-1 0 16,0-1 0-16,1-1 0 15,0-2 0-15,1-1 0 16,-1-2 0-16,1-3-1 16,1 1 1-16,0-4-1 15,0 0 0-15,0 0 0 16,0 0 0-16,0 0 0 0,0 4 1 16,1 4 1-1,1 0 0-15,-1 1 0 0,0-1 1 16,0 2 2-16,0-1 2 15,0-3 0-15,1 2-1 16,-1-2 0-16,-1-2-2 16,1 4-1-16,0 1 1 15,0 0 0-15,0-2 3 16,0 2 2-16,1 0 0 16,0 4 0-16,4 29-1 0,-6-25-3 15,0 5 0-15,-3-6-1 16,0 3 1-16,-2-4 5 15,-2-3 2-15,-1 2 3 16,0-2 0-16,0 1-1 16,0 2-2-16,2-2-4 15,1 0-1-15,-1 1-3 16,1-1 0-16,2-1 0 16,-2-4 0-16,3-6-1 15,1-1 0-15,2-1-1 16,-1 0 0-16,0 0 2 15,0 0 0-15,2 0 0 16,19-1-2-16,39-11-12 16,-21 3-7-16,8-1-13 15,3 2 0-15,6 1 9 16,2 1 6-16,1 1 13 16,-12 4 3-1,-24 1 0-15,1 0 1 0,67 0-1 0,-1 3 0 16,7 0 1-16,-32 0 0 15,5 1 0-15,6 2 1 16,-6-4 0-16,0-1 1 16,-5 1-1-16,-2-2 0 15,-1 2 0-15,-1-2 0 0,1 0 2 16,-1-3 2-16,-1 0 6 16,0 1 2-16,-7-1 1 15,1 1-2-15,1 1-7 16,-4-3-3-16,8 3-2 15,-1 0 0-15,-2 2 0 16,-1 3 0-16,-8-2 0 16,-2 1 2-16,-3 0-1 15,1-2 1-15,2 1 1 16,0 0 3-16,-2 2 5 16,-2 1 4-16,-2-1 5 15,-1 2 0-15,-2-1-1 16,-2 0-2-16,-2 2-2 15,-1 1 2-15,-3-1 1 16,-2 1 0-16,2 1 0 16,2-3-2-16,4 3 3 15,5 0 5-15,-1-1 6 0,2 1 0 16,5 1-6-16,-1-1-5 16,2 1-10-16,-2-3-2 15,-10-1 3-15,1 0 3 16,-3-2 6-16,1 1 2 15,3-2 1-15,0-2-3 16,-3 1-5-16,1-1-4 16,-1 2-5-16,0-2 0 15,-3 0-1-15,-2-1 2 16,-3 0 5-16,0 0 2 16,-5-1 1-16,1 0-1 0,5 1-6 15,-1 0-3-15,6 0-3 16,-1 0 0-16,1 1-1 15,2 0 1-15,1 1 0 16,2 1 1-16,-3-1-1 16,2 3 1-16,2-1-1 15,-4 3 0-15,2 1-1 16,-6-1 0-16,-2 2 1 16,-2-1-1-16,-6-1 1 15,5 2-1-15,-6-3 1 16,1 2 0-16,0-2 0 15,-8-1-1-15,2-1 0 16,1-1 0-16,-5-1-7 16,-3-1-7-16,-2 3-18 15,-4-2-17-15,0-2-55 0,0 0-77 16,0 0 117-16</inkml:trace>
  <inkml:trace contextRef="#ctx0" brushRef="#br0" timeOffset="3922.197">19903 7808 29 0,'39'5'26'0,"-38"-4"11"16,1-1 5-16,-1 0 8 16,-1 0 1-16,0-1 10 15,0 0 7-15,0 0 20 16,0 0 6-16,0-1-3 15,0 2-4-15,0 0-22 16,0 0-6-16,0 0-13 16,0 0-6-16,0 0-13 15,0 0-3-15,0 0 1 16,0 0 2-16,0 0 5 16,0 0-1-16,0 0-4 15,0 0-3-15,0 0 0 16,0 0-1-16,0 0-1 0,0 0-2 15,0 0-6-15,0 0-2 16,0 0-5-16,0 0-3 16,0 0-2-16,0 0-1 15,0 0 0-15,0 0-1 16,0 0 0-16,0 0 0 16,0 0 2-16,0 0-1 15,0 0 1-15,0 0-1 16,0 0 1-16,0 0-1 0,0 0 1 15,0 0 2-15,0 0 2 16,0 0 0-16,0 0 2 16,0 0 0-16,0 0-1 15,0 0-1-15,0 0-1 16,0 0-1-16,0 0-1 16,0 0 1-16,0 0 2 15,0 0 0-15,0 0 4 16,0 0 1-16,0 0-1 15,0 0 0-15,0 0-1 16,0 0-3-16,0 0 0 16,0 0-1-16,0 0-2 15,0 0 1-15,0 0-2 16,0 0 0-16,0 0-1 16,0 0-1-16,-1 0-1 15,0 0-2-15,0 0 0 16,0 0 1-16,-1 0 2 0,1 0 2 15,-14 5 1-15,-1 1 0 16,-30 11-1-16,29-10 0 16,-1 2 0-16,2-2 1 15,-1 1-1-15,0 1 0 16,4-2-2-16,-4 3 0 16,4-1 1-16,1 0-1 15,1 1 0-15,3 4 0 16,-1 0 0-16,-2 1 0 15,3 0 1-15,0-3 0 0,0 1 2 16,5 1-1-16,1 1 1 16,0 0-1-16,3 0-2 15,-1-3 1-15,1 0 0 16,2 0-1-16,-1 2 1 16,-1 2-1-16,5-2 0 15,0 2 1-15,4-1-1 16,-4-5 0-16,-3-2 0 15,3-2 0-15,-5-2 0 16,4 0 0-16,-1 1 0 16,-1-2 1-16,0 1-1 15,2-2 2-15,-5-2 0 16,0 0 2-16,0 0-1 16,0 0 0-16,13 0-1 15,-3-1 0-15,33-5-1 0,-26 1 1 16,-2 0-1-16,1-3 2 15,1-4-1-15,-1 2-2 16,2-4 0-16,-1 0-1 16,-2 0 0-16,-2-3 1 15,-1 3 0-15,1 1-1 16,-1-3 0-16,0 0 0 16,-4-4 1-16,2 2 0 15,-5 4 0-15,0 3 0 0,-3 3 1 16,2 2-1-16,-3 2-1 15,1 2 0 1,-2 1 0-16,0 0 0 0,0 0 1 16,0-1 0-16,0 1 1 15,0 0-1-15,0 0 2 16,0 0-2-16,-1-5 1 16,0-3 1-16,-1 1 0 15,-1 1 1-15,1-1 0 16,0 2 0-16,-1 1 1 15,1 0-2-15,1 1 0 16,0 2-2-16,0 0 0 16,-1 0 0-16,1 1-2 15,0-1-1-15,-1-1-5 16,1 1-2-16,-3-2-9 16,2 0-6-16,-5 1-10 0,-2-3-10 15,1 3-84-15,-2-5-129 16,-26-34 168-16</inkml:trace>
  <inkml:trace contextRef="#ctx0" brushRef="#br0" timeOffset="4462.752">20514 7840 548 0,'14'32'137'16</inkml:trace>
  <inkml:trace contextRef="#ctx0" brushRef="#br0" timeOffset="4981.003">20504 7873 110 0,'-1'0'67'0,"0"0"3"15,0 0-3-15,-1 0-3 16,1 0-1-16,0 0-12 16,0 0-10-16,0 0-21 0,0 0-7 15,0 0-4-15,-1 0 0 16,1 0 3-16,1 0 4 15,-1 0 9-15,1 0 6 16,0 0 10-16,0 0 2 16,-1 0 1-16,0 0 0 15,1 0-2-15,0 0-2 16,0 0-10-16,0 0-6 16,0 0-15-16,0 0-4 0,0 0-5 15,0 0 1-15,-1 11 6 16,0 2 2-16,-2 33 0 15,1-26-1-15,2 2-2 16,-2 2 1-16,-4 2 2 16,1-1 0-16,-4 0-1 15,2 0-2-15,1 0-3 16,-1 1 0-16,3 0-2 16,-1-3 0-16,2-7 0 15,-1 0 0-15,1-8 0 16,-1-1 0-16,4-3 1 15,-1-4 0-15,2 2 0 16,-1-2-2-16,0 0-22 16,0 0-25-16,-1-2-221 15,0 1 186-15</inkml:trace>
  <inkml:trace contextRef="#ctx0" brushRef="#br0" timeOffset="5896.268">20909 7973 744 0,'1'0'199'0,"4"-2"-316"15,-1-3 0-15,7 2 46 0,-3-3 56 16,-2 1 79-16,3 1 1 16,-1 0-32-16,1 3-16 15,0-2-14-15,3 3-1 16,4 0 7-16,-4-1 2 15,2 2-1-15,0 1-2 16,-7 2-6-16,1-1-2 16,-1 2 2-16,-1-2 2 15,2 3 1-15,0 1 2 0,-1 3-3 16,0 1 0-16,0 4-2 16,-2 2 0-16,1 2 1 15,-1 2-1-15,-4-1 0 16,0-3-1-16,-2 0 0 15,-4 5-1-15,2 0-3 16,-2-1-1-16,1 3-1 16,-2-3 0-16,-4-3 1 15,-3-3 0-15,0-5 1 16,-3-4 1-16,-2 0 3 16,-1 1 2-16,-9-5 1 15,2 1-2-15,-3-6 1 16,0-2 1-16,5-2 2 15,1 2 3-15,3-1 7 16,3-2 5-16,6 1 11 16,3-2 0-16,3 2-12 0,4 0-6 15,1-2-11 1,0 0-1-16,8-3 8 0,3-1 1 16,8-1 1-16,7 1-2 15,9 3-1-15,4 5 2 16,3 4 11-16,0 1 6 15,-3 6 2 1,1 1-4-16,-1 4-15 0,0 3-8 16,-3 0-6-16,-2 0-3 15,-5-3-17-15,-3 1-19 0,-8-4-55 16,-5-4-37-16,-9-1-84 16,-1-3 130-16</inkml:trace>
  <inkml:trace contextRef="#ctx0" brushRef="#br0" timeOffset="6904.939">21538 7905 595 0,'5'-1'225'0,"-3"1"-179"15,4-2-137-15,-6 1 51 16,0-1 42-16,0 1 101 16,6-1 19-16,3 0-30 15,-2-1-39-15,3 1-41 16,1-1-8-16,36-8-2 15,-29 9 1-15,4 0 2 16,1 2-1-16,-5-4-1 16,1 1 0-16,0-2 2 15,1-2 4-15,2 3 7 16,-1-1 4-16,-3 4-1 16,-4 0-4-16,-3 1-3 15,-2 0-3-15,-5-1-1 16,2 1-2-16,-1 1-4 15,-2 2-2-15,3 4-1 16,-2-1 0-16,-1 1 1 16,-1 1 2-16,-2 0 0 0,-1 2 0 15,-1 1-1-15,-3 0-1 16,-2 3 0-16,-1-3 0 16,-4 3 2-16,-1 0 1 15,-3-3-2-15,-2 0 0 16,1-2-1-16,-2-1 1 15,1 2-1-15,3-2 0 16,6 0 0-16,2-3 0 0,5 0 0 16,0 0-1-1,0-4-1-15,1-1 1 0,1 0-2 16,0 0 1-16,0 0-1 16,0 0 1-16,0 0 0 15,0 0 1-15,0 0 0 16,8 6 1-16,10-1 0 15,31 27-1-15,-28-28-1 16,-1 3 0-16,0 2 0 16,0 4-1-16,-1 2 1 15,1 1 0-15,-2-1 2 16,0-1-1-16,-2 0 1 16,-3-2 0-16,-4 3 0 15,-3-2 0-15,-3 0 1 16,1-3-1-16,-2-2 3 15,-2 3 1-15,-1-1 4 16,-10-1 1-16,-3 2 6 16,-3 0 3-16,-9-5 5 0,3 0 0 15,-4-1-7-15,1-1-7 16,-3-1-18-16,0-2-16 16,2-5-74-16,4-2-70 15,8-5 105-15</inkml:trace>
  <inkml:trace contextRef="#ctx0" brushRef="#br0" timeOffset="8301.468">23624 8086 535 0,'-29'5'156'0,"29"-6"-224"15,-1 0 1-15,1 1 52 16,0-2 38-16,0 2 60 15,0 0-5-15,0 0-50 16,0 0-18-16,0 0 1 16,0 0 12-16,-1 0 30 15,1 0 7-15,-2 0 3 16,1 0-3-16,1 0-16 16,0 0-1-16,0-1-11 15,0 1-9-15,0 0-13 16,0-1-6-16,3 0-4 15,9 0-1-15,2 0 0 16,27 1 0-16,-31 0-4 0,-2 1 0 16,-3 0-8-16,-1 0-1 15,-2-1 2-15,-2 0 2 16,0 0 6-16,0 0 2 16,2 6 0-16,-1 10 0 15,-4 34 0-15,-2-30-1 16,-3 1 0-16,-4 1-1 15,-2-7-1-15,-2 3-1 16,-2-5-2-16,-2 1 1 0,-5 0 1 16,-1-3 1-16,-1-2 2 15,0 2-2-15,5-4 0 16,-2 0-1-16,6-2 4 16,0-1 2-16,4-2 3 15,3-3 1-15,5 1-1 16,2-1-1-16,-1 0 0 15,6 2-2-15,-1-1-4 16,0 0-1-16,0 0 1 16,0 0 0-16,15 6 4 15,9 4 0-15,39 18 0 16,-29-13 0-16,2-1 0 16,1 1 0-16,-5-6-23 15,-1-1-21-15,-3-1-74 16,-4-3-73-16,-4-7 120 0</inkml:trace>
  <inkml:trace contextRef="#ctx0" brushRef="#br0" timeOffset="8684.951">23912 8062 445 0,'2'3'112'15</inkml:trace>
  <inkml:trace contextRef="#ctx0" brushRef="#br0" timeOffset="9003.437">23975 8117 214 0,'103'64'124'16,"-96"-54"-20"-16,2 1-29 0,-2 0-32 15,0 1-8-15,-1-2 1 16,-1 0 4-16,-3 0 9 16,-2 1 2-16,-3 3-4 15,-1-3-6-15,-3 7-16 16,-1-3-5-16,-4 1-3 16,-2 2 2-16,-1-2 7 15,2 1 4-15,-4-4 1 16,2 0 0-16,-1-3-7 15,0-1-7-15,1-4-12 16,1 0-5-16,2-4-14 16,0-2-12-16,-2-7-37 15,-1-6-33-15,-2-8-82 16,-3-6-62-16,4-3 150 16</inkml:trace>
  <inkml:trace contextRef="#ctx0" brushRef="#br0" timeOffset="9224.152">23944 8034 791 0,'0'-1'101'16,"1"0"-157"-16</inkml:trace>
  <inkml:trace contextRef="#ctx0" brushRef="#br0" timeOffset="9342.827">23952 8027 429 0,'7'-1'206'16,"4"1"-60"-16,5 3-116 15,30 10-18-15,-24-6-12 16,-3 1-3-16,-4-4-9 15,-1-4-10-15,-3 0-25 16,-1-5-16-16,0-2-101 16,1-2 109-16</inkml:trace>
  <inkml:trace contextRef="#ctx0" brushRef="#br0" timeOffset="11035.169">24571 8031 939 0,'-3'0'274'0,"4"1"-489"16,-1 0 142-16,0-1-169 15,0 0 61-15,0 0 236 16,0 0 14-16,-1 0 39 16,0 0-70-16,0 0-38 0,0 0 5 15,-1 0 39-15,1 1 14 16,0-1 12-16,0 0 0 15,0 0-25-15,-2 0-7 16,0 1-4-16,0 1-1 16,-3 0-7-16,1-1-5 15,3-1-10-15,0 0-3 16,0 0-7-16,0 0-1 16,1 0 0-16,-5 1 0 15,4-1 0-15,-2 0 0 0,-1 1 0 16,3-1-1-16,-4 0 0 15,1 0 0-15,0 0-1 16,-2 2-1-16,3-2 0 16,-3 1 1-16,-2 0-1 15,1 0 1-15,-2 0 0 16,2-1-3-16,6 0-4 16,0 0 0-16,1 0 1 15,-1 0 2-15,1 0 6 16,0 0 1-16,0 0-1 15,0 0 0-15,0 0-4 16,-1 0-1-16,1 0 0 16,0 0 0-16,1 0 2 15,0 0 1-15,0 0 0 16,8 2 2-16,4 2 1 16,3-3 2-16,26 3-1 0,-30-6-2 15,0 0 0-15,1 2 0 16,-3 1-4-16,0 3-2 15,-1-1-3-15,-3 1-2 16,1-2 2-16,-4 0 0 16,-2-2 3-16,0 0 1 15,0 0 2-15,0 0 2 16,0 0 1-16,0 0 1 0,0 0 2 16,0 0 0-1,0 0 1-15,0 0 1 0,0 0-2 16,0 0-1-16,0 0-1 15,-1 0 0-15,0 0 2 16,-1 0 0-16,1 0 1 16,-7 1-1-16,-6 2-2 15,4-2 0-15,-33 7-1 16,29-7 1-16,2 1-1 16,-2 1 1-16,5 0 0 15,4 2-1-15,1 1 1 16,-2 0 0-16,0 2 1 15,0 2-1-15,3 1 1 16,2-2-1-16,-1 4-1 16,-2 1 1-16,0 0 0 15,1 2 0-15,-1-2 4 16,4-2 1-16,3 0 3 0,-1 0 4 16,2-3 6-16,-6-2 0 15,1-2-1-15,1 1-4 16,1-2-7-16,-1-4-1 15,0 0-1-15,0 0 1 16,0 0 1-16,3 1 1 16,4 3 3-16,3 2 1 15,-1-1-2-15,29 18-1 0,-27-21-5 16,2 4-1 0,-1-5-1-16,0 0 0 0,-2 2-1 15,-4-3 0-15,3 3 0 16,-1 0-1-16,-1 0 1 15,0 1-1-15,-1-1 1 16,-2 0 0-16,2 2 0 16,-3-3 0-16,0 2 0 15,-3-4 0-15,0 0-1 16,0 0 1-16,0 0 1 16,0 0 1-16,0 0 1 15,0 1 1-15,1 4 1 16,-1 1 0-16,0 1-1 15,-1 0-1-15,0 2-2 16,-2 0 0-16,1 0-1 16,-2-3 1-16,1 3 0 15,-2-1 0-15,1 0 2 16,-1 0 1-16,-1-1 0 0,3-2 2 16,-7 1 0-16,-28 28 0 15,25-32 3-15,5 1 1 16,-3 0 2-16,-1-1 1 15,4-1 0-15,-4-1-1 16,1-1-5-16,0 1-1 16,-3-2-4-16,-1 1-2 15,5-2-3-15,-1 1-5 16,5 1-12-16,2 0-12 0,-1-1-37 16,3 1-34-16,1 0-185 15,0 0 189-15</inkml:trace>
  <inkml:trace contextRef="#ctx0" brushRef="#br0" timeOffset="12434.297">23955 8062 124 0,'-2'0'78'0,"1"0"1"16,0 0-28-16,0 0-18 16,0 0-9-16,1 0-12 15,-1 0-8-15,1 0-11 16,0 0-1-16,-1 0 3 16,-1 0 3-16,1 7 5 15,0 2 3-15,1 2 6 16,0 0 3-16,0 28 3 15,-1-28-1-15,0-1-3 16,1 0-3-16,-4 0-4 0,3-1-1 16,-2 0-2-16,0-2 0 15,1 1 0-15,-1-2 0 16,0 1-1-16,2-2 0 16,-2-1-2-16,0-3 0 15,3-1-1-15,-1 0-3 16,1 0-9-16,-1 0-18 15,0 0 20-15</inkml:trace>
  <inkml:trace contextRef="#ctx0" brushRef="#br0" timeOffset="32802.275">24055 6566 155 0,'15'-42'97'16,"-15"42"0"-16,1 0-23 16,-1 0-15-16,0-1-1 0,0 0-3 15,-1 1 1-15,1 0-3 16,0 0-1-16,0 0 5 15,-1-1 1-15,1 1-1 16,0 0 1-16,0 0-13 16,0 0-4-16,0 0-10 15,-1 0-2-15,-1 0 2 16,2 0 1-16,0 0 3 16,0 0-1-16,0 0-5 15,0 0-3-15,0 0-2 16,0 0 0-16,0 0 2 15,0 0 1-15,0 0-2 16,0 0-2-16,0 0-3 16,0 0-1-16,0 0-2 15,-1 0 0-15,0 0-1 16,0 0-1-16,0 3-3 16,0 12-3-16,-3 8-2 15,-6 32-1-15,3-23-3 16,-3-1-1-16,3-1-2 0,-4 0 0 15,3 4-1-15,0 1 0 16,-2 1 0-16,6 2 0 16,-1-3 1-16,-2 2 0 15,-1 7 0-15,-3 1 0 16,2 3 1-16,3-1-1 16,0-5 0-16,2-3 0 0,-3-1 0 15,1 2 0 1,2-2 1-16,-1-3 0 0,4-1-1 15,-4-2 1-15,1-2-1 16,-1 0 0-16,0-6 1 16,3-1 0-16,0-9-1 15,2-1 1-15,-3-5-3 16,2 0-3-16,0-2-3 16,0-4 0-16,-1 0-3 15,2-2-7-15,0 0-46 16,-2 0-54-16,1 0 73 15</inkml:trace>
  <inkml:trace contextRef="#ctx0" brushRef="#br0" timeOffset="33203.716">23929 6688 422 0,'0'-1'105'0</inkml:trace>
  <inkml:trace contextRef="#ctx0" brushRef="#br0" timeOffset="33981.054">23986 6570 182 0,'30'-32'104'0,"-30"31"-4"16,0 0-63-16,1 1-10 15,-1 0-1-15,0 0-1 16,0 0-9-16,0 0-6 0,21 0-16 16,35 3-8-16,-19-4-3 15,3-3 0-15,5-1 10 16,1-3 5-16,-3 0 6 15,-1-1 3-15,-10 3 3 16,-6-1 1-16,-8 1 2 16,-4 4-1-16,-10 0-3 15,1 1-3-15,-1 1-5 16,-4 0-1-16,0 0 1 16,0 0 3-16,0 0 4 15,0 0 1-15,0 0 3 16,0 0 3-16,0 0 14 15,4 9 7-15,-2 4 14 16,0 2 5-16,0 31-1 16,-7-25-6-16,-2 2-12 15,1-1-7-15,1 2-7 0,-1-1 0 16,-2 0 1-16,2 0 1 16,-1 2 0-16,2 1 0 15,3 3 0-15,0 0 0 16,-1 2-1-16,1-2 1 15,-2 1 4-15,0 2 3 16,1 6 3-16,0 2-1 16,1 5-7-16,-1-1-5 15,-2-8-8-15,-2-2-2 16,1-2-2-16,2 0 0 16,-1-2 3-16,5 2 3 0,-1-3 8 15,-3-3 1-15,1 6 0 16,-3-1-1-16,0 4-6 15,5 2-1-15,-3-1-6 16,-1-4-3-16,3-10-3 16,-3 0-1-16,3-5-1 15,2 1 1-15,-1 0 1 16,0 1 4-16,1-8 3 16,0 2 2-16,0-7 3 15,0-3-1-15,0-1-1 16,0-2-1-16,-2 0-5 15,1 0-5-15,1 0-29 16,0 0-21-16,0 0-76 16,0 0-57-16,0 0-173 15,0 0 217-15</inkml:trace>
  <inkml:trace contextRef="#ctx0" brushRef="#br0" timeOffset="34535.356">22798 6805 437 0,'3'-3'14'15,"-3"-5"74"-15</inkml:trace>
  <inkml:trace contextRef="#ctx0" brushRef="#br0" timeOffset="34989.55">22899 6759 108 0,'34'22'65'0,"-29"-14"-4"0,-3 3-8 16,-2-4 1-16,1 2 5 15,-3-1 2-15,2 1-1 16,1 8-18-16,-2 3-9 16,1 5-14-16,-5 4-5 0,5 6-3 15,-3 4 0-15,-3 14-2 16,-2 0-1-16,-6 2 1 16,-1-2 0-16,-3-2 4 15,0-1 1-15,-1-1 3 16,-1 1 0-16,2-11 0 15,1 1-2-15,4-5-6 16,1-9-3-16,8-3-11 16,0-5-19-16,2-12-69 15,1-2-93-15,-1-10 116 16</inkml:trace>
  <inkml:trace contextRef="#ctx0" brushRef="#br0" timeOffset="35405.348">23020 6755 548 0,'-1'1'137'0</inkml:trace>
  <inkml:trace contextRef="#ctx0" brushRef="#br0" timeOffset="35945.39">23032 6782 159 0,'18'30'75'0,"-18"-27"-23"0,-2-5-9 16,4 6 23-16,-2-4 15 15,0 0 16-15,0 0-1 16,0-1-28-16,0 0-22 16,0 1-27-16,0-2-7 15,0 1-2-15,0 0-1 16,0 0 2-16,2 0-2 15,8 0-4-15,3 0-2 0,37 4-3 16,-29 2 0-16,4 0-2 16,2-3 0-16,-4-4 0 15,0 2 1-15,-4-2 1 16,-4 2 0-16,-5 2 4 16,-3-3-2-16,0 2 1 15,0-1-2-15,0-1-1 16,-2 1 0-16,-3 1 2 15,0 3-1-15,-2-4 2 16,0 0 0-16,0 0 0 16,0 0 1-16,1 7 0 15,0 5 0-15,1 6 1 16,0 27 2-16,-7-28 10 16,1 1 4-16,-6 3 8 15,2 5 2-15,0 7 2 16,0 2 2-16,-2 6 1 15,0-2-2-15,-3 3-7 16,0 0-3-16,-1 1-8 0,2 3-2 16,0-5-5-16,3-2-2 15,2 2-3-15,1-2 0 16,0 6 2-16,3-1 1 16,1-9-1-16,-2-3-1 15,2-9-16-15,1-1-14 16,1-5-31-16,0-4-37 15,2-6-132-15,-1-4 147 0</inkml:trace>
  <inkml:trace contextRef="#ctx0" brushRef="#br0" timeOffset="36693.998">21569 6544 267 0,'-5'39'91'16,"0"5"-84"-16,-2 2-58 15,-7 7-2-15,2 3 16 16,-3 1 28-16,-2 2 7 16,2 10 1-16,-3 3-5 15,0 3-9-15,4 3 1 16,2-13-3-16,6-8-5 15,5-6-9-15,-1-5 20 0</inkml:trace>
  <inkml:trace contextRef="#ctx0" brushRef="#br0" timeOffset="37547.77">21679 6320 461 0,'25'-3'65'16,"4"-2"-221"-16,13-2 83 16,1-1-58-16,7 1 108 15,-3-2 96-15,-6-2-8 16,-9 1 21-16,-6-1-43 16,-1 1-6-16,-4 0-19 15,7 3-10 1,1 1-10-16,-1-1-5 0,-2 6-11 15,-3-2-8-15,-7 3-21 16,-4 0 1-16,-5 2 12 16,-3 3 8-16,-1 2 28 15,-2 1 6-15,0 3 3 16,1 2-1-16,-2 1 3 16,-1 2 3-16,0 3 10 15,-4 2 2-15,0 6 3 16,-2 5 0-16,-1 3 4 0,1 0 5 15,0 3 9 1,-1 3 5-16,0 7 5 0,-2 2-1 16,0 2 1-16,0 3 2 15,-1-2-2-15,-1-1 1 16,0-4-10-16,2-6-7 16,1 4-7-16,-1 0-3 15,2 7 0-15,1-1-3 0,-1-6-6 16,4 0-2-16,1-3 0 15,0 2 0-15,-4-3 2 16,2-1-2-16,2-1-7 16,-1-2-3-16,4 1-6 15,-2-1-2-15,-3-9-4 16,4-3-3-16,-1-11-5 16,2-3-5-16,-3-6-37 15,-1-3-37-15,4 0-135 16,-3-3 140-16</inkml:trace>
  <inkml:trace contextRef="#ctx0" brushRef="#br0" timeOffset="38393.226">20783 6923 570 0,'-8'33'174'0,"8"-29"-211"16,1-2-26-16,-1 0 56 15,0-2 40-15,0 0 53 16,-1 0 5-16,0 0-32 16,0 11-20-16,0 10-13 15,-3 28-5-15,3-22-7 16,-1 2-2-16,0 4-4 15,-1 3-1-15,-2 6-4 16,1 1-3-16,-2 3-5 16,1 3-7-16,3-8-18 15,0-4-12-15,1-12-28 16,1-4-15-16,-1-13-39 0,1-2-32 16,2-12 101-16</inkml:trace>
  <inkml:trace contextRef="#ctx0" brushRef="#br0" timeOffset="38604.661">20776 6870 969 0,'-1'-1'241'0,"0"0"-256"15</inkml:trace>
  <inkml:trace contextRef="#ctx0" brushRef="#br0" timeOffset="38901.453">20807 6850 373 0,'72'-22'180'0,"-42"20"-55"15,2 2-69-15,0-3-39 16,1 0-5-16,2-4 0 15,0-2 5-15,0-3 6 16,-1 2 0-16,-4 3-8 16,-2 2-6-16,-8 5-6 15,-5-2 0-15,-5 2 3 0,-5 3 2 16,1 9 2 0,1 3-2-16,-5 11-2 0,2 4-3 15,-5 2 0-15,-3 3 1 16,-3 3 7-16,-1 2 5 15,-2 7 13-15,0 4 7 16,0-3-1-16,-1-3-3 16,2-1-9-16,1 0-4 15,-2-4-4-15,3 1-2 16,0-4-17-16,-1-5-24 0,3 0-89 16,0-3-72-16,2-8 113 15</inkml:trace>
  <inkml:trace contextRef="#ctx0" brushRef="#br0" timeOffset="40380.025">20053 6295 211 0,'4'31'90'0,"-5"-31"-48"15,-1 1-38-15,2-1 17 16,-1 0 12-16,1 0 20 16,0 0-1-16,0 0-28 15,0 0-9-15,0 0 0 16,0 0 10-16,0 0 16 15,0 0-1-15,0-1-10 16,0 0-10-16,0-1-18 16,0 1-5-16,15-1-12 0,6-3-4 15,30-12-2-15,-28 8 4 16,-2-5 10-16,-1 7 3 16,1 0 4-16,-6-1 1 15,-3 5 0-15,-2-3-1 16,-4 4 0-16,1 0-2 15,-2 4 1-15,1 0 0 16,-1 0 1-16,-2 4 0 16,2-3 2-16,-3 4 0 15,-1 0 5-15,1-1 6 0,-5 6 9 16,0-3 7-16,-2 3 13 16,-1 5 3-16,-1 2 7 15,-2 1-2-15,0 2-8 16,-3 3-5-16,1 0-7 15,1 2-1-15,-1 2-3 16,2-2-3-16,0 7-4 16,3 0 0-16,-1 0 4 15,2-1 3-15,3-5 3 16,-2-5-1-16,1 1-5 16,1-2-1-16,0 5-2 15,2 0-1-15,-3-1-2 16,1 3 1-16,-1-6-2 15,0 2-1-15,2 0 3 16,1 2 0-16,0 7 1 16,0 1 1-16,-2 3-4 0,-2 1-1 15,1-6-2-15,-1 1 1 16,4 1 2-16,0-3-1 16,0 3-3-16,-4-3-2 15,-1-7-1-15,-1 1 1 16,3-4-1-16,2-2-1 15,0-1-4-15,1-1-2 16,0-6-2-16,-3-3-4 16,3-2-25-16,-3-4-21 0,3-2-62 15,-1 1-46-15,1-4-117 16,0 1 167-16</inkml:trace>
  <inkml:trace contextRef="#ctx0" brushRef="#br0" timeOffset="40755.808">20289 6739 732 0,'-55'55'10'16,"51"-55"-77"-16</inkml:trace>
  <inkml:trace contextRef="#ctx0" brushRef="#br0" timeOffset="41510.427">20224 6794 319 0,'-1'0'99'0,"0"1"-97"15,-6 11 12-15,2-1 56 16,-9 27 21-16,14-31 10 16,1 0-10-16,-1-6-41 15,2 0-14-15,-4-1-7 16,2 0 5-16,0 0 7 16,0 0-1-16,0 0-4 15,0 0-5-15,0-1-4 16,0 0-2-16,10 0-9 15,10-3-4-15,35-8-10 16,-29 2-3-16,2 0-5 16,-2-3 0-16,0 3 0 0,-4 3 0 15,-4 2 4-15,0 4 0 16,-3 2 1-16,-3-3 1 16,1 2 0-16,-5-4 0 15,-3 1-1-15,1 3-2 16,-5-2-4-16,-1 2-4 15,0 0-4-15,0 0 1 16,0 0 4-16,0 0 3 0,0-1 5 16,0 1 1-16,0 0-1 15,0 0 1-15,0 0 0 16,0 0 1-16,0 0 1 16,0 0 3-16,0 3 2 15,2 4 1-15,-1 2 2 16,0 3 2-16,0-3 6 15,4 33 5-15,-5-27 6 16,-3-3 2-16,3 1 3 16,0 2 0-16,-1 0 3 15,0 3 0-15,-1 5-1 16,-4 3-2-16,-1 5-5 16,1 1-3-16,-2-1-5 15,2-1-4-15,1-7-4 16,-1-3 1-16,1-6 2 15,2-3 2-15,1 2 3 16,-1-1 1-16,3 0-4 0,0-1-1 16,-1-3-5-16,0 3-2 15,-1-3-3-15,-1 5 0 16,3 1-2-16,0 0 1 16,0-4-2-16,-1 2 0 15,0-2-1-15,-1-2 0 16,2 2 1-16,0-4 0 15,-3-1 0-15,2-2 0 0,0-3-1 16,0 0-1-16,0 0-1 16,0 0 0-16,-1 0-15 15,1 4-13-15,0 1-69 16,0 2-74-16,0 4 108 16</inkml:trace>
  <inkml:trace contextRef="#ctx0" brushRef="#br0" timeOffset="67347.568">6767 14998 419 0,'26'42'164'0,"-28"-42"-138"16,2 0-103-16,1-1 7 15,-1 1 63-15,0 0 128 0,0 0 41 16,0 0-10-16,0-1-31 15,0 1-50-15,0 0-14 16,0 0-8-16,0 0-1 16,0 0-1-1,0 0-3-15,0 0-9 0,0-1 0 16,0 1 4-16,0 0 1 16,0 0-1-16,0 0-4 15,0 0-13-15,0 0-5 16,0 0-5-16,0 0-4 0,-1 0-3 15,0 0-1-15,-1 0-4 16,2 0 0-16,0 0 0 16,0 0 1-16,0 0 4 15,0 0 0-15,7 0 0 16,8 1-2-16,36 8-1 16,-30-9-2-16,1 0 1 15,2 0-1-15,-1-3 1 16,-1 3-1-16,2-5 1 15,-1 3-1-15,0 0 1 16,3-2-1-16,-2 2 0 16,-2-1 1-16,3 1 0 15,-1 1 0-15,-5-1 0 16,3-3 1-16,-5 4-1 16,1-5 1-16,2 3 3 15,-3 0 4-15,3-1 4 16,1-1 2-16,4 4 1 0,-1-2 0 15,0 1-3-15,2 2 1 16,-7-1 0-16,2 0-1 16,-2 1 1-16,-2 0-1 15,4 4 0-15,-4-1-2 16,2-1-2-16,2 2-1 16,-5-2-1-16,3 3-1 15,-4-3-2-15,2-1 1 0,-3 0-1 16,1-1 0-16,1 3 1 15,-2-1 2-15,9 0 0 16,0-2-1-16,4 3-2 16,0 0-1-16,-1 2-2 15,1 0-1-15,-3-2 1 16,5-3 0-16,1 0-1 16,-1 0 0-16,3 1 0 15,-1 2 0-15,-1-3 0 16,3 4-1-16,-6 2 1 15,0-3-1-15,-2 0 0 16,3 1 1-16,1-4 0 16,2 0 0-16,6 0 2 15,-1-1-1-15,5 1-1 16,3-3 0-16,0 2 0 16,2-2-1-16,-8-2 1 15,-5 2 0-15,-4-2 0 0,-1 2 0 16,-3 0 0-16,4 0 0 15,-1 1 0-15,-1 2 0 16,6-2 0-16,-2 2 1 16,6-1-1-16,1 0 0 15,0-1 0-15,2 1-1 16,-3 0 1-16,0-3 0 16,-4 4 0-16,-1-2 0 15,0 3-1-15,-4-1 1 0,5-1 0 16,2 3 0-16,8-3 0 15,-1-1-1-15,1-1 0 16,-1-1-1-16,-5-1 1 16,2 3 0-16,0 0 1 15,-2 0 1-15,-2 0 1 16,3 3-2-16,-9-1 0 16,4-1 0-16,-2 2 1 15,-6-2 0-15,3 1-1 16,0 0 0-16,1 1 0 15,1 2 0-15,1 0 0 16,4 2-1-16,5-2 1 16,3 2 0-16,7-4 0 15,0-1 0-15,6-2 0 16,-2-4-1-16,7-1 1 16,-1-1-1-16,4 0 2 15,-2 1 0-15,0-2 2 0,5 2-1 16,3-1 0-16,5 1 0 15,5 3 0-15,-4 0 0 16,-14 0 0-16,-5 3 0 16,-10-1 0-16,0 2 0 15,2-2 0-15,0 2 0 16,7 2 2-16,1-2 1 16,4 0 3-16,-1-3-1 15,-11 0-1 1,-1-1-1-16,-2 2-3 0,-3 2-1 0,5 0 2 15,0 0 0-15,2 0 1 16,3 0-1-16,0 4 1 16,0-1 0-16,-6-1 0 15,-2 3 1-15,-1-2 0 16,3 1 0-16,2 0-1 16,2 1 0-16,-4 1-1 15,-1 2-1-15,-1-1 0 16,-1 0 1-16,-7-5 2 15,-1 0 2-15,-1 0 6 16,1-2 2-16,11 2 4 16,4-2 1-16,7-1-2 15,6 1 0-15,3-3-1 16,-5 3-2-16,5-1-3 16,-4-2-1-16,-2-1 0 0,4 1 2 15,-8 1 2-15,1-1 1 16,-5 3-3-16,-5 1-2 15,-3 2-2-15,1-1 1 16,-4 0 3-16,-1 2 1 16,1-1 3-16,-3 2 1 15,2 1-2-15,1-2-2 16,0 3-6-16,1-5-2 0,2 3-2 16,0 0-1-16,1-2-1 15,1 5 2-15,8-3 1 16,3-1 0-16,6 1-1 15,2-2-1-15,-9 0-2 16,-3-1 1-16,-4-1-1 16,-1-1 0-16,1 5 0 15,3-2 0-15,0 2 0 16,-1 0-1-16,0-3 0 16,-3 1 0-16,-4-2 1 15,-3 2-1-15,-3-1 0 16,-1 0 1-16,5 2-1 15,1 0 1-15,-1-2 1 16,2-2 1-16,-1 0 1 16,-1-2 1-16,-2 1 0 15,0 1 0-15,-9-2-1 16,0 1 1-16,-6-1 1 16,-1-4 0-16,2 5 0 0,1-3 0 15,7 1-1-15,-2 3-2 16,4-1-2-16,-1-1 0 15,-3 2 0-15,1 0 0 16,-1 0 0-16,0 0 1 16,0 2-1-16,-4-2 0 15,-1 0 1-15,-3 1 0 16,1 1 0-16,0 3 2 0,1-3-1 16,6-1 1-16,0 4 1 15,3-2-1-15,3 1-1 16,-2-2 0-16,-1 0-2 15,-2 1 0-15,-4 0 0 16,-2 0 0-16,-6 0 0 16,-4-2-1-16,-5-2 1 15,-4 2-1-15,-3 0 0 16,-1 0 1-16,4 5 0 16,-1-3 1-16,-5-1-2 15,0 0-3-15,-3-2-8 16,0 0-6-16,0 0-18 15,0 0-11-15,0-1-26 16,0 1-24-16,0 0-95 16,0 0-116-16,0 0 196 15</inkml:trace>
  <inkml:trace contextRef="#ctx0" brushRef="#br0" timeOffset="89023.33">22027 12946 970 0,'3'1'317'0,"-3"-1"-330"16,-3 1-59-16,2-1 36 15,0 0 49-15,1 0 73 16,0 0 19-16,0 0-17 15,0 0-25-15,0 0-25 16,0 0-3-16,0 0 11 16,0 0 4-16,0 0 3 15,0 0-3-15,0-1-22 16,0 0-10-16,-1-1-14 16,-1 1-4-16,0-7 0 15,-4-4-1-15,2 3-4 16,-27-26-3-16,19 30-7 0,-1 0-4 15,-7 1-2-15,-2-1 2 16,-1 2 8-16,1 2 4 16,3-1 6-16,-3 4-1 15,-1 2-4 1,-2 1-3-16,1 2-7 0,1 1-2 16,-1 2 2-1,0 3 3-15,1 8 6 0,3 2 5 0,2 6 2 16,0 1-1-16,3-2-4 15,1 1-1-15,5-1-3 16,4-2 0-16,2-3 3 16,-1 2 3-16,4 1 1 15,3 3-2-15,2 0-2 16,7 0-1-16,1-4-1 16,-3-3-1-16,3-3-5 15,1 1-5-15,1 2-16 16,2-1-6-16,4 2-2 15,-3-5 6-15,-3-5 19 16,-2-3 10-16,-3-5 14 16,-2-3 1-16,7-3-1 15,1-1-3-15,8-4-15 16,2-4-9-16,2-5-11 16,-2-2 0-16,1-6 13 15,-3 8 10-15,-7-2 11 0,0 2 0 16,-5 2-2-16,-2 0 0 15,2 2 3-15,-8 0 8 16,-4-2 7-16,0 4 3 16,-3-2 4-16,3 1-3 15,0 4-6-15,-5-3-4 16,-2 1-9-16,3 7 0 16,-3-3 0-16,-1 3 1 15,3 1 3-15,1-2-1 0,0 2 8 16,3 0 6-16,0 0 5 15,1 0 5-15,0 0 4 16,0 0-2-16,0 0 10 16,0 0 1-16,3 5-11 15,11 8-7-15,41 31-26 16,-26-28-24-16,4-4-93 16,0-2-91-16,2-2 128 15</inkml:trace>
  <inkml:trace contextRef="#ctx0" brushRef="#br0" timeOffset="89632.385">22515 13140 934 0,'8'5'304'0,"7"1"-199"0,16 5-382 15,8 5 3-15,-1 3 189 16,-2-4 67-16,-12-6 159 15,-3-3 10-15,0 2-109 16,-2-3-20-16,2 0-10 16,-4-4 22-16,-8-2 53 15,0-2 17-15,-7-1 8 16,1 0-19-16,-2-4-52 16,1-2-20-16,-2-6-21 15,-5 0-9-15,-3-1-13 16,-5 0-8-16,-6 2-25 15,-4 1-2-15,-7 5 3 16,0 2 3-16,-4 3 21 16,3 4 1-16,3 0 1 15,3 3 5-15,8 3 11 16,-1-2 7-16,6 3 14 16,0-4 6-16,3 2 4 0,4 2 2 15,4 4-4-15,1 1 0 16,5 5 4-16,1 5 0 15,-1-5 3-15,6 9-2 16,0-2-9-16,0-3-3 16,5 3-12-16,-2-6-11 15,3 0-46-15,3-1-36 16,-2-4-139-16,3-1 146 16</inkml:trace>
  <inkml:trace contextRef="#ctx0" brushRef="#br0" timeOffset="90072.209">23171 12623 1070 0,'11'42'325'16,"-5"-27"-385"-16,1 11-108 15,1 10 25-15,5-1 97 16,-4-2 142-16,0-7 37 15,3 1 8-15,-2 3-45 16,2 9-61-16,-1 3-14 16,1 6-12-16,-3-5 3 15,-1-9 10-15,0-3 4 0,-1-11 3 16,0 4-5-16,1-1-12 16,0-5-6-16,-2 3-7 15,2-4-9-15,-7 0-36 16,2 0-32-16,3-6-107 15,-6 0-74-15,6-3 160 16</inkml:trace>
  <inkml:trace contextRef="#ctx0" brushRef="#br0" timeOffset="90536.969">22957 12969 850 0,'8'4'284'0,"7"1"-282"15,6 3-5-15,0 0 50 16,2 0 26-16,2-2 26 15,-2 1 9-15,3 2-39 16,0-2-22-16,4 2-24 16,3 0-9-16,0-1-10 15,0 2-1 1,-1-5-2-16,-2 0-2 0,-4 1-22 16,1-2-23-16,-1 0-72 15,-1-4-50-15,7-5 102 16</inkml:trace>
  <inkml:trace contextRef="#ctx0" brushRef="#br0" timeOffset="91032.574">24099 13029 1033 0,'0'0'274'15,"-4"0"-455"-15,-1-3-7 0,3 2 112 16,1 0 86-16,-5 0 122 16,-6-2 10-16,-9 3-72 15,-34 5-40-15,28 2-24 16,1 0 3-16,5 0 15 15,4 2 6-15,5-3 3 16,1 0-4-16,4-2-20 16,3 1-4-16,3 1-4 15,-2-2 1-15,4 2 3 16,0 1 0-16,1 2-1 16,5 5-3-16,5 3-7 15,3 5-3-15,2 2-4 16,4 1 1-16,4 5 2 15,-4-2 2-15,3-1 2 16,-6-1 2-16,-7-4 1 16,-1 0 1-16,-6 1-6 15,-4 4 1-15,-6-4 1 0,-5 1 0 16,-9-8 2-16,-4-4-14 16,-9-8-89-16,-6-4-101 15,-20-7 128-15</inkml:trace>
  <inkml:trace contextRef="#ctx0" brushRef="#br0" timeOffset="91960.156">21930 13973 940 0,'3'0'310'0,"-3"1"-310"15,3 0-14-15,-3-1 37 16,0 0 30-16,0 0 29 15,0 0 4-15,0 0-30 16,0 0-21-16,6 20-22 16,6 33-7-16,-12-21-7 15,-1 3-2-15,-3 4-1 16,-1 1-3-16,2-2-3 16,-1 6-1-16,4 4 1 15,-1-1 3-15,1-6 3 16,-2-11 0-16,-3-15-4 15,3-5-1-15,2-6-5 16,0-2-1-16,1-1 7 16,-1-1 2-16,-1-1 11 0,0 1 6 15,-1-1 1-15,1 0-3 16,0-8-10-16,-3-23-10 16,-5-42-10-16,7 32 2 15,4 5 8-15,1 4 9 16,1 5 11-1,0 2 4-15,-1 0 2 0,3 1 1 16,1 2-1-16,3 2-2 16,3-2-4-16,-3 4-2 0,7 3-5 15,-4 1-1-15,2 8-1 16,3 4 1-16,1 2-1 16,4 3-1-16,5 5-5 15,3 3-1-15,0 7-1 16,-2 1-4-16,-6 3-16 15,-2-1-23-15,-4 0-88 16,2-3-119-16,1 4 164 16</inkml:trace>
  <inkml:trace contextRef="#ctx0" brushRef="#br0" timeOffset="92286.691">22594 14015 1062 0,'-3'118'299'15,"9"-103"-422"-15,0 6-88 16,3 11 62-16,-1-4 124 0,-7-5 138 16,3 3 23-16,2 7-46 15,5 8-73-15,-3 4-83 16,-3-6-27-16,-1-11-30 16,-4-7-13-16,1-13-73 15,0-3 139-15</inkml:trace>
  <inkml:trace contextRef="#ctx0" brushRef="#br0" timeOffset="92487.089">22637 13731 1450 0,'-40'34'372'0,"40"-34"-592"15,8 8 106-15</inkml:trace>
  <inkml:trace contextRef="#ctx0" brushRef="#br0" timeOffset="93288.54">23432 14140 763 0,'5'14'309'0,"-5"-15"-192"16,-3-6-191-16,-2-5-14 16,-1-1 58-16,0 7 117 15,4 0 30-15,-8 2 7 16,-3 1-48-16,-9-2-59 16,-6 2-10-16,-6 3 2 15,-1 3 1-15,0 6-3 16,0 3-1-16,5 2-8 15,1-3-4-15,8 4-2 16,3-4 2-16,5 3 2 0,3-1 2 16,3 0 2-16,5 4-2 15,-2-4-2-15,4-3 0 16,0 1-6-16,0-7-3 16,6 3-2-16,0 0-4 15,3-1 5-15,3 1 5 16,1-2 7-16,6-3 4 15,2-2 3-15,-2-4 1 0,3-7 0 16,-1 1 3-16,0-5 7 16,-1-4 2-16,-1-5 4 15,-1-3-1-15,-3-6-5 16,-1 1-2-16,-2-5-2 16,-2 1 3-1,-3-2 5-15,-3-1 5 0,-1 0 5 16,0-2 1-16,-5 5-3 15,0 3-4-15,-3 9-4 16,0 1-2-16,-2 5 2 16,4 7 4-16,-2-1 3 15,0 3-2-15,5 8-6 16,0-2-6-16,-2 3-10 16,2 0-3-16,0 0-5 15,0 0-2-15,0 0 3 16,3 18 1-16,11 49 6 0,-6-24 3 15,1 12 3 1,2 5 3-16,0 1 1 0,-1 0-2 16,1-9-3-16,-3 0-4 15,0-5-9-15,-6-1-7 16,1 1-16-16,0 0-12 16,-7-12-51-16,7-8-45 15,-3-13-191-15,2-9 207 16</inkml:trace>
  <inkml:trace contextRef="#ctx0" brushRef="#br0" timeOffset="93984.1">23966 13994 731 0,'-2'4'300'0,"2"-4"-197"15,4 1-173-15,-4-1-33 16,0 0 48-16,0 0 108 0,0 0 38 15,0 0 10-15,0 0-40 16,3 4-47-16,1 4 3 16,1 2 27-16,-2-1 15 15,16 32 22-15,-21-30 1 16,-5 2-8-16,-1-2-6 16,4 4-11-16,-2 5-8 15,3 1-14-15,4 4-8 16,0 2-13-16,2-3-5 15,5 4-8-15,-4 0-4 0,5 5-8 16,4-1-2 0,1 1-4-16,3-3 1 0,1-8 6 15,-2-4 3-15,1-10 8 16,0-3 3-16,-1-3 1 16,2-2 0-16,1-3-1 15,0-5 2-15,-1-7 2 16,-1-2 3-16,-5-8 3 15,-3 0-2-15,-4 0-6 16,-2 0-3-16,-3 2-6 16,-3 1-1-16,-3 3 0 15,-4 1 0-15,-6-2 0 16,-3 3-2-16,-5-3 0 16,-3 2 0-16,1-1 3 15,-2 1 1-15,-1 1 2 16,-3-1 2-16,1 5-1 0,2-4 1 15,6 7-3-15,8 3-4 16,4 2-25-16,-1 5-20 16,9-1-64-16,-5 0-62 15,5 1 111-15</inkml:trace>
  <inkml:trace contextRef="#ctx0" brushRef="#br0" timeOffset="94521.745">24465 13928 919 0,'-1'-14'339'16,"1"-3"-237"-16,-4-10-119 16,0-1-5-16,-5 7 43 15,-1 1 20-15,4 7 9 16,1-1 0-16,-2 3-36 16,5-2-10-16,-4 5-1 0,-2-2 1 15,5 5 7-15,-5 2 1 16,5 2 1-16,3 1 0 15,4 0-6-15,-4 0-1 16,-1 0-1-16,-1 0-1 16,1 13-2-16,1 17 1 15,6 49 0-15,1-27 1 16,-2 6 5-16,4 4 0 16,2 0 2-16,3 1 0 15,-1 2-1-15,-4-1-1 0,3 1-3 16,-6-7-1-16,3-10-5 15,-1-8-1-15,-6-11-10 16,4-6-5-16,-3-11-8 16,-1 0-2-16,-2-10-2 15,0 0 0-15,-1-2-8 16,0-1-7-16,0 0-50 16,-1-5-61-16,-11-23 100 15</inkml:trace>
  <inkml:trace contextRef="#ctx0" brushRef="#br0" timeOffset="94778.305">24196 14030 1057 0,'3'0'336'16,"6"0"-367"-16,4 0-11 15,5 4 34-15,5 3 24 16,7 2 20-16,-1-1-3 16,7 6-93-16,2 1-175 0,7-12 158 15</inkml:trace>
  <inkml:trace contextRef="#ctx0" brushRef="#br0" timeOffset="95552.315">22561 15169 1148 0,'-1'2'402'0,"1"-4"-353"15,1-1-53-15,-1 2-4 16,0 0 29-16,0 0 35 16,0-1 3-1,0 1-14-15,0 0-20 0,0 0-23 16,0 0 0-16,0 0 16 16,-1-1 7-16,0 1 7 15,-1 0 1-15,-15-12-16 16,-35-31-3-16,22 29-1 15,-1-5 5-15,-5 8 9 16,5 1-1-16,2 5-8 16,4 7-12-16,5 3-26 15,4 4-17-15,6 7-13 16,3 9-6-16,7 8 2 16,8 6 10-16,12 10 5 0,3-6 5 15,7 7 8-15,-4-6 3 16,-3-11 12-16,1-4 5 15,-10-9 8-15,-2-4 6 16,-8-1 18-16,-4-5 6 16,2-2 4-16,-4-1 0 15,-3 0-15-15,-5-3-6 0,-9 0-11 16,-4 0-9-16,-13-9-25 16,-4-2-18-16,-8-10-75 15,2 2-57-15,5-1-210 16,7 1 244-16</inkml:trace>
  <inkml:trace contextRef="#ctx0" brushRef="#br0" timeOffset="95868.459">22720 15206 1225 0,'0'13'362'0,"0"4"-362"16,0 13-142-16,1 7 22 15,0 0 155-15,0 0 29 16,1-6 23-16,0-1-57 16,1 1-169-1,0-1-83-15,1-10-155 0,-1-10 223 16</inkml:trace>
  <inkml:trace contextRef="#ctx0" brushRef="#br0" timeOffset="96098.356">22737 14938 1486 0,'-1'0'437'0,"0"0"-649"16,0 0-127-16,0-1 7 16,-1-1 52-16,2 1 189 15</inkml:trace>
  <inkml:trace contextRef="#ctx0" brushRef="#br0" timeOffset="96696.111">22961 15035 973 0,'-1'12'323'0,"1"-12"-294"15,-4-1-83-15,3-1 54 16,1 1 78-16,0 1 65 15,0 0 1-15,0 0-63 16,0 0-48-16,0 0-38 16,13 1-2-16,10 2 8 15,31 10 5-15,-31-5 3 16,1 0 0-16,-2 0-4 16,4 0-1-1,-3 4 3-15,-3-1 3 0,-1 1 6 16,-4 0 4-16,-3 1 1 15,-2 3-2-15,-3-1-6 16,-3 5-4-16,-4 5-7 16,-2 3-2-16,-4 5-2 15,-5 0-2-15,-6-6-1 0,0-4-1 16,-4-2-3-16,2-5 0 16,-2 0 1-16,-2 1 2 15,1-4 4-15,3 2 2 16,4-7 5-16,3-1 4 15,7-2 9 1,3-5 4-16,0 2 7 0,2-2-2 16,0 0-2-16,0 0-7 15,0 0-9-15,0 0-3 0,27 13-6 16,40 17-2-16,-23-21-3 16,1-1-6-16,2-1-19 15,2-5-11-15,-4-2-53 16,-1-1-37-16,-9-13-125 15,5-5-129-15,3-18 245 16</inkml:trace>
  <inkml:trace contextRef="#ctx0" brushRef="#br0" timeOffset="97379.343">23459 15180 1181 0,'-4'1'419'0,"4"0"-351"0,0-1-70 16,0 0 0-16,0 0 33 15,0 0 29-15,4 1 7 16,18 5-19-16,34 38-23 15,-20-25-21-15,2 2 0 16,5-2 2-16,-3-3 2 16,2-2 1-16,-2-5-1 0,-2-5-3 15,-6-2 1-15,-3-8 10 16,-6-2 7-16,-9-7 11 16,3 2 0-16,-6 0-4 15,-3-4-7-15,-1 2-9 16,-6 0-5-16,0 0-6 15,-3 4-3-15,-4-2-3 16,0 0-1-16,-11-1-6 16,3 1-3-16,-9 0-6 15,-5-3-1-15,-5 2 0 16,-6 1 3-16,-5 1 8 16,3 4 4-16,-1-1 6 15,4 1 3-15,5 7 1 16,4 0-1-16,8 3-4 15,5 4-1-15,2 5-5 16,0 2 1-16,0 6 2 16,1 3 1-16,8 4 1 0,-1 4 1 15,9 16 2-15,-3 3 3 16,11 1 6-16,-1 0 3 16,7-5 1-16,5-1-1 15,3 1-5-15,8-3-1 16,-1-7 1-16,6-4 0 15,3-4 0-15,-1-3 0 16,-1-6-8-16,-3-4-5 16,-5-8-32-16,-1-5-22 0,-5-10-67 15,1-6-48-15,1-9-181 16,2-4 222-16</inkml:trace>
  <inkml:trace contextRef="#ctx0" brushRef="#br0" timeOffset="97627.9">24382 15491 1418 0,'8'17'491'15,"-6"-9"-494"-15,-4 5-273 16,-15 6 167-16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35:22.9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12348 12770 353 0,'-32'-19'115'0,"32"8"-148"16,3 8-60-16,0-1-10 15,3 1 16-15,-1 3 70 16,-3-1 36-16,0-1 38 15,-2 2 16-15,0 0 19 16,0-2 1-16,-1 1-8 16,1 1-6-16,0 0-16 15,0 0-8-15,0 0-10 0,0 0-3 16,0 0-3-16,0 0-1 16,0 0 1-16,0 0-1 15,0 0-3-15,0 0-2 16,0 0-3-16,-1 0-2 15,0 0-5-15,0 0-1 16,-1 0 0-16,1 0 2 16,0 0 9-16,0 0 5 15,-11 4 2 1,0-2-2-16,-30 8-13 0,26-8-7 0,0-2-11 16,-5 2-2-16,0 5-3 15,0-3-1-15,-1 4-1 16,0-1 0-1,-1 4 0-15,1 4 0 0,-2 2 0 16,1 1-1-16,2 1-1 16,-1-4 1-16,2 0 0 15,0 2 0-15,-5 2 1 16,2 2 0-16,4-1 1 16,-1-1-1-16,4-2 0 15,0-2 0-15,-3 0-1 16,1 2 0-16,1-1 1 15,0-1 0-15,2-1 1 16,-1-4 0-16,-1 2 0 16,2 1-1-16,-3 0-1 15,-2 6 0-15,-1 1 0 0,-1 1 0 16,-1 1 1-16,1-4 1 16,5 4 0-16,0-6 0 15,-1-1 0-15,1 3-1 16,2-6 2-16,0 1-1 15,4 2 1-15,0-2 0 16,0 1 0-16,-3 0-1 16,1 0 0-16,1 1 0 15,-2 2 1-15,3 0-1 0,2-1-1 16,1 0 1-16,-1-3-1 16,0 1 1-16,1-1-1 15,-3-2 0-15,4 0 1 16,0-4 0-16,0-3 1 15,2 1 2-15,-3 0 2 16,0 2 1-16,-5 4 0 16,-1-1-2-16,0 2 0 15,0-1 0-15,-1 3 2 16,2 1 0-16,-5 6 1 16,-3 0 0-16,-2 0-3 15,-3 3-1-15,3-1-1 16,-4 1-2-16,0 0 0 15,1 4 0-15,-3 2-1 16,4 1 1-16,-5 2 0 16,1-3-1-16,-2-4 0 0,2-2 0 15,1-5 0-15,0 4 0 16,1 2 0-16,1-5 0 16,3 6 0-16,1-4 0 15,1-3-1-15,7 4 0 16,-3-5 0-1,2 1-1-15,-5-2 2 0,1-2 0 16,-1 2 0-16,-1-2 1 16,6 3 0-16,-4-4 1 15,6 0 0-15,2-3 0 0,-2 0-1 16,5-1 1-16,-2-2-2 16,1 4 0-16,1 1 1 15,-1 0-1-15,1 1 1 16,-1 0 1-16,1-4 3 15,-1-1 0-15,-1-1 0 16,1-1-1-16,-2 3-2 16,-1 1-2-16,-1 5 0 15,-3 2 1-15,0 0 0 16,1 0 1-16,0 1 0 16,1 0-1-16,-2 3 0 15,0 1-1-15,-5 0 1 16,-2 4-1-16,1 0 0 15,2-1 0-15,-2 7 0 16,1-1 0-16,-1 4 0 16,-2 0 1-16,0-7-1 0,-4 1 0 15,0-2 0-15,4-1 1 16,-2 6-1-16,1-3 0 16,0-4 0-16,-3 2 0 15,2-6 0-15,-1 1 1 16,2-4 0-16,2 2 0 15,-1 1 1-15,1 1-1 16,-2 5-1-16,1-1 1 0,5 6 1 16,-4-4 0-16,-5-2 1 15,1 3 0-15,-7 4-2 16,0 7-1-16,4 3 1 16,-2 0-1-16,3-6 3 15,0-1 0-15,2 0 2 16,-2 2 1-16,2 5-2 15,4-2 1-15,-2 4 3 16,7 2 2-16,0-3 6 16,-1 0 1-16,7-5-3 15,-3-2-3-15,5-1-6 16,-1 3 0-16,-4 9-1 16,-2-3 5-16,-4 0 7 15,5 2 0-15,2-3 2 16,4 5-4-16,3-2-6 15,5-2-3-15,6-2-2 16,2-1-1-16,2-1 1 16,6 0 0-16,0-1 1 0,4 3 1 15,3 0-1-15,-8-2 0 16,9-1-1-16,0-4 0 16,11-1-1-16,7-1-1 15,8 3 3-15,2 3 1 16,7-7 4-16,4-1-1 15,-1-13-2-15,-4-5-1 16,0-4 0-16,-3-3 0 0,1-4 5 16,10 3 0-16,8-5-2 15,1-1 0-15,3-1-2 16,-3-1-1-16,-5-3 2 16,5-1-1-16,4-1-1 15,-3-7-2-15,1 2-2 16,-1-1 1-16,-6 3-2 15,3 2 1-15,2-1 0 16,0 1 0-16,5-4 1 16,-6 1 2-16,-3-2 7 15,0 0 6-15,1 1 12 16,10-1 0-16,0-4-2 16,-1 1-5-16,-9-6-9 15,-3-2-3-15,-1-1-1 16,-1-5-2-16,2-2 2 15,0-3 0-15,-5-3 3 16,-2 2-1-16,-9 0 1 0,-1-1-2 16,0-2-2-16,1-1 0 15,9-6-2-15,1 1-1 16,1-2-2-16,-6-5 0 16,-3-4-2-16,-1 0 0 15,-5 2-1-15,6 4 0 16,0 3 0-16,1-2 0 15,7 5 0-15,-1-3 0 0,-2 0 0 16,0-5 0-16,-2-5-2 16,3-1 1-16,4 1-3 15,3 1-1-15,1 5-3 16,-3 4-1-16,-9 8-1 16,-7 3 2-16,-7 1 4 15,0 0 1-15,1-2 3 16,2-2 0-16,2 4-3 15,-1-3-2-15,-1-8-6 16,2-1-4-16,-5-5-4 16,-1 1 0-16,-2 1 3 15,-1-8 1-15,3-3-6 16,3-8-1-16,2-3-6 16,2 3 2-16,2 4 7 15,-3 3 3-15,-4 4 5 16,1 2 2-16,-8 0-2 15,-5 4-2-15,-5 3 1 0,-4-1-1 16,-6 8 7-16,-1 3 1 16,-6 8 3-16,1 9 1 15,-3-2 0-15,0 5 2 16,-2 2 1-16,-4-4 2 16,-5 6 5-16,-2-3 1 15,-3-3 4-15,1 1 0 16,1-2 0-16,-5 0-3 15,-4 3-1-15,-5 2 0 16,-8-3-3-16,-1 0-1 0,-6-6-3 16,-1-1-2-16,-7-3-7 15,-4-3-2-15,3 3-5 16,-3 1 1-16,7 3 5 16,2 2 2-16,0-3 5 15,-1 0 0-15,0 2 1 16,-2-1 1-16,2 5-1 15,0 1 0-15,-1 0 0 16,1 3 1-16,1-1 3 16,-1 5 2-16,7-2 1 15,4 1 0-15,1-3-1 16,5 0 0-16,-4 0-1 16,-3-3 2-16,1 0-2 15,-1 0 0-15,3 1 1 16,2 1-2-16,0 3-2 15,2 1 1-15,-1 2-3 0,1-1-1 16,-2-1-5-16,-3-1 0 16,4 4 1-16,0-4 2 15,-1 2 3-15,3-1 0 16,-1 0-1-16,-1-1 0 16,3 4 0-16,-1-3 0 15,2 2 0-15,0 3 1 16,1-3-1-16,0 6 1 15,3-5-1-15,1 0 0 0,-2 2 0 16,1-1 1-16,-2 2-1 16,0 1 2-16,0 1-1 15,1 1 0-15,0-2 0 16,0 1-1-16,1-3 0 16,0 0-2-1,1-1 0-15,-2 0-1 0,3-2 2 16,0 1 1-16,1-4 0 15,1 0 0-15,1 4-1 16,-1-2 1-16,2 1 0 16,2 3 0-16,-3-1 0 15,2 1-1-15,-2 2 0 16,-4-1 0-16,1-2 0 16,1 2 1-16,-3 0-1 15,1 0 1-15,1 5 0 16,-4-2 0-16,4 2 1 0,0-2 0 15,-1 1 0-15,1 0-1 16,-1-1 1-16,0 3-1 16,1 0 0-16,0 1-2 15,1 1-1-15,-1 0-3 16,0 4-6-16,3 3-6 16,-2-3-17-16,1 6-18 15,1-2-104-15,0-2-159 16,14 5 205-16</inkml:trace>
  <inkml:trace contextRef="#ctx0" brushRef="#br0" timeOffset="778.833">13519 13500 796 0,'-11'2'328'0,"8"-3"-242"16,4-2-122-16,5 3-103 16,-6-1 8-16,0-1 62 15,0 2 40-15,0 0 66 0,0 0 8 16,1 0 8-16,4 0-4 15,0-1-3-15,6-1 2 16,4-6 4-16,31-32-1 16,-22 6-16-16,4-4-7 15,2-1-10-15,3-5-3 16,3-2-3-16,2 0 0 16,2 3-5-16,0 7-2 15,-6 3-3-15,-3 3-1 16,-4 6-1-16,-1 3-2 0,-1 12-17 15,-6 3-37-15,-6 4 37 16</inkml:trace>
  <inkml:trace contextRef="#ctx0" brushRef="#br0" timeOffset="25064.78">14191 12355 466 0,'95'33'195'0,"-94"-31"-95"16,2 0-142-16,2 4-26 16,-5-6 15-16,0 0 58 15,0 0 30-15,0 0 49 16,0 0 16-16,0 0 1 16,0 0-13-16,0 0-24 0,0 0-12 15,0 0-13-15,0 0-4 16,0 0 6-16,0 0 3 15,0 0 0-15,0 0 1 16,0 0-5-16,0 0-1 16,0 0 2-16,0 0 2 15,0 0-9-15,0 0-6 16,-1-1-14-16,-1 0-7 16,1-1-7-16,-8-3 1 0,-9-1-2 15,-31-36-1-15,25 27 2 16,0 3 0-16,-2 4 5 15,1 3 0-15,-4 6-3 16,-1 4-2-16,0 4-4 16,-2 0 0-16,4 7 1 15,2-1 1-15,6 7 1 16,4-1 0-16,8-4-2 16,3 2 0-16,5 0-3 15,8 7 2-15,6 5 0 16,4 5 2-16,10-3 2 15,1-2 0-15,6-3 0 16,1-3 0-16,-1-3 1 16,1-2-1-16,-3-2 2 15,-3-2-1-15,-8-2 0 16,-4-6 0-16,-11-2 0 16,-3-5 0-16,-4 3 2 0,-2 0-1 15,1-4-5-15,0 0-8 16,-31 5-6-16,-39 5-1 15,23-9 8-15,-2-2 5 16,3-2-19-16,3-4-22 16,1-7-61-16,3-1-51 15,6-7 99-15</inkml:trace>
  <inkml:trace contextRef="#ctx0" brushRef="#br0" timeOffset="25995.914">14594 11730 679 0,'2'-6'260'0,"-2"-1"-141"15,0 2-150-15,0 2-5 16,0 1 26 0,0 1 13-16,0 0 30 0,0 0 4 15,0 0 2-15,0 0-1 0,0 1-2 16,0 0 2-16,2 25 7 16,1 37 3-16,-1-13-1 15,0 3-2-15,2 10-16 16,0 2-8-16,-2 4-10 15,1 4-3-15,-2 3 3 16,2 2 2-16,2-1 0 16,1 5-3-16,-1-11-7 15,0-6-3-15,-3-14-16 16,2-8-13-16,-2-17-42 16,-1-4-29-16,3-14-83 15,-3-7-52-15,2-17 148 16</inkml:trace>
  <inkml:trace contextRef="#ctx0" brushRef="#br0" timeOffset="26442.623">15016 11917 1347 0,'-1'28'419'0,"-1"-2"-412"15,4 4-133-15,3 5-15 16,-7 3 65-16,-6-1 23 0,-10-3 76 16,-8 1 19-16,-4 0 2 15,-1-1-6-15,-2 0-20 16,1-1 1-16,1-4-3 15,-3-4 0-15,1-7-6 16,1-7-7-16,1-2-9 16,2-4-1-16,7 0 6 15,5-2 2-15,9-2 1 16,5-1-2-16,12 2-1 16,9 1 2-16,16-1 6 15,10 2 1-15,14 0 0 16,1 4-3-16,7 10-3 15,2 3 1-15,-3 11-2 16,3 3-6-16,-9 1-21 16,-7-3-19-16,-11-4-80 15,-7-3-67-15,-14-11 119 0</inkml:trace>
  <inkml:trace contextRef="#ctx0" brushRef="#br0" timeOffset="26775.735">15516 12095 1482 0,'10'37'417'0,"12"-2"-533"16,6 6-59-16,0 11-9 15,-1 8 72-15,-13 6 74 16,-3 6 59-16,-7-5 40 16,-2-8-16-16,-2-16-58 15,0-9-28-15,1-18-74 16,0-8-45-16,4-16-74 15,1-12-72-15,2-20 199 16</inkml:trace>
  <inkml:trace contextRef="#ctx0" brushRef="#br0" timeOffset="27358.299">15947 12189 1548 0,'-2'29'477'0,"8"-2"-542"16,6 3-37-16,1 6-3 16,-3 5 36-16,-8-7 48 15,-1 1 40-15,-1-4 23 16,-1-2 0-16,1-4-22 15,0-7-10-15,1-10-3 16,1-3 0-16,-2-3 5 16,0-1 3-16,-2-2 11 15,1-1-2-15,1-11-5 16,0-16-3-16,0-35-14 16,1 25-2-16,2-5-1 15,0-4-2-15,-2-5-1 16,2 2-1-16,1-2 1 15,4-1 0-15,7 6-1 16,5 0 2-16,6 14 0 0,4 8 3 16,10 15 4-1,-2 6 4-15,3 16 5 0,2 1-1 16,5 19-1-16,5 9-4 16,6 16 0-16,2 6 1 15,-9 11 6-15,-3 3 5 16,-11 1 1-16,-6 4 0 15,-5-5-8-15,-5-8-6 16,-4-13-6-16,-2-7-2 16,-9-16-10-16,2-2-7 0,-6-12-25 15,-3-3-21-15,-1-8-63 16,-2-4-26-16,-13-10-70 16,-5-6-60-16,-16-15 191 15</inkml:trace>
  <inkml:trace contextRef="#ctx0" brushRef="#br0" timeOffset="27507.9">15652 11567 1630 0,'-18'42'408'15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7T17:37:12.1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8423 15330 215 0,'-44'-48'85'15,"33"51"-54"-15,2-1-31 16,1 3 0-16,1 2 29 16,-1-3 23-16,-2 1 32 15,3-1 12-15,-3-1 1 16,4 1-8-16,1 1-18 15,0-3-12-15,1 2-21 16,4-2-7-16,-1-2-9 0,0 0-4 16,1-1-5-16,-1 0-3 15,0 1-5-15,0 0-3 16,1 0-2-16,0 0 0 16,0 0 9-16,0 0 7 15,0 0 8-15,0 0 1 16,8 2-7-16,3 5-6 15,2 0-5-15,28 27-2 16,-30-29-1-16,0-2 3 16,4 0 7-16,3 0 4 0,4 2 7 15,1-1 1-15,0 1-2 16,0 0-3-16,0-2-5 16,3 1-1-16,-3-3-2 15,-1-1 1-15,-1 0-2 16,-7 0 1-16,2 2-1 15,2-1-1-15,1 2-1 16,-2-1-2-16,3 0 0 16,-1 2 0-16,-4-2 1 15,5-1 0-15,-4 1 0 16,-1 0 1-16,0 1 3 16,-1 0 0-16,2 2-1 15,0 2 1-15,1-1-1 16,2 2-1-16,-1 0 2 15,1-4 0-15,0 1-1 16,1-1 0-16,1 0 1 16,-2 1 0-16,3-2 0 0,0 3 2 15,-3-6-2-15,1 2 0 16,2 1-4-16,0-5-1 16,2 1-3-16,1-3-1 15,-3 1-1-15,-1 1-1 16,1 2 1-16,-2 0-1 15,1 1-1-15,-1-1 0 16,5 0 0-16,-2 0 0 16,0-1-1-16,1 1 0 0,-1 0 1 15,1-1-1-15,2 0 1 16,-6 0 0-16,1-2-1 16,3 2 0-16,-6 0-1 15,2 1 1-15,-1-2-1 16,-5 1 1-16,4-2 0 15,1 0 0-15,0-2 0 16,2 3 0-16,0 0 0 16,-1 2 0-16,0-3 0 15,1 1-1-15,5 0 1 16,4-1 0-16,4 1 1 16,3 1-1-16,-3-3 0 15,0-1-1-15,1 0-1 16,-2-2 1-16,-6 1 0 15,-1 2 1-15,-3-1 0 16,3 1 0-16,2 0 0 0,2 1 0 16,3 0 0-16,0-1 0 15,3 1 1-15,4 2 0 16,-2-1 1-16,1 1 0 16,-5 0-1-16,3-3 1 15,-4 4 0 1,-6 0 0-16,3 0 0 0,-3 0 0 15,5 0-1-15,4 1-1 16,0-1-1-16,3 3 0 0,1-3 1 16,-1 2 1-16,4-1-1 15,-4-1 1-15,-2 0-1 16,-2 0 0-16,-8 0 2 16,-2 0-1-16,2 2 1 15,4 1 0-15,3-2 0 16,1 1 0-16,-3 0 0 15,-1 0-1-15,-1 0-1 16,0 3 0-16,1-1 0 16,0 3 0-16,1-2 1 15,3 3-1-15,-4-2 1 16,1-1-1-16,-1 3 0 16,-2-4 0-16,3 0 0 15,1 0 1-15,0-3 0 16,2 2 1-16,0 0 2 15,1-3 1-15,2 1 1 0,5-1 1 16,-4-5 2-16,0 0 1 16,-1-4 0-16,-9 0 0 15,2 2-2-15,0-1 1 16,1 1 0-16,0 4 2 16,0-1 2-16,-2 2 0 15,1 1-2-15,0-2-2 16,0-1-3-16,2 2-1 15,-1-2 2-15,-1 2 1 0,-2 0-2 16,-2 1-1-16,-1-1-2 16,-4 1-1-16,6 1 0 15,-2-1-1-15,-1 1 0 16,5 0-1-16,-2 0 1 16,4 0-1-16,4-1 1 15,1-1 1-15,6-1 0 16,0 1 1-16,5-1 0 15,0 0 1-15,2 1 0 16,-3-3 1-16,-1 1 1 16,6 0-1-16,0 1-2 15,0 3-3-15,-6-1 0 16,-6 1-2-16,-5 2 1 16,-2-1 1-16,-2 4 1 15,-3-2-1-15,1 1 0 16,-3-2-1-16,3 0 1 15,2-1-1-15,4 2 1 0,-2-1 0 16,3-2 0-16,-1 2 0 16,0 2 0-16,3-3-1 15,2 2 0-15,-3-3 1 16,2 0 0-16,-2 0 0 16,1-1 0-16,6 0 0 15,2-1 0-15,2-1-2 16,2 2 0-16,-2 1 0 15,-3 0 1-15,0 4 0 0,1-3 1 16,-1 1-1-16,-3 2 1 16,-2-4 0-16,1 2 0 15,-1-2 0-15,5-1 2 16,3 0-1-16,-2-2 1 16,3 1-1-16,0 0 0 15,-5-1 0-15,0 2 0 16,0-1 1-16,-4 1 0 15,3 0 0-15,-3 0-1 16,-2 1 0-16,-5-2-1 16,1 1 1-16,-4 1-1 15,-1 0 0-15,-1 0 0 16,0 0 1-16,-1 3-1 16,-2-2 0-16,-3 0 0 15,1 1 0-15,-2-1 0 16,-3 2 0-16,-1-2 0 15,2 1 0-15,4 0 0 0,2 0 0 16,6 1 0-16,-1 0 0 16,0-1 0-16,3 0 0 15,-2-1 0-15,0-1 1 16,1 0 0-16,-3-1-1 16,3 0 0-16,1 2 0 15,-3-1 0-15,-4 0 0 16,-2 1 0-16,-1-1 0 0,4 0 0 15,5 1 0-15,4-1 1 16,-2-1 0-16,3-2 1 16,-1-2 0-16,0 2-1 15,1-2 0-15,-3 1-1 16,-1 2 0-16,-6 0-1 16,-3-2 1-16,2 4 0 15,-2-1 0-15,-1 0 0 16,0 1 0-16,0 0 0 15,0 0-1-15,3 2-1 16,-2 0 0-16,-2 0 0 16,-2 1 0-16,-1 2-1 15,4 2 0-15,-1-1 1 16,0-2 0-16,0 2 1 16,-4-1 1-16,-2-1 0 15,-3 1 0-15,0-2 0 16,-3-2 1-16,-1 2-1 0,-3-2 0 15,-1-1-5-15,-3 1-9 16,-2-1-26-16,0 0-19 16,0 0-53-16,0 0-23 15,0-1-83-15,0 0-121 16,1-6 226-16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31f333a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31f333a1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46cc98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46cc98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a767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a767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3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96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3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600a767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600a767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93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6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690171b8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690171b8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1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84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690171b8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690171b8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3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0171b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0171b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31f333a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31f333a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38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690171b8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690171b8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690171b8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690171b8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4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90171b8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90171b8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5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90171b87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90171b87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5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690171b8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690171b8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0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690171b8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690171b8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4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4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5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2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7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00a767f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00a767f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67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4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47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5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373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9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57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31f333a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731f333a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39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731f333a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731f333a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31f333a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31f333a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26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31f333a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731f333a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5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31f333a1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731f333a1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31f333a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731f333a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8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6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80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customXml" Target="../ink/ink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7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7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9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17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1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17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3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17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5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17.jp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space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6.xml"/><Relationship Id="rId5" Type="http://schemas.openxmlformats.org/officeDocument/2006/relationships/hyperlink" Target="https://en.wikipedia.org/wiki/Initialism" TargetMode="External"/><Relationship Id="rId4" Type="http://schemas.openxmlformats.org/officeDocument/2006/relationships/hyperlink" Target="https://en.wikipedia.org/wiki/International_Commission_on_Illuminatio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customXml" Target="../ink/ink9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customXml" Target="../ink/ink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customXml" Target="../ink/ink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Color and Texture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What does this mean for computers?</a:t>
            </a:r>
            <a:endParaRPr/>
          </a:p>
        </p:txBody>
      </p:sp>
      <p:sp>
        <p:nvSpPr>
          <p:cNvPr id="815" name="Google Shape;815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Aft>
                <a:spcPts val="600"/>
              </a:spcAft>
              <a:buChar char="-"/>
            </a:pPr>
            <a:r>
              <a:rPr lang="en" dirty="0"/>
              <a:t>We represent images as grids of pixels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Each pixel has a color, 3 components: RGB</a:t>
            </a:r>
            <a:endParaRPr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Not every color can be represented in RGB!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/>
              <a:t>Have to go out in the real world sometimes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RGB is not fully accurate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We can represent a color with 3 numbers</a:t>
            </a:r>
            <a:endParaRPr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sz="2000" dirty="0">
                <a:solidFill>
                  <a:srgbClr val="C00000"/>
                </a:solidFill>
              </a:rPr>
              <a:t>#ff00ff; (1.0, 0.0, 1.0); 255,0,255</a:t>
            </a:r>
            <a:endParaRPr lang="en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>
                <a:solidFill>
                  <a:srgbClr val="0000FF"/>
                </a:solidFill>
              </a:rPr>
              <a:t>WHAT COLOR IS THAT?</a:t>
            </a:r>
          </a:p>
          <a:p>
            <a:pPr lvl="1">
              <a:spcBef>
                <a:spcPts val="0"/>
              </a:spcBef>
              <a:buChar char="-"/>
            </a:pPr>
            <a:endParaRPr lang="en" dirty="0"/>
          </a:p>
          <a:p>
            <a:pPr>
              <a:buChar char="-"/>
            </a:pPr>
            <a:endParaRPr sz="2000" dirty="0"/>
          </a:p>
        </p:txBody>
      </p:sp>
      <p:sp>
        <p:nvSpPr>
          <p:cNvPr id="816" name="Google Shape;816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" y="192024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FF00AA</a:t>
            </a:r>
          </a:p>
        </p:txBody>
      </p:sp>
    </p:spTree>
    <p:extLst>
      <p:ext uri="{BB962C8B-B14F-4D97-AF65-F5344CB8AC3E}">
        <p14:creationId xmlns:p14="http://schemas.microsoft.com/office/powerpoint/2010/main" val="3593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Image: 2d array of color</a:t>
            </a:r>
            <a:endParaRPr/>
          </a:p>
        </p:txBody>
      </p:sp>
      <p:sp>
        <p:nvSpPr>
          <p:cNvPr id="822" name="Google Shape;8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Some range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[0,255]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0.0 - 1.0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We’ll talk more about</a:t>
            </a:r>
            <a:br>
              <a:rPr lang="en" dirty="0"/>
            </a:br>
            <a:r>
              <a:rPr lang="en" dirty="0"/>
              <a:t>this later.</a:t>
            </a:r>
            <a:endParaRPr dirty="0"/>
          </a:p>
        </p:txBody>
      </p:sp>
      <p:sp>
        <p:nvSpPr>
          <p:cNvPr id="823" name="Google Shape;82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08" y="1714439"/>
            <a:ext cx="5066492" cy="40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9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Grayscale - making color images not</a:t>
            </a:r>
            <a:endParaRPr/>
          </a:p>
        </p:txBody>
      </p:sp>
      <p:sp>
        <p:nvSpPr>
          <p:cNvPr id="830" name="Google Shape;8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We can simulate monochromatic images from RGB</a:t>
            </a:r>
            <a:endParaRPr dirty="0"/>
          </a:p>
          <a:p>
            <a:pPr>
              <a:buChar char="-"/>
            </a:pPr>
            <a:r>
              <a:rPr lang="en" dirty="0"/>
              <a:t>Want a good approximation of how “bright” the image is without color information</a:t>
            </a:r>
            <a:endParaRPr dirty="0"/>
          </a:p>
          <a:p>
            <a:pPr>
              <a:buChar char="-"/>
            </a:pPr>
            <a:r>
              <a:rPr lang="en" dirty="0"/>
              <a:t>(R+B+G/3) - looks weird</a:t>
            </a:r>
            <a:endParaRPr dirty="0"/>
          </a:p>
          <a:p>
            <a:pPr>
              <a:buChar char="-"/>
            </a:pPr>
            <a:r>
              <a:rPr lang="en" dirty="0"/>
              <a:t>We </a:t>
            </a:r>
            <a:r>
              <a:rPr lang="en" i="1" dirty="0"/>
              <a:t>should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decompress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Calculatight lightness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compress</a:t>
            </a:r>
            <a:endParaRPr dirty="0"/>
          </a:p>
          <a:p>
            <a:pPr>
              <a:buChar char="-"/>
            </a:pPr>
            <a:r>
              <a:rPr lang="en" dirty="0"/>
              <a:t>We can just operate on sRGB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sz="2800" dirty="0">
                <a:solidFill>
                  <a:srgbClr val="FF0000"/>
                </a:solidFill>
              </a:rPr>
              <a:t>Typically ~ .30R + .59G + .11B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31" name="Google Shape;831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0CB385-98E6-4631-BBE6-42E86F8BE186}"/>
                  </a:ext>
                </a:extLst>
              </p14:cNvPr>
              <p14:cNvContentPartPr/>
              <p14:nvPr/>
            </p14:nvContentPartPr>
            <p14:xfrm>
              <a:off x="2644560" y="3116520"/>
              <a:ext cx="2871000" cy="2087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0CB385-98E6-4631-BBE6-42E86F8BE1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5200" y="3107160"/>
                <a:ext cx="2889720" cy="210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RGB is a cube...</a:t>
            </a:r>
            <a:endParaRPr/>
          </a:p>
        </p:txBody>
      </p:sp>
      <p:pic>
        <p:nvPicPr>
          <p:cNvPr id="838" name="Google Shape;8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00" y="165495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Value: cylinder!</a:t>
            </a:r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900" y="1734750"/>
            <a:ext cx="5220200" cy="3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</a:t>
            </a:r>
            <a:endParaRPr/>
          </a:p>
        </p:txBody>
      </p:sp>
      <p:sp>
        <p:nvSpPr>
          <p:cNvPr id="851" name="Google Shape;851;p10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Different model based on perception of light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C00000"/>
                </a:solidFill>
              </a:rPr>
              <a:t>Hue: </a:t>
            </a:r>
            <a:r>
              <a:rPr lang="en" dirty="0"/>
              <a:t>what color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Saturation</a:t>
            </a:r>
            <a:r>
              <a:rPr lang="en" dirty="0"/>
              <a:t>: how much color</a:t>
            </a:r>
            <a:endParaRPr dirty="0"/>
          </a:p>
          <a:p>
            <a:pPr>
              <a:buChar char="-"/>
            </a:pPr>
            <a:r>
              <a:rPr lang="en" b="1" dirty="0"/>
              <a:t>Value</a:t>
            </a:r>
            <a:r>
              <a:rPr lang="en" dirty="0"/>
              <a:t>: how bright</a:t>
            </a:r>
            <a:endParaRPr dirty="0"/>
          </a:p>
          <a:p>
            <a:pPr>
              <a:buChar char="-"/>
            </a:pPr>
            <a:r>
              <a:rPr lang="en" dirty="0"/>
              <a:t>Allows easy image transforms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Shift the hue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Increase saturation</a:t>
            </a:r>
            <a:endParaRPr dirty="0"/>
          </a:p>
        </p:txBody>
      </p:sp>
      <p:sp>
        <p:nvSpPr>
          <p:cNvPr id="852" name="Google Shape;852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3592375"/>
            <a:ext cx="3047400" cy="22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Other colorspaces are fun!</a:t>
            </a:r>
            <a:endParaRPr/>
          </a:p>
        </p:txBody>
      </p:sp>
      <p:pic>
        <p:nvPicPr>
          <p:cNvPr id="754" name="Google Shape;75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5" y="1815725"/>
            <a:ext cx="8839200" cy="37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dirty="0"/>
              <a:t>Geometric RGB to HSV:</a:t>
            </a:r>
            <a:endParaRPr dirty="0"/>
          </a:p>
        </p:txBody>
      </p:sp>
      <p:pic>
        <p:nvPicPr>
          <p:cNvPr id="760" name="Google Shape;76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5276"/>
            <a:ext cx="8839200" cy="253206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700C8A-3070-42BB-B577-8EF2514F0FCA}"/>
                  </a:ext>
                </a:extLst>
              </p14:cNvPr>
              <p14:cNvContentPartPr/>
              <p14:nvPr/>
            </p14:nvContentPartPr>
            <p14:xfrm>
              <a:off x="183600" y="1583640"/>
              <a:ext cx="5001120" cy="3179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700C8A-3070-42BB-B577-8EF2514F0F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240" y="1574280"/>
                <a:ext cx="5019840" cy="3198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RGB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8526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sz="3000"/>
              <a:t>We don’t really understand vision</a:t>
            </a:r>
            <a:endParaRPr sz="3000"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Visual cortex - highly studied part of the brain</a:t>
            </a:r>
            <a:endParaRPr/>
          </a:p>
          <a:p>
            <a:pPr>
              <a:buChar char="-"/>
            </a:pPr>
            <a:r>
              <a:rPr lang="en"/>
              <a:t>Only rough idea of what different components do</a:t>
            </a:r>
            <a:endParaRPr/>
          </a:p>
          <a:p>
            <a:pPr>
              <a:buChar char="-"/>
            </a:pPr>
            <a:r>
              <a:rPr lang="en"/>
              <a:t>New discoveries in vision all the time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Eye uses blinking to reset its rotational orientation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Visual cortex can make some “high-level” decisions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0" name="Google Shape;360;p56" descr="Image result for optical illu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51" y="3719601"/>
            <a:ext cx="3954701" cy="21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00" y="20465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6" name="Google Shape;766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Still 3d tensor, different info</a:t>
            </a:r>
            <a:endParaRPr/>
          </a:p>
        </p:txBody>
      </p:sp>
      <p:sp>
        <p:nvSpPr>
          <p:cNvPr id="767" name="Google Shape;767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8" name="Google Shape;7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100" y="2046509"/>
            <a:ext cx="3073206" cy="2304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9" name="Google Shape;76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98" y="2351298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3" y="2656096"/>
            <a:ext cx="3073200" cy="23048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8500" y="23513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2" name="Google Shape;772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99" y="26560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2C421C0-5412-430B-A377-533325F82361}"/>
                  </a:ext>
                </a:extLst>
              </p14:cNvPr>
              <p14:cNvContentPartPr/>
              <p14:nvPr/>
            </p14:nvContentPartPr>
            <p14:xfrm>
              <a:off x="2448000" y="1571040"/>
              <a:ext cx="4574160" cy="365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2C421C0-5412-430B-A377-533325F823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38640" y="1561680"/>
                <a:ext cx="4592880" cy="384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   Hue              Saturation         Value</a:t>
            </a:r>
            <a:endParaRPr dirty="0"/>
          </a:p>
        </p:txBody>
      </p:sp>
      <p:sp>
        <p:nvSpPr>
          <p:cNvPr id="778" name="Google Shape;778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9" name="Google Shape;77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400" y="3017325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0" name="Google Shape;78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00" y="177255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6905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saturation = intense colors</a:t>
            </a:r>
            <a:endParaRPr/>
          </a:p>
        </p:txBody>
      </p:sp>
      <p:sp>
        <p:nvSpPr>
          <p:cNvPr id="787" name="Google Shape;787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8" name="Google Shape;78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9" name="Google Shape;78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0" name="Google Shape;790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17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2" name="Google Shape;7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3" name="Google Shape;793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98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795" name="Google Shape;795;p98"/>
          <p:cNvSpPr txBox="1"/>
          <p:nvPr/>
        </p:nvSpPr>
        <p:spPr>
          <a:xfrm>
            <a:off x="2499538" y="246285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796" name="Google Shape;79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98" name="Google Shape;798;p98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369586" y="1321663"/>
            <a:ext cx="85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   V Channel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51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4" name="Google Shape;804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value = lighter image</a:t>
            </a:r>
            <a:endParaRPr/>
          </a:p>
        </p:txBody>
      </p:sp>
      <p:sp>
        <p:nvSpPr>
          <p:cNvPr id="805" name="Google Shape;805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6" name="Google Shape;80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7" name="Google Shape;80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8" name="Google Shape;80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9" name="Google Shape;80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0" name="Google Shape;810;p99"/>
          <p:cNvSpPr/>
          <p:nvPr/>
        </p:nvSpPr>
        <p:spPr>
          <a:xfrm>
            <a:off x="6833298" y="227140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11" name="Google Shape;811;p99"/>
          <p:cNvSpPr txBox="1"/>
          <p:nvPr/>
        </p:nvSpPr>
        <p:spPr>
          <a:xfrm>
            <a:off x="6039775" y="259810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812" name="Google Shape;81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15" name="Google Shape;815;p99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10830" y="1300777"/>
            <a:ext cx="860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S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2" name="Google Shape;822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Shift hue = shift colors</a:t>
            </a:r>
            <a:endParaRPr dirty="0"/>
          </a:p>
        </p:txBody>
      </p:sp>
      <p:sp>
        <p:nvSpPr>
          <p:cNvPr id="823" name="Google Shape;823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5" name="Google Shape;82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6" name="Google Shape;82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7" name="Google Shape;827;p100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28" name="Google Shape;828;p100"/>
          <p:cNvSpPr txBox="1"/>
          <p:nvPr/>
        </p:nvSpPr>
        <p:spPr>
          <a:xfrm>
            <a:off x="2287025" y="257942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-.2</a:t>
            </a:r>
            <a:endParaRPr sz="3600"/>
          </a:p>
        </p:txBody>
      </p:sp>
      <p:pic>
        <p:nvPicPr>
          <p:cNvPr id="829" name="Google Shape;829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31" name="Google Shape;831;p100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2" name="Google Shape;83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1" y="1314880"/>
            <a:ext cx="86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9" name="Google Shape;83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Set hue to your favorite color!</a:t>
            </a:r>
            <a:endParaRPr/>
          </a:p>
        </p:txBody>
      </p:sp>
      <p:sp>
        <p:nvSpPr>
          <p:cNvPr id="840" name="Google Shape;84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1" name="Google Shape;84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4" name="Google Shape;844;p101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45" name="Google Shape;8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7" name="Google Shape;847;p101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8" name="Google Shape;8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8" y="1314880"/>
            <a:ext cx="8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4" name="Google Shape;8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Google Shape;855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Or pattern...</a:t>
            </a:r>
            <a:endParaRPr/>
          </a:p>
        </p:txBody>
      </p:sp>
      <p:sp>
        <p:nvSpPr>
          <p:cNvPr id="856" name="Google Shape;856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0" name="Google Shape;860;p102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61" name="Google Shape;86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2" name="Google Shape;86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3" name="Google Shape;863;p102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64" name="Google Shape;86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8268" y="1314880"/>
            <a:ext cx="846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0" name="Google Shape;87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6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1" name="Google Shape;871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Increase and threshold saturation</a:t>
            </a:r>
            <a:endParaRPr/>
          </a:p>
        </p:txBody>
      </p:sp>
      <p:sp>
        <p:nvSpPr>
          <p:cNvPr id="872" name="Google Shape;872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3" name="Google Shape;87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5" name="Google Shape;87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6" name="Google Shape;87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8" name="Google Shape;878;p103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79" name="Google Shape;87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0" name="Google Shape;880;p103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51420" y="1325140"/>
            <a:ext cx="89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89" y="857262"/>
            <a:ext cx="6858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>
                <a:latin typeface="Kalinga" pitchFamily="34" charset="0"/>
                <a:cs typeface="Kalinga" pitchFamily="34" charset="0"/>
              </a:rPr>
              <a:t>More Details on Color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3385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Opponent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standard for cameras</a:t>
            </a:r>
          </a:p>
          <a:p>
            <a:r>
              <a:rPr lang="en-US" sz="3200" dirty="0"/>
              <a:t>allows us to separate</a:t>
            </a:r>
          </a:p>
          <a:p>
            <a:r>
              <a:rPr lang="en-US" sz="3200" dirty="0"/>
              <a:t>intensity plus 2 color channels</a:t>
            </a:r>
          </a:p>
          <a:p>
            <a:r>
              <a:rPr lang="en-US" sz="3200" dirty="0"/>
              <a:t>color TVs, Y is intensity</a:t>
            </a:r>
          </a:p>
          <a:p>
            <a:r>
              <a:rPr lang="en-US" sz="3200" dirty="0"/>
              <a:t>used in Swain &amp; Ballard work</a:t>
            </a:r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What do you think?</a:t>
            </a:r>
            <a:endParaRPr dirty="0"/>
          </a:p>
        </p:txBody>
      </p:sp>
      <p:sp>
        <p:nvSpPr>
          <p:cNvPr id="367" name="Google Shape;367;p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dirty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49D382-485E-4EBF-B425-5E2428F1D63F}"/>
                  </a:ext>
                </a:extLst>
              </p14:cNvPr>
              <p14:cNvContentPartPr/>
              <p14:nvPr/>
            </p14:nvContentPartPr>
            <p14:xfrm>
              <a:off x="4359600" y="1196280"/>
              <a:ext cx="4191480" cy="4719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49D382-485E-4EBF-B425-5E2428F1D6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0240" y="1186920"/>
                <a:ext cx="4210200" cy="4738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0F975A-7534-4C9A-8199-907A6035BFA2}"/>
                  </a:ext>
                </a:extLst>
              </p14:cNvPr>
              <p14:cNvContentPartPr/>
              <p14:nvPr/>
            </p14:nvContentPartPr>
            <p14:xfrm>
              <a:off x="3715920" y="3466080"/>
              <a:ext cx="3557880" cy="69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0F975A-7534-4C9A-8199-907A6035BF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6560" y="3456720"/>
                <a:ext cx="3576600" cy="87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194" y="1116874"/>
            <a:ext cx="403860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0" y="5929271"/>
            <a:ext cx="8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 </a:t>
            </a:r>
            <a:r>
              <a:rPr lang="en-US" i="1" dirty="0"/>
              <a:t>L*a*b*</a:t>
            </a:r>
            <a:r>
              <a:rPr lang="en-US" dirty="0"/>
              <a:t> (CIELAB) is a </a:t>
            </a:r>
            <a:r>
              <a:rPr lang="en-US" dirty="0">
                <a:hlinkClick r:id="rId3" tooltip="Color space"/>
              </a:rPr>
              <a:t>color space</a:t>
            </a:r>
            <a:r>
              <a:rPr lang="en-US" dirty="0"/>
              <a:t> specified by the </a:t>
            </a:r>
            <a:r>
              <a:rPr lang="en-US" dirty="0">
                <a:hlinkClick r:id="rId4" tooltip="International Commission on Illumination"/>
              </a:rPr>
              <a:t>International Commission on </a:t>
            </a:r>
          </a:p>
          <a:p>
            <a:r>
              <a:rPr lang="en-US" dirty="0">
                <a:hlinkClick r:id="rId4" tooltip="International Commission on Illumination"/>
              </a:rPr>
              <a:t>Illumination</a:t>
            </a:r>
            <a:r>
              <a:rPr lang="en-US" dirty="0"/>
              <a:t> (French </a:t>
            </a:r>
            <a:r>
              <a:rPr lang="en-US" i="1" dirty="0"/>
              <a:t>Commission </a:t>
            </a:r>
            <a:r>
              <a:rPr lang="en-US" i="1" dirty="0" err="1"/>
              <a:t>internationale</a:t>
            </a:r>
            <a:r>
              <a:rPr lang="en-US" i="1" dirty="0"/>
              <a:t> de </a:t>
            </a:r>
            <a:r>
              <a:rPr lang="en-US" i="1" dirty="0" err="1"/>
              <a:t>l'éclairage</a:t>
            </a:r>
            <a:r>
              <a:rPr lang="en-US" dirty="0"/>
              <a:t>, hence its </a:t>
            </a:r>
            <a:r>
              <a:rPr lang="en-US" i="1" dirty="0"/>
              <a:t>CIE</a:t>
            </a:r>
            <a:r>
              <a:rPr lang="en-US" dirty="0"/>
              <a:t> </a:t>
            </a:r>
            <a:r>
              <a:rPr lang="en-US" dirty="0">
                <a:hlinkClick r:id="rId5" tooltip="Initialism"/>
              </a:rPr>
              <a:t>initialism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61579AD-E48A-4168-A626-259371952356}"/>
                  </a:ext>
                </a:extLst>
              </p14:cNvPr>
              <p14:cNvContentPartPr/>
              <p14:nvPr/>
            </p14:nvContentPartPr>
            <p14:xfrm>
              <a:off x="6811920" y="2315160"/>
              <a:ext cx="267120" cy="2932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61579AD-E48A-4168-A626-2593719523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02560" y="2305800"/>
                <a:ext cx="285840" cy="295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/>
              <a:t>H[</a:t>
            </a:r>
            <a:r>
              <a:rPr lang="en-US" dirty="0" err="1"/>
              <a:t>i</a:t>
            </a:r>
            <a:r>
              <a:rPr lang="en-US" dirty="0"/>
              <a:t>] gives the count of how many pixels of an image have gray tone </a:t>
            </a:r>
            <a:r>
              <a:rPr lang="en-US" dirty="0" err="1"/>
              <a:t>i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/>
              <a:t>P[</a:t>
            </a:r>
            <a:r>
              <a:rPr lang="en-US" dirty="0" err="1"/>
              <a:t>i</a:t>
            </a:r>
            <a:r>
              <a:rPr lang="en-US" dirty="0"/>
              <a:t>] (the normalized histogram) gives the percentage of pixels that have gray tone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7303B2B-CB70-470D-A710-9A7A11F4805D}"/>
                  </a:ext>
                </a:extLst>
              </p14:cNvPr>
              <p14:cNvContentPartPr/>
              <p14:nvPr/>
            </p14:nvContentPartPr>
            <p14:xfrm>
              <a:off x="2436120" y="2149200"/>
              <a:ext cx="6416640" cy="3509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7303B2B-CB70-470D-A710-9A7A11F48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760" y="2139840"/>
                <a:ext cx="6435360" cy="352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/>
              <a:t>Histogram is fast and easy to compute.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Size can easily be normalized so that different image histograms can be compared.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Apples </a:t>
            </a:r>
            <a:r>
              <a:rPr lang="en-US" altLang="en-US"/>
              <a:t>versus </a:t>
            </a:r>
            <a:r>
              <a:rPr lang="en-US" altLang="en-US">
                <a:solidFill>
                  <a:srgbClr val="FF9933"/>
                </a:solidFill>
              </a:rPr>
              <a:t>Oranges</a:t>
            </a:r>
            <a:r>
              <a:rPr lang="en-US" altLang="en-US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Skin color in Normalized R-G Space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705600" y="631063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normalized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1" y="1574800"/>
            <a:ext cx="18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normalized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75F31BD-853C-4BE3-90B3-8CE2AD522D03}"/>
                  </a:ext>
                </a:extLst>
              </p14:cNvPr>
              <p14:cNvContentPartPr/>
              <p14:nvPr/>
            </p14:nvContentPartPr>
            <p14:xfrm>
              <a:off x="3245760" y="4164120"/>
              <a:ext cx="2787480" cy="2041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5F31BD-853C-4BE3-90B3-8CE2AD522D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6400" y="4154760"/>
                <a:ext cx="2806200" cy="2060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6E3577C-819E-44B9-84E7-4C50FCE7AD84}"/>
                  </a:ext>
                </a:extLst>
              </p14:cNvPr>
              <p14:cNvContentPartPr/>
              <p14:nvPr/>
            </p14:nvContentPartPr>
            <p14:xfrm>
              <a:off x="2982240" y="5501520"/>
              <a:ext cx="3017520" cy="85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6E3577C-819E-44B9-84E7-4C50FCE7AD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72880" y="5492160"/>
                <a:ext cx="3036240" cy="104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What do you think now?</a:t>
            </a:r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5" y="3144814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25" y="3147201"/>
            <a:ext cx="3333750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Match score is the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2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3399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53FB72-041B-4AB5-8532-26487CD43B68}"/>
                  </a:ext>
                </a:extLst>
              </p14:cNvPr>
              <p14:cNvContentPartPr/>
              <p14:nvPr/>
            </p14:nvContentPartPr>
            <p14:xfrm>
              <a:off x="167760" y="145800"/>
              <a:ext cx="8733600" cy="6597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53FB72-041B-4AB5-8532-26487CD43B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400" y="136440"/>
                <a:ext cx="8752320" cy="6616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is well defined.</a:t>
            </a:r>
          </a:p>
          <a:p>
            <a:r>
              <a:rPr lang="en-US" dirty="0"/>
              <a:t>But what </a:t>
            </a:r>
            <a:r>
              <a:rPr lang="en-US" i="1" dirty="0"/>
              <a:t>is</a:t>
            </a:r>
            <a:r>
              <a:rPr lang="en-US" dirty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713E88B-478D-4233-B5C8-9E566FBB29F2}"/>
                  </a:ext>
                </a:extLst>
              </p14:cNvPr>
              <p14:cNvContentPartPr/>
              <p14:nvPr/>
            </p14:nvContentPartPr>
            <p14:xfrm>
              <a:off x="3937680" y="5589360"/>
              <a:ext cx="4078080" cy="577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713E88B-478D-4233-B5C8-9E566FBB29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8320" y="5580000"/>
                <a:ext cx="4096800" cy="596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Local Binary </a:t>
            </a:r>
            <a:r>
              <a:rPr lang="en-US" altLang="en-US" b="1">
                <a:solidFill>
                  <a:srgbClr val="FF0000"/>
                </a:solidFill>
              </a:rPr>
              <a:t>Pattern</a:t>
            </a:r>
            <a:r>
              <a:rPr lang="en-US" altLang="en-US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E06F19-B2A4-42BF-9566-0B3DB01C9689}"/>
                  </a:ext>
                </a:extLst>
              </p14:cNvPr>
              <p14:cNvContentPartPr/>
              <p14:nvPr/>
            </p14:nvContentPartPr>
            <p14:xfrm>
              <a:off x="139320" y="1134360"/>
              <a:ext cx="7101360" cy="5235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E06F19-B2A4-42BF-9566-0B3DB01C96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60" y="1125000"/>
                <a:ext cx="7120080" cy="5254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Objects reflect only some light</a:t>
            </a:r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26" y="1734751"/>
            <a:ext cx="6442749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LBP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it in a paper for classifying deciduous trees.</a:t>
            </a:r>
          </a:p>
          <a:p>
            <a:r>
              <a:rPr lang="en-US" dirty="0">
                <a:solidFill>
                  <a:srgbClr val="0000FF"/>
                </a:solidFill>
              </a:rPr>
              <a:t>We used it in a real system for finding cancer in Pap smears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7030A0"/>
                </a:solidFill>
              </a:rPr>
              <a:t>We are using it to look for regions of interest in breast and melanoma biopsy slides.</a:t>
            </a:r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3E98B3E-D18A-4E87-AED7-1253DE9D11C2}"/>
                  </a:ext>
                </a:extLst>
              </p14:cNvPr>
              <p14:cNvContentPartPr/>
              <p14:nvPr/>
            </p14:nvContentPartPr>
            <p14:xfrm>
              <a:off x="1766160" y="1096200"/>
              <a:ext cx="6905520" cy="3937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3E98B3E-D18A-4E87-AED7-1253DE9D11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6800" y="1086840"/>
                <a:ext cx="6924240" cy="3956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66144CD-0095-4EC6-B72C-1640DE6FC747}"/>
                  </a:ext>
                </a:extLst>
              </p14:cNvPr>
              <p14:cNvContentPartPr/>
              <p14:nvPr/>
            </p14:nvContentPartPr>
            <p14:xfrm>
              <a:off x="674640" y="1454760"/>
              <a:ext cx="8338320" cy="4319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66144CD-0095-4EC6-B72C-1640DE6FC7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5280" y="1445400"/>
                <a:ext cx="8357040" cy="4338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2BD1B2-5441-479A-A0D2-0641E926A664}"/>
                  </a:ext>
                </a:extLst>
              </p14:cNvPr>
              <p14:cNvContentPartPr/>
              <p14:nvPr/>
            </p14:nvContentPartPr>
            <p14:xfrm>
              <a:off x="4815720" y="2870640"/>
              <a:ext cx="745920" cy="1816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2BD1B2-5441-479A-A0D2-0641E926A6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6360" y="2861280"/>
                <a:ext cx="764640" cy="1835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Co-occurrence Features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designed for recognizing different kinds of </a:t>
            </a:r>
            <a:r>
              <a:rPr lang="en-US" dirty="0">
                <a:solidFill>
                  <a:srgbClr val="C00000"/>
                </a:solidFill>
              </a:rPr>
              <a:t>land uses in satellite images</a:t>
            </a:r>
            <a:r>
              <a:rPr lang="en-US" dirty="0"/>
              <a:t>.</a:t>
            </a:r>
          </a:p>
          <a:p>
            <a:r>
              <a:rPr lang="en-US" dirty="0"/>
              <a:t>They are still used heavily in geospatial domains, but they can be added on to any other calculated features.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2FF1F9-FBB8-432A-8BAE-8DE69EBC7F4A}"/>
                  </a:ext>
                </a:extLst>
              </p14:cNvPr>
              <p14:cNvContentPartPr/>
              <p14:nvPr/>
            </p14:nvContentPartPr>
            <p14:xfrm>
              <a:off x="5531760" y="3210840"/>
              <a:ext cx="1748520" cy="97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2FF1F9-FBB8-432A-8BAE-8DE69EBC7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22400" y="3201480"/>
                <a:ext cx="1767240" cy="11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01783"/>
            <a:ext cx="7520836" cy="5816419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A03021-CC2B-4EF7-AAE5-6FCF8DA2DFD8}"/>
                  </a:ext>
                </a:extLst>
              </p14:cNvPr>
              <p14:cNvContentPartPr/>
              <p14:nvPr/>
            </p14:nvContentPartPr>
            <p14:xfrm>
              <a:off x="2567880" y="2939400"/>
              <a:ext cx="564480" cy="3747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A03021-CC2B-4EF7-AAE5-6FCF8DA2DF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8520" y="2930040"/>
                <a:ext cx="583200" cy="3766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3"/>
          <p:cNvSpPr txBox="1">
            <a:spLocks noGrp="1"/>
          </p:cNvSpPr>
          <p:nvPr>
            <p:ph type="title"/>
          </p:nvPr>
        </p:nvSpPr>
        <p:spPr>
          <a:xfrm>
            <a:off x="220260" y="4138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Satellite Image of Monterey Bay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930890"/>
            <a:ext cx="3953382" cy="592710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FUN WITH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59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h = height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w = width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c = number of channels</a:t>
            </a:r>
          </a:p>
          <a:p>
            <a:pPr lvl="2"/>
            <a:r>
              <a:rPr lang="en-US" sz="2600" dirty="0">
                <a:ea typeface="Calibri" charset="0"/>
                <a:cs typeface="Calibri" charset="0"/>
              </a:rPr>
              <a:t>c = 3 for RGB image; c = 1 for grayscale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2304134"/>
            <a:ext cx="4246602" cy="2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We can make a map of color</a:t>
            </a:r>
            <a:endParaRPr dirty="0"/>
          </a:p>
        </p:txBody>
      </p:sp>
      <p:sp>
        <p:nvSpPr>
          <p:cNvPr id="780" name="Google Shape;780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1" name="Google Shape;7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29450"/>
            <a:ext cx="4206203" cy="44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data = array of floats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floats in the range [0,1]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3D image matrix linearized into 1D array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/>
          <a:stretch/>
        </p:blipFill>
        <p:spPr>
          <a:xfrm>
            <a:off x="5218590" y="1849699"/>
            <a:ext cx="3925410" cy="3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float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c)</a:t>
            </a: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assign value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v </a:t>
            </a:r>
            <a:r>
              <a:rPr lang="en-US" dirty="0">
                <a:ea typeface="Consolas" charset="0"/>
                <a:cs typeface="Consolas" charset="0"/>
              </a:rPr>
              <a:t>to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im.data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[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coord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x,y,c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49" y="2575485"/>
            <a:ext cx="3520502" cy="23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5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copy_image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separate image that is a copy of the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and return the copy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Useful functions:</a:t>
            </a: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make_image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in </a:t>
            </a:r>
            <a:r>
              <a:rPr lang="en-US" dirty="0" err="1">
                <a:ea typeface="Consolas" charset="0"/>
                <a:cs typeface="Consolas" charset="0"/>
              </a:rPr>
              <a:t>load_image.c</a:t>
            </a:r>
            <a:endParaRPr lang="en-US" dirty="0">
              <a:ea typeface="Consolas" charset="0"/>
              <a:cs typeface="Consolas" charset="0"/>
            </a:endParaRP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memcpy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</a:p>
          <a:p>
            <a:pPr lvl="3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can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use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and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functions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implemented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from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now</a:t>
            </a:r>
            <a:r>
              <a:rPr lang="sk-SK" dirty="0">
                <a:ea typeface="Consolas" charset="0"/>
                <a:cs typeface="Consolas" charset="0"/>
              </a:rPr>
              <a:t> on</a:t>
            </a:r>
            <a:endParaRPr lang="en-US" dirty="0">
              <a:ea typeface="Consolas" charset="0"/>
              <a:cs typeface="Consolas" charset="0"/>
            </a:endParaRP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6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rgb_to_grayscale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new image with 1 channel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Get R,G,B values from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Compute </a:t>
            </a:r>
            <a:r>
              <a:rPr lang="sk-SK" dirty="0"/>
              <a:t>Y = 0.299 R + 0.587 G + .114 B</a:t>
            </a:r>
          </a:p>
          <a:p>
            <a:pPr lvl="2"/>
            <a:endParaRPr lang="sk-SK" dirty="0"/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Assign</a:t>
            </a:r>
            <a:r>
              <a:rPr lang="sk-SK" dirty="0">
                <a:ea typeface="Consolas" charset="0"/>
                <a:cs typeface="Consolas" charset="0"/>
              </a:rPr>
              <a:t> Y to new image and </a:t>
            </a:r>
            <a:r>
              <a:rPr lang="sk-SK" dirty="0" err="1">
                <a:ea typeface="Consolas" charset="0"/>
                <a:cs typeface="Consolas" charset="0"/>
              </a:rPr>
              <a:t>return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that</a:t>
            </a:r>
            <a:r>
              <a:rPr lang="sk-SK" dirty="0">
                <a:ea typeface="Consolas" charset="0"/>
                <a:cs typeface="Consolas" charset="0"/>
              </a:rPr>
              <a:t>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89C1F9D-5F11-4C76-B3B8-23D16598C9F9}"/>
                  </a:ext>
                </a:extLst>
              </p14:cNvPr>
              <p14:cNvContentPartPr/>
              <p14:nvPr/>
            </p14:nvContentPartPr>
            <p14:xfrm>
              <a:off x="2936520" y="5140080"/>
              <a:ext cx="3564720" cy="94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89C1F9D-5F11-4C76-B3B8-23D16598C9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7160" y="5130720"/>
                <a:ext cx="3583440" cy="11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045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shift_image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  <a:r>
              <a:rPr lang="en-US" dirty="0">
                <a:ea typeface="Consolas" charset="0"/>
                <a:cs typeface="Consolas" charset="0"/>
              </a:rPr>
              <a:t> to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change the input image in-place (do not create a separate image) wherever the return type of the function is </a:t>
            </a:r>
            <a:r>
              <a:rPr lang="en-US" dirty="0">
                <a:latin typeface="Consolas" panose="020B0609020204030204" pitchFamily="49" charset="0"/>
                <a:ea typeface="Consolas" charset="0"/>
                <a:cs typeface="Consolas" charset="0"/>
              </a:rPr>
              <a:t>void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3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clamp_image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clamp the pixel values of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to be in the range [0,1]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5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rgb_to_hsv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H,S,V values using the given formulas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You can use the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three_way_max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and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three_way_min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functions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5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hsv_to_rgb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H,S,V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R,G,B values using the given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4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#8 (extra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scale_image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multiply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 </a:t>
            </a:r>
            <a:r>
              <a:rPr lang="en-US" dirty="0">
                <a:ea typeface="Consolas" charset="0"/>
                <a:cs typeface="Consolas" charset="0"/>
              </a:rPr>
              <a:t>with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to the lines in </a:t>
            </a:r>
            <a:r>
              <a:rPr lang="en-US" dirty="0" err="1">
                <a:ea typeface="Consolas" charset="0"/>
                <a:cs typeface="Consolas" charset="0"/>
              </a:rPr>
              <a:t>image.h</a:t>
            </a:r>
            <a:r>
              <a:rPr lang="en-US" dirty="0">
                <a:ea typeface="Consolas" charset="0"/>
                <a:cs typeface="Consolas" charset="0"/>
              </a:rPr>
              <a:t> and other files as necessary to test the function. No need to submit the other edited files; write a comment in CAPS at the top of </a:t>
            </a:r>
            <a:r>
              <a:rPr lang="en-US" dirty="0" err="1">
                <a:ea typeface="Consolas" charset="0"/>
                <a:cs typeface="Consolas" charset="0"/>
              </a:rPr>
              <a:t>process_image.c</a:t>
            </a:r>
            <a:r>
              <a:rPr lang="en-US" dirty="0">
                <a:ea typeface="Consolas" charset="0"/>
                <a:cs typeface="Consolas" charset="0"/>
              </a:rPr>
              <a:t> if you attempt any extra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9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#9 (super 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rgb_to_lch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L,C,H values using the formulas in the given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Linear colorspace</a:t>
            </a:r>
            <a:endParaRPr/>
          </a:p>
        </p:txBody>
      </p:sp>
      <p:sp>
        <p:nvSpPr>
          <p:cNvPr id="787" name="Google Shape;787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Pick some primaries</a:t>
            </a:r>
            <a:endParaRPr dirty="0"/>
          </a:p>
          <a:p>
            <a:pPr>
              <a:buChar char="-"/>
            </a:pPr>
            <a:r>
              <a:rPr lang="en" dirty="0"/>
              <a:t>Can mix those primaries to match any color inside the triangle</a:t>
            </a:r>
          </a:p>
          <a:p>
            <a:pPr>
              <a:buChar char="-"/>
            </a:pPr>
            <a:r>
              <a:rPr lang="en" dirty="0"/>
              <a:t>There is a commision that studies color!</a:t>
            </a:r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r>
              <a:rPr lang="en-US" dirty="0">
                <a:solidFill>
                  <a:srgbClr val="0000FF"/>
                </a:solidFill>
              </a:rPr>
              <a:t>Commission </a:t>
            </a:r>
            <a:r>
              <a:rPr lang="en-US" dirty="0" err="1">
                <a:solidFill>
                  <a:srgbClr val="0000FF"/>
                </a:solidFill>
              </a:rPr>
              <a:t>internationale</a:t>
            </a:r>
            <a:r>
              <a:rPr lang="en-US" dirty="0">
                <a:solidFill>
                  <a:srgbClr val="0000FF"/>
                </a:solidFill>
              </a:rPr>
              <a:t> de </a:t>
            </a:r>
            <a:r>
              <a:rPr lang="en-US" dirty="0" err="1">
                <a:solidFill>
                  <a:srgbClr val="0000FF"/>
                </a:solidFill>
              </a:rPr>
              <a:t>l’éclairage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(CIE) </a:t>
            </a:r>
            <a:r>
              <a:rPr lang="en-US" dirty="0">
                <a:solidFill>
                  <a:srgbClr val="0000FF"/>
                </a:solidFill>
              </a:rPr>
              <a:t>is a 100 year old organization that creates international standards related to light and color.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788" name="Google Shape;78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“Theoretical” CIE RGB primaries</a:t>
            </a:r>
            <a:endParaRPr/>
          </a:p>
        </p:txBody>
      </p:sp>
      <p:sp>
        <p:nvSpPr>
          <p:cNvPr id="794" name="Google Shape;794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5" name="Google Shape;7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34139"/>
            <a:ext cx="4206199" cy="446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Practical sRGB primaries, MSFT 1996</a:t>
            </a:r>
            <a:endParaRPr/>
          </a:p>
        </p:txBody>
      </p:sp>
      <p:pic>
        <p:nvPicPr>
          <p:cNvPr id="801" name="Google Shape;8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60" y="1746162"/>
            <a:ext cx="3973700" cy="41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615" y="5910926"/>
            <a:ext cx="8656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sRGB (standard Red Green Blue) is an RGB color space that HP and Microsoft created </a:t>
            </a:r>
          </a:p>
          <a:p>
            <a:r>
              <a:rPr lang="en-US" dirty="0">
                <a:solidFill>
                  <a:srgbClr val="0000FF"/>
                </a:solidFill>
              </a:rPr>
              <a:t>cooperatively in 1996 to use on monitors, printers, and the Internet.  It was subsequently </a:t>
            </a:r>
          </a:p>
          <a:p>
            <a:r>
              <a:rPr lang="en-US" dirty="0">
                <a:solidFill>
                  <a:srgbClr val="0000FF"/>
                </a:solidFill>
              </a:rPr>
              <a:t>standardized by the IEC (</a:t>
            </a:r>
            <a:r>
              <a:rPr lang="en-US" dirty="0"/>
              <a:t>International </a:t>
            </a:r>
            <a:r>
              <a:rPr lang="en-US" dirty="0" err="1"/>
              <a:t>Electrotechnical</a:t>
            </a:r>
            <a:r>
              <a:rPr lang="en-US" dirty="0"/>
              <a:t> Commission)</a:t>
            </a:r>
            <a:r>
              <a:rPr lang="en-US" dirty="0">
                <a:solidFill>
                  <a:srgbClr val="0000FF"/>
                </a:solidFill>
              </a:rPr>
              <a:t> as IEC 61966-2-1:1999.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2399</Words>
  <Application>Microsoft Office PowerPoint</Application>
  <PresentationFormat>On-screen Show (4:3)</PresentationFormat>
  <Paragraphs>434</Paragraphs>
  <Slides>70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Arial Rounded MT Bold</vt:lpstr>
      <vt:lpstr>Calibri</vt:lpstr>
      <vt:lpstr>Consolas</vt:lpstr>
      <vt:lpstr>Kalinga</vt:lpstr>
      <vt:lpstr>Symbol</vt:lpstr>
      <vt:lpstr>Tahoma</vt:lpstr>
      <vt:lpstr>Times New Roman</vt:lpstr>
      <vt:lpstr>Office Theme</vt:lpstr>
      <vt:lpstr>Computer Vision   CSE 455 Color and Texture  Linda Shapiro Professor of Computer Science &amp; Engineering Professor of Electrical Engineering</vt:lpstr>
      <vt:lpstr>We don’t really understand vision</vt:lpstr>
      <vt:lpstr>Is vision easy or hard for humans?</vt:lpstr>
      <vt:lpstr>Is vision easy or hard for humans?</vt:lpstr>
      <vt:lpstr>Objects reflect only some light</vt:lpstr>
      <vt:lpstr>We can make a map of color</vt:lpstr>
      <vt:lpstr>Linear colorspace</vt:lpstr>
      <vt:lpstr>“Theoretical” CIE RGB primaries</vt:lpstr>
      <vt:lpstr>Practical sRGB primaries, MSFT 1996</vt:lpstr>
      <vt:lpstr>What does this mean for computers?</vt:lpstr>
      <vt:lpstr>PowerPoint Presentation</vt:lpstr>
      <vt:lpstr>Image: 2d array of color</vt:lpstr>
      <vt:lpstr>Grayscale - making color images not</vt:lpstr>
      <vt:lpstr>RGB is a cube...</vt:lpstr>
      <vt:lpstr>Hue, Saturation, Value: cylinder!</vt:lpstr>
      <vt:lpstr>Hue, Saturation, Value</vt:lpstr>
      <vt:lpstr>Other colorspaces are fun!</vt:lpstr>
      <vt:lpstr>Geometric RGB to HSV:</vt:lpstr>
      <vt:lpstr>An RGB Image</vt:lpstr>
      <vt:lpstr>Still 3d tensor, different info</vt:lpstr>
      <vt:lpstr>   Hue              Saturation         Value</vt:lpstr>
      <vt:lpstr>More saturation = intense colors</vt:lpstr>
      <vt:lpstr>More value = lighter image</vt:lpstr>
      <vt:lpstr>Shift hue = shift colors</vt:lpstr>
      <vt:lpstr>Set hue to your favorite color!</vt:lpstr>
      <vt:lpstr>Or pattern...</vt:lpstr>
      <vt:lpstr>Increase and threshold saturation</vt:lpstr>
      <vt:lpstr>PowerPoint Presentation</vt:lpstr>
      <vt:lpstr>More Details on 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Apples versus Oranges </vt:lpstr>
      <vt:lpstr>Skin color in Normalized R-G Space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Texture</vt:lpstr>
      <vt:lpstr>Structural Texture</vt:lpstr>
      <vt:lpstr>Natural Textures from VisTex</vt:lpstr>
      <vt:lpstr>The Case for Statistical Texture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What are Co-occurrence Features used for?</vt:lpstr>
      <vt:lpstr>Example</vt:lpstr>
      <vt:lpstr>Satellite Image of Monterey Bay</vt:lpstr>
      <vt:lpstr>Assignment 0</vt:lpstr>
      <vt:lpstr>Image basics</vt:lpstr>
      <vt:lpstr>Image basics</vt:lpstr>
      <vt:lpstr>Image basics</vt:lpstr>
      <vt:lpstr>To Do #1 </vt:lpstr>
      <vt:lpstr>To Do #2 </vt:lpstr>
      <vt:lpstr>To Do #3 </vt:lpstr>
      <vt:lpstr>To Do #4</vt:lpstr>
      <vt:lpstr>To Do #5</vt:lpstr>
      <vt:lpstr>To Do #6</vt:lpstr>
      <vt:lpstr>To Do #7</vt:lpstr>
      <vt:lpstr>To Do #8 (extra credit)</vt:lpstr>
      <vt:lpstr>To Do #9 (super extra credit)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196</cp:revision>
  <dcterms:created xsi:type="dcterms:W3CDTF">2013-01-06T19:09:38Z</dcterms:created>
  <dcterms:modified xsi:type="dcterms:W3CDTF">2020-04-07T18:29:20Z</dcterms:modified>
</cp:coreProperties>
</file>