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8" r:id="rId72"/>
    <p:sldId id="329" r:id="rId73"/>
    <p:sldId id="330" r:id="rId74"/>
    <p:sldId id="326" r:id="rId75"/>
    <p:sldId id="327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433" r:id="rId92"/>
    <p:sldId id="435" r:id="rId93"/>
    <p:sldId id="542" r:id="rId94"/>
    <p:sldId id="436" r:id="rId95"/>
    <p:sldId id="543" r:id="rId96"/>
    <p:sldId id="544" r:id="rId97"/>
    <p:sldId id="545" r:id="rId98"/>
    <p:sldId id="546" r:id="rId99"/>
    <p:sldId id="547" r:id="rId100"/>
    <p:sldId id="548" r:id="rId101"/>
    <p:sldId id="549" r:id="rId10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53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g"/><Relationship Id="rId4" Type="http://schemas.openxmlformats.org/officeDocument/2006/relationships/image" Target="../media/image5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g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b="1" dirty="0"/>
              <a:t>2.1 Create your box filter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make_box_filter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(int w)</a:t>
            </a:r>
          </a:p>
          <a:p>
            <a:pPr marL="457200" lvl="1" indent="0">
              <a:buNone/>
            </a:pPr>
            <a:endParaRPr lang="en-US" sz="2200" dirty="0">
              <a:solidFill>
                <a:srgbClr val="C00000"/>
              </a:solidFill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We will only use </a:t>
            </a:r>
            <a:r>
              <a:rPr lang="en-US" sz="2500" b="1" dirty="0"/>
              <a:t>square box filters</a:t>
            </a:r>
            <a:r>
              <a:rPr lang="en-US" sz="2500" dirty="0"/>
              <a:t>, so just make your filter w x w</a:t>
            </a:r>
            <a:r>
              <a:rPr lang="en-US" sz="2500" dirty="0">
                <a:ea typeface="Consolas" charset="0"/>
                <a:cs typeface="Consolas" charset="0"/>
              </a:rPr>
              <a:t>.</a:t>
            </a:r>
          </a:p>
          <a:p>
            <a:pPr lvl="1">
              <a:buFontTx/>
              <a:buChar char="-"/>
            </a:pPr>
            <a:r>
              <a:rPr lang="en-US" sz="2200" dirty="0"/>
              <a:t>Change the </a:t>
            </a:r>
            <a:r>
              <a:rPr lang="en-US" sz="2200" dirty="0" err="1">
                <a:latin typeface="Consolas" panose="020B0609020204030204" pitchFamily="49" charset="0"/>
                <a:cs typeface="Consolas" panose="020B0609020204030204" pitchFamily="49" charset="0"/>
              </a:rPr>
              <a:t>make_image</a:t>
            </a:r>
            <a:r>
              <a:rPr lang="en-US" sz="2200" dirty="0"/>
              <a:t> arguments</a:t>
            </a:r>
          </a:p>
          <a:p>
            <a:pPr lvl="2">
              <a:buFontTx/>
              <a:buChar char="-"/>
            </a:pPr>
            <a:r>
              <a:rPr lang="en-US" sz="1800" dirty="0"/>
              <a:t>image of width = height = w </a:t>
            </a:r>
          </a:p>
          <a:p>
            <a:pPr lvl="2">
              <a:buFontTx/>
              <a:buChar char="-"/>
            </a:pPr>
            <a:r>
              <a:rPr lang="en-US" sz="1800" dirty="0"/>
              <a:t>number of channels = 1</a:t>
            </a:r>
          </a:p>
          <a:p>
            <a:pPr lvl="2">
              <a:buFontTx/>
              <a:buChar char="-"/>
            </a:pPr>
            <a:r>
              <a:rPr lang="en-US" sz="1800" dirty="0"/>
              <a:t>all entries equal to 1. </a:t>
            </a:r>
          </a:p>
          <a:p>
            <a:pPr marL="457200" lvl="1" indent="0">
              <a:buNone/>
            </a:pPr>
            <a:r>
              <a:rPr lang="en-US" sz="2200" dirty="0"/>
              <a:t>- Then use </a:t>
            </a: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l1_normalize</a:t>
            </a:r>
            <a:r>
              <a:rPr lang="en-US" sz="2200" dirty="0">
                <a:cs typeface="Consolas" panose="020B0609020204030204" pitchFamily="49" charset="0"/>
              </a:rPr>
              <a:t> </a:t>
            </a:r>
            <a:r>
              <a:rPr lang="en-US" sz="2200" dirty="0"/>
              <a:t>to </a:t>
            </a:r>
            <a:r>
              <a:rPr lang="en-US" sz="2200" b="1" dirty="0"/>
              <a:t>normalize</a:t>
            </a:r>
            <a:r>
              <a:rPr lang="en-US" sz="2200" dirty="0"/>
              <a:t> your filter.</a:t>
            </a:r>
            <a:endParaRPr lang="en-US" sz="2200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970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Test your code:</a:t>
            </a:r>
          </a:p>
          <a:p>
            <a:pPr lvl="1"/>
            <a:r>
              <a:rPr lang="en-US" sz="2700" dirty="0"/>
              <a:t>Use command </a:t>
            </a:r>
            <a:r>
              <a:rPr lang="en-US" sz="22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./main test hw1</a:t>
            </a:r>
            <a:r>
              <a:rPr lang="en-US" sz="2700" dirty="0"/>
              <a:t> to make sure your functions pass the tests.</a:t>
            </a:r>
          </a:p>
          <a:p>
            <a:pPr lvl="1"/>
            <a:r>
              <a:rPr lang="en-US" sz="2700" dirty="0"/>
              <a:t>Use python </a:t>
            </a:r>
            <a:r>
              <a:rPr lang="en-US" sz="24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tryhw1.py</a:t>
            </a:r>
            <a:r>
              <a:rPr lang="en-US" sz="2700" dirty="0"/>
              <a:t> to check out output images.</a:t>
            </a:r>
          </a:p>
          <a:p>
            <a:pPr marL="914400" lvl="2" indent="0">
              <a:buNone/>
            </a:pPr>
            <a:endParaRPr lang="en-US" sz="1800" dirty="0">
              <a:ea typeface="Calibri" charset="0"/>
              <a:cs typeface="Calibri" charset="0"/>
            </a:endParaRPr>
          </a:p>
          <a:p>
            <a:r>
              <a:rPr lang="en-US" b="1" dirty="0"/>
              <a:t>Turn it in:</a:t>
            </a:r>
          </a:p>
          <a:p>
            <a:pPr lvl="1"/>
            <a:r>
              <a:rPr lang="en-US" sz="2700" dirty="0"/>
              <a:t>Turn in your 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resize_image.c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(including 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l1_normalize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and 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make_box_filter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400" dirty="0">
                <a:cs typeface="Simplified Arabic Fixed" panose="02070309020205020404" pitchFamily="49" charset="-78"/>
              </a:rPr>
              <a:t> </a:t>
            </a:r>
            <a:r>
              <a:rPr lang="en-US" sz="2700" dirty="0"/>
              <a:t>on canvas under Homework 1. </a:t>
            </a:r>
          </a:p>
          <a:p>
            <a:pPr lvl="1"/>
            <a:r>
              <a:rPr lang="en-US" sz="2700" dirty="0"/>
              <a:t>Save 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l1_normalize</a:t>
            </a:r>
            <a:r>
              <a:rPr lang="en-US" sz="2400" dirty="0"/>
              <a:t> </a:t>
            </a:r>
            <a:r>
              <a:rPr lang="en-US" sz="2700" dirty="0"/>
              <a:t>and</a:t>
            </a:r>
            <a:r>
              <a:rPr lang="en-US" sz="2400" dirty="0"/>
              <a:t> 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make_box_filter</a:t>
            </a:r>
            <a:r>
              <a:rPr lang="en-US" sz="2400" dirty="0"/>
              <a:t> </a:t>
            </a:r>
            <a:r>
              <a:rPr lang="en-US" sz="2700" dirty="0"/>
              <a:t>for your next assignment. You will need them. </a:t>
            </a:r>
          </a:p>
          <a:p>
            <a:pPr marL="457200" lvl="1" indent="0">
              <a:buNone/>
            </a:pPr>
            <a:endParaRPr lang="en-US" sz="2200" dirty="0">
              <a:ea typeface="Calibri" charset="0"/>
              <a:cs typeface="Calibri" charset="0"/>
            </a:endParaRPr>
          </a:p>
          <a:p>
            <a:pPr lvl="2"/>
            <a:endParaRPr lang="en-US" sz="1800" dirty="0">
              <a:ea typeface="Calibri" charset="0"/>
              <a:cs typeface="Calibri" charset="0"/>
            </a:endParaRPr>
          </a:p>
          <a:p>
            <a:pPr marL="914400" lvl="2" indent="0">
              <a:buNone/>
            </a:pPr>
            <a:endParaRPr lang="en-US" sz="1800" dirty="0">
              <a:ea typeface="Calibri" charset="0"/>
              <a:cs typeface="Calibri" charset="0"/>
            </a:endParaRPr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a bit of filtering..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hw0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/>
              <a:t>Image Resizing: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Interpolation</a:t>
            </a:r>
          </a:p>
          <a:p>
            <a:pPr lvl="2"/>
            <a:r>
              <a:rPr lang="en-US" sz="1800" dirty="0">
                <a:ea typeface="Calibri" charset="0"/>
                <a:cs typeface="Calibri" charset="0"/>
              </a:rPr>
              <a:t>Nearest-Neighbor (NN)</a:t>
            </a:r>
          </a:p>
          <a:p>
            <a:pPr lvl="2"/>
            <a:r>
              <a:rPr lang="en-US" sz="1800" dirty="0">
                <a:ea typeface="Calibri" charset="0"/>
                <a:cs typeface="Calibri" charset="0"/>
              </a:rPr>
              <a:t>Bilinear</a:t>
            </a:r>
          </a:p>
          <a:p>
            <a:pPr marL="914400" lvl="2" indent="0">
              <a:buNone/>
            </a:pPr>
            <a:endParaRPr lang="en-US" sz="1800" dirty="0">
              <a:ea typeface="Calibri" charset="0"/>
              <a:cs typeface="Calibri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Image Filtering:</a:t>
            </a:r>
          </a:p>
          <a:p>
            <a:pPr lvl="1"/>
            <a:r>
              <a:rPr lang="en-US" sz="2200" dirty="0"/>
              <a:t>Starting out with a box filter. We'll create the box filter in this homework and will use it together with convolution function in the next homework.</a:t>
            </a:r>
            <a:endParaRPr lang="en-US" sz="2200" dirty="0">
              <a:ea typeface="Calibri" charset="0"/>
              <a:cs typeface="Calibri" charset="0"/>
            </a:endParaRPr>
          </a:p>
          <a:p>
            <a:pPr lvl="2"/>
            <a:endParaRPr lang="en-US" sz="1800" dirty="0">
              <a:ea typeface="Calibri" charset="0"/>
              <a:cs typeface="Calibri" charset="0"/>
            </a:endParaRPr>
          </a:p>
          <a:p>
            <a:pPr marL="914400" lvl="2" indent="0">
              <a:buNone/>
            </a:pPr>
            <a:endParaRPr lang="en-US" sz="1800" dirty="0">
              <a:ea typeface="Calibri" charset="0"/>
              <a:cs typeface="Calibri" charset="0"/>
            </a:endParaRPr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578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1.1 Nearest Neighbor Interpolation</a:t>
            </a:r>
            <a:endParaRPr lang="en-US" dirty="0"/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nn_interpolate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float x, float y, int c)</a:t>
            </a:r>
            <a:endParaRPr lang="en-US" sz="2200" dirty="0">
              <a:solidFill>
                <a:srgbClr val="C00000"/>
              </a:solidFill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 algn="just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performs </a:t>
            </a:r>
            <a:r>
              <a:rPr lang="en-US" sz="2500" b="1" dirty="0"/>
              <a:t>nearest-neighbor</a:t>
            </a:r>
            <a:r>
              <a:rPr lang="en-US" sz="2500" dirty="0"/>
              <a:t> interpolation on </a:t>
            </a:r>
            <a:r>
              <a:rPr lang="en-US" sz="2500" b="1" dirty="0"/>
              <a:t>image "</a:t>
            </a:r>
            <a:r>
              <a:rPr lang="en-US" sz="2500" b="1" dirty="0" err="1"/>
              <a:t>im</a:t>
            </a:r>
            <a:r>
              <a:rPr lang="en-US" sz="2500" b="1" dirty="0"/>
              <a:t>”</a:t>
            </a:r>
            <a:r>
              <a:rPr lang="en-US" sz="2500" dirty="0"/>
              <a:t>, given a floating </a:t>
            </a:r>
            <a:r>
              <a:rPr lang="en-US" sz="2500" b="1" dirty="0"/>
              <a:t>column value "x"</a:t>
            </a:r>
            <a:r>
              <a:rPr lang="en-US" sz="2500" dirty="0"/>
              <a:t>, </a:t>
            </a:r>
            <a:r>
              <a:rPr lang="en-US" sz="2500" b="1" dirty="0"/>
              <a:t>row value "y" </a:t>
            </a:r>
            <a:r>
              <a:rPr lang="en-US" sz="2500" dirty="0"/>
              <a:t>and integer </a:t>
            </a:r>
            <a:r>
              <a:rPr lang="en-US" sz="2500" b="1" dirty="0"/>
              <a:t>channel "c"</a:t>
            </a:r>
            <a:r>
              <a:rPr lang="en-US" sz="2500" dirty="0"/>
              <a:t>. It interpolates and returns the interpolated value.</a:t>
            </a:r>
            <a:endParaRPr lang="en-US" sz="25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25350-D96A-4E27-9771-C0066CD32E0F}"/>
              </a:ext>
            </a:extLst>
          </p:cNvPr>
          <p:cNvSpPr/>
          <p:nvPr/>
        </p:nvSpPr>
        <p:spPr>
          <a:xfrm>
            <a:off x="7305040" y="401638"/>
            <a:ext cx="1249680" cy="134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371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1.2 Nearest Neighbor Resizing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nn_resize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int w, int h)</a:t>
            </a:r>
          </a:p>
          <a:p>
            <a:pPr lvl="1"/>
            <a:endParaRPr lang="en-US" sz="2200" dirty="0">
              <a:solidFill>
                <a:srgbClr val="C00000"/>
              </a:solidFill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uses </a:t>
            </a:r>
            <a:r>
              <a:rPr lang="en-US" sz="2500" b="1" dirty="0"/>
              <a:t>nearest-neighbor</a:t>
            </a:r>
            <a:r>
              <a:rPr lang="en-US" sz="2500" dirty="0"/>
              <a:t> interpolation on </a:t>
            </a:r>
            <a:r>
              <a:rPr lang="en-US" sz="2500" b="1" dirty="0"/>
              <a:t>image "</a:t>
            </a:r>
            <a:r>
              <a:rPr lang="en-US" sz="2500" b="1" dirty="0" err="1"/>
              <a:t>im</a:t>
            </a:r>
            <a:r>
              <a:rPr lang="en-US" sz="2500" b="1" dirty="0"/>
              <a:t>" </a:t>
            </a:r>
            <a:r>
              <a:rPr lang="en-US" sz="2500" dirty="0"/>
              <a:t>to construct a new image of size </a:t>
            </a:r>
            <a:r>
              <a:rPr lang="en-US" sz="2500" b="1" dirty="0"/>
              <a:t>"w x h”</a:t>
            </a:r>
          </a:p>
          <a:p>
            <a:pPr lvl="1"/>
            <a:r>
              <a:rPr lang="en-US" sz="2200" dirty="0"/>
              <a:t>Create </a:t>
            </a:r>
            <a:r>
              <a:rPr lang="en-US" sz="2200" b="1" dirty="0"/>
              <a:t>a new image </a:t>
            </a:r>
            <a:r>
              <a:rPr lang="en-US" sz="2200" dirty="0"/>
              <a:t>that is </a:t>
            </a:r>
            <a:r>
              <a:rPr lang="en-US" sz="2200" b="1" dirty="0"/>
              <a:t>"w x h</a:t>
            </a:r>
            <a:r>
              <a:rPr lang="en-US" sz="2200" dirty="0"/>
              <a:t>" and the </a:t>
            </a:r>
            <a:r>
              <a:rPr lang="en-US" sz="2200" b="1" dirty="0"/>
              <a:t>same number of channels </a:t>
            </a:r>
            <a:r>
              <a:rPr lang="en-US" sz="2200" dirty="0"/>
              <a:t>as "</a:t>
            </a:r>
            <a:r>
              <a:rPr lang="en-US" sz="2200" dirty="0" err="1"/>
              <a:t>im</a:t>
            </a:r>
            <a:r>
              <a:rPr lang="en-US" sz="2200" dirty="0"/>
              <a:t>”</a:t>
            </a:r>
          </a:p>
          <a:p>
            <a:pPr lvl="1"/>
            <a:r>
              <a:rPr lang="en-US" sz="2200" b="1" dirty="0"/>
              <a:t>Loop over the pixels </a:t>
            </a:r>
            <a:r>
              <a:rPr lang="en-US" sz="2200" dirty="0"/>
              <a:t>and </a:t>
            </a:r>
            <a:r>
              <a:rPr lang="en-US" sz="2200" b="1" dirty="0"/>
              <a:t>map back </a:t>
            </a:r>
            <a:r>
              <a:rPr lang="en-US" sz="2200" dirty="0"/>
              <a:t>to the old coordinates.</a:t>
            </a:r>
          </a:p>
          <a:p>
            <a:pPr lvl="1"/>
            <a:r>
              <a:rPr lang="en-US" sz="2200" dirty="0"/>
              <a:t> Use</a:t>
            </a:r>
            <a:r>
              <a:rPr lang="en-US" sz="2200" b="1" dirty="0"/>
              <a:t> nearest-neighbor </a:t>
            </a:r>
            <a:r>
              <a:rPr lang="en-US" sz="2200" dirty="0"/>
              <a:t>interpolate to fill in the image.</a:t>
            </a:r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466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1.2 Nearest Neighbor Resizing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nn_resize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int w, int h)</a:t>
            </a:r>
          </a:p>
          <a:p>
            <a:pPr lvl="1"/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You can try your function in </a:t>
            </a:r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tryhw1.py</a:t>
            </a:r>
            <a:r>
              <a:rPr lang="en-US" sz="2500" dirty="0"/>
              <a:t>:</a:t>
            </a:r>
          </a:p>
          <a:p>
            <a:pPr marL="857250" lvl="2" indent="0">
              <a:buNone/>
            </a:pP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uwimg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import * </a:t>
            </a:r>
          </a:p>
          <a:p>
            <a:pPr marL="857250" lvl="2" indent="0">
              <a:buNone/>
            </a:pP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load_image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("data/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dogsmall.jpg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") </a:t>
            </a:r>
          </a:p>
          <a:p>
            <a:pPr marL="857250" lvl="2" indent="0">
              <a:buNone/>
            </a:pP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 =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nn_resize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im.w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*4, </a:t>
            </a: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im.h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*4) </a:t>
            </a:r>
          </a:p>
          <a:p>
            <a:pPr marL="857250" lvl="2" indent="0">
              <a:buNone/>
            </a:pPr>
            <a:r>
              <a:rPr lang="en-US" sz="2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save_image</a:t>
            </a:r>
            <a:r>
              <a:rPr lang="en-US" sz="2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(a, "dog4x-nn")</a:t>
            </a:r>
            <a:endParaRPr lang="en-US" sz="1800" dirty="0">
              <a:highlight>
                <a:srgbClr val="C0C0C0"/>
              </a:highlight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340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1.3 Bilinear Interpolation</a:t>
            </a:r>
            <a:endParaRPr lang="en-US" dirty="0"/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bilinear_interpolate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float x, float y, int c)</a:t>
            </a:r>
          </a:p>
          <a:p>
            <a:pPr lvl="1"/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performs </a:t>
            </a:r>
            <a:r>
              <a:rPr lang="en-US" sz="2500" b="1" dirty="0"/>
              <a:t>bilinear</a:t>
            </a:r>
            <a:r>
              <a:rPr lang="en-US" sz="2500" dirty="0"/>
              <a:t> interpolation on </a:t>
            </a:r>
            <a:r>
              <a:rPr lang="en-US" sz="2500" b="1" dirty="0"/>
              <a:t>image "</a:t>
            </a:r>
            <a:r>
              <a:rPr lang="en-US" sz="2500" b="1" dirty="0" err="1"/>
              <a:t>im</a:t>
            </a:r>
            <a:r>
              <a:rPr lang="en-US" sz="2500" b="1" dirty="0"/>
              <a:t>”</a:t>
            </a:r>
            <a:r>
              <a:rPr lang="en-US" sz="2500" dirty="0"/>
              <a:t>, given a floating </a:t>
            </a:r>
            <a:r>
              <a:rPr lang="en-US" sz="2500" b="1" dirty="0"/>
              <a:t>column value "x"</a:t>
            </a:r>
            <a:r>
              <a:rPr lang="en-US" sz="2500" dirty="0"/>
              <a:t>, </a:t>
            </a:r>
            <a:r>
              <a:rPr lang="en-US" sz="2500" b="1" dirty="0"/>
              <a:t>row value "y" </a:t>
            </a:r>
            <a:r>
              <a:rPr lang="en-US" sz="2500" dirty="0"/>
              <a:t>and integer </a:t>
            </a:r>
            <a:r>
              <a:rPr lang="en-US" sz="2500" b="1" dirty="0"/>
              <a:t>channel "c"</a:t>
            </a:r>
            <a:r>
              <a:rPr lang="en-US" sz="2500" dirty="0"/>
              <a:t>. It interpolates and returns the interpolated value.</a:t>
            </a:r>
            <a:endParaRPr lang="en-US" sz="25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13CC2-87A3-4AA8-B92C-287AEC0F2D66}"/>
              </a:ext>
            </a:extLst>
          </p:cNvPr>
          <p:cNvSpPr/>
          <p:nvPr/>
        </p:nvSpPr>
        <p:spPr>
          <a:xfrm>
            <a:off x="7305040" y="401638"/>
            <a:ext cx="1249680" cy="134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08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1.4 Bilinear Resizing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bilinear_resize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int w, int h)</a:t>
            </a:r>
          </a:p>
          <a:p>
            <a:pPr lvl="1"/>
            <a:endParaRPr lang="en-US" sz="2200" dirty="0">
              <a:solidFill>
                <a:srgbClr val="C00000"/>
              </a:solidFill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uses </a:t>
            </a:r>
            <a:r>
              <a:rPr lang="en-US" sz="2500" b="1" dirty="0"/>
              <a:t>bilinear</a:t>
            </a:r>
            <a:r>
              <a:rPr lang="en-US" sz="2500" dirty="0"/>
              <a:t> interpolation on </a:t>
            </a:r>
            <a:r>
              <a:rPr lang="en-US" sz="2500" b="1" dirty="0"/>
              <a:t>image "</a:t>
            </a:r>
            <a:r>
              <a:rPr lang="en-US" sz="2500" b="1" dirty="0" err="1"/>
              <a:t>im</a:t>
            </a:r>
            <a:r>
              <a:rPr lang="en-US" sz="2500" b="1" dirty="0"/>
              <a:t>" </a:t>
            </a:r>
            <a:r>
              <a:rPr lang="en-US" sz="2500" dirty="0"/>
              <a:t>to construct a new image of size </a:t>
            </a:r>
            <a:r>
              <a:rPr lang="en-US" sz="2500" b="1" dirty="0"/>
              <a:t>"w x h”</a:t>
            </a:r>
          </a:p>
          <a:p>
            <a:pPr lvl="1"/>
            <a:r>
              <a:rPr lang="en-US" sz="2200" dirty="0"/>
              <a:t>Create </a:t>
            </a:r>
            <a:r>
              <a:rPr lang="en-US" sz="2200" b="1" dirty="0"/>
              <a:t>a new image </a:t>
            </a:r>
            <a:r>
              <a:rPr lang="en-US" sz="2200" dirty="0"/>
              <a:t>that is </a:t>
            </a:r>
            <a:r>
              <a:rPr lang="en-US" sz="2200" b="1" dirty="0"/>
              <a:t>"w x h</a:t>
            </a:r>
            <a:r>
              <a:rPr lang="en-US" sz="2200" dirty="0"/>
              <a:t>" and the </a:t>
            </a:r>
            <a:r>
              <a:rPr lang="en-US" sz="2200" b="1" dirty="0"/>
              <a:t>same number of channels </a:t>
            </a:r>
            <a:r>
              <a:rPr lang="en-US" sz="2200" dirty="0"/>
              <a:t>as "</a:t>
            </a:r>
            <a:r>
              <a:rPr lang="en-US" sz="2200" dirty="0" err="1"/>
              <a:t>im</a:t>
            </a:r>
            <a:r>
              <a:rPr lang="en-US" sz="2200" dirty="0"/>
              <a:t>”</a:t>
            </a:r>
          </a:p>
          <a:p>
            <a:pPr lvl="1"/>
            <a:r>
              <a:rPr lang="en-US" sz="2200" b="1" dirty="0"/>
              <a:t>Loop over the pixels </a:t>
            </a:r>
            <a:r>
              <a:rPr lang="en-US" sz="2200" dirty="0"/>
              <a:t>and </a:t>
            </a:r>
            <a:r>
              <a:rPr lang="en-US" sz="2200" b="1" dirty="0"/>
              <a:t>map back </a:t>
            </a:r>
            <a:r>
              <a:rPr lang="en-US" sz="2200" dirty="0"/>
              <a:t>to the old coordinates.</a:t>
            </a:r>
          </a:p>
          <a:p>
            <a:pPr lvl="1"/>
            <a:r>
              <a:rPr lang="en-US" sz="2200" dirty="0"/>
              <a:t> Use</a:t>
            </a:r>
            <a:r>
              <a:rPr lang="en-US" sz="2200" b="1" dirty="0"/>
              <a:t> bilinear </a:t>
            </a:r>
            <a:r>
              <a:rPr lang="en-US" sz="2200" dirty="0"/>
              <a:t>interpolate to fill in the image.</a:t>
            </a:r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4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b="1" dirty="0"/>
              <a:t>2.1 Create your box filter</a:t>
            </a:r>
          </a:p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 l1_normalize(image </a:t>
            </a:r>
            <a:r>
              <a:rPr lang="en-US" sz="2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</a:t>
            </a:r>
            <a:r>
              <a:rPr lang="en-US" sz="2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lvl="1"/>
            <a:endParaRPr lang="en-US" sz="2200" dirty="0">
              <a:latin typeface="Consolas" panose="020B0609020204030204" pitchFamily="49" charset="0"/>
              <a:ea typeface="Consolas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sz="2500" dirty="0"/>
              <a:t>This function </a:t>
            </a:r>
            <a:r>
              <a:rPr lang="en-US" sz="2500" b="1" dirty="0"/>
              <a:t>divides each value </a:t>
            </a:r>
            <a:r>
              <a:rPr lang="en-US" sz="2500" dirty="0"/>
              <a:t>in an image “</a:t>
            </a:r>
            <a:r>
              <a:rPr lang="en-US" sz="2500" dirty="0" err="1"/>
              <a:t>im</a:t>
            </a:r>
            <a:r>
              <a:rPr lang="en-US" sz="2500" dirty="0"/>
              <a:t>” </a:t>
            </a:r>
            <a:r>
              <a:rPr lang="en-US" sz="2500" b="1" dirty="0"/>
              <a:t>by the sum</a:t>
            </a:r>
            <a:r>
              <a:rPr lang="en-US" sz="2500" dirty="0"/>
              <a:t> of all the values in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6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1256</Words>
  <Application>Microsoft Office PowerPoint</Application>
  <PresentationFormat>On-screen Show (4:3)</PresentationFormat>
  <Paragraphs>203</Paragraphs>
  <Slides>101</Slides>
  <Notes>89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Arial</vt:lpstr>
      <vt:lpstr>Arial Rounded MT Bold</vt:lpstr>
      <vt:lpstr>Calibri</vt:lpstr>
      <vt:lpstr>Consolas</vt:lpstr>
      <vt:lpstr>Simplified Arabic Fixed</vt:lpstr>
      <vt:lpstr>Ubuntu</vt:lpstr>
      <vt:lpstr>Office Theme</vt:lpstr>
      <vt:lpstr>  Computer Vision   CSE 455 Filters  Linda Shapiro Professor of Computer Science &amp; Engineering Professor of Electrical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1</vt:lpstr>
      <vt:lpstr>First things first!</vt:lpstr>
      <vt:lpstr>Assignment 1</vt:lpstr>
      <vt:lpstr>To Do #1 </vt:lpstr>
      <vt:lpstr>To Do #2 </vt:lpstr>
      <vt:lpstr>To Do #2 </vt:lpstr>
      <vt:lpstr>To Do #3 </vt:lpstr>
      <vt:lpstr>To Do #4 </vt:lpstr>
      <vt:lpstr>To Do #5 </vt:lpstr>
      <vt:lpstr>To Do #6 </vt:lpstr>
      <vt:lpstr>Assignment 1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219</cp:revision>
  <dcterms:created xsi:type="dcterms:W3CDTF">2013-01-06T19:09:38Z</dcterms:created>
  <dcterms:modified xsi:type="dcterms:W3CDTF">2020-04-13T20:33:54Z</dcterms:modified>
</cp:coreProperties>
</file>