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ink/ink2.xml" ContentType="application/inkml+xml"/>
  <Override PartName="/ppt/notesSlides/notesSlide53.xml" ContentType="application/vnd.openxmlformats-officedocument.presentationml.notesSlide+xml"/>
  <Override PartName="/ppt/ink/ink3.xml" ContentType="application/inkml+xml"/>
  <Override PartName="/ppt/notesSlides/notesSlide54.xml" ContentType="application/vnd.openxmlformats-officedocument.presentationml.notesSlide+xml"/>
  <Override PartName="/ppt/ink/ink4.xml" ContentType="application/inkml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ink/ink5.xml" ContentType="application/inkml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ink/ink6.xml" ContentType="application/inkml+xml"/>
  <Override PartName="/ppt/notesSlides/notesSlide69.xml" ContentType="application/vnd.openxmlformats-officedocument.presentationml.notesSlide+xml"/>
  <Override PartName="/ppt/ink/ink7.xml" ContentType="application/inkml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ink/ink8.xml" ContentType="application/inkml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8" r:id="rId72"/>
    <p:sldId id="329" r:id="rId73"/>
    <p:sldId id="330" r:id="rId74"/>
    <p:sldId id="326" r:id="rId75"/>
    <p:sldId id="327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433" r:id="rId92"/>
    <p:sldId id="435" r:id="rId93"/>
    <p:sldId id="542" r:id="rId94"/>
    <p:sldId id="436" r:id="rId95"/>
    <p:sldId id="543" r:id="rId96"/>
    <p:sldId id="544" r:id="rId97"/>
    <p:sldId id="545" r:id="rId98"/>
    <p:sldId id="546" r:id="rId99"/>
    <p:sldId id="547" r:id="rId100"/>
    <p:sldId id="548" r:id="rId101"/>
    <p:sldId id="549" r:id="rId10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4T17:03:52.5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20234 8504 266 0,'12'38'157'15,"-13"-38"-25"-15,1 2-60 16,2-1-19-16,-2-1-25 0,0 0-3 16,0 0 9-16,-1 0 4 15,1 0 7-15,0 0-1 16,0 15-7-16,0 10-4 16,1 42-4-16,4-25-3 15,-2 5-5-15,1 3-4 16,-2 4-3-16,0 1-3 15,-2 2-3-15,1-3-3 0,3-6-5 16,-3-4-2-16,1-6-1 16,-1-3 1-16,-1-13 7 15,-1-6 7-15,-1-8 13 16,0-5 3-16,0-2-4 16,2-1-6-16,-1 0-16 15,0 0-1-15,1 0 9 16,0 0 4-16,0-1 9 15,-1 0 1-15,0 0-1 16,0 0-1-16,0 0-1 16,-1-1-2-16,-2-4-5 15,-7-16-5-15,-8-38-2 16,13 30 1-16,4-5 2 16,2 2 2-16,-1 3-1 15,2-5 0-15,2-4-3 16,2-3-2-16,3-2-6 15,2 0-1-15,1 4-4 0,-1 0 1 16,2 7 2-16,-3 2 1 16,1 3 0-16,-2 6-1 15,0 6 0-15,0 4 0 16,-4 8-4-16,-1 0-2 16,-2 2-8-16,-1 2 1 15,0 0 1-15,0 0 4 16,0 0 9-16,0 0 1 15,11 16 4-15,30 38 1 0,-28-21-3 16,2 5 0-16,-1 1-1 16,1-1 0-16,0 3-1 15,0 1-1-15,3 2 0 16,-2-2 0-16,0-1 0 16,-1-1 0-16,0 0 0 15,-3 0 1-15,-3-7 0 16,5-4 0-16,-7-10 0 15,1 0 1-15,2-10 0 16,0-1 2-16,1-4 0 16,0-2 0-16,0 0 1 15,-3-4-1-15,-3-3 3 16,5-4 0-16,-2-10 1 16,0-3-3-16,3-13-4 15,-6-4 0-15,2-6-3 16,-1-1 1-16,1-2 0 0,-1-2-2 15,0 0 1-15,0-1-2 16,0 3 0-16,-1 3 1 16,1 2 1-16,-2 3-1 15,1 9-4-15,-3 2-8 16,-1 8-47-16,3 8-49 16,-3 6-151-16,2 4 164 15</inkml:trace>
  <inkml:trace contextRef="#ctx0" brushRef="#br0" timeOffset="290.27">21203 9267 415 0,'0'1'82'15,"0"-1"-102"-15</inkml:trace>
  <inkml:trace contextRef="#ctx0" brushRef="#br0" timeOffset="913.606">21199 9264 318 0,'-1'-1'204'15,"0"0"-4"-15,0 0-45 16,0 0-49-16,0 0-25 16,-4-2-31-16,0 0-14 15,1-12-20-15,-33-31-5 16,34 24-5-16,3-2-3 0,4-7-1 15,-1-4-2-15,3-2 0 16,0 1 0-16,2-1 0 16,2-1 0-16,0 0 1 15,0 0-1-15,0 7 1 16,0 1 2-16,-1 5 1 16,1 0 1-16,1-1 0 15,-1 1-2-15,1 4-3 16,-1 3-4-16,-1 5-9 15,1 5-6-15,-1 3-16 16,0 2-2-16,0 5-5 16,-1-1 1-16,1 7 6 15,0 2 2-15,2 7 4 16,-1 5-2-16,0 8-4 16,-1 0-4-16,0 3-3 15,-1 4 4-15,2 4 16 0,3 8 7 16,-3-4 10-16,4 2 4 15,-4-2 2-15,0-3 0 16,2-4 1-16,-5-6 1 16,5-11 5-16,-2-5 6 15,-5-6 17-15,5-5 2 16,-3-4 7-16,0-1 4 16,8-2 7-16,-1-4 2 15,-3-6-2-15,5 0-5 16,-2-11-24-16,-1-4-6 0,3-12-12 15,3-1-3-15,0-1-1 16,1 1 4-16,-1 1 8 16,-5-5 5-16,-1-2 2 15,0 0-1-15,0-5 1 16,4-2-1-16,-4 1 1 16,-2-1-1-16,-4 14-5 15,-4 8-3-15,-2 13-20 16,-2 7-35-16,0 4-172 15,0 3 147-15</inkml:trace>
  <inkml:trace contextRef="#ctx0" brushRef="#br0" timeOffset="3153.828">19891 11175 205 0,'0'0'51'15</inkml:trace>
  <inkml:trace contextRef="#ctx0" brushRef="#br0" timeOffset="4217.719">19899 11170 119 0,'0'0'65'15,"0"0"-13"-15,0 0-14 16,0 0-20-16,6 9-9 15,3 11-9-15,10 34 0 16,-14-20 0-16,0 1 1 16,-1 10 6-16,0-1 4 15,-1 0 7-15,-2 1 4 0,-1-2 13 16,0-3 9-16,-3-1 13 16,-1-8 4-16,2-9-4 15,-1-6-5-15,2-9-7 16,-1 2-3-16,2-9-7 15,0 4 0-15,-1-5 0 16,1 0 4-16,-1-1 9 16,0 1-3-16,0 0-6 15,0-15-8-15,-1-43-12 16,2 23-6-16,4-3-4 16,1-2-2-16,0 7-2 15,1 2 1-15,0-3 1 16,0 7 0-16,3-1 1 15,0 2 1-15,1 6 1 16,2 5 2-16,-4 4 4 16,2-1-1-16,3 6-4 15,-7-3-4-15,5 3-11 0,-4 1-5 16,-3-1-1 0,6 5 0-16,-5-3 4 0,6 4 2 15,0 1 3-15,-3 1 0 16,3 1 1-16,-5-2 2 15,3 3-2-15,3-1-1 16,-3 4-6-16,1 4-2 16,0-1 0-16,-1 2 0 0,3 2 5 15,0 0 2-15,-4 5 1 16,0-1 1-16,-4 4 2 16,-3-4 1-16,0 3 0 15,-2 1 0-15,-6 0 1 16,-1 3-1-16,-5-4-1 15,-3 0 0-15,-3-4-2 16,1 0 0-16,-3-2 0 16,5 0 0-16,6-5 1 15,3-2 0-15,2-4 0 16,1-1-1-16,0 2-2 16,0-4-1-16,6 1-1 15,-2-1-3-15,0 0-6 16,0-1 0-16,0 0 3 15,0 0 3-15,0-1 7 16,8 0 1-16,10-2 1 16,32-8 0-16,-22 12 0 0,0 1 0 15,-2 3 0-15,0 0-1 16,-5 5-1-16,-6 1 0 16,-3 1 2-16,-2 5 1 15,-5 1 3-15,-1 0-1 16,-3 0-1-16,-1-1 0 15,-3-4 4-15,-3 2 2 16,-2-1 4-16,-2-4 1 16,-4 2-2-16,-1-5 2 15,-2-3 8-15,0 6 5 0,-1-7 6 16,0 1-2-16,-3-3-10 16,-3-1-8-16,-2 1-11 15,1 0-3-15,3-1-1 16,-2-4-2-16,-1-1-2 15,0 3-3-15,1 0-4 16,3 0-6-16,3 1-16 16,0 0-16-16,5-3-53 15,-2-1-55-15,4-4 99 16</inkml:trace>
  <inkml:trace contextRef="#ctx0" brushRef="#br0" timeOffset="4636.636">20519 11338 432 0,'37'0'99'15,"-44"2"-171"-15,5 6 19 16</inkml:trace>
  <inkml:trace contextRef="#ctx0" brushRef="#br0" timeOffset="4810.173">20536 11367 382 0,'-16'44'200'0,"12"-29"-48"0,1-1-38 16,2-4-47-16,-3 1-12 15,1-2-12-15,0 0-3 16,2 3-4-16,2-1-6 16,-1 3-16-16,1 1-7 15,2 5-13-15,-3-2-11 16,3 2-30-16,0-1-21 15,4-3-38-15,0-1-24 16,-2-8-107-16,-2-1 153 0</inkml:trace>
  <inkml:trace contextRef="#ctx0" brushRef="#br0" timeOffset="5055.515">20434 11156 1074 0,'48'30'265'0,"-40"-30"-607"16,3-4 219-16</inkml:trace>
  <inkml:trace contextRef="#ctx0" brushRef="#br0" timeOffset="5342.351">20805 10975 826 0,'-2'6'221'0,"4"4"-197"16</inkml:trace>
  <inkml:trace contextRef="#ctx0" brushRef="#br0" timeOffset="5489.957">20847 11189 423 0,'0'27'163'0,"1"-6"-118"16,-1 4-24-16,2 4-10 0,-1 0 4 16,-1 7 2-16,2 2-2 15,-2 3-12-15,-2 0-11 16,0 0-54-16,0-2-52 16,-2 4 70-16</inkml:trace>
  <inkml:trace contextRef="#ctx0" brushRef="#br0" timeOffset="5912.071">21177 11326 864 0,'-3'4'230'0,"3"6"-372"0,-1-2-8 16,-5 4 76-16,1 3 75 16,0 3 123-16,-1 1 11 15,2 1-47-15,1-2-30 16,-4 0-43-16,1-1-12 16,2 0-15-16,-2 2-11 15,6-2-30-15,0 3-21 16,-1-2-37-16,0 3-25 0,-5-6 87 15</inkml:trace>
  <inkml:trace contextRef="#ctx0" brushRef="#br0" timeOffset="6160.2">21481 11387 998 0,'8'9'290'0,"-7"7"-577"15,5 5 190-15</inkml:trace>
  <inkml:trace contextRef="#ctx0" brushRef="#br0" timeOffset="6623.96">21504 11472 446 0,'20'83'249'0,"-21"-60"-35"15,0 0-139-15,0-1-33 16,-4-6-30-16,3 2-3 16,-3-8 9-16,5-3 3 15,2 1 8-15,-2-6-4 16,-2-2-17-16,-1 1-10 0,2-2-24 15,0 0-7-15,-1 0-4 16,1 0 3-16,0 0 11 16,0-2 2-16,-5-16 2 15,-4-31 3-15,9 24 4 16,-4-1 6-16,5 4 11 16,1 1 4-16,-1 1 11 15,1 1 4-15,1-6 5 16,0 3-1-16,-2 0-5 15,3 3-3-15,0 6-5 16,-1 2-2-16,4 4-7 16,1 2-2-16,1 3-3 15,-5-1 0-15,3 4 0 16,-1 3 0-16,3 2 0 16,4 5-1-16,0 2 0 15,2 0-1-15,-2 5 1 16,0-1 0-16,-2 4 2 15,2 1 1-15,-4-2-1 0,2 1 1 16,2-3-1-16,-3 2-1 16,2 3-4-16,-1 1-5 15,-3 3-11-15,-2-3-8 16,0-2-26-16,-4-5-30 16,-2-6-94-16,0-2 111 15</inkml:trace>
  <inkml:trace contextRef="#ctx0" brushRef="#br0" timeOffset="6886.261">21100 11178 695 0,'-1'4'271'15,"1"-3"-116"-15,-2-3-205 0</inkml:trace>
  <inkml:trace contextRef="#ctx0" brushRef="#br0" timeOffset="7772.488">21974 11307 898 0,'5'4'291'16,"0"0"-357"0,7 2-49-16,-6 0-8 0,6 0 25 15,2 1 92-15,-2-3 30 16,3 5 7-16,1 0-6 16,3 1-17-16,1 1-5 0,2-1-2 15,-5-2 1-15,-6-5 13 16,0-2 10-16,0-1 21 15,-1-1 6-15,-1-1-10 16,2-2-8-16,-3-3-20 16,-2-1-9-16,1-4-6 15,-1-1-4-15,-2 0-2 16,-1-2-1-16,-3 3 0 16,0 0-1-16,-2-2-1 15,-4 2 0-15,0 0 3 16,-3 2 0-16,-4 2-3 15,-3 0 1-15,-3 1 2 16,-1-4 2-16,0 9 7 16,2 0-1-16,-3 4-2 15,2 5-2-15,-1-5 1 16,4 4 0-16,2 4 2 16,3 0 0-16,0 6 2 0,0 3 2 15,0-1 12 1,2 6 6-16,-1 4 5 0,2-1 2 15,3 8-7-15,-1-3-4 16,6-2-3-16,0 1 1 16,5 0 3-16,4 0 3 15,-2 2-6-15,4-2-4 16,-1-5-12-16,2 1-7 16,7-5-13-16,-2-3-13 0,6 1-57 15,1-4-40-15,2-6 79 16</inkml:trace>
  <inkml:trace contextRef="#ctx0" brushRef="#br0" timeOffset="8009.179">22708 11434 984 0,'0'0'190'0,"0"-6"-250"0</inkml:trace>
  <inkml:trace contextRef="#ctx0" brushRef="#br0" timeOffset="8532.789">22696 11396 332 0,'-16'-32'194'0,"11"30"-28"16,0-4-102-16,-2-3-18 15,-1-1-9-15,-1 1 8 16,0 2 20-16,-1 0 4 16,-3 0-19-16,-1-1-14 0,1 3-22 15,-3 0-10 1,1-1-14-16,0 3-14 0,-3 0-24 15,2 2-8-15,-5 4 4 16,5 3 12-16,-3 9 16 16,0 3 4-16,1 6-7 15,-5 4-2-15,5 3 6 16,-1 0 4-16,7-1 6 16,1-4-1-16,4-6-27 15,5-2-16-15,2-4-7 16,4 0-7-16,4 0 22 15,2 0 16-15,3-6 16 16,1-2 12-16,2-6 11 16,1-2 5-16,-1-2 7 15,5-3 0-15,-5-2-2 16,-3-3-1-16,2-2-3 16,-7 3 1-16,2-4 5 0,1-1 1 15,-5-1-3-15,-1-2 2 16,-4-2 4-16,4 4 5 15,-5 1 8-15,2 4-1 16,-2 5-7-16,-2-2-2 16,2 6-2-16,1-1 1 15,0 3 6-15,-1 1 0 16,-1 0-3-16,0 0-6 0,0 0-21 16,0 0-11-16,1 11-24 15,1 14-18-15,6 31-49 16,-3-27-54-16,-3 0 98 15</inkml:trace>
  <inkml:trace contextRef="#ctx0" brushRef="#br0" timeOffset="8800.508">22692 11243 886 0,'29'86'330'15,"-28"-77"-381"-15,2 6 5 16</inkml:trace>
  <inkml:trace contextRef="#ctx0" brushRef="#br0" timeOffset="9187.445">22726 11403 466 0,'5'123'197'16,"-5"-97"-115"-16,2-3-44 16,0 0-34-16,-2-1-2 0,0-6 11 15,0-1 13-15,0-1 11 16,0-6-2-16,0-1-20 15,3-2-19-15,-3-2-36 16,2-1-14-16,-2-2-16 16,0-1-1-16,0 0 19 15,0 0 17-15,0-1 33 16,0 1 18-16,2-4 20 16,5-15 3-16,8-35-2 15,-13 27-4-15,-2 0 0 16,1 2 1-16,-1-4-3 15,-1 0-4-15,1-5-12 16,0 2-6-16,2 2-3 16,4 2-2-16,4 5-3 15,0 1-1-15,4 5 0 16,-1 3 0-16,2 3 2 0,0 2 5 16,1 3 11-16,5 2 6 15,1 6 6-15,5 3-5 16,4 7-11-16,0 3-9 15,7 4-34-15,-3 3-32 16,0 4-92-16,-4 3 95 16</inkml:trace>
  <inkml:trace contextRef="#ctx0" brushRef="#br0" timeOffset="11105.913">20125 11939 283 0,'30'7'83'16,"-29"-7"-113"-16,0 0-13 16,-1 1 14-16,-1-1 22 15,0 0 46-15,0 0 2 16,-1 0-9-16,1 0-8 15,0 0-19-15,0 0-1 16,0 0 12-16,0 0 17 16,0 0 43-16,-1 0 16 0,1 0 10 15,0 0-7-15,0 0-24 16,0 0-7-16,0 0-14 16,-1 0-6-16,1 0-15 15,0 0-5-15,0 0-8 16,0 0-2-16,0 0-4 15,0 0 0-15,-1 0 6 16,1 0 4-16,0 0 5 16,0 0 0-16,0 0-9 15,0 0-4-15,0 0-8 16,-1 0-2-16,1 0-2 16,1 0-1-16,0 0 1 15,0 0 1-15,6 4 0 16,12 6 0-16,37 13 2 15,-32-19 1-15,5-2 5 16,1 0 2-16,6 0 4 16,2 0 4-16,4-2 9 0,3-2 4 15,1 0-1-15,3 1-2 16,2-5-11-16,-2 2-3 16,5-3-6-16,1 0-1 15,0 1-4-15,-2 1-1 16,-2 2 4-16,-2-1 3 15,-8 2 9-15,1-1 3 16,-6-2 2-16,2 2-1 16,4-5-7-16,1 3-2 0,2 2-5 15,-2-3-3-15,0 5-2 32,-2-2 1-32,-2 2 0 0,-1 2 2 0,-6 2-1 15,2 0 1-15,-8 1 2 16,4-1 2-16,-3 2-1 15,2-2 0-15,3-1-4 16,0 1-1-16,1-3-2 16,0 0 0-16,6 0 0 15,-1-2-1-15,2 1 0 16,1 1 0-16,-4 0-1 16,-3 0 1-16,0 0-2 15,-2 0 1-15,-3 0 2 16,0 0-1-16,4 0 0 15,-3 0-1-15,1 1 1 16,5 3 2-16,-6-3 2 0,4 1 2 16,-1 1-2-16,2-3-2 15,-1 2-2-15,3 1-1 16,-1 0 0-16,-4 0 0 16,-4 1 0-16,-2-1 0 15,-9-1 1-15,1 2-1 16,-4-1 0-16,2 0 0 15,0 1 0-15,0 0-1 16,-2-2-1-16,-4 2-4 0,-1-3-20 16,-4 0-17-16,2 0-57 15,2 0-45-15,0-1-216 16,4-1 233-16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4T17:42:21.1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20904 2938 430 0,'-23'-18'61'0,"-6"-1"-85"16</inkml:trace>
  <inkml:trace contextRef="#ctx0" brushRef="#br0" timeOffset="148.601">20607 2790 199 0,'-15'-12'67'0,"2"3"-68"16,4 1-12-16,3 2 3 16,-2 3 0-16,2 1 7 15,4-1 3-15,-6 2-6 16,1 0-6-16,-2 0-39 16,-4 1 34-16</inkml:trace>
  <inkml:trace contextRef="#ctx0" brushRef="#br0" timeOffset="1528.763">20475 2745 197 0,'0'0'89'0,"0"0"-43"16,0 0-23-16,0 0-16 16,0 0 0-16,0 0 10 15,0 0 8-15,0 0 16 16,3 3 3-16,-2 0 7 16,2 3 4-16,-3-5 4 15,0 0-4-15,0-1-8 16,0 1-9-16,0 0-11 15,1 3-2-15,2 0-4 16,-1 1-1-16,-1-2-5 16,0 0 3-16,-1-3 19 15,0 0 9-15,0 0 17 16,0 0-1-16,0 0-21 16,0 0-11-16,-1 0-22 15,0 0-4-15,0 0-5 16,-6 3-2-16,-8 0 0 15,-29 31 1-15,31-31 2 16,1 1 2-16,-1 0 0 0,3 0 0 16,-3-1-1-16,3 3 0 15,-1 0-1-15,1 2 0 16,1 0-1-16,-1 0 0 16,4 1 1-16,-1-4 0 15,1 1 2-15,1-1 3 16,2-3 14-16,2 1 8 15,1-3 11-15,0 0 2 0,0 0-9 16,-2 0-8-16,1 0-10 16,0 0-4-16,1 0-1 15,-1 0 0-15,1 0 0 16,0 5 0-16,0 2 1 16,0-3 3-16,0 2 6 15,0-1 0-15,0-2 2 16,1 3-3-16,0-4-3 15,0 0 0-15,1 1 2 16,7 0 0-16,2-2-1 16,2 3-1-16,31 28-3 15,-30-32-1-15,0 5-2 16,0-4-1-16,1 1-2 16,0-2-2-16,-1 0-1 15,2 1 1-15,3-2 2 16,0 1 1-16,0 0 0 0,-2-1-1 15,1 2-2-15,-5-1-1 16,3-1 0-16,4 1-1 16,-5-1 2-16,4 0-1 15,-2 2 0-15,-2-1 0 16,1-1-1-16,2 1-1 16,-1-1 1-16,0-2 1 15,0 3-1-15,-1 0 0 16,3-2 0-16,-2 1-1 0,4 1 1 15,1-1-1-15,3 1 0 16,3 0 0-16,2-3 0 16,0 0 1-16,0 2-1 15,-2 1 0-15,-3-1 1 16,-5 2-1-16,0-2 0 16,-2-2 0-16,3 3 0 15,2-1 0-15,3 1 0 16,2 1 0-16,-1-1 0 15,1 0 1-15,2 1-1 16,-4-2 0-16,4 1 0 16,-2 0 0-16,-1 0 1 15,1 1 0-15,-6-1-1 16,0 0 0-16,-2 0 0 16,-2 0 0-16,-3-1 0 15,1 4 0-15,-4-1 0 16,0 2 0-16,3 0 0 0,-2 1 0 15,2-3 0-15,-2-1 1 16,2-1-1-16,1 0 1 16,0 2 0-16,2-3 0 15,-2 2-1-15,1-1 1 16,-1 0-1-16,0-1 1 16,-1-1-1-16,0 1 1 15,0 0-1-15,-1-1 1 16,-2 4-1-16,0-2 0 15,-6-3 1-15,-3 3-1 0,-1-1 0 16,-2 1-5-16,0 0-13 16,0 0-10-16,-1 0-41 15,0-1-25-15,0 0-47 16,0 0-17-16,-10-5-13 16,-4-7-11-16,-28-27 124 15</inkml:trace>
  <inkml:trace contextRef="#ctx0" brushRef="#br0" timeOffset="2637.457">21554 2652 992 0,'-2'-3'255'16,"4"0"-365"-16,0 4-165 16,-2-2 29-16,0 1 176 15,0 0 84-15,0 0 102 16,0 0-27-16,0 0-75 15,0 0-1-15,0 0 7 16,0 0 6-16,0 0-1 16,0 0-6-16,0 0-8 15,12 8-6-15,4 1-3 16,27 18 2-16,-23-19 2 16,1-1 1-16,0 2 2 15,1-1-1-15,-2 2 2 0,-1 2 0 16,0 2-2-16,0-3-2 15,1 5-3-15,-2-4-2 16,-3-4 1-16,-3 3-1 16,-3-4 0-16,-1 0 0 15,1 4 0-15,0-6 0 16,-1 0 0-16,0 1 0 16,-3-2 1-16,4 1-1 15,-3 2 2-15,-1-1 0 0,0-3 3 16,-2-1 0-16,-2 1 2 15,-1-3 0-15,0 0 1 16,0 0 3-16,0 0 2 16,0 0 1-16,0 0-2 15,0 0-2-15,-1 0-2 16,0 0 0-16,0 2 0 16,-1 3 1-16,0-3 1 15,0 3 3-15,0 2 2 16,-1-4 0-16,0 5-1 15,1-2-3-15,-2 0-3 16,1 1-1-16,0-3-1 16,-1 3-1-16,-1 2 1 15,1 0 4-15,-15 28 3 16,17-27 2-16,-5-1 0 16,1 1-4-16,-2 3-1 0,-1-3 0 15,2 4 0-15,-2 0 0 16,1 1-1-16,-3 5-3 15,1 0-1-15,5 2 0 16,0 2 2-16,0-4 1 16,3 0 0-16,-5-2 2 15,4-1-2-15,0-2-2 16,2-3-2-16,0-2-1 16,-1-2-1-16,1 0-1 0,1 0 0 15,-1 0 0-15,-1-4 0 16,1-2 1-16,0-2-1 15,-1 0 1-15,1 0-1 16,0 0 0-16,1 0 0 16,-1 0-1-16,1 0-6 15,0 0-12-15,-1 0-90 16,0 0-222-16,0-1 221 16</inkml:trace>
  <inkml:trace contextRef="#ctx0" brushRef="#br0" timeOffset="4348.346">21805 1154 62 0,'-2'0'15'0</inkml:trace>
  <inkml:trace contextRef="#ctx0" brushRef="#br0" timeOffset="5405.942">21803 1159 23 0,'0'0'28'15,"0"0"11"-15,0 0 11 16,0 0 7-16,0 0-1 16,0 0-7-16,0 0 1 15,0 0-1-15,0-2-4 16,0 1-2-16,0 0-9 16,0 0-4-16,0 0 3 15,0 0 2-15,0 0-1 16,0-1 3-16,0 1-4 15,0 0-4-15,-1 0 0 16,0 0-4-16,0 0-9 16,0-1-2-16,1 1-9 15,0 0-3-15,0 0 0 16,0 0 0-16,0 0 2 0,0 0 0 16,0-1 4-16,0 1 1 15,0 0 1-15,0 0-2 16,0 1-2-16,0 0 1 15,0 0 4-15,0 0 4 16,2 5 7-16,2 14 0 16,-3 32-2-16,-6-28-4 0,-3 1-5 15,1 0-4-15,2 3-3 16,-1 1-1-16,1 0-1 16,-1 0 2-16,3 1 2 15,0 1 2-15,2 1 2 16,0-3 1-16,0 4 1 15,1-1-1-15,0-3-1 16,0 3-2-16,2-6-2 16,1 2-2-16,3 0-1 15,1 1 0-15,1 1-1 16,1-1-1-16,-1-4 1 16,1-1 0-16,-1 0 3 15,2-1 1-15,-2-3 0 16,0 0 0-16,1-4-4 15,-4 0 0-15,1 0 1 16,-3-1-1-16,2 2 1 16,0-2 0-16,-3 3 0 0,3 0 1 15,-3 0 0-15,0 3-1 16,2-4 4-16,-1 2 1 16,-1-2 0-16,2 0 1 15,-2 2-4-15,-1 3-1 16,2 2 0-16,-2 2 2 15,2 0 1-15,0-3-1 16,-1-2 0-16,3 3-1 16,-4-4-1-16,0 0 1 15,-1-4-1-15,-2-5 1 0,2 2 0 16,1 0-1-16,-1 3 0 16,0 2 1-16,0-2-1 15,-1 1 1-15,-1 0 0 16,1 4-1-16,0-3 1 15,1 3 0-15,0-2-2 16,-1 0 0-16,0-6-1 16,-3 1 0-16,1 2 0 15,-1 1 0-15,1 4 1 16,-3-2 0-16,2-1 0 16,-2 3 1-16,0 1 0 15,1-3-1-15,0 1-1 16,1-7 0-16,1 0-1 15,0-1 0-15,1 1 0 16,0-4-1-16,0-1 1 16,0-2-1-16,1-2 1 0,1 2 0 15,0-5-1-15,0 0-5 16,0 0-38-16,0 0-36 16,0 0-129-16,0 0 130 15</inkml:trace>
  <inkml:trace contextRef="#ctx0" brushRef="#br0" timeOffset="5646.3">21659 2154 875 0,'-22'6'219'0</inkml:trace>
  <inkml:trace contextRef="#ctx0" brushRef="#br0" timeOffset="6368.548">21632 2344 481 0,'7'1'223'0,"2"-1"-49"15,3 0-167-15,3-2 0 16,-2 3-7-16,0 3 0 16,-3 0 2-16,-3 0 1 15,0 2 2-15,0 0-1 16,-1 7 2-16,1-2-2 15,1 4 1-15,-1 2 0 16,-1 1 1-16,4 1-1 16,-1 1-1-16,1 3-1 0,1 2-2 15,-3 1 0-15,-1-2 0 16,-4-1 0-16,-1 1-1 16,0 2 1-16,-4 2-1 15,2 1 1-15,-1 0-1 16,0-2 0-16,1-4 1 15,-1-3 0-15,-1-5 0 16,2-2 0-16,0-4 0 16,2 2 0-16,-2-4 0 15,1 2-1-15,-1-5 1 16,0-1 1-16,1-2 1 16,-2-1 1-16,1 0 1 15,0 0 0-15,0 0 5 16,0 0 3-16,0 0 7 0,0 0 2 15,0 0-2-15,0 0-3 16,0 0-5-16,0 0-2 16,0 0 0-16,0 0 1 15,0 0 11-15,0 0 5 16,0 0 6-16,0 0 0 16,-1 0-11-16,1 0-6 15,0 0-6-15,0 0 0 16,0 0 8-1,0-1 2-15,0 0 5 0,0-1 0 0,0 1-7 16,0 0-2-16,12-12-6 16,32-33-2-16,-26 19 1 15,1 0 3-15,3-5 5 16,-1-2 2-16,0 1-1 16,0 1-2-16,2 2-4 15,0-3-2-15,-5 7-1 16,1 2-1-16,-7 4 1 15,0 7-3-15,-3 5-8 16,-1 1-10-16,-1 5-24 16,-2 0-22-16,-2 0-73 15,-3-1-88-15,0 2 140 16</inkml:trace>
  <inkml:trace contextRef="#ctx0" brushRef="#br0" timeOffset="8917.025">21769 1144 187 0,'-17'41'70'0,"18"-43"-58"16,0-2-12-1,0 3-8-15,-1 0 2 0,0 0 6 16,0 0 2-16,0 0 14 16,0-1 7-16,0 1 10 15,0 1 1-15,0-1-8 16,0 0-5-16,0 0-8 16,0 0-3-16,8-11-4 15,7-6-2-15,27-31-1 16,-26 26 3-16,-2 4 6 15,-2-2 2-15,4 4 1 16,-1 2-3-16,1 0-4 16,1-3 0-16,-2 3-3 15,-2 0 0-15,2 3-2 16,-2 4-1-16,-1-5 1 16,1 0 1-16,-2-2 9 0,4 3 5 15,-3 0 5-15,2 1-2 16,1 0-8-16,1 1-6 15,4-1-5-15,0 3-1 16,0 5 0-16,-1-1 0 16,-2 2 1-16,-1 1 0 15,-2-1 0-15,-1-1-1 16,-3 0 0-16,-2-1 1 16,-3 1-3-16,-1 0-13 15,-4-1-120-15,0 3 97 16</inkml:trace>
  <inkml:trace contextRef="#ctx0" brushRef="#br0" timeOffset="9835.932">21904 760 181 0,'7'-4'87'16,"-2"2"-15"-16,-2 0-66 15,-1-1-3-15,-2 2 5 16,0 0 7-16,0 0 16 15,0 0 8-15,0 0 7 16,7-3-1-16,8-2-12 16,29-16-8-16,-29 11-9 15,4 2 0-15,3-4 3 16,7 7 2-16,0-5-1 16,3-3-5-16,0 0-7 15,-2-2-1-15,5 3 4 16,-2 2 4-16,-1 4 8 15,-1 1 0-15,-4 1-4 16,-4-1-5-16,-4 2-8 16,-5 1-3-16,-9 0 0 15,0 3 0-15,-3 0 6 0,-2 0 0 16,0 0 2-16,0 0-1 16,0 0-3-16,0 0 0 15,-1 0 0-15,0 0 1 16,0 5 2-1,-3 5 0-15,0 0-1 0,-2 1 0 16,-12 28-3-16,13-28-2 16,-2-3 0-16,1-1 3 15,3 1 4-15,1 0 2 16,2 2-1-16,-3 0-2 0,0 3-6 16,-3 3-1-16,0 2-1 15,0 0-1-15,1 4 1 16,-3-1-1-16,-2 1 0 15,0 3 0-15,-3-1 1 16,1-1-1-16,-3 3 1 16,1 1-1-16,2 3-1 15,1 4 0-15,3-3 0 16,0 0 0-16,2-2 0 16,1-4 0-16,4-3 0 15,0-1 0-15,1-7 0 16,1-1-3-16,0-2-10 15,-1-5-19-15,0-4-66 16,0 0-63-16,0-3 98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4T17:44:21.1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20373 2974 340 0,'-3'2'74'0,"0"3"-158"15,-1 1-5-15,2 0 28 16,-1 2 50-16,-1-8 67 15,4 1 17-15,-1 0 21 16,1-1-2-16,0-1-1 16,0 0-4-16,0 0-15 0,0 0-13 15,-1-1-15-15,0 1-12 16,0 0-17-16,-1 0-5 16,1 0-8-16,0 0 0 15,0 0 4-15,0-1 11 16,0 1 14-16,0 0 3 15,-1 0-4-15,1 0-8 16,0 0-13-16,0-1-2 0,0 1-4 16,0 0 0-16,-1 0-1 15,1 1-1-15,0 0 3 16,0 0 2-16,0-1 8 16,0 1 1-16,0 0 2 15,-1 0-4-15,2 0-5 16,0 0 0-16,0-1-5 15,0 1-2-15,0 0-1 16,0-1-1-16,0-1 1 16,5 1 1-16,10-1 0 15,2 0 1-15,33-8-1 16,-27 8-1-16,7-3 0 16,-2-1 0-16,2-2-1 15,-2 1 1-15,-3-3-2 16,2 3 1-16,-1-1-1 15,2-3 0-15,2 4 0 0,3-5 1 16,2 7-1-16,1-1 0 16,1-2 1-16,2 3-2 15,-4-2 0-15,-2 3 0 16,0 3 0-16,-3 1 1 16,-5 2 1-16,1-1 0 15,-4 1 1-15,-1-1-1 16,-1 2 1-16,-7-2 0 15,4 2 0-15,-2-1 0 16,4 1 0-16,1-1 0 0,-1 3 0 16,1-2 1-16,1 3-1 15,-2 1 1-15,3-6 0 16,-1 3 0-16,1-2-1 16,-1-1 0-16,-4 4 1 15,-1 0-1-15,-2 0 0 16,0 3 0-16,-5-3 0 15,4-2 0-15,-3 2 0 16,0-3 0-16,4 6 0 16,-2 3 0-16,5-2 0 15,3 1 0-15,-2 1 0 16,5-2 0-16,-1 0 0 16,-6-1 0-16,3-2 0 15,-3 2 1-15,0-1 0 16,5-1 1-16,-3-2-1 15,-2-1 1-15,-1-2 1 0,-3 1 2 16,-3-2 5-16,-1-1 0 16,-3 0-1-16,-1-2-3 15,-3 3-4-15,-1 0 0 16,0 0-3-16,0 0-2 16,0 0-9-16,0-1-8 15,0 0-26-15,0 0-18 16,0 0-59-16,6-13-37 15,1-2 100-15</inkml:trace>
  <inkml:trace contextRef="#ctx0" brushRef="#br0" timeOffset="883.343">21650 2562 525 0,'-63'78'148'0,"66"-78"-181"16,7 1-11-16,-5 3 5 15,4 0 28-15,3 3 10 16,-4-3 7-16,6 0 1 0,3 4 2 16,-1-1 0-16,7 0-1 15,1 0-1-15,3-2-2 16,2 2 1-16,3-3 4 16,0-1 1-16,-2-2 0 15,-1-2-2-15,-2-3-4 16,-2 4-2-16,-5-1-1 15,-7 3-2-15,-1 2 0 16,-3-1-1-16,-2 5-1 16,0-5 0-16,-4 6 0 15,-1-3 0-15,-2 2 0 16,1 3-1-16,-1-3-2 16,-1 3-1-16,1-1 2 15,-5 1 2-15,-5-1 9 16,0-1 3-16,-3 0 1 15,1 0 0-15,-3 3-6 0,-2-1-1 16,-2 1-1-16,-1 1 0 16,2-3 7-16,3-1 4 15,-1 4 8-15,1-2 2 16,-4 3-1-16,-1 2-2 16,-1-3-7-16,2 2-2 15,1-1-5-15,3 0-2 16,0 1-1-16,0-5 0 15,-3 0 0-15,3 1 0 0,-3-2 0 16,0 0 1-16,3 4 0 16,-1-3 0-16,5 4-1 15,-1 2 0-15,4-3-3 16,0 0 1-16,2-3-2 16,0-3 0-16,-1 0 1 15,2 1-1-15,-1-1 0 16,0-1 0-16,4 1-22 15,-3-4-59-15,-2-5 55 16</inkml:trace>
  <inkml:trace contextRef="#ctx0" brushRef="#br0" timeOffset="1528.376">20992 2315 268 0,'49'50'100'16,"-48"-49"-71"-16,3 3-19 15,3 4-5-15,4 2 0 16,2 1-1-16,0 3 0 16,5 3 2-16,-2 3 0 15,7 6-1-15,2 5-3 0,-5-1-2 16,5 0-1-16,-6-3-3 15,0-4-3-15,-6-2-55 16,-1-4-42-16,-3-2 63 16</inkml:trace>
  <inkml:trace contextRef="#ctx0" brushRef="#br0" timeOffset="2036.889">21236 2352 60 0,'-61'47'26'0,"56"-41"-11"15,1-3-3-15,3 4 0 16,-2-2 0-16,2 3-2 16,0 3 1-16,-1 6 2 15,-3-2 0-15,-2 8 2 16,-1 2 0-16,-7 3-6 15,-1 3-2-15,-1 1-5 16,1 4-2-16,-3 2-7 16,2 0-51-16,4-6 42 15</inkml:trace>
  <inkml:trace contextRef="#ctx0" brushRef="#br0" timeOffset="2921.234">22064 1102 258 0,'1'-3'39'0,"4"-5"-15"15</inkml:trace>
  <inkml:trace contextRef="#ctx0" brushRef="#br0" timeOffset="3651.37">22082 1070 18 0,'0'-1'19'16,"0"0"5"-16,0 1 10 16,0 0 3-16,0 0-2 15,0 0-3-15,0 0-2 16,0 0-2-16,5 10 0 16,-2 0-1-16,-1 2-9 15,-1 29-3-15,-5-28-2 16,2 7 1-16,-1-1 5 15,0 1 3-15,-1 1 2 16,-2 0 1-16,2 6-2 16,-3 4-4-16,2-1-3 15,-2 4-1-15,1-3-3 16,3-4-1-16,0 3 0 0,2-4-1 16,-1 1-1-1,-1 1-3-15,3-1-2 0,0 0-2 16,-3-1 2-16,1-1 0 15,-3 1-1-15,3 2 0 16,2 4-1-16,0 0-1 16,1 0 0-16,-1 0 1 15,-2-4-1-15,2-1 0 16,1-1 1-16,7-3 0 0,0 0 2 16,-5-2 0-16,3 2 3 15,-6 1 1-15,2 2 9 16,3 4 6-16,-4-3 5 15,4 2 2-15,-1 1 0 16,-4-3-1-16,5 2 0 16,-3 0-2-16,-2-4-10 15,0 1-6-15,0-1-7 16,0-4 0-16,0-3 1 16,0 0 1-16,-1-3 3 15,1 2 0-15,-2 4 0 16,2 4-1-16,-6 5-3 15,-1 2-2-15,1-2 0 16,0-4-1-16,3-2 0 16,0 0 1-16,-3 0 0 15,0 0 0-15,1-1 0 16,0 1 0-16,-1-1-2 16,-1 0 0-16,0-7-1 0,0-4 0 15,7-3 1-15,0-6 0 16,2 2 0-16,1-2-3 15,-4-4-48-15,0 0-54 16,0 0-92-16,-5-21 111 16</inkml:trace>
  <inkml:trace contextRef="#ctx0" brushRef="#br0" timeOffset="4236.74">21968 2310 459 0,'-1'0'134'0,"0"0"-168"15,0 0-1-15,-5 6 9 16,4 7 16-16,-3-3 18 15,-28 27 3-15,32-25 7 16,1-1 1-16,1 4 1 16,1 1-2-16,4 3-5 15,1 1 0-15,4 6 3 16,-2 4 2-16,2-1 0 0,-1-3-1 16,-3-2 0-16,5 2 0 15,-3 1 1-15,0 3 1 16,-2-1-2-16,2 1-2 15,-1-5-2-15,1-1-2 16,3-5 1-16,-3-5 6 16,-1-6 15-16,-1-1 4 0,-1-5 5 15,-3 3-2-15,3-3-3 16,-1-1 2-16,-4-1 11 16,-1-1 3-16,0 0-5 15,0 0-7-15,2-1-19 16,12-9-7-16,32-44 1 15,-27 24 3-15,-4-4 6 16,0 1-1-16,-3 2-9 16,1 5-6-16,-3 1-11 15,1 2-4-15,-1 0-17 16,1 2-11-16,-2-1-40 16,-3-1-27-16,0-2-59 15,0-2-29-15,0-6-52 16,2 1 141-16</inkml:trace>
  <inkml:trace contextRef="#ctx0" brushRef="#br0" timeOffset="4447.68">22488 1567 580 0,'8'-21'145'0</inkml:trace>
  <inkml:trace contextRef="#ctx0" brushRef="#br0" timeOffset="4931.125">22446 1743 53 0,'-5'30'48'0,"8"-6"16"16,5-2 0-16,5-8-3 16,3-1-1-16,2-6-1 15,0-3-9-15,3-4-23 16,-2-5-7-16,0-8-17 15,2 0-2-15,-2-3 2 16,1-5 0-16,-2 2 6 16,-4-3 5-16,-4 3 6 0,-2 3 2 15,-3 2 0-15,-1 3-2 16,-2-1 0-16,-2 3 6 16,-1 2 8-16,-2 1-2 15,-1 5-10-15,0 1-9 16,3 0-15-16,0 0 0 15,0 0 1-15,0 0 1 16,-2 7 4-16,-1 9 2 16,-3 35 0-16,5-24 2 0,0 9 6 15,1 5 4-15,-1-1 3 16,0 2 1-16,-1-3-7 16,2 2-5-16,1 8-1 15,-2-3-1-15,1 5-1 16,-2-2 3-16,-1 2 13 15,-1 2 0-15,1-7 0 16,-1-2-3-16,-1-14-19 16,2-1-3-16,-4-7-51 15,-1-6-53-15,3-6 66 16</inkml:trace>
  <inkml:trace contextRef="#ctx0" brushRef="#br0" timeOffset="5654.279">21950 1072 610 0,'2'-7'48'16,"-2"6"-108"-16</inkml:trace>
  <inkml:trace contextRef="#ctx0" brushRef="#br0" timeOffset="7313.649">22140 1049 30 0,'-1'0'31'16,"0"0"20"-16,0 0 9 16,-1 0-9-16,1 0-8 15,0-1-19-15,0 0-7 16,-3 0 7-16,2-1 1 16,-2 1 1-16,-2 0-5 15,5 0-12-15,-3 0 1 16,0 0-1-16,1 0-1 15,-2 1-1-15,0 0-1 16,4 0-1-16,0 0 4 0,-1 0 18 16,1 0 11-16,0 0 15 15,0 0-2-15,1 0-11 16,0 0-7-16,0 0-5 16,9 1 2-16,6-1-1 15,27-1-2-15,-27-3-7 16,-4 0-4-16,2-3-3 15,2 0-2-15,0-1-2 16,0 1-1-16,3-3-1 16,2 2-2-16,0-1-2 15,1-2 1-15,-3-1-2 16,-3-1 0-16,2 2-1 16,0 1 0-16,-1 0-1 15,3 3 0-15,-3 2 0 16,-1-1 1-16,1-1-1 15,-1-3 1-15,-3-2-1 0,-1 1 0 16,2-2-1-16,0 2 0 16,-2 3 1-16,3-2-1 15,1 4 1-15,-2-2-1 16,3 2 1-16,-1 2 0 16,-1-1 0-16,-1 2 0 15,1-3 1-15,1 3-1 16,0-3 0-16,1 1 0 0,2-1 0 15,1-1 0-15,-1 2 0 16,2-5 1-16,-1 4-1 16,-1 1 1-16,-2-5 0 15,0 4 1-15,2-3 0 16,-2-2-1-16,2 3 1 16,-3 1-2-16,0 0 0 15,-1 2 0-15,-7 0 0 16,1 0-1-16,-6 4-4 15,3-1-6-15,0 1-25 16,-5 0-31-16,-2-1-56 16,1 1-16-16,0 0 4 15,-1-2 30-15,-13-9 40 16,-30-28 44-16</inkml:trace>
  <inkml:trace contextRef="#ctx0" brushRef="#br0" timeOffset="7871.901">22382 583 363 0,'-1'-3'82'0,"6"-2"-139"0,5 4-41 15,4 5 1-15,2-4 44 16,-1 3 29-16,3-1 57 16,2-2 11-16,0 4 18 15,1-3 4-15,5-1-11 16,3 1-3-16,3-2-13 16,-1-1-3-16,-2 1-9 15,0-3-6-15,-3 3-2 16,1 0-5-16,-1-2-6 15,-2 2-2-15,1 0-2 16,-2 0 2-16,-3-1 3 16,2 1 0-16,-4-2 0 15,2 2-3-15,-2 1-4 16,0 2-2-16,-3 2 0 16,0 0-1-16,-4 5 0 15,-2-3 0-15,-2 8 1 0,-2 0 0 16,0-1 0-16,-3 6 1 15,2 3 1-15,-3 0 0 16,1 6 1-16,-3-4 1 16,0 1 1-16,-3 4 0 15,-1-2 1-15,-2 2 0 16,0-3-2-16,0-3-2 16,0 3-1-16,-2-6 0 0,1 0-1 15,-1-2-27-15,4-7-74 16,-1-6-58-16,3-2 89 15</inkml:trace>
  <inkml:trace contextRef="#ctx0" brushRef="#br0" timeOffset="8264.855">22291 424 577 0,'10'-10'112'0,"-2"8"-145"16</inkml:trace>
  <inkml:trace contextRef="#ctx0" brushRef="#br0" timeOffset="8590.98">22251 453 105 0,'-129'43'62'0,"94"-33"-10"15,4 2-13-15,2 1-21 16,0 0-6-16,2 4-5 16,0 3 3-16,1 4 4 15,2 2 1-15,7 4 0 16,3 0-3-16,5-2 2 0,1-1 9 16,5-3 19-1,1-4 7-15,6 0 9 0,2-1-2 16,6-3-3-16,3-1-3 15,8-6-6-15,2-1-6 16,2-2-11-16,3-1-5 16,-4-4-7-16,1-3-3 15,1-3-3-15,-4-1-3 16,-2-3-4-16,-4 5-6 16,-6 0-64-16,-3 0-58 0,-2 1 77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4T17:46:55.0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16624 3734 74 0,'0'0'30'16,"0"0"-15"-16,0 0-2 15,0 0 3-15,0 0 2 16,0 0-1-16,0 0 0 0,0 0-2 16,0 0 2-1,0 0 5-15,0 0 4 0,0 0 0 16,0 0-1-1,1 4-5-15,1 1-2 0,0 5-4 16,2 2-1-16,5 30-5 16,-10-25-2-16,-1 2-2 15,-1 1-2-15,3 6 0 16,-1 0-1-16,0 1 0 16,-3-3 2-16,0 1 0 15,-3 6-1-15,-2 11 0 16,1 7 0-16,-5 3-2 15,1 4 1-15,3-1 3 16,-2-5 2-16,3-1 9 16,1-6 2-16,2-4 1 15,3 7 0-15,2 6-6 0,0 3-1 16,0 5-3 0,0 3-4-16,-1-5-2 0,-4 2 0 15,-2-1-1-15,-2-2 1 16,-2 3 2-16,6-3 9 15,0 3 18-15,1-2 5 16,0-5 2-16,1-4-8 16,-2-1-18-16,2 3-5 15,-3 7-5-15,0 1 0 16,-2 0-1-16,0 0 1 0,0-6 2 16,-1 0 1-16,-1-10 8 15,3-6 5-15,-1-6 2 16,3-3-1-16,1-6-8 15,0-5-6-15,1-4-16 16,3-7-30-16,0-3 27 16</inkml:trace>
  <inkml:trace contextRef="#ctx0" brushRef="#br0" timeOffset="2170.72">16673 3878 271 0,'0'-3'118'0,"-1"2"-54"16,2 1-60-16,-1 0-6 16,0 0-6-16,0 0 1 15,-1 0 7-15,1 0 6 16,0 0 1-16,0 0 0 15,0-2-4-15,0 1-2 16,13-4 2-16,4-2 4 16,30-13 5-16,-29 14 3 15,2 2 0-15,6-2-3 16,1 1-3-16,4 0-1 0,3-2 1 16,2 3 0-16,2 0 3 15,-1-2 3-15,3 1 5 16,3-1 3-16,1 4 4 15,-2 2-1-15,2-1-6 16,-5-3-3-16,5 0-8 16,5-3-2-16,2 4-2 15,4 1 1-15,0 1 6 16,-2 0 6-16,0-2 6 16,2-4 0-16,-1-1-3 15,4 1-6-15,3-4-5 16,-2-1-1-16,3 0-1 15,-2 2 0-15,-1 3-1 16,-4 1-1-16,-4 3-3 16,0-3-1-16,-3 2-1 15,3 1 0-15,-2 2 0 0,-3-3 0 16,-1 2 0-16,3 0 1 16,-3 3-2-16,-2 3 1 15,-7 7-1-15,0-1 0 16,-7 4-1-16,1-1 1 15,-3 1 0-15,-1-2 0 16,-2 4 0-16,-3 2 0 16,-3-2 1-16,-3 8 1 0,1-6 2 15,2 4 0-15,2-1 0 16,1-4-1-16,2 3-2 16,-2-4 1-16,-4 0 0 15,-2-1 2 1,-5-4 8-16,-1-3 4 0,-4 0 5 15,2 3 1-15,-4 4-2 16,2 4-1-16,-4 6-2 16,1 5-2-16,-4 7-2 15,-3 3 2-15,0 2 4 16,-2 2 5-16,1 6 6 16,-2 5 1-16,0 0 1 15,-2 5-2-15,0 8-8 16,1 2-3-16,-3 12-7 15,0 0-2-15,3-7-1 16,-1-3-2-16,5-5-1 0,2-2 0 16,1-3 1-1,4-1 0-15,0 1 0 0,-1-4 0 16,0-3-2-16,0 0-2 16,0-5-1-16,3 5-2 15,-1-8 1-15,4-2 0 16,-1-1-1-16,0-3 1 15,1-1-1-15,0 0 0 16,-3-10 0-16,2-5 1 16,-1-8-1-16,-3-4 0 0,1-6 0 15,-1-2 0-15,-4-3 1 16,2-2 0-16,0 0 2 16,0 0 0-16,0 0 1 15,0 0-1-15,0 0 0 16,0 0 0-16,0 0 0 15,0 0 0-15,0 0 4 16,-1 0 2-16,0 0 4 16,0 0 0-16,0-1-5 15,-8 0-2-15,-19-3-5 16,-30-6 0-16,23 3 0 16,0 1 1-16,0 0-1 15,-3-2 0-15,8 4 1 16,-4-5 2-16,-2 1 7 15,0 3 2-15,-10-3 0 16,-1-1-1-16,-7 6-8 0,-2 2-2 16,0 1-2-16,2 1 1 15,1 1-1-15,1-2 1 16,5 4 1-16,-2-4-1 16,-2-1 2-16,-3 1-1 15,-5-4 0-15,-2 3 0 16,4 1-1-16,2 0 0 15,6 0 2-15,-3 0 1 16,-2 0 1-16,0 1 2 16,-7 1-2-16,3 3-1 0,-1 1-1 15,5 2 0-15,4-2 0 16,3-2 0-16,9 1-1 16,-3-3 0-16,4 3-1 15,0-1 1-15,1 0 0 16,1-2-1-16,3-1 0 15,0-2 0-15,4-1 0 16,5 3 0-16,7 1-1 16,0 1 1-16,3 1-1 15,3 0 0-15,-2 0 1 16,3-1 0-16,1-1 1 16,-5-1 1-16,3 4-1 15,-3 1 0-15,-4 3 0 16,1 0-1-16,-6 0 0 15,0 0 0-15,-6 1 3 16,1-1 3-16,-2-3 4 0,-1 2 1 16,1-3 0-16,-3 5-2 15,1-3-2-15,3 1-2 16,0 2-2-16,4-4-1 16,1 3-1-16,1-2 2 15,7-4 0-15,-2 1 0 16,2-4-1-16,1 0-2 15,1 0-1-15,5-2 1 16,4 2-1-16,-3-2 0 16,3 1-3-16,1 1-8 0,3-1-28 15,-1 0-25-15,0 1-85 16,-1 0-52-16,2-1 124 16</inkml:trace>
  <inkml:trace contextRef="#ctx0" brushRef="#br0" timeOffset="4379.634">17433 3941 134 0,'0'-2'34'16</inkml:trace>
  <inkml:trace contextRef="#ctx0" brushRef="#br0" timeOffset="5073.705">17425 3942 57 0,'-1'2'44'16,"-1"0"6"-16,1-1 13 15,1 1 16-15,0-2 18 16,0 0 1-16,0 0-28 16,0 1-19-16,0-1-17 15,0-1-5-15,0-2 4 16,1 1 4-16,1-1 10 16,-1-1 2-16,0 1-2 0,1-3-5 15,1 0-11-15,-1-1-2 16,0 1-1-16,-1 1-2 15,0 0-2-15,1 0-2 16,-1 2-5-16,0 1-2 16,0-1 0-16,-1 2-1 15,0 1-5-15,0 0-1 16,0 0-8-16,0 0-3 16,0 0-3-16,0 1 1 15,0 2 2-15,0 1 1 0,0 5 3 16,0 16-1-16,0 40 0 15,-2-21 0-15,-1 7 1 16,1 3-1-16,2 3 1 16,0-3-1-16,4-1 0 15,0-1 0-15,1-7 1 16,-1-3-1-16,0 2 0 16,-1 1 1-16,-3 6-1 15,2 3 1-15,-2 2 0 16,-2 2 0-16,2-4 0 15,0-3 0-15,3-7 0 16,0 0 0-16,1 5 0 16,-1 0 0-16,1 3 0 15,-1 1-1-15,-1-2 1 16,3 2 0-16,-4-3 0 16,1-6 1-16,-2-3 0 15,-2-3 1-15,-1 6 4 0,-2 2 2 16,-2 0 2-16,0 4-2 15,-2-2-3-15,-1 3-1 16,-2-4-2-16,0-2 0 16,-1-7-1-16,0-2 1 15,1-4-1-15,-1-3 0 16,5-7-1-16,-2-5-1 16,9-5-28-16,-1-7-50 0,2-4-214 15,6-6 194-15</inkml:trace>
  <inkml:trace contextRef="#ctx0" brushRef="#br0" timeOffset="5454.72">18123 3700 542 0,'-3'-9'136'16</inkml:trace>
  <inkml:trace contextRef="#ctx0" brushRef="#br0" timeOffset="5867.731">18138 3788 198 0,'36'119'117'0,"-36"-81"-9"16,-1 6-15-16,-1 7-20 15,-5 7-8-15,-4 7-6 16,2 6-7-16,-2-4-10 15,-3-1-8-15,2 1-12 16,0-3 2-16,-2 1 0 16,5 1 1-16,-2-2 2 15,4 0 0-15,3-2-1 16,-4-3-1-16,1 2-10 16,1-1-3-16,-2-3-1 0,1 5 2 15,-1-5 7-15,1 1 0 16,1-4-4-16,2-6-5 15,0-3-5-15,-1-2-3 16,5 2 0-16,-1-1 0 16,0-1-2-16,-1-1 1 15,-3 1 0-15,4 2 0 16,0-4 1-16,1 0 0 0,-4-4 0 16,-1-4 0-16,-2 3-1 15,-1-1-1-15,1 1-1 16,1-1-2-16,-2-9-30 15,2-6-45-15,0-11-207 16,1-5 188-16</inkml:trace>
  <inkml:trace contextRef="#ctx0" brushRef="#br0" timeOffset="6758.468">16568 4511 717 0,'-3'-4'218'16,"-1"1"-102"-16,9 16-385 15,1 2-12-15,1 7 121 16,-4-1 69-16,-3-10 109 16,1-2 36-16,0-5 36 15,2-3 18-15,0 2 3 16,-2-3-4-16,3 0-9 15,1 0-10-15,7 0-28 16,16-1-12-16,35-3-24 16,-28 2-9-16,-1-1-10 15,1 3-2-15,3 0 0 16,2 0 0-16,13-1 0 16,0 1-1-16,5-1 1 0,4 0-1 15,-2 1 0-15,1-2 1 16,0-2 4-16,-4-2 2 15,5-2 2-15,0 1 1 16,5-1-3-16,-2 2-1 16,-5 3-2-16,-1 0-2 15,-11 3 0-15,4-2-1 16,3 0-1-16,1 0 1 0,2-4 1 16,1 0 1-16,1-2 3 15,-3-1 2-15,-2-3 1 16,-1 3 0-16,-4 2-1 15,2 0-1-15,-6 4-3 16,-1-1 0-16,-5 4-1 16,-1 0-1-16,-3 6-1 15,-2-4 0-15,-1 4-1 16,-2-1-1-16,-2-1 0 16,-3 3-1-16,2-2 0 15,-4 3 0-15,-2-1 0 16,-1 0 0-16,-7-2-1 15,-3-2 0-15,-6 0-6 16,-2-3-14-16,-3 0-63 16,-1 0-83-16,-4 0 104 15</inkml:trace>
  <inkml:trace contextRef="#ctx0" brushRef="#br0" timeOffset="7865.964">16429 5144 328 0,'-5'-3'115'0,"2"0"-107"16,1 2-8-16,1 1-11 16,1 0-1-16,0 0 0 15,0-1-1-15,0 0 1 16,1 0 2-16,2 0 2 15,1-2 4-15,4 1 4 16,4-1 3-16,11-3 6 16,31-10 2-16,-27 4 10 15,-1 4 4-15,2-2 5 16,0 0 1-16,2-1-8 16,3 0-4-16,-1 0-9 15,-1-4-5-15,3 3 0 16,-2 0 0-16,6 1 6 15,3 2 5-15,0 2 10 16,1-1 3-16,1 4 2 16,0 1-5-16,3 1-9 0,-2 0-3 15,4 2-5-15,-2 0 1 16,2 2-2-16,5 3-1 16,1-2-2-16,5 2 1 15,4-2 5-15,-4-2 3 16,0 2 11-16,-7-2 4 15,-5-1 2-15,-1 2-1 16,-3-1-8-16,4 1-4 16,5 1-7-16,0-1-1 0,1 0-2 15,0 5-2 1,-5-3-1-16,-2 3-1 0,0 2-3 16,-2-2 0-16,-1 4-1 15,2 2 0-15,-8 1 0 16,-4 3-1-16,-3 2 0 15,-2-1 0-15,-2 4 1 16,1 1 0-16,-4-1 0 16,-1 0 0-16,-5 0 0 15,-3-3-2-15,-3 1-2 16,0 1 0-16,-2-3-3 16,-5-1-1-16,-1-4 1 15,0-1-1-15,0-5 5 16,0-1 1-16,2-2-10 15,-5-3-17-15,-3 0-55 16,3-1-63-16,-1 1 91 16</inkml:trace>
  <inkml:trace contextRef="#ctx0" brushRef="#br0" timeOffset="9679.734">17029 3994 143 0,'26'8'40'0,"-31"-3"-50"16,-2 3 5-16,0 4 25 15,-1 1 9-15,-1-4 6 16,-1 1-1-16,0 4-8 15,2-1-5-15,0 6-6 16,0 2-1-16,0 3 6 16,-1 3 8-16,1 7 9 15,1 8 0-15,-1 6-12 16,3 5-13-16,1-5-34 16,-1-1-38-16,2-4 39 15</inkml:trace>
  <inkml:trace contextRef="#ctx0" brushRef="#br0" timeOffset="10213.678">17653 3928 459 0,'5'1'94'0,"0"6"-208"0,-1-1-9 16,-1 3 47-16,-1-1 29 15,-4 1 55-15,2 3 23 16,-3 3 25-16,-3 1 11 16,2 9 6-16,-3 7-4 15,2 13-11-15,2 2-6 16,-1 6-21-16,4 0-10 16,-1-5-16-16,2-2-5 15,-2-8-17-15,0-9-26 0,1-9-95 16,-1-8 89-16</inkml:trace>
  <inkml:trace contextRef="#ctx0" brushRef="#br0" timeOffset="10762.213">18649 3844 538 0,'-7'1'211'0,"1"-1"-127"16,3 10-289-16,4 12 3 16,0 6 44-16,-3-1 141 15,-1-1 60-15,-1-4 62 16,4-2 13-16,0 7-6 16,0 3-20-16,0 10-26 15,0 4-7-15,-1 2-15 16,2 3-10-16,3 0-22 15,-4-4-10-15,1-4-13 16,-1-8-13-16,-5-11-64 16,2 0-49-16,-3-6 83 15</inkml:trace>
  <inkml:trace contextRef="#ctx0" brushRef="#br0" timeOffset="11391.297">16951 4622 823 0,'-7'3'251'16,"2"1"-289"-16,3 0-55 16,2 9 1-16,4 18 40 0,3 45 51 15,-5-22 1-15,-1-3 1 16,2 1-1-16,-1-9-3 15,-1-4-14-15,-2-3-32 16,-3-8-19-16,0-10-49 16,2-6-5-16,1-10 77 15</inkml:trace>
  <inkml:trace contextRef="#ctx0" brushRef="#br0" timeOffset="11826.64">17698 4534 538 0,'2'16'196'0,"1"19"-151"16,-1 12-42-16,8 21-9 15,-5 4-12-15,1-7-22 16,-5-3-9-16,-3-12-13 16,-1-4-10-16,3-9-28 15,4-7-24-15,-1-15 76 16</inkml:trace>
  <inkml:trace contextRef="#ctx0" brushRef="#br0" timeOffset="12243.745">18634 4464 323 0,'-46'48'162'0,"30"-21"-44"16,2 6-24-16,-4 12-24 15,3 5-10-15,4 13-22 16,4 3-16-16,7 1-40 15,1 1-26-15,4-4-71 16,-1-5-72-16,-1-9 117 16</inkml:trace>
  <inkml:trace contextRef="#ctx0" brushRef="#br0" timeOffset="12883.784">16793 5272 722 0,'1'19'358'16,"3"-15"-42"-16,5 8-310 0,-3 13-40 15,2 8 13 1,-4 19 21-16,0 8 2 0,-7 5 0 16,2 6 0-16,-1-4-1 15,-3-3-1-15,-6-8-5 16,0-9-8-16,1-14-18 15,3-8-19-15,8-17-31 16,-3-3-20-16,4-12-115 16,6-11 141-16</inkml:trace>
  <inkml:trace contextRef="#ctx0" brushRef="#br0" timeOffset="13361.308">17787 4971 851 0,'0'4'255'0,"0"1"-287"15,0 3-3-15,0 13 17 16,-6 36 22-16,0-25 12 16,-3 4 3-16,2 13 1 15,4 5 0-15,-3 5-10 16,0 1-4-16,-2-4-4 16,-5-1-2-16,4-9 0 15,0-8-4-15,1-10-9 16,4-10-9-16,-8-7-25 15,5-5-12-15,-1-9-87 16,8-9 95-16</inkml:trace>
  <inkml:trace contextRef="#ctx0" brushRef="#br0" timeOffset="13593.012">18366 4934 382 0,'-2'0'96'15</inkml:trace>
  <inkml:trace contextRef="#ctx0" brushRef="#br0" timeOffset="13726.655">18364 4999 402 0,'2'86'253'0,"-4"-38"-23"16,-1 9-59-16,-3 18-92 16,-1 13-30-16,-7 9-31 15,1 4-8-15,1 1-10 16,1-9-21-16,2-18-73 15,5-11-61-15,2-20 91 16</inkml:trace>
  <inkml:trace contextRef="#ctx0" brushRef="#br0" timeOffset="16475.348">20340 3539 240 0,'17'-32'60'0</inkml:trace>
  <inkml:trace contextRef="#ctx0" brushRef="#br0" timeOffset="16977.961">20362 3504 171 0,'4'-2'88'0,"-2"2"-17"15,-1 0-14-15,0 0-19 16,-1 0-6-16,0 0-5 0,0 0 9 15,2 0 22-15,-1 2 5 16,0 1 2-16,0 4-9 16,0 9-16-16,7 44-5 15,-7-17-7-15,1 3 0 16,-2 6-1-16,-3 0 0 16,-1 3-3-16,-2 0-3 15,-3 5-6-15,-2 8-2 16,-3 6 2-16,-2 8 3 15,-2 4 3-15,-2-6 3 0,-1 1 1 16,1 0-4-16,0 7-6 16,2 3-4-16,3-2-8 15,2-5 0-15,6-4-2 16,-1-4 0-16,1 6 1 16,1-1 0-16,-2-3 0 15,4 0 2-15,1-2-1 16,1-2 0-16,4 0-1 15,2-4 0-15,0-11 0 16,1-4 1-16,-4-10-1 16,1-3 0-16,1-4-1 15,-3 0 0-15,0 2-1 16,0-4 0-16,-5 0 0 16,-1-3 0-16,-2-7 0 0,1-1-1 15,5-14-12 1,-4 0-18-16,3-11-77 0,-2 0-82 15,-2-15 118-15</inkml:trace>
  <inkml:trace contextRef="#ctx0" brushRef="#br0" timeOffset="18752.468">20851 3629 315 0,'54'7'162'0,"4"-3"-42"16,-3-1-16-16,1-3-28 16,5 0-10-16,6-6-20 15,4 1-10-15,7-5-12 16,-1 2-3-16,-3 4-7 16,0-1 0-16,-6 2 2 15,5-1 1-15,-2 3 1 16,7 0 0-16,-6 1-8 15,-3 0-3-15,-2 2-3 16,-4 0-1-16,5 2 0 16,1-3 0-16,3 2-1 15,0 0 1-15,-5-1-1 16,-4 0 0-16,-4-2-1 16,-3 3 0-16,1 0 0 0,-5-2 0 15,-10 7 1-15,-1-1-1 16,-11 0 1-16,-8 4 0 15,-5-2 0-15,-5 3 0 16,-7 3 0-16,3 2 2 16,-2 0 1-16,-1-1 1 15,2 6-1-15,-3 1-2 0,3 9 0 16,-2 4 0 0,-1 3 5-16,2 4 2 0,-5 8 4 15,2 4-2-15,-6 14-2 16,0 8-3-16,2 9-3 15,-5 0 0-15,2 6 5 16,-4 1 1-16,-1 5-1 16,-2 3 0-16,-2-2-5 15,-1 4-2-15,1-4 2 16,4-1 2-16,0-6 5 16,1-12 0-16,4-3-1 15,4-6-3-15,2 0-5 16,1 0 0-16,2-4-1 15,-1 0-1-15,2-6 1 16,2-3-1-16,1-5 0 16,-1-6 0-16,3-7 0 15,-2-2 1-15,-3-1-1 16,0 3 0-16,0-4 0 0,1 0-1 16,0-12 0-16,1-3 0 15,-4-9 1-15,0-4 0 16,-1-3 1-16,-2-2 1 15,2-1 1-15,-4-2 2 16,1 0 6-16,-1 0 1 16,0 0 1-16,-3 0-1 15,-1 0-2-15,-3 0 1 16,-10 0 3-16,-38 5 2 16,17-5 1-16,-7-1 1 0,-11-1-3 15,-1-1-1-15,-4-1-3 16,3 2-4-16,1-1-2 31,0 0-1-31,-1 2-2 0,-2-1-1 0,-2-2 1 16,-1 2 1-16,2-1 1 15,2-1 0-15,5 3 0 16,-6-4-1-16,-3 4-1 16,-7 0-1-16,-5 0 0 15,2 1-1-15,3 1 0 16,8-1 0-16,-4-1 0 15,-1 0 1-15,-1-1-1 16,-2-1 1-16,8 2-1 16,6-5 1-16,8 4-1 15,3-1 0-15,3-1 2 16,1 4-1-16,-3 0 0 0,2 4 0 16,-1 0 0-16,2 1 0 15,4 2 0-15,3-4 0 16,4 2-1-1,2-1 0-15,7-1 1 0,0 0 1 16,10-4 2-16,-1 0 1 16,3 0 1-16,1-3 0 15,-4 2 1-15,1 1-2 0,-2-3-1 16,-1 1-1-16,-1 1-2 16,-3-3-1-16,-9 0 0 15,-1 2-1-15,-2-2 0 16,-1 3 1-16,-1-3-1 15,1 2 1-15,3 3-1 16,2-4 1-16,-3 3 0 16,1 1 0-16,2-1 0 15,1 1-1-15,5 1 1 16,3 3-1-16,-4-2 1 16,2 2 0-16,0-2-1 15,0-2 1-15,4 2 0 16,-3-1 0-16,5 2 0 15,2-2-2-15,2 0-19 16,3 0-32-16,3 0-154 16,-1-1 138-16</inkml:trace>
  <inkml:trace contextRef="#ctx0" brushRef="#br0" timeOffset="19522.41">20310 3572 690 0,'0'0'144'16,"2"0"-278"-16,-2 0-40 16,0 0 8-16,0 0 97 15,0 0 59-15,0 0 39 16,0 0-1-16,0 0-12 15,0 0-6-15,1 1-10 16,1 0 0-16,1 0 1 16,3 1 1-16,2 1 3 15,7 0 6-15,37 9 19 16,-25-9 8-16,3-1 9 16,1 0-4-16,3 2-18 15,1 1-8-15,1 1-11 16,-4 0-4-16,3 1-2 15,-1 0 0-15,0 0-1 16,1 0 0-16,-2 2 1 16,-2-2 0-16,0-1-13 15,0 1-48-15,-3-4 43 0</inkml:trace>
  <inkml:trace contextRef="#ctx0" brushRef="#br0" timeOffset="20610.779">20557 3776 410 0,'-29'46'87'15,"33"-44"-74"1,-2 5-141-16,5 3 12 0,-2 1 86 16,-1 1 24-16,2-1 29 15,-3-2 16-15,0 0 27 16,-2-2 6-16,-1-2-8 15,3 2-9-15,0-3-16 16,-4 2-5-16,2 1-5 16,-1-2-1-16,0 2-6 15,2-1-1-15,-1 2 2 16,0 4-2-16,-1 0-7 16,3 0-2-16,-2 2-8 15,-1 0-3-15,2 1-2 16,-4-1-5-16,1-5-26 15,-4-1-22-15,4-3-112 0,-3-5 107 16</inkml:trace>
  <inkml:trace contextRef="#ctx0" brushRef="#br0" timeOffset="20838.395">20833 3786 830 0,'0'5'208'0</inkml:trace>
  <inkml:trace contextRef="#ctx0" brushRef="#br0" timeOffset="21015.35">20704 3997 145 0,'-14'22'79'0,"-4"8"-4"16,-1 6-6-16,-2 5 1 15,-2 3-12-15,2 2-29 16,1 0-8-16,0-3-15 15,-3-3-4-15,1-8-1 16,2-4-1-16,0-8-6 0,7-4-13 16,1-9-86-16,4-3 73 15</inkml:trace>
  <inkml:trace contextRef="#ctx0" brushRef="#br0" timeOffset="21246.732">20976 4044 857 0,'3'5'214'16</inkml:trace>
  <inkml:trace contextRef="#ctx0" brushRef="#br0" timeOffset="21979.925">20988 4085 287 0,'11'28'184'15,"-12"-29"-23"-15,1-1-56 16,0 0-22-16,0 1-24 0,0-3-6 15,0-1-8-15,0 0-7 16,-2-1-20-16,1 0-9 16,-1 0-9-16,0 2-4 15,-1-1 0-15,1 2 0 16,-3-1-3-16,0 1-1 16,-2 2 1-16,-1 1 1 15,0 1 5-15,-3 2 1 16,1 2-1-16,-29 25-2 15,29-15 0-15,2 1 0 0,4 0 1 16,-2 0 0-16,4-1 0 16,-1-2 0-16,3-2 1 15,1 0-1-15,3-1 2 16,2-2 0-16,-2 0 1 16,2-2 0-16,0-1 1 15,1 0 2-15,2-1 0 16,-1-1 1-16,0-3 2 15,0-3 0-15,-1-1 2 16,0 0 1-16,-1-3-4 16,1 0-3-16,-2-1-3 15,0-1 0-15,0 0 2 16,-2-2 3-16,-1 1 0 16,3 1-1-16,-4-2-2 15,-1 0-1-15,4 1 0 16,-2 1 1-16,-2 5-1 15,2 0-1-15,-3 3 0 0,0 0 0 16,0 1-2-16,1-1-2 16,0 0-3-16,0 1-1 15,0 0 2-15,0 1 3 16,0 1 3-16,0 1 3 16,1 3 0-16,0 1 0 15,0 2-1-15,0 6 0 16,3 30 0-16,-4-27 1 0,0 5-1 15,-2 3-1-15,3 9-1 16,-1-2 0-16,-5-3 3 16,-1-2 0-16,-4-6 1 15,2 2 1-15,-1 4-2 16,-1-3-1-16,4 3-2 16,-2-4 0-16,2-5-2 15,1 0-12-15,-1-10-59 16,-1-2-36-16,1-5 62 15</inkml:trace>
  <inkml:trace contextRef="#ctx0" brushRef="#br0" timeOffset="23457.918">21174 3679 193 0,'5'7'137'0,"-5"0"-11"0,4 3-42 15,1 2-20-15,-4 1-30 16,2 2-6-16,-3 2-5 16,2 0-4-16,-2 4-4 15,-2 2 0-15,1 3 7 16,-1 5 6-16,-4 0 0 16,2-2-3-16,-5-1-11 15,1 0-4-15,3 8 7 16,0 4 4-16,0 7 3 15,4-1-3-15,-5-1-10 16,2 3-4-16,-1 2-3 16,-2 3 2-16,0-2 2 15,2 3 0-15,-3 7 6 16,1 2 3-16,4 9 4 16,1-1 1-16,2-1-5 0,-6-5-2 15,3 3-4-15,-4 3 2 16,-2 0 5-16,6 6-1 15,-7-3-2-15,1-5-2 16,0 2-1-16,-4-1 6 16,7-2 13-16,-1 3 2 15,3 1-4-15,1-8-6 16,1-1-14-16,2-6-2 16,0-5 1-16,-2 1 2 0,-1-7 3 15,1 3 3-15,-1-1 3 16,0-1 1-16,-1 2 1 15,1-8-1-15,-1-11-1 16,-1-2-1-16,2-5-2 16,-4-2-3-16,2 2-5 15,2-5-2-15,-3-1-3 16,4-6-1-16,-3-3-1 16,0-6-1-16,4 2-14 15,-1-3-24-15,1-2-97 16,0 0 89-16</inkml:trace>
  <inkml:trace contextRef="#ctx0" brushRef="#br0" timeOffset="24492.191">20179 4705 694 0,'0'0'285'0,"7"-1"-124"16,1 3-194-16,4 1-5 16,8 3 10-16,1 1 12 15,8 0 16-15,5 2 0 16,7-2 1-16,7 1 0 16,8 5 1-16,-1-6 2 0,1 2 3 15,1-2 4-15,-3-4 4 16,1 2 3-16,1-5 5 15,-2 0-2-15,0 1-2 16,-2-3-5-16,-2 1-3 16,-3 2-1-16,0-2-1 15,1 2-1-15,6 2-1 16,1-3 0-16,2 0 1 16,0 2-1-16,-2-5 2 15,3 3-2-15,-7 0 1 16,1-6-1-16,1 3 3 15,-5-3 2-15,5-1-1 16,-2 5-2-16,-4-4-3 16,-1 5-3-16,-4 1-1 15,-3-1 1-15,-5 3-1 16,-1-2-1-16,-1 0-1 0,6 4 0 16,2-1 0-16,5-1 1 15,4 3-1-15,-4-4 1 16,4 2 0-16,2 1 0 15,-3 2 0-15,-1 0-1 16,-5 2 1-16,3-2 0 16,-1-2 0-16,0 1 1 15,1 3 3-15,-4-2 2 0,2 3 4 16,-4-1-1-16,1 0-4 16,-3 2-1-16,-2-3-3 15,-5 1-1-15,-9-5-3 16,-5-1-12-16,-9-1-51 15,1 0-34-15,-5-1-64 16,-4-4 90-16</inkml:trace>
  <inkml:trace contextRef="#ctx0" brushRef="#br0" timeOffset="25158.87">21396 3758 875 0,'29'26'185'16,"-29"-27"-361"-16,1 3-77 0,2 2 12 16,-3-4 131-16,0 0 77 15,0 13 77-15,0 8-4 16,0 28-21-16,-3-23-7 15,0-2-6-15,-2-1-1 16,-2-2 2-16,0-5 3 16,-1-1 4-16,-1 0 0 15,0-3-14-15,0-1-24 16,0-4 15-16</inkml:trace>
  <inkml:trace contextRef="#ctx0" brushRef="#br0" timeOffset="25408.727">21725 3758 570 0,'-1'6'143'16</inkml:trace>
  <inkml:trace contextRef="#ctx0" brushRef="#br0" timeOffset="25621.302">21670 3834 208 0,'-52'118'91'0,"37"-97"-35"0,1 1-13 16,0 10 4-16,0 6-3 15,-1 8-10-15,-5 3-4 16,-4 1-13-16,1 1-7 0,0-4-8 16,5 2 0-1,1-10 0-15,2-9 0 0,1-8 0 16,0-6 0-16,5-2-2 15,0-2-11-15,3-5-70 16,1-2-63-16,4-10 87 16</inkml:trace>
  <inkml:trace contextRef="#ctx0" brushRef="#br0" timeOffset="25847.697">21780 4134 876 0,'0'0'129'15,"4"-4"-201"-15</inkml:trace>
  <inkml:trace contextRef="#ctx0" brushRef="#br0" timeOffset="26431.863">21780 4132 260 0,'0'0'105'0,"0"0"-49"16,0-1-17-16,0 0 6 15,0-1 10-15,0 1 1 16,0 0-6-16,1-3-22 15,-1 1-15-15,0 2-19 16,-1 0-5-16,-3-1 5 16,-15-2 3-16,-27 11 3 15,28 7-1-15,-3 3-1 16,3-2 0-16,-2 0 1 16,4 0-1-16,8-1 1 15,-3-1-1-15,9-2 2 16,-4 1 0-16,-3-2 0 15,8-1 1-15,0 3 1 16,4-3 3-16,10-1 5 0,-3 0 2 16,9-5 0-16,-3-1 0 15,7-6-5-15,1-4-1 16,0 0-1-16,2-1 1 16,-3-1 0-16,0 0 3 15,-1-3 2-15,-4-1 0 16,-4 2 2-16,-4 1-2 15,-2 1-2-15,-1 4-1 16,-1 0-3-16,-4 0 0 0,0 4-3 16,0 2-2-16,-2 0-4 15,0 0-1-15,0 0 5 16,-1 0 4-16,0 1 9 16,-1 14 1-16,-1 8 1 15,-6 33-1-15,5-22-5 16,0 0-1-16,-1 0 0 15,0-2 3-15,0-1 7 16,-1 5 4-16,0 1-3 16,2-1-3-16,-3-1-11 15,2-5-3-15,-1-9-3 16,2-4-9-16,1-11-49 16,1-2-22-16,2-4 45 15</inkml:trace>
  <inkml:trace contextRef="#ctx0" brushRef="#br0" timeOffset="27209.796">22104 3738 795 0,'5'4'260'0,"0"11"-271"16,-1 8-2-16,0 6 6 15,-1 3 1-15,0 5 5 16,3-1 1-16,-1 5 2 15,-1 3 0-15,-2 5 1 16,-1 4 0-16,-1 0 11 0,-1 3 5 16,-4 1 7-16,0-2 2 15,0 2-5-15,-1-2-4 16,-1 4-6-16,-2 3-2 16,3 9-4-16,0 3 3 15,4-3 1-15,1-8 1 16,1-4-1-16,2 0 3 15,-2-2 7-15,2 3 1 16,2 2 0-16,-3 0-4 0,2-1-5 16,0-1-1-16,-4-4 1 15,-2 2-2-15,1-1 7 16,-4 3 4-16,-1 4 4 16,2-2 0-16,-2-4-8 15,-3-3-5-15,5-8-5 16,-2-3-2-16,1 2 2 15,0-2 4-15,-3-1 11 16,0 3 2-16,-9 0-1 16,2 1-5-16,0-2-11 15,1-6-3-15,-1-9-2 16,2-6-2-16,2-5 0 16,-1-4-1-16,6-6-17 15,1-2-18-15,0-9-67 16,1-6-97-16,3-21 128 15</inkml:trace>
  <inkml:trace contextRef="#ctx0" brushRef="#br0" timeOffset="27871.08">22353 3670 766 0,'29'75'253'0,"-28"-67"-255"16,0 4-3 0,1 10 5-16,-1 4 4 0,1 4 6 15,0 3 2 1,2 2 1-16,0 0-1 0,2 1-6 16,-2-3-3-16,1-3-5 15,-1-2-2-15,-5-7-4 16,0-6-5-16,1-8-1 15,0-6-12-15,0-10-80 16,1-7-131-16,0-13 151 16</inkml:trace>
  <inkml:trace contextRef="#ctx0" brushRef="#br0" timeOffset="28224.39">22653 3772 817 0,'-2'12'269'16,"2"-4"-269"-16,-5 6-70 15,-8 10 11-15,-3 2 18 0,-9 9 40 16,0 0 7-16,-1 1 6 15,0 5 2-15,3 9 0 16,-6 5 0-16,-2 3 10 16,-2 4 4-16,-5-6 0 15,6 1 3-15,-1-7-7 16,2-4-5-16,3-10-4 16,3-5-3-16,7-8-8 15,6-4-7-15,6-11-31 16,2-5-26-16,7-10-108 15,2-10 106-15</inkml:trace>
  <inkml:trace contextRef="#ctx0" brushRef="#br0" timeOffset="28951.444">22701 4156 1272 0,'-2'-2'331'16,"1"-3"-635"-16,1 4-83 15,-1 1 113-15,0 0 133 0,0 0 210 16,-1-1 105-1,2 0-74-15,-1 0-55 0,1 1-19 16,-1-2 1-16,0 1 5 16,0 0-2-16,0 0 12 15,-1 0 0-15,-2-3-14 16,-8-3-8-16,0 3-16 16,-32-7-4-16,28 21-3 15,0 2 0-15,-2 4 0 16,4 3 2-16,-1-1 0 15,2 2 0-15,0 1 0 16,0 1 0-16,9 1-1 16,-3-4 0-16,2-3 0 15,5-4-1-15,0-3 2 16,6-2 1-16,3-2 4 16,-4-1 2-16,3-4 0 0,-1-1 0 15,7-1-4 1,-1-6 0-16,1-3 4 0,1 4 3 15,-1-4 5-15,-1-2 2 16,-2 2-2-16,0-3-1 16,-7 1 1-16,3 3 1 15,-2 1 3-15,-3 2 0 16,0 4-4-16,0 0-3 16,-2 3-5-16,0-1-2 15,0 1 2-15,0 0 1 0,0 0 10 16,0 1 4-16,3 27 3 15,3 38-1-15,-6-23-3 16,-4 2-1-16,0 4-4 16,-1 2-2-16,-3 5-5 15,1 0-3-15,1-3-4 16,1-5 1-16,0-9-6 16,1-1-20-16,0-14-85 15,2-4-71-15,-2-11 106 16</inkml:trace>
  <inkml:trace contextRef="#ctx0" brushRef="#br0" timeOffset="29354.612">20400 5242 1064 0,'-1'-1'317'0,"1"0"-192"16</inkml:trace>
  <inkml:trace contextRef="#ctx0" brushRef="#br0" timeOffset="29784.027">20576 5370 203 0,'27'19'98'16,"1"-6"-27"-16,3-3-33 0,-3-4 17 15,-1-9 53-15,1 0 17 16,1-10-3-16,1-3-23 15,1-3-58-15,0 0-20 16,0-2-32-16,-2-2-12 16,-6 1-15-16,-3-2-4 15,-9 2 9-15,0 2 9 16,-8 2 14-16,-3 2 1 16,-3 0-1-16,-7 2-25 15,-6 1-12-15,-2 3 6 0,-8 0 15 16,-1 4 27-1,-3 2 20-15,-1 3-1 0,-4 4-1 16,2 4 2-16,-1 1 6 16,3 2 3-16,6 5 5 15,4 1-3-15,8 9 0 16,4 4 1-16,8 4 5 16,0 2 15-16,8 3 2 15,3 3-1-15,12 6-9 16,9 1-15-16,9-2-11 15,9-3 0-15,6-4-10 16,2-2-11-16,-4-7-40 16,0-5-29-16,-11-17-60 15,-2-8-18-15,0-20-37 16,-1-10 108-16</inkml:trace>
  <inkml:trace contextRef="#ctx0" brushRef="#br0" timeOffset="30164.319">21452 4902 1521 0,'45'-5'429'0,"-45"10"-753"16,-3 7-47-16,-1 8 28 16,-4 4 92-16,-4 5 269 15,0 1 46-15,2 4 13 16,0 0-24-16,3 10-27 16,2 0 0-16,1 3 0 15,1 4 4-15,2-4 11 16,0-2 4-16,0 6 3 15,0-4-14-15,0-1-17 16,1-2-5-16,-1-7-22 16,1-2-17-16,0-4-42 15,-2-5-28-15,1-13-39 16,1-7 5-16,-1-12 83 0</inkml:trace>
  <inkml:trace contextRef="#ctx0" brushRef="#br0" timeOffset="30522.353">21136 5143 956 0,'0'1'219'16,"7"1"-292"-16,4 8-173 15,4 1 34-15,3 3 164 16,2 0 78-16,5 0 61 16,3-1 16-16,13 1-17 15,1-1-16-15,7 0-35 16,0-5-15-16,-5-5-18 15,-3 3-2-15,-9-6-2 16,-3 0-3-16,-5-3-36 16,-1-6-31-16,3 0-73 15,0-5-65-15,3-1 129 16</inkml:trace>
  <inkml:trace contextRef="#ctx0" brushRef="#br0" timeOffset="31019.936">22281 5246 1198 0,'1'-3'311'0,"-2"-4"-615"15,0-3 202-15,-6 5-290 16,-1-2 90-16,-3-2 255 16,0 2 97-16,0-2 121 15,-3 2-96-15,-2 3-40 16,-3-2-7-16,-7 3-13 16,1 1 7-16,-8 3 14 15,-2 3 4-15,1 4-8 16,1 5-7-16,1 5-9 15,1 2-3-15,-2 3-4 16,3 0 0-16,5 1-1 16,2 1 0-16,1 3 3 15,2-2 2-15,7 7 5 0,2 2 4 16,9 2 13-16,4-1 5 16,12-7 6-16,7-1 6 15,12 0 6-15,10 1-6 16,12 0-10-16,6-2-11 15,13-8-19-15,2-5-3 16,2-7-15-16,-5-5-16 16,-10-3-61-16,-5-1-62 15,-18-3 90-15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4T17:48:23.7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1893 12896 480 0,'-17'-6'234'0,"1"0"-94"15,3 2-53-15,1 0-52 16,-2 2-4-16,2-1 12 15,2 0 10-15,-1 2 8 16,2-1 1-16,2 2-9 16,0-2-7-16,2-1-15 15,0 3-7-15,2-1-8 16,1 1-2-16,1 0-3 16,0 0-1-16,0 0-7 15,0 0-4-15,1 0-9 0,0 0-5 16,0 0 1-16,0 0 2 15,0 0 7-15,0 0 4 16,17 9 1-16,37 37-1 16,-23-23-1-16,-1 4 0 15,5 1 0-15,0 0-1 16,3 0 0-16,7-1 1 16,5 3 0-16,3-8 1 15,5 5-1-15,-2 1 2 16,-3-3-1-16,-2 9 0 0,-5-4-3 15,-2 0-6-15,-2 1-13 16,1-1-12-16,0 4-30 16,-4 2-21-16,-2 1-93 15,-6-2-101-15,-2-9 179 16</inkml:trace>
  <inkml:trace contextRef="#ctx0" brushRef="#br0" timeOffset="418.969">2443 12782 746 0,'-3'0'373'0,"3"3"-27"15,-1-3-425-15,1 0-40 16,-2 0 2-16,1 0 20 16,0 0 101-16,0 0 45 0,0 0 29 15,-3 7 3-15,-2 6-26 16,-16 31-22-16,10-26-37 15,2 8-10-15,0 16-4 16,-1 5 0 0,1 10 9-16,4-2 1 0,0 5-8 15,0 1-8-15,6 4-19 16,-3 5-8-16,3-3-24 16,0-2-14-16,-1-10-45 15,0-7-33-15,-4-14 106 16</inkml:trace>
  <inkml:trace contextRef="#ctx0" brushRef="#br0" timeOffset="925.141">1813 13245 682 0,'-3'27'256'16,"4"-27"-218"-16,4-4-95 0,8-3-25 16,5-2 3-16,5-2 46 15,-1 0 41-15,-6-1 47 16,-3 0 12-16,0 2 19 16,2-1-9-16,5 4-24 15,6 1-13-15,6 1-22 16,2-2-6-16,4 0-3 15,4 1 1-15,5-1 6 16,7 4 1-16,2-1 2 16,-1 2-3-16,3-4-4 15,-3 1-2-15,5 0-4 16,0-2-1-16,-3-1-4 16,-3 0-1-16,-8 0-7 0,-8 0-25 15,-7 0-116-15,-9-3 102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4T17:08:59.4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17934 17211 440 0,'0'0'167'0,"0"0"-121"0,0 0-11 16,0 0 3-16,0 0 1 16,-1 0-6-16,0 0-11 15,0 0-17-15,0 0-2 16,0 0 15-16,-1 0 12 16,1 0 25-16,0 0 11 15,0 0 4-15,-5 2-2 0,3 0-10 16,-2-1-5-16,2-1-12 15,0 0-6-15,0 0-12 16,-1 0-6-16,3 0-8 16,-1 0-3-16,1 0-1 15,0 0 0-15,0 0 5 16,-1 0 3-16,1 0 16 16,0 0 7-16,0 0 19 15,0 0 3-15,0 0 1 16,-1 0-3-16,1 0-15 15,0 0-6-15,0 0-9 16,0 0-5-16,0 0-4 16,0 0-1-16,-1 0-4 15,1 0-1-15,0 0-4 16,0 0-2-16,0 0-2 16,0 0 0-16,-1 0 0 15,1 0 0-15,0 0 0 0,0 0 0 16,0 0-2-16,0 0 1 15,0 0-1-15,-1 0 0 16,2 0-1-16,0 0 0 16,0 0-1-16,0 0-1 15,0 0-1-15,0 0-1 16,0 0-1-16,0 0 0 16,0 0 0-16,0 0 1 0,0 0 1 15,0 0-1 1,0 0-1-16,0 0 2 0,0 0 1 15,0 0 2-15,0 0 0 16,0 0 1-16,2 0-1 16,1 0 1-16,2 0-1 15,-1 1 0-15,1 0 0 16,2 0 0-16,3 0-1 16,-1-1 0-16,3 0 1 15,31 0 0-15,-30-4 0 16,1 3 1-16,-1-3 0 15,0 3-1-15,-3-2 1 16,0-1-1-16,-2-2 0 16,2 4 0-16,0 2 0 15,-2 0 0-15,1 0-1 16,1-2 1-16,-2-1-1 16,1 1 1-16,1 1 0 0,-1 1 0 15,1 0 0-15,1-1 0 16,-6-3 0-16,5 4 0 15,-1-1 1-15,-2 1-1 16,6 3 1-16,-5-3-1 16,0 0 0-16,-1-3 0 15,1 3 0-15,1-2 0 16,1 2 0-16,0 1 1 16,1-1 2-16,-4 0 0 0,3 0 2 15,-3 0 0-15,-3 0-1 16,7 2 0-16,-3 2-2 15,1-2 0-15,2 3-2 16,0-5 1-16,3 1-1 16,-3 0 0-16,2-2 1 15,-3 3 0-15,-1-2 1 16,1 4 0-16,-4-2 2 16,3 0 0-16,0-2 2 15,1 0 0-15,3 4-1 16,-3-3-1-16,2 1-2 15,-2 0 0-15,2 0-2 16,-2 0 1-16,0 0 1 16,0-1-1-16,-1 1 1 15,2-1 0-15,1 0 0 16,1 2 0-16,0 0 0 0,-1-1 1 16,1 0 2-16,-1-1 1 15,1 2 4-15,2-1 1 16,-2 0-1-16,0 2 0 15,-2-2-3-15,-1 2-1 16,1 0-1-16,-1 0 0 16,2-1 1-16,-2-2 2 15,-2-1 0-15,2 3 0 16,4-3-1-16,0 3 0 0,2-1-1 16,1-2 0-16,-3 3-1 15,-1-3-1-15,0-2-1 16,-1 2-1-16,-1-1 0 15,3 1-1-15,-1 1 0 16,1-2 0-16,4 1 1 16,-2-1-1-16,2-1 1 15,2 2-1-15,0 0 0 16,2 0 0-16,0 0 0 16,-4 0-1-16,1-1 1 15,-2 1 0-15,-3 0 1 16,0 0 1-16,-6 0 1 15,0-1 1-15,1 4 0 16,4-1-1-16,0 2 0 16,2-2-1-16,-5-1-2 15,-1 3 0-15,4-2-1 0,-3 1 1 16,4 1-1-16,0-3 1 16,-1 2 0-16,0 1-1 15,-1-1 1-15,2 0 0 16,1-2 0-16,-2 1 1 15,4 2 1-15,-2-2 0 16,2-2 0-16,3 2 1 16,-2-1-2-16,2 2 1 15,-2-1 0-15,0-2 2 0,-1-1 4 32,-1 0 3-32,-6-2 4 0,1 2 1 0,-3-1-3 15,0 2-1-15,4 0-6 16,-1 0-2-16,-2 0-2 15,5 2-2-15,-4-2 0 16,1 0-1-16,0 3 1 16,-3-3-1-1,4 0 0-15,-3 0 1 0,0-2 0 16,-1 1 0-16,4 1 0 16,1 0-1-16,3-2 0 15,1 1 0-15,0-2 0 16,3 0 0-16,1 1 0 15,0 1 0-15,3-6 1 16,0 3-1-16,-2-2 2 16,1 3-2-16,-5-1 0 15,1 1 1-15,-1 1 0 16,0-4 1-16,0 6 1 16,-4-3 2-16,1-2 1 0,-4 5 1 15,2-2-2-15,1 0 0 16,-3 2-2-16,1 0 1 15,-2-2-2-15,1 2 0 16,-6 0-1-16,5 1 0 16,1-1 0-16,-2 0 0 15,3-2 1-15,1 2 0 0,-9 0 4 16,7 0 2-16,0 1 2 16,-3-2 1-16,5 1-2 15,-2 1-1-15,2-1-3 16,1 1-1-16,2 2 0 15,-2-3-2-15,-1 1 1 16,0 1 0-16,4-2-1 16,-2 1 0-16,2 0-2 15,0 1 1-15,0 0-1 16,2-2 0-16,2 2 1 16,-1-1-1-16,-1-1 0 15,-1 0 0-15,-3 0 0 16,-1-1 1-16,-1 1-1 15,-3 0 1-15,1 0 0 16,-2 1-1-16,-4 0 0 16,6 2 0-16,-4-1-1 0,0-2 1 15,3 1 0 1,-3 0 0-16,0 0 0 0,0 1 0 16,-4-1 1-16,2-1-1 15,0 0 1-15,-5 0-1 16,0 0 0-16,0 0 1 15,0 0-1-15,0 0 0 16,0 0 0-16,0 0 0 16,0 0 0-16,0 0 1 15,0 0-1-15,0 0 0 0,0 0-1 16,0 0-2 0,0 0-7-16,0 0-5 0,0 0-22 15,1 0-12-15,-1 0-31 16,0 0-23-16,0 0-57 15,2 0-32 1,11 0-152-16,7-4 214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4T17:10:08.3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6120 15152 262 0,'-8'-6'150'0,"0"1"-16"16,0-2-76-16,2-1-46 16,-1-3-2-16,-1-3 2 15,-1 2 6-15,-2-2 20 16,1 2 13-16,1 4 20 15,-2 0 5-15,1 2-2 0,-3 1-8 16,-2-1-20 0,-3 0-11-16,-4 3-21 0,-2-1-10 15,-3 5-16-15,-1 3-4 16,4 4-5-16,-1 7-1 16,1 1 4-16,2 8 0 15,-6 0 4-15,5 2 2 16,2 7 9-16,2-3 3 15,4 8 8-15,-1 5 4 0,6 0 6 16,5-5 1-16,3 0-2 16,2-5-5-1,6 3-6-15,1 2-1 0,7-2 1 16,1-5 1-16,0-6 6 16,1-4 1-16,1-1 9 15,-2-6 4-15,4 0 6 16,0 1 1-16,0-3-2 15,2-2-5-15,3-2-10 16,-1-2-5-16,1-6-5 16,1-1-2-16,1-6-2 15,-2-5 0-15,1-1-1 16,0-4 0-16,-1-2 1 16,-1-1-2-16,2 0 1 15,-1-1-1-15,2-5 0 16,-3-6 0-16,-7-7 1 15,2-1 0-15,-6 4 3 0,2 2 1 16,-5 3 4-16,-3-1 2 16,-6-1 2-16,-4-1 2 15,2 8-2-15,-7-3-1 16,5 2-5-16,-5 5-2 16,-6-6-3-16,4 5 0 15,-9-5-3-15,3-1 0 16,1 6-2-16,-1-2-2 15,2 7-7-15,3 6-7 16,2 4-33-16,2 4-35 0,6 4-183 16,2 0 177-16</inkml:trace>
  <inkml:trace contextRef="#ctx0" brushRef="#br0" timeOffset="740.273">6717 15183 891 0,'2'0'361'0,"-2"-2"-229"15,-2 1-65-15,1 0-53 16,0 0-4-16,-1-1-6 15,1 1 5-15,0 0 9 0,-6-4 5 16,-2 1 5-16,1 0-5 16,1 2-12-16,-1 1-8 15,1 2-10-15,-1 3-1 16,3 11-1-16,-26 46 2 16,31-21 2-16,3 3 0 15,0-5 1-15,3-1 1 16,2-4-5-16,1 0-4 0,1 0-10 15,0-4-5-15,-1-5-6 16,-2-6 4-16,-1-6 11 16,0-3 8-16,3-6 13 15,-7-3 4-15,-1 0 8 16,1 0 5 0,-2-1 9-16,0 0 1 0,0 0-8 15,3-26-6-15,1-43-16 16,1 31-3-16,-1-1-3 15,1-3 2-15,0 0 1 16,-2-4 1-16,4-1-1 16,-1 7-1-16,5 5 1 15,4 0-1-15,4-2 2 16,3-4 0-16,2 2 0 16,1 6 0-16,3 9-5 15,2 5-2-15,-4 9-7 0,2 4-3 16,0 8-5-16,-1 4-1 15,5 6 4-15,-5 4 3 16,1 9 10-16,-4 5 3 16,-4 10 4-16,4 3 0 15,-3-2 1-15,-1 2 1 16,0-3 0-16,-6 6 1 16,-1 7-1-16,-2-2 1 15,-1-2 2-15,2-2 0 16,1-6-1-16,-3 1-1 0,-2-9-11 15,1-7-34-15,-2-9-118 16,0-4-110-16,4-8 160 16</inkml:trace>
  <inkml:trace contextRef="#ctx0" brushRef="#br0" timeOffset="1544.45">7474 15089 1107 0,'15'78'349'16,"-8"-77"-402"-16,3 2-51 16,8 4 6-16,5 1 29 15,1-4 58-15,2 5 12 16,-1-2 2-16,0 1 1 16,-2 2-1-16,0-2-2 15,2-4 1-15,-1 3 0 16,0-6 9-16,1-1 6 0,-2-2 10 15,1-6 2-15,2-4-1 16,1-1-3-16,3-6-11 16,0 2-4-16,1 1-6 15,0-4-2-15,-4-4-1 16,0-5-1-16,-6-3-1 16,-5 4 0-16,-5 3 1 15,2 2 4-15,-3 5 12 16,-3 2 6-16,-4 5 10 15,-2 0-1-15,-3-2-7 16,-4-1-7-16,0-4-19 16,-8 2-11-16,-3 1-13 15,-3 2-5-15,-6 4-13 16,-1 6-3-16,-3 2 5 16,-1 3 3-16,-1 9 17 15,1 3 8-15,0 10 7 0,1 0 0 16,3 3 2-16,1 0 1 15,4 3 3-15,2-2 1 16,4 3 3-16,8 1 5 16,0-2 4-16,-1 1 2 15,2-3 0-15,0 1 0 16,2 4 1-16,4 5 2 16,1 6 2-16,1-3 0 0,1-6-4 15,5-3-3-15,0 3-4 16,4-3-2-16,0 5 2 15,5-1 3-15,4-10 13 16,4-2 8-16,11-3 13 16,5-3 2-16,14 0-10 15,0-5-9-15,6-10-29 16,-1-2-33-16,0-9-157 16,6-6 131-16</inkml:trace>
  <inkml:trace contextRef="#ctx0" brushRef="#br0" timeOffset="2493.521">9841 15077 941 0,'1'5'425'0,"-2"-5"-120"0,1 0-365 16,-1 0-62-16,0 0 14 15,0 8 24-15,-3 14 81 16,-8 31 34-16,2-27 14 16,1 2-1-16,1 9-23 15,1 3-15-15,1-1-15 16,3 4-4-16,0 8 1 16,0-4 2-16,3 6 6 15,1-3 2-15,5-5 2 16,2-3-2-16,4 6-16 15,2 2-15-15,3 3-49 16,1 4-22-16,1-6-7 16,-2-3 12-16,-3-4 50 15,-3-15 25-15,-3-11 31 16,-1-8 12-16,-2-8 14 16,0 2 9-16,-3-1 38 0,1-1 10 15,-3-3 22-15,0 0 10 16,0-1-27-16,0-6-10 15,0-23-33-15,-4-41-16 16,-4 22-24-16,0-2-7 16,-5-3-7-16,1-8-5 15,-1 1-6-15,-1-1-3 16,3-3-3-16,2 4 0 0,1 2 6 16,1 0 4-16,6 14 5 15,1 3 4-15,7 9 1 16,1 5 0-16,1 11-1 15,2 2 0-15,0 3 0 16,2 3 2-16,3 0 1 16,1 2-1-16,9 6-3 15,2 0-4-15,8 2-7 16,2 5-4-16,-4 4-4 16,-1 2-2-16,-4 0 7 15,1-2 5-15,-4 4 10 16,1-1 0-16,-4-1 4 15,1 1-1-15,0-4-1 16,-1 1 1-16,-4-2 4 16,-3 0 5-16,-6 2 2 15,-3-3 0-15,-3 5-5 0,-4 0-2 16,-8 1-5 0,-5 9-1-16,-16 0-3 0,-5 1-1 15,-10 0 0-15,-1-3 1 16,1 0-1-16,4-1-4 15,10 2-20-15,-3-5-25 16,7 1-98-16,-4-1-89 16,-2-2 146-16</inkml:trace>
  <inkml:trace contextRef="#ctx0" brushRef="#br0" timeOffset="2897.124">10713 15135 992 0,'0'0'297'16,"0"3"-307"-16,0-3-155 0,0 0-1 16,0 0 80-16,0 0 69 15,2 12 95-15,4 12 13 16,8 41-1-16,-7-26-19 15,-3 5-50-15,3-1-13 16,-1 2-23-16,0-3-12 16,-1-2-25-16,0-1-15 15,-3-15-40-15,0-5-45 16,0-12 99-16</inkml:trace>
  <inkml:trace contextRef="#ctx0" brushRef="#br0" timeOffset="3140.528">10557 14718 1409 0,'-2'0'457'0,"2"2"-526"16,0-1-120-16,0-1-103 15,0 0-36-15,0 0 210 0</inkml:trace>
  <inkml:trace contextRef="#ctx0" brushRef="#br0" timeOffset="3838.666">11044 15128 1120 0,'0'0'346'0,"4"0"-499"16,10 1-121-16,6 0-100 15,10 3 42-15,4 4 187 16,0-2 125-16,0 2 152 15,-1-1 16-15,-2-2-28 16,0-1-49-16,-2-2-38 16,-3-2 8-16,-3-6 36 15,3-2 21-15,-8-2 15 0,-1-4-11 16,-6-1-27-16,-4-2-17 16,-4-9-32-16,-3 1-19 15,0-3-38-15,-8 2-22 16,-5 2-44-16,-1 3-17 15,-6 0-17-15,-6 2 4 16,-2 1 32-16,-5 2 22 16,-8 5 41-16,2 5 12 0,-4 7 15 15,-3 5 5-15,5 8 21 16,2 2 17-16,7 1 34 16,8 5 5-16,6 3-23 15,3 4-21-15,6 11-42 16,1 3-7-1,9 3 17-15,9 4 22 0,6 0 47 16,8 6 12-16,4-8 20 16,2-4-2-16,12-5-19 15,1-6-6-15,11-2-30 16,5-1-13-16,-3-11-16 16,3-3-7-16,-12-10-13 15,-4-5-10-15,-5-3-24 16,-1-10-30-16,1-6-123 15,4-10 126-15</inkml:trace>
  <inkml:trace contextRef="#ctx0" brushRef="#br0" timeOffset="4286.599">12315 15039 1432 0,'-1'0'504'0,"-3"-2"-455"16,-3-3-78-16,-14-9-44 16,-8-3-1-16,-17-1 19 15,-5 4 16-15,-9 7 27 16,3 7 6-16,-1 14 5 15,-1 3-3-15,2 11-17 16,-1 4-7-16,3 4 0 16,4 1 4-16,12 1 20 15,5 2 11-15,15 0 13 16,4 1 4-16,11-1 1 16,6-4-5-16,15-3-6 15,7 0-1-15,12 0-3 16,5 4 0-16,13-4 4 15,6 0 2-15,8-12 3 16,-2-6-2-16,-4-4-6 16,-3-7-9-16,-5-2-27 0,-1-4-19 15,-7-7-52-15,-1-1-33 16,-7-13-118-16,-2-5 153 16</inkml:trace>
  <inkml:trace contextRef="#ctx0" brushRef="#br0" timeOffset="5011.727">12334 15050 1441 0,'2'63'471'0,"-1"-55"-500"16,-1-2-86-16,2 3-4 15,4 3 25-15,3 4 71 16,5 4 32-16,2 7 22 16,3-1 1-16,3 2-14 15,3 1-10-15,-2-8-7 16,5-4-1-16,-2-11 8 15,3-6 7-15,8-6 9 16,2-7 5-16,6-11-2 16,3-2-4-16,1-8-8 0,-3 2-5 15,-7 0-10-15,-1 3-4 16,-10-8-14-16,0-2-9 16,-9 1-15-16,-4-2 0 15,-5 14 13-15,-3 2 11 16,-6 8 21-16,-4 1 7 15,-4 1 3-15,-2 1 1 16,-7 4-4-16,-5 3-1 0,-2 8-5 16,-9 6-1-1,-5 10-3-15,-1 0 1 0,-6 10 1 16,3 4 0-16,2 5 2 16,4 3 1-16,6-3 2 15,4-2 0-15,8-4-3 16,0-2 2-16,5 3 6 15,2-1 6-15,5 5 11 16,1 4 5-16,9-3 6 16,1-1 1-16,5-3 0 15,3 2-2-15,8 4-2 16,4-2 1-16,9-5-3 16,2-3 1-16,7-5-6 15,-2-1-1-15,2-2-5 16,0 1-1-16,-3-3-6 15,1-1-3-15,-2-4-7 0,-4-6-9 16,-3-5-27-16,-3 1-22 16,-3-10-77-16,2-2-76 15,1-21 130-15</inkml:trace>
  <inkml:trace contextRef="#ctx0" brushRef="#br0" timeOffset="6578.895">6280 16502 1111 0,'2'8'466'0,"-5"-8"-275"16,-2 0-85-16,5 0-89 16,-1-1-7-16,0 1-4 15,0 0 4-15,0-1 8 16,-1 0 1-16,1 0-1 15,-10-1-6-15,-9 0-8 0,-31-1-2 16,19 2-5-16,-5-2-2 16,-5 4-6-16,-8 3 0 15,-2 2-4-15,0 4-2 16,3 0-6-16,6 4-5 16,10 6-26-16,0 2-11 15,3 11-21-15,3 7-10 16,4 7 15-16,8 2 16 15,14 5 31-15,1-1 18 0,12-1 16 32,7-1 1-32,9-9 1 0,7-4 1 0,5-6 5 15,3-7 2-15,2-6 7 16,6-10 3-16,1-15 5 16,2-2 2-16,0-16 4 15,-3-4-1-15,-7-5-4 16,-9-10 0-1,-4-4 2-15,-1-3 2 0,-4-1-1 16,-1 8-2-16,-9 6-10 16,-5 3-1-16,-8 4 2 15,-3 3 1-15,-5 1 0 16,-8-1 0-16,-1 8-5 16,-3-2-3-16,-2 8-6 15,3 2-1-15,-3 7-4 16,2 3-1-16,5 1-4 0,3 8-1 15,5 3 1-15,2 6-1 16,2 13 4-16,0 2 2 16,3 7 1-16,6 2 1 15,4 4-2-15,2 7-2 16,2 2-8-16,3 0-13 16,3-4-42-16,3-2-30 15,4-8-67-15,0-6-30 16,4-13-162-16,-1-11 226 15</inkml:trace>
  <inkml:trace contextRef="#ctx0" brushRef="#br0" timeOffset="6939.917">7133 15866 1486 0,'-2'2'517'0,"0"3"-473"16,-1 2-64-16,7 11-15 16,-3 11 4-16,2 10 17 15,-2 4 14-15,-1 4 5 16,2 1-1-16,-2 7-3 0,7 1-3 15,-4-1-5-15,-2 5-3 16,9 3-6-16,-5-1-2 16,7 0-3-16,0-2-2 15,-5-7-13-15,1-1-6 16,2-5-18-16,1-8-12 16,2-10-47-16,-2-7-45 15,0-11-153-15,-3-7 195 16</inkml:trace>
  <inkml:trace contextRef="#ctx0" brushRef="#br0" timeOffset="7275.712">6761 16495 1147 0,'4'0'413'0,"15"-6"-341"16,3-3-51-16,17-9-15 0,10-1 6 15,11-7 11-15,10-1 8 16,1 1 8-1,-3 2-6-15,5 5-11 0,-5 4-12 16,1 4-14-16,1-1-3 16,-2 1-11-16,-1-4-12 15,-2-2-58-15,0 1-57 16,-1 2 90-16</inkml:trace>
  <inkml:trace contextRef="#ctx0" brushRef="#br0" timeOffset="8078.078">10042 16373 862 0,'7'-3'337'15,"2"-3"-228"-15,-6-3-58 16,3-1-32-16,-4 0 10 15,1 5 26-15,-2 1 20 16,-7 0 11-16,-1 1-11 16,-10-1-33-16,-5 2-21 15,-8 0-24-15,-6 1-8 16,-7 1-12-16,-7 0-3 16,-3 8-11-16,1 2 0 15,1 14 5-15,9 6 1 0,5 8-2 16,0 5-7-16,12 3-20 15,0 0 1-15,11 11 17 16,6 3 12-16,7-5 36 16,5 0 6-16,8-12 3 15,0-11 0-15,5-5-5 16,6-5 0-16,1-12 7 16,5-3 3-16,5-12 10 15,-3-8 2-15,1-9-4 16,2-4-2-16,2-8-8 15,1-1 2-15,1-6 0 16,-2 1-2-16,-7 0-7 16,-1 3-4-16,-6 5-6 15,-4 0-1-15,-5 3 0 16,-6-1 0-16,0 2 1 16,-7 2 2-16,-4 4 9 0,4 1 6 15,-5 7 11-15,2 0 6 16,2 8 8-16,-5 3 2 15,3 3-6-15,3 3-5 16,0-3-17-16,0 0-7 16,4 28-8-16,11 37 1 15,-4-25 3-15,1 4 4 16,3 5 0-16,-1 3-3 16,3 9-8-16,2 5-15 15,-1 1-58-15,0-2-43 0,0-14-202 16,-2-7 202-16</inkml:trace>
  <inkml:trace contextRef="#ctx0" brushRef="#br0" timeOffset="8488.586">11511 16070 1496 0,'3'4'533'16,"3"0"-475"-16,2 1-72 15,9 4-56-15,2 2 6 16,-2 16 27 0,0 5 23-16,-5 19 35 0,-2 9 6 15,-1 17 1-15,-2 4-9 0,2 5-13 16,3 3-5-16,1-3-4 16,1 3-2-16,-3-1-3 15,2-6-2-15,-5-14-7 16,0-10-5-16,-2-20-28 15,-2-8-28-15,1-18-112 16,1-9-106-16,-2-13 184 16</inkml:trace>
  <inkml:trace contextRef="#ctx0" brushRef="#br0" timeOffset="8832.658">11152 16732 774 0,'-16'11'433'16,"8"-3"-42"-16,6-3-275 15,13-10-126-15,5-3-6 16,11-7 5-16,4-3 12 15,7-8 30-15,6 6 10 16,6-2 11-16,3 3-3 16,0 4-21-16,-1-3-10 15,0 2-14-15,0-2-3 0,-1 5-2 16,-2 2-2 0,-2 2 2-16,-1 1-1 0,-5 3-19 15,2 4-24-15,-5 3-79 16,-5 4-73-16,0-1 121 15</inkml:trace>
  <inkml:trace contextRef="#ctx0" brushRef="#br0" timeOffset="9163.775">12444 16632 1228 0,'6'30'481'15,"-1"0"-298"-15,1-1-190 0,-3 1-53 16,2 8-3-16,0 6 6 16,0 9 30-16,-2 4 21 15,1-4-6-15,-8 1-24 0,3-6-100 16,-2-5-87-16,2-12 134 16</inkml:trace>
  <inkml:trace contextRef="#ctx0" brushRef="#br0" timeOffset="10076.379">12794 16709 1159 0,'5'41'459'0,"-5"-3"-370"0,0-3-110 15,4-3-259-15,2 3-27 16,1-1 51-16,1 4 66 16,2-3 223-16,-2-4 63 15,-1-6 22-15,-1-1-13 16,-3-12-70-16,3-6-31 15,0-14-21-15,-3-12 4 16,3-10 17-16,-5-8 9 16,1-12 6-16,0-4-3 15,-1-3-4-15,2 0-1 0,-3 2-5 16,3-1-2-16,2 2-2 16,-1-1-2-16,5 3-2 15,5 4-1-15,-1-1-2 16,2 3 0-16,1 15 16 15,1 4 20-15,6 19 34 16,4 8 16-16,5 4 4 16,0 3-8-16,0 8-21 15,-1 8-13-15,-2 10-22 16,-2 8-13-16,-4 5-17 16,-2-4-6-16,-2 2 2 15,-3 1 3-15,-1 2 6 16,0-2 4-16,-3-3 1 15,-2-4 0-15,-5-8-2 16,1-1-6-16,-2-7-8 16,-1-3-1-16,-1-7 2 0,-2-5 7 15,0-5 14-15,4-2 4 16,6-6 12-16,-2-4 5 16,0-5 11-16,-4-6 3 15,2-3-8-15,-3-3-6 16,6-5-17-16,-1-4-5 15,-1-2-3-15,0-1-1 16,-3 0-1-16,2 4 0 16,3 2 1-16,5 2 3 0,6 5 9 15,2 3 5-15,5 10 5 16,2 2 1-16,-1 9-7 16,5 4-4-16,2 10-3 15,2 5 2-15,3 12 4 16,-4 3 2-16,2 11 2 15,-5 6-3-15,-1 18-5 16,0 8 2-16,-7 15 10 16,-2 3 3-16,-11-2 5 15,-7-6-1-15,-7-25-14 16,-3-12-7-16,-6-24-30 16,-1-9-30-16,-4-16-66 15,-3-8-33-15,-7-19-82 16,-1-8-65-16,-6-12 194 15</inkml:trace>
  <inkml:trace contextRef="#ctx0" brushRef="#br0" timeOffset="10373.132">12602 16229 1414 0,'-13'9'547'0,"4"-1"-430"15,3 0-42-15,2-5-121 16,2-2 3-16,3 0 13 15,-1-1 9-15,0 0-8 16,2 1-31-16,11 3-177 16,-2 5 156-16</inkml:trace>
  <inkml:trace contextRef="#ctx0" brushRef="#br0" timeOffset="11180.984">13884 16364 1207 0,'22'23'412'0,"2"-4"-461"16,3-4-92-16,17-4-127 16,5 0 42-16,-3 4 137 15,1 1 97-15,-6 3 142 16,-2-1 24-16,0-5 8 15,-3-3-28-15,-2-3-44 16,0-3-15-16,-1-4-21 16,-2-2-5-16,1-8-16 15,-4 1-6-15,-3-7-18 16,-1 1-10-16,-7-1-16 16,0-3-7-16,-8 4-10 15,0-2-2-15,-4-3-3 16,-3 3 0-16,-1 0 2 15,-4 0-1-15,-4 3 5 16,-4 2 4-16,-2 1 8 16,-5 0 3-16,-7 2 5 0,-3 0 4 15,-4 1 2-15,-4 1 1 16,5 3 2-16,2 3-3 16,0 2-4-16,3 5-3 15,-3 3-8-15,1 1-5 16,1 0-7-16,0 3-2 15,4 7 1-15,-2 6 2 16,5 7 4-16,4 5 1 0,1-3 0 16,5-4 0-1,4 1 4-15,4-2 4 0,3 0 10 16,5 6 6-16,6-3 10 16,7 0 2-1,9 0 4-15,5-3 3 0,11 1 4 16,4 3 3-16,6-1 0 15,6 3 1-15,13-3 2 16,9-4 2-16,20-2-1 16,2-4-6-16,2-6-24 15,-7-3-17-15,-17-7-41 16,-7-6-21-16,-14-7-53 16,-9-5-38-16,-8-11-173 15,-3-8 210-15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4T17:12:16.95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8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1" timeString="2020-04-14T17:13:34.908"/>
    </inkml:context>
  </inkml:definitions>
  <inkml:trace contextRef="#ctx0" brushRef="#br0">18346 3329 233 0,'1'4'128'15,"-1"-1"-30"-15,1 1-62 16,-1-2-18-16,0 2-17 16,0-1 4-16,0 3 8 15,0 8 1-15,0 18-2 16,3 39-5-16,-5-15-7 16,-5 7 0-16,-3 12 1 15,-4 4-1-15,-6 5-5 16,-1-7 1-16,0 1-2 15,-2 0 2-15,7-15 4 0,3-3 0 16,3-12 1-16,5-7 1 16,2-8 0-16,0-2-1 15,3-16-19-15,2-2-13 16,0-12 12-16,1-1 7 16,2-10 22-16,-5-6 12 15,7-14-12-15,-3-6-1 16,6-6 16-16,0 2 11 0,2-10 20 15,-1-4-3-15,1-2-15 16,1-5-11-16,1 4-22 16,1-2-2-16,-1-5-1 15,0-1 7-15,0-2 23 16,-2 6 3-16,2 5 0 16,1 4-8-16,0 6-18 15,1 1-2-15,1 8 4 16,-1 2 0-16,-1 12-4 15,-1 4-3-15,-1 6-7 16,-2 6-8-16,1 5-12 16,1 3-7-16,1 9-3 15,3 5 5-15,1 16 19 16,-1 2 6-16,-1 8 7 16,0 4 0-16,-6-4-2 15,0 2-2-15,-9 2-1 0,2-2-1 16,-3 1 2-16,-4-5 1 15,-3-4 13-15,-12-5 4 16,-12-3 2-16,-6 0-2 16,-16-2-6-16,-4-3 1 15,-4-11 17-15,-1 1 6 16,9-13-3-16,5-4-17 16,0-6-61-16,1-4-45 15,9-4-88-15,4 0 106 0</inkml:trace>
  <inkml:trace contextRef="#ctx0" brushRef="#br0" timeOffset="735.424">18990 3938 547 0,'3'-1'137'15</inkml:trace>
  <inkml:trace contextRef="#ctx0" brushRef="#br0" timeOffset="1411.616">19028 3955 175 0,'34'18'88'15,"-27"-21"-26"-15,-4 0-4 16,1 0 2-16,-1-3-4 16,-2 0-9-16,0-3-16 15,1 0-7-15,-2-4-9 16,1 3-1-16,-1-3 4 15,0-1 2-15,-1-2-5 16,-3-3-2-16,0 0-12 16,-1-2-2-16,-4-1 4 15,-2 1-7-15,-3 3-12 16,1 0-1-16,-3 3-3 16,1 3 6-16,-3 5 4 0,0 4-8 15,-4 6-1-15,-1 2 1 16,0 5 10-16,1 3 9 15,2 2 3-15,2 3 0 16,4 8 0-16,0 1-2 16,3 11-2-16,-1 1 0 15,2-2 0-15,3 0 0 16,2-4 3-16,6-1 6 16,3 2 10-16,-1 0 4 0,5-2 4 15,-1-4 0-15,6-9-1 16,3 0 2-16,4-10 3 15,-1-2-2-15,4-4 3 16,-1-3-1-16,1-2-7 16,2-2-3-16,0-6-13 15,0-1-5-15,-2-9-1 16,-2 1 2-16,-5-9 6 16,-3-1 2-16,-5-2-2 15,-1 0-1-15,-4 2-6 16,-2 1 3-16,-3 1 6 15,-2 1 0-15,-1 2 6 16,-1 0-5-16,0 8 13 16,2 2-1-16,-1 8-9 15,3 5-2-15,0 11-18 16,0 9-1-16,0 14 9 0,0 8 8 16,3 13 3-16,0 3-1 15,0 9-5-15,2 4-4 16,-1 1-5-16,-1-2-16 15,1-15-73-15,2-10-72 16,2-23 96-16</inkml:trace>
  <inkml:trace contextRef="#ctx0" brushRef="#br0" timeOffset="1638.697">19677 4028 1330 0,'-2'-2'317'0,"7"6"-359"15</inkml:trace>
  <inkml:trace contextRef="#ctx0" brushRef="#br0" timeOffset="2254.634">19686 4059 489 0,'5'30'229'0,"-12"-31"-101"16,4-5-44-16,-6-4-27 0,-4-4-13 16,-11-3 0-16,-6 1 6 15,-9 0-16-15,-5 2-8 16,-2 1-17-16,-3 1-7 15,2 8-4-15,2-1-4 16,4 6-14-16,7 3-1 16,9 3-2-16,4 3 1 15,15 7 12-15,1 3-2 16,6 10-4-16,6 6-6 0,2 1-13 16,9 0-4-16,4-10 4 15,2-4 9-15,2-10 27 16,-3-2 12-16,0-5 7 15,-1-2 0-15,1-5-8 16,0-4-3-16,2-2-3 16,-1-3 1-16,-2-3 5 15,0-4 4-15,-3-9 19 16,-3-4 10-16,-5-8 2 16,-4-2-6-16,-3 0-23 15,-1-3-13-15,-2-9-12 16,-2-4 0-16,1-10 3 15,-8-13-2-15,4 3 3 16,-1 3 2-16,-2 7 5 16,5 14 7-16,-4 9 0 15,2 4-7-15,-1 11-12 0,-1 4 0 16,5 13-2-16,-2 4 0 16,2 5-11-16,4 4-6 15,-3-1 3-15,0 2 10 16,0 12 20-16,2 22 6 15,7 46-3-15,-1-19-5 16,-3 13 2-16,1 7 2 16,-3 8 1-16,2-3-1 15,3-10-4-15,0-5-2 16,0-4 0-16,1-5 2 0,-2-7-8 16,2-5-18-16,0-14-79 15,0-7-56-15,2-10 92 16</inkml:trace>
  <inkml:trace contextRef="#ctx0" brushRef="#br0" timeOffset="2492.56">20313 4055 910 0,'-1'1'196'0,"2"6"42"15</inkml:trace>
  <inkml:trace contextRef="#ctx0" brushRef="#br0" timeOffset="3075.015">20252 4133 502 0,'-53'30'241'0,"27"-42"-100"16,0-5-75-16,-3 1-18 15,-8-5-18-15,-3 2-6 16,-8 4 1-16,3 0-2 0,5 9-16 16,7 6-7-16,12 6-16 15,5 6-7-15,7 9-5 16,0 2 2-16,8 5 7 15,2 0 3-15,11-3-1 16,5-2-2-16,6-5-8 16,4-5-3-16,5-6-1 15,0 1 6-15,0-9 21 16,0-4 11-16,-2-3 13 16,-1-7 1-16,1 1-1 15,-4-2-2-15,-5-7 4 16,0-1 4-16,-8-9-5 15,1-5 1-15,-3-1-8 16,-3-2-5-16,-1-9-3 16,-2-7-12-16,0-14 1 15,-2-1 3-15,1-4 4 16,-2 7 14-16,-3 7-3 0,-2 5-8 16,-3 14-5-16,-2-1-5 15,1 12-12-15,-4 4-5 16,0 8-16-16,3 5 0 15,2 8 8-15,3 1 1 16,2 9 10-16,1 9 4 16,-5 11 9-16,1 10 10 0,4 14 14 15,-2 3-1-15,3 11-5 16,3 5-2-16,-3 3-7 16,-1 5 1-16,1-4 6 15,1-5 4 1,3-6-1-16,1-3 1 0,4-2-5 15,-3 2-2-15,2-7 0 16,-1-4 0-16,-1-14-23 16,1-6-26-16,0-15-88 15,2-5-70-15,0-15 121 16</inkml:trace>
  <inkml:trace contextRef="#ctx0" brushRef="#br0" timeOffset="3321.08">20625 3843 1254 0,'5'12'171'0,"-1"5"-589"15,1 17 244-15</inkml:trace>
  <inkml:trace contextRef="#ctx0" brushRef="#br0" timeOffset="3430.299">20631 3973 345 0,'-16'82'183'0,"10"-52"-43"15,1 0-32-15,0-2-49 16,0 2-23-16,5-5-30 15,-7-5-3-15,2-5-29 16,-1-2-32-16,-5-10-101 16,7 1 98-16</inkml:trace>
  <inkml:trace contextRef="#ctx0" brushRef="#br0" timeOffset="3645.762">20946 3930 968 0,'7'22'231'0,"-5"2"-290"15,-2 25-79-15</inkml:trace>
  <inkml:trace contextRef="#ctx0" brushRef="#br0" timeOffset="4021.222">20883 4266 216 0,'-3'12'140'0,"2"-12"0"16,0 3-10-16,1-7-28 16,0 2-16-16,0-4-40 15,1-2-29-15,1-7-33 16,14-38-5-16,-5 25 9 15,-2-6 3 1,4-4 3-16,3-4-6 0,1 5-11 16,4 3 0-16,-3-2 5 15,2 3 8-15,2-8 10 16,0 3 1-16,3 5 0 16,0 2 2-16,1 13 10 15,-1 3 2-15,0 12 5 16,0 3-1-16,-1 8-6 15,0 8-2-15,3 8 0 16,-3 9 1-16,0 10 13 16,0 3 5-16,-4 5 8 0,-2 5 2 15,-5 3-5 1,-3 0-2-16,-6-1-11 0,-1-2-5 16,-2-12-10-16,-1-6-6 15,0-9-11-15,1-9-13 16,1-15-38-16,-1 2-34 15,2-12 58-15</inkml:trace>
  <inkml:trace contextRef="#ctx0" brushRef="#br0" timeOffset="4239.492">22077 3901 1380 0,'-3'-3'345'0,"2"-8"-391"15</inkml:trace>
  <inkml:trace contextRef="#ctx0" brushRef="#br0" timeOffset="4801.232">22014 3838 640 0,'-62'-45'241'16,"30"30"-158"-16,-9 2-87 0,-3 3-2 16,-1 1 7-16,0 1 5 15,1 5 15-15,3 3 3 16,5 6-4-16,1 6-2 16,7 9-13-16,3 8-4 15,5 8-5-15,5 5-1 16,8-1 0-16,6-4 0 15,9-1 3-15,7-6 0 16,6-1 4-16,-2-2 4 0,5-7 11 16,3-5 6-16,6-6 8 15,4-5 3-15,2-8-7 16,-2-2-4-16,1-10-12 16,0-2-4-16,-5-2 2 15,-5 1 3-15,-7 1 10 16,-5 1 6-16,1 3-1 15,-7-1 1-15,-5 2-5 16,-2 3-2-16,-5 0 0 16,1 2-1-16,0 3-8 15,-1 3-4-15,-3 2-13 16,4 1-5-16,0 2-1 16,-1 3 3-16,1 9 7 15,0 17 1-15,1 48 0 16,5-25-2-16,6 12-1 0,2 5-1 15,4-4-1 1,5 0 1-16,-5 4 1 0,7 3 0 16,-4 4 3-16,3 5 1 15,2-10 0-15,-4-9 0 16,-3-11 2-16,-7-10 3 16,-4-1 4-16,-3-4 1 15,-5-8 1-15,-5-4 0 16,-10-12-4-16,-6-3 1 0,-11-8-8 15,-3-3-9-15,-21-17-81 16,-14-12-134-16,-33-25 147 16</inkml:trace>
  <inkml:trace contextRef="#ctx0" brushRef="#br0" timeOffset="5057.037">20599 3426 1087 0,'8'0'272'0</inkml:trace>
  <inkml:trace contextRef="#ctx0" brushRef="#br0" timeOffset="5519.586">21950 3079 1043 0,'4'-8'361'0,"-4"2"-188"0,6 2-274 15</inkml:trace>
  <inkml:trace contextRef="#ctx0" brushRef="#br0" timeOffset="6022.979">21971 3055 437 0,'9'-3'180'0,"6"-3"-102"15,30-16-30-15,-16 8-24 16,-2-3-3-16,7-2 5 16,5-4 3-16,2 1 4 15,3 5-2-15,-2 6-16 16,-2 1-7-16,-1 12-8 15,-4 3-3-15,-4 13-4 16,-2 4-1-16,-7 7 1 16,0 5 2-16,-6 1 3 15,-2 4 0-15,-3 2 1 16,1 1 1-16,-4-2 0 16,2-2 3-16,-2-10 6 15,-4-3 3-15,-4-5 1 0,-4-4-2 16,-5-2-6-16,-3-2 0 15,-6-2 0-15,-2-3 3 16,-7 1-1-16,-3-1 1 16,-3-5 0-16,-1 1 1 15,-3-4-1 1,1 1-2-16,-3 2-3 0,2 4-2 16,1 1 2-16,6 3 2 15,11 2 1-15,3 0 2 16,11 5 16-16,0 0 11 0,12 6 15 15,7 5 5-15,12 5-10 16,8 8-11-16,9 4-15 16,2-2-7-16,2 0-8 15,-4-9-2-15,-9-6-2 16,-5-5 0-16,-9-5-8 16,-4 0-13-16,-6-10-36 15,1 0-20-15,-7-5-25 16,0-3-19-16,-4-3-66 15,0 3 121-15</inkml:trace>
  <inkml:trace contextRef="#ctx0" brushRef="#br0" timeOffset="6323.18">22643 4045 1095 0,'2'8'257'15,"6"16"-523"-15,-3 7 16 16,-1 1 159-16,-3-2 100 0,-1-8 171 15,2-6 14-15,0 2-97 16,1-1-38-16,-3-4-97 16,0 1-45-16,-1-10-105 15,-3-4 106-15</inkml:trace>
  <inkml:trace contextRef="#ctx0" brushRef="#br0" timeOffset="7072.555">18615 5055 445 0,'33'42'192'16,"-1"-1"-96"-16,2 3-69 15,1 0-20-15,-6-4-15 16,-2-4-4-16,-8-9-6 16,-4-6-4-16,-2-4-27 15,0-5-45-15,-1-6 60 16</inkml:trace>
  <inkml:trace contextRef="#ctx0" brushRef="#br0" timeOffset="7293.593">19246 4774 1236 0,'-8'21'285'0,"8"1"-641"16,-2 7 212-16</inkml:trace>
  <inkml:trace contextRef="#ctx0" brushRef="#br0" timeOffset="7522.066">19184 4995 384 0,'-18'25'237'16,"-1"0"-33"-16,0-2-84 16,-1-1-29-16,-1 0-35 15,-1 0-5-15,0 7 0 16,-1 5-1-16,0 9-16 15,4 4-13-15,0 4-16 16,3 1-4-16,5 6-2 16,0-1-1-16,1-2 1 15,1-1-1-15,1-6 1 16,2 0 1-16,2-9 0 0,1-4-5 16,1-11-16-16,-1-7-11 15,3-4-36-15,1-7-23 16,3-6-65-16,3-1-37 15,4-12 120-15</inkml:trace>
  <inkml:trace contextRef="#ctx0" brushRef="#br0" timeOffset="7997.385">19905 5053 1332 0,'-4'10'304'0,"-7"17"-765"16,-4 11 280-16,-11 16-200 15,-5-3 115-15,-5-5 389 16,2-7 1-16,5-5 55 16,0 4-69-16,5-4-60 15,7 3-13-15,3-2 1 16,0-6 7-16,5-4 23 0,-2-4 4 16,7-9-20-16,4 1-15 15,9 2-28-15,6 0-9 16,14-1-5-16,9-3 0 15,16-3 0-15,6-4 4 16,13-2 1-16,0-2 0 16,1-6-7-16,-2 0-4 15,-5-8-3-15,-1-2-4 16,-2-2-4-16,-3 2-8 0,-9 0-39 16,-6 0-35-16,-10-3-103 15,-10-5 128-15</inkml:trace>
  <inkml:trace contextRef="#ctx0" brushRef="#br0" timeOffset="8481.895">19686 5075 283 0,'3'3'103'0,"-2"2"-72"15,0 0 13-15,7-1 28 16,-2-1 42-16,5 0 15 0,2 0-12 16,1-1-11-16,10-1-35 15,2-1-15-15,6-1-30 16,5-3-10-16,4-2-9 15,3 2-4-15,1-2-2 16,-3 3-1-16,-5-1-1 16,-3 1-3-16,-5-3-10 15,-2 1-14-15,-2 1-35 16,0-1-21-16,-4 0-64 16,-3 0-75-16,-6 0 146 15</inkml:trace>
  <inkml:trace contextRef="#ctx0" brushRef="#br0" timeOffset="8841.887">19969 5319 251 0,'39'-1'135'0,"-3"0"-38"16,-6-1-32-16,-3 1-37 15,-4 1-12-15,-7 0-26 16,1 1-44-16,-5-1 36 16</inkml:trace>
  <inkml:trace contextRef="#ctx0" brushRef="#br0" timeOffset="9616.315">21105 5179 564 0,'-18'-3'229'16,"-3"-1"-130"-16,-8-2-81 15,-5 0-8-15,-8 2 4 16,-6 0 1-16,6 4 1 16,0 2-4-16,11 3-10 15,8 2-4-15,7 1-6 16,6 4-1-16,5 1 7 15,5 4 4-15,8 0 2 16,7 1-3-16,11 2-11 0,7-2-3 16,9-1 5-1,1-4 2-15,3 1 7 0,0-2 2 16,2 2 1-16,-5-1-1 16,0 0-1-16,-3 2 0 15,-4 2 1-15,3 1 0 16,-5-1-1-16,-7 1 0 15,-6-3-2-15,-6 1-1 16,-4-2 2-16,-3-1 1 16,-4 0 0-16,-3-4 0 0,-3 1 2 15,-4-2 0-15,-3 3 5 16,-5-1 4-16,-5 4 7 16,-3 2 2-16,-5-1 8 15,0 1 2-15,-5-1 12 16,0-2 4-16,-4 0 3 15,0-2 1-15,-3-3-4 16,-3-2 5-16,0-4-5 16,1-2-6-16,0-2-16 15,7 0-16-15,0-5-22 16,6 2-15-16,7-4-59 16,-1-2-56-16,6-7 88 15</inkml:trace>
  <inkml:trace contextRef="#ctx0" brushRef="#br0" timeOffset="10022.34">21532 4658 1292 0,'0'0'168'15,"4"7"-250"-15</inkml:trace>
  <inkml:trace contextRef="#ctx0" brushRef="#br0" timeOffset="10169.951">21591 4849 226 0,'4'20'150'15,"-2"0"9"-15,0 2-68 16,-2 0-43-16,0 2-13 16,-1 3 16-16,-2 3 14 15,6 8 11-15,-1 0-9 16,1 10-41-16,4 1-18 15,-6 3-47-15,-1 0-34 16,7-9-131-16,-5 0 126 0</inkml:trace>
  <inkml:trace contextRef="#ctx0" brushRef="#br0" timeOffset="10426.274">21957 5790 437 0,'5'10'109'0</inkml:trace>
  <inkml:trace contextRef="#ctx0" brushRef="#br0" timeOffset="10734.929">21906 5782 440 0,'-70'-46'170'16,"44"21"-122"-16,-1 0-59 15,-4 3-13-15,-1 2 4 0,0 11 15 16,4 3-1-16,4 10-25 16,6 5-5-16,5 10-3 15,0 6 5-15,5 4 40 16,5 2 8-16,7-2 19 16,2-3 5-16,12-3 3 15,-5-2 0-15,9-6-2 16,5-3-5-16,0-6-9 15,5-4-1-15,1-6 6 16,0-5 14-16,0-4 29 16,-3 1 14-16,-10-2 2 15,-3 1-11-15,-12-1-32 16,-1-1-31-16,-10-2-67 16,-9-3-91-16,-24-5 90 15</inkml:trace>
  <inkml:trace contextRef="#ctx1" brushRef="#br0">16210 5627 0</inkml:trace>
  <inkml:trace contextRef="#ctx1" brushRef="#br0" timeOffset="4000.339">14570 6297 0</inkml:trace>
  <inkml:trace contextRef="#ctx1" brushRef="#br0" timeOffset="6111.893">15787 6685 0</inkml:trace>
  <inkml:trace contextRef="#ctx1" brushRef="#br0" timeOffset="9408.545">15875 7461 0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4T17:14:37.9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18645 8462 932 0,'6'-2'330'0,"-4"2"-350"0,-4 1-138 15,1-1 2-15,1 0 40 16,0 0 167-1,-1 0 46-15,0 0 32 0,0 0-11 16,0 0-47-16,0 0-16 16,-14 0-35-16,-5-1-8 15,-34-3-3-15,26 1-2 16,-3-1-1-16,-1 3-3 16,-4 2-4-16,1 2-5 0,2 5-2 15,1 1 1-15,4 4 3 16,4 0 1-16,6 4 3 15,2-2-1-15,6 0 0 16,-4 4-3-16,8 3-2 16,1 1-1-16,5 4-1 15,3-2 2-15,1-1 5 16,0-1 2-16,8-2 3 16,4-1 1-16,2-4 0 15,6 1-1-15,2-1-2 16,-1 0-1-16,4 4 0 15,-6-4-1-15,-3 3 0 16,-2-2-1-16,-5 1-3 16,-1 3 0-16,-2 1 0 15,-5-1 0-15,-2-5 2 16,-3 0 1-16,-6 0 1 0,-2 3 0 16,-6 1 0-16,-2 0 1 15,-5-3-3-15,-4 2 0 16,-4-3 2-16,-8-4 0 15,-2-1 3-15,-1-4 1 16,-10-6-2-16,0 1 0 16,-6-3-21-16,-3-4-28 15,7-4-87-15,7-6-95 16,19-12 143-16</inkml:trace>
  <inkml:trace contextRef="#ctx0" brushRef="#br0" timeOffset="267.725">18674 8451 558 0,'2'6'140'16</inkml:trace>
  <inkml:trace contextRef="#ctx0" brushRef="#br0" timeOffset="1123.407">18680 8499 453 0,'1'50'255'0,"-5"-42"-63"16,-2 0-87-16,1 0-26 16,-1 3-37-16,1 3-6 15,-1 2-5-15,3 4-3 0,-2 4-10 16,-1 3-7-16,2 4-7 16,-1 0-2-16,3 3-2 15,2 3 0-15,-1 1 1 16,-2 2-1-16,2-7 1 15,-2-3 1-15,0-12 0 16,5-4 0-16,-2-8 0 16,0-4 3-16,2-1 12 15,-3-1 8-15,1-1 9 16,0 0-1-16,-1 0-12 16,-1 0-7-16,2-29-12 15,4-32-1-15,3 24-1 16,2-2 0-16,-1 2 0 15,1-5 0-15,1-6 0 16,0-2-2-16,0 4 0 16,-2 6-2-16,4 6-1 15,-2 6 0-15,4 4-2 16,5 3 1-16,-1 12 1 0,-3 1 1 16,3 12 1-16,0 3 0 15,-2 6-1-15,0 7 0 16,0 8 0-16,-1 7 2 15,-6 10 1-15,2 2 1 16,-8 3 5-16,1-4 4 16,-1-4 2-16,1-3-1 15,-3 0-6-15,-1 3-2 0,0-2-2 16,0-2 0-16,0-13 1 16,0-4 0-16,0-10-1 15,1 0 0-15,0-7 0 16,0 1 0-16,0-3 10 15,-1-2 10-15,0-1 10 16,0 1 2-16,0 0-8 16,1-3-12-16,9-26-11 15,14-33-3-15,-9 19-3 16,1-2 1-16,5-4 2 16,1-6 0-16,5-5-1 15,3-1 1-15,-2 2 0 16,-3 5 1-16,-4 13 2 15,-1 5 0-15,-1 13-1 16,-1 6 0-16,0 7-4 16,0 4 2-16,2 8 1 15,2 6 1-15,0 12 3 0,0 4 1 16,0 11 1-16,-2 7 0 16,0 8 1-16,-4 9 4 15,-5 7 3-15,-2 0 0 16,-7-1-3-16,-2-2-4 15,-5-7-6-15,0-5-1 16,-2-13-17-16,3-5-11 16,-1-10-35-16,1-4-36 15,3-5-130-15,0-8-101 0,8-21 203 16</inkml:trace>
  <inkml:trace contextRef="#ctx0" brushRef="#br0" timeOffset="1666.254">19894 8464 1273 0,'-15'7'301'16,"-3"5"-518"-16,-9 9-132 16,-3 6 60-16,-7 12 234 0,-2 3 137 15,8 5 92-15,2-1-27 16,6-2-103-16,4-2-17 16,-2-8-12-16,5 1-5 15,2-3 18-15,5-1 14 16,4-3 22-16,3-5 6 15,8-3-19-15,-1-5-15 16,8 0-22-16,3-1-9 16,3-7-10-16,4-4-4 15,12-10-5-15,5-8-1 0,9-5 0 16,8-3 1-16,-2-7 1 16,1-2 4-16,-1-7 6 15,-6 0 1-15,-6 2 3 16,-9 1 2-1,-12 0 3-15,-8-3 2 0,-9-1 0 16,-5-1-4-16,-4 3-3 16,-5 6-1-16,-16 5-2 15,-5 5 1-15,-23 5-12 16,-5 3-13-16,-9 9-11 16,-1 3 2-16,12 6-23 15,7 4-47-15,20-1 73 16</inkml:trace>
  <inkml:trace contextRef="#ctx0" brushRef="#br0" timeOffset="2173.15">20702 8494 1326 0,'-4'0'322'16,"-4"-1"-543"-16,-11 7-149 16,-5 3 41-16,-13 7 243 15,0 5 120-15,0 7 130 16,-3994-1-23-16,7989 9-137 15,-3998-2-19-15,2-2 0 16,3 0 5-16,3-3 22 16,9 1 14-16,11-6 10 15,5 4-6-15,8-3-21 16,5 2-9-16,10 3-18 16,7-5-2-16,9-7 3 15,6-4 0-15,8-9 6 16,1-3 2-16,3-5 8 15,-1-6 4-15,0-5 9 16,3-5 8-16,-3-4 24 16,-2-2 10-16,-9-4 13 0,-7-2 2 15,-13 3-8-15,-5 1-8 16,-13 2-19-16,-10 0-16 16,-19-10-41-16,-8-1-34 15,-18-6-98-15,-4 3-78 16,-1 4 142-16</inkml:trace>
  <inkml:trace contextRef="#ctx0" brushRef="#br0" timeOffset="2425.504">21122 7761 778 0,'23'57'187'16,"-23"-50"35"-16</inkml:trace>
  <inkml:trace contextRef="#ctx0" brushRef="#br0" timeOffset="2682.828">21125 7865 274 0,'-29'92'168'0,"29"-75"14"0,-2-2-24 15,2-4-9-15,2-1-9 16,2 5-30-16,1 1-11 16,-1 4-25-16,4 6-18 15,-1 18-30-15,1 5-9 16,-1 17-10-16,-1 6-4 15,-4 3-1-15,3 4-2 16,-2 9-2-16,0-3-2 0,0-4-1 16,-2-1 1-16,2-11-3 15,-1-6-1-15,-2-1-11 16,0-4-8-16,0-8-17 16,-2-4-5-16,-1-20-4 15,-1-7-10-15,1-15-45 16,3-1-31-16,0-10 83 15</inkml:trace>
  <inkml:trace contextRef="#ctx0" brushRef="#br0" timeOffset="3007.948">20645 8522 1286 0,'11'6'386'16,"20"4"-519"-16,6 3-15 15,12 3 26-15,0 1 58 0,5-3 98 16,3 0 13-16,-4-6-21 16,-5-7-49-16,-3-8-105 15,-4-9-50-15,-2-9-100 16,1-4 156-16</inkml:trace>
  <inkml:trace contextRef="#ctx0" brushRef="#br0" timeOffset="3237.842">21409 7978 1478 0,'40'17'342'15,"-31"7"-398"-15</inkml:trace>
  <inkml:trace contextRef="#ctx0" brushRef="#br0" timeOffset="3715.98">21463 8258 531 0,'0'47'243'0,"0"-1"-120"16,3 0-67-16,-3 1-2 15,0-5-2-15,-3 0 12 0,2-2 21 16,0 0 1-16,-2 3-26 16,0-3-18-16,0-6-25 15,-1-8-9-15,3-6-8 16,1-3 0-16,0-3-4 16,1-2-1-16,0-5 2 15,-2-6 1-15,-1-1 7 16,1-1 9-16,1-1 16 15,0 1 3-15,0 0 1 16,0 0-2-16,6-12-7 16,4-12 1-16,14-36 3 15,-13 29 0-15,-2-9-9 16,2 0-6-16,0 5-7 16,-3-2-3-16,8 7 2 15,-1 2 2-15,4 4 4 16,3 5 1-16,-2 10-4 15,3 3-3-15,1 12-5 0,3 8-3 16,-3 9-1-16,0 6-1 16,-1 4 1-16,-1 7 1 15,-1 11 2 1,-3 3 0-16,-5 1 1 0,-4-3 0 16,-3-7-1-16,-3-3 0 15,0-4-2-15,-1-4-12 16,0-10-28-16,-2-5-22 0,-1-11-64 15,0-3-25-15,0-5-47 16,1-8-71-16,1-18 183 16</inkml:trace>
  <inkml:trace contextRef="#ctx0" brushRef="#br0" timeOffset="4600.761">22149 8419 1274 0,'0'0'382'0,"1"2"-484"16,2 4-256-16,-3-6-5 15,0 0 92-15,-1 13 115 16,-1 2 174-16,-3 28 12 16,-1-33-15-16,2-1 12 15,4-4 54-15,-3-5 35 16,4 0 51-16,-1 0 3 16,0 0-32-16,0 0-34 15,0 0-66-15,-1-1-27 16,0 0-32-16,1 1-8 15,0 0-6-15,0 0 6 0,1 9 18 32,2 20 11-32,3 39 16 0,-5-27 8 0,-1-3 10 15,0-3 6-15,0-9 2 16,-2-4-3-16,1-4-13 16,1-2-7-16,0-2-9 15,-1-3-2-15,1-3-3 16,-3-1 0-16,2-5 5 15,1 3 5-15,0-2 9 16,0-3 0-16,0 0-3 16,0 0-5-16,-1 0-4 15,1-1 6-15,0 1 14 16,0-1 5-16,0 0-3 16,0 0-9-16,0 0-17 15,4-15-6-15,15-39 0 16,-8 29-1-16,1-6 2 0,1-2-1 15,2-8-1-15,-1-2 0 16,0 1-1-16,4 3 1 16,-1 9 1-16,1 4 0 15,-2 4 4-15,-1 5 0 16,-1 4 2-16,-1 4 0 16,1 7-6-16,0 0-1 15,3 7-4-15,-2 3-1 0,0 5 0 16,-2 5 1-16,0 1 1 15,2 7 2-15,0 1-1 16,3-1 1-16,-3 5 2 16,0 0 1-16,-1 5 2 15,0-2 1-15,1-1-1 16,0-2 1-16,0-1-2 16,1 5 0-16,-2 2 0 15,-4 2-2-15,-2 2 1 16,-2-2-1-16,-6-4-1 15,0-1-1-15,-2-10-17 16,-5-5-18-16,1-7-85 16,-3-9-70-16,-12-18 116 15</inkml:trace>
  <inkml:trace contextRef="#ctx0" brushRef="#br0" timeOffset="6219.301">21928 8519 725 0,'29'28'231'0,"-29"-28"-267"16,0-1-14-16,0 1 23 15,0 0 35-15,0 0 66 16,0 0 11-16,0 0-8 16,0 0-18-16,0 0-29 15,0 0-12-15,0 0-17 16,0 0-1-16,0 0 2 15,0 0 4-15,0 0 7 16,0 3 2-16,1 6 4 16,2 2-1-16,4 8-6 15,13 26-3-15,-10-19-4 16,-1 3-2-16,0 4-2 16,2 2 0-16,1 0-1 0,-6 3 0 15,3-1-2-15,-5 2 0 16,1-6-4-16,-2-4-7 15,0-11-20-15,2-5-18 16,-5-8-64-16,1-3-29 16,2-9 87-16</inkml:trace>
  <inkml:trace contextRef="#ctx0" brushRef="#br0" timeOffset="6461.542">21935 8104 1370 0,'0'3'398'16,"0"3"-516"-16,2 16-103 15,-1 4 2-15,2 6 67 16,-3 0 39-16,-2-7 103 16</inkml:trace>
  <inkml:trace contextRef="#ctx0" brushRef="#br0" timeOffset="6714.858">22999 8788 1391 0,'7'8'421'0,"1"-10"-432"16</inkml:trace>
  <inkml:trace contextRef="#ctx0" brushRef="#br0" timeOffset="7330.214">23054 8788 665 0,'30'3'356'15,"-26"-7"-102"-15,0-9-158 16,4-2-51-16,-1-3-23 15,-2-5 23-15,-2-2 21 16,-1-3 4-16,-5-4-16 16,-3-2-21-16,-6 5-25 15,-2-1-8-15,-6 4-7 16,-5 4 1-16,-2 4-1 16,-3 4-2-16,-3 11-7 0,2 5-2 15,1 14-11-15,2 2 1 16,6 8-3-16,2 2 2 15,7 8 7-15,6 4-1 16,8 1 2-16,5-3 1 16,7-10 8-16,3-3 6 15,4-8 7-15,7-1 2 0,3-6 0 16,2-4-1-16,-1-2-2 16,2-4 1-16,-3-5 1 15,1-3 1-15,1-1 5 16,-5 0 4-16,-4 1 8 15,-4 1 4-15,-8 1 3 16,-2 3-1-16,-2 1-7 16,-3 1-5-16,1 0-12 15,1 2-4-15,4 5-4 16,2 3-1-16,0 10 4 16,-1 0 0-16,-2 6 2 15,-3 1-1-15,2 4 1 16,1 6-2-16,0-2-1 15,0 2-1-15,-3 4-2 16,0 1 1-16,-1 4 1 16,-1-1 0-16,2-10 3 0,0-2 0 15,-3-2 0-15,-2-1 2 16,-2-2-1-16,-2-11 0 16,-5 1 1-16,-3-4-2 15,-4-2-14-15,-1 4-13 16,-10-7-46-16,-2-2-31 15,-7-7-112-15,-3-2-126 16,0-8 221-16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4T17:17:36.3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2688 6958 134 0,'24'-18'56'16,"-29"15"-46"-16,4 3-10 15,0 0-10-15,0-1 10 16,0 1 30-16,0 0 57 15,-1 0 21-15,1 0 13 16,0 0-8-16,0 0-39 16,0 0-17-16,0 0-22 15,-1 0-10-15,-6 1-14 16,4-1-4-16,-5 3-4 16,-1 2 0-16,3 5-1 15,-31 40 0-15,28-24-2 16,0 5 0-16,-1 6-1 15,-1 1-1-15,1 4 1 16,-2 7 0-16,-2 7 1 0,1 7 0 16,-3 16 2-16,-1-1 0 15,4 5-1-15,3 1-1 16,1-10 0-16,7-1-2 16,2-3-2-16,-5-2 0 15,2-5-1-15,2-2-2 16,-2-9 3-16,6-4-1 15,2-8 2-15,-2-8-3 0,3-6-35 16,-2-8-34 0,0-5 46-16</inkml:trace>
  <inkml:trace contextRef="#ctx0" brushRef="#br0" timeOffset="1290.639">3256 7076 636 0,'-9'1'211'0,"2"2"-265"15,7 3-23-15,1 10-2 16,3 7 1-16,-4 0 56 16,-4-1 22-16,1 0 20 15,-3-2 7-15,1 10 4 16,3 3-2-16,1 1 0 15,0 8 5-15,1 5 13 16,0 5 2-16,0 9-10 16,0 0-11-16,-2 7-16 15,1-2-5-15,-1-4-4 16,1-3-1-16,1-8 0 16,0-3-1-16,0-3 1 15,2 1-1-15,-2-13 1 16,2-5 1-16,0-13 2 15,-1-7 0-15,0-2-1 0,-1-3 0 16,0 0 14-16,-1-3 17 16,1-1 13-16,0-1 2 15,0 1-15-15,0-9-19 16,0-21-14-16,4-41-2 16,0 22-1-16,3-2-1 15,-3-2 0-15,3-5-1 16,1-2 0-16,-2 0 0 15,6-13 0-15,1 6 0 16,-3 1 3-16,5-1-1 0,-5 11 1 16,-4 2 0-16,4 4 1 15,-2 6-1-15,4 6 0 16,-3 2 1-16,3 4-1 16,-6 2 0-16,-3 10 0 15,4 6-1-15,-5 7-1 16,7 7 2-16,4 3 6 15,-2 5 5-15,7 11 8 16,-3 5 2-16,3 12 0 16,5 3-2-16,4 1-5 15,2 5-5-15,4-2-6 16,3 0-1-16,2 0-2 16,1-4 0-16,-1-3 0 15,-2 0 1-15,-4 2-1 16,-2 0 0-16,-5 3 0 0,3-3 0 15,-4-1 1 1,2-2-1-16,-3-1 1 0,-4 2 1 16,-4 1 0-16,-3 0 1 15,-4-4 3-15,-2-1 0 16,-5 2 2-16,-1-2 1 16,-6 3-1-16,-2 2-1 15,-6-1-1-15,-1-4 0 16,-3-4 9-16,-3-3 6 15,-3-6 8-15,-3 2 2 0,0-1-7 16,-2 2-5-16,-5-3-8 16,-4-2 0-1,-4-4 7-15,-3-4 3 0,2-1 1 16,3-6-4-16,4 3-8 16,2-3-3-16,7 0-3 15,0 2 2-15,5-3 2 16,-2 3-1-16,3-6 3 15,3-2-1-15,-1-2 0 16,6-1 0-16,-2 0-5 16,3 4-2-16,2 1-21 15,2 0-27-15,3 1-103 16,4-3-86-16,6 2 143 16</inkml:trace>
  <inkml:trace contextRef="#ctx0" brushRef="#br0" timeOffset="29054.481">18723 6922 167 0,'0'-4'64'16,"-6"-1"-55"-16,7-1-45 15,4-1 4-15,-2 1 14 16,4 2 44-16,0-3 11 0,-2-5 17 16,-2 1 9-16,0-4 14 15,-3 2 5-15,-2 3-14 16,1-5-17-16,0 3-26 15,-3-3-5-15,-8-1 0 16,4 7 2-16,-5-2-3 16,2 2-8-16,1 3-16 15,-9-1-5-15,-1 6-1 16,-10 0 1-16,-5 6 5 16,0 2 2-16,-3 4 0 15,8 4 2-15,7 4 1 16,6 2 0-16,9 1 8 15,5 5 0-15,8-1 8 16,3-1 6-16,9 5-4 16,4 2 1-16,5 9-9 15,1 4-5-15,-4 0-5 0,0-2 0 16,-8-7 1-16,-1 2 1 16,-4-5 2-16,-7 1 6 15,-3-6 24-15,-6 1 9 16,-11-7 11-16,0-1 0 15,-10-4-13-15,-6-6-5 16,-7 0-10-16,-5-4-5 16,-8-5-14-16,-2 3-11 15,1-7-36-15,2-5-11 16,9-3-17-16,6-2-33 0,13-4-130 16,6-3 157-16</inkml:trace>
  <inkml:trace contextRef="#ctx0" brushRef="#br0" timeOffset="29449.122">18959 6752 977 0,'0'11'175'16,"0"9"-501"-16,3 10-2 15,-2 6 127-15,-1-2 94 16,0-8 174-16,0-6 24 15,1 2 30-15,0 1-19 16,-1 6-29-16,0 6-10 16,2 7-20-16,1 0-4 0,-1 0-11 15,1-3-6-15,0 0-16 16,0 4-5-16,2-2-10 16,1-1-23-16,-2-7-73 15,1-6-73-15,1-11 106 16</inkml:trace>
  <inkml:trace contextRef="#ctx0" brushRef="#br0" timeOffset="29820.494">18710 7092 477 0,'22'-10'153'16,"6"-3"-198"-16,8 1-3 0,2-1 6 16,1 0 8-1,-1 4 67-15,0 1 19 16,-2 3 13-16,1 4-6 0,1 1-32 16,-4 0-27-16,-7 4-151 15,-2 0 109-15</inkml:trace>
  <inkml:trace contextRef="#ctx0" brushRef="#br0" timeOffset="30273.634">19416 6943 1039 0,'0'11'163'16,"0"24"-535"-16,1 5 19 15,-2 8 174-15,0-3 111 16,-1-10 145-16,2-3 9 15,6-5-16-15,0 2-24 16,4-2-4-16,3-4 17 16,0-10 25-16,4-4 12 0,0-16 7 15,-1-2-19-15,9-8-40 16,-1-5-16-16,2-2-25 16,3-3-6-16,-5 1-2 15,0-2 0-15,-1-1 4 16,2-2 0-16,-5-1 0 15,-2 2-3-15,-8 3-14 16,-3 3-9-16,-4 7-44 16,-5 1-29-16,0 3-56 15,-2 3-30-15,-1 0 117 16</inkml:trace>
  <inkml:trace contextRef="#ctx0" brushRef="#br0" timeOffset="30986.871">20264 7099 1262 0,'-1'7'410'0,"-1"-7"-542"16,2 0-106 0,-1 0 8-16,0 0 40 0,-1 0 173 15,-16 1 78-15,-34 11 2 16,26-2-22-16,0 3-30 16,-1 1-6-16,-5 0-4 15,1 0 5-15,5 1 1 16,5 3 1-16,6 6-3 15,5 3-3-15,3 2-2 16,3 0-3-16,7-1-4 16,2-6-6-16,8-2-12 15,2-8 3-15,1-4 7 16,0-6 8-16,4-5 13 16,-3-4 4-16,2-7 1 15,3 1 2-15,-5-2 12 16,-2-3 7-16,1-7 18 15,-1 1 4-15,-2-12-7 16,-2 1-1-16,-4 6-15 0,-3-10-4 16,-4 0-5-16,-2-7-6 15,-2-6-4-15,-2 6-3 16,-3 0-1-16,3 5 0 16,-2 1 2-16,2 0 1 15,-1 8 2-15,1 4 0 16,4 11-5-16,2 6-3 15,1 7-13-15,2 4-8 0,1 3-3 16,-4-3 3-16,3 6 12 16,8 24 4-16,16 46 3 15,-14-31-1-15,5 12-2 16,-3 5-2-16,-1 7 2 16,-3 1-1-16,-4 1 0 15,-2-13-1-15,-1-9-25 16,1-9-15-16,-1-16-52 15,1-5-34-15,-1-10-101 16,0-4 141-16</inkml:trace>
  <inkml:trace contextRef="#ctx0" brushRef="#br0" timeOffset="31456.64">20397 6922 848 0,'56'127'285'16,"-37"-100"-278"-16,2 4-8 16,-1-4-1-16,-1-6 2 15,-4-9 10-15,-3-7 12 16,5-3 29-16,-1-1 7 15,1-4-2-15,-1-2-10 0,1-7-29 16,-3-3-7-16,-2-8-4 16,-1-4 2-16,-4-4 4 15,0 0 0-15,-5 1-3 16,-2 3-5-16,-5 8-5 16,0 3-3-16,-2 2-2 15,-1 5 0-15,-5 1-2 16,-3 2-2-16,-3 7 0 15,0 5 2-15,5 6 6 16,1 9 6-16,6 11 4 16,2 10-2-16,0 11-3 15,3 0-3-15,2 1-6 16,1 0-2-16,9-11-10 16,2 1-13-16,4-12-37 15,2-9-29-15,-1-11-66 16,-2-9-83-16,5-18 160 0</inkml:trace>
  <inkml:trace contextRef="#ctx0" brushRef="#br0" timeOffset="31969.27">21087 6960 758 0,'6'34'249'16,"2"23"-294"-16,-2 3-14 0,-2 4-2 15,-4-4 5-15,-3-13 45 16,0-6 19-16,0-10 24 16,3-8 5-16,-2-11-3 15,0-3-5-15,1-8-18 16,2-1 0-16,0 2 12 15,-2-3-2-15,1 0-15 16,0 0-6-16,0-20-16 16,8-42 5-16,1 22 11 15,0-1 2-15,3-9 1 16,4-3 3-16,-2-6 14 16,2 5 8-16,4 6 22 15,-1 11 6-15,4 12-1 16,5-2-6-16,2 12-23 0,2 3-11 15,6 13-15-15,-1 6-4 16,3 12-2-16,1 5 0 16,-10 9-2-16,-1 7-1 15,-9 15 2-15,-1 7 2 16,6 8 3-16,-4-1 2 16,0 4-16-16,-5-2-10 15,-7 0-38-15,1 4-20 16,-6-15-43-16,0-7-30 0,0-22 102 15</inkml:trace>
  <inkml:trace contextRef="#ctx0" brushRef="#br0" timeOffset="32341.617">22124 6122 1272 0,'15'37'303'16,"2"8"-539"-16,10 31-60 0,-4 8 29 15,-5 7 139-15,-4 5 118 16,7-6 116-16,2-1 11 16,7-6-39-16,1-5-22 15,0 4-39-15,0-1-10 16,-3-2-2-16,0 0 0 16,-7-12 0-16,-2-6-2 15,-2-3-2-15,-3-7-1 0,-2-6-28 16,-2-4-47-16,-7-14 49 15</inkml:trace>
  <inkml:trace contextRef="#ctx0" brushRef="#br0" timeOffset="32685.977">21632 6789 1202 0,'-8'21'439'0,"18"-11"-353"15,12 5-233-15,12 6-12 0,11 1 27 16,10-2 114-16,0-7 56 15,7-4 39-15,2-1 8 16,6-7-21-16,4-2-15 16,1-6-26-16,1-3-11 15,-8-1-11-15,-5-3-3 16,-16-2-22-16,-2 0-22 16,-17-5-101-16,-10 5-116 15,-8-8 166-15</inkml:trace>
  <inkml:trace contextRef="#ctx0" brushRef="#br0" timeOffset="33436.212">19345 8112 189 0,'7'2'55'0,"-4"-2"-47"15,-3-2-6-15,-1 0 79 16,-1 1 37-16,-23-4 52 16,-40-10 2-16,25 5-15 15,-1 0-24-15,1 2-45 16,-3 2-23-16,-5 8-32 15,1 8-7-15,2 7-5 16,8 6 3-16,13 9-4 16,8 4-4-16,18 11-13 15,10 1-12-15,17 1-9 16,10 9 3-16,11-1 9 16,6-4 6-16,-2 2 6 15,-2-9 3-15,-11-7-4 0,-6-1 0 16,-12-10 1-16,-10-4 6 15,-13-9 29-15,-4-4 14 16,-13-3 4-16,-3-4-8 16,-14 2-30-16,-9-3-15 15,-10-5-21-15,-6-3-15 16,-9-12-43-16,-1-2-33 16,1-9-111-16,2-7-98 0,17-2 200 15</inkml:trace>
  <inkml:trace contextRef="#ctx0" brushRef="#br0" timeOffset="33661.661">20011 8172 1245 0,'9'6'388'0,"-10"-12"-619"16,-4 3-190-16,-1 6 254 0</inkml:trace>
  <inkml:trace contextRef="#ctx0" brushRef="#br0" timeOffset="33959.774">19989 8181 323 0,'-44'41'164'16,"28"-32"-59"-16,0 2-31 15,0 2-14-15,-3-7 3 16,1 3 18-16,0-7 7 16,-1-3-16-16,0 0-18 15,-3-2-29-15,-1 6-14 16,-5-3-17-16,-2 1-2 16,-3 0 0-16,1 3 3 0,3 6 5 15,3 1 3-15,3 6 6 16,4 2 1-16,9 9 12 15,4 7 1-15,7 10-2 16,10 3 2-16,5 6 16 16,6 1 9-16,13-2 11 15,2-2-1-15,10-18-28 16,4-3-12-16,-1-16-16 16,2-2-2-16,0-4-11 15,-4-6-15-15,-2-2-65 16,-3-6-57-16,-6-9 90 15</inkml:trace>
  <inkml:trace contextRef="#ctx0" brushRef="#br0" timeOffset="34442.294">20724 8267 1417 0,'-9'1'450'0,"1"-1"-627"16,-2 2-124-16,-10 8-60 15,-4 8 54-15,-5 11 254 16,-2 6 123-16,7 10 87 15,6 2-30-15,6 5-92 16,5 1-17-16,10-4-16 16,3-1 0-16,2-10 16 15,7-6 17-15,-2-17 10 16,5-3 5-16,10-12-4 16,1-6-13-16,3-8-17 15,0-6-9-15,1-10-12 16,-5-1-1-16,-1-4 3 15,-5-5 3-15,-11 3 2 16,-5-1 3-16,-14-5 1 16,-6-1 1-16,-9 1 3 15,-3 5-4-15,-9 8-20 0,-3-1-13 16,-1 9-17-16,0 6-5 16,9 7-30-16,2 9-77 15,13 1 105 1</inkml:trace>
  <inkml:trace contextRef="#ctx0" brushRef="#br0" timeOffset="34874.137">21187 8320 1170 0,'0'12'396'0,"4"10"-424"16,0 7-35-16,0 11-10 15,-3 5 4-15,-3-6 52 16,-1-2 17-16,0-5 17 16,1-1 2-16,0-5-2 15,-1-6-1-15,-1-10-10 16,2-6 7-16,0 0 7 15,1-4 9-15,0-1 6 16,0-1-9-16,0-2-11 16,-5-23-10-16,-6-35-7 0,8 25-1 15,2-4 2-15,0-4 0 16,0-6 1-16,7 5 1 16,9-3 1-16,1 1 1 15,9 3 3-15,0-1 3 16,4 14 4-16,3 5 1 15,2 16-11-15,3 3-11 16,2 6-62-16,-1 2-95 16,0 4 107-16</inkml:trace>
  <inkml:trace contextRef="#ctx0" brushRef="#br0" timeOffset="35423.668">21628 8265 1431 0,'13'2'428'0,"12"9"-593"15,5 4-30-15,5 0 36 16,-1 0 44-16,1-5 120 16,2-4 37-16,0-1 11 0,1-1-12 15,0-6-13-15,-1-5-13 16,-4-6-16-16,-3-4-2 16,-3-3 10-16,-5-1 9 15,-3 1 13-15,-5-2-1 16,-7 2-10-16,-3 2-11 15,-5 3-20-15,-3 1-5 16,-9 2-2-16,-4 2 3 16,-6 4 10-16,-5 4 2 15,-7 10 5-15,2 9 4 0,-9 5 3 16,2 5 2-16,0 1 8 16,-5 1 4-16,9 4 8 15,5-2 3-15,11 8-3 16,10 2-4-16,7 2-8 15,3 5-3-15,10-1-3 16,5-5-3-16,14 1-10 16,5-4-9-16,15-10-22 15,3-4-25-15,-1-13-64 16,6-6-43-16,1-14-124 16,0-16 176-16</inkml:trace>
  <inkml:trace contextRef="#ctx0" brushRef="#br0" timeOffset="35873.031">23123 8125 1326 0,'-4'0'395'16,"-15"0"-606"-16,-9 2-24 0,-17 9 34 15,-8 8 77-15,-10 4 177 16,3 4 24-16,6 1-21 16,6-3-37-16,14 1-18 15,10-3 0 1,10-3 10-16,4 4 12 0,10-5 22 15,4 4 5 1,15 3-9-16,9 0-10 0,17 6-19 16,8-3-4-16,10 0-2 15,4 1-1-15,2 2 1 16,1 4 0-16,1 3 3 16,-6 2 4-16,-14-1 19 15,-11-4 12-15,-20 2 21 16,-8 3 8-16,-24 3-11 15,-10 8-14-15,-22 4-36 16,-13 2-31-16,-12-2-150 16,-14-6 118-16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4T17:19:04.2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548 5289 173 0,'-10'3'122'15,"4"1"0"-15,0-5-32 16,0 5-14-16,6-2-22 16,-1-1-9-16,1-1-23 15,0 0-6-15,0 0-2 16,0 0 1-16,0-1 8 15,0 0 1-15,0 0-5 16,0-1-5-16,0 1-9 16,0 0-3-16,12-5-2 15,4-6 0-15,33-28 0 16,-28 29-1-16,7 1 1 16,-1-1 0-16,2 0 0 15,-1 0 0-15,-5 6-2 0,-3 2 0 16,-3 4 0-16,-3 5 0 15,-3 5 2-15,0 0 1 16,-4 6 6-16,-1 3 7 16,0 2 7-16,-1 2 3 15,-4 1-4-15,2 2-4 16,-3 4-6-16,-3 1-1 16,-4 4 6-16,-2 2 2 0,-4-1 4 15,0-4-2-15,-4 3-5 16,-4-1-5-16,-2 5-6 15,-2 3-1-15,-3-4-1 16,2-2-1-16,-3-7 1 16,4-2-1-16,3-4 2 15,1-2 0-15,8-5 3 16,1-4 1-16,5-6 1 16,4-1 0-16,2 0 1 15,4 2 3-15,5 3 5 16,1 1 6-16,9-1 10 15,4 0 0-15,10 0 2 16,7-2-5-16,11 1-13 16,7-2-4-16,5-2-9 15,4 0-3-15,-9-4-8 16,-2-1-13-16,-9-1-26 0,-6-2-12 16,-5-4-34-1,-7-5-14-15,-7-11-70 0,-5-6 109 16</inkml:trace>
  <inkml:trace contextRef="#ctx0" brushRef="#br0" timeOffset="1108.207">1165 5118 670 0,'-33'9'281'0,"33"-9"-177"16,2 1-56-16,-1 2-46 0,-1-3-8 16,0 0 6-16,0 0 1 15,3 18 1-15,5 30 0 16,-7-25 0-16,-1-2-1 15,-1 3 1-15,-1 0-1 16,2 3 0-16,0-1-1 16,-1 1 0-16,1 3 1 15,-1 3 0-15,0 3 0 16,-1 0 0-16,2-3-1 0,-2-4 1 16,1-1-1-16,-1-3 0 15,-1 3 0-15,2-3 0 16,0-4 0-16,0-6 0 15,1-6 0-15,-1-7 6 16,0-2 5-16,1-1 14 16,0 1 1-16,-2-1-4 15,1 0-5-15,0 0-15 16,0-6-2-16,-3-17 0 16,-2-29 0-16,4 26 0 15,1-1 0-15,1-3 0 16,0-7-1-16,-1-4 1 15,1-2-1-15,1 1 1 16,0 7 1-16,2-3 1 16,1 3-1-16,0 2 0 15,2-1 1-15,0 11 0 16,0 2 1-16,2 11-1 0,2 0-1 16,1 6-2-16,1 0-1 15,0 4 1-15,1 1-1 16,3 2 2-16,0 2 1 15,3 0 1-15,-1 2 1 16,2 3 1-16,-1 0 1 16,1 6 2-16,-2 4 0 15,1 2-1-15,-1 3 0 16,-2 1-1-16,6 0-1 0,-7 1 0 16,0-3 0-16,-1-2-1 15,-6-1 1-15,4 2-1 16,-4-2 1-16,-1-1 4 15,0 1 4-15,-5-1 4 16,-1 1 2-16,-2 2-1 16,-4-3-2-16,0-2-4 15,-1-1-1-15,-1 0 1 16,5 0 2-16,-5 2 0 16,1-1 1-16,-6 5-4 15,-4 0-2-15,-1 3-4 16,-5 2-1-16,-1-3 0 15,-1 0 0-15,-4-2 2 16,2-1 0-16,-2-2 0 16,-1 1 0-16,-2 3-3 15,0 0 0-15,1 0-2 16,0-1-1-16,7-4-16 0,5-1-43 16,9-5-305-16,9 2 256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4T17:23:40.6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11767 12645 786 0,'43'5'263'0,"-43"-5"-262"15,0 0-36-15,0 0 4 16,0 0 16-16,0 0 48 16,0 0 19-16,0 0 23 15,0 0 1-15,0 0-16 16,0 0-12-16,-1 0-22 16,1 0-8-16,0 0-10 15,0 0-5-15,-1 0-2 16,0 0 0-16,-1 8 0 15,-4 19 0-15,-6 42 0 16,5-22-1-16,-1 16 0 16,1 2 0-16,-1 5-8 0,3 2-2 15,0-1-3-15,1-7-3 16,4-4-10-16,-2-5-11 16,3-3-32-16,-1-1-15 15,0-6-10-15,3-4 2 16,-1-14 1-16,0-6-7 15,-2-11-91-15,0-4 121 16</inkml:trace>
  <inkml:trace contextRef="#ctx0" brushRef="#br0" timeOffset="778.027">12507 12635 467 0,'1'0'142'0,"-7"3"-130"16,-2-3-47-16,7 6 14 16,-13 0 47-16,0 2 19 15,-3 5 30-15,-6 0 5 16,-1 3-4-16,1 2-2 15,-2 8-14-15,-1-1-8 0,5 6-18 16,-2-1-9-16,1-2-15 16,2 5-2-16,1 5 7 15,4 4 3-15,6 4 0 16,3-4-3-16,9-3-6 16,4-2-3-16,7 5 3 15,2 0 3-15,4-2 4 16,2-1 1-16,3-8-4 15,4 2-4-15,1-4-3 16,-1-3-1-16,-2-5-2 16,-5-2 0-16,1-8 0 15,4-1 1-15,-1-4 0 16,2-5-1-16,-1-2-3 16,-4-4 0-16,0-7-5 15,3-3-1-15,-2-7-4 16,1-2-4-16,-3-1-10 15,-4 2-1-15,-4-1 3 0,-3 3 6 16,-4-4 11 0,-2 3 2-16,-5 0 2 0,-1-3-2 15,-4 7-4-15,-2-1-9 16,-1 5-23-16,-2 0-10 16,-4 6-26-16,-3 2-12 15,-6 8-8-15,-3 6 6 16,0 12 35-16,0 7 24 15,2 10 38-15,2 2 6 16,6-1-11-16,1 2-14 0,5 1-128 16,2-1 97-16</inkml:trace>
  <inkml:trace contextRef="#ctx0" brushRef="#br0" timeOffset="1797.876">13020 12654 268 0,'19'-1'123'0,"5"-2"-26"16,13-1-94-16,6-1-2 0,7-2 1 16,0 0 7-16,2-2 45 15,2 0 19-15,-9-1 24 16,0-3 4-16,-7 4-35 16,-3-2-14-16,0 3-25 15,-4 2-4-15,-6 0-2 16,-2 1-2-16,-4 3-2 15,-1-2-4-15,-8 2-8 16,-2 0 0-16,-4 0 16 16,-4 2 9-16,-1 2 8 15,0-2-2-15,-1 0-17 16,-1 0-12-16,-27 0-10 16,-32 1-1-16,23 1 1 15,-3 0 1-15,-3 3 2 16,0-2 0-16,-4 3-3 15,-6-2 0-15,1 5-2 0,-5 1 2 16,12 6 3-16,4 2 1 16,13-1-2-16,4-1-3 15,5 6-4-15,2-1 3 16,2 4 9-16,8 5 9 16,2-2 14-16,6 2 1 15,3-4 1 1,8-2-3-16,6-2-1 0,3-2 6 15,9-3 7-15,-1 2 4 16,7-3-2-16,1-1-4 0,6-3-9 16,3-2-3-16,1-6-5 15,-3 0-2-15,-3-4-4 16,-5 0-3-16,-5-1-5 16,2 2-2-16,-2 1-1 15,1 3-1-15,-2 2 0 16,-4 0 0-16,-6 4-1 15,-1 1 1-15,-6 1 0 16,-1 2 0-16,0 2 2 16,-7 1 0-16,-2 3 2 15,-2 2 1-15,-8 4 2 16,0-1-2-16,-7 3-1 16,-3 2-2-16,-3-4-1 15,-5 5-1-15,-3-1 0 16,0-1 0-16,-3 5 1 15,2 3 0-15,-3 2-1 0,-6-6-1 16,-7-5-3-16,-1 1-3 16,-5-6-18-16,0 2-27 15,2-2-183-15,0-1 160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4T17:30:05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1899 4810 356 0,'-21'4'127'0,"12"6"-155"16,3-1-10-16,1-5-17 0,3 5 2 15,1-7 52-15,-1 2 25 16,2 1 56-16,0-5 6 16,0 0-3-16,-1-1-17 15,1 0-53-15,0 0-7 16,0-1-6-16,0 1 0 15,0 0 0-15,10-1 0 16,4-9-1-16,30-24 0 0,-27 32 0 16,2 0 1-1,3 3 0-15,3 0-1 0,0-1 0 16,3 1-1-16,-2-1 0 16,-3-4 1-16,6 3 0 15,-2 2 1-15,0 0 0 16,0 0 0-16,-2 3 0 15,1-2 0-15,-1-1 0 16,-1 3 0-16,3-3 0 16,-4-5-2-16,-1 2-34 15,-3-7-63-15,-4-6 65 16</inkml:trace>
  <inkml:trace contextRef="#ctx0" brushRef="#br0" timeOffset="795.233">3302 4726 63 0,'0'23'35'0,"0"8"0"15,1-9-23 1,0-12-5-16,1 2 0 0,0 34 14 16,-2-4 7-16,-2-1 8 15,-2-12 1-15,-3-1-17 16,3 2-8-16,-3 1-12 16,-6-4-10-16,3-3-35 15,-1 3-26-15,0-2 42 16</inkml:trace>
  <inkml:trace contextRef="#ctx0" brushRef="#br0" timeOffset="1335.593">3074 4503 352 0,'-31'12'106'16,"30"-10"-100"-16,5 5-85 15,1 1 6-15,1 3 48 16,1-2 39-16,-2-3 53 16,1 1 17-16,-1-1 5 15,0 1-9-15,1-2-29 16,0 0-17-16,3 3-16 0,3 4 0 15,3 0 9-15,3 1 4 16,11 0 0-16,4-5-3 16,13 3-13-16,4-3-6 15,9 0-7-15,2 0 0 16,0-3-3-16,2 2-1 16,-8-3-1-16,-3-2 1 15,-7-2 2 1,-5-3 2-16,-9-1-2 0,-2 0-15 15,-3-2-73-15,-5-2-89 0,-2-1 108 16</inkml:trace>
  <inkml:trace contextRef="#ctx0" brushRef="#br0" timeOffset="1619.827">4136 4298 471 0,'-4'11'80'15,"-4"-5"-137"-15</inkml:trace>
  <inkml:trace contextRef="#ctx0" brushRef="#br0" timeOffset="2157.878">4108 4349 305 0,'-32'60'172'15,"18"-44"-23"-15,2 0-38 0,1 0-44 16,2 5-18-16,-1 10-19 15,2 7-1-15,0 11-5 16,0 7-3-16,5 13-14 16,-3-6-4-16,2 1-2 15,2-5-1-15,1-9-2 16,-1 0-2-16,4-9-5 16,1-3 0-16,1-14 1 15,2-5 2-15,-6-11 2 16,0-3 1-16,0-4 5 15,0-1 5-15,0-1 9 16,0 0 0-16,0-1-3 16,0-8-5-16,2-20-7 15,5-32 0-15,-2 22-1 16,0 3 0-16,1-1 0 16,2-3-1-16,0 0-1 15,3-1 1-15,4-3-1 0,1 7 1 16,7 12-1-16,-2-1-1 15,2 11-1-15,2 5-3 16,-5 2-3-16,-1 5 0 16,1 6 0-16,-5 5 3 15,4 3 3-15,1 5 1 16,-3 5 1-16,4 8 1 16,-6 5 4-16,3 4 8 15,-3 1 14-15,-3-6 6 0,4 4 1 16,-3 0-5-16,1 2-12 15,-1 3-5-15,-3 2-2 16,-3-1 0-16,-2-7 3 16,-1-2-1-16,-3-3-2 15,1-4-4-15,-1-8-8 16,2-3-15-16,-1-9-50 16,-1-3-32-16,-2-5 59 15</inkml:trace>
  <inkml:trace contextRef="#ctx0" brushRef="#br0" timeOffset="2415.207">4938 4665 987 0,'-5'10'146'15,"9"14"-260"-15</inkml:trace>
  <inkml:trace contextRef="#ctx0" brushRef="#br0" timeOffset="2562.81">4938 4886 344 0,'-5'24'245'16,"0"-1"-10"-16,4 2-96 16,-4 4-37-16,4 1-50 15,1 5-15-15,-1-6-11 16,1-3-8-16,2 0-13 16,-1-2-3-16,6-3-23 15,0-3-30-15,-4-6-113 16,0-8-87-16,-3-7 150 15</inkml:trace>
  <inkml:trace contextRef="#ctx0" brushRef="#br0" timeOffset="2788.265">4808 4364 1427 0,'17'65'427'16,"-16"-59"-586"-16,12 13-236 0,1 17 241 15</inkml:trace>
  <inkml:trace contextRef="#ctx0" brushRef="#br0" timeOffset="3071.508">5880 4555 825 0,'-12'2'156'0,"7"8"89"15</inkml:trace>
  <inkml:trace contextRef="#ctx0" brushRef="#br0" timeOffset="3506.963">5780 4736 836 0,'-8'-5'298'0,"-3"0"-270"16,-1-1-10-1,-6-3-18-15,-8 2-2 0,-11 1 5 16,-5 5 5-16,-11 4-3 15,1 5-2-15,5 6-3 16,3 1-4-16,16 0-8 16,7 2-7-16,12-6-1 15,6 0 4-15,6 0 16 16,2 0 11-16,10 2 7 16,5 2 1-16,12 0-11 15,10-2-7-15,8 2-11 16,3-7-4-16,0 2 1 15,-4-1 3-15,-8 0 8 16,-6 2 2-16,-9-2 0 16,0 1 0-16,-5 2 2 15,1 6 0-15,-4 0-1 16,-3 1 0-16,-6 3-1 16,-1-3 1-16,-7 3 8 0,-2-1 4 15,-8-4 9-15,-3 0 2 16,-6-3 7-16,-3 2 2 15,-4 6-2-15,-6-5-4 16,-6 6-13-16,-5-6-14 16,-6-2-24-16,0-1-21 15,-1-6-76-15,4-2-88 16,6-14 133-16</inkml:trace>
  <inkml:trace contextRef="#ctx0" brushRef="#br0" timeOffset="3914.402">6990 4780 1033 0,'0'9'327'0,"-3"-12"-167"15</inkml:trace>
  <inkml:trace contextRef="#ctx0" brushRef="#br0" timeOffset="4567.216">6971 4822 243 0,'-14'37'174'0,"14"-32"6"16,-3-2-41-16,3 4-49 15,2 1-24-15,0 3-20 16,1 5-2-16,0 5-5 16,1 4-6-16,0 12-10 15,0 1-3-15,1 5-8 16,0 3-5-16,1-4-5 15,1 1-1-15,0-8-1 16,-1-2 1-16,0-16 1 16,1-2 2-16,-5-5 17 15,3-7 1-15,-4-3 5 16,2 0 7-16,-3-1 1 0,0 0 1 16,1 0 0-16,13-10-6 15,35-45-16-15,-33 17-4 16,3-6-2-16,-1-4-1 15,-6-10-1-15,5 3-1 16,-5 4 7-16,0 5 6 16,-2 18 4-16,-1 1 1 15,-2 10-11-15,1 2-8 16,-4 4-7-16,3 6-5 0,-3 3-7 16,3 3-6-16,4 7-1 15,-3-3 0-15,1 11 6 16,1 0 4-16,3 5 2 15,0 4 3-15,3 6 3 16,0 1 2-16,4 4 1 16,-1-4 0-16,3-2-2 15,0 1-1-15,3-5-7 16,2-1-1-16,-1-5-1 16,4-3 1-16,-1-5 6 15,1-1 1-15,-1-5 2 16,-3-1 0-16,0-9 9 15,1-2 7-15,1-6 13 16,-1-4 6-16,1-3 0 16,-1-5-2-16,-5-7-7 15,-1-2-4-15,-6-3-5 0,-4-2-7 16,-5-6-28-16,-3-7-25 16,-5-4-31-16,-1 2-1 15,-3 14-9-15,-2 9-17 16,1 10-163-16,1 0 176 15</inkml:trace>
  <inkml:trace contextRef="#ctx0" brushRef="#br0" timeOffset="5290.39">8605 4821 1126 0,'6'0'233'16,"-2"-4"-429"-16,-2-3-161 15,-1 0 46-15,-1 1 225 16,-5 1 115-16,3 5 123 15,4 0 4-15,-3-1-80 16,0 0-26-16,0 0-24 0,-5-2 6 16,-10-7 17-1,-35-20 3-15,23 18-1 0,-4 2-8 16,-2 5-13-16,-1-1-2 16,6 7-18-16,2 0-11 15,0 5-25-15,4 4-5 16,0 5 10-16,3 7 6 15,8 4 15-15,0 4 4 16,9 3-3-16,1 2-1 16,0-1-2-16,5 0-1 0,4-2-1 15,2-3 0-15,5-5 4 16,-1-6 1-16,1-10 7 16,0-1 5-16,0-7 13 15,2 0 2-15,0-4 0 16,2-5-2-16,0-9-18 15,0-1-3-15,0-4-5 16,-3-2 2-16,-6 1 3 16,-2-1 2-16,-6 2 2 15,-1 4 0-15,-2 7-1 16,1-1-1-16,-1 4-3 16,2 0-4-16,-1 3-13 15,1 5-2-15,0 1-6 16,0 0 1-16,0 0 12 15,0 0 5-15,5 8 10 16,1 17 5-16,40 40 1 0,-30-25-1 16,-1 6-4-1,3-1 0-15,-6-3-6 0,-1-4-2 16,-3-7-27-16,-3-1-18 16,-1-11-78-16,-1-4-80 15,0-7 130-15</inkml:trace>
  <inkml:trace contextRef="#ctx0" brushRef="#br0" timeOffset="5549.654">9387 4635 585 0,'15'8'146'16</inkml:trace>
  <inkml:trace contextRef="#ctx0" brushRef="#br0" timeOffset="5944.596">9423 4690 767 0,'7'45'261'0,"-28"-44"-245"0,-9-1-18 16,-12 2-1-16,-1 3 4 16,-5 2 14-16,8-1 2 15,10 2-2-15,2-4-3 16,5 1-14-16,6 3-4 15,5 0-9-15,0 2-7 16,12 3-15-16,0-4-2 0,7 6 13 16,1-4 9-16,7 1 19 15,6 2 4-15,-1-7-3 16,10 5-1-16,5-3 2 16,1 0-1-16,4 5 1 15,-1-3 0-15,-3 2 0 16,0 0 1-16,-6 4 2 15,-2 3 1-15,-5 0 4 16,-4 3 4-16,-8-1 11 16,-4-2 9-16,-2 0 11 15,-3-3-1-15,-5 4-6 16,-2 3-6-16,-11 1-12 16,-6 2-1-16,-7 0-3 15,-3-1-3-15,-12-2-23 16,2 2-36-16,-13-5-158 15,-1 6 136-15</inkml:trace>
  <inkml:trace contextRef="#ctx0" brushRef="#br0" timeOffset="6880.08">10988 4313 823 0,'29'73'206'16</inkml:trace>
  <inkml:trace contextRef="#ctx0" brushRef="#br0" timeOffset="7304.264">11028 4420 235 0,'12'34'179'0,"-12"-32"9"15,1 0-37-15,-1 0-14 0,0-3-18 16,0 1-13-16,-1 0-36 16,0 0-19-16,0 0-34 15,0 0-11-15,0 0-6 16,-4 6 0-16,-2 23 0 16,-39 34 1-16,25-20-2 15,0 5 0-15,-2 5-2 16,-1-2 1-16,2 0 2 15,2-7 1-15,1-11 1 16,1-3 2-16,5-7 3 16,1-2 3-16,4-7 6 15,4-3 4-15,0-3 2 16,2-3 0-16,2-2-2 16,0 1-1-16,0-4-2 15,0 0 6-15,0 0-3 16,0 0-2-16,20 8-6 0,34 13-7 15,-17-10-4-15,6 1-1 16,2 0 2-16,3 1-1 16,1 0 0-16,-5-3-1 15,-4 1-9-15,-3-2-9 16,-11-3-18-16,-3-1-12 16,-5-1-30-16,1-2-21 15,0-2-74-15,1 0-82 16,5-10 164-16</inkml:trace>
  <inkml:trace contextRef="#ctx0" brushRef="#br0" timeOffset="7688.455">11765 4365 367 0,'-24'113'200'0,"24"-93"-52"16,0 4-73-16,-1 6-20 15,1 9-22-15,-2 0-3 16,3 10-6-16,1 1-4 16,2-3-12-16,-1 1-8 15,1-10-29-15,-1-4-26 0,3-4-106 16,1 0 102-1</inkml:trace>
  <inkml:trace contextRef="#ctx0" brushRef="#br0" timeOffset="7933.38">12391 5105 352 0,'8'2'88'16</inkml:trace>
  <inkml:trace contextRef="#ctx0" brushRef="#br0" timeOffset="8428.619">12394 5106 516 0,'-1'-1'209'15,"-1"0"-107"-15,2 0-60 16,0-17-10-16,-2-35-3 16,1 22-15-16,0-5-8 15,1 0 2-15,0-1 4 0,2 3 5 16,0 0 0-16,3 0-6 15,1 2-5-15,0 5-5 16,-1 7-1-16,1 5-5 16,1 4-6-16,2 4-19 15,0 0-7-15,-1 5-10 16,1 0-1-16,-6 1 4 16,3 2 0-16,0 5 2 15,-1 0-1-15,3 8-13 16,0 5 0-16,7 17 5 15,-3 0 3-15,3 8 27 16,1 1-9-16,-6-6-21 16,3 7-12-16,-2-1-11 15,-3-2 16-15,1-5 29 16,0-2 13-16,1-5 13 16,3 0 0-16,1-5 4 0,1-5 4 15,0-8 31-15,0-6 16 16,1-7 20-16,-1-3-2 15,2-4-31-15,2-8-17 16,5-10-24-16,1-5-5 16,5-11 2-16,-4-5 1 15,-4-6 3-15,1-6 0 16,-10-7-3-16,0-2-2 16,-2 0 9-16,-5 1 3 15,4 9-3-15,-1 5-27 0,-2 10 15 16</inkml:trace>
  <inkml:trace contextRef="#ctx0" brushRef="#br0" timeOffset="8952.802">13545 4638 498 0,'-4'48'114'0,"-4"4"-169"16,-3 11-44-16,-5 0 49 16,-2-11 35-16,-3-5 28 0,9-2 54 15,3 0 20-15,2-10 6 16,3-5-17-16,4-4-20 15,0-3-4-15,5-2 1 16,2 0-1-16,4-8-8 16,6-1-6-16,8-6-19 15,8-3-10-15,6-5-6 16,1-5-3-16,6-2-6 16,2-5-4-16,0-2-10 15,-1-3-7-15,-2 1-26 16,-2 2-19-16,-7-1-57 15,-2 0-32-15,-6-3 99 16</inkml:trace>
  <inkml:trace contextRef="#ctx0" brushRef="#br0" timeOffset="9398.019">13309 4665 523 0,'16'2'73'16,"6"2"-267"-16,6 1 92 15,1 0 102-15,-4-2 116 16,-1-3 42-16,5-1 36 16,2-1-24-16,3-4-77 15,2 0-22-15,6-4-32 16,-1-2-7-16,7-6-13 15,0-3-8-15,-6 1-6 16,-5-1-3-16,-4 7-1 16,-5 0-1-16,-4 3-10 15,-5 2-19-15,-2 2-59 16,-4 2-43-16,0 0-129 0,1 1 159 16</inkml:trace>
  <inkml:trace contextRef="#ctx0" brushRef="#br0" timeOffset="9647.517">13518 4827 716 0,'5'2'179'16</inkml:trace>
  <inkml:trace contextRef="#ctx0" brushRef="#br0" timeOffset="9851.965">13523 4831 194 0,'0'1'152'0,"3"4"17"15,-2 0-39-15,0 2-52 16,-1-2-4-16,0-1 15 16,0 0 14-16,0-3 1 15,0-1-5-15,0 1-29 16,5 2-24-16,15 7-26 0,33 6-11 16,-17-20-9-16,5 2-4 15,2 0-11-15,4-1-10 16,-7 1-23-16,-4-1-11 15,-5 1-23-15,-5 0-20 16,-2-4-53-16,0-1-52 16,-4-5 130-16</inkml:trace>
  <inkml:trace contextRef="#ctx0" brushRef="#br0" timeOffset="10087.336">14262 5307 1295 0,'10'3'30'16,"-1"-5"-124"-16</inkml:trace>
  <inkml:trace contextRef="#ctx0" brushRef="#br0" timeOffset="10655.78">14297 5269 539 0,'37'-66'251'0,"-30"22"-117"16,0-9-54-16,3-10-58 15,1-7-9-15,-3-6 16 0,3 1 13 16,-6 3 13-16,6 3-1 15,2 8-21-15,2 8-15 16,5 10-17-16,-2 9-6 16,-1 13-10-16,3 7-3 15,-3 9 0-15,0 2 1 16,4 5 4-16,-2 3 2 0,-1 5 2 16,2 8 5-16,-4 11 11 15,0 7 6-15,-2 7 6 16,0 4 0-16,-4 2-8 15,2 4-5-15,-2-1-4 16,0-6-1-16,3-4 0 16,-3-6 0-16,0 1-1 15,-1 2 0-15,-3 1 0 16,0-1 0-16,3-5 0 16,-6-4-1-16,3-1 1 15,-3-2-1-15,3-5 1 16,-1-2 2-16,-2-10 0 15,1-3 0-15,-4-2-2 16,1-5-2-16,-1 0 2 16,0 0 2-16,0 0 10 0,0-2 1 15,0 1-2-15,0 0-3 16,0-22-2-16,1-32 3 16,-5 22 6-16,-1-1 1 15,-3-10-5-15,-4 3-3 16,-11-4-4-16,-6 5 1 15,-10 9 8-15,-7 5 0 16,-11 5-8-16,-4 4-8 16,-1 13-13-16,-4 2-4 15,10 10-22-15,4 2-17 16,6 2-64-16,8-1-58 0,7 2-115 16,5 2 177-16</inkml:trace>
  <inkml:trace contextRef="#ctx0" brushRef="#br0" timeOffset="11575.222">15084 4463 911 0,'4'21'227'16,"-4"18"-629"-16,-4 10-69 16,-12 9 413-16,-3-3 118 15,-1-2 84-15,2 0 2 16,3-4-57-16,0-4-36 15,3-10-13-15,1-1 13 16,3-5 22-16,1-3 2 16,0-7-20-16,4-7-17 0,1-5-21 15,0-4-6-15,3-3-4 16,-1-2-4-16,0 1-9 16,0 0-11-16,2-5-17 15,2-17-2-15,43-33 7 16,-30 26 9-16,1-2 18 15,0-7 8-15,-1-4 10 16,-3-7 5-16,-1 2 1 16,-3-1-4-16,1 3-8 15,-1-1-2-15,2 0-2 16,-2 4-1-16,4 5 0 16,1 7-4-16,3-1-3 15,4 2 1-15,1 3 13 16,2-1 8-16,2 11 11 15,0 3 1-15,-1 8-13 16,-1 9-8-16,4 6-11 16,-1 4-2-16,-2 9 0 0,-1 4 1 15,-8 2 4-15,-2 3 1 16,-6 0 3-16,-4-6 0 16,-5 7 1-16,-4-1 1 15,-5-3 2-15,-6 5 1 16,-9-6-2-16,-5 0 0 15,-8-4-4-15,0-1-1 16,-2-4-5-16,0-3-2 16,-2-4-1-16,-2-6-3 0,-1-3 1 15,-1-5 1-15,2 0 3 16,4-3 3 0,9-1-1-16,4 1-1 0,12-1-2 15,5 2 0-15,5 1 3 16,6 2 1-16,8 0 0 15,2 0 0-15,17 2-4 16,6 2 2-16,14 2 3 16,4 2 7-16,6 3 17 15,2 5 11-15,0 11 6 16,5 7-6-16,-6 6-17 16,-4-1-10-16,-9-2-11 15,-12 2-1-15,-11-2-6 16,-6 4-9-16,-11-1-48 15,-7-1-53-15,-11-6 72 16</inkml:trace>
  <inkml:trace contextRef="#ctx0" brushRef="#br0" timeOffset="12734.61">17139 4328 1181 0,'7'-16'277'0,"-5"0"-460"16,4 3-48-16,0 7 48 15,-5 4 110-15,-1 0 73 16,1 4 44-16,-1-3 3 16,0 0-6-16,-1-1-7 15,1 2-12-15,0 0 9 16,0 0 6-16,0 0 3 15,0 0 6 1,0 0-2-16,0 2 14 0,1 25 1 0,36 40 3 16,-29-16-8-16,-1 25-30 15,1 1-7 1,-5 14-14-16,3 1-3 0,-5-15 1 16,3-8 0-16,-1-15 2 15,-2-3 1-15,6-9-3 16,-6-8-1-16,3-15-12 15,-4-6-11-15,-1-13-10 16,3-5-24-16,-8-21-96 16,6-10-83-16,-2-18 141 15</inkml:trace>
  <inkml:trace contextRef="#ctx0" brushRef="#br0" timeOffset="13094.729">17232 4256 1346 0,'0'0'323'15,"1"0"-564"-15,16 10 29 16,31 14 101-16,-33-21 89 0,7 2 97 16,4-5 10-16,8 0-13 15,6 2-27-15,5-2-29 16,4-1-7-16,4-1-7 16,-4-4-1-16,-8-3 0 15,-5 1-1-15,-13 1-1 16,1-2-7-16,-6 4-43 15,-4 0-34-15,-5 1-124 16,-2 1-113-16,-11 2 204 16</inkml:trace>
  <inkml:trace contextRef="#ctx0" brushRef="#br0" timeOffset="13439.799">17275 4565 1192 0,'14'5'206'0,"11"8"-565"15,6 7-12-15,0 5 202 16,-2-6 142-16,3-4 170 16,4-4 23-16,3-2-28 15,3 1-48-15,-2-3-50 16,-4-1-20-16,-8-5-20 16,-1-2-1-16,-9-8-14 15,-2-3-12-15,1-4-56 16,3-5-50-16,-2-8 83 15</inkml:trace>
  <inkml:trace contextRef="#ctx0" brushRef="#br0" timeOffset="13828.832">18112 4154 1366 0,'10'8'327'16,"-9"5"-646"-16,-2 10-75 15,2 17 70-15,-3 1 129 16,-2 1 275-16,-1-7 53 0,0-4 52 15,3 1-18-15,-3 0-68 16,4 4-21-16,-1 5-37 16,-2 2-5-16,2 0 1 15,0-2 5-15,1 0-7 16,-3-1-10-16,2 5-10 16,0-2-7-16,-3-9-24 15,2-2-16-15,-1-17-36 16,1-3-31-16,1-12-54 15,2-5-88-15,5-18 156 16</inkml:trace>
  <inkml:trace contextRef="#ctx0" brushRef="#br0" timeOffset="14294.463">18587 4186 1375 0,'10'12'317'0,"2"9"-541"15,-2 19-66-15,-6 8 43 0,-11 2 154 16,-6-8 70-16,-3-2 116 15,-3-4 27-15,-1 6-31 16,-1 2-8-16,0-5-26 16,3-2-12-16,2-6-7 15,3-2-1-15,-1-2-6 16,0 1-8-16,3 1-11 16,0-7-1-16,6-5-3 15,1-4-1-15,4-4 1 16,4 0 5-16,7-2 9 15,5 0 3-15,13-5-1 16,8 1-5-16,8-4-9 16,7-2-3-16,3 1-4 15,0-4-1-15,7 2-10 16,-4-4-18-16,2-1-56 16,0 0-46-16,-11-5-125 15,-7-4-78-15,-9-6 207 0</inkml:trace>
  <inkml:trace contextRef="#ctx0" brushRef="#br0" timeOffset="14668.252">19369 4139 1508 0,'31'-9'262'16,"-26"17"-539"-16,2 17-183 16,-1 11 65-16,-6 8 348 15,-2 2 118-15,-3-1 61 16,2 0 20-16,-1-3-79 15,0 3-13-15,0 4 0 16,-2 0-7-16,2-2-20 16,0-2-3-16,0-5-2 15,0-3-8-15,1-2-13 16,1-5-7-16,0-11-28 16,2-2-22-16,-2-14-63 15,2-1-32-15,1-6 89 0</inkml:trace>
  <inkml:trace contextRef="#ctx0" brushRef="#br0" timeOffset="15015.186">19038 4224 1274 0,'19'2'237'0,"11"5"-594"16,4 4 32-16,1 6 225 15,1-5 108-15,6-4 119 16,5-3 34-16,2-2-77 15,2-2-27-15,-5-1-33 16,-6 0-24-16,-11-8-23 16,-4 2-8-16,-9-4-25 15,-1 0-28-15,-1 0-82 16,1 0-96-16,-5 0 165 16</inkml:trace>
  <inkml:trace contextRef="#ctx0" brushRef="#br0" timeOffset="15435.074">19982 4101 1310 0,'3'22'234'16,"1"10"-532"-16,-5 21-34 16,-6 7 67-16,-9-1 207 15,-3-4 44-15,2-7 116 16,0 1 13-16,-1-1-34 16,1 3 2-16,3-7-19 15,3-7-8-15,5-13 5 16,2-7 9-16,3-5 17 15,2-3-7-15,5-2-22 16,6-2-14-16,10-2-30 16,5-1-14-16,11-2-17 15,1 0-3-15,3-4-6 16,-3-2-4-16,-3-6-7 0,4-1-10 16,1-2-32-16,-1 1-20 15,-1-1-51-15,-3-5-34 16,-10-5 117-1</inkml:trace>
  <inkml:trace contextRef="#ctx0" brushRef="#br0" timeOffset="15821.564">19939 4154 1072 0,'11'6'134'16,"1"-2"-378"-16,8 7-23 15,4 0 76-15,-5 1 275 16,1-4 23-16,-1-1 33 16,-2-2 1-16,5 0-62 15,-1 0-7-15,3-3-30 16,1-1-17-16,4-3-21 0,-1-4-2 16,-3-2-8-16,-4-2-8 15,-5 0-19-15,-1-1-17 16,-2-1-59-16,-3 0-48 15,0 0 96-15</inkml:trace>
  <inkml:trace contextRef="#ctx0" brushRef="#br0" timeOffset="16044.737">20000 4337 623 0,'10'4'156'0</inkml:trace>
  <inkml:trace contextRef="#ctx0" brushRef="#br0" timeOffset="16151.44">20048 4369 316 0,'61'38'190'0,"-38"-30"-29"16,1 1-44-16,4 1-61 15,-2-3-38-15,-5-1-78 0,-5-4-34 16,-7-2-42-16,-1-2-27 16,2-5 109-16</inkml:trace>
  <inkml:trace contextRef="#ctx0" brushRef="#br0" timeOffset="16387.871">20883 3995 1404 0,'4'20'115'16,"-4"14"-235"-16</inkml:trace>
  <inkml:trace contextRef="#ctx0" brushRef="#br0" timeOffset="17065.059">20774 4353 49 0,'-20'41'71'0,"6"-8"57"15,1-3-18-15,1-6-3 16,2 0-22-16,2-3-17 16,0-5 8-16,6-5 12 15,0-7-21-15,1-3-35 0,1-1-15 16,0 0-24-16,0-1-16 16,0 0-20-16,0 0 3 15,2-6 10-15,7-10 14 16,25-35 20-16,-18 29 7 15,4-1 2-15,-1-4 1 16,2-2 2-16,1-8-1 16,-1-7-2-16,1 0 4 15,-1-2 14-15,-1 3 9 0,-1 4 11 16,-2 2-2-16,1 8-13 16,3 8-8-1,0 9-8-15,-2 6-2 0,-1 4-6 16,0 0-5-16,-4 8-5 15,3 4-2-15,4 10-2 16,-5 4 0-16,-1 3 1 16,-6 3-1-16,-5-1 2 15,-2-3 0-15,-3-3 0 16,-5-2-1-16,-3-1 1 16,-6 1-1-16,-5 0 2 15,-4-1 1-15,-6-3-2 16,0-2 0-16,-4-6-6 15,1 1-1-15,3-9 3 16,2 0 2-16,2-2 9 16,5-7 3-16,5 5 3 15,2-2 3-15,6 3 0 0,4 4-4 16,3 0-10-16,1 0-4 16,0-1 6-16,0 0 3 15,0 0 6-15,12 11 2 16,44 37-6-16,-26-28-2 15,6 5 6-15,-1 1 3 16,2 7-1-16,-4 2-1 16,-8 6-3-16,-2 3-2 15,-7-5-2-15,-6-1-9 0,-2-6-26 16,-5-5-10-16,-9-6-25 16,0-2-4-16,0-11-23 15,1-2-18-15,1-8-82 16,1-9 117-16</inkml:trace>
  <inkml:trace contextRef="#ctx0" brushRef="#br0" timeOffset="17295.97">21488 3967 1164 0,'14'8'170'15,"-7"11"-291"-15</inkml:trace>
  <inkml:trace contextRef="#ctx0" brushRef="#br0" timeOffset="17441.119">21523 4178 376 0,'0'25'217'0,"-1"2"-78"16,1-2-21-16,2 6-30 0,-2 2-39 15,-1-1-9-15,-1-1 1 16,-2-4 1-16,-1-3-26 16,2-2-19-16,-4-3-60 15,1 2-51-15,3-5 69 16</inkml:trace>
  <inkml:trace contextRef="#ctx0" brushRef="#br0" timeOffset="17662.851">21856 4558 1129 0,'7'5'377'16,"-6"-1"-496"-16,3 2-38 15</inkml:trace>
  <inkml:trace contextRef="#ctx0" brushRef="#br0" timeOffset="18219.364">21870 4599 539 0,'4'27'282'0,"-4"-27"-27"16,2-3-179-16,-2-5-9 16,2-7-24-16,-1-10-6 0,-1-9 2 15,-1-2 10-15,0-2 5 16,-2 3-9-16,2 2-20 16,1 0-9-16,0-7-16 15,2-2-2-15,5-3-2 16,1-2-1-16,7 0 0 15,0-1 2-15,1 8 2 16,-1 5 1-16,1 17 4 16,0 6-2-16,3 8-8 15,-3 0-2-15,-1 4-7 16,-3 3 2-16,5 5 3 16,-1 2 1-16,-6 9 0 15,4 2-3-15,-6 8 0 16,-1 5 1-16,0 3 3 15,-4-2 3-15,2 2-2 16,0-2-2-16,-1-2-2 16,1 4-1-16,-1-7 1 15,3 0 0-15,3-7 4 0,-1-6-1 16,0-2-1-16,3-3-3 16,0-5-8-16,3 2-3 15,4-5 4-15,1-2 2 16,1-2 8-16,2-5 5 15,-1-2 7-15,0 0 5 0,3-3 8 16,0-4 1-16,-2-1 0 16,-4-6-3-16,-1-4-7 15,-3-4-2-15,-4-6 0 16,1-2 2-16,-3-5 0 16,1-3 0-16,-5-3 0 15,-5-2 0-15,-4 6-2 16,-5 6-1-16,-4 13-22 15,1 5-37-15,-2 5-121 16,2 7-155-16,1-1 205 16</inkml:trace>
  <inkml:trace contextRef="#ctx0" brushRef="#br0" timeOffset="18446.755">23307 3793 1434 0,'10'14'370'15,"-8"-10"-417"-15</inkml:trace>
  <inkml:trace contextRef="#ctx0" brushRef="#br0" timeOffset="19119.137">23291 3854 325 0,'-49'62'118'0,"26"-51"-92"16,-2-3 2-16,-4-1 38 16,-3-4 8-16,-2-1-1 15,4 6 7-15,-2 1-37 16,4 3-17-16,3 8-17 15,-4 3-8-15,0 14-2 16,-1 4-1-16,0 4 0 16,4 0 2-16,5 2 5 15,5-2 0-15,9-3 2 16,7-3 0-16,8-7 20 16,4-2 14-16,3-7 16 15,2 4 0-15,5-5-13 16,-1 0-10-16,4 0-15 15,0-5 0-15,2-4-6 16,-1-3 2-16,7-4 8 0,-3-3 2 16,3-3 4-16,4-2-4 15,-5-6-6-15,2 0-3 16,-3-1-2-16,-5 2-1 16,-4 0 1-16,-1-1 1 15,-7 0 0-15,-3-2-2 16,-4 3-8-16,-2-1-5 15,-3-2-6-15,2 0-1 0,-6-5 0 16,-5 1 0-16,-1-2 6 16,-4-5-1-16,-1 4 2 15,-1-5-1-15,-3 1-1 16,-4 1-1-16,-1 4-1 16,-2 0 0-16,3 8-1 15,3 0-2-15,2 1 1 16,3 6 1-16,5-4 3 15,3 5 1-15,3 1 4 16,2-1 4-16,0 0 4 16,-1 0 2-16,0-1-1 15,1 0 0-15,0 1-2 16,0-1-1-16,0 1 1 16,0 0 2-16,0 0 6 15,11 3 3-15,9 4 3 16,33 16 2-16,-22-15-4 15,4 4-1-15,4 5-8 0,2-1-3 16,-4 2-7-16,-1 0-4 16,-15-5-45-16,-3 0-66 15,-7-4 72-15</inkml:trace>
  <inkml:trace contextRef="#ctx0" brushRef="#br0" timeOffset="28312.229">1883 6119 67 0,'50'27'56'0,"-46"-27"13"16,-3-1-2-16,3 1-18 16,-4 0-7-16,0 0-10 15,0 0-3-15,0 0-6 16,0 0-5-16,0 0-6 16,0 0-2-16,0 0 3 0,0 0 2 15,3 1 6-15,1 0 4 16,3 1 1-16,-3 0-2 15,3 0-6-15,0-1-5 16,-1 0-5-16,3 1-2 16,0 1 1-16,4 0 3 15,31 15 7-15,-27-14 4 0,4 0 3 16,1-4-1 0,4 0-3-16,3-3-1 0,6 0 0 15,2-5 0-15,4-4 0 16,1 1 1-16,-3-4-4 15,-4 4-2-15,-7 0-1 16,1-2-1-16,-3 3-1 16,0-1-2-16,1 2-3 15,-3 1-1-15,-1 3-4 16,-1 2 1-16,-4 3-2 16,-1 0-4-16,-4 5-27 15,-4 5-23-15,0 5-89 16,-3 1-89-16,0 4 147 15</inkml:trace>
  <inkml:trace contextRef="#ctx0" brushRef="#br0" timeOffset="29026.857">4266 5510 309 0,'-5'8'215'16,"1"-4"0"-16,-4 3-118 16,1 2-37-16,-4 2-44 15,0 0-8-15,0-4-2 16,0 1 10-16,1-3 27 15,-1-1 11-15,2-1 11 16,1 0-7-16,1 0-26 16,2-2-11-16,3-1-16 15,2 0-5-15,0 0-4 0,0 0 1 16,0 0-1-16,0 0 1 16,0 0 5-16,0 0 3 15,0 0 3-15,0 0 2 16,4 9-2-16,0 4-1 15,15 32 1-15,-11-25 0 16,-4 6 3-16,2 3 1 16,-1 4 1-16,-1 6-2 15,2 10-4-15,0 7-3 0,-3 7-2 16,-2 5 0-16,-4 6 0 16,-2-5-1-16,0 1 3 15,-2-9 0-15,2-11 2 16,0-3-1-16,0-11-2 15,0-4-1-15,-1-12-3 16,2-5-9-16,1-8-20 16,1-2-14-16,2-5-21 15,-2-1-19-15,1 0-55 16,-1-1-32-16,0-22 102 16</inkml:trace>
  <inkml:trace contextRef="#ctx0" brushRef="#br0" timeOffset="29257.278">3860 5779 668 0,'-2'3'162'0,"1"-6"-184"16</inkml:trace>
  <inkml:trace contextRef="#ctx0" brushRef="#br0" timeOffset="29507.149">3883 5768 290 0,'38'-15'190'0,"-33"6"-2"15,4 2-44-15,3 2-70 16,-2-3-19-16,5 3-22 16,-1 0-3-16,4-2 4 15,4 1 0-15,7-1-5 16,2 2-4-16,8 3-14 16,2 0-4-16,0 2-3 15,1 0-2-15,-5 2 1 16,4 2-1-16,-6-4 0 15,2-4 0-15,2-1-1 16,-4-3-1-16,1-1-10 16,0 2-14-16,-7-4-63 0,-3 2-44 15,-5 3-122 1,-6-1 151-16</inkml:trace>
  <inkml:trace contextRef="#ctx0" brushRef="#br0" timeOffset="30245.021">4835 5639 1059 0,'-4'1'343'0,"4"9"-395"16,3 8-25-16,1 13-39 16,-2 2 3-16,-2 4 33 15,-3-4 23-15,-12 4 46 16,4 2 18-16,-4 5 20 16,-1 1 3-16,2-2-3 15,0-2-1-15,4 0 4 16,-1-2-3-16,5 0-9 15,0-3-7-15,4-4-12 16,-3-1-7-16,5-4-9 16,-1-3-3-16,-3-8-3 0,6-4-2 15,-2-7-13-15,0-1 1 16,2-4 6-16,-2 0 8 16,0 0 30-16,0 0 12 15,0-1 7-15,0 0-2 16,2-16-10-16,42-37-12 15,-28 27-7-15,0 1-1 16,-1-6 2-16,-2-5 4 0,-3-3 4 16,1-1 0-16,3 11 1 15,-1 2-1-15,1 6-1 16,0 1 0-16,-2 1-1 16,0 4-1-16,2 6-1 15,-1 1 0-15,2 4 0 16,0 5 1-16,-1 2 2 15,-1 5-1-15,-1 8 1 16,0 0 0-16,-1 9 1 16,1-1 0-16,-1 4 0 15,-1 5-1-15,-1 6-1 16,-4 7 2-16,-1 0 6 16,-1-3 3-16,0-1 11 15,-1-5 5-15,0-4 5 16,3 3-2-16,-1-13-3 15,2 0-7-15,0-5-10 16,-3-8-3-16,3 2-17 16,-2-5-22-16,-1-3-60 0,2 0-56 15,2-17 87-15</inkml:trace>
  <inkml:trace contextRef="#ctx0" brushRef="#br0" timeOffset="30500.847">5310 6104 993 0,'6'12'199'0,"14"12"-279"16</inkml:trace>
  <inkml:trace contextRef="#ctx0" brushRef="#br0" timeOffset="30764.295">5501 6279 244 0,'10'0'172'0,"0"-3"9"16,3-3-27-16,1-4-69 0,1-5-28 16,3-6-41-16,1-3-15 15,2-5-28-15,-2-1-19 16,4-2-47-16,1 2-19 16,-4 6-30-16,1 3-12 15,-9 2 26-15,0 0 23 16,-2-1 70-16,-5 0 47 15,-2 4 50-15,-6 1 4 16,1 1-10-16,-1 3-21 0,-5 2-39 16,5 0-18-16,-9 3-22 15,-2-1-19-15,-1 7 4 16,-4 1 34-16</inkml:trace>
  <inkml:trace contextRef="#ctx0" brushRef="#br0" timeOffset="31009.638">5380 6162 149 0,'7'29'116'16,"3"4"12"-16,8-5-32 16,5-3-21-16,6 2-15 15,5-6-7-15,6 1 20 16,2-3 13-16,5-5-4 15,-2 3-11-15,-4-6-31 0,-2 0-15 16,-3-2-16-16,-4-3-4 16,-4-1-14-16,0-2-18 15,-12-3-76-15,0-2-120 16,-1-7 144-16</inkml:trace>
  <inkml:trace contextRef="#ctx0" brushRef="#br0" timeOffset="32089.857">6315 6076 776 0,'-2'0'267'16,"4"0"-270"-1,-1 0-10-15,-2-2-19 0,1 1 6 16,0 0 22-16,0 0 4 16,0 0 4-16,0-5 2 15,0 1-1-15,0 2 1 16,0 2-5-16,0 0-1 0,0 0-1 15,0-1 1-15,0 1 1 16,0 0 2-16,0 0-1 16,0 0 1-16,0 0-1 15,0-1 2-15,0 1 1 16,0 0 2-16,0 0 3 16,0 0 1-16,0 0 7 15,-2 0 2-15,1-1 9 16,0 1 1-16,0-1-2 15,0-1-3-15,1 1-8 16,0 1-3-16,0 0 0 16,0 0 1-16,0 0 3 15,0 0 3-15,0-1-3 16,0 1-4-16,0 0-6 16,0 0-3-16,0 1-2 15,0 0 0-15,1 30-1 0,4 32-1 16,-5-24 0-1,0 1 3-15,1-6 1 0,0-6 1 16,1-6 0-16,-1-4-2 16,-1-6-2-16,0 1-1 15,0-1-1-15,0-2 0 16,3-1 0-16,-2-4 1 16,2-3 2-16,-3 0 0 15,0-1 1-15,0 0-1 16,0 0 0-16,0 0 0 15,-1 0-1-15,0 0 1 0,1-1 10 16,0 0 4-16,0-1 4 16,0 1 0-16,0 0-10 15,0-7-5-15,1-12-4 16,4-29 0-16,-4 24-1 16,3-2 0-16,0-6-1 15,-1-2 0-15,4-2 0 16,-2 5-1-16,1 5-1 15,2 5 0-15,-1 7-1 16,2-1 0-16,4 6-1 16,-1-2-1-16,3 4 0 15,1 6 1-15,2 0 2 16,0 2 0-16,2 7 1 16,-1-2 1-16,1 9-1 15,-3-1 0-15,1 0-1 16,-3-1-4-16,-2-2-24 15,0 0-40-15,-3 0-125 0,0-1-160 16,-1 0 221-16</inkml:trace>
  <inkml:trace contextRef="#ctx0" brushRef="#br0" timeOffset="32344.295">6726 5990 902 0,'64'13'61'0,"-47"-4"-193"16</inkml:trace>
  <inkml:trace contextRef="#ctx0" brushRef="#br0" timeOffset="32957.656">6873 6069 285 0,'102'71'170'0,"-91"-69"-23"16,-1 0-55-16,3-2-55 0,-1-3-16 15,3 0-13-15,3-1-1 16,1-4-1-16,1 0-3 16,1-1-7-16,-2-5-6 15,2-1-7-15,0-1-1 16,-5 2 5-16,-2-1 5 16,-4 4 8-16,0-1 5 15,2-2 7-15,-1 1 3 16,0-1 6-16,-10-2 2 0,1-1 1 15,-1 2-2-15,-3 0-5 16,3-1-3-16,-4 2-1 16,-2 1-2-16,-2 1 0 15,-4 2-4-15,-2 1-14 16,2 3 2 0,-6 3-6-16,0 2-1 0,-8 8 10 15,-8 2-5-15,-1 6 0 16,0 7 5-16,1 5-3 15,3 1 3-15,-1 4 2 16,3-1-1-16,4-2 0 16,1 2 1-16,5 0 2 15,0 2 2-15,3 0 1 16,3-2 1-16,3-2 6 16,3-6 1-16,3-1 3 15,1-4 3-15,-2-2 2 0,1 1 1 16,2 0 3-16,1 0 2 15,6 3-2-15,-1-1 0 16,7 3 1-16,-2 0-1 16,5-4 0-16,3 2-2 15,2-6-5-15,3 0-3 16,6-5-6-16,1 1-1 16,5-3-1-16,3 1-2 0,1-1-2 15,-3-5-2-15,-4 1-13 16,-1-3-12-16,-7-3-46 15,4-2-30-15,1-8 61 16</inkml:trace>
  <inkml:trace contextRef="#ctx0" brushRef="#br0" timeOffset="33547.657">8995 6034 843 0,'8'0'34'0,"4"1"-181"16</inkml:trace>
  <inkml:trace contextRef="#ctx0" brushRef="#br0" timeOffset="34341.637">9056 6043 347 0,'31'10'226'0,"-33"-12"-16"15,1 2-52-15,3 0-59 16,-2 0-10-16,0-1-2 16,-1 0-7-16,0 0-27 0,0 0-18 15,-1 0-26-15,1-1-7 16,-1-6-6-16,-4-5-1 15,-17-34-1-15,14 27 3 16,-4 1-1-16,-4 4-2 16,-1-1-4-16,-2 2-3 15,-1 2 1-15,0-5 4 16,0 7 6-16,-1-3 2 0,0 5-3 16,-1 0-4-16,1 4-6 15,0 1-3-15,3 2-6 16,0 4 0-16,4 0 1 15,4 2 1-15,2 6 7 16,0-2 3 0,4 10 3-16,-3-2 2 0,-1 3 3 15,3 7 1-15,-3 0-2 16,6 2-2-16,3-4-3 16,-1-2-1-16,2 1 0 15,-1 2 0-15,0 1-1 16,3 0 0-16,-1-6-3 15,4-4 0-15,3-3 6 16,1-4 2-16,3-3 5 16,4-2 0-16,7-6-2 15,3-4-1-15,6-4-2 0,0-4-1 16,-1-5 2 0,2-1 1-16,-3-4 1 0,0-1 0 15,-3 0-6-15,0-3-5 16,-4 1-4-16,2 1-4 15,-3-2 7-15,-5-1 4 16,-2 2 7-16,-7 4 4 16,-7 3 3-16,3 3 0 15,-5 7-3-15,-4-2 0 16,4 8-1-16,0 2 0 0,-5-3-2 16,3 4-1-16,1 0 3 15,0 0 8-15,0 0 18 16,-6 15 5-16,-15 37 7 15,18-25-4-15,-4 4-7 16,4-2-2-16,3 2 1 16,0-4 1-16,2 2 4 15,0 4-2-15,4-1-9 16,-3-1-5-16,1-8-11 16,0-2-3-16,0-6-3 15,3-5-3-15,-1-2-7 16,-1-4-6-16,1 0-12 15,-4 0-10-15,4-2-59 16,0-1-65-16,-5-2 104 16</inkml:trace>
  <inkml:trace contextRef="#ctx0" brushRef="#br0" timeOffset="34591.98">9483 5776 859 0,'1'11'20'16,"0"3"-99"-16</inkml:trace>
  <inkml:trace contextRef="#ctx0" brushRef="#br0" timeOffset="35001.233">9482 5850 283 0,'-5'123'182'0,"5"-102"-16"16,-2-3-43-16,5-2-68 15,-3 0-27-15,1 3-22 16,3-1-3-16,-4 0 4 15,2-1 7-15,-1-8 7 16,4 3 1-16,-3-3-1 16,2-3-8-16,-1 1-11 15,-2-4-6-15,4-2-14 0,-3 3-2 16,-2-4 0-16,0 0 7 16,0-1 19-16,0-1 7 15,0 1 11-15,0-7 4 16,2-17-1-16,4-32 1 15,-4 31 1-15,2 0-3 16,-4-1-6-16,0 0-5 16,1 0-9-16,4-2-3 15,4 7-1-15,-2-6 1 16,4 5 2-16,1 4 2 0,-5 1 2 16,8 7 0-16,-6 1 6 15,1 4 0-15,3 1-1 16,-3 4-2-16,3 2-9 15,0 4-3-15,-1 1 0 16,0 4-3-16,-2 1-11 16,1 1-14-16,-3 0-49 15,-2 2-46-15,-1-3 76 16</inkml:trace>
  <inkml:trace contextRef="#ctx0" brushRef="#br0" timeOffset="35872.528">9959 5958 139 0,'10'3'97'16,"-1"0"-10"-16,2-1-3 16,-4 0-18-16,-2-2 10 15,0-2 4-15,0 0-2 16,3-2-6-16,1 1-26 16,5 2-15-16,0-3-18 15,1 3-8-15,1-1-4 16,1 1 0-16,2-1 0 15,0 1 1-15,2-1 0 16,-2-5 2-16,3 1 12 16,-1-1 2-16,-2-3 1 15,0 5-3-15,0-4-11 0,0 0-2 16,0-1 5-16,-4-3 4 16,-3 1 14-16,-4 1 9 15,-2-1 7-15,-1 7-3 16,-4-2-16-16,-1 0-12 15,-4-2-16-15,0-2-5 16,-5 1-4-16,-4 2 2 16,-4 5 2-16,-3 0 2 15,-2 1 3-15,-1 3 0 0,-2 3 3 16,-3 3 0-16,-3 5 1 16,0-2 1-16,4 4 0 15,3 3 1-15,4-2 1 16,3 4 0-16,3-1 0 15,-3 1-1-15,6 4-1 16,1 0 1-16,-1 0 3 16,6 1 1-16,5-5 6 15,-3 0 1-15,5 2 8 16,3 1 9-16,3 4 9 16,3 2 0-16,5-4-5 15,4-3-7-15,-3-1-7 16,2-2-1-16,1 2-5 15,6-2-3-15,1-3-6 16,3-2-1-16,-3-5-11 16,-6 1-20-16,-3-3-75 15,-2-3-94-15,2-10 123 0</inkml:trace>
  <inkml:trace contextRef="#ctx0" brushRef="#br0" timeOffset="37438.687">11771 6302 327 0,'0'2'239'0,"1"-1"13"16,-1 0-61-16,0-1-82 16,0-1-28-16,0 0-25 15,0 0-14-15,0 0-13 16,0-14-4-16,0-6-2 15,4-31 1-15,-3 21-7 0,1-4-3 16,2-3-9-16,0 2-1 16,4 3-2-16,0 2 0 15,2 1 0-15,1-2 1 16,1 3-1-16,-1 0 0 16,2 6 0-16,-4 3-1 15,0 10-1-15,1 2-4 16,-2 4-6-16,0 3-1 15,-3 1-1-15,0 1 2 16,2 6 4-16,0 6 2 0,1 3-2 16,1 5 1-16,-2 8-1 15,5 3 0-15,-1 5 1 16,-2 1-1-16,4 3 1 16,-4 1 1-16,4 2 1 15,1-2 0-15,2-9-3 16,1-4 1-16,2-10 0 15,0 0 0-15,0-7 5 16,0-3 1-16,0-6 0 16,2-2 0-16,-2-5-1 15,3-5 0-15,0 0 0 16,-1-5-1-16,2-4 1 16,0-1-1-16,3-7 1 15,-1-5-1-15,-1-6 1 16,-3-5 1-16,-8 5 3 15,1 3 1-15,-5 4 3 0,-4 2 0 16,-2-2-2-16,-1 3-1 16,-5 2-2-16,1 7-1 15,-3 5-2-15,1 2-3 16,-4 4-17-16,-2 0-9 16,-1 5-40-16,-4-2-24 15,-1 6-19-15,-3 1-4 16,3-2-46-16,-1 3 108 15</inkml:trace>
  <inkml:trace contextRef="#ctx0" brushRef="#br0" timeOffset="37679.799">12870 5809 776 0,'15'7'194'0</inkml:trace>
  <inkml:trace contextRef="#ctx0" brushRef="#br0" timeOffset="38177.771">12939 5825 581 0,'31'5'221'16,"-37"-11"-165"-16,2 1-38 16,-1-1-21-16,2 0 0 15,-11 3-3-15,0-2 1 16,-8 5-10-16,-4 3-10 0,1 8 3 15,0 6 2-15,4 6 14 16,0 1 8-16,7 7 1 31,1 2-2-31,8 0-4 0,4 1-2 0,5 2 2 16,4 0 0-16,5 2 1 16,2 1 0-16,5-7 3 15,0-5 2-15,0-6 3 16,1-4 0-16,-2-7 0 15,0 0-1-15,2-8 2 16,2 1 1-16,0-5 0 16,1-6-1-16,0-4-3 15,2-5-1-15,4-4-1 16,-1-1 1-16,1-5 2 16,-2-2 0-16,-1-1-3 15,-2 0-1-15,-3 6 1 0,-3 2 7 16,-6 5 15-16,-3 1 2 15,-8-5-3 1,0 0-7-16,-6-1-7 0,-1 1 2 16,-5 2 9-16,-3 2 5 15,-9-1-1-15,-3 6-2 16,-9 3-21-16,-5 3-16 16,-5 8-46-16,-5 2-31 15,5 6-21-15,2-1 11 16,14 2 64-16</inkml:trace>
  <inkml:trace contextRef="#ctx0" brushRef="#br0" timeOffset="39207.872">13596 6318 1083 0,'-2'3'326'16,"1"-3"-404"-16,0 0-103 0,1-1 66 15,0 1 56-15,0 0 136 16,0-1 9-16,0 0-12 16,0 0-7-16,0-1-29 15,-2 1-10-15,1 0-4 16,1-13 5-16,-1-4 15 16,0-34 2-16,1 19-11 15,0-3-7-15,3-9-18 16,3 2-4-16,1 3-6 15,0 3 0-15,1 3-1 16,-1 2 0-16,1 5 0 16,1 1-1-16,0 8-2 15,0 0-2-15,-1 10-8 16,0-2-4-16,0 7-3 16,0 3-1-16,0-3 4 15,0 8 2-15,1 1 5 0,0-1 2 16,2 8 2-16,-3 1 0 15,0 4 1-15,0 2-1 16,-2 6 0-16,0 3 1 16,-1 1 0-16,0 0 0 15,-3 0 1-15,2-1-2 16,-3 1 2-16,2 2 0 16,3-3 3-16,-1-2 1 15,2-5 2-15,-2-6 0 0,5-1 1 16,-2-6-1-16,0 0 2 15,2-2 0-15,-4-6 4 16,0 4 5-16,2-3 3 16,-1-1 1-16,-1 0-4 15,3-1-3-15,-3-1 0 16,1 0 3-16,4-2 8 16,0-3 5-16,0 0 8 15,-1-4 4-15,0-2 0 16,1-2-1-16,-1-3-4 15,-1-3-2-15,-2 0-4 16,0-6-2-16,-1-4-6 16,0 2 1-16,-4-1-1 15,2 2 0-15,-4 4 1 16,0-1-3-16,-3 0-5 16,1 3-2-16,0 5-14 0,0 3-11 15,1 5-14-15,-4 1-3 16,3 1-18-16,-1 1-28 15,1 0-158-15,5-1 157 16</inkml:trace>
  <inkml:trace contextRef="#ctx0" brushRef="#br0" timeOffset="42189.898">14514 5717 503 0,'32'23'120'16,"-32"-26"-247"-16,1 2-13 16,2-1 17-16,-3 2 68 15,0 0 136-15,0 0 36 16,-2 0 34-16,1-1-19 15,1 0-40-15,0 0-17 16,0 0-24-16,-1 1-7 16,1 0-12-16,0 0 0 0,-1 0 1 15,1 0 4-15,-1 0 7 16,0 0-1 0,-1 0-6-16,1 0-9 0,-1 6-15 15,-1 6-4-15,-4 5-1 16,-14 33-1-16,12-22-2 15,-4 3-1-15,3 1-3 16,-3 3 0-16,3-3 0 16,-4-3 0-16,1 0 0 15,-1 2 1-15,-4 0 0 16,5 2 2-16,2-4-1 16,1-7 0-16,6-8-2 15,-2-8-1-15,6-3 2 16,-5-3 2-16,8 0 5 15,-3 0 2-15,0-1 1 16,8-1-2-16,17-8-4 0,32-15-3 16,-18 14-3-1,1-2 0-15,5 2 0 0,-2 3 0 16,-2 5-2-16,-3 1-1 16,-5 6-13-16,-6 3-14 15,-4 4-39-15,-1-1-25 16,-3 1-86-16,-8 1 113 15</inkml:trace>
  <inkml:trace contextRef="#ctx0" brushRef="#br0" timeOffset="42667.571">15123 5754 609 0,'0'18'242'16,"0"-8"-86"-16,1 2-213 15,1 11-5-15,0 0 20 16,-2 3 23-16,0 1 12 15,-1 0 26-15,1 2 5 0,0-3-3 16,0-1-7-16,0 1-10 16,1 3-4-16,-1 3-12 15,0 0-5-15,-1 1-10 16,-1-4-7-16,-2-3-48 16,3-3-68-16,0-6 96 15</inkml:trace>
  <inkml:trace contextRef="#ctx0" brushRef="#br0" timeOffset="43365.703">15382 6285 1157 0,'-17'13'352'16,"17"-13"-518"-16,0 4-142 16,1-3 27-16,-1-1 54 15,0 0 274-15,0-1 58 16,0-1 44-16,1-6 1 15,5-17-72-15,5-36-22 0,-4 21-31 16,-1-7-9-16,2 2-7 16,2-1-3-16,2-2-2 15,3 4-2-15,-1-1-2 16,0 3-2-16,3 10-2 16,1 7-1-16,-2 7-5 15,1 6-10-15,-2 7-11 16,0 5-4-16,1 7-7 15,-3 5 5-15,0 7 11 16,-4 6 5-16,2 6 12 16,-3 5 4-16,1 4-2 15,0-2-2-15,-1 1-5 16,0 0-1-16,-1 1 6 16,0 2 2-16,-2 2 5 15,1-2 2-15,1-8 0 16,-1-5 0-16,4-7 0 0,-1-3 1 15,1-4 2-15,0-7 4 16,5 1 9-16,-2-9 5 16,5-3 7-16,-2 0 1 15,1-12 0-15,3 3 2 16,-4-7 4-16,8-2 3 16,-1-4-1-16,0-7 0 15,0-2-8-15,-2-7-7 16,-6-2-14-16,-1-1-12 0,-5-3-24 15,-3 3-4-15,-4 6-1 16,-1 5-5-16,-1 13-53 16,-2 4-80-16,-2 5 106 15</inkml:trace>
  <inkml:trace contextRef="#ctx0" brushRef="#br0" timeOffset="43823.587">16361 5808 1124 0,'9'0'241'0,"5"6"-422"16,2 7-77-16,-2 6 34 16,-10 8 168-16,-5 0 72 15,-5 9 80-15,0 0 14 16,-6 1-33-16,0 5-14 16,2 0-8-16,0-1-1 15,0 1 4-15,6-4 0 16,-2-6-8-16,-1-2-6 0,5-6-16 15,2-1-6-15,7 1-11 16,-3-6-3-16,11 3-4 16,-2-6-1-16,11-4-4 15,5-2-3-15,2-4-10 16,5-4-9-16,2-5-12 16,1 0-6-16,-1-6-14 15,-1-4-19-15,-7-2-45 16,-1-3-21-16,-5-1-64 15,0-1 124-15</inkml:trace>
  <inkml:trace contextRef="#ctx0" brushRef="#br0" timeOffset="44173.658">16332 5889 1130 0,'-1'-4'240'0,"5"4"-384"16,12 3-146-16,2 1 59 0,3 3 150 15,-1-4 70-15,7-3 73 16,6 0 14-16,6-9-11 16,4 4-14-16,3-6-25 15,4-3-12-15,-8 2-9 16,-1-5-3-16,-9 3-10 16,-3 0-17-16,-8 1-47 15,-3 3-32-15,-1-1 61 16</inkml:trace>
  <inkml:trace contextRef="#ctx0" brushRef="#br0" timeOffset="44552.748">16467 6148 461 0,'11'14'149'0,"8"2"-162"16,3 0 24-16,2-3 42 16,0 0 22-16,0-4 29 15,-1-3 2-15,0-3-37 16,-1-2-23-16,-2-2-32 16,4-1-17-16,-9-5-90 15,1-5-85-15,0-7 109 16</inkml:trace>
  <inkml:trace contextRef="#ctx0" brushRef="#br0" timeOffset="45341.328">17252 6289 1473 0,'-2'5'377'16,"2"-3"-597"-16,3-1-14 16,-3-1 54-16,0 0 117 15,0 0 133-15,-1 0 18 0,0-1 6 16,0 0-37-16,-1 0-43 15,0-3-5-15,-9-22 12 16,-7-38 8-16,18 15 8 16,4-1 1-16,-1-5-17 15,5-2-9-15,1 5-11 16,3-2-1-16,3 6-3 16,3 2 0-16,2 8 1 15,1 4-2-15,2 5-1 16,0 6-4-16,0 11-7 15,0 5-3-15,0 14 1 16,-2 4 3-16,-3 9 7 16,1 4 3-16,-2-1 2 15,-3 3 1-15,-4 4 1 16,-4 0-1-16,-3 8 0 16,1 2-1-16,-4 5-1 15,-1-4-2-15,-2-2 0 0,1 6 1 16,0-4 3-16,1-1 1 15,1-1 0-15,0-9 1 16,1-7 0-16,2-3 0 16,2-3 0-16,-2-5 1 15,2-3-3-15,0-2-3 16,-2-4-4-16,4 1-1 16,-2-4 2-16,1 0 4 15,3-6 4-15,1-2 3 0,0 0 4 16,2-3 2-16,-3 1 2 15,-2 0 1 1,0-5-1-16,-5-3-1 0,-2-1-5 16,-3-5-3-16,-11-4-2 15,0-1 0-15,-8-1 1 16,-5 2 2-16,-7 6 5 16,-9 6 2-16,-8 7-7 15,-8 3-10-15,-1 9-16 16,7 1-3-16,2 4-6 15,11 2-13-15,11-2-130 16,5-1-135-16,13-1 189 16</inkml:trace>
  <inkml:trace contextRef="#ctx0" brushRef="#br0" timeOffset="46242.601">17861 5793 1371 0,'0'1'327'0,"0"7"-551"16,1 5 10-16,-4 12 50 15,-5 0 90-15,-4 6 70 16,-2 2 7-16,0 2 12 16,-2-1-4-16,2-1-7 15,-3-1-1-15,4-3 2 16,3 0 8-16,2-8 18 16,4-6 6-16,1-5 0 15,2-3-9-15,-1-6-20 16,2 0-8-16,0-1-6 15,0-1 0-15,0 0-3 16,0-1-2-16,3-2-2 16,4-15 1-16,34-36 16 15,-32 29 11-15,-1-3 15 16,3-1 3-16,-4-1-5 0,3-4-4 16,3 3-9-16,-3-3-1 15,-1 4-1-15,1 5 0 16,0-1-2-16,-2 3-3 15,4 2-5-15,-1 0 1 16,2 4 3-16,2 0 4 16,2 8 2-16,1 2-3 15,2 6-8-15,1 4-6 16,-4 6-3-16,-2 5-1 0,-3 2 3 16,-1 1 2-16,-2 2 0 15,-2 2 2-15,0-1 0 16,-3 2 0-16,-4-2 1 15,0 1 1-15,-5 1 1 16,-3 2-2-16,-4 1-1 16,-4-1-1-16,-9-1-2 15,-2-3 0-15,-1-3 0 16,-2-2 0-16,5-7 3 16,4 0 1-16,1-7 7 15,3 0 2-15,2-2-1 16,1 1 0-16,7 1-2 15,1-1-1-15,6 1-5 16,1 0-2-16,-1 0-4 16,0 0 3-16,0 0 5 15,12 1 1-15,17 3 6 16,34 6 1-16,-17-1 11 16,4 5 5-16,5 13-1 15,0 6-3-15,-8 6-12 0,-6 2-5 16,-14-8-5-16,-2-3 0 15,-9-3 0-15,-3-3-5 16,-3 1-22-16,-9-4-15 16,0 1-67-16,-3-4-55 15,-8-7 105-15</inkml:trace>
  <inkml:trace contextRef="#ctx0" brushRef="#br0" timeOffset="46484.953">19203 5549 748 0,'9'0'187'15</inkml:trace>
  <inkml:trace contextRef="#ctx0" brushRef="#br0" timeOffset="46718.329">19228 5558 1032 0,'0'1'335'15,"3"8"-346"-15,3 9-3 16,10 40 11-16,-16-23 2 16,-3 5 1-16,-1 2 3 15,-4-4 2-15,2 3 0 0,-3 1-2 16,1 2 0-16,1 0-3 16,2-1 1-16,0-3-3 15,1-7-6-15,1-6-19 16,-2-6-29-16,3-9-79 15,-1-1-42-15,-1-9-108 16,2-5 168-16</inkml:trace>
  <inkml:trace contextRef="#ctx0" brushRef="#br0" timeOffset="46963.213">19317 5593 671 0,'0'-2'220'16,"3"0"-38"-16</inkml:trace>
  <inkml:trace contextRef="#ctx0" brushRef="#br0" timeOffset="47110.825">19357 5594 261 0,'40'11'196'0,"-25"-10"40"16,6-1-60-16,2-2-86 16,4 2-19-16,3-6-44 15,1 1-15-15,1 0-9 16,-3-3 0-16,-3 3-3 15,-1 2-8-15,-10-2-32 16,1 1-33-16,-6-2-89 16,-1 1-72-16,3 3 145 15</inkml:trace>
  <inkml:trace contextRef="#ctx0" brushRef="#br0" timeOffset="47486.874">19250 5861 825 0,'23'2'248'0,"11"2"-342"16,8 2-27 0,1 1 41-16,-4 3 2 0,-5-4 81 15,-4 0 41-15,-2-5 42 16,-5-2 3-16,-4-3-22 15,4 1-27-15,-10-4-58 16,1 1-22-16,-1-2-64 16,-10 0-81-16,8-6 121 15</inkml:trace>
  <inkml:trace contextRef="#ctx0" brushRef="#br0" timeOffset="47855.784">20071 5452 1218 0,'8'17'79'0,"-4"10"-543"16,-4 8 52-16,-1 10 132 0,-8-3 351 15,2-3 78-15,-2 1 41 16,2 0-5-16,1-10-83 16,-1 0-6-16,1-6-36 15,-4-1-37-15,-1 5-7 16,-4-3 8-16,-5 4 4 15,3 0-1-15,-3-5-27 16,2 0-38-16,-2-9-156 16,0-5 131-16</inkml:trace>
  <inkml:trace contextRef="#ctx0" brushRef="#br0" timeOffset="48085.682">20499 5403 1283 0,'13'20'233'0,"-6"5"-570"16,0 17 189-16</inkml:trace>
  <inkml:trace contextRef="#ctx0" brushRef="#br0" timeOffset="48310.084">20486 5665 410 0,'-16'41'216'0,"1"-5"-74"16,-4-6-15-16,2-5-45 16,1-3-24-16,1-6-8 15,1 0 6-15,1 1 3 16,-2-3-11-16,4-1-26 15,1 0-8-15,5-6-10 16,2 4-2-16,6 1-1 16,2-1 3-16,10-2 4 15,7-1 3-15,5-4-1 16,5-1-3-16,5-2-10 16,2 0-10-16,-3-2-33 15,-4-5-29-15,-8-3-66 16,-3-4-52-16,1 0 120 15</inkml:trace>
  <inkml:trace contextRef="#ctx0" brushRef="#br0" timeOffset="48550.687">21260 5462 826 0,'-2'13'229'0,"1"15"-12"16</inkml:trace>
  <inkml:trace contextRef="#ctx0" brushRef="#br0" timeOffset="48685.326">21167 5825 153 0,'-16'43'165'0,"3"1"12"15,0-5-19-15,3-7-99 16,0-5-40-16,2-13-14 16,2-3 0-16,1-6-8 15,3-2-9-15,0-4-45 16,1 0-58-16,-1 0 74 15</inkml:trace>
  <inkml:trace contextRef="#ctx0" brushRef="#br0" timeOffset="49099.762">20903 5591 1213 0,'3'6'336'0,"2"0"-532"16,2 3-125-16,3 4 63 15,0 0 113-15,-2-3 240 16,2-1 31-16,2-4 46 15,4-2-34-15,3 1-49 16,0-3-9-16,0-1-32 16,2-1-6-16,0-7-3 15,-2-2 4-15,0 1-7 16,0-1-12-16,3-2-12 16,3 3-7-16,3 3-5 15,4-1-4-15,-4 4-12 16,1-2-9-16,-2 1-34 15,-1 2-26-15,-2 1-50 0,1 1-38 16,-3-2-92-16,-1 0 164 16</inkml:trace>
  <inkml:trace contextRef="#ctx0" brushRef="#br0" timeOffset="49489.45">21732 5551 618 0,'1'-8'93'0,"0"1"-32"15</inkml:trace>
  <inkml:trace contextRef="#ctx0" brushRef="#br0" timeOffset="49803.611">21734 5530 301 0,'0'-1'152'15,"0"1"-49"-15,0 0-25 16,0 0-32-16,3 17-16 0,-7 32-7 15,-5-27 9-15,-4 11 23 16,-4-1 1-16,0 3-8 16,-3 0-7-16,4-8-20 15,3 0-1-15,-2-4-2 16,5 2-2-16,5-2-4 16,1-2-2-16,8-6 24 15,1-2 18-15,1-2 8 16,7 1 0-16,7 2-26 15,5-1-15-15,4 0-9 16,-1-1-3-16,5-5-7 16,-2-3-5-16,3-3-17 15,-3-1-11-15,-6-2-4 16,1-4-1-16,-2-3-9 16,-6-2-3-16,1-4-36 15,-7-3-28-15,-3 0-87 0,2-4 125 16</inkml:trace>
  <inkml:trace contextRef="#ctx0" brushRef="#br0" timeOffset="50050.962">21585 5651 461 0,'4'7'103'0,"9"-3"2"16</inkml:trace>
  <inkml:trace contextRef="#ctx0" brushRef="#br0" timeOffset="50223.628">21632 5672 381 0,'36'30'233'16,"-29"-30"-40"-16,1 0-60 15,1-1-21-15,-1 0-49 16,2-3-23-16,-1-1-19 16,2-4-2-16,-1 0-12 15,2 0-3-15,0-1-17 16,2 0-13-16,1 4-33 0,0 0-22 15,-1 1-56-15,1 1-24 16,-5-2-76-16,-1-1 141 16</inkml:trace>
  <inkml:trace contextRef="#ctx0" brushRef="#br0" timeOffset="50599.362">21579 5821 846 0,'5'7'247'0,"8"-1"-325"15,2 2-103-15,2 4 60 16,-1-1 29-16,-2-6 100 16,0 1 53-16,-2-5 40 15,-3 3-7-15,1 0-31 16,-2-4-15-16,-2-1-40 0,1-2-18 15,-1-2-34-15,0 2-21 16,2-9-158-16,2-2 150 16</inkml:trace>
  <inkml:trace contextRef="#ctx0" brushRef="#br0" timeOffset="51545.465">22296 5550 1320 0,'0'1'225'16,"0"5"-598"-16,-4 9-12 15,-3 6 51-15,-5 5 242 16,-2 4 124-16,2 2 53 16,0-3-9-16,1 1-46 15,1-3-1-15,1-8-1 16,-1 1-12-16,2-7-11 16,4-3 2-16,-2-4 12 0,2-3 10 15,2-2 6-15,0-1-3 16,1 0-27-16,1 0-34 15,0 0-79-15,-1 0-28 16,1 0 7-16,0 0 34 16,0 0 107-16,0 0 38 15,0 0 35-15,0-1 0 16,0 0-26-16,0 0-6 16,3-6-25-16,-1-12-8 15,35-34-1-15,-26 28 6 0,-1-6 15 16,-1 0 4-16,4-3 7 15,0 6 0-15,0 2 2 16,2 1-1-16,-2 4-6 16,1 4-9-16,-1 1-15 15,2 4-6-15,-2 4-8 16,1 0-2-16,-1 5 0 16,1 1-2-16,-4 5-1 15,0 2 1-15,0 5-4 16,-5-2 2-16,4 4 1 15,-1 2-1-15,-1 0 4 16,-4 1-2-16,-3-1-1 16,1 2-2-16,-5 4-5 15,0 3-1-15,-9 0 0 16,0 0 2-16,-7-2 3 0,-3-4 2 16,4-2 5-1,-5-5 3-15,6-3 1 0,0 1 0 16,2-7-4-16,5 2-2 15,-1-1 0-15,5-3 3 16,5 3 6-16,-1-2 6 16,3 0 10-16,0 0 0 15,0 0-4-15,0 0-4 16,15 1-14-16,7 3-1 16,34 11 3-16,-26-6 4 15,0 6 7-15,2 2 3 0,-4 6-2 16,1 0-3-16,-4 5-7 15,-6 3-2-15,-3-2-6 16,-2 2 0-16,-5-9-7 16,1 0-7-16,-9-11-8 15,-1-1-7-15,-4-3-10 16,-3-5-11-16,-2-2-40 16,-3-4-34-16,-1-7-102 15,-1-6 136-15</inkml:trace>
  <inkml:trace contextRef="#ctx0" brushRef="#br0" timeOffset="52221.668">23078 5413 1413 0,'7'2'368'16,"5"5"-730"-16,2 4-111 0,-4 6 120 16,-3 2 111-16,-5-3 246 15,-2-2 152-15,-1-5-17 16,-2-2-34-16,-2-2-7 15,1 0-1-15,-10-3-21 16,-4-1-13-16,-4 1-14 16,-2-2-11-16,1 4-29 15,-1-2-7-15,-5 4-5 16,0 1-4-16,-2 2-4 16,-1-1-2-16,7 2-1 15,-1 4-1-15,8 2-2 16,4 3-2-16,4-2-2 15,4 0 0-15,7 0 12 16,4 0 6-16,6-1 12 16,2-3 6-16,5 1 8 15,3-3-2-15,5 2-2 16,-1-2-5-16,5 3-9 0,-2-2-2 16,-4-4-2-16,4 2 1 15,-1-2 1-15,-3 1 0 16,4-1 0-16,-6-1-1 15,-4 1 0-15,-1-1 0 16,-3 5-1-16,-3-2-1 16,-4 3 9-16,-2 2 2 15,-4 3 2-15,-1 4 2 16,-5 5-4-16,-6-2 7 0,-8 6 10 16,-7 3 12-1,-6 5 20-15,0 2 5 0,-5-3 2 16,-5 3-9-16,-5-9-27 15,-7-1-14-15,-6-1-42 16,-2-4-41-16,-6-6 43 16</inkml:trace>
  <inkml:trace contextRef="#ctx0" brushRef="#br0" timeOffset="62593.795">4751 7243 141 0,'1'-2'84'0,"1"3"-2"16,-4-1-45-16,2 0-27 16,0 0 0-16,-1-1 16 15,0 0 7-15,0 0 21 16,0 0 4-16,0 0-13 16,0-1-6-16,-1 1-20 15,1 0-9-15,0 0-6 16,0 0-2-16,0 0-2 0,0-1 0 15,-1 1-1-15,1 0 0 16,0 1 0-16,0 0 0 16,0 0 4-16,0 0 2 15,0 0 4-15,-1 0 2 16,1 0 0-16,-2 8-2 16,-1 5-2-16,3 4-2 15,-1 27-1-15,3-28-1 16,-2-2-1-16,0 1 1 15,1-1 3-15,0 3 3 0,4 2 1 16,0 0 0-16,-4 4-4 16,2 0-3-16,-2 1-2 15,-3 1-1-15,3 0 1 16,-5 0 0-16,3-4 0 16,-2-2-1-16,3-4 0 15,0-5 1-15,0-1-1 16,0-1-1-16,2-3-13 15,-1-2-16-15,-3-3-69 16,3 0-86-16,-1-1 117 16</inkml:trace>
  <inkml:trace contextRef="#ctx0" brushRef="#br0" timeOffset="63538.489">4706 7018 523 0,'0'-2'158'0,"6"-2"-186"16,7-4-59-16,32-13-3 0,-30 20 22 15,0 0 25-15,-4 1 37 16,-5-2 4-16,3 5 3 15,2-1 6-15,-3 0 15 16,6 4 8-16,-1 0 7 16,-1 0 0-16,4 3-12 15,2 1-8-15,0 5-7 16,3 1-3-16,-1 4-3 16,-1 0-1-16,1 2-2 15,2 1 0-15,-2 0-1 16,0 2 2-16,-1 1 10 15,-2 6 6-15,-3-2 4 16,-2-4 2-16,-4 3-5 16,-3-6-2-16,0 5 2 15,0-3-1-15,-1 0-5 16,0 3-3-16,1 2-4 16,-5 1-2-16,-2 0-1 0,1-1 0 15,-7-3 1-15,4 0 0 16,-2 0 0-16,-1 1-1 15,-3 3-1-15,-2 1 1 16,-4-1-1-16,-1 1 0 16,-7-2 0-16,1-1 1 15,-1 5 1-15,-2 1-1 16,2 2-1-16,0-2-3 16,3-6-47-16,2-5-55 15,5-8 64-15</inkml:trace>
  <inkml:trace contextRef="#ctx0" brushRef="#br0" timeOffset="68083.898">5787 7766 90 0,'-29'37'56'0,"29"-36"3"15,-1-2-5-15,1 1-5 16,0 0-4-16,0-2-10 16,0 2 0-16,0 0-1 15,0 0 0-15,0-1 8 16,0 0 5-16,0 0 14 16,0 0 7-16,0 0-9 15,0 0-8-15,2-5-25 16,7-16-12-16,26-37-7 15,-30 24-2-15,4 2-2 16,-1-5 1-16,5 0 3 16,0-2 1-16,2-2 1 0,-3 4 0 15,-1 2-4-15,2 1-2 16,-2-5-2-16,2-1-1 16,-1-1 1-16,0 5 0 15,0 8-1-15,-2 1 1 16,-1 11 0-16,-4 0 0 15,0 8 0-15,-2 6-1 16,2 2-6-16,4 2-1 0,0 2-1 16,2 6-1-16,0 6 4 15,-2 3 1-15,2 4 0 16,-2 3-1-16,0 7 2 16,0 5 0-16,-1 0 3 15,2 1 0-15,-2-1-1 16,0-5 0-16,2 4 0 15,2-5 1-15,-5-3-1 16,3-3 0-16,-5-6 1 16,-2-3 2-16,2-7 2 15,-2-3 0-15,-1-5 3 16,2-1 2-16,-4-1 2 16,0 0 2-16,0-1-1 15,0 0-2-15,2-17-4 16,34-32-1-16,-30 25 4 15,1 0 2-15,-7-5 1 0,7 1-1 16,-3 0-4-16,4-1-3 16,4 1-2-16,-3-3-1 15,0 2-1-15,-3 5 1 16,1 5-1-16,-1 5 0 16,2 2 0-16,0-1 0 15,-5-2-1-15,5 0 0 16,-4 2-1-16,4 1 0 15,1 2-1-15,-3 2 1 16,0 2 0-16,-3 2 1 0,-1 1 0 16,1 3 1-16,-1 1-2 15,-2 0 1-15,0 0-3 16,0 1-1 0,0 0 1-16,0 0 1 0,0-2 1 15,0 2 1-15,0 0-1 16,0 0 1-16,0 0 0 15,0 0 1-15,0 0 0 16,0 0 1-16,0 0 1 16,0 0 0-16,2 0 2 15,2 0 0-15,-1 0 1 16,1 0 1-16,0 0 0 16,0 0 0-16,-1 0 0 15,2 0 0-15,-3 0 0 16,2 0-1-16,-1-1 1 15,-2 0 0-15,3 0 1 16,-2 1 0-16,0 0 0 0,1 0-1 16,-1 0 2-16,-1 0 0 15,0-1-1-15,0 0-1 16,-1-1-2-16,0 1-2 16,0 0 1-16,0 1-1 15,0 0 1-15,0 0-1 16,0 0 1-16,1 0-1 0,-1 0 2 15,0 0 0-15,0 0 0 16,0 0 1-16,0 0-1 16,0 0 0-16,0 0-3 15,0 0 0-15,0 0 0 16,0 0-1-16,0 0 1 16,0 0 1-16,0 0 0 15,0 0-1-15,0 0 0 16,0 0-1-16,0 0 0 15,0 0 0-15,0 0 0 16,0 0 0-16,0 0 1 16,0 0 1-16,3 4 3 15,2 7 3-15,0 3 6 16,8 31 4-16,-13-28 2 16,-3 2-2-16,3 4-5 15,-1 3-4-15,-2 5-5 16,1 3-1-16,-4 7-2 0,0 0-1 15,0 1 1-15,1 4-1 16,-2 2 1-16,2 0 1 16,-2-5-1-16,2-5 0 15,0-6 0-15,0-2-1 16,2-3 1-16,-2-5-1 16,3-6 0-16,-2-5 0 15,4-2-8-15,0-3-10 16,0-2-31-16,0-2-34 15,0-2-92-15,0 0-69 0,0-1 149 16</inkml:trace>
  <inkml:trace contextRef="#ctx0" brushRef="#br0" timeOffset="72777.016">6927 7173 224 0,'2'58'6'16,"-3"-56"-35"-16</inkml:trace>
  <inkml:trace contextRef="#ctx0" brushRef="#br0" timeOffset="73120.099">6928 7234 193 0,'-1'0'131'0,"0"0"-11"16,-1 0-38 0,1 0-56-16,0 0-11 0,0 0 3 15,0 0-1-15,0 0-2 16,0 0-5-16,-5 11-10 16,-3 6-1-16,-13 39 1 15,12-28 0-15,2 8 3 16,0 3 2-16,1 6 4 15,0 6 6-15,2-2 2 16,0 0 0-16,2-4 0 16,1-5-4-16,0-5 3 15,2-5 7-15,2-10 21 16,2-2 20-16,4-5 10 16,5-2-7-16,5-1-22 15,4-4-21-15,10-3-17 16,4-1-4-16,7-4-1 15,5 0-1-15,-2-2-14 16,-2-2-21-16,-9-6-55 0,-8 1-33 16,-6-2-36-16,-6-4-15 15,-1-4 114-15</inkml:trace>
  <inkml:trace contextRef="#ctx0" brushRef="#br0" timeOffset="73525.03">6611 7363 931 0,'-6'-1'236'0,"4"1"-496"15,4 1-29-15,-2-1 37 16,0 0 67-16,2 0 239 16,11 4 54-16,-1-2 46 15,31 6-2-15,-24-9-49 16,-2-1-27-16,6-6-45 0,0-4-14 15,3-2-11 1,-1-4-2-16,4-3-1 0,-3 3-1 16,1-4-1-16,1 3-1 15,0 1-14-15,-2-1-14 16,3 7-66-16,-3-1-48 16,1 5 86-16</inkml:trace>
  <inkml:trace contextRef="#ctx0" brushRef="#br0" timeOffset="73939.829">6712 7561 783 0,'3'2'214'15,"5"4"-320"-15,1-1 13 16,1 3 45-16,6-1 12 16,-5-4 36-16,2 1 11 15,-2-4 18-15,-2 3 2 16,5-3-2-16,-2 0-7 16,3-3-16-16,2-1-3 15,4-1-6-15,1-3-20 16,3-4-184-16,3-1 148 0</inkml:trace>
  <inkml:trace contextRef="#ctx0" brushRef="#br0" timeOffset="74693.253">7489 7204 1085 0,'-3'16'272'15,"-1"7"-427"-15,3 16-135 0,1 4 20 16,-2 1 83-16,-1 0 88 15,0-4 126-15,0-1 38 16,2 3 48-16,-3-7 1 16,3-11-19-16,0-5-20 15,1-13-24-15,0-1 7 16,-1-4 19-16,1-1-2 16,0 0-24-16,0 0-21 15,0-1-56-15,0 0-15 16,0-10-8-16,2-16 6 0,6-40 26 15,-1 30 9-15,1 0 8 16,1 2 3-16,3 2 2 16,-2 1 0-16,3-1 0 15,0-1 0-15,2 4 2 16,1 4 0-16,-1 5-2 16,0 6 0-16,-3 4-5 15,4 1-2-15,3 3-1 16,-1 1-2-16,2 1-1 15,-4 4 0-15,3 2 5 16,4 6 2-16,2 4 4 16,0-1 0-16,2 4-4 15,-3 1-1-15,-2 1 0 16,0 3 0-16,-4 2 0 16,1-1 1-16,-5 2 1 15,-2 3 1-15,-6-3 1 0,-5 4 1 16,-7-3 1-16,-2-3 0 15,-9 8 2-15,-1 0 1 16,-7 4 1-16,-1 3-1 16,-4-2-1-16,-2-1-3 15,-6 2-2-15,2-3 0 16,-6-1 0-16,3 0-1 16,-3-5-13-16,-2-2-6 15,2-5-25-15,2-6-33 0,12-6-61 16,4-4-42-16,11-7 105 15</inkml:trace>
  <inkml:trace contextRef="#ctx0" brushRef="#br0" timeOffset="74935.963">8102 7159 992 0,'-4'5'133'16,"5"13"-258"-16</inkml:trace>
  <inkml:trace contextRef="#ctx0" brushRef="#br0" timeOffset="75069.607">8096 7231 281 0,'-7'115'203'0,"5"-92"2"15,0-4-113-15,0 1-34 16,1 6-36-16,-1 1-4 16,2 8-2-16,-3 1-4 0,3-1-12 15,0 0-11-15,-2-6-68 16,4-3-77-16,4-3 96 15</inkml:trace>
  <inkml:trace contextRef="#ctx0" brushRef="#br0" timeOffset="75872.325">8540 7671 1187 0,'-2'0'290'0,"1"-1"-436"15,2 1-91-15,-1-1 24 16,0 0 154-16,0 0 98 15,0-1 68-15,0 0 15 16,5-17-37-16,5-38-28 16,-5 14-32-16,0-6-13 15,3-4-7-15,-1-1 5 16,2 2 8-16,2 1 1 16,0 1-2-16,-2 7-6 15,4 2-10-15,2 7-1 0,0 4-5 16,0 4-4-16,-3 10-11 15,-1 7-6-15,1 8-4 16,-1 3 4-16,3 12 11 16,-2 1 6-16,1 7 5 15,1 3 2-15,-3 1-1 16,1 0 1-16,-2 3 1 16,1 1 0-16,-3 7-3 15,0 3-7-15,-2-2-7 16,0 0-1-16,1 1 2 15,-1 1 8-15,2 1 7 16,-1 2 2-16,1-9 0 16,1-4-1-16,-1-5 0 15,1-9-4-15,-4-2-1 16,2-2-1-16,-2-3 2 16,-1-3 3-16,0-2 7 0,-2-3 3 15,-1-2 6-15,-1 1 2 16,0-2 14-16,0 1 5 15,0 0 1-15,0 0 0 16,0 0-13-16,0 0-2 16,-1-11 1-16,-2 0 3 15,-18-27 10-15,8 26-5 16,-7-4-5-16,-6-1-4 0,-7 0-15 16,-6 3-2-16,-4 5-11 15,0 6-4-15,-1 3-1 16,-2 1-3-16,3 3 4 15,2 2-6-15,9-2-46 16,8 1-4-16,10-1-32 16,2-2-21-16,8 0-132 15,0-1 167-15</inkml:trace>
  <inkml:trace contextRef="#ctx0" brushRef="#br0" timeOffset="76118.573">9182 7670 287 0,'-5'15'71'0</inkml:trace>
  <inkml:trace contextRef="#ctx0" brushRef="#br0" timeOffset="76791.744">9169 7725 281 0,'-8'37'224'0,"1"-38"43"16,7 1-69-16,-2-3-97 15,1 1-31-15,-1 1-33 16,1-4-2-16,0-18 10 16,-5-32-4-16,1 27-16 15,5-5-11-15,0-9-14 16,9-3 0-16,-1-5 0 16,-1 4-1-16,7 9 1 15,-2 6 0-15,1 7 0 16,0 3 0-16,-1 4-2 15,0 1-4-15,1 5-11 16,-1 4 0-16,-1 4-2 16,0 2 3-16,1 2 9 15,-2 2 1-15,2 5 3 16,-1 5-1-16,-2 4-1 0,2 2 0 16,-2 4-2-16,-1 1 0 15,0 1 1-15,-3 3-2 16,1 3-6-16,-2 1 0 15,0 2 1-15,-1 2 4 16,-1-8 7-16,2-2 1 16,-1-5 0-16,3-4 1 15,0-1 0-15,2-1 3 0,1-2 3 16,0-4 0 0,3-5 2-16,-2 0-1 0,-1-1-4 15,5 0-1 1,-1-2-1-16,1 0 0 0,1-3 0 15,-3-4 5-15,2 4 7 16,-1-6 4-16,1-2 5 16,1 0-1-16,-5-5-2 15,6 0-1-15,-3 2-3 16,1 1-3-16,-4-6 1 16,1 1 1-16,-3-8 4 15,-3-3 3-15,1-3 2 16,-6-1 0-16,-2-4-1 15,2 2-3-15,-4 0-5 16,2-3-2-16,-4-2-2 16,-7-2 0-16,-1 6 1 15,-1 5-4-15,0 4-11 0,1 2-10 16,0 3-24-16,3 2-22 16,0 4-92-1,1 0-132-15,3-8 181 0</inkml:trace>
  <inkml:trace contextRef="#ctx0" brushRef="#br0" timeOffset="77286.406">10698 7242 1105 0,'-1'0'355'0,"1"-2"-323"16,0 2-142-16,0 0 8 15,-2 0 45-15,1 0 35 16,0 0 21-16,0 0 5 15,-5 22 1-15,-6 29 0 16,7-16-3-16,-1 5-2 16,2 10 0-16,1 9-1 15,0-4 1-15,-3 1 1 0,3-12-2 16,0-8-12-16,3-7-56 16,1-8-50-16,2-12 71 15</inkml:trace>
  <inkml:trace contextRef="#ctx0" brushRef="#br0" timeOffset="77640.665">10586 7258 1297 0,'5'-2'309'0,"11"0"-536"0,2-2 14 16,6-1 106-16,2-2 48 15,3 0 69-15,3-4 9 16,2 0 6-16,4-3 1 15,9-1-11-15,-4-2-4 16,5-4-7-16,-5-1-1 16,-7 1-2-16,-4 3-1 0,-6 6-11 15,-2 4-21-15,-4 4-130 16,2 0 112-16</inkml:trace>
  <inkml:trace contextRef="#ctx0" brushRef="#br0" timeOffset="78020.673">10623 7510 907 0,'-4'1'264'16,"6"4"-289"-16,2 1-150 15,1 3 35-15,-1 2 70 16,3-3 103-16,-2-3 12 15,2 2 25-15,2-2 7 16,5-1-20-16,0-2-10 16,9-6-26-16,3-6-12 0,7-1-19 15,1-3-13-15,3-2-49 16,5-3-51-16,-8-2 78 16</inkml:trace>
  <inkml:trace contextRef="#ctx0" brushRef="#br0" timeOffset="78375.34">11576 7062 961 0,'-5'10'236'15,"0"4"-106"-15,-2 14-459 0,1 9 31 16,-4 11 234-16,-1-4 102 16,1-1 56-16,0-4 5 15,2-1-19-15,-2-1-33 16,5 0-34-16,-2 0-6 15,-2-5-3-15,0-3 1 16,-1-7-1-16,3-5-2 0,1-7-27 16,4-4-35-16,2-4-190 15,1-4 167-15</inkml:trace>
  <inkml:trace contextRef="#ctx0" brushRef="#br0" timeOffset="78830.131">12040 7015 1213 0,'-4'12'198'0,"7"13"-509"0,-3 10-58 16,-2 6 41 0,-3 0 150-16,-6-3 187 0,-1-7 46 15,0 2 102-15,-2-2 6 16,2-3-75-16,2 0-28 16,-2-8-23-16,1 1 5 15,-1-2 11 1,-5-3 5-16,2 0-4 0,2 0-12 15,1-2-23-15,2 2-10 16,3-2-8-16,1 0-1 0,5-2-1 16,1 1 0-16,3-1 7 15,3 0 5-15,7 1 9 16,6-3 2-16,9-1-6 16,4-2-4-16,10-3-10 15,6-3-4-15,6 0-12 16,2-1-16-16,-2-1-51 15,-6 0-39-15,-5-5 71 16</inkml:trace>
  <inkml:trace contextRef="#ctx0" brushRef="#br0" timeOffset="79235.044">12806 7147 1454 0,'13'11'192'15,"2"3"-650"-15,1 7-74 0,-3 11 321 16,-4 0 4-16,-5-1 242 16,-4-1 173-16,2-9-52 15,-4-1 39-15,2-1-125 16,1 1-25-16,-2 4-19 16,1 3-2-16,-3 3 7 15,1 4 3-15,-1 3 0 16,-2-2-5-16,-3-1-20 15,-1-4-9-15,-1 1-35 16,0-1-26-16,1-8-56 16,-2 0-58-16,0-14 113 15</inkml:trace>
  <inkml:trace contextRef="#ctx0" brushRef="#br0" timeOffset="79623.55">12489 7192 1114 0,'13'3'225'0,"14"-3"-556"15,8-1 160-15,1-3-189 16,0 2 97-16,-7-2 339 16,-3 0 98-16,-3 2 108 15,-2-2-44-15,2-1-127 16,2-1-45-16,4 1-56 15,5-2-5-15,-4 0-1 16,-5 0-1-16,-2 3-4 16,-5 0-16-16,-1 4-88 15,2 1-75-15,-6-1 107 16</inkml:trace>
  <inkml:trace contextRef="#ctx0" brushRef="#br0" timeOffset="80073.397">13386 6963 1367 0,'7'7'414'0,"-7"16"-512"16,-1 7-163-16,-7 20 25 16,-1 1 66-16,-6-3 160 15,-3 0 11-15,0-5 31 16,1 0 10-16,2-8 0 16,0-6-6-16,3-7 4 15,3-3 11-15,3-7 15 16,3-1 3-16,3-3-12 15,0-4-7-15,4 3-18 16,3 1-7-16,9 3-12 16,5 1-10-16,7-1-11 15,1-1-4-15,-2-2-4 16,-1-3 1-16,-2-2 2 16,2-3-4-16,1 0-13 15,-1-2-12-15,0-3-15 16,-4-3-10-16,-1-6-36 15,-3-2-30-15,-3-8 84 0</inkml:trace>
  <inkml:trace contextRef="#ctx0" brushRef="#br0" timeOffset="80480.322">13120 6997 905 0,'17'3'99'0,"5"3"-426"16,6 2 56-16,-4-1 296 16,-1 0 70-16,2-3 62 15,0 1 13-15,0-3-34 16,0 0-42-16,3-2-49 16,-1-3-9-16,-4-3-16 15,1 1-6-15,-3-6-9 0,-1 0-9 16,2-1-18-16,-3 1-6 15,-4 3-20-15,-1 0-18 16,-4 3-53-16,-2 2-53 16,-2-3 106-16</inkml:trace>
  <inkml:trace contextRef="#ctx0" brushRef="#br0" timeOffset="80868.288">13298 7288 701 0,'5'0'203'0,"3"-1"-249"16,4 2-2-16,1 4 39 15,-3-1 11-15,-1 1 26 0,-2-4 10 16,2-2 6-1,1 0-3-15,3 1-24 0,-1-3-8 16,2 0-16-16,-2-1-20 16,2-3-76-16,1 1-79 15,0-3 111-15</inkml:trace>
  <inkml:trace contextRef="#ctx0" brushRef="#br0" timeOffset="81813.034">13928 7057 1356 0,'0'17'240'0,"-4"15"-524"16,-3 5 10-16,-3 9 197 16,-3-2 83-16,-1-1 32 15,0 1 3-15,-3-9 2 16,-1 0-6-16,2-7-29 16,-3-3-4-16,5-4 4 0,0-4 13 15,2-6 30-15,3-2 7 16,5-6-1-16,-1-2-15 15,1-1-34-15,3-1-11 16,0 0-6-16,0 0 0 16,0 0 6-16,0-1 3 15,1-2 9-15,0-11 6 16,2-7 8-16,13-28 3 16,-3 25 2-16,-1-3 1 15,5-4 8-15,-3 0 3 0,-2-3-1 16,3 2-3-16,-3 5-15 15,2-2-5-15,0 5-1 16,-3-1 0 0,1 3-1-16,-3 6 0 0,2 3-6 15,2 4-1-15,-8 3 1 16,2 1 1-16,0 6 0 16,-3 1-2-16,8 4-5 15,-7 4-3-15,3 3-2 16,-1 0-1-16,0 4 0 15,-4-1 2-15,-2 2 3 16,4 0 1-16,-4-2 2 16,1-1 0-16,-2 0-2 15,-5-1 2-15,-6 2 0 16,4 3 1-16,-3-2-1 16,0-1 1-16,1-4 0 15,-4-1 1-15,1-6 1 0,3 2 0 16,0-1 3-16,-3-1 1 15,2-2 4-15,-3-2 2 16,-1 0 4-16,1-3-1 16,5 2-3-16,1 1-3 15,4-2-6-15,3 0-3 16,0 2-1-16,1 0-1 16,0 0 1-16,0 0-1 15,0 0 0-15,0 0 1 0,0 0 0 16,6 2 0-16,15 6 0 15,35 12-1-15,-29-7-1 16,2-3 1-16,5 5 0 16,3 3 0-16,0 5 0 15,2 3-1-15,-6 8 0 16,-4-1 0-16,-6 4 0 16,-6-1-2-16,-4-7-11 15,-3-2-14-15,-3-5-66 16,-3 0-74-16,-7-9 104 15</inkml:trace>
  <inkml:trace contextRef="#ctx0" brushRef="#br0" timeOffset="87442.584">15761 6962 58 0,'0'-1'26'0,"0"0"-1"0,0 0 4 15,0 0 11-15,-1-1 0 16,0 1-13-16,0 0-4 16,0 0-9-16,-7 0 1 15,-2 1 4-15,2 1 1 16,-2 1 7-16,1 2 4 16,2-1 5-16,2 2 4 15,-1 6 4-15,-26 30-1 0,26-31-2 16,1 0-4-16,-1 2-12 15,1-3-7-15,2 3-4 16,-2 0 3-16,3 0 13 16,-2 3 8-16,2 2 5 15,0 2-2-15,-2 0-16 16,2 5-7-16,-3 10-10 16,1 3-2-16,-2 9-1 15,-2 2 0-15,-5 10-1 16,-3 9-2-16,-4 15-1 15,0 10-1-15,-4 6-12 16,-1 4-5-16,0 1-3 16,3-1 2-16,7-1 10 15,1-11 6-15,8 2 2 16,0-5-1-16,2-3-1 16,4 3-9-16,0-14-20 0,1 1-18 15,2-12-46-15,-1-2-26 16,0-7-55-16,3-8 105 15</inkml:trace>
  <inkml:trace contextRef="#ctx0" brushRef="#br0" timeOffset="89306.962">15678 7097 357 0,'14'7'129'0,"1"-4"-99"15,5 0-27-15,3-1 7 16,-3-2 1-16,5-1 19 16,-1-1 14-16,-1-4 24 15,1-1 3-15,1 0-18 16,2 0-12-16,6 0-23 16,1 0-6-16,5 0-3 15,3-1-1-15,4 1-1 16,4 0-1-16,3 2-1 15,-2-2-1-15,2 0-2 16,3 3 0-16,1 1-2 16,7 1 1-16,4-1 0 15,1 1-1-15,1-3-9 16,-2-3-2-16,2-2 1 0,3-2 0 16,2-3 10-1,3 5 1-15,-3-3 10 0,-5 0 2 16,-1 1 4-16,-4 0-2 15,-1 6-7-15,0 2-3 16,-8 3-4-16,-4 1-1 16,-9 2 0-16,-5 3 0 15,-5 1 1-15,-7 1 1 16,-8-1 7-16,0 0 6 0,-7 0 18 16,2 0 7-16,-2 1 16 15,-6 3 8-15,1 4-4 16,-1-1-4-16,-3 5-19 15,4 4-13-15,-4 6-12 16,-1 4-2-16,3 6-4 16,-3-2-2-16,-1 3-2 15,1 5 0-15,0 1 0 16,-1 2 0-16,-1 1 1 16,-1 2 0-16,-2 12 0 15,2 4 1-15,-3 13 0 16,0 3 0-16,-2-6 0 15,2 6-1-15,0-6-1 16,2-1-1-16,4 4-1 16,1-2 1-16,5-9-1 15,5 2-1-15,1 1-4 16,-1-5-2-16,4 13-4 0,-1-2-3 16,1-9-3-16,-1 0-6 15,0-13-4-15,-2-4 1 16,-1-6 9-16,0-6 7 15,0-10 10-15,-1-4 0 16,1-10 0-16,-1 0-5 16,0-1-5-16,-4-2 0 15,-3-4 2-15,-1-5 6 16,-2-3 6-16,-2 0 5 0,0-1 3 16,-1 0 0-16,1 0 1 15,0 0-1-15,-12-5 0 16,-7-2 3-16,-33-12 5 15,28 16 2-15,0-1-3 16,-4 2-3-16,-2 0-2 16,0 3-1-16,-6-2 1 15,2 0-1-15,-5 1-5 16,-9 1-2-16,-6 0-3 16,-6 1 3-16,-1 0 8 15,0-1 3-15,6 1 3 16,2-1-4-16,0 0-7 15,-1 0-3-15,-2 1-4 16,-7 1-1-16,-3 3 1 16,1 3-2-16,0-3 4 15,12 1 1-15,3-3-3 16,4-2 0-16,2 1-5 16,-1-3-2-16,3-2 2 0,1-1 1 15,3-1 4-15,1-1 1 16,4 1 0-16,2 1-1 15,2-1-2-15,3 3 0 16,1-2 0-16,-3 3-2 16,0 0 1-16,3 0 1 15,-4 1 1-15,3 0 1 0,0 0 1 16,-1 1-1-16,2 0 2 16,1-1 0-16,0 0 1 15,-1 0 0-15,2 0-2 16,-2 0-2-16,0 0-1 15,0 0 1-15,0 0 1 16,1 0 4-16,1 1 3 16,0 0 2-16,2-1-1 15,2 0-1-15,2-1-3 16,-1 1 0-16,4 0 1 16,-1 0 0-16,0-1 0 15,0 0 0-15,1 1-1 16,1-1 2-16,0 1 3 15,1 0 1-15,-3-1 0 16,0-1 0-16,2 2-5 16,-2-1-2-16,6 0-3 15,-1 0 0-15,2 0-1 16,0 1 0-16,2-1-1 0,-1 0 0 16,2 1-12-16,2-2-17 15,0 2-68-15,4-1-81 16,0 0 112-1</inkml:trace>
  <inkml:trace contextRef="#ctx0" brushRef="#br0" timeOffset="90176.011">16332 7012 858 0,'-6'1'262'0,"5"-1"-395"15,0 0-99-15,0 0-10 16,-1 0 35-16,-2 10 159 16,0 2 56-16,-4 28 55 15,10-29 13-15,-4 1 1 16,2 3-5-16,0 1-16 15,-3 3-8-15,-1 0 2 16,-1 0 1-16,-3 8 6 16,1 8 4-16,0 8-7 15,4 9-7-15,3 5-22 0,-3 7-10 16,0 7-14-16,-3 5-1 16,0 5-2-16,4-5 2 15,-2 4 0-15,1-2 2 16,-4-5 0-16,0 0-1 15,4 1-1-15,-3-5 0 16,6 1-3-16,-1-4-2 16,1-1-7-16,0-4-2 0,-4-4-6 15,1-4-3-15,-2-7-5 16,4-1 1-16,1-11 1 16,0-1-3-16,0-10-43 15,-4-4-64-15,1 0 86 16</inkml:trace>
  <inkml:trace contextRef="#ctx0" brushRef="#br0" timeOffset="90751.511">16874 6953 599 0,'-5'0'171'0,"5"8"-204"15,-1 4-9-15,-3 8 19 16,1 8 28-16,-4 9 28 15,0 4 6-15,4 7 8 16,-2 2-2-16,5 10-19 16,0 3-7-16,1 13-12 15,3 6-5-15,-1 4-2 16,2 3-1-16,-1-5 1 16,1-5 0-16,0 3 1 15,-1-3 1-15,0 5 2 16,-2 1 3-16,1-10-3 15,0-1 0-15,-2-11-17 16,0-2-11-16,0-9-9 0,-1-1-3 16,-1-12-9-16,-1-3-20 15,-4-8 44 1</inkml:trace>
  <inkml:trace contextRef="#ctx0" brushRef="#br0" timeOffset="91534.423">15425 7732 578 0,'-6'14'156'16,"9"3"-237"-16,6 1 3 15,4-1 33-15,0-3 35 16,2-4 74-16,1 1 20 0,2-6 39 16,2 2-5-16,9-2-26 15,1-3-10-15,9 0-27 16,7-2-4-16,7-2-7 16,0-4-5-16,4 2-19 15,-1-3-7-15,3 0-10 16,6 2-1-16,3 2 0 15,1 2 0-15,1 0 6 16,-3-2 0-16,6 3 2 16,0 0-1-16,8-1-5 15,3 1-2-15,-7-1-1 16,0 0 0-16,-6 1 0 16,-2-1-1-16,1-2 3 15,-1 2 1-15,-1 0 1 16,-3 0-1-16,-5-4 0 15,-1 3-1-15,-6-8 2 0,-3 3 1 16,-23 4 1 0,-13 2 1-1,0 1-4-15,36-3-3 0,-16 10-27 0,-6-3-26 16,-24 3-45-16,-2 4-30 16,-13-4-94-16,-4-2 141 15</inkml:trace>
  <inkml:trace contextRef="#ctx0" brushRef="#br0" timeOffset="92348.447">15509 8190 934 0,'-6'0'252'0,"4"-6"-289"16,7 6-274-16,2 4-28 15,4 4 90-15,-2-1 82 0,-2 1 183 16,1-3 77-16,-1 1 54 16,3 1 4-16,6-2-53 15,2-2-26-15,9 0-37 16,3-2-7-16,13-1 5 16,2-3 3-16,3-4 6 15,4-2-3-15,4 1-11 16,3 2-10-16,11 2-13 15,2 2-4-15,1 0-1 16,3 2 1-16,0 2 0 16,-1 0 1-16,5 1-1 15,-3 1 1-15,-5 0 4 16,0 2 0-16,-10 1 6 16,-5 0 10-16,-7 1 9 15,-1 0 5-15,-2-3-1 16,0 0-8-16,-3 0-11 0,-1 0-4 15,-3 0-1-15,-1 0-2 16,-6 1 0-16,-6-3-1 16,-1 2-5-16,-3 1 0 15,1-2-2-15,0 1-1 16,-3 1 0-16,-3-1 1 16,-1-2-1-16,-4 4 1 15,0-5 0-15,-4 1-1 0,-1 0 0 16,-2-3-2-16,-1 1-20 15,-2 0-14-15,-3-1-40 16,0 0-42-16,-1-1 76 16</inkml:trace>
  <inkml:trace contextRef="#ctx0" brushRef="#br0" timeOffset="95661.543">15870 7208 209 0,'0'0'127'0,"0"0"-11"0,0 0-59 16,0 0-12-16,0 0 1 16,0 0 6-16,0 0 7 15,0 0 6-15,0 0-7 16,0 0-1-16,0 0 11 15,0 0-5-15,0 0-6 16,0 0-5-16,0 0-15 16,0 0 0-16,0 0-2 15,0 0-5-15,0 0-7 16,0 0-4-16,0 0-5 16,0 0-1-16,0 0-4 15,0 0-2-15,0 0-4 16,0 0-1-16,0 0 0 15,0 0 1-15,4 8 3 16,1 9 0-16,-3 36 0 16,-11-26-2-16,-5 1-2 0,1-1 0 15,-2-2 0 1,5-2 0-16,0-2 2 0,-1 1 1 16,3-2 2-16,1-1 1 15,4-4-3-15,-4-1-2 16,5-2-1-16,2 0-2 15,3 1 0-15,11 0-1 16,-4-3-1-16,6-2-2 16,4-2-5-16,-3-4-3 15,11-3-20-15,-2-6-12 0,3-3-37 16,1-4-22-16,-4-1-54 16,-3-2-38-16,-1-3 125 15</inkml:trace>
  <inkml:trace contextRef="#ctx0" brushRef="#br0" timeOffset="96061.096">16071 7163 1029 0,'-35'19'205'16,"29"-15"-364"-16,8 7-121 0,0 5 27 16,-2 10 144-16,0-4 66 15,-2 0 73-15,1-4 23 16,-1-3 31-16,1 1-1 15,-3-2-20-15,2 1-20 16,-2-2-26-16,0-2-3 16,0 5 4-16,1 5 2 0,-1 7-1 15,1 4-3-15,2 7-9 16,-2 1-5-16,1-2-11 16,1-2-7-16,-1-2-28 15,0-2-21 1,0-3-87-16,1-3 96 0</inkml:trace>
  <inkml:trace contextRef="#ctx0" brushRef="#br0" timeOffset="96965.387">16415 7292 610 0,'0'5'97'0,"1"0"-256"15,1 3 12-15,-1 2 109 16,1-1 44-16,-1-3 40 16,-1-5 23-16,2-1 45 15,-2 0 13-15,0 0-12 16,0 0-14-16,0-1-37 15,0-1-22-15,1 1-17 16,11-3-8-16,2-2-11 0,28-10-3 16,-29 8-3-16,2 3 0 15,0 2 0-15,-1 3-2 16,0 2-1-16,-1 3 0 16,-1 1-5-16,-2 1-1 15,-2 1-4-15,-2 2 2 16,-1-2 4-16,-3 3 2 15,-2 1 5-15,-1-1 0 0,-5 4-3 16,0-1-2 0,-6 3-4-16,-1 1 0 15,-3-1 2-15,-4 0 2 0,0 2 5 16,-1-2 0-16,-1 0 0 16,1-1 0-16,3 1 0 15,-3 0 1-15,3-2 2 16,1-1 0-16,5-6 3 15,6-2 0-15,2-4 1 16,2-1 1-16,1 0-4 16,1-1 1-16,0 0 8 15,0 0 4-15,0 0 12 16,0 0 1-16,20 1-6 16,30 3-4-16,-24-4-9 15,4 0-2-15,2-1-4 16,3-1-2-16,-3 2-26 15,-3 2-24-15,-10 1-70 16,0 1-96-16,-5-2 137 0</inkml:trace>
  <inkml:trace contextRef="#ctx0" brushRef="#br0" timeOffset="97370.358">17130 7037 898 0,'-28'66'148'15,"31"-64"-169"-15</inkml:trace>
  <inkml:trace contextRef="#ctx0" brushRef="#br0" timeOffset="97920.139">17142 7128 187 0,'46'29'150'16,"-32"-29"22"-16,1-5-34 15,-2-3-44-15,0-1-13 0,4-1-18 16,-2 3-8-16,1 0-21 16,-1 2-12-16,-1 3-14 15,3 1-5-15,3 1-2 16,-1 3-1-16,1 3 0 16,-2 2-1-16,-5 5-1 15,0 2 0-15,-4 1-1 16,-2 1 1-16,-1 3-1 15,-5 2 0-15,-7 2 1 16,-3 1 0-16,-7-3 3 16,-3-2 1-16,-1-1 0 15,-5-2 0-15,0 0-1 16,-3-3-1-16,2-1 0 16,0 0 0-16,1-6 2 15,3 2 2-15,-1-6 5 16,3-1 1-16,10 1 0 0,1-3-3 15,7 2-15-15,0-2-9 16,2 1-7-16,0-1 4 16,0 0 11-16,4 0 7 15,17-3 4-15,33-2-2 16,-25-1 0-16,6-1 0 16,6 3 0-16,-2 1 0 15,1 5 1-15,-5-1-1 16,-4 6 1-16,-5 1 2 15,-7 3 10-15,-3 4 9 0,-8 0 8 16,-3 3 1-16,-8 5-7 16,-3 4-8-16,-12 4-6 15,-5-5 0-15,-11 0-1 16,-6-1-1-16,-5-2-16 16,-2 3-30-16,7-6-136 15,-3-5 117-15</inkml:trace>
  <inkml:trace contextRef="#ctx0" brushRef="#br0" timeOffset="98632.104">15945 7891 871 0,'-2'-1'249'0,"1"0"-272"16,1-1-153-16,0 1-2 15,0-1 61-15,14-3 42 16,-2 4 78-16,27 9 35 16,-31 7 26-16,0 3 4 15,-3 7-10-15,-3 4-15 16,-4 9-1-16,-3 0 5 0,-3 8 0 15,0 5-4-15,0-4-20 16,-3 0-11-16,1-13-27 16,0-5-15-16,-1-11-42 15,4-3-32-15,0-7 65 16</inkml:trace>
  <inkml:trace contextRef="#ctx0" brushRef="#br0" timeOffset="99141.378">16607 7771 817 0,'-5'-1'216'0,"5"4"-308"16,0 7 2-16,2 4 27 16,0 4 40-16,1 4 41 15,-2-2 13-15,0 7 17 16,1 3 1-16,0 7-12 15,1 5-13-15,-1-3-17 16,-2-3-4-16,1-6-2 16,0-6 0-16,1-7-25 15,2-2-29-15,2-10-67 16,-1-6-57-16,7-12 108 16</inkml:trace>
  <inkml:trace contextRef="#ctx0" brushRef="#br0" timeOffset="100317.27">17198 8069 1092 0,'-6'-4'285'0,"6"3"-468"16,0 1-12-16,0 0 37 15,0 0 64-15,0-1 105 16,0 0 18-16,2 0 24 0,1 0 1 16,0-2 2-16,3-1 2 15,1-2-7-15,1 0-6 16,3-2-13-16,26-30-7 15,-28 29-14-15,2 2-4 16,4-1-5-16,-1 2-1 16,1 3-1-16,4 0-1 15,0 3 0-15,3 3 0 16,-1 2 1-16,0 4 0 16,-5-1 0-16,0 2 1 0,-1 2 0 15,-3-1 2-15,-3 3 2 16,-3 1 1-16,-5 1 1 15,-1-3-1-15,-5 1-5 16,-5-2-1-16,-4 2 0 16,-3 2 0-16,-5-3 2 15,1 2 4-15,-1-9 6 16,2 2 1-16,0-1-2 16,-1-4-1-16,4 3-4 15,2-5 2-15,5 1 5 16,4 1 0-16,4-5-2 15,2 4-5-15,-2-4-8 16,2 1-2-16,0 0 0 16,0 0 1-16,20-7 2 15,40-14 0-15,-19 9 1 16,3 2-1-16,4 0 3 16,0 4 1-16,2 5-1 0,0 3-11 15,-9 5-54-15,-4 2-41 16,-14 3-143-16,-5-1 153 15</inkml:trace>
  <inkml:trace contextRef="#ctx0" brushRef="#br0" timeOffset="101531.316">15722 8427 689 0,'58'17'231'0,"-55"-19"-195"16,5 2-60-16,-4-2-1 16,7 0 25-16,-4-3 7 15,1 1 6-15,0 1 3 16,-2-1 0-16,-1 1-1 15,-5-1-1-15,2 1 2 16,-2 2 19-16,-1 1 3 16,0-1 6-16,-1 0 2 15,1 0-16-15,0 0-5 0,-13-6-7 16,-2 1-9-16,-30-8-6 16,22 14-2-16,2 1-1 15,3 4 0-15,1 3 0 16,2 6 0-16,3 4 3 15,1 4 4-15,3 6 7 16,1-3 2-16,7 8 3 16,2 2-3-16,6 4-5 15,5 4-3-15,4 1-5 16,0-4 0-16,-1-3-3 16,-1-2 1-16,-4-5-1 15,-4-1 0-15,-4-11 0 16,1-3 3-16,-4-5 2 15,-2-6 1-15,2 0-4 16,-5-5-9-16,5 0-27 16,0 0-5-16,-21-9 0 15,-31-24 10-15,30 17 26 0,-2-2 5 16,4 1 4-16,4-2-1 16,4-3-2-16,7-1-2 15,7-4-1-15,6 0 0 16,8-3 1-16,4-3 2 15,5 3 7-15,4 2 7 16,3 4 15-16,6-1 7 16,4 1 7-16,-2-4-2 15,-2 2-14-15,4 3-8 0,-5 5-50 16,0 4-48-16,-9 5-128 16,-11 0 124-16</inkml:trace>
  <inkml:trace contextRef="#ctx0" brushRef="#br0" timeOffset="102302.911">16461 8456 180 0,'-28'35'45'16</inkml:trace>
  <inkml:trace contextRef="#ctx0" brushRef="#br0" timeOffset="102885.103">16437 8505 327 0,'2'5'210'0,"-1"-1"4"15,-1-2-56-15,0-1-43 16,0-1-20-16,0 0-29 16,1 0-12-16,9 5-24 15,1-2-4-15,5 0-9 16,30-3-4-16,-26-5-8 15,0 2-2-15,-2 2-3 16,-2-1 0-16,-1 2 0 0,-1 3-1 16,0 0 0-16,-3 3 0 15,-1 1 1-15,-1 1-1 16,-3 2 2-16,-1 3 1 16,-5 4 3-16,0 1 0 15,-7 2-1-15,-4 0-1 16,-5 1 0-16,-5-2 0 15,-3 1 2-15,-4-4 0 16,-2-3-1-16,-2-2-1 0,4-2-1 16,1 1-1-16,5-3 1 15,3-3 1-15,4 2-1 16,5-3 0-16,5-1-3 16,3-1-1-16,3 0-1 15,-1-1 0-15,0 0 4 16,0 0 2-16,13 1 1 15,3 1-2-15,31 6-2 16,-28-3 1-16,0-2-1 16,0 1 1-16,-4 1 0 15,1-2-1-15,-7 2 0 16,0 0 0-16,-1 2 0 16,-2 0 0-16,-2 2-1 15,-3-2 0-15,-1 4 1 16,-4-2 0-16,-3 0 1 15,-1 4 1-15,-4-3 0 16,-5 3 0-16,-3 1 0 0,-2-4-1 16,-1 0-1-16,1 1-7 15,-1-7-47-15,0-1-50 16,3-6 64-16</inkml:trace>
  <inkml:trace contextRef="#ctx0" brushRef="#br0" timeOffset="103307.489">17245 8460 987 0,'1'0'123'16,"0"0"-212"-16</inkml:trace>
  <inkml:trace contextRef="#ctx0" brushRef="#br0" timeOffset="103633.616">17252 8512 351 0,'-2'99'176'0,"-8"-80"-67"15,3 2-28-15,-1-6-31 16,4-1-3 0,3-6 4-16,-2-2-2 0,6-4-14 15,2 3-6-15,3 0-10 16,5-2-3-16,1 0-6 15,4 0-3-15,7 0-4 16,-1 3-2-16,1 4 0 16,-2-1 0-16,-4 3 1 15,-2 2 0-15,-3 1 17 16,-3 0 10-16,-6 0 10 16,-3 0 3-16,-5 1-7 15,-6 2-6-15,-9 0-1 16,0 1 3-16,-8-2 0 15,-1-2-3-15,-4-2-11 0,0-5-13 16,-1-6-37-16,1-2-18 16,1-4-23-16,-2-4-18 15,6-5-56-15,2-2-33 16,6-6 110-16</inkml:trace>
  <inkml:trace contextRef="#ctx0" brushRef="#br0" timeOffset="103860.009">17236 8529 161 0,'3'-5'40'15</inkml:trace>
  <inkml:trace contextRef="#ctx0" brushRef="#br0" timeOffset="104083.948">17259 8523 287 0,'0'0'212'16,"1"0"13"-16,4 0-79 0,0 1-20 15,0-1-29-15,-2 0-11 16,7 1-19-16,-1 1-11 16,9 0-15-16,34 4-3 15,-17-6-7-15,6-3-3 16,10 0-6-16,7-1-5 16,0 1-14-16,-1-2-13 15,-11 0-32-15,-8-2-17 16,-14-1-42-16,-3-2-16 0,-12-2-72 15,0 0-91-15,-7-2 184 16</inkml:trace>
  <inkml:trace contextRef="#ctx0" brushRef="#br0" timeOffset="104640.295">16971 8510 417 0,'-2'0'104'16</inkml:trace>
  <inkml:trace contextRef="#ctx0" brushRef="#br0" timeOffset="105313.473">16973 8610 88 0,'0'0'88'0,"0"-3"-30"16,-2 1 59-16,0 1-31 15,1 0-39-15,0 0-15 16,0-1-24-16,0 1-9 16,0 0-19-16,-1 0-9 15,1 0-7-15,0 0-4 16,0-1 1-16,0 1 8 0,-3 0 17 15,1 0 11-15,-2 1 14 16,3 0 3-16,1 0-3 16,0 0-1-16,0 0 2 15,-1-1 6-15,1 0 13 16,0 1 1-16,0 0-1 16,0 0-4-16,0 0-9 15,0 0-1-15,-1-1 0 16,1-1 5-16,0 1 10 15,0 0 5-15,0 0 10 16,0 1 2-16,-1-1-2 16,1 0-4-16,0-1-11 15,0 2-7-15,0 0-9 16,0 0-1-16,0 0-5 16,-1 0-2-16,1 0-1 15,0 0 3-15,0 0 10 0,0 0 4 16,1 0 2-16,0 0-2 15,0 0-4-15,0 0 0 16,0 0 3-16,0 0 2 16,0 4 1-16,2 9 0 15,0 4-2-15,4 30-1 16,-6-26-3-16,-1 2-2 16,0 1-6-16,0 0-2 0,-2-4-6 15,1-3 0-15,-1-3 2 16,0 0 1-16,3 2 2 15,-2 0 0-15,1-1-3 16,1-3-1-16,-2 0-1 16,2-3-2-16,-2-1-1 15,1-3 0-15,0 0-1 16,0-2 1-16,0-3-3 16,1 0-4-16,0 0-14 15,0 0-12-15,0 0-40 16,-1 0-50-16,-1 0 79 15</inkml:trace>
  <inkml:trace contextRef="#ctx0" brushRef="#br0" timeOffset="112192.023">18308 7375 87 0,'-2'0'51'16,"-1"0"-14"-16,2 0-10 15,0 0-19-15,0 0 1 0,0 0 15 16,0 0 7-16,-1 0 2 15,1 0-5-15,0 0-16 16,0 0-6-16,0-1-5 16,0 0-2-16,-1 1-4 15,1 0-1-15,0 0 6 16,0 0 14-16,0 0 30 16,0 0 10-16,0-2 9 15,-1 1-9-15,2 0-18 16,-1 0-8-16,1 0-13 15,0 0-4-15,0 0-5 16,0-1-4-16,0 1 2 16,0 0-1-16,0 0 0 15,0-5 0-15,1-1-1 16,1-2-1-16,-1-1 0 0,1 2 0 16,-1-2 3-16,1 1 5 15,1 2 9-15,-3 4 7 16,1-2 2-16,-1 2 0 15,0 0-8-15,2-2-3 16,-2 3 3-16,0 1 5 16,0 0 17-16,0 0 9 15,0 0 14-15,0 0 2 16,0 0-4-16,0-1-5 16,0 1-7-16,0 0 0 0,0 0-4 15,0 0-4 1,0 0-11-16,0-1-3 0,0 1-1 15,0 0 2-15,0 0-2 16,0 0-5-16,0 0-8 16,0 0-4-16,0-1 0 15,0 1 2-15,0 0 1 16,0 1-1-16,0 0 3 16,7 5 1-16,0 13 2 15,33 42 1-15,-30-13-1 16,-3 9-4-16,-5 12-3 15,-2 4-4-15,-5 3-5 16,-3-7 0-16,2-11-2 16,-1-9-1-16,1-14-3 15,1-4-1-15,1-13-8 16,0-2-6-16,2-7-12 16,-1-6-12-16,1-4-51 0,1-8-34 15,1-15-60-15,0-7-25 16,7-6-54-16,3-7 164 15</inkml:trace>
  <inkml:trace contextRef="#ctx0" brushRef="#br0" timeOffset="112661.951">18852 7241 548 0,'0'-4'229'0,"2"-6"-157"16,0 1-229-16,1 2-30 16,0 1 11-16,0 6 152 15,-2 2 89-15,-1-2 56 16,0 0 1-16,-1 0-69 15,0 0-24-15,-1 0-7 16,1 0 10-16,0 0 26 16,0 0 12-16,-2 4-1 15,-1 2-7-15,-3 9-18 16,-8 31-10-16,15-25-11 0,0 8-1 16,5-1-5-16,2 5-3 15,1 6-4-15,1 7-3 16,0 6-4-16,-2 1-1 15,-3 5-1-15,-4-1 0 16,-4 0 1-16,-1-3 0 16,-1-10 0-16,-2-5 1 15,-1-7-2-15,0-1-2 16,-1-9-13-16,1-4-15 0,2-10-45 16,-1-6-39-16,0-7 70 15</inkml:trace>
  <inkml:trace contextRef="#ctx0" brushRef="#br0" timeOffset="113530.918">19364 7404 388 0,'0'2'152'16,"1"0"-90"-16,1 1-40 15,-2-3 52-15,0 0 32 0,0 0 41 16,0 0-4-16,0 0-45 16,0 0-21-16,0-2-31 15,0 1-8-15,0 0-3 16,12-5-4-16,4-2-6 15,28-17-1-15,-25 15-6 16,3 3-3-16,0 0-4 16,1 1-1-16,-1 1-6 15,2 2-1-15,-1-1-1 16,-2 4-2-16,-3 2 1 16,-3-1-1-16,-5 5 0 15,3 0 0-15,-1-4 0 16,0 3 0-16,-1 2 3 15,-1 0 6-15,-5 5 2 16,1 0 1-16,-5 5-3 16,-2 1-6-16,-5 7-3 15,-2 5-1-15,-6 5-2 0,2 3 0 16,-4-2 2-16,-5-4 0 16,4 3 0-16,-5-3 1 15,0 4-1-15,-2 3 1 16,-10-12 0-16,4 2 0 15,-2-9 0-15,4-6 1 16,7 0 1 0,4-5 0-16,6-3 1 0,4-2 0 15,4-3 0-15,2-1 0 0,2 1-1 16,-1-1 0-16,0 0 3 16,0 0 1-16,2 0 3 15,19 0-1-15,41 9-2 16,-29-9-1-16,5 1-1 15,0 0-1-15,-7 2-2 16,-1 5-1-16,-9 2-16 16,-5-1-10-16,-8-2-24 15,-1-2-17-15,-5 0-33 16,1-3-4-16,-1-2-4 16,-2 0-13-16,0-1 89 15</inkml:trace>
  <inkml:trace contextRef="#ctx0" brushRef="#br0" timeOffset="114386.719">19982 7535 865 0,'1'0'267'0,"1"2"-262"16,3 1-41-16,-5-3 8 15,0 0 61-15,0 0 14 16,11 0 8-16,7-1-1 15,24-5-17-15,-25 0-5 16,0 0-13-16,-6 1-8 16,9-2-9-16,-2 2 0 0,5 3-2 15,5 1 0-15,-6 1 0 16,1 2 0-16,-1 4 0 16,-1-1 0-16,-2 5-1 15,1 3-1-15,-4 6 0 16,0 3 0-16,-4 0 2 15,-5 0 1-15,-7 3-3 16,-5 5-5-16,-9 7-4 16,-2-1-1-16,-6-6 4 15,-2-2 4-15,-4-7 6 16,1 0 3-16,-1-4 0 16,3-2 0-16,7 2-1 15,-1-3-1-15,7 1-1 16,4-4-1-16,1-1-1 15,10-1 0-15,1 0-3 16,-4 2 0-16,12-2-11 16,-2 1-4-16,12-3-36 0,8-2-33 15,4-7-87-15,3-5-79 16,-3-13 158-16</inkml:trace>
  <inkml:trace contextRef="#ctx0" brushRef="#br0" timeOffset="115569.981">20878 7399 754 0,'0'0'274'0,"0"0"-210"16,0 0-64-16,0 0-3 15,-2 0 8-15,2 0 5 16,0 0 5-16,0 0 7 16,0 0 9-16,0 0 4 15,0 0 9-15,0 0-1 16,0 0-5-16,0 0-2 15,0 0-2-15,0 0-5 0,0 0-10 16,10 0-5-16,5 0-8 16,32 1-4-16,-26-1-1 15,3 0 1-15,1 0-1 16,-3 0 1-16,-3-1 0 16,-4-2 1-16,0 0 5 15,-2 1 2-15,2 1 2 16,0 1-1-16,0-4-3 15,2 3-3-15,-2 0-2 16,2 0 0-16,-6 0-2 16,2 2-1-16,-3 0 0 15,-2 1 0-15,-1 4-2 16,0-1 2-16,-1 3 4 16,-1 0 1-16,-2 3 2 15,-1 3-2-15,-2 2-2 16,-1 4 0-16,-3-2 0 15,-3 2 0-15,-1 1-1 16,-4 1 1-16,-4-2 0 0,-1 0 0 16,-4-3 1-16,3-3-2 15,-2 0 1-15,-1-2-1 16,2-1 1-16,-1 1 0 16,6-3 1-16,0 0 0 15,2-1-2-15,4-2 0 16,2 0 0-16,0-6-1 15,10 2 1-15,-4-2-2 0,0-1 1 16,0 1 2-16,0 0 7 16,0 0 2-16,0 0 2 15,0 0 0-15,12-1-7 16,8-2-1-16,34-2-2 16,-31 2 0-16,0 0-2 15,0-2 0-15,-2 1 0 16,2 2-2-16,0 1 1 15,-1-1-1-15,1 2 0 16,0-3 0-16,-2 4 0 16,1 3 0-16,-6 1 0 15,1 1-2-15,-2 1 0 16,-3-3-1-16,-2 7-3 16,-2-1-2-16,-1-3-4 15,-1 4 0-15,-2 3 3 16,1 1 3-16,-6 4 6 15,-1 1 0-15,-4 0 0 0,-3 0 1 16,-8 5 0-16,-1-1 1 16,-7 6 2-16,-3 1 2 15,-2 3 3-15,-1-1 0 16,-1-6-3-16,4-3-2 16,3-7-15-16,4-8-19 15,3-4-46-15,2-4-31 16,7-9-102-16,-1-6-60 0,9-20 168 15</inkml:trace>
  <inkml:trace contextRef="#ctx0" brushRef="#br0" timeOffset="116486.912">21583 7443 1443 0,'0'-10'415'0,"0"5"-670"15,7-1-74-15,1 8 37 16,-2 3 79-16,2 2 204 0,-3 2 76 15,3-4 37-15,7 1-23 16,5-5-19-16,7 1-6 16,1-5-29-16,0-5-3 15,5-3 19-15,-4-3 9 16,-1 3-2-16,-1 2-7 16,-2 3-22-16,1 1-10 15,-6 1-13-15,2 1-3 16,-3 3-4-16,-4 5 0 15,-4 2-2-15,-3 4 2 0,-4 3 3 16,0 0 2-16,-4 4 4 16,0-1 0-16,-5 1 1 15,-3 5-1-15,1 1 0 16,-11 1 0-16,-4-2 0 16,-4-3 0-1,-6-2 0-15,-2 0 0 0,-4 1 2 16,-1 0 0-16,1 1 1 15,3-5 0-15,8-3 0 16,1 0-1-16,9-7-1 16,5 3 0-16,8-6 2 15,3-1 3-15,1 0 4 16,-1-2 2-16,1 0-2 16,0 0-1-16,0 0-5 15,12-1-3-15,11 0 0 16,31-5 1-16,-24 4 2 0,0-1 0 15,3 2 2-15,-2 1-1 16,-4 1-1-16,-1 1-1 16,-4 6-1-16,-4-1 0 15,-5 1 1-15,0 1 0 16,-3 1 1-16,-1-2-2 16,-3 1-2-16,-6-4 1 15,2 3-1-15,3 5 0 16,-5 2 0-16,0 1 1 0,-7-1 0 15,-3 1 0-15,3-2 0 16,-4 8-1-16,-3 5 1 16,-5-2 3-16,-5 7 10 15,-2 1 5-15,-4-1 7 16,-2 3 0-16,-5-2-1 16,0 0-3-16,-2-2-5 15,4-3-2-15,5-4-13 16,-1-7-13-16,7-7-37 15,-1 2-15-15,1-11-36 16,3-2-21-16,4-6-50 16,2-8-110-16,5-16 183 15</inkml:trace>
  <inkml:trace contextRef="#ctx0" brushRef="#br0" timeOffset="117379.969">22394 7512 1083 0,'91'10'295'15,"-82"-12"-617"-15,-1 2 212 16</inkml:trace>
  <inkml:trace contextRef="#ctx0" brushRef="#br0" timeOffset="117663.766">22512 7546 214 0,'13'40'142'16,"-13"-29"-22"-16,-1-1-11 0,1-3-38 15,-4-1-3-15,-1 3 7 16,0 1-4-16,-6 1-23 16,2 7-10-16,-2 0-16 15,-3 3-7-15,-2 1-10 16,2 0-3-16,4 1 0 16,-1-5 0-16,7-2 8 15,-2-4 5-15,1-7 7 16,8 5 4-16,4-3 5 15,4 1-3-15,6-1-7 16,4-4-4-16,0 2-13 16,2-3-3-16,1-2-7 15,0 0-6-15,1-3-18 16,-1-1-11-16,-3 0-36 16,-3 0-38-16,-5-2-82 0,-3 0 119 15</inkml:trace>
  <inkml:trace contextRef="#ctx0" brushRef="#br0" timeOffset="117918.085">22624 7416 734 0,'-29'26'75'15,"26"-3"-134"-15</inkml:trace>
  <inkml:trace contextRef="#ctx0" brushRef="#br0" timeOffset="118118.063">22579 7510 256 0,'-34'128'148'16,"28"-104"6"-16,1 2-67 16,3 2-3-16,-3-2-14 15,0-6-15-15,0 0-12 16,-1-2 1-16,0-3-5 0,3 0-10 16,1 4-14-16,1-4-8 15,-1 2-7-15,0 0-1 16,-3-2-9-16,4 5-5 15,-1-2-21-15,3 0-12 16,-2-2-36-16,2-5-12 16,1 3-17-16,-3-1-13 15,0-4 86-15</inkml:trace>
  <inkml:trace contextRef="#ctx0" brushRef="#br0" timeOffset="118985.765">23070 7321 851 0,'0'4'297'16,"4"-1"-273"-16,3 1-45 15,3 4-10-15,-2 0 6 16,-1 5 23-16,-3-7 15 0,-1 1 23 16,-1 0 3-16,-2 1-1 15,0 0-2-15,-4 4-11 16,-2 2-4-16,-1 0 1 15,-2 3 1-15,-2 3-4 16,0 4-3-16,2 2-6 16,-1-1-4-16,6-2-3 15,2-3-1-15,-3-5-1 16,1-4 2-16,1-5 2 16,3-1 2-16,5-1 6 15,2 3 6-15,5 1 9 16,-4 0 1-16,8 0-4 15,-2-1-4-15,4 1-11 16,0 0-2-16,-2 0-4 16,3 2-2-16,-3 0-2 15,1-2 1-15,-2 1-1 0,-1-1-1 16,-1 0 0-16,-5-1-1 16,-1 0 1-16,-3-1 0 15,0 1 0-15,1 4 1 16,-1 1-1-16,-1 2 0 15,-3 0-1-15,-1 1 0 16,-2 1-1-16,-3 1 1 16,-2 5 1-16,-3-1 0 15,-4 5 2-15,-2-3 2 16,-2 0 5-16,-2 0 3 0,-2-2 2 16,0-1-3-16,-3-4-9 15,2-3-11-15,-2-6-27 16,3-4-11-16,2-2-18 15,-3-3-1-15,10-9-17 16,-5-4-22-16,1-16-88 16,8-4-87-16,-5-10 177 15</inkml:trace>
  <inkml:trace contextRef="#ctx0" brushRef="#br0" timeOffset="119405.892">22924 7464 1198 0,'2'-6'347'16,"-3"2"-540"-16,-1 2-51 15,1 1 72-15,0 1 90 16,1 0 154-16,-2 0 43 16,1-1-34-16,1 1-41 0,0 0 6 15,0 0 14-15,1 0 8 16,17 2-1-16,29 0 0 16,-32-5-2-16,8-2-18 15,-2 2-9-15,9-1-20 16,5 1-10-16,0 2-8 15,-2 0-2-15,1-2-5 16,-4 3-5-16,-6-2-16 16,0 0-13-16,-9 1-37 15,-1-2-19-15,-2 0-31 16,-1-1-9-16,0-1-28 16,-1-1-65-16,3-2 156 15</inkml:trace>
  <inkml:trace contextRef="#ctx0" brushRef="#br0" timeOffset="120233.906">24015 7316 691 0,'0'0'230'0,"2"-1"-248"16,1-1 1-16,-3 0 17 15,0 1 20-15,0 0 36 16,0 0 6-16,0 0-11 16,-1-4-15-16,-6-14-15 15,-25-29-6-15,4 32-12 16,-6 1-1-16,-8 6 0 15,2 3 1-15,-2 5-1 16,3 3-1-16,9 8-7 16,4 1-2-16,4 3 2 15,5 4 4-15,5 8 5 0,5-1 2 16,11 5-5-16,4 1-1 16,10-1 0-16,6 0 1 15,-2-3 9 1,-10-13 4-16,-1-1 3 15,38 43 0-15,-4-4-7 0,-2 1-5 16,-18-27-2 0,-6 1-1-16,-3-1-1 0,-5-3 0 15,-9-1-1-15,-3-5-3 0,-6 1-5 16,-1-4-6-16,-2-4-11 16,-4 2-4-1,-6-10-5-15,-4 0 2 0,-7-4 11 16,2-2 4-16,-3-1 13 15,3-2 6-15,0-4 15 16,2-1 10-16,6-6 12 16,2 0 7-16,11-2 11 15,2-3-1-15,10-3 2 16,6-1 1-16,14 0-7 16,9-8 0-16,10-4 3 15,5-5 1-15,-1 0 4 16,6 7 1-16,-13 10-17 15,0 5-9-15,-8 3-23 16,-10 4-13-16,-3 4-40 16,-4-1-38-16,-10-15 50 15</inkml:trace>
  <inkml:trace contextRef="#ctx0" brushRef="#br0" timeOffset="133614.003">20949 7442 128 0,'-9'31'81'15,"-1"8"-2"-15,0 1-20 16,0-2-10-16,0 4 1 15,-3 1 0-15,-1 0 5 16,0 7-10-16,3-5-4 0,4-4 4 16,0 6-6-16,2-4 2 15,-1 6-1-15,3-5-11 16,1-3-4-16,2-1-8 16,1-1-3-16,3 1 3 15,1-2 4-15,4-6 11 16,3-3 2-16,3-2-6 15,1-1-5-15,1 1-13 16,4 3 1-16,1 2 16 16,-3-2 7-16,5-4 5 15,-3-4-2-15,-1-6-8 16,0-3-1-16,-3-3 2 16,-1 1-3-16,4-7-7 15,-1 1-5-15,8-4-9 16,-1-2-1-16,1-1 2 15,2-4 0-15,-6-4 0 0,1 0 1 16,-1-2 3-16,-5-2 0 16,0-5 1-16,-2 0-2 15,-3-7-4-15,-3 1-1 16,0 2-1-16,-3-1 2 16,0 1-1-16,0 3 0 15,0-1-4-15,1-3-1 16,0-1-2-16,0-11-1 15,3-9-1-15,0 2-1 16,1-5 1-16,0 3-1 0,0-3-4 16,0-3-3-16,2 3-7 15,-4 0 1-15,-2 6 8 16,-1 2 4-16,-3 2 6 16,3 1-1-16,-5 7-2 15,-2 3 0-15,0 6 0 16,-1 1 1-16,1 0 0 15,0-6-1-15,-1-1-1 16,-5-1-1-16,1 0 0 16,-4 2 0-16,-6-1 1 15,2 3 2-15,-6 0 3 16,0 0 1-16,0-1 0 16,1 2-2-16,3-3-4 15,-4 2-2-15,1-1-3 16,-1 0-1-16,-3 6 0 15,3-2-1-15,-3-3-7 0,0-4-8 16,1-1-9-16,1 3-2 16,-1 2 5-16,-3 5 5 15,-1 5 1-15,3 4-2 16,1 6-2-16,3 4 0 16,6 6 9-16,-7 4 6 15,11 16 10-15,-3 7 4 16,-1 16 4-16,10 7-1 15,-5 14-1-15,3 6 0 0,4 20-1 16,-4 3 2-16,4 11-34 16,1 2-204-16,-1-4 169 15</inkml:trace>
  <inkml:trace contextRef="#ctx0" brushRef="#br0" timeOffset="158150.463">4580 10039 154 0,'0'0'61'0,"0"0"-21"15,0 0-1-15,0 0 10 16,0 0 8-16,0 0 10 15,0 0-2-15,0 0 10 16,0-1 7-16,0 0-4 16,-2 0-11-16,1 0-15 15,0-1-10-15,0 1-12 16,0 1-3-16,0 0 2 16,-1 0 4-16,0 0 16 15,-1 0 8-15,-2 1-1 16,3-1-4-16,-2 2-9 15,2-2-4-15,0 0-5 16,-1 1-6-16,2 0-12 0,0 0-3 16,0 0-3-16,0-1-1 15,0 0 6-15,-1 0 2 16,1 0 4-16,0 0 1 16,0 0-1-16,0 0-1 15,0 0-6-15,0 0-3 16,-1 0-8-16,1 0-2 15,1 0-1-15,0-1-2 16,1 0 0-16,13-4 0 0,6-1-1 16,27-4 0-16,-26 9 0 15,1 1-1-15,4-1 0 16,3-3 0-16,3 1 1 16,0-2 2-16,-1 2 1 15,-3-3-1-15,2 0 1 16,0 2 0-16,-3 1 0 15,3 2 0-15,-5 4 0 16,2 1 0-16,-5 4 0 16,-3 1 0-16,-4 5 0 15,-1 4 0-15,-4 5 0 16,1 2 0-16,-4 2 0 16,-4-1 0-16,-5 2 2 15,-5 3 1-15,-8 3 3 16,-3 0 2-16,-4 4 5 15,-1-5 2-15,-3 3-2 16,-1 3 0-16,-3 4-2 0,-2 5 1 16,0 0 2-16,3-1 2 15,-1-3-1-15,-1-3-1 16,-1-2-2-16,-4-3 2 16,2-9 5-16,-1-3 4 15,5-9 4-15,1 1-2 16,4-3-3-16,2-2-3 0,2 2-5 15,3-3-1-15,4-1-2 16,0 2-2-16,6-3-2 16,-1 0-1-16,4-3-3 31,3 0-1-31,-2-4-2 0,4 2 0 0,-1-3 0 16,1 0-2-16,0 0 0 15,0 0-1-15,0 0 0 16,0 0 0-16,0 0 2 15,0 0 1-15,0 0 2 16,2 10 1-16,12 6-2 16,30 30-1-16,-28-29 0 15,2 0-1-15,3-1 0 16,4 4 0-16,2 8-1 16,1 5 1-16,2 5-1 15,1-1 1-15,0-3 0 16,-2 3-1-16,-2-2 1 15,-7 3 0-15,-2-1 1 0,0 0 0 16,-3-4-1-16,-1-5 1 16,-4-5-11-16,-3-5-9 15,0-4-38-15,-2-4-31 16,0-5-91-16,2-6-63 16,3-14 151-16</inkml:trace>
  <inkml:trace contextRef="#ctx0" brushRef="#br0" timeOffset="159014.651">4773 9742 278 0,'0'-4'156'16,"3"1"-6"-16,-1-4-9 15,-2 6-10-15,0 0-9 16,0-1-35-16,0 1-18 16,0 0-32-16,0 0-13 15,0 0-16-15,0 0-5 16,13-7-2-16,-2 1-1 0,36-12-1 15,-26 16 0-15,1 0 0 16,7 5 0-16,4 0-1 16,1 1 1-16,6 2-1 15,-1 2 1-15,-1 3 1 16,0 2 0-16,-2 4 0 16,-3-2 1-16,-1 2 0 15,-1-1 0-15,-7 5 0 16,2 1 0-16,-4 4 0 15,1 2 1-15,-3 2 1 16,-2 3 0-16,-1 9 1 16,-4 4 0-16,0 4 0 15,-1 1 1-15,-3 1 3 16,-2-5 3-16,-1 4 2 16,-2 1-1-16,0 0-3 15,-1 3-3-15,1 0-2 16,-3 3 0-16,1-3 5 0,-1 1 1 15,0-5 4-15,0-1 2 16,-1-4 1-16,0-4 3 16,0-1 6-16,-1-1 3 15,-1 4 4-15,-1-3 0 16,-4-6-2-16,2-2-2 16,-3-4 0-16,0-4-2 15,0 4-7-15,-4-2-2 16,0-4-5-16,-1 2-2 15,-3-4 1-15,0-2-1 0,2 0-1 16,-1-3-3-16,1-3-4 16,0 3-2-16,0-6-22 15,4 3-28-15,1-3-147 16,-4-2 131-16</inkml:trace>
  <inkml:trace contextRef="#ctx0" brushRef="#br0" timeOffset="160681.478">6239 10095 441 0,'31'54'224'0,"-36"-54"-75"15,5 0-35-15,-1-3-58 16,0 3-22-16,1 0-23 16,0 0-5-16,0 0-5 15,0 0-1-15,0 0-4 16,0 0-4-16,0 0-2 16,0 0 0-16,0 0 2 15,0 3 3-15,5 21 1 16,12 32 0-16,-13-21-1 15,1 1 0-15,-3-2 1 16,0 0 2-16,1-3 4 16,-2-6 2-16,5-1 1 15,-6-4 1-15,2-4-3 16,-1 3-1-16,-2-6-1 16,3-1 0-16,-2-4 2 15,0-6 3-15,-1 0 11 0,-1-2 9 31,1 0 13-31,1 0 5 0,-1 0 2 0,-1-2-4 16,2 1-13-16,0 0-6 16,0 0-10-16,0-12-5 15,0-13 8-15,5-33 2 16,-4 30 2-16,1-2-1 0,0-6-8 16,-2 1-3-16,2-3-3 15,0 2 2-15,3 10 5 16,1-2-1-16,-2 2-2 15,4 2-3-15,1 0-6 16,2 1 0-16,2 7-3 16,-2 0-3-16,3 8-18 15,0 2-8-15,2 6 0 16,2 5 2-16,5 9 15 16,2 3 7-16,3 11 1 15,2 1 0-15,0 7 1 16,4 5 0-16,-3 2-1 15,-1 2 1-15,-6-6 2 16,-4-5 2-16,-4-11 2 16,-7-2 0-16,3-3 0 15,-4-2 0-15,-5-2-2 16,1-2-5-16,-4-6-1 16,-2-2 0-16,5-2 7 0,-3-1 11 15,0 0 21-15,0-1 0 16,0 0 0-16,0 0-8 15,0-7-18-15,-1-14 1 16,-1-32-2-16,4 25 1 16,-2-6-2-16,0-3-2 15,1-1-1-15,3 3 0 16,2 5 0-16,-1 3 1 0,3 1 0 16,-1 0 0-1,5 2-1-15,3 0 0 0,2 5-2 16,0 4-2-16,0 7-11 15,0 5-3-15,2 4 0 16,-1 6 2-16,4 11 8 16,2 5 3-16,3 9 0 15,1 3 0-15,-2-2 0 16,2 3 1-16,-6-3 2 16,-3 2 2-16,2-1 2 15,-7 0 1-15,0-1 4 16,0-3 2-16,-9 0 7 15,5-2 2-15,-2 0 0 16,-1 1-1-16,-2 2-5 16,-5 0-1-16,0-6-1 15,0-2-1-15,-1-5-2 0,1-3-1 16,0-1-4-16,0-4-1 16,0 0-3-1,0 2-13-15,-2-1-63 0,0-2-67 16,2 0 87-16</inkml:trace>
  <inkml:trace contextRef="#ctx0" brushRef="#br0" timeOffset="161643.177">7773 10100 843 0,'-3'-1'291'0,"0"-1"-222"15,1-3-167-15,1 4 0 16,0 0 50-16,-1 0 39 15,1 0 45-15,0-1 4 16,0 1-16-16,0 0-6 16,-4-3-2-16,-3-3 5 15,4-1 14-15,-2-1 4 0,-28-31-7 16,32 30-8-16,-8-5-15 16,5 2-4-16,-2 3-4 15,0-1 1-15,5 7-2 16,-5 0 0-16,-1 4-2 15,2 3-2-15,-3 7 0 16,-1 4 1-16,-2 11 4 16,1 6 2-16,0 10 2 15,4 1-1-15,5 10-1 16,2 2-1-16,6 2-2 16,-1-1-1-16,4-1 1 15,-1 3 0-15,-3-2 1 16,3-2 0-16,0-8 1 15,2-3 6-15,-2-13 12 16,1 0 2-16,0-7 1 16,-3-8-7-16,6-5-8 15,-2-3 1-15,4-6 6 0,1-1 1 16,1-8 1-16,1-6-3 16,3-8-5-16,3-6-4 15,1-1-2-15,0-1-1 16,3-2-3-16,-2 0 0 15,0-3 1-15,0 1-1 16,-5 0 0-16,1 3 1 16,-2 2-2-16,-3-1-3 15,-5 2-2-15,-1-1-1 0,-9 0 2 16,-1-1 3-16,-6 1-1 16,-4 2-5-16,-5 1-10 15,-3 2-1-15,-6 0 5 16,-2-1 4-16,-7 3 11 15,-3 4 0-15,1 5 0 16,-4 5-3-16,2 6-5 16,0 3-5-16,4 4-23 15,5 4-31-15,3 7-165 16,5 0 155-16</inkml:trace>
  <inkml:trace contextRef="#ctx0" brushRef="#br0" timeOffset="163645.583">8413 9917 570 0,'26'1'199'0,"-28"-1"-185"16,0 0-38-16,1-1-5 15,-1 1 3-15,1 0 20 0,0 0 8 16,0 0 10-16,0 0 2 16,0 0 4-16,-1 0 1 15,1 0 6-15,-7 14 5 16,-1 10 13-16,-2 37 6 16,13-16-1-16,4 8-4 15,-2 12-19-15,1 7-9 16,-3 3-12-16,-2 2-4 15,-2-5-3-15,-3-9 0 0,2-12 11 16,-2-9 18-16,2-14 18 16,0-3 6-16,-2-10-1 15,1-7-11-15,1-6-6 16,-2 1 2 0,-1-6 3-16,-1 0-3 0,-5-17-11 15,-3-5-10-15,-3-9-10 16,0-6 0-16,2-9 3 15,0-4 1-15,1-9-7 16,2-5-13-16,0-7-20 16,4-2 1-16,8-4 13 15,1 7 13-15,8 14 18 16,4 8-1-16,3 22-8 16,2 7-3-16,7 7-1 15,1 7-1-15,3 9 0 16,4 7 0-16,3 14 0 15,0 7 0-15,-2 13 1 0,-4 5-1 16,-5 5 3-16,-6 0 1 16,-5-9 0-16,0-5-4 15,-4-5-48-15,-4-10-33 16,-3-8-142-16,0-4 139 16</inkml:trace>
  <inkml:trace contextRef="#ctx0" brushRef="#br0" timeOffset="164503.284">9111 10031 690 0,'3'29'163'0,"-3"8"-249"15,0 7-4-15,1 2 89 0,-6 1 41 16,0-1 42-16,1 0 18 16,-5-1 2-16,2 4-16 15,-1 7-39-15,-3 2-20 16,6 4-19 0,-1-2-6-16,0-2-2 0,2-3 1 15,-1-9 18-15,3-4 2 16,2-9-1-16,1-1 0 15,1-3-18-15,0-2-1 16,-2-11-4-16,3-5-5 0,-3-7 0 16,2-4 4-16,2-4 31 15,-4 3 17-15,1-8 23 16,2-22 0-16,3-52-26 16,-6 25-12-16,-4-8-12 15,1-2 5-15,-4-18 8 16,6-2-1-16,0-5-9 15,1-2-10-15,7 8-9 16,-2-4-1-16,10 2 0 16,-1 6 0-16,6 11 0 15,1 8 1-15,0 15 0 16,3 5 0-16,2 15 1 16,4 10 1-16,5 10 0 15,3 6-1-15,5 7-1 16,2 8-1-16,0 10-1 0,0 8-1 15,-10 6 1-15,-5 4 1 16,-8 2 11-16,-6 6 10 16,-7 5 7-16,0 3 1 15,-6 1-8-15,-3-4-7 16,-11-6-2-16,-6 0 4 16,-9 3 6-16,-8-3 3 15,-7 3-6-15,-7-2-7 16,-7 0-8-16,-3 0-4 15,-5-13 6-15,5-2 4 0,-4-14-2 16,1-1-8-16,-5-5-24 16,-2-3-21-16,13-10-85 15,5-6-134 1,21-23 173-16</inkml:trace>
  <inkml:trace contextRef="#ctx0" brushRef="#br0" timeOffset="165267.635">9630 9317 1349 0,'-7'-10'319'15,"0"3"-486"-15,9 22-85 0,1 14 28 16,-3 11 148-16,2 9 86 16,-2 10 55-16,4 4 9 15,0 7-10-15,3 3-14 0,-2-6-37 16,1-6-11-16,-1-9 20 15,-1 0 21-15,-2 2 34 16,1 2 9-16,-2 0-14 16,2-6-19-16,1-10-35 15,-2-5-9-15,1 2-8 16,2-1-1-16,2-5-5 16,0-1-2-16,2-7-4 15,-1-3-1-15,-3-8 5 16,-2-1 3-16,-1-7 5 15,-2-1 9-15,2-2 23 16,-2-1 12-16,0-1 14 16,0 0-4-16,0-1-24 15,0-16-11-15,2-41-17 16,-2 23-3-16,2-9 0 16,2-1 0-16,-1 4 1 15,3-2 2-15,4 2-1 16,2 2 1-16,5 1-3 0,5 3 0 15,5 11-3-15,3 5-1 16,3 9-5-16,3 5-2 16,2 5-1-16,-1 3 1 15,0 8 6-15,-4 4 1 16,-5 10 3-16,0 4 0 16,0 10 0-16,-3 2 0 15,1 4 3-15,-5 1 2 16,-6 5 4-16,-5-1 2 0,-4-1 1 15,-3 1-2 1,-5-4-2-16,-3 4-1 0,-2 1-7 16,-1-2-13-16,-2-8-46 15,0-9-36-15,-2-14-133 16,0-3-127-16,3-17 226 16</inkml:trace>
  <inkml:trace contextRef="#ctx0" brushRef="#br0" timeOffset="165877.007">10667 10146 1521 0,'-13'-7'391'16,"1"2"-604"-16,2-2-20 15,-8 8 118-15,-2 6 64 16,-8 4 90-16,1 3 27 16,-6 5 0-16,-1 6-20 0,-1 4-25 15,1 4-10-15,4 1 2 16,1-3 1-16,5 1 10 15,3 3 4-15,7 7 0 16,4 3-7-16,6 0-12 16,4-3-5-16,6-6-4 15,3-3-1-15,11-5-3 16,3-3 0-16,8-8 1 16,6-4 2-16,3-6 1 15,3-6 1-15,-4-6 2 16,0-4 1-16,1-8 2 15,-4-4-2-15,5-6-4 16,-3-3-3-16,-1-3-3 16,-4-5 3-16,-4-2 4 15,-5-4 4-15,-8 0 7 16,-3 6 4-16,-8 1 1 16,-5-1-1-16,-12-1-8 15,-4 0-5-15,-11 4-4 0,-7 3-2 16,-11 8-6-16,-7 2-3 15,-6 8-7-15,-3 6-3 16,-1 9-15-16,4 7-20 16,15 6-71-16,9 0-53 15,18-4-169-15,7-3 214 16</inkml:trace>
  <inkml:trace contextRef="#ctx0" brushRef="#br0" timeOffset="166358.595">11237 9214 1308 0,'-7'-15'393'0,"5"3"-515"16,3 5-84-16,7 21 24 15,0 7 50-15,-2 11 141 16,1 6 35-16,0 11 30 0,3 3 4 16,3 14-6-16,-1 10-11 15,1 2-16-15,0 2 0 16,-1 1 1-16,-3-7 1 15,-6 12-5-15,-3 3-6 16,-4-2-16-16,-3 1-8 16,1-6-7-16,-1 1-3 15,-1 5-1-15,1-2 0 16,0-2 1-16,4-7 1 16,3-19 2-16,0-3 5 0,3-12 4 15,1-3 0-15,0-8-3 16,0-3-6-16,-3-10-15 15,1-6-17-15,-2-7-41 16,0-9-26-16,0-19-101 16,0-13 123-16</inkml:trace>
  <inkml:trace contextRef="#ctx0" brushRef="#br0" timeOffset="167141.986">12088 10005 745 0,'-6'-2'297'15,"-1"0"-150"-15,-3-4-131 16,-1 2 1-16,-2 0 17 16,-3 4 4-16,-2 4-5 15,2 0-5-15,-7 13-11 16,1 3-4-16,-5 8-4 16,-3 3-2-16,3 0-3 15,1 3 5-15,5 1 14 16,2 5 6-16,8 3 4 15,2 1-4-15,6 1-5 16,3-1-1-16,3-3 2 16,2 2 1-16,6-6-1 15,2-4-1-15,6-7 0 0,1-7 1 16,3-5 1-16,-1-3-1 16,2-6-1-16,0 0-4 15,0-8-5-15,4-4-1 16,-4-6-4-16,2-1-2 15,1-3-4-15,-3-5-1 16,4-7-5-16,-3-2 0 16,-4 0-1-16,-5-3 0 15,-4 8 3-15,-4-3-1 0,-6-4-4 16,-1-4-2-16,-5-11-4 16,-3-1 0-16,-3-4 5 15,-2-1 3-15,-2 2 3 16,-2 1 2-16,-1 11-2 15,-3 7-1-15,-4 15-4 16,0 8-2-16,-3 7-11 16,1 4-12-16,1 10-31 15,4 2-15-15,0 4-78 16,2-2-90-16,8-1 160 16</inkml:trace>
  <inkml:trace contextRef="#ctx0" brushRef="#br0" timeOffset="167367.377">12952 10084 1159 0,'4'1'233'15,"-1"-8"-240"-15</inkml:trace>
  <inkml:trace contextRef="#ctx0" brushRef="#br0" timeOffset="168142.342">12959 10075 456 0,'0'0'191'0,"1"2"-106"16,2 3-35-16,-2-3 8 15,4 0 23-15,-3 0 47 16,-2-2 12-16,0 0-16 16,0 0-20-16,0 0-46 15,0 1-20-15,0-1-17 16,0 0-5-16,0 0-4 16,0 0-2-16,-1 0-6 15,0 0-1-15,-17 1-1 16,-40 6 2-16,27 1 4 15,1 2 0-15,0 6 0 16,0 2-1-16,2 5-3 16,3 4 0-16,2 5-1 15,5 3-2-15,8 1-5 0,3-1-2 16,9-5-1-16,5-3 0 16,5-3 3-16,4-2 1 15,7-3 1-15,1-4 2 16,7-4 4-16,2-1 2 15,4-6 3-15,-3-3 2 16,1-3-1-16,-6-3-1 16,-2-3-3-16,2-2-1 15,-5 0 2-15,2-2 3 0,-4 1 3 16,-6 0 3-16,-4 0 9 16,-2 0 4-16,-7 2 5 15,1 0 2-15,-4 2 3 16,0 0-3-16,-4 1-4 15,-2 3-5-15,1 2-16 16,-4-2-5-16,0 4-7 16,1 3-1-16,-2 4 2 15,-3 1 0-15,6 6 0 16,-1 4 1-16,5 4-1 16,3 6-3-16,2 2-2 15,3 2 0-15,5 0 2 16,0 3 1-16,6 3 1 15,1 4-1-15,2 4 0 16,2-1 0-16,-3-1-1 16,1 5 2-16,-1 6 2 15,-3-4 1-15,1-1-1 0,-3-7 1 16,-6-8-2-16,-6 1 2 16,-4-7 1-16,-6-7 3 15,-8-6 1-15,0-2 4 16,-8-6 2-16,-2 4 1 15,-9-10-1-15,-2-2-4 16,-4-3-8-16,-4-7-5 0,-6-12-18 16,-1-8-16-16,5-13-65 15,7-8-68-15,14-19-180 16,7-3 216-16</inkml:trace>
  <inkml:trace contextRef="#ctx0" brushRef="#br0" timeOffset="168508.988">13398 10322 1580 0,'0'0'419'0,"-2"-4"-487"16,0 6-112-16,1-2 19 15,0 0 142-15,-1 18 33 16,2 44 21-16,4-25 1 16,-4 11-8-16,2-2-8 15,-2 2-16-15,1-7-4 16,3-8 0-16,-3-2 0 15,-1-14 4-15,2-2 0 16,0-7-4-16,-1-5-8 16,1-1-29-16,-2-8-31 0,-1 5-123 15,-1-18-98 1,0-52 176-16</inkml:trace>
  <inkml:trace contextRef="#ctx0" brushRef="#br0" timeOffset="168716.435">13331 9791 1437 0,'0'1'356'0,"-6"5"-548"15,3 7-15-15,-2 9 25 16,-4 0 19-16,1 0 121 0</inkml:trace>
  <inkml:trace contextRef="#ctx0" brushRef="#br0" timeOffset="169249.371">14064 10016 1442 0,'0'0'433'0,"0"-8"-486"16,1 1-54-16,-3-3 23 15,-4 3 60-15,-6 2 42 16,-3-2 6-16,-7 4-2 16,-3 2-4-16,1 5-5 15,-3 6-4-15,-3 6 0 16,-2 3 6-16,1 7 11 16,0 1 4-16,5 3 2 15,-1 3-4-15,3 2-7 16,1 2-3-16,4 7-4 15,2 3-3-15,6-3-3 16,5 6 2-16,9-5 12 0,8-2 6 16,9 0 11-16,8-6 1 15,9-6-6-15,6-4-3 16,4-10-7-16,1-2-3 16,4-8-9-16,-1-6-4 15,0-6-23-15,-3-6-15 16,-3-6-24-16,-5-7-10 15,-7-12-16-15,-2-5-10 16,-6-8-32-16,1-1-15 0,-8 5-34 16,3 0-30-16,-3 4-121 15,-2-1 202-15</inkml:trace>
  <inkml:trace contextRef="#ctx0" brushRef="#br0" timeOffset="169948.158">14710 10229 697 0,'9'3'249'0,"-2"-3"-155"16,-2 1 7-16,-3-1 53 16,0 1 9-16,-2-1-40 15,0 0-16-15,0-1-42 16,0 0-17-16,0 0-24 15,-1-1-8-15,0 1-7 16,0-3-2-16,-4-7-2 0,-1 0 1 16,-24-26-2-16,19 29-2 15,-3-1 1-15,-2 4 1 16,-4 1 2-16,-3 0 2 16,0 5 4-16,0 0 0 15,0 3-1-15,5 5-1 16,-3 0-4-16,1 5-1 15,3 7 0-15,3 3-1 0,4 6 0 16,-3 0-1-16,5 2-1 16,0-3-1-16,4-3-1 15,4 1 0-15,4-5-1 16,0 1 0-16,5-6 4 16,0-3 1-16,3-4 1 15,7-3 1-15,2-2-3 16,2-3 0-16,1-4 0 15,-1-5 0-15,-1-3-1 16,-1-3-1-16,-2-7-1 16,-1 1 0-16,-3-2 0 15,-3 1 0-15,-4 1 0 16,-1-2 0-16,-3 1 2 16,-2 3 2-16,-2 5 4 15,1 5 2-15,-1 4-4 16,0 1-2-16,0 2-4 15,0 0-1-15,0 16 5 0,1 42 5 16,-1-20-1-16,-1 0-1 16,-3 8-8-16,-1 1-10 15,-1-11-30-15,0-5-21 16,2-17-49-16,0-8-27 16,3-7-11-16,0-9 11 15,4-15 22-15,6-13 9 16,4-14-62-16,3-4-114 0,4-6 182 31</inkml:trace>
  <inkml:trace contextRef="#ctx0" brushRef="#br0" timeOffset="170364.001">14967 9618 1150 0,'-6'-11'410'0,"6"-13"-387"15,0 2-181-15,-3 6 7 16,1 5 56-16,-2 10 141 16,2 2 8-16,-1 10-6 15,-1 4-3-15,0 10 6 0,0 5 2 16,1 5 2-1,2-1 0-15,0 3 2 0,1 2 5 16,1 6 0-16,0 1-3 16,2 10-12-16,-1 5-6 15,3 8-11-15,-2 5-7 16,5 1-8-16,-1-9-2 16,3-4-3-16,0-2 0 15,-2-4-2-15,-1 2 0 16,-4-9-2-16,0-5 0 0,-1-15-5 15,-1-6-4-15,-1-7-30 16,-1-2-28-16,-3-8-94 16,-3-3-89-16,-2-17 152 15</inkml:trace>
  <inkml:trace contextRef="#ctx0" brushRef="#br0" timeOffset="171602.011">16958 9779 1007 0,'1'5'240'0,"7"5"-392"16,0 2-64-16,3 6 59 16,-1 1 99-16,-3-6 142 15,-1-3 51-15,-2-4 46 0,-1 0-13 16,-2-3-49-16,1 0-22 15,-2-3-13-15,0 0 9 16,0-2 11-16,0 1-5 16,0 0-29-16,0-4-22 15,3-19-33-15,2-29-10 16,-11 28-7-16,-3 0-1 16,-4 3-2-16,-3-4 0 15,-3 1-1-15,-2 4 1 16,-2 2-3-16,-1 2 0 0,-2 10-1 15,-1 3-1-15,1 7 4 16,2 7 2-16,2-1 2 16,5 2-1-16,0 2 0 15,0 1 1-15,7 4 1 16,0 6 1-16,5 9 3 16,0 6 1-16,2 7 2 15,-2 0-1-15,8 4 1 16,0 4-1-16,3 4 2 15,4 2 0-15,2 3-1 16,-1-8-1-16,5-1-3 16,-4-2 0-16,-3-2-1 15,-1 1 1-15,1-1 1 16,-2 0 2-16,1-12 3 16,3-5-1-16,-5-13-4 15,3-6-5-15,0-6-16 0,-2-1-11 16,0-7-41-16,-4 0-14 15,-3-8-39-15,0-5-24 16,0-13-63-16,0-11-57 16,3-9 168-16</inkml:trace>
  <inkml:trace contextRef="#ctx0" brushRef="#br0" timeOffset="172016.903">16474 10123 1189 0,'-3'0'261'0,"3"3"-541"16,4 2-24-16,-4-5 77 16,0 0 115-16,3 5 170 15,7 3 42-15,9-1 37 16,30 25-1-16,-22-32-16 0,-1 0-11 16,5-3-13-16,4-1-12 15,7-4-14-15,3 0-4 16,7-1-22-16,2-4-10 15,7 4-17-15,1 1-12 16,-1 2-18-16,-3 3-10 16,-6-1-23-16,-4 2-16 15,-8 1-47-15,-2-1-36 16,-10 2-111-16,-2-2 155 16</inkml:trace>
  <inkml:trace contextRef="#ctx0" brushRef="#br0" timeOffset="172423.823">17606 10122 1317 0,'8'4'357'0,"0"4"-492"16,2 4-11-16,1 11 63 0,-2-1 71 16,-1 5 62-16,-5 2 20 15,0 1 13-15,0 1-12 16,-3-4-21-16,3 0-10 15,-2-4-12-15,-2 0-1 16,1-2 10-16,-3-5 2 16,0-6-13-16,0 0-6 15,2-6-20-15,1-3-14 16,3 1-36-16,-3-2-13 0,0-2-51 16,0 1-43-16,0-11-168 15,2-18 206-15</inkml:trace>
  <inkml:trace contextRef="#ctx0" brushRef="#br0" timeOffset="172677.243">17577 9663 1403 0,'38'26'372'16,"-31"-22"-452"-16,4 10-153 0,0 5-1 16,-2 4 127-16,-3 2 58 15,0-5-46-15,-1-3 76 16</inkml:trace>
  <inkml:trace contextRef="#ctx0" brushRef="#br0" timeOffset="173176.457">18323 9443 1416 0,'0'0'315'16,"4"2"-522"-16,1 17-271 15,0 6 32-15,-5 17 340 16,0 2 175-16,1-2 148 16,2 0 1-16,5-3-106 15,-2 0-25-15,-1-1-13 0,-1-3-3 16,-2-1 5-16,1-1 10 16,-2 2 22-16,3 3-7 15,1 9-35-15,1 3-15 16,0 1-26-16,0 1-9 15,-2-5-12-15,0-1-2 16,-1-3-2-16,-1-4-3 16,1-8-11-16,-2-2-8 15,0-8-22-15,-1-5-15 0,1-8-32 16,2-5-15-16,1-7-16 16,2-8-1-16,7-6-52 15,3-12-105-15,5-15 187 16</inkml:trace>
  <inkml:trace contextRef="#ctx0" brushRef="#br0" timeOffset="173596.352">19062 9383 1494 0,'10'5'381'0,"-5"10"-614"0,1 4-21 16,-4 19 63-16,-2 4 115 15,0 10 133 1,0 1 17-16,1-2 8 0,0 2-23 15,3-2-27-15,-1 0-4 16,3-4-1-16,0 2 8 16,-3-4 25-16,2 2 9 15,-2 2 1-15,2-4-12 0,-1-7-28 16,1-6-9 0,1-1-17-16,1-2-4 0,-4-2-21 15,1 0-15-15,-1-10-38 16,-3 1-29-16,1-13-59 15,-1-1-19-15,0-4-22 16,0-1-22-16,-1-1 156 16</inkml:trace>
  <inkml:trace contextRef="#ctx0" brushRef="#br0" timeOffset="174031.261">18738 9737 1436 0,'8'8'323'16,"4"4"-567"-16,1 4-2 16,3 8 101-16,1-1 150 0,1-4 111 15,3-1 20-15,4-5 5 16,5-1-34-16,1-4-42 16,3-1-18-16,0-4-24 15,3-2 4-15,2-1 16 16,-2-4 4-16,-4 0-5 15,-2 0-10-15,-1-1-15 16,3 1-6-16,4 3-21 16,1-1-12-16,-1 3-26 15,-1-1-16-15,-3 0-23 16,-1 3-21-16,-3-2-66 16,-5 2-44-16,-2-3 136 15</inkml:trace>
  <inkml:trace contextRef="#ctx0" brushRef="#br0" timeOffset="174660.491">19461 9894 1383 0,'-23'93'433'0,"30"-88"-423"0,4 8-118 15,4 2 5-15,2 2 63 16,1-1 23-16,-2-3 41 16,1-3 6-16,-1-3-9 15,2-1-6-15,-1-4-7 16,0-2-2-16,0-5 8 15,2-5 6-15,-3-4 4 16,-1-3-1-16,1-2-9 16,-3 2-7-16,1-2-8 15,0 0-4-15,-2 2-5 16,-4 2-2-16,-3 2-1 16,-2 1-1-16,-4 1 0 15,0 0-2-15,-7-1-4 16,2-1 0-16,-6 1 1 15,0-2 5-15,-1 2 8 16,-4 5 3-16,1 4 3 16,-1 3 0-16,-3 5-1 0,2 2 0 15,-2 6-1-15,3 2 0 16,2 8 2-16,0 2 4 16,2 7 9-16,-1 6 4 15,5 6 4-15,5 1 0 16,6-6 0-16,3-2 2 15,7-5 7-15,-1-2 1 16,6 2-2-16,2-2-6 0,-3-5-14 16,3-1-10-16,-4-8-26 15,-4-3-16-15,2-3-45 16,-1-7-23-16,1-6-102 16,2-6-126-16,4-22 222 15</inkml:trace>
  <inkml:trace contextRef="#ctx0" brushRef="#br0" timeOffset="175321.736">19918 9730 1443 0,'67'74'464'15,"-66"-66"-570"-15,1 7-211 16,-1 13-31-16,0 6 60 16,-1 10 218-16,0 2 67 15,1 6 48-15,3 0-6 16,0-5-37-16,-2-8 0 15,0-12-2-15,-2-4 24 0,3-7 55 16,-2-3 17-16,2-7 20 16,-2-3-17-16,-5-3-53 15,4 0-17-15,0 0-37 16,0 0-25-16,0 0-20 16,0 0 2-16,0 0 22 15,0 0 19-15,0 0 22 16,0 0 0-16,0 0-2 15,0-1-2-15,0 0 0 16,3-21 7-16,6-32 15 16,-3 25 7-16,0-5 15 15,0-1 3-15,2-7-9 16,0 1-6-16,0 3-17 16,-2 5-2-16,2 9 3 15,-2 3 7-15,0 6 14 16,3 0 1-16,-4 4-4 15,3 5-9-15,0 3-18 16,2 2-5-16,6 3 2 0,-2 2 5 16,6 8 8-16,-1 1 1 15,0 4-8-15,4 1-5 16,-7 1-11-16,-2 2-7 16,-6-2-25-16,-6-3-15 15,0-3-52 1,-2-5-29-16,-2-6-52 0,-1-3-26 15,-7-14 129-15</inkml:trace>
  <inkml:trace contextRef="#ctx0" brushRef="#br0" timeOffset="175561.09">21021 9653 1192 0,'11'0'216'0,"2"1"-316"15</inkml:trace>
  <inkml:trace contextRef="#ctx0" brushRef="#br0" timeOffset="176099.036">21062 9674 421 0,'37'40'225'0,"-25"-28"-2"0,-3-4-101 15,1 0-37-15,-4-2 10 16,-4-5 6-16,-2 0 5 16,0-1 10-16,0 0-18 15,0 0-47-15,0 0-12 16,0 0-20-16,-1 0-9 0,0 0-5 15,0 0-4-15,-13 4-1 16,-8 0-1-16,-35 43 0 16,24-26 1-16,1 1 0 15,-4-3 1-15,5 1 0 16,2 0 0-16,4-2 2 16,3 2 0-16,7-1 3 15,2-1 3-15,6-5 10 16,0-2 5-16,6-2 12 15,1-3 3-15,1 1-4 16,5 0-2-16,3-1-8 16,4 1-3-16,8 1-6 15,2 1-1-15,4-1-8 16,1 0-3-16,0 0-1 16,-1-2-1-16,0 0-1 15,-4-1 1-15,-1 1-2 16,0 1 0-16,-7-2 0 15,7 4-1-15,-6-4 1 0,-1 1-1 16,4 2-1-16,-4 0 0 16,0 5-1-16,-3-3 0 15,-4 4 1-15,-4-2 0 16,-7 1 2 0,-3 8 2-16,-12 6 5 0,-7 2 7 15,-8 5 13-15,-4 0 3 16,-8-1 3-16,-3 4-6 0,-13 8-14 15,-11 0-9-15,-12-4-58 16,-1 0 42-16,-18-27-5 16</inkml:trace>
  <inkml:trace contextRef="#ctx0" brushRef="#br0" timeOffset="-181636.696">6913 11473 279 0,'0'5'92'15,"-1"1"-92"-15,-2 4-4 16,-2 3 4-16,-15 28 3 15,11-25 14-15,-1 2 7 16,-2-3 16-16,4 4 9 16,-1-4 10-16,1 3 2 0,2-1-6 15,-3-3-5 1,-1 3-9-16,2-4-8 0,3 3-10 16,-1 1-6-16,-1 4-6 15,0 7-1-15,-2 2 0 16,3 4 1-16,4 3-1 15,-2-4 1-15,2 5 0 16,-3 3 1-16,4 5-1 16,0 6 0-16,0 0-4 15,1 4-2-15,0 4-3 16,-5 2-1-16,6 9-1 16,-2 2 0-16,0-2 0 15,1-1 0-15,-1 0 2 16,1-3-1-16,1-3-1 15,-1-5 0-15,5 0 0 16,-2-3-1-16,4-2 0 16,3-1 0-16,-1-13 0 0,0-4 0 15,-2-2-1-15,-3-2 0 16,1-6 1-16,-1 3 0 16,0-5 1-16,-2-2 0 15,4 11 2-15,-5-1 0 16,1 9 2-16,-2 3 1 15,-2-7 7-15,2 1 2 16,0-3 2-16,0-1-3 0,2 8-6 16,-2-5-4-16,0-7-1 15,0-3-1-15,-1-16 0 32,1-6 1-32,0 1 1 15,-2 14 0-15,0-3 0 0,-1-3-1 0,2-7-1 16,0-1-1-16,1-4-2 15,1 0-1-15,-1-2-1 16,0 0-1-16,0 0-5 16,0 0 0-16,0 0 2 15,0 0 2-15,0 0 6 16,12-2 0-16,6-3 1 16,31-9-1-16,-29 8 0 15,2-1 0-15,4 2 0 16,-1 0 0-16,4 2-1 15,2 3 0-15,5 0 1 16,1 2-1-16,-2 1 1 16,-1-1-1-16,0 3 1 0,-2-1-1 15,4 3 0 1,5 3 0-16,-1 3 1 0,5 2-1 16,2 4 1-16,1 0 0 15,3 3 0-15,0 1 0 16,-1-1 0-16,-1-4 2 15,-3-4 1-15,4 0 0 16,2-1 2-16,1-1 0 0,0 1 1 16,2-1 2-16,-5-5-1 15,3-2 0-15,-2 1-3 16,2-2-3-16,3 1 0 16,1 3-1-16,4-3 0 15,-1 4 0-15,-3-4 0 16,-1-2 0-16,-11-2 0 15,-2 1 0-15,-3-2 0 16,-2-6-1-16,4 4-4 16,-1-4-2-16,3 2-9 15,-1 3-2-15,1-5-6 16,2-1-4-16,-4-1-9 16,-2 2 1-16,-9-1 7 15,-4 0 7-15,-9 2 17 16,-4 2 5-16,-1 1 2 15,-9 4 2-15,0 0 15 0,-3-1 6 16,-1-1 4-16,-1-1 5 16,0 0-4-16,-1 0-6 15,0-6-6-15,-5-14-6 16,-10-41-18-16,11 24-10 16,0-8-17-16,0-1-4 15,-4 5 2-15,7 3 8 16,1-6 13-16,2-2 4 15,6-4-11-15,3-13-15 16,7-8-52-16,8-6-29 0,7-6-73 16,-1 0 112-16</inkml:trace>
  <inkml:trace contextRef="#ctx0" brushRef="#br0" timeOffset="-181181.433">8283 12811 203 0,'-17'-12'93'0,"5"2"-38"16,0-2-21-16,4-2-23 16,-1 3-10-16,0-2-28 15,1 2-12-15,1 4-3 16,0 0 7-16,-1 6 14 16,0 0 10-16,-6-2-10 15,-1 4-7-15,-1 2-12 16,-3 4-12-16,3 2 36 15</inkml:trace>
  <inkml:trace contextRef="#ctx0" brushRef="#br0" timeOffset="-181033.293">8080 12737 50 0,'-7'5'20'0,"-27"26"0"15,31-22 1-15,-1-1 14 16,4 0 8-16,-1 2 4 16,-1-2 2-16,2 4 7 15,0-3-3-15,1 0-3 16,1-2-7-16,1-2-19 15,-2 2-7-15,-1-1-23 0,0 2-53 16,-2 4 41-16</inkml:trace>
  <inkml:trace contextRef="#ctx0" brushRef="#br0" timeOffset="-177738.998">6828 11466 240 0,'0'0'119'0,"-2"0"-13"0,1 0-78 16,0 0-12-16,0 0 4 15,0 0 12-15,0 0 18 16,-6 3 31-16,3-2 11 16,-1 2 8-16,2-3-9 15,1 0-23-15,-2 1-12 16,3-1-21-16,-2 2 2 16,2-2 8-16,0 0 3 15,-1 0-4-15,1 0-10 0,0 0-20 16,0 0-7-16,0 0-6 15,0 0-1-15,0 0-1 16,-1 0-1-16,1 0 1 16,0 0 0-16,0 0 2 15,0 0 3-15,0 0 7 16,-1 2 2-16,2-1 1 16,0 1-3-16,2 1-5 15,-1 0-2-15,11-2-2 16,6 3 0-16,28 26-1 15,-21-30 0-15,4 1 1 16,0-2 0-16,4-2 0 16,4 0 1-16,5-2 0 15,4 1-1-15,-2 3-1 16,-4-2 0-16,-5 1-1 16,0 2 0-16,2-1 0 15,1 1 0-15,8-4 3 0,-5 0 0 16,0-5 0-16,1-1-1 15,-8 1-3-15,0 0-1 16,-8 0 1-16,3 2 0 16,-11 0 0-16,3 3-2 15,-2 3-3-15,-12-1-2 16,5 1-5-16,-1 1-1 16,-4-1 0-16,2 3 1 0,-3 5 4 15,-4-1 1-15,0 2 4 16,3 0 2-16,-6 2 2 15,-2 3 1-15,4 2 2 16,-4-1 2-16,0-1 7 16,-1-1 2-16,-2 3 4 15,1 1 2-15,5 1-4 16,-2 2-1-16,2-1-5 16,-1 1-1-16,0 3 1 15,0-2 1-15,-3 3 0 16,-1-1 0-16,-3-2-2 15,2 4-1-15,5 10-2 16,1 6-1-16,-1 7-2 16,1-1 1-16,-5 0-2 15,5 2-1-15,1 2 0 16,-1 2-1-16,4-4 1 16,-4 0-1-16,-2 0 1 0,1 1 0 15,1 2 0-15,1 0 2 16,-2 4-1-16,1-5 1 15,0-2 0-15,-2-8 1 16,2-7 2-16,-5-3 1 16,3 2 0-16,-3-1-1 15,2-4 1-15,2-1 2 16,-4-7 4-16,5-1 0 16,-2-6 1-16,1-1 0 0,-2-6-1 15,3 1 0-15,3-4-2 16,-4-2-2-16,1 0-4 15,0 0-1-15,-2 0 0 16,1 0 0-16,1 0 2 16,0 0 3-16,0 0 2 15,0 0 1-15,0 0 0 16,0 0-2-16,0 0-4 16,0 0-1-16,0 0-4 15,0 0 0-15,0-1-1 16,0 0 0-16,0 0 0 15,0 0-1-15,0 0 1 16,0 0-2-16,7-3 1 16,5-2 0-16,2-1 0 15,32-16 1-15,-23 15 0 16,-1 0-1-16,2 0 1 16,1 0-1-16,-1 2 0 0,1 4 0 15,-3 1 0 1,1 1 0-16,1 3 1 0,-2 0 0 15,2 4 0-15,-2 1 0 16,1-1 0-16,2 2-1 16,-1 1 1-16,3 0 0 15,-6-1 0-15,1-1 0 16,0-1 0-16,-4-1 0 0,7 0 0 16,0 1 0-16,1 0 0 15,3 1 1-15,0 1 0 16,0 4 0-16,3-3 0 15,-1 3-1-15,2-1 1 16,-1-2 0-16,-2 2-1 16,-2-4 1-16,1 2 0 15,-2-2 0-15,-2 2 1 16,-3 2 0-16,2 1 1 16,2-1-1-16,0 0 0 15,3-1-2-15,-3-1 1 16,2-1-1-16,0-2 1 15,1-1-1-15,-2-1 0 16,1 3 0-16,-3-1 0 16,-1 1 0-16,-1-4 0 15,1-1 0-15,-1 1-1 0,-1 0-1 16,2 3-4-16,-6-3-3 16,-2-1-1-16,2 1-2 15,-2 0 4-15,-2-1 1 16,1 3 4-16,-4-1 1 15,-3 0 1-15,5 2 1 16,-3-1 0-16,-1-1 0 16,-2 1 0-16,0 2 1 15,-4-3-1-15,1 4 2 0,1 3-1 16,-2-5 2-16,1 3 0 16,-2 0 0-16,0-2 2 15,2 4-1-15,-3-1 0 16,2-1 1-16,0 1 1 15,-2-3-1-15,0 0 0 16,-1 0-1-16,0-1-1 16,0 1-1-16,0 1-1 15,-1 0 0-15,0 3 0 16,1 0-1-16,0 0 0 16,0 6-1-16,1-1 1 15,-1 2-1-15,0 0 1 16,0-1-1-16,0 1 1 15,1-3-1-15,-1 0 0 16,2-2 0-16,1 3 0 16,-1 2 0-16,-1-3 0 15,0 5 1-15,-1-3 0 0,3-1 0 16,-2 2 0-16,1-4 0 16,-1 1-1-16,0 0 0 15,0 0 0-15,1-1-1 16,-2-2 0-16,2-1 0 15,0 0 0-15,-1 2 0 16,2-2 2-16,-3 2-1 16,1 2 0-16,0-2-1 0,-1 1-1 15,0-1 1-15,0 2 1 16,-1 0 1-16,0-2 0 16,-3 0 1-16,1-1 1 15,0-3-1-15,-1 2 0 16,-1 0 1-16,2-4-1 15,-3 2 0-15,3-3 1 16,0-1-2-16,0 1 0 16,-1-2 1-16,1 2-1 15,1-1 0-15,-1-3 1 16,3 2-1-16,0-5 0 16,0 0 0-16,0 0-1 15,-1 0 1-15,1 0 0 16,0 0 0-16,-1 0 0 15,0 0 1-15,0 0-1 16,-1 0 1-16,2 0 0 16,0 0 1-16,0 0 1 15,0 0 0-15,0 0 0 0,-1 0-3 16,0 0-1-16,0 0-4 16,0 0-3-16,0 0 1 15,0 0 0-15,-5 2 2 16,-7 3 3-16,3-2 1 15,-31 14 0-15,31-14 0 16,-3 2-3-16,-3-1-4 16,4 1-20-16,-7-2-12 15,3 3-36-15,2-3-47 0,-2-2 81 16</inkml:trace>
  <inkml:trace contextRef="#ctx0" brushRef="#br0" timeOffset="-176226.834">7184 11745 472 0,'0'0'193'0,"0"3"-152"16,-1-2-135-16,1 2-72 15,0 3 3-15,0-4 60 16,1 2 75-16,-1-2 102 15,0-2 32-15,0 0 44 16,0 0-1-16,0 0-30 0,0 0-24 16,0 0-43-16,0 0-14 15,0 0-22-15,0 0-5 16,0 0-8-16,0 2-2 16,1 7 0-16,1 7 0 15,4 42 2-15,-8-23 1 16,2 7 1-16,-1 0 0 15,-4 3 0-15,5 1-2 16,-2-1-1-16,-2-3-2 0,4-5 0 16,-2-4-2-16,-2-4-10 15,6 0-13-15,-7-10-58 16,0-3-65-16,7-3 92 16</inkml:trace>
  <inkml:trace contextRef="#ctx0" brushRef="#br0" timeOffset="-175522.617">7175 12511 239 0,'31'53'185'16,"-31"-44"22"-16,-4-4-47 16,1-3-16-16,-4-1-33 15,6 2-19-15,1-3-41 16,-1 0-13-16,-1 0-20 15,1 0-7-15,0 0-7 16,0 2-1-16,0 7-2 0,0 0 0 16,0 2 0-16,-2 32-1 15,1-25 1-15,-3 0 0 16,3 8 3-16,0-1 4 16,-3 4 5-16,6 4 1 15,0-7-2-15,1 0-3 16,0-5-7-16,-2-6-6 0,2 1-33 15,3 1-31 1,1-2-97-16,-4 0-76 0,1-4 148 16</inkml:trace>
  <inkml:trace contextRef="#ctx0" brushRef="#br0" timeOffset="-174970.05">7108 13240 474 0,'80'-12'226'0,"-84"15"-95"15,3 3-198-15,-3 7-83 16,4 5 3-16,0 7 54 16,-6-2 69-16,8 1 96 15,-6-5 22-15,2 8 34 16,2 1-2-16,-2 2-16 15,0 3-8-15,-5-3-21 16,5-2-7-16,0 2-22 16,1-3-13-16,-3-2-23 15,3 1-8-15,1-2-24 16,1-1-34-16,3-3-141 16,0-5 127-16</inkml:trace>
  <inkml:trace contextRef="#ctx0" brushRef="#br0" timeOffset="-174304.847">7782 13288 863 0,'24'31'304'0,"-27"-26"-301"15,2-1-64-15,3 7-36 16,0 0 8-16,2 9 44 16,-1 5 29-16,0 9 16 15,-1 1 0-15,0 5 2 16,2-2 0-16,-1-2-1 16,1-3-1-16,-2-6-16 15,1 1-18-15,0-9-61 16,-1-1-62-16,0-5 96 15</inkml:trace>
  <inkml:trace contextRef="#ctx0" brushRef="#br0" timeOffset="-173784.124">8179 13402 831 0,'-4'4'264'0,"5"0"-311"15,-1 3-30-15,-2 9 8 16,2-1 15-16,0 8 47 16,-1 1 11-16,4-2 10 15,0 0 8-15,0-1 3 16,-2 1-1-16,-1 0-8 16,0 2-6-16,0-1-4 0,-1-2 0 15,2 1-2-15,2-3-3 16,-1 3-4-16,5-2-10 15,1-2-50-15,1-2-55 16,5-3 73-16</inkml:trace>
  <inkml:trace contextRef="#ctx0" brushRef="#br0" timeOffset="-173378.206">8572 13407 878 0,'1'3'322'0,"-2"-2"-267"16,1 0-39-16,0-1-27 16,0 0 2-16,0 0 13 0,0 0 10 15,-1 9 10-15,-2 9 6 16,1 36 4-16,4-24-4 15,-2 1-6-15,5 4-6 16,-1 8-12-16,6 8-8 16,-1 7-39-16,1 4-51 15,11 4 59-15</inkml:trace>
  <inkml:trace contextRef="#ctx0" brushRef="#br0" timeOffset="-153320.146">11727 11574 425 0,'-7'1'151'0,"3"0"-141"15,3 1-29-15,-2 1-6 16,2-3 3-16,0 0 24 0,0 0 31 16,0 0 32-16,0 0 13 15,-1 0 3-15,-2 2-16 16,-2 0-22-16,-1 2-8 15,3-3 7-15,-2 1 6 16,1-1 2-16,1 0-2 16,-1 1-15-16,3-2-11 15,0 0-13-15,1 0-4 0,0 0-3 16,0 0-1-16,0 0 3 16,0 0 3-16,0 0 5 15,-1 0 3-15,-1 0-2 16,-6 1-1-16,-1-1-8 15,-3-3-3-15,-32-12-5 16,26 4-3-16,2 4 0 16,-4 2 1-16,5 5 1 15,0 4-1-15,-6 5-5 16,6 3-3-16,-7 7-10 16,1 3-3-16,0 8-2 15,1 1 1-15,3 0-11 16,1 4-8-16,4 3-1 15,2 2 4-15,5 4 20 16,4-2 13-16,4-10 9 16,3-1 1-16,7-7 1 15,1 2 0-15,5-8 0 16,2-1-2-16,6-9-2 0,1-4-3 16,1-10 0-16,1-5 1 15,-6-9 3-15,-1-3 2 16,-3-1 1-16,-1-2 0 15,2-1 0-15,0-2 1 16,-3-5 0-16,0 0-2 16,-2 0-13-16,0 3-13 0,-1 2-33 15,-6 1-15-15,-6-1-11 16,-2 0 10-16,-7 0 32 16,-1 6 17-16,-5 5 9 15,1 1-26-15,-4 9 30 16</inkml:trace>
  <inkml:trace contextRef="#ctx0" brushRef="#br0" timeOffset="-152561.281">12162 11495 657 0,'-19'15'265'0,"2"-1"-143"15,3 6-181-15,4 4-14 16,-3 5 4-16,1 3 13 15,0 1 48-15,-1 0 8 16,5-4 0-16,-1-2 1 16,3 1 1-16,-3-2 1 15,3 7 2-15,1-1 0 0,1 1-2 16,3-2 1-16,-4-6 1 16,5-3 2-16,-3-7 0 15,1-3-2-15,4-6-5 16,-4-4-3-16,0 0-7 15,2-2 1-15,-1 0 6 16,1 0 6-16,0-2 22 16,-1 1 9-16,1 0 9 15,1-15 0-15,5-46-6 16,-1 25-4-16,-5-9-10 16,-1-3-5-16,1 1-8 15,0-4-3-15,4-3-3 16,-2 0 0-16,5 5-1 15,1 2 1-15,3 12-1 16,2 1 1-16,0 10-3 16,1 4 0-16,-2 7-1 15,0 5-1-15,1 2 0 16,1 2-1-16,-1 4-2 0,-1 0-2 16,0 3-2-16,0 3 2 15,1 5 1-15,-1 3 2 16,-4 8 2-16,-2 2 0 15,-5 3 1-15,-2 1 0 16,-5-5 3-16,-1-2 1 16,-6 1 2-16,0 2 3 0,-3 5-1 15,-3 2-2-15,-3-4 7 16,2 0-1-16,-1-8-1 16,8-4 1-16,0-4-23 15,-2-3-31-15,12-3-163 16,-4-2 140-16</inkml:trace>
  <inkml:trace contextRef="#ctx0" brushRef="#br0" timeOffset="-152092.535">12562 11428 1139 0,'-14'10'415'16,"8"0"-388"-16,2 2-133 15,3 4-52-15,-2 4 2 16,-4 3 68-16,0 2 51 15,-7 3 42-15,3 6 3 16,-2 2 14-16,1-2 4 0,1-1 9 16,-4-7 2-16,5-1-10 15,5-2-4-15,1 2-12 16,6-3-4-16,4 1-2 16,3 2 0-16,10-2 3 15,1 1 5-15,13-3 7 16,2-3 0-16,10 1-3 15,4-1-6-15,0 0-16 16,1-5-8-16,-3-3-16 16,-4-7-9-16,-9-6-24 15,-1-4-25-15,-11-7-12 16,-6-2-6-16,-1-4-18 16,-8 1-14-16,-3-7 89 15</inkml:trace>
  <inkml:trace contextRef="#ctx0" brushRef="#br0" timeOffset="-151698.866">12568 11479 712 0,'-3'1'250'0,"7"-1"-224"16,2-3-119-16,-6 3-34 15,0-1 28-15,0-1 63 16,7 1 39-16,2 0 48 15,1 0 9-15,4 0 9 16,30-6-9-16,-23-3-24 16,3-5-10-16,0 0-18 15,1-3-4-15,-3 2-4 16,-2 4 0-16,-2 0-16 16,1 4-20-16,-1 2-61 15,-2 2-56-15,3 1 92 16</inkml:trace>
  <inkml:trace contextRef="#ctx0" brushRef="#br0" timeOffset="-151296.276">12552 11704 573 0,'0'5'226'0,"5"-3"-128"15,5-2-112-15,5 4-31 16,-2-4 7-16,2-1 9 16,2 5 13-16,-1-2 15 15,0 3 3-15,1-3 0 16,2-2-3-16,0-5-71 15,1 1-59-15,1-4 80 0</inkml:trace>
  <inkml:trace contextRef="#ctx0" brushRef="#br0" timeOffset="-150621.494">13089 12029 1117 0,'-7'5'404'0,"5"-10"-358"16,2-5-93-16,4-11-62 15,3-2 1-15,0-6 34 16,-1-3 31-16,-5-7 40 16,0-3 7-16,-1-2 18 15,-1-4 6-15,1-8 17 16,-1-3 5-16,1-5-1 16,2 5-1-16,3 12-13 15,1 8-7-15,-1 9-15 16,1 8-7-16,1 9-13 0,-1 5-13 15,3 8-21-15,0 1-8 16,3 11-5-16,2 5 9 16,-1 14 15-16,1 7 4 15,-5 8 6-15,0 6 2 16,-6 4 6-16,-2-2 4 16,0-1 8-16,-1-5 0 15,0 2 0-15,-2-3 0 16,1-1 0-16,1-4 0 0,2-9 0 15,3-3-1-15,3-9-1 16,0-3 1-16,5-12 11 16,0-6 10-16,6-11 16 15,3-5 7-15,3-8-1 16,4-2-2-16,0-8-9 16,-2-1-2-16,-1-10 2 15,-1 1-2-15,-3 0-4 16,1 0-2-16,-7-1-12 15,-3-1-4-15,-5 4-3 16,-3 4-3-16,-4 12-25 16,0 4-26-16,-1 6-79 15,-2-1-59-15,2-3 116 16</inkml:trace>
  <inkml:trace contextRef="#ctx0" brushRef="#br0" timeOffset="-150297.835">14098 11300 1371 0,'-10'3'479'15,"2"-2"-400"-15,5 7-321 16,-1 2-39-16,-4 13 39 16,-6 7 65-16,0 7 196 15,-6 2 42-15,4 5 0 32,4 1-10-32,0 4-37 0,3-1-7 0,6 2-5 15,-5-5-2-15,5-4-4 16,-4 1-17-16,2-3-132 15,2 2 109-15</inkml:trace>
  <inkml:trace contextRef="#ctx0" brushRef="#br0" timeOffset="-149624.099">14148 12045 1392 0,'-8'6'469'16,"5"-11"-498"-16,1-10-37 15,3-11-19-15,0-5 12 0,0-12 51 16,1-2 18-16,3-8 4 15,1 0 1-15,5-13 3 16,2-2 5-16,3-2 7 16,1-3 2-16,3 10 8 15,-2 6 0-15,0 16-3 16,-1 6-5-16,-1 18-11 16,-2 4-5-16,2 9-26 15,0 4-10-15,-3 8-10 16,0 13-8-16,-4 21-5 15,1 11 4-15,-5 15 7 16,1 6 11-16,-5-1 24 16,-5-3 7-16,3-1 2 15,-2-5 0-15,4-6 1 16,-4-3-1-16,5-5-5 16,-1-4-11-16,6-5-7 15,3-4 1-15,4-12 9 0,1-8 17 16,2-13 25-16,5-4 8 15,2-15 5-15,5-4-2 16,3-12-7-16,4-7-5 16,0-4 1-16,0-9-1 15,-3-8-3-15,0 0 0 16,-3-7 6-16,-2-5 4 16,-5 0 2-16,-6-6 1 15,-6 1-7-15,-2 12-7 0,-7 13-9 16,-2 11-6-16,-5 17-7 15,-6 8-5-15,-3 5-21 16,1 5-16 0,-2 2-51-16,1 1-42 0,0 0-181 15,4 2 204-15</inkml:trace>
  <inkml:trace contextRef="#ctx0" brushRef="#br0" timeOffset="-148945.602">15410 11189 952 0,'3'0'379'15,"0"0"-223"-15,2-4-135 0,-5 3-17 16,-1 0-4-1,0 0 1-15,0 0 8 0,-14-8 4 16,-40-9 1-16,28 26 1 16,-9 7-6-16,1 6-4 15,0 5-4-15,-1 1 0 16,7 3-1-16,-1 3 0 0,4 12-1 16,3 6-2-16,4 4-2 15,4 4-1-15,12-4 2 16,4 0 2-16,9-9-1 15,5-5 1-15,3-10-2 16,0-3-1-16,2 0 0 16,0-6 0-16,-2-4 3 15,-1-3 0-15,-2-5 2 16,-1 1 0-16,-2-5 0 16,-2-3-1-16,-3-3-1 15,-1 0 0-15,-2-2 1 16,-1 1 3-16,-3-1 6 15,0 1 2-15,-1 0 0 16,-1-10-2-16,-3-10-6 16,-11-30 0-16,6 30-2 15,2-1 0-15,-4-2-1 16,0-1 0-16,-1-2 1 16,-1 1 0-16,2 5 4 0,1 4 5 15,4 5 10-15,2 6 2 16,4 4-2-16,1 1-3 15,0 1-6-15,0 0-4 16,0 0 1-16,0 0 0 16,4 14-1-16,6 11-1 15,19 31-2-15,-14-32-2 16,5 0-1-16,1-7-4 0,2-4-29 16,4-4-26-1,-5-8-122-15,1-2-107 0,-2-15 179 16</inkml:trace>
  <inkml:trace contextRef="#ctx0" brushRef="#br0" timeOffset="-148694.267">15900 11185 1204 0,'8'0'277'15,"3"0"-684"-15,2-3 258 16</inkml:trace>
  <inkml:trace contextRef="#ctx0" brushRef="#br0" timeOffset="-148334.857">15931 11178 650 0,'-1'0'294'16,"-1"0"-140"-16,-13 4-49 15,-7-1-45-15,-34 3-14 16,25 0-1-16,-7 3 0 0,-3 6-6 16,3 2-6-1,3 3-20-15,4-1-10 0,6 9-17 16,8-1-6-16,7 8-3 15,6 2 1-15,11 1 11 16,4-1 5-16,13-2 6 16,1-4 3-16,11 0 5 15,4 1 3-15,1-1 5 16,-1-1 3-16,-4-5 5 16,-2 0 2-16,1 0-1 15,-3 2-1-15,-3 4 0 16,-5 0 1-16,-11 1 19 15,-4-1 10-15,-9-4 10 16,-3-1-1-16,-12 0-9 16,-7 0-8-16,-9 4-9 15,-3 1-5-15,-5 1-17 16,-4-5-12-16,-5-5-43 0,-9-7-37 16,-6-11-160-16,0-4 154 15</inkml:trace>
  <inkml:trace contextRef="#ctx0" brushRef="#br0" timeOffset="-147400.61">11565 12964 776 0,'2'-3'291'16,"3"0"-199"-16,4-3-129 15,1-2-16-15,4 4 4 16,1-2 10-16,-3 4 29 16,1 3 9-16,-3 2 26 15,-3 0 14-15,0-2 22 16,-1 5 7-16,-2-5 7 15,-3 0 12-15,-1 0 24 16,0-2 9-16,-1 0-16 16,0 0-22-16,0-1-48 0,-3 1-19 15,-15-2-17-15,-35-4-4 16,33 11-10-16,-6 7-7 16,2 8 5-16,-1 5 2 15,-1 8 7-15,5 0 5 16,-1 2 0-16,2 0 2 15,0 2 0-15,-1-2 1 16,5 6 1 0,0 0-1-16,6-3 2 0,4 3 1 15,3-1 0-15,4 2 1 0,6 0-1 16,-1-5-1-16,7-8 0 16,2-8-1-16,2-6 1 15,3-1 1-15,6-3-1 16,2-3-2-16,3-3-25 15,1-4-23-15,1-5-100 16,0-1-84-16,2-4 143 16</inkml:trace>
  <inkml:trace contextRef="#ctx0" brushRef="#br0" timeOffset="-146816.166">12210 12873 993 0,'-4'5'286'0,"3"5"-398"16,2 6-20-16,-1 12 27 15,0 3 47-15,-4 5 82 16,0-2 18-16,-1-4 8 16,-1 0 0-16,2-3 5 15,-1-2-7-15,-1 2-6 16,1-1-10-16,0-1-5 15,0 0 2-15,2-6 0 16,-1 0 0-16,0-6-12 16,0 2-8-16,1-3-9 15,-1 1-3-15,3-4 0 16,-1-1 1-16,1-1 1 16,1-1 1-16,0-2-1 15,0-1 0-15,0-3 1 16,0 0 0-16,0 0 12 15,0 0 4-15,0 0 14 16,0 0 8-16,1 0 7 16,15 3 2-16,36 5-6 0,-25-11-6 15,5 0-16-15,4 3-8 16,2 3-11-16,0 5-13 16,-4 0-40-16,-4 0-32 15,-6 0-108-15,-1-2-101 16,-2 1 186-16</inkml:trace>
  <inkml:trace contextRef="#ctx0" brushRef="#br0" timeOffset="-146276.261">12738 13010 1303 0,'18'50'394'0,"-25"-34"-558"15,2 1-73-15,3 12 11 16,-2-1 37-16,0 5 139 15,0 3 62-15,2-4 18 16,1 5 2-16,1-8-6 16,2-2-13-16,3-3-7 0,1-4-3 15,3-4 6-15,2-1 9 16,5-5 4-16,2 1 1 16,6-6-4-16,2-6-4 15,1-10-7-15,3-6-3 16,-2-6-9-16,0-2-8 15,4-1-3-15,-6-2 1 16,-1 2 6-16,-3-4 4 16,-3-2 10-16,-2-1 9 0,-8 3 30 15,-2 2 12-15,-7-1 19 16,-3 0 0-16,-8-6-21 16,-4-4-11-1,-7 0-24-15,-2 3-9 0,-7 11-8 16,-2 6-6-16,-11 13-20 15,-3 2-20-15,-1 10-61 16,5 2-68-16,13 9 109 16</inkml:trace>
  <inkml:trace contextRef="#ctx0" brushRef="#br0" timeOffset="-145705.551">13490 13033 993 0,'-2'4'319'0,"-2"-3"-298"0,3-2-196 16,1-1-14-16,0 1 72 16,0 0 55-16,-1 1 112 15,0 0 10-15,0 0 3 16,0 0 2-16,-3 1-4 16,-10 6 2-16,-3 1-7 15,-29 18-8-15,24-18-15 16,-2 0-7-16,2 3-12 15,0 0-6-15,6 4-11 16,4 4-12-16,10 6-30 16,7 8-11-16,8-2-4 15,5 1 10-15,6-3 30 16,-1-7 11-16,3-2 9 16,2-2 1-16,1-1 1 15,-1 1 0-15,-4 0 9 16,-2 1 6-16,-5 0 12 15,-1-1 7-15,-5-4 8 0,-5-1 4 16,-6-5 5-16,-4 3-3 16,-5-1-8-16,-6-1-6 15,-7 0-11-15,-4 0-5 16,-2-5-23-16,-4-2-15 16,-1-2-96-16,-5-5-62 15,-1-14 108-15</inkml:trace>
  <inkml:trace contextRef="#ctx0" brushRef="#br0" timeOffset="-145346.951">13747 13018 1099 0,'-2'5'431'16,"-5"-3"-225"-16,6 3-366 15,3 5-45-15,2 11 30 16,0 2 41-16,0 8 136 15,-2 2 45-15,0 3 21 0,-1 3 8 16,2-1-28 0,-3-2-17-16,3-6-19 0,-3-3-10 15,0-7-2-15,2-5-1 16,-2-3-87-16,4-4-116 16,5-8 130-16</inkml:trace>
  <inkml:trace contextRef="#ctx0" brushRef="#br0" timeOffset="-144672.476">14069 13336 1219 0,'1'-8'435'0,"6"-14"-379"15,2-11-109-15,8-20-127 16,2-5-3-16,2-10 32 16,2-4 34-16,-4-1 106 15,2-1 33-15,-1 6 42 16,-1 9 12-16,3 10 14 0,-2 7-3 15,0 12-17-15,-3 10-5 16,-9 6-18-16,-1 5-10 16,-3 11-31-16,1 4-22 15,3 14-39-15,7 12-24 16,-7 14-18-16,0 9 8 16,1 5 30-16,-6 1 22 15,2 9 28-15,0-2 7 16,-1-1 16-16,0-3 7 15,4-15 12-15,-1-2 6 0,0-6-8 16,0-7-5-16,0-7-11 16,2-7-6-16,5-7 6 15,2-1 10-15,1-6 25 16,0-5 10-16,2-7 2 16,1-3-5-16,0-7-18 15,3 2-9-15,3-7-11 16,-2-3-5-16,1-3-4 15,-3-6 2-15,-3-5 6 16,-3 0 2-16,-4-9 0 16,-1-3-1-16,-2-12-8 15,0-2-4-15,-6-1-5 16,-2 1-1-16,0 13-1 16,-2 5 0-16,1 19-2 15,-3 6-4-15,2 15-19 16,0 4-21-16,0 1-85 0,1 1-90 15,0 0 139-15</inkml:trace>
  <inkml:trace contextRef="#ctx0" brushRef="#br0" timeOffset="-143753.908">15550 12866 909 0,'11'-8'463'16,"-2"-1"-13"-16,2-10-471 15,0-7-55-15,-6 5-4 16,-3 5 11-16,-7 7 67 15,-8 5 34-15,-4 2 16 16,-6 2-5-16,-5 10-22 16,0 2-9-16,-6 11-7 15,-3-2 0-15,1 2 15 16,0 3 9-16,3 9 8 16,1 0-2-16,-1 10-14 15,4 0-10-15,-4-2-11 0,8-3-4 16,4 3-8-16,5 3-1 15,6 4-6-15,2 0 1 16,7 4 5-16,2-3 4 16,7-1 8-16,6-3 3 15,4-11 3-15,2-7 2 16,6-10 5-16,-2-4 1 16,4-5 3-16,-3-2-1 0,0-8 2 15,-5 0 0 1,-2-7 3-16,0-2 1 0,-2-3-3 15,-1-2 0-15,-5-1-1 16,0 0 0-16,-9-3 0 16,4-1 0-16,-5 2-4 15,-3-8-1 1,1-3-3-16,-4 1-2 0,3-1 0 16,-4 5-1-16,-3 4 0 15,0 1-2-15,1 4 0 16,-2 0-1-16,0 1-2 15,-2 1-1-15,-3 2 0 16,3 2 0-16,0 5 0 16,-1 1-1-16,2 3-1 15,1-2 0-15,2 3 1 16,2-2 1-16,3 2 2 16,1 2-1-16,1-4 1 15,0 0 0-15,1 0 0 0,0 0 1 16,0 0-1-16,0 0-1 15,0 0-1-15,1 3 0 16,0 4 1-16,0 1-1 16,1 0 1-16,0-4-1 15,2 1 1-15,1 1 1 16,-2 0 4-16,13 0 2 16,31 26 4-16,-24-26 1 0,4-2 1 15,1 2-1-15,7-1-5 16,0-2-3-16,4-3-20 15,0-1-18-15,-2-6-39 16,-2-2-30-16,-6-13-86 16,-1-5-95-16,-9-11 181 15</inkml:trace>
  <inkml:trace contextRef="#ctx0" brushRef="#br0" timeOffset="-143029.655">16296 12874 1142 0,'7'2'262'0,"-1"0"-390"15,4 0-233-15,2 2-14 16,-8 2 256-16,-1 1 112 16,-5 4 260-16,1-3 44 0,0-1-56 15,-1-3-32-15,2-3-76 16,2 0-16-1,-3-1-33-15,0 0-10 0,0 0-13 16,-12-1-15-16,-12 0-20 16,-33 0-10-16,20 3-15 15,0 3-3-15,-2 6-7 16,-3 4-2-16,7 7-2 16,3 5 1-16,4-2 4 15,6 2 2-15,6-4 4 16,4-2 1-16,5-5 1 15,4-4 0-15,2 1 1 16,6-1 1-16,4-2 5 16,0 1 5-16,10 2 3 15,1-4 1-15,4 1-1 16,5-5-2-16,2 0-2 16,2-3 0-16,1 1-4 0,-3 1-2 15,-4 4-3-15,1 3-1 16,-6-2-1-16,-1 4 1 15,-2-2-1-15,-3 2 0 16,-1 1 0-16,-1 1 0 16,0 0-2-16,-4 1 1 15,-2-1 0-15,-4 0 0 16,-5 3 1-16,2-1 4 0,-4 8 0 16,-4 1 2-1,-4 5 6-15,-7 5 1 0,-18 1 6 16,-11 4-3-16,-25 7-25 15,-9 1-26-15,-1-4-12 16,-4-3 21-16</inkml:trace>
  <inkml:trace contextRef="#ctx0" brushRef="#br0" timeOffset="-117299.368">16402 11386 364 0,'-86'22'122'0,"86"-22"-142"15,-3 0-35-15,1 0-7 16,1 0 8-16,0 0 52 16,0 0 27-16,0 0 33 15,-1-2 10-15,1 2 4 16,0-1-2-16,0 1-9 15,0 0-8-15,0 0-13 16,-1 0-6-16,1 0-10 16,0-1 0-16,0 0-2 15,0 1 0-15,0 0-1 0,0 0-1 16,-1 0-1-16,1 0 0 16,0 0-3-16,0 0-2 15,0 0-3-15,0 0-2 16,-1 0-1-16,1 0 0 15,0 0 3-15,1 0 1 16,0-1 1-16,0 1 0 16,-1 0-3-16,1 0-1 15,0 0-3-15,0 0-1 0,0 0-2 16,0 0 0-16,0 0-2 16,0 0-1-16,0 0 0 15,0 0 0-15,0 0 0 16,0 0 0-16,0 0 0 15,9 0 0-15,2 0 1 16,0 1 0-16,34 2 1 16,-28-4 0-16,8 0 5 15,0-1 2-15,3-2 6 16,0 1 2-16,8 2 2 16,0-3-3-16,2 0-5 15,2-1-2-15,-5-1-6 16,2 1 0-16,-7 3-1 15,-4-2-1-15,-6 0-1 16,-4 2 1-16,2-3 0 16,2 4 0-16,-1 0-1 0,-3 0 0 15,-5 1 0-15,-2 2 0 16,-1 2 0-16,-2-2 0 16,0 0 1-16,-1-2-1 15,-4 2 0-15,-1-2-1 16,0 0-23-16,0 0-46 15,0 0 47-15</inkml:trace>
  <inkml:trace contextRef="#ctx0" brushRef="#br0" timeOffset="-112353.651">17637 11389 201 0,'0'0'115'15,"0"0"-16"-15,0 0-15 16,0 0-18-16,0 0-5 16,0 0-14-16,0 0-9 15,0 0-20-15,0 0-8 16,0 0-8-16,0 0-1 16,0 0-1-16,0 0 0 15,0 0 0-15,0 0 0 0,0 0 11 16,0 0 10-16,0 0 20 15,0 0 7-15,0 0 1 16,0 0-9-16,0 0-19 16,0 0-7-16,0 0-11 15,0 0-1-15,0 0-1 16,0 0-1-16,0 0 1 16,0 0 3-16,0 0 11 15,0 0 6-15,0 0 5 16,0 0-1-16,0 0-11 15,0 0-6-15,0 0-8 16,0 0 0-16,0 0-1 16,0 0 1-16,0 0 0 15,0 0 0-15,3 6 0 16,2 3 2-16,-4 2 0 16,10-2 2-16,30 29 1 0,-29-27 1 15,-1 0 1-15,3-2 3 16,4-1 9-16,3-3 10 15,4-1 10-15,3-1 0 16,2-2-3-16,0-1-11 16,2-3-8-16,1 0-1 15,-1-6-2-15,-1-1 2 0,-6 0 7 16,-3-3 7 0,-4 3 12-16,-3-3 0 0,-5 2-5 15,-2-1-6-15,-3 2-13 16,-1 0-3-1,3 1-2-15,-3 3 0 0,-1 1 0 16,-1-1-1-16,-3-3-3 16,-1-3-2-16,-6-1-2 15,-1-1 1-15,-6 2 3 16,2 1 1-16,-1 2-2 16,-1 0-3-16,-4 1-5 15,-1 3-3-15,-7 1 1 16,1-3 1-16,2 5 1 15,0-2-1-15,6 3-2 16,2 0-2-16,3 1-2 16,0 2-1-16,1 0-1 15,1 2 1-15,-2 1-2 16,0-2 1-16,-2 8 3 0,2-2 1 16,1 1 4-1,1 6 1-15,1-2 1 0,-1 1-1 16,-1 5 1-16,-3-2-1 15,2 4 0-15,-1 1-1 16,2 0 1-16,3 1 2 16,-2 1 1-16,2-1 0 15,4 5 1-15,2 0 0 16,5 1-1-16,2 1-1 16,6-5 0-16,2 1 0 0,4-3 2 15,3-2 1-15,2-4 0 16,2 1 0-16,6-2 1 15,1-3 0-15,2 0-1 16,3-2 0-16,-4-7-4 16,-3 0-2-16,-3-5-17 15,-4-4-19-15,-4-2-82 16,1-5-87-16,-5-12 128 16</inkml:trace>
  <inkml:trace contextRef="#ctx0" brushRef="#br0" timeOffset="-111619.982">18331 11275 754 0,'-4'2'233'0,"3"-2"-191"0,-4 4-114 16,3-4-265-16,1 0 184 15,-2 1 193-15,-9 11 98 16,-23 28 110-16,25-30-131 15,7 2-33-15,-6-3-22 16,4-1 2-16,2 2-7 16,-3 0-11-16,7 2-23 15,-6 4-10-15,4 4-9 16,1 3-2-16,1 6-2 16,3 6 0-16,-1 11-2 15,4 2-1-15,-2 2-3 16,4-4-1-16,-2-5-2 15,-2-4-1-15,-1-1 0 16,-2-6 1-16,2-11 0 16,-1-2-2-16,0-12 0 15,-1-2 3-15,-3-3 22 0,1-1 9 16,-1-1 15-16,0 1 7 16,-5-21-8-16,-8-39-1 15,6 25-7-15,2 1-6 16,3-2-9-16,-2-1-3 15,-1-6-2-15,2-2 0 16,2 3-3-16,4 4 0 16,6 7-1-16,-4-1-1 15,1 2-3-15,0 1 0 16,1 6-1-16,1 3-1 0,3 8 0 16,0 1 0-16,0 4 0 15,2 1 1-15,2 4 0 16,-2 0 0-16,5 3 1 15,0 1-1-15,2 11-1 16,-1-2-3-16,-3 5-23 16,-1 6-17-16,-6-2-75 15,1 1-73-15,-5 4 122 16</inkml:trace>
  <inkml:trace contextRef="#ctx0" brushRef="#br0" timeOffset="-110876.7">18762 11176 1133 0,'-1'2'259'16,"0"5"-521"-16,-5 1-13 15,-3 8 119-15,-3 3 121 0,0-1 154 16,5 1 6-16,-5-3-60 16,6 3-24-16,2 4-7 15,-4 3 4-15,8 2 14 16,-4-2-1-16,1 2 7 15,2 1 1-15,-3-3-7 16,3-2-6-16,1-1-17 16,1 2-8-16,0-1-10 15,5 3-4-15,0-1-4 16,3-3-2-16,3-1-1 16,-1-4 0-16,2-3 1 15,-3 0-1-15,6-4 1 16,-1-2 0-16,3-4 3 15,0 0 1-15,1-5 7 16,-1-1 4-16,3-4 5 16,-1-2 0-16,4-1-3 0,-4-3-1 15,-1-5-1-15,-1 0 1 16,-3-8 0-16,-1-1-1 16,-4-3-4-16,-3-2-1 15,-3 3-1-15,-1 1 0 16,-2 3 0-16,-2 0-1 15,-1-3-1-15,-2-2-1 16,-4-1 3-16,1 5 2 0,-2 3 6 16,-1 2 1-1,-2 7-1-15,0-3 0 16,-3 3-6-16,-1 0-2 0,-4 4-7 16,0 0-4-16,0 3-9 15,0 4-6-15,-2-3-8 16,1 2-4-16,3 1-5 15,-4 1-8-15,5-1-27 16,4-1-16-16,4 1-33 16,5-1-17-16,2-2-100 15,-3-3 151-15</inkml:trace>
  <inkml:trace contextRef="#ctx0" brushRef="#br0" timeOffset="-110256.104">19566 11204 1070 0,'12'13'407'15,"-10"-11"-334"-15,-1 1-261 16,0 3-45-16,-1-6 34 0,0 0 152 16,0 0 77-16,0 0 57 15,0 0 1-15,0 0-16 16,-1 0-6-16,1 0-5 16,0 0 0-16,0 0-1 15,0 0-1-15,-1 0-17 16,-1 0-9-16,-14 7-21 15,-48 10-5-15,27-14-6 16,0 2-1-16,10 3-5 16,8 1-6-16,6-1-19 15,4 1-11-15,4-3-11 16,2 1 3-16,4 3 17 16,6-1 11-16,6 0 19 15,4 0 2-15,7 5 2 16,3-1 1-16,3 4-1 15,-2 1-2-15,-3 1 1 16,-2-2-1-16,-7 1 0 16,-2-1 0-16,-6-2 0 0,0 0 1 15,-6 0 4-15,-2 2 5 16,-3 5 14-16,-5 1 7 16,-3 1 12-16,1-1 2 15,-6-1 3-15,-3 0 0 16,-10 0-6-16,-5-4-7 15,-4-3-19-15,1 0-11 16,2-4-40 0,4-2-41-16,5-8-137 0,-1-1-197 0,11-6 262 15</inkml:trace>
  <inkml:trace contextRef="#ctx0" brushRef="#br0" timeOffset="-109867.139">19761 11176 1287 0,'27'7'389'0,"-27"-6"-575"0,0-1-97 16,0 1-2-16,-1-1 67 15,0 0 193-15,0 0 99 16,-2 13 50-16,2 3-15 16,4 34-30-16,0-31-15 15,5 9-24-15,-2 4-3 16,-2 10 13-16,2 1 7 15,-5 0 2-15,1 1-6 0,-2-3-19 16,-3 0-11-16,-3 1-36 16,0-5-36-16,-4-8-94 15,1-5-65-15,4-10 124 16</inkml:trace>
  <inkml:trace contextRef="#ctx0" brushRef="#br0" timeOffset="-109391.892">20187 11154 1094 0,'-1'8'358'15,"-4"2"-344"-15,-5 18-102 0,-3 3-4 16,-6 4 63-16,-1 5 40 16,-1 3 19-16,3 4 0 15,4 5-27-15,2-7-3 16,7-10 0-16,0-7-4 16,5-12 2-16,0-4 8 15,4-6 19-15,0-3 18 16,9-6 10-16,1-1-4 0,5-11-12 15,4-2-12-15,-1 1-13 16,0-3-4 0,2 1-4-16,-2 2-1 0,-8-6 3 15,2-1 1 1,-8 0 2-16,-4-3 4 0,-2 2 6 16,-3-1 2-16,-5 1 0 15,-4 1-4-15,-9 3-15 16,-4 3-7-16,-6-2-40 15,2 3-26-15,1 0-63 16,7 2-40-16,7 5-154 16,1 0 208-16</inkml:trace>
  <inkml:trace contextRef="#ctx0" brushRef="#br0" timeOffset="-108698.703">20496 11169 900 0,'6'8'442'0,"-9"-10"-46"16,2 2-392-16,-2 0-23 15,2 0 6-15,0 0 13 16,-1 0 10-16,1 0 0 0,-3 2 0 15,-7 3-2-15,2 13-1 16,-29 29-4-16,31-27-5 16,1 4-5-16,4 6-2 15,-1 5-1-15,1 2 2 16,2-4 2-16,0-3 3 16,3-6 1-16,0-8 2 15,2-2-1-15,2-5-2 16,-3 0-1-16,2-4-6 15,-2-1-1-15,-4-4-8 16,2 1-1-16,-2-1 3 16,0 0 4-16,0 0 17 15,0 0 12-15,0-1 13 16,0 0 7-16,1-3 3 16,8-19-1-16,32-39-3 15,-31 26-6-15,0-1-10 16,-2-1-7-16,2 8-7 0,0 0-2 15,3 4-1-15,-2-5 2 16,2 2 4-16,-2-1 2 16,0 4 1-16,1 7 0 15,-3 4-2-15,3 1-2 16,3 7-3-16,-2 2 0 16,9 9-2-16,1 7 0 15,3 10-2-15,4 6-3 16,-1 10-1-16,-2 2 1 0,-5 7 2 15,-3 8 1-15,-2 12 2 16,-4 3 0-16,-5 12 0 16,-4-4 1-16,-4-14-2 15,-1-3-3-15,-4-22-19 16,-1-10-13-16,0-11-36 16,3-5-18-16,-3-9-58 15,-1-5-55-15,-11-23 130 16</inkml:trace>
  <inkml:trace contextRef="#ctx0" brushRef="#br0" timeOffset="-108353.493">19725 10825 1044 0,'-5'4'417'0,"16"1"-292"15,4-2-241-15,5 5-241 16,8-2 218-16</inkml:trace>
  <inkml:trace contextRef="#ctx0" brushRef="#br0" timeOffset="-107918.551">21551 11315 920 0,'-6'-7'282'0,"-3"-3"-377"15,-6 1-81-15,0 0-41 16,-2 3 23-16,-1 6 39 15,1 2 29-15,1 3 92 16</inkml:trace>
  <inkml:trace contextRef="#ctx0" brushRef="#br0" timeOffset="-106599.976">21104 11287 870 0,'0'0'266'0,"0"3"-331"16,1-2-23-16,-1-1 22 16,0 0 54-16,0 0 88 15,0 0 16-15,0 0 10 16,0 3 0-16,1-1-15 0,7 0-5 16,9 7-22-16,39 14-20 15,-30-23-13-15,2 0-4 16,2 0-8-16,-3-2-4 15,3 1-4-15,-1 0-3 16,0 0-3-16,0-2-2 16,-5 3-22-16,-3-3-19 15,-4 1-63-15,-2 0-37 16,1-1-64-16,2-3-38 16,-7-5 158-16</inkml:trace>
  <inkml:trace contextRef="#ctx0" brushRef="#br0" timeOffset="-106139.987">21354 11106 1092 0,'0'1'352'0,"1"-1"-396"16,0 1-33-16,-1-1 5 16,0 0 35-16,0 0 64 15,2 1 8-15,12 7-4 16,0 0-8-16,34 29-9 0,-28-28-3 16,3-3-5-16,-1-1-4 15,0-3 0-15,-2 4 0 16,-7-3 0-16,7 2-1 15,-5 2 0-15,-1-5 0 16,4 4-1-16,-6-4-1 16,0 4 0-16,0-2 0 15,-5 3 1-15,0 4-1 16,-4-1-2-16,2 9-1 16,-4 1-1-16,-3 7 2 0,-8 10 4 15,-2-3 3-15,-3 7 6 16,-2-3 0-16,-1-6-1 15,0-2-3-15,-4-5-32 16,2 1-34-16,3-6-144 16,4-1 132-16</inkml:trace>
  <inkml:trace contextRef="#ctx0" brushRef="#br0" timeOffset="-105131.598">22316 11275 1247 0,'4'0'413'0,"0"0"-408"16,0-3-67-16,-4 3-6 15,0 0 42-15,0-2 24 16,0 2 46-16,0 0 6 16,0-1-15-16,0 0-11 0,0 0-14 15,0 0-4-15,0 0-5 16,0 0 6-16,0 1 12 16,0 0 4-16,0-2 3 15,-1 1-2-15,0 0-9 16,-2-1-5-16,-17-16-6 15,-31-29-2-15,29 28-1 16,-1 0-1-16,-1 1 0 16,-2 2 0-16,2 6 0 15,-1 3 0-15,2 4-2 16,0 2-2-16,1 3-1 16,4 4-1-16,-1 4 2 15,-3 2 1-15,-1 9-1 16,-2-2-1-16,3 4-2 15,0 3 0-15,4-6-1 16,3 5-1-16,0 0-2 16,5 0-1-16,4 4 1 0,4 3 0 15,3-1 4-15,4 1 1 16,1-6 1-16,2-3-1 16,4-8 3-16,1-2 0 15,4-6 4-15,1-3 5 16,5-4 4-16,-2 0 0 15,3-4-2-15,-3-2-1 16,0-6-4-16,3-3 0 16,-2-6-1-16,1-6 1 0,0-2-2 15,-4 0 1-15,0-1 3 16,-4 3 2-16,-5 4 8 16,-5-7 0-16,-1-1-1 15,-3-7-2-15,-1-12-9 16,-2 5-1-16,-4-11-2 15,-1-2 0-15,-1 3 1 16,0-5 0-16,-4 11 1 16,4 8 0-16,-2 6 3 15,1 3 0-15,6 6 2 16,-6 7 1-16,3 6 2 16,5 5 0-16,-3 7-3 15,4-1-3-15,2 5-6 16,-3-3-2-16,0 0 1 15,-4 27 2-15,-9 37 3 16,12-26 1-16,-2 3-1 16,6 2-2-16,-2 10 1 15,3 4 0-15,3 1 1 0,0-3 0 16,3-3-1-16,-5-5 0 16,3-8-1-16,-2-4 0 15,-3-10-1-15,3-1-6 16,-3-3-18-16,-2-5-10 15,1-3-22-15,3-4-11 16,-3-5-35-16,2-1-27 16,-3-3-92-16,0 0-54 0,0-1 171 15</inkml:trace>
  <inkml:trace contextRef="#ctx0" brushRef="#br0" timeOffset="-104775.471">22341 11047 1183 0,'3'2'398'0,"-3"-2"-418"16,1 1-52-16,-1-1-15 15,0 0 21-15,1 6 63 16,5 15 31-16,8 35 19 16,-8-27-5-16,2 5-17 0,1-5-6 15,-2 1-12-15,-2-4-6 16,-3-10-1-16,0 1 1 16,-3-8-1-16,3 0-1 15,-1-4-11 1,-1-2-6-16,5-1-30 0,-6-2-10 15,1-1-39-15,0 0-18 16,0-1-74-16,0-6 114 0</inkml:trace>
  <inkml:trace contextRef="#ctx0" brushRef="#br0" timeOffset="-104546.817">22349 10603 1032 0,'4'7'417'0,"0"-5"-288"15,-1 2-240-15,4 7-81 16,2 5 0-16,1 4 74 15,-1-3 33-15,0-1 79 0</inkml:trace>
  <inkml:trace contextRef="#ctx0" brushRef="#br0" timeOffset="-104139.39">22743 10448 1336 0,'0'2'417'0,"3"2"-516"16,0 9-18-16,-1 12 5 15,0 8 43-15,0 6 84 16,-1 3 14-16,-1 11-1 16,1 6-12-16,0 12-11 15,-1 6-1-15,-1 0-3 16,-1-2-1-16,-2-7 14 16,2-2 6-16,-1-16 6 15,1-2 3-15,1-6-12 16,-1-11-5-16,-3 2-15 15,2-3-14-15,-1-7-34 16,1-2-29-16,3-10-117 0,0-5-131 16,3-18 209-16</inkml:trace>
  <inkml:trace contextRef="#ctx0" brushRef="#br0" timeOffset="-103533.01">23195 11026 915 0,'6'1'274'0,"4"-3"-376"16,0 0-47-16,3-2 27 15,-5 1 58-15,-6-1 114 16,0 3 52-16,-2 1-9 16,0 0-28-16,0 0-42 15,0 0-9-15,0 0 2 16,0 0 22-16,0 0 26 16,0 0 8-16,-2-1-1 15,1 0-20-15,0 0-22 16,-2-2-7-16,-10-5-13 15,1 4-3-15,-29 4-8 0,25 17-6 16,0 8-3-16,0 3 1 16,4-2 6-16,6 6 2 15,3-4 3-15,1-1 1 16,2-6 3-16,1-9 3 16,1-5 4-16,-1 0 0 15,1-3 6-15,1-1 3 16,-3-3 2-16,0-1 1 15,0 0-2-15,0 0-4 16,11-13-7-16,31-40-1 0,-31 28-4 16,0 4 6-16,-3 9 14 15,-4 4 4 1,-1 7-3-16,-1 1-11 0,5 3-25 16,-7-2-19-16,0 0-30 15,3 18-13-15,34 32-27 16,-30-28-11-16,-3-7-37 15,-1-3-31 1,-1-8-124-16,5-3 187 0</inkml:trace>
  <inkml:trace contextRef="#ctx0" brushRef="#br0" timeOffset="-103163.405">23603 10467 1065 0,'-2'-4'394'16,"2"3"-340"-16,0 2-97 16,0-1-48-16,0 0 2 15,-1 0 42-15,-1 11 38 16,-1 19 32-16,-6 53 2 0,2-30 4 15,-4 2 4-15,3 5 3 16,4 0 0-16,3 6 1 16,3 1 1-16,1-2-5 15,0 2-6-15,-2-9-13 16,1-7-6-16,-2-10-8 16,2-10-6-16,-2-10-24 15,-1-7-17-15,1-7-44 16,0-3-36-16,0-3-61 15,-1-1 1-15,0-1 110 16</inkml:trace>
  <inkml:trace contextRef="#ctx0" brushRef="#br0" timeOffset="-102837.712">23259 10739 1174 0,'2'1'381'0,"-1"1"-397"15,3 1-83-15,-4-3 0 16,0 0 49-16,7 1 46 0,12 2 49 15,33 15 10-15,-29-14-15 16,2 2-9-16,-2 1-15 16,-1-5-9-16,-4 2-9 15,1 0-3-15,-4-4-27 16,0 4-30-16,1-3-116 16,1-6-116-16,5-3 183 15</inkml:trace>
  <inkml:trace contextRef="#ctx0" brushRef="#br0" timeOffset="-102521.555">23691 10710 1214 0,'35'47'399'16,"-33"-39"-480"-16,-1 7-80 15,-1 13-20-15,-5 8 49 16,-2 7 132-16,0 6 52 16,-1 4 16-16,4 4-29 15,-3-3-35-15,0-7-10 0,2-7-40 16,-3-11-17-16,6-14-40 15,-2-4-6-15,4-15-16 16,6-5-38-16,7-20 111 16</inkml:trace>
  <inkml:trace contextRef="#ctx0" brushRef="#br0" timeOffset="-102073.752">23966 10872 1233 0,'12'33'379'0,"-16"-20"-474"15,-3 6-19-15,-8 15 14 0,-2-1 46 16,1-3 68-16,1 0 12 15,5-1-9-15,-2 0-15 16,6-2-16-16,0-4-13 16,8-11-6-16,3-2 2 15,2-6 33-15,5 2 23 16,-1-6 26-16,2-3 2 16,5-4-11-16,2-2-3 15,-3-2-12-15,5-3 3 16,-4 0 2-16,-3-1 1 0,-2 1-1 15,-3 1-5-15,-5 3-6 16,-5-3-3-16,-4 1-8 16,-5-4-4-16,-9-10-11 15,-2 0-6-15,-5 0-9 16,3 4-10-16,4 6-64 16,0 1-46-16,0 3-124 15,4-1-114-15,4 4 243 16</inkml:trace>
  <inkml:trace contextRef="#ctx0" brushRef="#br0" timeOffset="-101472.172">24207 10918 1114 0,'5'4'387'15,"-3"2"-354"-15,0 2-41 16,2 2-11-16,-3 2 8 16,-1 0 13-16,0 4 9 15,-2 2 10-15,0 1-4 16,0-1-5-16,-1-3 0 16,-2 6-9-16,1 0-2 0,-1 2-1 15,1 1 0-15,2-6 0 16,0 0-4-16,2-6-8 15,-2-1-7-15,2-6-1 16,0 2 2-16,0-6 11 16,1 1 8-16,-1-2 16 15,0 0 5-15,0 0 12 16,0 0 0-16,0 0-5 16,0 0 2-16,0-2-5 15,0 1-2-15,3-14-5 16,4-9-6-16,11-35-7 15,-8 29 0-15,0 7 10 16,-1 4 9-16,1 2 24 16,0 3 2-16,1 1-9 15,3 1-9-15,2 7-25 16,1 2-3-16,0 3-3 16,2 4 0-16,-1 8 0 15,2 2 0-15,-3 5-2 0,-5-1-3 16,-1 3-4-16,-3 2-2 15,3 5-11-15,-1 2-12 16,-7-5-39-16,0-1-15 16,-5-5-30-16,-5-3-23 15,-5-4-11-15,-9-5-18 16,-3-4-36-16,-5-8-16 16,2-10 143-16</inkml:trace>
  <inkml:trace contextRef="#ctx0" brushRef="#br0" timeOffset="-101054.135">23872 10303 1282 0,'5'6'452'16,"-5"-7"-447"-16,-1 2-108 16,1 6-20-16,0-7 21 0,0 0 97 15,0 0 41-15,-1 15 5 16,0 4-24-16,-4 34-20 15</inkml:trace>
  <inkml:trace contextRef="#ctx0" brushRef="#br0" timeOffset="-98657.096">16938 13115 195 0,'14'37'122'0,"-16"-37"2"15,-2 3-9-15,0 1-18 16,3-4-3-16,-1 0-20 16,1 0-12-16,0 0-23 15,0 0-4-15,-6 2 6 16,1-1 4-16,3-1 1 16,-1 0-5-16,1 0-16 15,-1 0-7-15,2 0-3 16,0 0 3-16,1 0 21 15,-2 0 9-15,-1 1 10 16,1-1 1-16,1 0-10 16,1 0-6-16,0 0-3 0,-3 2 0 15,0-1 3-15,-1 0 0 16,-2 0 0-16,4-1-1 16,-2 0-1-16,2 0 0 15,2 0-1-15,-1 0-3 16,1 0-6-16,0 0-4 15,0 0-8-15,0 0-3 16,0 0-3-16,0 0-3 0,-1 0 0 16,1 0 0-1,0 0-2-15,0 0-3 0,0 0-5 16,0 0-1-16,-1 0-6 16,1 0 1-16,1 0 1 15,0 0 1-15,24-1 4 16,47-4 0-16,-24-3 0 15,5 0 0-15,6 4 0 16,-7-5 0-16,-1 5 1 16,-4-1-1-16,-9-2 0 15,0 3 0-15,-6-1 0 16,-4 3 0-16,-5 2-1 16,-6 0 1-16,-6 0 0 15,-5-1-1-15,-3 1-3 16,0 0-8-16,-2 0-25 15,0 0-21-15,0 0-71 16,0 0-71-16,0-1 128 16</inkml:trace>
  <inkml:trace contextRef="#ctx0" brushRef="#br0" timeOffset="-97503.366">18565 13130 760 0,'6'1'304'16,"0"-1"-140"-16,-2-3-226 16,4-3-29-16,-1 0 27 15,-3-1 25-15,0 3 72 16,-4 1 27-16,-4 0 29 15,-1-2-1-15,-7-3-14 16,-6-3-5-16,-11-4-19 16,-7-5 3-16,-15 3 6 15,-5-2-2-15,-5 6-6 16,2 1-7-16,11 9-18 16,3 5-13-16,7 16-28 15,-1 9-18-15,1 7-11 16,2 6 3-16,6 2 15 15,3 2 15-15,10 0 8 16,8-1 2-16,10-8-6 0,9-5-7 16,12-2-26-16,5-6-6 15,11-6-15-15,1-8 4 16,6-17 25-16,1-5 10 16,3-11 25-16,0-7 10 15,3-6 9-15,-2-3 2 16,-3-3 5-16,-2-1 3 15,-9 4 6-15,-4-7 0 0,-14-10-1 16,-3 1-4-16,-9-5-11 16,-2 1-3-16,-6 2-13 15,-3-1-3-15,-2 6-3 16,-3 7 0-16,0 12 11 16,0 5 11-16,2 10 17 15,1 8 8-15,1 6-2 16,2 4-9-16,3 0-17 15,-1 2-9-15,1 0-12 16,0 5-2-16,0 25 3 16,2 48 4-16,8-23 10 15,5 1 1-15,4 9-1 16,1 8-2-16,1 9 1 16,0-3-1-16,-3 0-2 15,2-5-2-15,-3-11-6 16,-3 1-4-16,-5-4-17 15,-1-7-12-15,-1-9-45 0,-1-6-29 16,1-20-69-16,-3-4-46 16,0-12-97-16,4-6-24 15,4-16 212-15</inkml:trace>
  <inkml:trace contextRef="#ctx0" brushRef="#br0" timeOffset="-97187.21">19023 13040 1087 0,'2'1'415'15,"-3"-1"-266"-15,-1 1-154 16,0-1-23-16,1 0 14 15,-1 5 11-15,-3 17 26 16,-5 27 6-16,10-20-2 16,0-1-5-16,3 3-20 15,1 5-11-15,-1-4-13 16,0-2-5-16,-2-8-15 16,-1-9-10-16,1-8-82 15,0-2-63-15,0-9-133 16,-1 5-33-16,1-16 223 15</inkml:trace>
  <inkml:trace contextRef="#ctx0" brushRef="#br0" timeOffset="-96976.772">18927 12566 1438 0,'0'0'483'0,"0"0"-490"16,0 0-56-16,0 0-36 15,0 0-1-15,0 0-46 16,1 5-63-16,4 5 135 16</inkml:trace>
  <inkml:trace contextRef="#ctx0" brushRef="#br0" timeOffset="-96603.696">19246 12204 1265 0,'0'1'383'16,"7"10"-464"-16,17 33-29 15,-24-20 10-15,0 13 57 16,2 4 70-16,5 15 13 16,4 15 3-16,2-3-9 15,3 7-12-15,0-4-4 0,-2-5-8 16,0 2 1-16,-2 6 12 15,0-4 5-15,-3-12 1 16,0-4-4-16,-2-14-18 16,-1-5-5-16,-3-3-11 15,0-4-11-15,-3-11-47 16,-1-4-53-16,1-8 75 16</inkml:trace>
  <inkml:trace contextRef="#ctx0" brushRef="#br0" timeOffset="-95989.039">19930 12838 1073 0,'2'0'373'16,"-2"-1"-349"-16,0 1-31 16,0 0-19-16,0-1 18 15,-1 1 27-15,0 0 11 16,0-1 4-16,0 0-6 16,-11 0-9-16,-11-2-5 15,-33-6 6-15,24 6 6 0,0-1 16 16,0 4 8-16,2 6-7 15,3 3-9-15,6 5-27 16,7 2-20-16,1 9-30 16,4 4-8-16,4 6-3 15,-2 3 5-15,7-6 19 16,8-3 8-16,2-7 12 16,-2-6 9-16,1-6 4 15,4-4 1-15,-2-5 1 16,6 1-1-16,5-5 2 15,-3 0-1-15,3-4 0 16,-3-4 1-16,0-7 1 16,-2-6 2-16,-2-10 9 15,-2 0 3-15,-2-1 6 16,-2 6 2-16,-3 13 7 16,0 6 7-16,-4 6 18 0,-1 3 1 15,4 4-10 1,-5-3-12-16,1 3-27 0,5 27-7 15,39 51-8-15,-31-32-5 16,-3 0-24-16,-2-3-16 16,-3-4-34-16,-2 2-23 15,-1-11-52-15,-1-8-50 16,1-11 133-16</inkml:trace>
  <inkml:trace contextRef="#ctx0" brushRef="#br0" timeOffset="-95604.497">20252 12157 1303 0,'0'8'443'0,"2"0"-464"16,1 5-46-16,2 19-26 15,-3 12 17-15,1 16 71 16,-3 15 27-16,1 10 22 16,1 3 3-16,3 7-12 0,-2-4-8 15,-1 5-15-15,2 4-7 16,-2-13-2-16,-1-12 1 15,1-26 2-15,-2-15-1 16,0-15-6-16,1-5-13 16,-1-8-41-16,0 0-37 15,1-13-73-15,0-6-19 16,1-14-70-16,1-10 154 16</inkml:trace>
  <inkml:trace contextRef="#ctx0" brushRef="#br0" timeOffset="-95289.801">19966 12468 1175 0,'0'0'372'0,"3"0"-414"16,3 4-31-16,-6-4 32 16,7 1 31-16,19 7 55 15,32 13 10-15,-27-11-7 16,-1 2-9-16,8-3-19 16,0-5-16-16,-2 0-28 0,1-5-15 15,-12-3-30-15,-2 0-25 16,-3-4-29-16,-1 0-21 15,-1-3-70-15,-3 2 137 16</inkml:trace>
  <inkml:trace contextRef="#ctx0" brushRef="#br0" timeOffset="-95060.413">20534 12630 1160 0,'0'18'71'16,"0"5"-136"-16</inkml:trace>
  <inkml:trace contextRef="#ctx0" brushRef="#br0" timeOffset="-94941.73">20534 12905 547 0,'-3'43'197'0,"3"3"-164"15,1-3-49-15,0-18 9 16</inkml:trace>
  <inkml:trace contextRef="#ctx0" brushRef="#br0" timeOffset="-94519.675">20888 12678 1161 0,'-1'10'428'15,"-4"-3"-289"-15,-6 11-223 16,-2 4-17-16,-4 10 48 16,1 2 41-16,5-4 39 15,1 0 1-15,6-4-25 16,4-1-17-16,0-1-31 16,5 1-10-16,1-8 1 15,3-4 10-15,8-8 39 16,4-2 18-16,9-8 28 15,1-5 7-15,1-13 2 16,-3-4-5-16,-7 1-16 16,-2-1-8-16,-10 6-6 15,-1-1 3-15,-3-2 4 16,-5 5 1-16,-3-2 0 0,1 3-2 16,-10 2-6-16,2 0-1 15,-3 1-5-15,-8 1-4 16,-1 5-19-16,-2 1-18 15,1 5-44-15,0 3-26 16,3 0-55-16,1 0-35 16,7 0 124-16</inkml:trace>
  <inkml:trace contextRef="#ctx0" brushRef="#br0" timeOffset="-93925.83">21166 12518 1168 0,'26'34'449'16,"-26"-28"-253"-16,0 10-288 15,0 5-29-15,-1 14 40 16,-2 0 26-16,-2 9 61 16,2 1 13-16,0-1-12 15,0 3-7-15,1-8-2 0,-1 0 0 16,3-10 2-16,3-7 4 16,-2-9 27-16,-1-7 11 15,0-6 17-15,-3 1 4 16,2-1-29-16,0-1-12 15,1 0-22-15,0 0-10 16,4-24-16-16,8-37-9 16,-1 22-16-16,-4-5-1 15,4-3 17-15,1 1 11 16,-1 3 20-16,1 9 12 0,-3 5 21 16,1 4 8-16,2 6 8 15,1-1-4-15,1 9-12 16,0 1-5-16,1 6-2 15,1 5-1-15,4 12-4 16,2 5-3-16,1 13-2 16,-1 1-1-16,-5 7-2 15,-3 2 0-15,-2 2-2 16,-3 5-3-16,-7-3-7 16,2-4-10-16,-8-2-32 15,1-6-18-15,-2-8-57 16,0-3-53-16,4-15-241 15,-1-2 270-15</inkml:trace>
  <inkml:trace contextRef="#ctx0" brushRef="#br0" timeOffset="-93458.08">21733 12263 400 0,'0'0'138'16,"0"0"-118"-16,5 8 34 15,-2 1 50-15,1-2 84 16,-2-3 27-16,-1-1-6 16,1-1-29-16,-2 0-51 15,2 0-21-15,1 0-42 16,-1-1-18-16,2 2-25 15,0-1-5-15,3 1-3 16,2 2-2-16,6 3-7 16,29 21-5-16,-24-23-24 15,1 0-14-15,1-2-33 0,-1-2-15 16,-2-2-43-16,-4-1-31 16,0-4-163-16,1-5 205 15</inkml:trace>
  <inkml:trace contextRef="#ctx0" brushRef="#br0" timeOffset="-87954.687">22318 12322 354 0,'0'0'164'0,"0"0"-55"15,0 0-85-15,0 0-14 16,0 1-3-16,1 2 4 16,0 2 18-16,-1-5 14 15,0 1 22-15,0 2 8 0,0-3 1 16,0 1-6 0,-1-1-9-16,0 0-2 0,-1 1-11 15,1-1-5-15,0 0-12 16,0 0-3-16,0 0-3 15,1 0 0-15,0 0-6 16,-1 0-4-16,1 0-8 16,-2 0-3-16,1 0-1 15,0 2 1-15,0 0 11 16,0 1 7-16,0-1 13 16,0-1 4-16,-1 3-2 15,1-2-5-15,-1 1-11 16,1 1-5-16,-1 2-4 15,-1 2 0-15,1 0 2 16,1 0 3-16,0-1 1 16,-1-1-1-16,2 3-4 0,3 3-3 15,14 33 1 1,-5-26 0-16,4-3 4 0,0-1-1 16,5-2-4-16,-1-4-1 15,-1-4-4-15,0-3-1 16,-1-4 2-16,1-2 0 15,-3-3 0-15,-1-2 0 16,-5-3 1-16,-6 0 1 16,4 0 1-16,-3-2 1 15,1-1-4-15,-4 3-2 0,-3-2-2 16,-3 3-2-16,1 2 0 16,-2-2 1-16,-3-4 1 15,-1 3 0-15,-7 2 0 16,0 2-1-16,-7 7-4 15,-2-1-1-15,0 7 1 16,-3 3 0-16,4 3 3 16,2 3 1-16,2 1 0 15,0-1 1-15,0 8 0 16,0 2 2-16,1 10 3 16,0 5 0-16,2-1 3 15,4 4 0-15,2-4 0 16,3 0 1-16,7 4 2 15,3-1 2-15,8-3-3 16,2-3-2-16,8-2-7 16,-1-3-3-16,6-4-6 0,-2-2-6 15,1-10-16-15,1-3-11 16,2-11-44-16,3-7-28 16,0-13-93-16,5-6-91 15,-1-9 192-15</inkml:trace>
  <inkml:trace contextRef="#ctx0" brushRef="#br0" timeOffset="-87386.194">22798 12431 1028 0,'3'2'340'0,"-3"4"-404"16,-2 8-70-16,-4 13-43 15,-3 6 17-15,-1 8 87 16,1-3 40-16,2-3 34 15,0 2 2-15,1 0 2 16,3 1-1-16,1-1 1 16,0-5-2-16,5-10 32 0,-1-4 24 15,3-8 24 1,-1-2 8-16,1-5-31 0,-1 0-27 16,0-3-47-16,-4 0-25 15,0-1-40-15,0-1-28 16,0 1-31-16,3-10-16 15,5-16-35-15,9-34 20 16,-11 27 54 0,4 1 45-16,-3-6 124 0,2-1 42 0,0-6 47 15,-2-7 14-15,-1 10-3 16,-3 6-12-16,1 13-19 16,-1 11-12-16,2 4-40 15,0 3-12-15,5 6-19 16,-1 0-12-16,5 8-10 15,-2 1-9-15,0 6-26 16,-3 6-14-16,0 7-51 16,-6 2-48-16,-4 0 83 15</inkml:trace>
  <inkml:trace contextRef="#ctx0" brushRef="#br0" timeOffset="-86844.781">23170 12434 1232 0,'0'1'383'16,"2"3"-475"-16,-2 7-41 16,-2 11 14-16,-3 8 25 0,-5 8 73 15,-1 3 37-15,-3 1 10 16,-2-3-4-16,5 4-9 16,-2-5-5-16,7-4-8 15,3-3 0-15,2-12 5 16,5-3 5-16,4-8 15 15,5-1 7-15,3-4 9 16,1-1 5-16,5-4-9 16,1-2-5-16,5-5-12 15,0-4-8-15,-2-4-4 16,-2-2 0-16,-5-4-1 16,-4-2-1-16,-2 1 2 15,-4-1 1-15,0 5 5 16,-3-1 5-16,-5 0 8 15,-2-1 4-15,-10-3 2 16,-2-3-4-16,-7-2-11 0,-2 0-7 16,-1 5-20-16,0 4-15 15,2 10-65-15,2 4-61 16,2 2-207-16,2 4 225 16</inkml:trace>
  <inkml:trace contextRef="#ctx0" brushRef="#br0" timeOffset="-86366.025">23680 12363 1175 0,'0'0'423'0,"0"0"-371"16,-1 0-57-16,0 0-32 16,0 0 4-16,-11 2 23 15,-11 3 10-15,-33 16 10 16,32-6 3-16,-1-2-1 16,5-1-3-16,5 0-7 15,2 1-2-15,6 2 1 16,5-2 5-16,2 5 10 15,2-1 5-15,5 1 2 16,-1 2 0-16,7 2-6 16,1 0-4-16,2 0-5 0,5-1-1 15,-4-5-4-15,0 1-1 16,-5 0-1-16,-1 2 0 16,-8-1 2-16,-1-1 4 15,-5 2 3-15,-3-1 2 16,-8-2 4-16,-3-2-3 15,-5-1-2-15,-3-7-5 0,1 1-14 16,3-4-13 0,6-3-47-16,-2 0-36 0,4-8-120 15,1-1-94-15,5-14 199 16</inkml:trace>
  <inkml:trace contextRef="#ctx0" brushRef="#br0" timeOffset="-85965.084">23943 12294 1265 0,'-1'-1'445'0,"1"3"-423"16,2 5-107-16,-2-7-85 0,1 11 3 15,2 19 68-15,0 27 63 16,-6-19 112-16,2 3 18 16,1 7-5-16,-2 4-16 15,2-8-37-15,-1-2-12 16,-7-12-3-16,6 0 5 15,-4-4 2-15,2-6-6 0,6-2-13 16,-3-6-7-16,1-5-26 16,-1 1-22-16,-3-8-69 15,6 2-36-15,0-5-58 16,-2 2-11-16,0 0-84 16,3-2 189-16</inkml:trace>
  <inkml:trace contextRef="#ctx0" brushRef="#br0" timeOffset="-85497.736">24382 12367 995 0,'3'4'375'0,"-8"7"-281"16,0 3-106-16,-8 5-39 0,-5 8 2 15,0 5 27-15,-4 4 22 16,-1 4 26-16,2-5 4 16,4-4-10-16,2-3-4 15,6-8-9-15,2-1-4 16,2-7 0-16,3 0 8 16,3-5 15-16,2 0 2 15,5 1 0-15,4-6-6 16,0 4-14-16,0-3-1 0,4-3 0 15,-1 0 0-15,4-4 0 16,-4 0-2-16,-1-4-2 16,2 1-1-16,-7-8-3 15,1-2-2-15,1-1-1 16,0-1 1-16,2 0 4 16,-3-5 3-16,-2-3 9 15,-2-1 4-15,-8 0 7 16,0 4 1-16,-4 2 0 15,-9 3-2-15,3 6-13 16,-2 2-8-16,-9 9-34 16,4 1-24-16,-3 1-42 15,-2 3-36-15,5-1 87 16</inkml:trace>
  <inkml:trace contextRef="#ctx0" brushRef="#br0" timeOffset="-84748.204">24731 12172 1082 0,'2'3'405'16,"-2"-1"-241"-16,-1 6-347 15,-3 1-24-15,-3 10 65 16,0 5 56-16,-3 3 151 16,0 2 35-16,3 2-17 15,0 1-25-15,1-2-27 16,3-5-12-16,-1 1-17 15,-2 0 2-15,1 1 19 16,0 7 4-16,0-6 4 16,1-2-2-16,1-4-17 15,-1-5-4-15,2-4-4 16,-1-2-2-16,1-5-1 16,1 0 0-16,0-3-3 15,1-3-2-15,0 0-10 16,0 0-3-16,-2 0 0 0,2 0 5 15,-1 0 20-15,0 0 10 16,1 0 15-16,0 0 7 16,0-1-3-16,0 0-4 15,2-6-10-15,9-15-10 16,18-37-8-16,-17 27-2 16,1-3-1-16,2 3 0 15,1 6 5-15,3 1 3 16,-2 7 7-16,-2-2 4 0,-2 2 10 15,-2 4 0-15,1 5-1 16,-2 3-4-16,0 4-14 16,1 1-3-16,-1 3-3 15,2 3 1-15,-1 4 4 16,2 6 3-16,0 6 2 16,0 2 1-16,0 7-2 15,0 2 1-15,-5 6-4 16,-1 5-2-16,-4-2-9 15,-2-4-9-15,-1-5-17 16,-2-2-12-16,-6-7-39 16,4-1-29-16,-2-10-129 15,0-5-74-15,-2-11 188 16</inkml:trace>
  <inkml:trace contextRef="#ctx0" brushRef="#br0" timeOffset="-84087.432">23945 11970 1057 0,'4'11'374'0,"2"9"-318"15,-2 8-46-15,1 7-8 16,-2 5 0-16,-2-4-12 16,-1-1-57-16,-5 2 47 15</inkml:trace>
  <inkml:trace contextRef="#ctx0" brushRef="#br0" timeOffset="-70534.877">4876 14486 535 0,'-5'3'295'0,"2"-2"-46"16,2-1-187-16,1 0-118 0,0 0-8 16,0 0 6-16,0 0 31 15,0 0 58-15,-2 0 7 16,1-1 15-16,0 0-1 15,0 0-3-15,0 0-2 16,0 0-12-16,0-1-5 16,-4 1-14-16,-14-4-5 15,-31-13-4-15,27 13-2 16,-5 1 2-16,3 2 0 0,-1-1 0 16,0 3 0-16,3 4-6 15,2 3-4-15,0 8-4 16,2 1-1-16,5 7 2 15,2 6 2-15,8 2 2 16,0 5 1-16,5-1 0 16,5 3-1-16,3 6-2 15,4 1 1-15,1 8-1 16,-1-2-1-16,0 2-7 16,-1-1-8-16,1-3-19 15,-2 0-10-15,-1-9-5 16,0-3 4-16,-2-6 5 15,-1-2-7-15,1-6-92 16,0-3 97-16</inkml:trace>
  <inkml:trace contextRef="#ctx0" brushRef="#br0" timeOffset="-70139.929">4352 15046 876 0,'4'-2'308'15,"-3"-3"-245"-15,12-2-101 16,4-3-3-16,5-4 8 16,6-2 4-16,-1-1 21 15,1 0 2-15,3 4 1 16,1-1 2-16,8 0 2 15,2 0-2-15,5 0-41 16,1 2-20-16,-1 1-47 16,-3 3-40-16,-7 2 102 15</inkml:trace>
  <inkml:trace contextRef="#ctx0" brushRef="#br0" timeOffset="-69784.828">5018 14780 916 0,'0'-1'344'15,"0"1"-242"-15,0 0-99 16,3 30-10-16,-1 35-1 16,-2-24 3-16,-1 4 6 15,1 2 2-15,0 1 1 16,0-2 0-16,1-10-1 16,1-5 0-16,2-6-2 15,0-4-1-15,-1-4-17 16,1-7-26-16,-2-9-80 15,1-1-21-15,3-9-73 16,0-5 124-16</inkml:trace>
  <inkml:trace contextRef="#ctx0" brushRef="#br0" timeOffset="-69240.222">5272 14767 809 0,'2'16'406'15,"-6"6"-91"-15,-3 8-248 0,7 9-124 16,2 6-11-16,-2 6-2 16,0-4 16-16,2 1 41 15,-4-6 9-15,2-11 7 16,0-5 3-16,-1-11 0 15,1-7-1 1,-2-6-1-16,1-2 1 0,-1 0 18 16,0 0 6-16,1-1-1 15,0 0-1-15,-1-4-19 16,-4-16-7-16,-5-33-1 16,7 28-1-16,5-8-5 15,-3 0-5-15,3 4-8 16,6 2-3-16,-1 8 3 15,1 5 4-15,2 5 7 16,-3 1 5-16,2 0 1 16,-1-1 2-16,4 8 0 0,1 0 0 15,3 10 0-15,4 3 0 16,2 6 0-16,2 2 0 16,2 6 3-16,4 5 0 15,-2 10 3-15,0 3 0 16,1 0 0-16,-3 0 0 15,0-6 1-15,-5 0-2 16,-3-4-2-16,-2-1-2 0,-3-4-14 16,1-7-32-16,-6-9-111 15,0-5-87-15,-1-10 142 16</inkml:trace>
  <inkml:trace contextRef="#ctx0" brushRef="#br0" timeOffset="-68987.703">4818 14606 1306 0,'-7'11'478'16,"4"-10"-455"-16,2-1-102 15,17 4-249-15,7-2 200 16</inkml:trace>
  <inkml:trace contextRef="#ctx0" brushRef="#br0" timeOffset="-68221.326">6295 14984 1009 0,'-2'0'379'0,"2"-5"-312"15,-1-2-77-15,1-4-81 16,-3 2 8-16,-1 0 41 15,-7 3 41-15,-7 2 60 16,-3-1 18-16,-16 2 2 0,-4 2-4 16,-9 1-12-16,-6 3-15 15,0 4-18-15,0 0-11 16,6 9-19-16,4 5-10 16,11 13-8-16,3 4-4 15,8 0-12-15,8-3-3 16,9-2-15-16,10 0-10 15,14 0-5-15,6 2 3 16,8-7 12-16,7-6 7 0,4-15 10 16,3-10 7-16,5-14 11 15,-4-8 8-15,1-11 12 16,-2-2 1-16,-6-6 5 16,-4-4 5-16,-10-7 12 15,-6 4 6-15,-6-8 12 16,-7 0-2-16,-7 5 3 15,-4-4-5-15,-16 6-14 16,-2 0-3-16,-14-8-14 16,-6 0-4-16,-8-9-3 15,-6 4-1-15,5 10 7 16,2 12 14-16,10 21 32 16,7 9 3-16,7 16-2 15,10 9-13-15,6 19-32 16,4 14-4-16,8 25-6 15,5 15 0-15,14 16 4 0,7 12 5 16,11 21 2-16,1-2-1 16,3 16-55-16,-5-8-57 15,-7-17-79-15,-7-13-3 16,-9-42 10-16,-2-19-3 16,-10-33 139-16</inkml:trace>
  <inkml:trace contextRef="#ctx0" brushRef="#br0" timeOffset="-67666.969">3732 14571 545 0,'30'64'177'15,"-26"-61"-177"-15,0-1-15 0,0 2 6 16,0 0 6-16,-3-2 24 16,1-2 25-16,-2 0 45 15,0 0 19-15,0-2-5 16,0 2-22-16,0 0-44 16,0 0-16-16,0 0-16 15,0 0-1-15,9 4-3 16,12 5-2-16,27 14-2 15,-26-17-34-15,8-4 26 16</inkml:trace>
  <inkml:trace contextRef="#ctx0" brushRef="#br0" timeOffset="-66648.425">7432 14950 1378 0,'-6'11'484'0,"4"3"-446"0,2 6-62 16,7 10-55-16,-1 8 7 15,0 3 24-15,-2 3 21 16,-3 11 27-16,1 9 1 16,0 14 0-16,1 5-15 15,-1-6-66-15,-1-8-32 16,-1-2-21-16,0-9 17 0,-3-16 91 15,0-7 46-15,2-21 38 16,1-6 2-16,0-6-32 16,0-5-16-16,0-16-12 15,-2-10-2-15,1-13 6 16,-4-6 1-16,-3-1 0 16,-1-6 4-16,-7-5 7 15,0-7 4-15,-3-9 10 16,0 4 4-16,-1 4 17 15,0 6 6-15,5 10 2 16,0-1-6-16,2 6-21 16,2 3-11-16,10 6-14 15,0 4-6-15,8 6-5 16,6 2-12-16,4 10-13 16,7 5-10-16,14 11-17 15,2 1 0-15,8 13 3 0,2-2 9 16,0 4 20-16,-6-1 10 15,-3-3 15-15,-1-1 12 16,-8-3 18-16,-2-2 6 16,-6-2 7-16,-4-2-7 15,-5-1-15-15,-3 3-6 16,-9-4-10-16,0 2 13 16,-4 0 12-16,0-2 1 15,0 0-3-15,-4 3-20 16,-22 7-22-16,-29 37-13 0,21-26-19 15,1-1-12-15,-7-2-63 16,2-3-64-16,9-5 117 16</inkml:trace>
  <inkml:trace contextRef="#ctx0" brushRef="#br0" timeOffset="-65904.095">8285 14777 984 0,'0'0'331'0,"0"3"-296"15,0-3-116-15,0 0-8 16,0 0 29-16,0 0 31 16,0 0 74-16,-1 0 17 15,0 0 24-15,-1 0-1 16,1 0-30-16,0 0-7 16,0 0-3-16,0 0 7 15,0 0 8-15,-9 1 1 0,-5 0-16 16,-28 1-11-16,31-2-21 15,-2 0-10 1,-1 0-18-16,-5 2-9 0,-5 4-13 16,0 6-7-16,-3 6-3 15,2 7-1-15,0 6-11 16,6-1-9 0,5 8-23-16,5 4-10 0,8 3-3 15,2 3 5-15,7-13 34 16,2-7 21-16,2-11 38 15,2-3 19-15,2-6 28 16,3-4 11-16,5-5 5 16,-6-6 0-16,3-3-4 15,2 1-6-15,-6-6-7 16,2-3-7-16,-2-2-10 16,-5 1-2-16,-1 0 8 15,-3 3 3-15,-5-1 10 0,-2-4 4 16,-2 3 2-16,-1-1-1 15,-2 6-7-15,3 4-4 16,0 7-7-16,4 1 0 16,-2 1-6-16,0 0-5 15,0 0-12-15,0 0-5 16,0 9-3-16,3 21 2 16,6 36 0-16,-4-31 1 0,-2-1-1 15,2-2-1-15,0 0-8 16,-1 3-15-16,2-2-50 15,1 1-50-15,-1-10-180 16,-3-8 194-16</inkml:trace>
  <inkml:trace contextRef="#ctx0" brushRef="#br0" timeOffset="-65522.656">8815 14441 1376 0,'0'0'417'15,"0"0"-523"-15,1 3-63 16,-1-3 29-16,0 0 37 16,5 27 110-16,3 35 43 15,-9-12 15-15,-3 0-5 16,2 8-33-16,0 2-16 0,2 0-9 16,0 2-2-16,-1 4 0 15,1 4 0-15,-2-10-5 16,1-6-5-16,0-16-26 15,1-8-31-15,4-9-131 16,0-6-161-16,5-13 226 16</inkml:trace>
  <inkml:trace contextRef="#ctx0" brushRef="#br0" timeOffset="-65135.267">9175 14186 1183 0,'0'17'385'0,"4"5"-348"15,3 11-112-15,-1 9-10 16,-2 10 48-16,-3 5 24 16,2 4 54-16,3 2 18 15,1 2 14-15,-1-4-3 16,-2 0-36-16,2-2-15 16,-1-1-15-16,0 1-3 0,1 0 2 15,-1-4 0-15,-4-3 1 16,1-2 0-16,-1-11-1 15,1-1-3-15,-2-5-28 16,0-1-26-16,-2-12-109 16,1-2-94-16,-2-13 159 15</inkml:trace>
  <inkml:trace contextRef="#ctx0" brushRef="#br0" timeOffset="-64730.349">8499 14718 1239 0,'-1'0'444'0,"0"0"-343"16,6-3-132-1,-5 2-22-15,1 0 25 0,24-5 17 0,37-7 16 16,-28 7 2-16,5 1 2 16,0-1-1-16,4 0-5 15,2 5-1-15,2-6-2 16,1 7 0-16,-1 3 1 15,0-3 0-15,-2 5 5 16,-3-1 1-16,-3 2 0 16,-6-3-2-16,-2 3-7 15,-2 0-17-15,1 1-74 16,0-3-64-16,-2 3 93 16</inkml:trace>
  <inkml:trace contextRef="#ctx0" brushRef="#br0" timeOffset="-64105.392">9356 14826 1337 0,'1'1'449'15,"5"6"-461"-15,3 2-42 16,7 4-64-16,5 3 30 0,1-1 52 16,0-2 12-16,1-5 33 15,-5 1 6-15,-3-3 9 16,4-1 5-16,-2-2 5 15,0-3 2-15,1-3 10 16,-5-2 4-16,0-7 9 16,1-3 3-16,0-6-13 15,0-3-9-15,-3-1-23 16,-3 2-9-16,-1 2-9 16,-5 3-4-16,-3 3-3 15,2 0 0-15,-3 1 3 16,-5 1 0-16,1 0 3 15,-3 2 1-15,-5-1 1 16,3 4 0-16,-5 3 1 16,-4 0 0-16,-2 6 1 15,-3 4 0-15,-3 5 0 0,5 5-1 16,3 4-1-16,7 0 0 16,5 9-2-16,1 3 1 15,7 13 1-15,3 1 1 16,3 2 2-16,3-1 2 15,1-3 1-15,1-2-1 16,3-5-3-16,-3-3-8 16,2-11-40-16,1-2-34 15,0-9-131-15,-1-5-52 0,6-13-101 16,-1-5 201-16</inkml:trace>
  <inkml:trace contextRef="#ctx0" brushRef="#br0" timeOffset="-63625.632">9796 14696 1185 0,'35'64'445'0,"-33"-42"-357"16,4 2-75-16,1 11-77 15,-1-2 8-15,-3-3 24 16,1-2 13-16,-2-5 19 16,-1 4 1-16,1-6 3 15,-2-2 1-15,0-6 1 0,0-5 0 16,0-7 0-16,0 2 0 16,0 0 4-16,0-3 3 15,-1 0 2-15,1 0-3 16,-1-2-6-16,0 1-3 15,-4-17-3-15,-6-41 0 16,8 23 0-16,1-6-1 16,3-7 0-16,2 1-1 15,3-1 1-15,3 8 0 0,1 9 5 16,1 0 5-16,3 9 12 16,2 4 3-16,4 6 1 15,4 3-2-15,5 10-12 16,1 4-3-16,-1 15-15 15,-2 6-9-15,-2 6-17 16,0 8-12-16,0 1-42 16,-3 5-48-16,-7 7-180 15,-3-4 201-15</inkml:trace>
  <inkml:trace contextRef="#ctx0" brushRef="#br0" timeOffset="-62931.115">10440 14534 1424 0,'5'15'488'15,"-5"0"-480"-15,0 6-61 16,4 14-69-16,-2 4 31 16,0 2 53-16,2 2 13 15,-3 3 27-15,1 2 3 0,-1-3-1 16,-1-2 0-16,2-11-3 16,-1-4-1-16,0-6 2 15,-1-5 3-15,3-6 5 16,-3-6 1-16,2-2-2 15,-2-3-1-15,-2-2-10 16,1 1-4-16,1 0-2 16,-1 0 0-16,-1-19 5 15,-4-34 3-15,0 24 2 16,3-3 4-16,-3-6 2 16,0-3 0-16,-1 1-1 15,2 1-2-15,0 2-3 16,3 3 0-16,3 4 0 15,0 2 1-15,5 4 1 16,-1 5 3-16,5 4 7 16,-1-1-1-16,4 9 3 0,3 1-1 15,6 7-6-15,1 5 0 16,0 8-5-16,0 5 0 16,0 5-3-16,2 4 0 15,5 3 2-15,-1 1 3 16,0 2 5-16,-4 3 6 15,-1 7 4-15,0 2 0 16,-7 4 3-16,-1 3 0 16,-6 2 3-16,-3-2-1 15,-3 0-4-15,-4-8-7 0,-3-6-8 16,-2-2-3-16,-6-4-6 16,1-3-7-16,-5-5-21 15,1-2-18-15,-1-9-75 16,-1-7-124-16,2-24 162 15</inkml:trace>
  <inkml:trace contextRef="#ctx0" brushRef="#br0" timeOffset="-62171.874">11371 14677 1008 0,'13'5'465'0,"-11"-8"-183"0,2-6-327 15,1 1-133-15,-1 4-4 16,-2-2 70-16,0 6 48 15,-2 0 117-15,0-1 26 16,0 1 14-16,0 0-15 16,-1 0-36-16,0-1-4 0,0-1 3 15,0 2 5-15,-10 0 4 16,-12 0-2-16,-35 5-12 16,23-3-8-16,0 2-8 15,1 0-1-15,7 3-8 16,4 0-4-16,2 2-16 15,3 3-5-15,2 2 0 16,3 1 3-16,7 2 6 16,4 1 1-16,4-1-3 15,3 1 1-15,4 2-1 16,5-4 2-16,8 3 4 16,3 0 1-16,5-5 0 15,0 0 3-15,1-5 0 16,-1 0 2-16,-1-2 0 15,1 0 0-15,-1 0 3 16,-1 1 0-16,-3 2-1 16,0 3 0-16,-6 3-3 0,-2 1 0 15,-1 2-1-15,-3-2-1 16,0 5 2-16,-3-2 2 16,-5-3 7-16,3 0 4 15,-5-4 7-15,-1 3 0 16,0 0 0-16,-2 1-1 15,-4 4 3-15,3 0 4 16,-1 1 6-16,-5 0 5 0,0 3 1 31,-4 4-5-31,-2 1-4 0,2-2-5 0,-11-1 1 16,4 1 1-16,-4 3 0 16,-3 2-3-16,2-1-13 15,-4-5-11-15,-4-5-39 16,-6-3-36-16,-10-14-94 15,-7-6 101-15</inkml:trace>
  <inkml:trace contextRef="#ctx0" brushRef="#br0" timeOffset="-61124.554">3483 16254 399 0,'-3'3'232'16,"2"-2"-29"-16,-3-1-46 16,4 0-67-16,0-1-27 15,-1 1-37-15,1 0-10 16,0-2-9-16,0 2-3 0,0-1-10 15,0 0-15-15,0 1-48 16,0 0-18-16,0 0-6 16,0 0 11-16,0 0 48 15,0 0 18-15,1 0 16 16,4 0 5-16,-2 0 23 16,-3 0 12-16,0 0 19 15,1 0 5-15,0 0-3 16,1 0-4-16,-1 0-10 15,-1 0-6-15,0 0-15 16,0 0-6-16,0 0-11 16,0 0-2-16,2-1-5 15,2 0 0-15,2 0 0 16,3 0 0-16,2 1 2 16,7 1 0-16,37 6 3 15,-24-3 3-15,13 8 8 16,3 0 2-16,5 0 0 0,0 1-4 15,-6-1-9-15,-5 2-5 16,-8-1-3-16,-5 4-2 16,-3 4-40-16,-2-3-67 15,1 5 73-15</inkml:trace>
  <inkml:trace contextRef="#ctx0" brushRef="#br0" timeOffset="-60338.942">5069 16006 709 0,'6'4'296'0,"-5"-8"-168"16,2-2-77-16,1-5-50 0,0-2 1 15,-2 3 17-15,-2-3 18 16,-3 2 35-16,-3-2 6 16,-7-2-12-16,-3-2-18 15,-6 1-34-15,-4 2-9 16,-7-1-15-16,-1 6-9 16,-9-2-24-16,4 7-5 15,-8 12-12-15,-9 6-1 16,3 27 15-16,-1 10 6 0,16 10 21 15,12 5 11-15,21-5 8 16,7-4 1-16,17-5-1 16,8-6-3-16,9-13-1 15,6-8 2-15,-1-16 20 16,2-5 14-16,-4-15 18 16,-3-6 8-16,3-8 5 15,-3-4 1-15,-2-2 7 16,4-6 1-16,-3 6-11 15,1 9-9-15,0 9-21 16,-2 7-9-16,3 14-12 16,-3 6-5-16,2 17-3 15,-5 12-2-15,-2 18 0 16,-4 7-2-16,-3 4 0 16,0-2 0-16,-11-3 2 15,-4-6 3-15,-11-7 19 0,-5 1 11 16,-2-6 16-16,-4-9 6 15,0 2-4-15,-3-6-4 16,-2-10-7-16,-1 2-5 16,-11-13-14-16,0-5-13 15,-11-9-31-15,-1-4-16 16,-3-15-41-16,6-5-28 16,7-18-130-16,6-8 153 0</inkml:trace>
  <inkml:trace contextRef="#ctx0" brushRef="#br0" timeOffset="-59689.139">5478 15944 1126 0,'-12'14'544'16,"-1"-7"-105"-16,9-5-401 15,1-2-65-15,3 0-19 16,0 0-2-16,0 0 16 16,0 0 17-16,3 5 1 15,1 9-4-15,15 2-15 0,33 25-5 16,-22-29 5-16,2-5 5 15,4-3 19-15,-4-1 8 16,-2-7 11-16,2-2 7 16,-5-7 12-16,-2-7 3 15,3-9-4-15,-3-4-6 16,1-5-14-16,4 2-4 16,-4 1-4-16,-1 5 0 0,-8 5-3 15,-7-3-1 1,-5 11 0-16,-7 3 2 0,-6 4 3 15,-3 2 3-15,-10-3 0 16,-3 0-3-16,-8 1-1 16,-1 4-4-16,-3 3 0 15,4 7-1-15,1 11-5 16,-3 5-4-16,-2 18-6 16,-3 0 1-16,2 3 6 15,2 5 5-15,10-1 6 16,3 7 0-16,9 5 1 15,6 0-1-15,6 4 4 16,3-1 5-16,8-2 11 16,2-2 5-16,7-4 8 15,4-2-1-15,3-6-7 16,9-7-4-16,1-11-9 16,5-4-6-16,1-11-25 15,-4-4-25-15,5-10-66 0,-2-7-74 16,3-15 117-16</inkml:trace>
  <inkml:trace contextRef="#ctx0" brushRef="#br0" timeOffset="-59313.413">6524 15572 1359 0,'-13'2'483'0,"2"4"-436"16,1-4-55-16,2 6-42 15,-3 5 0-15,0 16 19 16,2 9 16-16,3 18 17 15,2 4 2-15,4 11 0 16,2 2-1-16,4-3-3 16,6 0-1-16,4-2-2 15,3 2 0-15,1 4-1 16,-1 3 2-16,-4-10 0 16,-1-12 1-16,-2-15-8 0,0-7-18 15,-2-11-68-15,-2-6-73 16,-2-7 102-16</inkml:trace>
  <inkml:trace contextRef="#ctx0" brushRef="#br0" timeOffset="-58985.173">6121 16117 1181 0,'-1'4'441'16,"3"0"-306"-16,17-3-125 15,5-2-20-15,10-6 23 16,9-1 11-16,2-2 23 15,4-1 5-15,10 2-13 16,-3-2-10-16,1-1-26 16,-1 1-13-16,-8 3-37 15,-4-3-23-15,-8 2-62 0,-3-3-56 16,-8 0 121 0</inkml:trace>
  <inkml:trace contextRef="#ctx0" brushRef="#br0" timeOffset="-58405.3">7727 15923 1208 0,'0'28'430'16,"2"0"-327"-16,6 3-237 15,-1 6-85-15,-5 4 11 16,2 9 25-16,-6 6 120 15,-2 0 81-15,-2 4 62 16,-3-5 12-16,1-9-6 16,-3-4-11-16,2-16-25 15,5-7-6-15,4-13 2 16,-1-3 1-16,1-3-6 0,-1-1-3 16,-1-1-12-16,1 1-9 15,-9-19-8-15,-19-46-4 16,21 23-5-16,-2-4 0 15,2-4-3-15,-2-3 0 16,1-8-1-16,1-5 1 16,3-2 0-16,7 3 2 15,5 15 21-15,-1 10 19 0,5 14 27 16,-4 5 6-16,5 5-9 16,2 4-15-16,4 6-29 15,2 7-9-15,3 14-26 16,5 4-18-16,4 8-57 15,-1 6-42-15,2 11-143 16,-3 2 171-16</inkml:trace>
  <inkml:trace contextRef="#ctx0" brushRef="#br0" timeOffset="-58075.654">8226 15860 957 0,'-5'5'463'0,"1"0"-95"16,4 5-342-16,1 5-60 15,2 10-1-15,4 3 9 16,3 6 32-16,2 1 12 16,3-1 7-16,-4 0-1 15,1 3-13-15,-2 1-14 16,-1 2-41-16,-1-1-26 0,-6-10-70 16,0-7-37-16,-2-12-100 15,-2-4 167-15</inkml:trace>
  <inkml:trace contextRef="#ctx0" brushRef="#br0" timeOffset="-57865.217">8091 15475 1603 0,'-3'13'564'16,"-2"-2"-479"-16,7 5-207 15,8 4-113-15,2 5-181 0,1 3 252 16</inkml:trace>
  <inkml:trace contextRef="#ctx0" brushRef="#br0" timeOffset="-57156.848">9071 15933 1271 0,'0'0'448'16,"0"0"-357"-16,-1-3-109 15,0 2-2-15,0 0 20 16,-1 0 7-16,0 0 17 16,-19-8 1-16,-43-4-3 15,20 20-2-15,-11 11-15 16,-10 3-3-16,-4 10-2 15,7 4 3-15,8-3 13 16,10 1 1-16,11-6-8 16,5 1-15-16,12 2-41 0,3-1-10 15,12 3-8-15,1-7 8 16,11-7 26-16,4-4 11 16,9-9 16-16,3-5 4 15,2-9 7-15,3-4 1 16,1-8-4-16,2-6-3 15,5-6-6-15,0-5-5 16,-4-2-2-16,3 2 3 16,-8 1 4-16,-4-2 3 15,-7-4 12-15,-6 4 7 0,-8 0 16 16,-3 2 5-16,-8-4 5 16,-5-5-4-16,-5-2-7 15,-3 1-5-15,-3 9-9 16,0 2-2-16,1 5 5 15,5 4 6-15,9 13 12 16,0 5 4-16,6 9-5 16,-1 1-5-16,-2 3-18 15,3-4-8-15,0 8-7 16,1 22-2-16,10 55 11 16,-1-28 9-16,6 7 5 15,3 11-1-15,2 10-12 16,2 1-8-16,-4-1-33 15,-1-7-26-15,-4-12-90 16,-3-2-120-16,-5-3 172 16</inkml:trace>
  <inkml:trace contextRef="#ctx0" brushRef="#br0" timeOffset="-56606.923">9565 15646 1412 0,'1'2'446'15,"-1"-2"-449"-15,-1 6-211 16,-1-6-71-16,0 17 61 16,-1 56 61-16,-1-24 190 15,1 6 73-15,-2 2 16 16,4-3-16-16,0-7-73 16,3-5-11-16,5-16-16 15,-2-8 0-15,6-7 2 16,-2-5 6-16,6-4 8 15,4 3 13-15,-4-11 21 0,3 2 0 16,1-7-2 0,-2-7-13-16,7 0-21 0,-1-3-6 15,-1-4-5 1,-3 1-2-16,-7 2-2 0,0 3 0 16,-6 0 6-16,-3 1 9 15,-3 0 22-15,-6 0 5 16,-2-5 4-16,-4 0-4 15,-8-9-15-15,-1-1-2 16,-1 15 0 0,12 9-4-16,-1 1-13 0,-35-26-11 15,4 15-39-15,-2-1-30 0,22 16-153 16,4 1 150-16</inkml:trace>
  <inkml:trace contextRef="#ctx0" brushRef="#br0" timeOffset="-56112.731">10210 15507 1554 0,'-2'8'535'0,"0"-8"-505"0,-3-1-54 16,-8-3-45 0,-5-8 30-16,-6 3 48 0,2 0 16 15,-5 3 19-15,1 3 3 16,0 3-10-16,1 4-12 16,9 6-23-16,-2 6-7 15,6 12-6-15,0 3 5 16,2 4 8-16,4-1 4 15,7 9 4-15,2 2-1 0,10 9 3 16,2 5 1-16,-1 2 4 16,6 1 0-16,-1-4-5 15,1-5-5-15,-2-11-13 16,-1-6-8-16,-9-4-17 16,3-7-7-16,-6-4-8 15,-1-5 1-15,0-10-1 16,-1-1 2-16,0-5 7 15,-1 0 0-15,-2-1 10 16,-1 0 3-16,0 0-9 16,0 0-12-16,-4-8-62 15,3-12-48-15,-42-37-176 16,22 29 205-16</inkml:trace>
  <inkml:trace contextRef="#ctx0" brushRef="#br0" timeOffset="-55836.764">9712 15829 1063 0,'-8'1'456'15,"7"1"-276"-15,1 1-96 16,0-2-107-16,0-1 4 15,0 0 31-15,0 0 15 0,0 0 30 16,1 0 10-16,24 12 0 16,36 14-12-16,-14-20-35 15,4 3-24-15,13-10-66 16,-4-7-45-16,-5-17-121 16,-1-10-42-16,-6-11 166 15</inkml:trace>
  <inkml:trace contextRef="#ctx0" brushRef="#br0" timeOffset="-54313.389">11807 15693 656 0,'-5'-2'279'0,"-1"2"-125"16,1-3-102-16,0 3 5 0,-1-2 29 15,2 1 8-15,-2 0 7 16,0-5-10-16,2 4-21 16,-2-2-2-16,1 3-6 15,3 1-2-15,0 2-10 16,0-2-10-16,1 0-22 16,1 0-9-16,0 3-11 15,1 23-4-15,9 47-2 16,-2-23-1-16,1 12 4 15,-1 2 0-15,-1-6 3 16,0-6 2-16,-3-18 1 16,-1-10 1-16,-3-10 1 15,0-1-1-15,0-7-4 16,-1-4-3-16,1 1-5 16,0-3-4-16,-2 0 3 15,1-1 0-15,0 0 2 16,0 0 3-16,0 0 1 0,0 0 0 15,-2-10 2-15,0-11 2 16,-6-34 3-16,8 21 1 16,-1-5 2-16,4-5 0 15,1 5 1-15,3 5 2 16,4-2 2-16,2 6 0 16,3-1-3-16,1 1-2 15,3 10-5-15,1 1 0 0,3 6-2 16,0 6-2-16,3 7-3 15,1 8 0-15,4 12 0 16,-1 6-1-16,5 16 3 16,-1 3 0-16,1 10 1 15,1 5-1-15,-6-3-2 16,-5-1-3-16,-6-8-5 16,-4-6-3-16,-6-8-21 15,-1-3-33-15,-5-12-210 16,0-5 192-16</inkml:trace>
  <inkml:trace contextRef="#ctx0" brushRef="#br0" timeOffset="-53798.483">12698 15430 1313 0,'-7'10'497'16,"-2"-7"-419"-16,1 1-120 16,-1 6-172-16,-2 4 9 15,-6 21 57-15,-3 5 59 0,2 5 115 16,2 2 9-16,3 6-5 15,3 3-30-15,7 3-108 16,3 1-45-16,11-7-47 16,3-6 20-16,3-11 98 15,2-11 52-15,8-14 73 16,4-8 16-16,9-10 9 16,1-4-2-16,3-15-14 15,-3-6-17-15,1-4-21 16,-2-1-4-16,-5-1-1 15,-3 0 3-15,-11 0 12 16,-3-3 10-16,-8 5 13 16,-5 1 6-16,-8 3 6 15,-5 2-5-15,-9-5-11 16,-3 0-8-16,-3-2-13 16,-2 1 0-16,-5 11-7 15,2 5-3-15,-6 13-19 0,-2 4-30 16,8 4-107-16,3 4-153 15,12 8 188-15</inkml:trace>
  <inkml:trace contextRef="#ctx0" brushRef="#br0" timeOffset="-53459.393">13329 15598 876 0,'4'10'317'0,"-3"1"-278"15,4 5-44-15,4 8-45 16,-2 10 20-16,2 12 29 16,-1 4 3-16,-1 13 2 15,1 5 0-15,-5-5-1 16,0 0-2-16,1-16-28 0,-3-10-34 16,1-16-205-16,-1-5 178 15</inkml:trace>
  <inkml:trace contextRef="#ctx0" brushRef="#br0" timeOffset="-53243.968">13281 15035 1658 0,'52'40'534'16,"-48"-34"-529"-16,6 10-269 15,2 7-204-15,-2 8 300 16</inkml:trace>
  <inkml:trace contextRef="#ctx0" brushRef="#br0" timeOffset="-52794.647">14001 15549 1274 0,'-6'3'450'15,"-9"-4"-406"-15,1-1-76 16,-9 1-53-16,-3 2 19 0,-8 7 41 16,-5 2 28-16,-3 11 29 15,2 1 2-15,7 1-6 16,5 1-19-16,14 1-55 15,7 8-43-15,8 7-28 16,9 0 8-16,9-4 55 16,5-4 42-16,11-6 42 15,2-2 14-15,0 1 9 16,-7-5 6-16,-8-2 6 16,-2 1-7-16,-11-6-7 15,1-1-8-15,-5-1-22 16,-3 0-15-16,-2 3-37 15,-12-1-43-15,-8-2 45 16</inkml:trace>
  <inkml:trace contextRef="#ctx0" brushRef="#br0" timeOffset="-52120.523">14045 15640 1570 0,'0'1'538'0,"0"0"-494"16,1-1-84-16,-1 0-16 15,0 0 16-15,0 0 27 16,0 0 9-16,0 0 7 16,15 8 0-16,33 19-5 15,-26-22-9-15,6-1-10 16,2-3-1-16,0-1 6 16,1-2 8-16,-2-7 17 15,-3 2 7-15,-1-4 5 16,1 0-2-16,-8 2-6 15,4-4-3-15,-3 0-4 16,-6 0-2-16,-1 0-3 16,-5 2-1-16,-4 1 0 15,-1 2 0-15,-2 1 2 16,0-2 0-16,-5-2-3 0,-2-1-3 16,0 0-2-16,-9 1-1 15,-5 2 2-15,0 4-1 16,-7 5 0-16,-5 2-1 15,-4 11 0-15,-3 1 1 16,1 7-5-16,4 4-4 16,2-1-6-16,4 2-1 15,4 2 9-15,2 4 7 0,9 8 19 16,2 2 8-16,9 1 7 16,6-5-1-16,10 2-5 15,8 2 2-15,10 0 8 16,5 3 9-1,12-8 11-15,4-4-1 0,3-5-16 16,-1-5-10-16,-6-4-45 16,-5-5-29-16,-6-11-65 15,-1-1-73-15,0-15 119 16</inkml:trace>
  <inkml:trace contextRef="#ctx0" brushRef="#br0" timeOffset="-50827.018">15347 15391 1289 0,'-4'3'505'16,"-1"0"-307"-16,2-2-198 16,3-1-46-16,-2 0 6 15,1 0 5-15,0 0 45 16,0 0 20-16,0 0 11 15,1 0 1-15,-1 0-17 16,0 0-6-16,-1 0-8 0,1 0-3 16,0 0 0-16,0 0-1 15,-1 0-1-15,-9 3-2 16,-4 5-3-16,-33 27-2 16,26-9-8-16,-1 9-6 15,4 8-5-15,1 3-1 16,8 4 1-16,5 2 3 15,8 0-9-15,7-3-4 16,10-15-16-16,4-5-12 0,2-14 9 16,6-2 8-16,2-10 24 15,-1-5 20-15,1-7 22 16,-7-5 10-16,-3-6 12 16,1-2 1-16,0-9-7 15,-2-8-7-15,-2 1-11 16,-5-2-6-16,-7 6-6 15,-4 3-1-15,-9-4-1 16,-7 0 1-16,-10-7-1 16,-4 4-2-16,-8 7-4 15,-2 6-3-15,-1 8-11 16,0 4-9-16,2 5-42 16,3 4-29-16,5 4-61 15,9 2-62-15,12 0 137 16</inkml:trace>
  <inkml:trace contextRef="#ctx0" brushRef="#br0" timeOffset="-50360.752">15989 15184 1062 0,'-2'18'469'16,"-5"-7"-234"-16,1 2-140 16,1 5-120-16,0 7-3 0,-2 8 3 15,1 3 8-15,1 3 17 16,0 2 0-16,5 6-6 16,0 2-9-16,1 0-11 15,-1-6 0-15,-1-14 6 16,-2-6 10-16,-1-7 18 15,2-5 8-15,-3-5 15 16,5-3 2-16,-3-3-5 16,2-1-6-16,-1 0-13 15,-2-9-2-15,-3-21 3 16,-35-45 0-16,26 21-3 16,6-4-2-16,4-12-4 15,2 3 0-15,7 7 2 16,-2 3 5-16,5 22 22 15,2 8 14-15,5 13 20 16,4 6 1-16,13 10-20 0,2 7-17 16,7 11-47-16,4 6-28 15,-5 9-58-15,-3 4-104 16,-5 10 140-16</inkml:trace>
  <inkml:trace contextRef="#ctx0" brushRef="#br0" timeOffset="-49722.42">16770 14426 1597 0,'-14'26'544'0,"11"8"-550"15,-1 6-83-15,4 25-70 16,8 13 23-16,-7 20 58 16,6 5 41-16,-1 0 44 15,-5-5-1-15,3-12-6 16,-3-9-15-16,0-16-10 15,2-8 0-15,-3-19 6 16,2-10 12-16,0-10 18 0,-4-4 5 16,2-4 3-16,1-3 3 15,-1-2-2-15,0-1-4 16,0 0-8-16,0 0-10 16,0 0-28-16,0-1-2 15,0 0-5-15,0 0 6 16,7-15 19-16,18-48 0 0,-15 15 5 15,-1-9 2-15,1-3 1 16,-2-1 2-16,5-3 12 16,2 8 11-16,7 2 22 15,2 7 9-15,5 15 7 16,3 1-1-16,4 17-10 16,4 12-4-16,6 21-10 15,-2 14-5-15,-3 18-7 16,-3 11-2-16,-4 9 2 15,-2 1-1-15,-4 9 1 16,-5-1-3-16,-8 0-11 16,-5-1-8-16,-7-12-34 15,-5-13-22-15,-2-16-60 16,-1-12-41-16,1-16-166 16,1-3 206-16</inkml:trace>
  <inkml:trace contextRef="#ctx0" brushRef="#br0" timeOffset="-49296.993">17605 15173 1443 0,'-17'22'519'0,"-1"0"-445"15,-4 3-80 1,-1 13-27-16,-1 2 4 0,3 2 20 16,4 2 10-16,8 2 3 15,4-2-3-15,5-3-23 16,3-4-13-16,6-16-22 16,1-5-8-16,5-8 20 15,3-6 17-15,7-5 37 16,3-4 16-16,6-10 16 15,-1-4 5-15,-5-12-3 16,-4-9 1-16,-10 2-6 16,0-1-8-16,-8 4-3 15,-6 3-4-15,-4-4-7 16,-7 1-3-16,-8 2-9 16,-3 4-10-16,-7 8-25 15,-2 0-16-15,-1 10-44 16,0 2-21-16,3 5-106 0,2 4-133 15,9-1 230-15</inkml:trace>
  <inkml:trace contextRef="#ctx0" brushRef="#br0" timeOffset="-48957.889">18082 14663 1144 0,'-4'-3'441'15,"-1"-1"-287"-15,-3 0-131 16,1-1-10-16,0 6 6 16,-2 10 0-16,-2 12 0 15,0 7-9-15,-2 19-7 16,1 6 0-16,1 9-2 15,3 12 1-15,2 0-2 16,4-2 2-16,2 6 4 16,1-2 4-16,-1-7 5 15,-2 0 0-15,0-11-5 16,1-12-9-16,1-11-44 16,1-12-40-16,-1-15-169 15,0-6 160-15</inkml:trace>
  <inkml:trace contextRef="#ctx0" brushRef="#br0" timeOffset="-48429.305">18042 15039 1464 0,'36'64'499'0,"-27"-60"-488"16,3 3-66-16,10 5-32 15,-1-2 28-15,8 4 63 16,0-3 27-16,-3-3 17 16,6 3-6-16,-3-3-24 15,3-3-14-15,8-5-9 16,-3-6-2-16,-1-6 2 15,-2-3 3-15,-3-1 6 16,-6-2 6-16,-9-2 11 16,-2 5 4-16,-7 0 5 15,-2 1-4-15,-3 3-12 16,-3-5-7-16,-4-1-14 16,-2 4-5-16,-6-5-5 0,-4 4 0 15,-8 5 1 1,-5 3 4-16,-9 12 4 0,-6 6 6 15,-2 9 17-15,10 8 9 16,7-1 5-16,8 3-3 16,13 4-14-16,-3-3-5 15,10 14-7-15,2 4 1 16,1 3-1-16,4-1-3 16,3-8-15-16,3-6-15 15,10-11-59-15,1-5-41 0,10-13-141 16,5-11-75-16,5-26 217 15</inkml:trace>
  <inkml:trace contextRef="#ctx0" brushRef="#br0" timeOffset="-47930.535">18904 15029 537 0,'-1'12'339'0,"1"-7"-1"16,-3-1-202-16,-1-7-111 15,3 3 9-15,0 0 42 16,-1-1 17-16,-3 1 12 16,-12 1-12-16,-34 13-33 0,25-2-16 15,-7 4-25-15,1 3-5 16,5-1-9-16,-1-2 1 15,9-2-2-15,4 1-3 16,2 1-9 0,7 2-4-16,5 3 0 0,2-1 4 15,4 0 8-15,5 2 4 16,5 0 4-16,5 2 0 16,9-2 2-16,1-2-2 15,9-5 1-15,-1-1 0 0,1-1-1 16,-2 5-1-16,-6 1-3 15,1 2 0-15,-5 0 2 16,-4 2 5-16,-8-3 10 16,-5 0 7-16,-8 3 11 15,-6-3 7-15,-12 4 6 16,-7 0 3-16,-11 7-6 16,-5 6-9-16,-8 1-28 15,-5-3-25-15,-9-11-77 16,-9-12-15-16,-12-26 57 15</inkml:trace>
  <inkml:trace contextRef="#ctx0" brushRef="#br0" timeOffset="-42364.078">21637 13701 628 0,'-18'60'318'15,"20"-60"-99"-15,-2 0-143 0,4 1-89 16,-4-1-11-16,-1 0 13 16,1 0 15-16,-2 0 26 15,2 0 5-15,0-1-6 16,-1 1-5-16,0-2-17 15,0 1-8-15,0 1-4 16,1 0 1-16,0 0 6 16,0 0 4-16,0 0 5 15,-1 0 0-15,-1 1-3 16,-8 18-2-16,-24 44-3 16,7-20-2-16,-1 11-1 15,-2 12 0-15,-5 8 0 16,-1 2-2-16,-10 11-1 15,0 6-4-15,1 0-5 16,-1 2 0-16,8-12-2 16,2-5 2-16,6-4 1 0,0 0-4 15,4 5 4-15,1 1 2 16,1-11 13-16,4-6 10 16,0-6 11-16,5-3 4 15,3 3-1-15,3-1-4 16,1-7-9-16,1 1-4 15,-1-4-8-15,2-2-1 16,1-5-2 0,1-5 0-16,3-9 5 0,-2 3 7 15,2-3 5-15,1-2 5 0,0-1 0 16,0-5-1-16,2 0 1 16,1-3-2-16,1-1-5 15,2 0-2-15,1-3-4 16,3 3-1-16,0-3 3 15,-1 0 0-15,2 0-1 16,2 0-1-16,0 4-1 16,-1 2-1-16,-2 1-2 15,-5 1 0-15,5 2 5 16,-6 0 4-16,7 2 5 16,0 1 2-16,-4-2 0 15,2-1 0-15,1 4 4 16,-1-5 3-16,0 0 3 15,4 1 5-15,-6-4 2 16,3 3 0-16,4-1 0 16,-2 1-1-16,7 2-8 0,1 0-2 15,4 3-4-15,3-4-3 16,6 2-5-16,-1 0-2 16,5 8-5-16,1-1 0 15,0 0 0-15,-2-2 0 16,-2-7-3-16,0-5 0 15,-2-6-2-15,0-2 0 16,2-7 1-16,-2 0 2 16,-1-5 2-16,0 0 2 0,0-1 3 15,0-2 3-15,-1 2 0 16,-2 0-1-16,-9 4-3 16,-7 0-3-16,-5-1-3 15,-2 1-2-15,-3 1-2 16,-1 1-1-16,-1 0-1 15,0 0 0-15,0 0-4 16,0-1-3-16,0 0-12 16,0 0-6-16,0-1-6 15,7-2-1-15,10-8 4 16,32-43 3-16,-31 25 7 16,0 3 3-16,1-1-1 15,-2 0-1-15,0-6-8 16,1-1-5-16,-2 0 0 15,-5 1 4-15,0 1 9 0,-6 0 3 16,-10-11 7 0,2-4 0-16,-9-4 2 0,1-2 0 15,0 2 3-15,-4 2 1 16,3 3 1-16,-1 5 2 16,1 11 5-16,5 9 4 15,3 10 7-15,2 1 2 16,3 7 4-16,0 0 0 15,8 0-4-15,1 1-1 16,10 0-4-16,4 2-4 0,9 2-1 16,1 1 3-16,8 7 3 15,1-2 3-15,2 0 2 16,0 0-3-16,-3-3-4 16,-4 1-2-16,-6-4 2 15,-2 2 2-15,-4-3 3 16,-3 0 1-16,0 1-1 15,-4-2-2-15,4-2-6 16,0-3-4-16,-2 0-5 16,0 1 0-16,-11-1-1 15,-1 1 0-15,-6-2 1 16,0 2-1-16,0 0 1 16,-2 3 0-16,-1 1-1 15,0 0-1-15,0 0 1 16,0 0-1-16,0-1-1 15,0 1 0-15,2-6 0 0,3-3 1 16,-4-3-1 0,41-28 1-16,-21 26-1 0,2-1 0 15,4 1 2-15,0 1 1 16,2 2 3-16,-2 3 3 16,-1 4 1-16,1 1 0 15,-4 2-1-15,2 2-3 16,-2-2-2-16,0 1-2 15,8 1 0-15,2-1-1 0,6-1-1 16,0-1-1-16,-1 0 1 16,-2-3 1-16,-8 2 0 15,-4-1 0-15,-8 0 1 16,-5 1 0-16,-4 3-1 16,-2-2-2-16,-4 3-4 15,-1-1 0-15,0 1-4 16,0 0 0-16,-1-1 0 15,1 1-1-15,0 0 1 16,-1-1 2-16,0 0-1 16,-1 0 1-16,-1-1 0 15,-22 0 3-15,-35-6 1 16,26 5 2-16,0 0 1 16,-2 1 0-16,3 1 1 15,0-1-2-15,6-1-2 16,2 4-1-16,9 4-3 15,2 1-1-15,3 1 2 0,-5-2 0 16,2 2 5-16,-1 0 0 16,2-2 1-16,3-1 1 15,-3-1 0-15,3-2 1 16,1 1 2-16,3-1 0 16,0 1-1-16,-2 0 0 15,1-1-1-15,-2 1 0 16,-2 1-1-16,3-1 0 15,0-2 1-15,0 0-1 16,4 1 0-16,-2 0 0 0,2 2 0 16,3-3 1-16,0 0 0 15,0 0 0-15,0 0-1 16,0 0 1-16,-1 0 0 16,1 0 0-16,0 0-1 15,0 0 0-15,0 0-1 16,0 0 0-16,0 0 1 15,-1 0 0-15,1 0 1 16,0 0-1-16,0 0 0 16,0 0 0-16,0 0 0 15,0 0 1-15,-1 0-1 16,1 0 1-16,0 0-1 16,0 0 1-16,0 0 3 15,0 0-1-15,-1 0 1 16,1 0 1-16,0 0-3 15,0 0 0-15,0 0-1 0,0 0 0 16,0 0 1-16,-1 0 2 16,1-2 2-16,-2 1 1 15,-2 0 0-15,1-1-2 16,1 1-2-16,2-1-1 16,0 1-2-16,0-1 0 15,-6-10 0-15,1-1-1 16,-4-30-1-16,13 28 0 0,1-2 0 15,0-1-2-15,0 3 1 16,-2 2-1-16,0 7 2 16,-1 4 1-16,-1-1-1 15,0 2-1-15,0 0-1 16,0 1 0-16,0 0 0 16,-1 0 2-16,0 0-1 15,0 0 1-15,-5 1-2 16,-12 6 1-1,-32 18 1-15,29-13 0 0,4-4 1 16,0 0 0-16,4-5 1 16,3 2 0-16,3-3 1 15,0 1 0-15,4-3 3 16,-2 1 1-16,4-1 2 16,1 0-1-16,-1 0-2 15,1 0-1-15,0-1-3 16,0 1-1-16,0-1-1 15,-2-1 0-15,2 2-1 0,0-1 1 16,0 0 0-16,0 0 1 16,0 0 1-16,0 0 0 15,0-5-1-15,0-5 0 16,0 2-1-16,2 0 0 16,9-28 0-16,-10 29-1 15,-2 0 1-15,1 1 0 16,0 2 1-16,4 2 1 15,0 1 0-15,-1-3 0 0,0 2 0 16,3-3 0-16,0 2 0 16,-1-2 0-16,1 1 0 15,0-1 1-15,2 0 0 16,-2 2 0-16,1-3 0 16,-1 2 0-16,-3 2-1 15,4 0 0-15,-4 1 0 16,-3 1 1-16,0 0 0 15,0 0 0-15,0 0 1 16,0-1 0-16,1-2-1 16,2-5 1-16,-1 0 0 15,0-2 0-15,10-32 0 16,-12 31 0-16,1-6 0 16,1 1-1-16,1-4 1 15,0 2-1-15,2 0 0 16,-2 0 0-16,4-1 0 15,0 0 0-15,-3-3 0 0,1 0 1 16,-1 4-2-16,-1-3 1 16,2 3-1-16,-1 2 0 15,0-3 0-15,-1 2 0 16,1 2 0-16,-1-3 0 16,1 0 0-16,0 0-1 15,0-6 0-15,0 2-1 16,0 1 1-16,-2-6 0 0,-1 4 0 15,-1-1 1-15,-1 1-2 16,-1-4 1-16,-2 0-1 16,2-4-1-16,-3-4 1 15,2 3 0 1,-2 1 1-16,-1 2 1 0,0 2-1 16,-4 1 0-16,1-3-2 15,-2-1 1-15,-3-3-2 16,0 0 1-16,-6 0-2 15,1-2 0-15,1-1-2 16,1-2 1-16,2-1 0 16,1 1 0-16,2 10-1 15,-3 3 2-15,0 8 0 16,0 0 1-16,0-1-1 16,0 0-3-16,-5 1-9 0,2 1-3 15,-7-2-3 1,1 2 1-16,1 0 6 0,-2 0 3 15,-1 8 5-15,1 0 3 16,1 1 4-16,3 0 1 16,3 0 0-16,2 0 2 15,-2 1 0-15,2 1 0 16,2 3 1-16,2-1 0 16,2 0 1-16,0 1-1 15,0-3-1-15,-5 3 1 16,2 1-2-16,-2-2 1 15,2 0-1-15,1-1 0 0,-3 0 2 16,2 2-1-16,-3-1 0 16,1 0 0-16,-4 2-1 15,-1-2-1-15,-2 4 0 16,-3 1-1-16,4 2-2 16,0 0-2-16,-1 4-4 15,-1 4 0-15,-3 0-5 16,2 2-2-16,-1 1 1 15,-2 3-1-15,0 6 3 16,0 2 0-16,-4 5-4 16,0 5-10-16,1 2-32 15,-3 1-21-15,-4 11 438 16,-11 10-290-16</inkml:trace>
  <inkml:trace contextRef="#ctx0" brushRef="#br0" timeOffset="-41787.108">23087 13979 458 0,'-5'5'146'0,"0"5"-112"16</inkml:trace>
  <inkml:trace contextRef="#ctx0" brushRef="#br0" timeOffset="-41400.146">23021 14166 305 0,'-7'20'139'0,"0"-4"-50"16,2 3-14-16,-4-1 17 15,1 2 7-15,-2 8 16 16,0 6 11-16,4 7-5 15,-3 3-13-15,0 5-31 16,-6 0-22-16,1 13-30 16,-1 2-7-16,4 3 0 15,-1 3 3-15,-1 2-1 16,0 8-1-16,-2 6-11 0,1-6 0 16,-1-1 13-16,-1-2 2 15,0-3 3-15,-1 8-4 16,0-1-11-16,2-3-1 15,-1 5 3-15,2-3 1 16,2 1 5-16,0 3 4 16,4-9 16-16,2-6 5 15,2-6 4-15,-2-8-4 16,3-1-16-16,-1-3-7 16,-2-4-9-16,4 0-2 0,-5-4 2 15,1-1 4-15,-3-9 1 16,1-3-1-16,3-10-10 15,-2-7-11 1,3-6-31-16,-4-4-88 0,-5-24 83 16</inkml:trace>
  <inkml:trace contextRef="#ctx0" brushRef="#br0" timeOffset="-20430.478">3872 17513 121 0,'-19'0'56'0,"4"-1"-28"16,-2-1-10-16,-2-3-15 15,5 1-1-15,-5 2 18 16,3 0 12-16,1 2 11 16,-5 0 10-16,3 2 6 0,-1 2 1 15,-4-2 5-15,3 3-3 16,-4-1-9-16,0-1-1 16,1 1 8-16,-1 3 9 15,7-1 11-15,0 1-1 16,3-2-14-16,4-5-11 15,1 0-21-15,0 0-7 16,3 0-3-16,-1 0 5 16,3 1 11-16,2-1 4 0,0 0 5 15,0 0-1-15,-1 0-7 16,1 0 0-16,0 0 0 16,0 0-1-16,0 0-7 15,0 0-5-15,-1 0-12 16,1 0-4-16,0 0-5 15,-5 2-2-15,5-2-1 16,-6 3 1-16,2 0 2 16,-1-1 2-16,4-2 0 15,0 0-1-15,1 0-3 16,0 0-2-16,0 0 0 16,0 0-2-16,0 0 1 15,-1 0 1-15,1 0-1 16,0 0 1-16,0 0-1 15,0 0-1-15,0 0-1 16,0 0-2-16,-1 0-2 0,1 0 1 16,0 0 2-16,0 0 1 15,0 0 1-15,0 5 1 16,-1 2 0-16,2-2 1 16,0 2 0-16,2-1 0 15,0-1-2-15,1-1 1 16,2 2-1-16,-4-3 0 15,5 3 2-15,1 0-1 16,-1-1 3-16,3 2 0 16,-2-4 1-16,-2 2 2 0,1-1-1 15,1 0 3-15,-1 0-1 16,3 2 0-16,2 2 0 16,25 28 0-16,-25-30 0 15,-2-2 0-15,0 2 0 16,3 1-1-16,-1 1-1 15,0-1 0-15,3-1-2 16,-2 1-1-16,4 2 0 16,4 1-1-16,0 3 0 15,0-4-1-15,3 4 1 16,-2-4-1-16,3-1-1 16,-1 0 1-16,-2-4-1 15,-1 1 0-15,-6-1 1 16,1 0-1-16,0 0 1 15,0-1-1-15,-1 1 0 16,0 3 1-16,-1-4 0 0,2-2 1 16,-2 5-1-16,3-6 0 15,-2 2 0-15,-2 4-1 16,2-6 1-16,-2 4-1 16,0-2 0-16,1 1 1 15,1 2-1-15,-3-2 1 16,1-1-1-16,1-1 0 15,-3-1 0-15,2 0 0 0,-3 0 0 16,-2 0 0-16,2 1 0 16,-1-1 0-16,1 1 0 15,-1 0-1-15,-1 0 1 16,0-1-1-16,1 2 0 16,-1-2-2-16,1 0-14 15,1 0-18-15,3 0-58 16,2-3-57-16,3-4 93 15</inkml:trace>
  <inkml:trace contextRef="#ctx0" brushRef="#br0" timeOffset="-18427.297">5426 17238 901 0,'-8'0'390'0,"-2"0"-187"16,4 0-116-16,-1 0-21 0,1-1-6 15,-2-3-10-15,-4 1 1 16,0 0-4-16,-6 1-11 16,2 2-3-16,-2-2-15 15,0 1-4-15,-4 1-11 16,-2 0-3-16,1 4-8 16,-4 1-1-16,1 6-3 15,5 4-1-15,3 13 2 16,3 8 0-16,12 10 2 15,3 10 1-15,11 15 1 16,10 2 3-16,8 18 0 16,-1-3 1-16,-2-8 1 15,-5-2 0-15,-6-10 0 16,1-2 1-16,-4-13-3 16,-2-9-7-16,-3-21-34 15,-5-9-31-15,-2-12-157 0,2-6-45 16,-2-11-116-16,-3-16 209 15</inkml:trace>
  <inkml:trace contextRef="#ctx0" brushRef="#br0" timeOffset="-18109.354">4902 17691 1141 0,'-18'17'466'15,"2"-2"-284"-15,10-9-114 16,5-3-66-16,3-2-18 16,6-3-7-16,7 0 7 15,2-5 12-15,12-2 4 16,6-1 2-16,9-7-1 15,5 3 0-15,7-5-1 16,-2-5 0-16,-3-3-27 16,-3-5-18-16,-8 3-67 15,-1 2-43-15,-6 4-61 16,-4 5-35-16,-3 3 163 16</inkml:trace>
  <inkml:trace contextRef="#ctx0" brushRef="#br0" timeOffset="-17839.077">5655 17390 1268 0,'-19'37'482'15,"0"-6"-331"-15,10-5-126 16,3 2-19-16,4 0-25 16,2 5-21-16,4 2-16 15,3 3-20-15,4 15-28 16,0 2-31-16,1 2-92 16,-3-7-71-16,-1-20 184 15</inkml:trace>
  <inkml:trace contextRef="#ctx0" brushRef="#br0" timeOffset="-17358.703">5829 17355 1031 0,'-8'43'444'15,"-2"0"-243"-15,1-3-63 16,7-4-95-16,4 2-18 16,2 4-33-16,2-6-6 15,-1-1-7-15,-8-3 0 16,2-5 5-16,0 1 4 16,-1-6 8-16,2-6 2 0,-3-5 0 15,1-7-3-15,3-4-3 16,-1 2 0-16,-1-2-2 15,1-2 1-15,-1 1 3 16,0-8 1-16,-3-20 4 16,-3-30 0-16,10 29-2 15,2-6-1-15,8-4 1 16,-1 0 0-16,5 3 1 16,-1 5 2-16,1 13 4 15,4 4 5-15,-2 10 13 16,5 6 6-16,2 8 2 15,3 9-3-15,6 15-10 16,2 7-5-16,-1 7-8 16,3 3-4-16,-7 3-31 15,-3-1-21-15,-7-3-87 16,-2-6-95-16,2-16 150 16</inkml:trace>
  <inkml:trace contextRef="#ctx0" brushRef="#br0" timeOffset="-16690.488">6550 17529 762 0,'8'3'374'0,"-6"-3"-146"16,2 4-65 0,-2-3-115-16,-2-1 10 0,0 0 25 15,0 0 13-15,0 0 2 16,-1 0-16-16,-4 11-35 15,-9 10-15-15,-57 42-16 16,21-28-5-16,-5 12-8 16,-2 7-6-16,1 1-21 15,-4 5-13-15,0 5-30 16,5-1-7-16,13 2 1 16,15-1 8-16,17-4 13 15,9-7-8-15,13-4-14 16,7-2 1-16,16-20 14 15,6-26 18-15,5-24 36 16,2-19 9-16,-2-19 13 16,-1 9 11-16,0-4 13 15,-1 0 6-15,-1 3 14 16,-1-2-2-16,-4 7 1 0,-2-1-2 16,-10-1-8-16,-4 0-7 15,-10-4-13-15,-5 2-7 16,-14 0-10-16,-7 0-2 15,-13-5-3-15,-7-1-3 16,-8-13-3-16,-3 0-4 16,3 10-5-16,4 0-2 15,5 21-2-15,4 6 4 16,3 9 5-16,2 11 3 16,5 8 5-16,2 5 1 0,5 8-6 15,4-1-5-15,5 15-13 16,5 4-3-16,9 28 4 15,2 19 4-15,15 16 11 16,-5 9 4-16,11 0 13 16,-2 1 6-16,4 1 4 15,7 4-2-15,7 2-15 16,1-6-12-16,-2-4-30 16,-5-10-17-16,-13-33-63 15,-3-13-41-15,-8-24-304 16,-6-10 304-16</inkml:trace>
  <inkml:trace contextRef="#ctx0" brushRef="#br0" timeOffset="-16445.539">5455 16875 1386 0,'-11'34'501'0,"10"-13"-536"15,19-14 34-15</inkml:trace>
  <inkml:trace contextRef="#ctx0" brushRef="#br0" timeOffset="-15648.18">8120 17592 970 0,'7'12'488'0,"-7"-4"-89"16,0-2-286-16,0-7-68 15,-2 2 6-15,0-1 1 16,1 0 12-16,0 0 5 0,-30 2-9 16,-44 1-8-16,12-6-24 15,-9-2-11-15,-5-2-22 16,2 0-5-16,8 6-3 15,4 1-6-15,9 4-20 16,5 7-16-16,11 4-31 16,5 1-12-16,13 7-10 15,4 1-1-15,16 10 13 16,7 5 16-16,12-2 33 16,7 2 19-16,7-15 18 15,3-4 3-15,5-13 5 16,2-9 2-16,-5-11 4 15,1-8 0-15,-2-8 6 16,-3-6 0-16,-2-2 6 16,-7 4 7-16,-7 3 7 0,-2 1 4 15,-8 4 8-15,-2-6-1 16,-10-10 3-16,-3 0-3 16,-9-3-8-16,-5 4-6 15,-3-12-11-15,-4 0-5 16,5 0-4-16,4 1-2 15,3 26-1-15,5 7 2 16,1 8 3-16,5 7 3 16,2 2 1-16,-1 1 1 0,4 0-7 15,0 0-4-15,0 0-8 16,5 29-2 0,12 57 0-16,-1-21 3 0,3 12 3 15,0 4 1-15,1-15-3 16,0 5-7-16,-3-10-28 15,-1-7-31-15,1-10-121 16,2-8-281-16,6-18 314 16</inkml:trace>
  <inkml:trace contextRef="#ctx0" brushRef="#br0" timeOffset="-15111.744">8107 17429 1353 0,'-2'5'470'0,"1"-2"-400"15,4-3-174-15,-3 0-19 16,0-1 31-16,4 0 28 15,12 0 67-15,28 0 6 16,-25 1 1-16,3 0 0 0,2-5-6 16,1-1-1-16,-2-3 3 15,-1-8 6 1,-4-4 17-16,-1-2 8 0,-4-5 5 16,-1 5-1-16,-7-1-7 15,5 3-5-15,-7 3-10 16,-1 0-4-16,-3 2-9 15,-5-1-3-15,-3 1-6 16,-1-3-4-16,-8 7-6 16,-1 1-2-16,-5 8-1 15,-4 4 1-15,-5 11 3 16,0 6-1-16,0 6 13 16,4 11 6-16,9 13 20 15,3 6 4-15,6 6-2 16,1 4-5-16,5 0-4 15,2 2 4-15,8 3 0 16,1 0 2-16,8-3-12 16,2-8-7-16,1-11-22 0,7-9-31 15,7-15-96-15,4-8-127 16,10-22 169-16</inkml:trace>
  <inkml:trace contextRef="#ctx0" brushRef="#br0" timeOffset="-14661.945">8960 17215 905 0,'6'2'365'0,"0"-1"-228"15,1-1-66-15,-3 0-39 16,-1-3 16-16,-3-1 38 15,-1 3 11-15,-1 0 1 16,-1-5-10-16,-6-20-37 16,-44-37-18-16,23 26-18 15,-2 2-7-15,-1 7-2 16,4 11 5-16,9 8 10 16,1 6 4-16,3 3 1 15,2 5-6-15,4 13-16 16,-1 9-4-16,6 18-4 15,1 7-1-15,5 10 4 16,6 8 0-16,9 7 1 0,1 9 1 16,2-1 0-16,-1-10-1 15,-4-6-3-15,-1-9-6 16,-4-9-20-16,1-5-14 16,-6-15-25-16,0-7-10 15,-2-13-38-15,-1-4-30 16,-1-6-100-16,1-1-62 15,-1 0-27-15,-1-1 27 0,0-1 203 16</inkml:trace>
  <inkml:trace contextRef="#ctx0" brushRef="#br0" timeOffset="-14420.153">8571 17486 643 0,'-4'0'369'0,"4"1"-64"16,-1-1-101-16,0 0-121 15,1-1-11-15,0 1-16 16,0 0-7-16,2 1-4 16,21 10-1-16,40 24-9 15,-26-19-8-15,-1 0-36 16,5-1-38-16,5-13-192 15,0-3-156-15,0-17 238 0</inkml:trace>
  <inkml:trace contextRef="#ctx0" brushRef="#br0" timeOffset="-13987.31">9121 17396 746 0,'0'20'360'0,"5"-2"-94"0,4-10-236 16,2-4-54-16,7 0 4 15,-1-2 19-15,3-2 44 16,3 0 20-16,-3-2 20 16,4-2-2-16,-1-1-21 15,-1-5-11-15,2-3-23 16,-2-9-6-16,-4-4-13 15,-5-3-7-15,-7 3-11 16,-3 4-4-16,-5 6 2 16,0 4-1-16,-8 2 2 15,-3 1-6-15,-10 0-22 16,-6-1-13-16,-11 5-26 16,-5-1-6-16,0 12 23 15,-4 2 30-15,11 12 74 16,5 8 27-16,6 11 9 15,9 6-13-15,8-2-41 0,3 3-12 16,9-5-7-16,5 2 0 16,7 0-5-16,4-6-9 15,9-6-58-15,4-7-93 16,11-12 102-16</inkml:trace>
  <inkml:trace contextRef="#ctx0" brushRef="#br0" timeOffset="-13627.254">9761 17262 912 0,'3'8'389'0,"-3"1"-229"16,1-2-66-16,-1-1-93 15,-1-2 2-15,-4 1 17 16,-2 4 13-16,-5 1 23 15,-3 3 12-15,-8 5 6 16,-1-2-5-16,-6 0-14 16,1-1-13-16,-2-1-17 15,-1-3-6-15,2 2-5 16,2 0-2-16,9 2-9 16,4-3-5-16,14 11-13 15,5-1-4-15,9 1 2 16,5 4 2-16,9-9 4 15,4 3-1-15,9-2-14 0,3-4-20 16,7-9-72-16,5-7-49 16,4-15-120-16,-1-12-155 15,-4-15 290-15</inkml:trace>
  <inkml:trace contextRef="#ctx0" brushRef="#br0" timeOffset="-13267.212">10097 16765 1007 0,'-3'0'437'0,"2"1"-226"16,-4 1-81-16,4-2-76 15,0 0-1-15,-3 17-11 16,-2 46-7-16,6-10-17 16,2 1-6-16,3 12-7 15,1 2 0-15,7 9-1 16,1 9-1-16,-1 2 0 16,2 2-1-16,-4-7-1 15,-4-8-2-15,0-19-13 16,0-12-12-16,-4-14-41 15,2-4-22-15,-2-11-33 0,-3-6-31 16,-1-12-123-16,-1-10-43 16,-6-18 188-16</inkml:trace>
  <inkml:trace contextRef="#ctx0" brushRef="#br0" timeOffset="-12973.213">9742 17145 1151 0,'-11'18'538'15,"6"-7"-219"-15,3-3-192 0,3-9-133 16,3 5-3-16,11-4 11 15,3-1 12-15,17 2 18 16,8-1 1-16,14 0-6 16,5 2-8-16,-2-7-25 15,3-3-23-15,-11-8-59 16,-1-10-39-16,-5-9-74 16,-3-8 117-16</inkml:trace>
  <inkml:trace contextRef="#ctx0" brushRef="#br0" timeOffset="-11830.11">11022 17109 1327 0,'-8'8'451'16,"2"-4"-416"-16,4-1-199 0,2-5-20 15,0 1 41-15,0 1 52 16,-2 0 137-16,1 0 20 15,-7 0 12-15,-15 0-4 16,-36 1-26-16,26 6-4 16,-9 0-21-16,0 2-1 15,-3 2 9-15,1-4 6 16,3 7 0-16,5-4 1 16,8 3-14-16,6-2-10 15,13 0-23-15,6-1-27 0,11 5-34 16,4 2-6-1,18 9 7-15,6-2 13 0,12 5 23 16,7-6 6-16,6-4 10 16,0 2 5-16,-1-9 10 15,-4-1 2-15,-11-3 4 16,-8-2 2-16,-8 4 16 16,-3 1 10-16,-6 0 21 15,-4 0 6-15,-7 0-2 16,-3-1-2-16,-6 4-13 15,-3 4-6-15,-12 5-15 16,-5 1-7-16,-11 6-5 16,-6 1 5-16,-6 0 13 15,-6 5 3-15,-16 1-4 16,-3 1-9-16,-7-7-33 16,8-7-15-16,20-18-34 15,14-10-43-15,29-31 73 0</inkml:trace>
  <inkml:trace contextRef="#ctx0" brushRef="#br0" timeOffset="-11484.031">12183 17052 1542 0,'-11'28'594'0,"1"-10"-459"15,4-2-42-15,5 5-121 16,2 1-3-16,4 17-2 15,1 10 5-15,0 17 16 16,0 8-8-16,-1 8-9 16,-3-6-10-16,2-10-22 15,-1-10-15-15,-1-15-64 16,0-9-71-16,2-19 135 16</inkml:trace>
  <inkml:trace contextRef="#ctx0" brushRef="#br0" timeOffset="-10964.438">12600 17226 1498 0,'-7'47'526'0,"4"-9"-485"15,3-2-117-15,3-4-62 16,1-2 8-16,-1-4 44 16,2 0 47-16,-3-3 56 15,0 2 3-15,1-9-1 16,-1-6-9-16,0-6-13 16,0-2-4-16,2-2 3 15,-4-1 4-15,0 0 18 16,0-1 10-16,5-18 14 15,8-30 8-15,-9 19 2 16,-2-8-3-16,0-11-9 16,1-5-4-16,0 3-10 15,3 7-2-15,3 8-1 16,3 8 0-16,4 10 2 0,3 6 2 16,6 13 6-16,6 7-1 15,6 15-1-15,3 2-6 16,4 14-14-16,-6 9-5 15,0 17-7-15,1 5-4 16,-8 5-4-16,0-3-2 16,-9-12-13-16,-4-6-14 15,-7-18-34-15,0-10-21 0,-10-18-82 16,-1-6-72-16,-11-15-104 16,-5-18 199-16</inkml:trace>
  <inkml:trace contextRef="#ctx0" brushRef="#br0" timeOffset="-10764.967">12229 16488 1672 0,'-8'29'550'16,"8"-7"-519"-16,18-10-290 16,13-1 158-16</inkml:trace>
  <inkml:trace contextRef="#ctx0" brushRef="#br0" timeOffset="-10434.662">13731 16460 1359 0,'1'19'545'0,"-5"-2"-382"15,-2 3-63-15,6 5-115 16,-4 8 1-16,2 20 5 16,1 9 4-16,1 22 8 15,0 11 0-15,4 5-6 16,0-6-15-16,1-4-27 16,0-2-22-16,0-17-51 15,-2-7-33-15,0-28-123 16,-2-14-91-16,-2-22 229 15</inkml:trace>
  <inkml:trace contextRef="#ctx0" brushRef="#br0" timeOffset="-10180.834">13266 16864 1589 0,'3'15'572'15,"1"-7"-503"-15,15-4-69 0,20-12-56 16,8-2 14-16,19-2 34 16,3 0 7-16,6 11-1 15,6 1-30-15,-7-7-122 16,-1-3-122-16,-1-12 164 15</inkml:trace>
  <inkml:trace contextRef="#ctx0" brushRef="#br0" timeOffset="-9646.263">14007 16547 1525 0,'-13'68'600'16,"5"-17"-451"-16,2-2-97 15,9 3-168-15,2 5-5 16,2 12 23-16,2 12 22 15,-1 5 59-15,-2-1 12 16,-1 11-7-16,-4-11-15 16,-1-20-17-16,1-8-11 0,-2-34-7 15,1-11 11-15,0-7 14 16,-1-4 10-16,1-2 35 16,-1 0 22-16,-1 0 33 15,1-3 11-15,-2-27-3 16,-2-44-16-16,10 12-27 15,2-7-11-15,2-9-13 16,1 2-2-16,4 1-2 16,2-1 0-16,6 20 1 15,1 7 0-15,1 27 25 16,-1 12 12-16,4 16 19 16,1 13 5-16,0 12-22 15,2 10-15-15,-4 8-30 16,-5 0-15-16,-4 1-31 15,-3 1-20-15,-5-3-46 16,1 0-37-16,-2-10-331 0,0-6 329 16</inkml:trace>
  <inkml:trace contextRef="#ctx0" brushRef="#br0" timeOffset="-9192.065">14462 16959 1066 0,'1'31'496'15,"4"0"-155"-15,2-14-265 16,3-4-71-16,5 2-10 16,0-2-1-16,3 0 6 15,2 1 7-15,0-3 5 16,-1-4-1-16,2-5-5 15,0-3-3-15,1-6-4 16,2-5-1-16,-2-4 2 16,-2-3 2-16,-1-5 5 15,-5-1 1-15,-6 0 2 16,0 2-1-16,-6-4-5 16,0-1-2-16,-3 2-3 15,-2 1-3-15,-9 3-2 16,-3 2-1-16,-11 7 1 15,-5 5 0-15,-10 13-2 16,-1 8 2-16,3 17 6 16,5 5 6-16,12 8 11 0,5 2 0 15,9 5-2-15,2 4-2 16,6 8-7-16,5-2 0 16,9 9-10-16,4-5-15 15,6-17-50-15,7-6-58 16,10-29 79-16</inkml:trace>
  <inkml:trace contextRef="#ctx0" brushRef="#br0" timeOffset="-8491.863">15272 16865 1253 0,'-1'16'501'0,"-1"8"-322"16,0-1-101-16,4 5-46 15,-2 6-15-15,1 10-12 16,7 4-1-16,1 7-11 15,2 6-8-15,-1 1-13 16,-2 7-8-16,0-6-4 0,0-3 3 16,0-7 12-16,-1-8 9 15,-2 1 18-15,-2-2 14 16,2-7 22-16,-3-1 9 16,1-10 8-16,-2-4-6 15,1-10-20-15,0-7-13 16,-2-3-23-16,3-2-5 15,-3-2 1-15,0 1 5 16,0-9 8-16,0-18 2 0,-5-38 1 16,-2 25 1-16,-3-19 4 15,4-3 2-15,-3-23 4 16,-2-1-2-16,4 0-1 16,-4-6 0-16,10 17 3 15,-1-5 0-15,6 1-3 16,3 8-3-16,1 11-9 15,4 11-1-15,3 24-5 16,2 6-3-16,7 15-4 16,5 8-2-16,4 13 1 15,3 8 3-15,1 15 6 16,-1 9 2-16,-5 9 4 16,-5 3 2-16,-8-2 7 15,-8-3 2-15,-11-6 2 16,-7-1 3-16,-9-2-1 15,-9-1-2-15,-6 2-9 16,-5-1-10-16,-13-9-35 0,3-8-17 16,-5-23-50-16,4-16-28 15,4-30-124-15,1-8 161 16</inkml:trace>
  <inkml:trace contextRef="#ctx0" brushRef="#br0" timeOffset="-7771.76">15986 17021 859 0,'0'5'367'16,"1"-3"-168"-16,-1-2-162 16,0 0-28-16,0 0 31 15,0 0 17-15,0 0 26 16,0 0 6-16,0 0-25 16,0 0-11-16,0 0-15 15,0 0-2-15,0 0-1 16,0 0 4-16,0-1 10 0,0 0 6 15,-1-1 2 1,0 1-6-16,-3-5-16 0,-6-12-8 16,-44-29-15-16,26 27-2 15,-1 4-4-15,7 6 0 16,2 9-4 0,1 2-4-16,-2 11-14 0,0 6-6 15,-2 10-4-15,-5 2 1 16,9 7 9-16,3 4 5 15,7-3 9-15,6 0 2 0,3-11 0 16,2-6 1-16,5-7 0 16,1-4 0-16,5-4 2 15,0 0 1-15,7-4 2 16,-3-1-1-16,4-2 0 16,2-5-1-16,-6-5-2 15,4 1 0-15,-4-7-2 16,-2 2 0-16,0-2 0 15,-1 1-1-15,-1 1 1 16,-3 2 0-16,0 6 0 16,-5-3 2-16,2 9 2 15,0-1 2-15,2 7 2 16,3 5 0-16,3 8 1 16,1 4-2-16,-1 1-6 15,1 5-6-15,-5-10-33 16,-1-1-23-16,-4-6-73 15,-2-5-53-15,2-6-143 16,-3-4-43-16,6-12-34 0,-1-8 218 16</inkml:trace>
  <inkml:trace contextRef="#ctx0" brushRef="#br0" timeOffset="-7479.56">16252 16692 1013 0,'0'20'446'0,"1"2"-227"15,1-1-93-15,0 6-72 16,3 7-7-16,-2 5-1 16,-1 4-2-16,2 0-14 15,-2-2-9-15,-1-4-21 16,0-2-12-16,1-3-27 15,0-4-16-15,-3-7-26 16,3-5-3-16,-3-3-1 16,1-7 3-16,2-4-30 15,-1-3-23-15,-1 0-25 16,0 0-27-16,8-31 127 16</inkml:trace>
  <inkml:trace contextRef="#ctx0" brushRef="#br0" timeOffset="-6943.248">16447 16691 869 0,'1'26'429'16,"3"-3"-175"-16,-1 2-73 15,1 3-131-15,0 5-14 16,0 14-9-16,-1-1 2 0,1 3-2 15,-1 0-8-15,1-5-13 16,-1-2-5-16,1-8-4 16,-2 0-2-16,0-17 3 15,2 0 0-15,-2-7 5 16,0-7 2-16,-1 1 2 16,0-4 1-16,-1-2 2 15,0 1-1-15,0 0 8 16,0 0 4-16,0 0 8 15,2-10 2-15,2-20-8 16,3-32-6-16,-1 26-9 16,0-2-4-16,4 2-1 15,0 2 2-15,0 8 4 16,-2 2 8-16,1 13 18 16,1 1 7-16,3 7 8 15,2 3 0-15,1 1-6 16,4 4-3-16,-1 10-4 0,7 8-6 15,1 8-8-15,-4 7-3 16,7 11-7-16,-4 3-1 16,1 8-9-16,0 3-7 15,-10-2-24-15,-4-5-14 16,-11-13-34-16,-1-12-22 16,-11-22-80-16,-4-7-49 15,-10-32-71-15,-5-14-47 0,-4-22 226 16</inkml:trace>
  <inkml:trace contextRef="#ctx0" brushRef="#br0" timeOffset="-6736.797">16346 16201 949 0,'-11'0'548'0,"9"12"-54"15,1 0-255-15,3 1-176 16,2 3-23-16,3 4-33 16,-3-2-15-16,2-3-35 15,-1-3-14-15,-2-9-11 16,2-3 35-16</inkml:trace>
  <inkml:trace contextRef="#ctx0" brushRef="#br0" timeOffset="-6358.86">16931 16147 1733 0,'3'21'619'0,"-1"-6"-534"16,0-3-97-16,3 12-41 16,1 8 4-16,2 21 22 15,2 14 18-15,2 11 11 16,0 11 0-16,3 2-11 16,-1 2-12-16,0 3-19 15,0-7-3-15,-2-2 2 16,1-5 11-16,-1-15 21 15,-1-3 7-15,-3-19 12 16,-2-13 0-16,-2-14-17 16,-4-7-18-16,-2-18-69 15,0-6-15-15,-5-16-37 16,0-10-61-16,-2-16 153 16</inkml:trace>
  <inkml:trace contextRef="#ctx0" brushRef="#br0" timeOffset="-6094.547">16764 16544 1202 0,'-3'8'537'0,"2"-1"-236"0,2-4-177 15,0 2-33-15,8 5-20 16,0 3-3-16,12 10 1 15,8 5 0-15,8-2-17 16,9 4-14-16,7-6-25 16,1-3-10-16,-2-11-28 15,-7-5-20-15,-8-10-52 16,-5-11-29-16,-9-21-151 16,0-17 177-16</inkml:trace>
  <inkml:trace contextRef="#ctx0" brushRef="#br0" timeOffset="-5054.325">18112 16606 742 0,'0'1'395'15,"-1"-1"-101"1,0 1-126-16,-1-2-26 0,1 1-32 16,0 0-10-16,0 0-13 15,0 0-10-15,0 0-22 16,-9 4-12-16,-5 1-19 16,-28 14-8-16,21-18-11 15,-2 1-2-15,-3 5-8 16,-1 6-3-16,1 3-3 15,2 2 1-15,2 2 3 16,4-2 1-16,3 9-5 16,3 4-11-16,5 9-8 15,6 5-1-15,6-2 9 16,5-5 11-16,11-9 12 16,1-4 4-16,4-6 2 0,3-4-1 15,5-6-2-15,4-6-1 16,2-4 1-16,1-2 1 15,-4-8-1-15,-2 1 0 16,-9-4-4-16,-4-1-3 16,-12 0-3-16,-3-2-1 15,-8-6 2-15,-4-7 1 16,-10-9-6-16,-10-4-8 16,-14-2-28-16,-5 4-22 0,-8 3-41 15,1 3-24-15,10 8-86 16,8 2-80-16,20 3 193 15</inkml:trace>
  <inkml:trace contextRef="#ctx0" brushRef="#br0" timeOffset="-4665.758">18905 16148 1241 0,'1'0'477'0,"-7"-3"-350"16,-7-9-68-16,-9-2-64 0,-5-4 9 16,-4 5 20-16,-1 5 11 15,-2 9 15-15,-1 4-3 16,3 5-17-16,4 8-12 15,3 10-19-15,7 11-8 16,8 20 0-16,3 18 1 16,9 14 15-16,4 7 13 15,5 8 12-15,4 1 4 16,6 0-7-16,-1-2-10 0,3-12-23 16,-1-10-16-16,-3-17-30 15,4-5-18-15,-3-11-43 16,2-6-25-16,-3-13-141 15,0-11-148-15,-3-31 273 16</inkml:trace>
  <inkml:trace contextRef="#ctx0" brushRef="#br0" timeOffset="-4378.921">18377 16548 1261 0,'2'11'483'0,"8"-2"-315"15,11 0-153-15,14 3-27 16,18 5 17-16,9 4 11 15,14 3 17-15,7 4 4 16,5-4-18-16,-1-5-21 16,-10-9-130-16,-13-13-106 15,-9-16 143-15</inkml:trace>
  <inkml:trace contextRef="#ctx0" brushRef="#br0" timeOffset="-3481.552">16916 17827 843 0,'4'2'422'0,"-3"2"-104"0,-1-7-223 16,0 2-78-16,0 0-5 16,0 0 8-16,0 0 38 15,0-1 11-15,0 1 11 16,0 1-5-16,0 0-32 15,-1 0-10-15,0 0-13 16,0 0 0-16,-14-1 3 16,-10 1 1-16,-27 0-2 15,24 1-3-15,-9 4-10 16,0 0-1-16,-12 0-1 16,0 7 0-16,0 4 0 15,-1 1-2-15,4 2-5 16,-2 1-4-16,8 9-13 15,1 7-9-15,9 11-4 16,9-1 0-16,6 4 7 16,6 0 4-16,5 4 5 0,2-5 1 15,3 0 5-15,6-8 1 16,6-7 1-16,3-1 0 16,7-10-1-16,5-1 0 15,4-10 3-15,-1-5 2 16,5-4 2-16,-2-5 2 15,2-6 4-15,1-2 1 16,-1-9 1-16,-2 3-2 0,-4-5-2 16,-3 1-3-16,-9 17-1 15,2-2 0-15,-5-10-3 16,-4 0-1-16,1-14 1 16,-5 3 0-16,-5 14 3 15,2 1 1-15,1 5 5 16,-3 3 2-16,1 3 10 15,-2-2 3-15,-1 2 3 16,0 0-4-16,0 0-12 16,6 2-5-16,15 9-23 15,28 27-23-15,-26-32-105 16,0-6-103-16,9-14 156 16</inkml:trace>
  <inkml:trace contextRef="#ctx0" brushRef="#br0" timeOffset="-2662.021">17281 18463 1034 0,'0'22'467'0,"-3"-7"-216"16,2-15-169-16,0 0-46 0,-1 0-36 15,2-1 0-15,0 0 11 16,1-5 3-16,7-22 6 16,4-19 0-16,-10 3-7 15,0-10-3-15,-1-21-8 16,2-24-1-16,4 3-10 15,-3-5-9-15,4 1-10 16,3 12 0-16,0 19 9 16,1 18 9-16,0 27 10 15,-1 9 7-15,1 15 17 16,3 2 2-16,6 13-1 16,3 4-14-16,3 5-29 15,-1 5-15-15,-1 14-28 16,0 8-11-16,0 8-11 15,1 1 0-15,-1-5 24 16,-2 2 16-16,-3-9 26 16,-1-5 13-16,-3-12 14 15,1-11 7-15,-5-12 5 0,-4 0 1 16,3-11-9-16,0 0-2 16,3-5 2-16,3-5 3 15,-3-4 7-15,1-4 2 16,-4-7-8-16,-1-5-3 15,-2-7-9-15,-3-2-3 16,-1-7-2-16,-2-3 0 0,0-6 3 16,-2-1 2-16,-4 6 14 15,2 6 8-15,-2 5 17 16,4 6 5-16,-1 3 0 16,1 6 0-16,1 13-4 15,-1 6 1-15,0 7 4 16,2 2 6-16,4 3-8 15,5 6-7-15,6 8-18 16,2 5-9-16,5 12-3 16,2 5 1-16,5 7 6 15,2 7 1-15,1 10 3 16,-3 0-3-16,-2 8-5 16,-1-8-3-16,-6-6-8 15,-3-1-4-15,-5-6-13 16,-3-2-12-16,-4-8-39 15,-2-3-24-15,-4-16-86 0,2-9 107 16</inkml:trace>
  <inkml:trace contextRef="#ctx0" brushRef="#br0" timeOffset="-2117.218">19296 17542 1125 0,'5'0'410'0,"-4"1"-328"16,-1-3-68-16,0 1-11 16,0 0 31-16,0-1 57 15,0 2 20-15,-1 0 2 16,-1 0-19-16,1 0-42 16,-14 2-16-16,-16 3-8 15,-35 3-4-15,17 2-7 16,-5 0-4-16,-6 5-2 0,1 3 2 15,13 6-1 1,8 0-1-16,8 1-5 0,2 10-5 16,7 11-3-16,3 3-1 15,7 8 3-15,3-2 3 16,7-4 4-16,5 1-1 16,5-4-3-16,8-1-2 15,11-7-3 1,7-2-2-16,5 0-4 0,4-6-7 15,2-10-29-15,-5-12-12 0,2-18-31 16,-4-9-13-16,-5-15-11 16,-1-3-25-1,4-5-88-15,2-6-67 0,8-6 178 16</inkml:trace>
  <inkml:trace contextRef="#ctx0" brushRef="#br0" timeOffset="-1521.955">19868 17788 884 0,'1'0'444'0,"-1"1"-135"16,-1-1-174-16,1 0-127 0,0 0 11 15,0 0 33-15,0 0 12 16,-1 0 15-16,-1 0-13 16,1 0-33-16,0 0-10 15,-15 0-14-15,-39 3 1 16,18 4 0-16,-2 0 1 16,6 8 1-16,0 2-1 15,7 3-1-15,5-2 0 16,-2 1-4-16,5-2-2 15,2 4-8-15,2-2-4 0,4 6-9 16,3-1-4-16,7-1 0 16,2 0 0-16,9-8 5 15,0 2 4-15,5-2 0 16,3-8-1-16,3-2 0 16,0-4 0-16,1-10 1 15,-4 1 3-15,-2-6 0 16,1-3-1-16,-4-4 3 15,-1-1 0-15,-3-2 7 16,-5-1 5-16,0 6 7 16,-4 4 2-16,-1 8 9 15,1 3 5-15,-1 4 10 16,0-1 1-16,0 1-6 16,0 0-9-16,0 0-23 15,4 11-6-15,7 19-9 16,18 45 0-16,-13-35-8 0,-3-1-11 15,-3-9-42-15,-2-9-30 16,-2-13-220-16,0-8 216 16</inkml:trace>
  <inkml:trace contextRef="#ctx0" brushRef="#br0" timeOffset="-948.55">20064 17670 954 0,'4'0'447'0,"0"3"-199"15,-2-1-86-15,-2-2-119 16,-1 0-9-16,0 4-11 15,-3 26 1-15,-1 42-1 16,1-27-6-16,2-4-13 16,1-4-9-16,1-8-21 15,-4-4-14-15,4-2-23 16,0-4-4-16,0-8-3 16,2 2 12-16,0-8 26 15,-2-3 8-15,0-1 22 16,0-2 2-16,0 0 8 0,0 0 4 15,0 1 4-15,0-2 0 16,0 1-2-16,0 0-3 16,0 0-4-16,-2-19-1 15,-3-38-3-15,1 28-1 16,0-11-1-16,2-4-1 16,-2-5 5-16,0-1 7 15,2 13 16-15,-2 3 10 16,7 5 15-16,2 5 5 0,1 2 0 15,1 7-1-15,-2 5-1 16,1 3-3-16,3 6-6 31,6-2-6-31,3 9-16 0,2 0-8 0,-3 8-15 16,3 5-8-16,-3 0-29 16,1 3-13-16,-6-4-51 15,-4-3-35-15,0-4 86 16</inkml:trace>
  <inkml:trace contextRef="#ctx0" brushRef="#br0" timeOffset="-244.432">20729 17434 1253 0,'1'1'482'0,"-1"0"-296"16,1-1-174-16,-2 0-14 15,1 0 7-15,0 0 5 16,0 0 8-16,0 0 0 0,0 0 0 15,0 0-1-15,0 0 1 16,0 0 2-16,0 0 1 16,0 0 4-16,0 1 7 15,0 5 3-15,-1 0 4 16,-4 4 1-16,-3 0-1 16,-36 33-2-16,27-26-6 15,0-5-7-15,0 4-11 16,4 0-5-16,-2-3-8 15,0 5-2-15,2 0-6 16,1 0-4-16,2 0-2 16,1 1 0-16,4-4 2 15,4-1 0-15,1 1 1 16,0 0 2-16,6 2 5 16,1 0 2-16,5 1 4 0,3 1 3 15,2 0 1-15,0 3 0 16,4-7-1-16,0-4-3 15,2-1-1-15,2-1-1 16,2 1 0-16,4 0 0 16,1 5 0-16,0 0 0 15,-2 4 1-15,-2 0-1 16,-6 1-2-16,0-2-2 16,-5-2-4-16,-3 1-2 0,-4-2 1 15,1 2 1-15,-6-1 3 16,-5 2 2-16,-9 3 3 31,-15-2 0-31,-11 12 2 0,-13 1-1 0,-18 8-1 16,-5 1-2-16,-12-2-17 15,-3-22-7-15,-7-37 16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4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413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08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59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959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57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95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28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87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82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0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517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567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724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362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74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9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95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05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63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522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22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38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807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322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040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785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289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021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431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476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030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30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666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21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9726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8750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350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01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756a210c2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756a210c2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8181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756a210c2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3756a210c2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9936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756a210c2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756a210c2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5914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756a210c2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756a210c2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472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756a210c2_0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756a210c2_0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83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934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756a210c2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756a210c2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654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756a210c2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756a210c2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2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756a210c2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3756a210c2_0_1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198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756a210c2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3756a210c2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36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7609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756a210c2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756a210c2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911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756a210c2_0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3756a210c2_0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500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756a210c2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3756a210c2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4272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756a210c2_0_1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3756a210c2_0_1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2074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756a210c2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3756a210c2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347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869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756a210c2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756a210c2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1008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756a210c2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756a210c2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4559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756a210c2_0_1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756a210c2_0_1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6807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756a210c2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756a210c2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2120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3756a210c2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3756a210c2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8064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756a210c2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3756a210c2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7581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756a210c2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3756a210c2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1465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3756a210c2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3756a210c2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694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756a210c2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756a210c2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9750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756a210c2_0_1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756a210c2_0_1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831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015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756a210c2_0_1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756a210c2_0_1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1676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756a210c2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756a210c2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046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3768f206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3768f206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0691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756a210c2_0_1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756a210c2_0_1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8062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756a210c2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756a210c2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5917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756a210c2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3756a210c2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7750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3756a210c2_0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3756a210c2_0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3282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3756a210c2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3756a210c2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05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3659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3756a210c2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3756a210c2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2831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3756a210c2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3756a210c2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883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756a210c2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756a210c2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9820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3756a210c2_0_1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3756a210c2_0_1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45213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3756a210c2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3756a210c2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34926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3756a210c2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3756a210c2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266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756a210c2_0_1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3756a210c2_0_1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4653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3756a210c2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3756a210c2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8657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3756a210c2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3756a210c2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94816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3756a210c2_0_1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3756a210c2_0_1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065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98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5950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363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customXml" Target="../ink/ink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customXml" Target="../ink/ink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customXml" Target="../ink/ink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5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g"/><Relationship Id="rId4" Type="http://schemas.openxmlformats.org/officeDocument/2006/relationships/image" Target="../media/image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customXml" Target="../ink/ink6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7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g"/><Relationship Id="rId4" Type="http://schemas.openxmlformats.org/officeDocument/2006/relationships/image" Target="../media/image5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customXml" Target="../ink/ink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g"/><Relationship Id="rId4" Type="http://schemas.openxmlformats.org/officeDocument/2006/relationships/image" Target="../media/image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jpg"/><Relationship Id="rId4" Type="http://schemas.openxmlformats.org/officeDocument/2006/relationships/image" Target="../media/image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jp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Filters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#6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b="1" dirty="0"/>
              <a:t>2.1 Create your box filter</a:t>
            </a:r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make_box_filter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(int w)</a:t>
            </a:r>
          </a:p>
          <a:p>
            <a:pPr marL="457200" lvl="1" indent="0">
              <a:buNone/>
            </a:pPr>
            <a:endParaRPr lang="en-US" sz="2200" dirty="0">
              <a:solidFill>
                <a:srgbClr val="C00000"/>
              </a:solidFill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sz="2500" dirty="0"/>
              <a:t>We will only use </a:t>
            </a:r>
            <a:r>
              <a:rPr lang="en-US" sz="2500" b="1" dirty="0"/>
              <a:t>square box filters</a:t>
            </a:r>
            <a:r>
              <a:rPr lang="en-US" sz="2500" dirty="0"/>
              <a:t>, so just make your filter w x w</a:t>
            </a:r>
            <a:r>
              <a:rPr lang="en-US" sz="2500" dirty="0">
                <a:ea typeface="Consolas" charset="0"/>
                <a:cs typeface="Consolas" charset="0"/>
              </a:rPr>
              <a:t>.</a:t>
            </a:r>
          </a:p>
          <a:p>
            <a:pPr lvl="1">
              <a:buFontTx/>
              <a:buChar char="-"/>
            </a:pPr>
            <a:r>
              <a:rPr lang="en-US" sz="2200" dirty="0"/>
              <a:t>Change the </a:t>
            </a:r>
            <a:r>
              <a:rPr lang="en-US" sz="2200" dirty="0" err="1">
                <a:latin typeface="Consolas" panose="020B0609020204030204" pitchFamily="49" charset="0"/>
                <a:cs typeface="Consolas" panose="020B0609020204030204" pitchFamily="49" charset="0"/>
              </a:rPr>
              <a:t>make_image</a:t>
            </a:r>
            <a:r>
              <a:rPr lang="en-US" sz="2200" dirty="0"/>
              <a:t> arguments</a:t>
            </a:r>
          </a:p>
          <a:p>
            <a:pPr lvl="2">
              <a:buFontTx/>
              <a:buChar char="-"/>
            </a:pPr>
            <a:r>
              <a:rPr lang="en-US" sz="1800" dirty="0"/>
              <a:t>image of width = height = w </a:t>
            </a:r>
          </a:p>
          <a:p>
            <a:pPr lvl="2">
              <a:buFontTx/>
              <a:buChar char="-"/>
            </a:pPr>
            <a:r>
              <a:rPr lang="en-US" sz="1800" dirty="0"/>
              <a:t>number of channels = 1</a:t>
            </a:r>
          </a:p>
          <a:p>
            <a:pPr lvl="2">
              <a:buFontTx/>
              <a:buChar char="-"/>
            </a:pPr>
            <a:r>
              <a:rPr lang="en-US" sz="1800" dirty="0"/>
              <a:t>all entries equal to 1. </a:t>
            </a:r>
          </a:p>
          <a:p>
            <a:pPr marL="457200" lvl="1" indent="0">
              <a:buNone/>
            </a:pPr>
            <a:r>
              <a:rPr lang="en-US" sz="2200" dirty="0"/>
              <a:t>- Then use </a:t>
            </a: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l1_normalize</a:t>
            </a:r>
            <a:r>
              <a:rPr lang="en-US" sz="2200" dirty="0">
                <a:cs typeface="Consolas" panose="020B0609020204030204" pitchFamily="49" charset="0"/>
              </a:rPr>
              <a:t> </a:t>
            </a:r>
            <a:r>
              <a:rPr lang="en-US" sz="2200" dirty="0"/>
              <a:t>to </a:t>
            </a:r>
            <a:r>
              <a:rPr lang="en-US" sz="2200" b="1" dirty="0"/>
              <a:t>normalize</a:t>
            </a:r>
            <a:r>
              <a:rPr lang="en-US" sz="2200" dirty="0"/>
              <a:t> your filter.</a:t>
            </a:r>
            <a:endParaRPr lang="en-US" sz="2200" dirty="0"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AD62E2A-FA81-4F69-B21D-DA0E96D4D586}"/>
                  </a:ext>
                </a:extLst>
              </p14:cNvPr>
              <p14:cNvContentPartPr/>
              <p14:nvPr/>
            </p14:nvContentPartPr>
            <p14:xfrm>
              <a:off x="5864400" y="1260720"/>
              <a:ext cx="2419200" cy="1044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AD62E2A-FA81-4F69-B21D-DA0E96D4D5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55040" y="1251360"/>
                <a:ext cx="2437920" cy="106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80970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Test your code:</a:t>
            </a:r>
          </a:p>
          <a:p>
            <a:pPr lvl="1"/>
            <a:r>
              <a:rPr lang="en-US" sz="2700" dirty="0"/>
              <a:t>Use command </a:t>
            </a:r>
            <a:r>
              <a:rPr lang="en-US" sz="22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./main test hw1</a:t>
            </a:r>
            <a:r>
              <a:rPr lang="en-US" sz="2700" dirty="0"/>
              <a:t> to make sure your functions pass the tests.</a:t>
            </a:r>
          </a:p>
          <a:p>
            <a:pPr lvl="1"/>
            <a:r>
              <a:rPr lang="en-US" sz="2700" dirty="0"/>
              <a:t>Use python </a:t>
            </a:r>
            <a:r>
              <a:rPr lang="en-US" sz="24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tryhw1.py</a:t>
            </a:r>
            <a:r>
              <a:rPr lang="en-US" sz="2700" dirty="0"/>
              <a:t> to check out output images.</a:t>
            </a:r>
          </a:p>
          <a:p>
            <a:pPr marL="914400" lvl="2" indent="0">
              <a:buNone/>
            </a:pPr>
            <a:endParaRPr lang="en-US" sz="1800" dirty="0">
              <a:ea typeface="Calibri" charset="0"/>
              <a:cs typeface="Calibri" charset="0"/>
            </a:endParaRPr>
          </a:p>
          <a:p>
            <a:r>
              <a:rPr lang="en-US" b="1" dirty="0"/>
              <a:t>Turn it in:</a:t>
            </a:r>
          </a:p>
          <a:p>
            <a:pPr lvl="1"/>
            <a:r>
              <a:rPr lang="en-US" sz="2700" dirty="0"/>
              <a:t>Turn in your </a:t>
            </a:r>
            <a:r>
              <a:rPr lang="en-US" sz="24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resize_image.c</a:t>
            </a:r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(including </a:t>
            </a:r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l1_normalize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and </a:t>
            </a:r>
            <a:r>
              <a:rPr lang="en-US" sz="24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make_box_filter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2400" dirty="0">
                <a:cs typeface="Simplified Arabic Fixed" panose="02070309020205020404" pitchFamily="49" charset="-78"/>
              </a:rPr>
              <a:t> </a:t>
            </a:r>
            <a:r>
              <a:rPr lang="en-US" sz="2700" dirty="0"/>
              <a:t>on canvas under Homework 1. </a:t>
            </a:r>
          </a:p>
          <a:p>
            <a:pPr lvl="1"/>
            <a:r>
              <a:rPr lang="en-US" sz="2700" dirty="0"/>
              <a:t>Save </a:t>
            </a:r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l1_normalize</a:t>
            </a:r>
            <a:r>
              <a:rPr lang="en-US" sz="2400" dirty="0"/>
              <a:t> </a:t>
            </a:r>
            <a:r>
              <a:rPr lang="en-US" sz="2700" dirty="0"/>
              <a:t>and</a:t>
            </a:r>
            <a:r>
              <a:rPr lang="en-US" sz="2400" dirty="0"/>
              <a:t> </a:t>
            </a:r>
            <a:r>
              <a:rPr lang="en-US" sz="24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make_box_filter</a:t>
            </a:r>
            <a:r>
              <a:rPr lang="en-US" sz="2400" dirty="0"/>
              <a:t> </a:t>
            </a:r>
            <a:r>
              <a:rPr lang="en-US" sz="2700" dirty="0"/>
              <a:t>for your next assignment. You will need them. </a:t>
            </a:r>
          </a:p>
          <a:p>
            <a:pPr marL="457200" lvl="1" indent="0">
              <a:buNone/>
            </a:pPr>
            <a:endParaRPr lang="en-US" sz="2200" dirty="0">
              <a:ea typeface="Calibri" charset="0"/>
              <a:cs typeface="Calibri" charset="0"/>
            </a:endParaRPr>
          </a:p>
          <a:p>
            <a:pPr lvl="2"/>
            <a:endParaRPr lang="en-US" sz="1800" dirty="0">
              <a:ea typeface="Calibri" charset="0"/>
              <a:cs typeface="Calibri" charset="0"/>
            </a:endParaRPr>
          </a:p>
          <a:p>
            <a:pPr marL="914400" lvl="2" indent="0">
              <a:buNone/>
            </a:pPr>
            <a:endParaRPr lang="en-US" sz="1800" dirty="0">
              <a:ea typeface="Calibri" charset="0"/>
              <a:cs typeface="Calibri" charset="0"/>
            </a:endParaRPr>
          </a:p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F6556C-D2C2-4D2C-A90E-B4E9A03A915F}"/>
                  </a:ext>
                </a:extLst>
              </p14:cNvPr>
              <p14:cNvContentPartPr/>
              <p14:nvPr/>
            </p14:nvContentPartPr>
            <p14:xfrm>
              <a:off x="628560" y="4601520"/>
              <a:ext cx="392040" cy="3016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F6556C-D2C2-4D2C-A90E-B4E9A03A91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9200" y="4592160"/>
                <a:ext cx="410760" cy="32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3648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3396F2-2B83-41DE-99C0-246F034E4215}"/>
                  </a:ext>
                </a:extLst>
              </p14:cNvPr>
              <p14:cNvContentPartPr/>
              <p14:nvPr/>
            </p14:nvContentPartPr>
            <p14:xfrm>
              <a:off x="7160760" y="3049920"/>
              <a:ext cx="1169280" cy="1269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3396F2-2B83-41DE-99C0-246F034E42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51400" y="3040560"/>
                <a:ext cx="1188000" cy="1287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LOOK AT HOW MUCH BETTER</a:t>
            </a:r>
            <a:endParaRPr/>
          </a:p>
        </p:txBody>
      </p:sp>
      <p:sp>
        <p:nvSpPr>
          <p:cNvPr id="949" name="Google Shape;949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0" name="Google Shape;95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Google Shape;95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</a:t>
            </a:r>
            <a:endParaRPr/>
          </a:p>
        </p:txBody>
      </p:sp>
      <p:sp>
        <p:nvSpPr>
          <p:cNvPr id="957" name="Google Shape;957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8" name="Google Shape;95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20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65" name="Google Shape;965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66" name="Google Shape;96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1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68" name="Google Shape;96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74" name="Google Shape;974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75" name="Google Shape;97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613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5000" y="1783825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388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8" name="Google Shape;978;p122"/>
          <p:cNvCxnSpPr/>
          <p:nvPr/>
        </p:nvCxnSpPr>
        <p:spPr>
          <a:xfrm flipH="1">
            <a:off x="3158700" y="3904225"/>
            <a:ext cx="736200" cy="7734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9" name="Google Shape;979;p122"/>
          <p:cNvCxnSpPr/>
          <p:nvPr/>
        </p:nvCxnSpPr>
        <p:spPr>
          <a:xfrm>
            <a:off x="5128175" y="3950800"/>
            <a:ext cx="804300" cy="804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0" name="Google Shape;980;p122"/>
          <p:cNvSpPr txBox="1"/>
          <p:nvPr/>
        </p:nvSpPr>
        <p:spPr>
          <a:xfrm rot="-2521793">
            <a:off x="3431723" y="3714689"/>
            <a:ext cx="479001" cy="10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sz="48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1" name="Google Shape;981;p122"/>
          <p:cNvSpPr txBox="1"/>
          <p:nvPr/>
        </p:nvSpPr>
        <p:spPr>
          <a:xfrm>
            <a:off x="9226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“interpolation”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82" name="Google Shape;982;p122"/>
          <p:cNvSpPr txBox="1"/>
          <p:nvPr/>
        </p:nvSpPr>
        <p:spPr>
          <a:xfrm>
            <a:off x="62498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averaging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83" name="Google Shape;983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6800" y="3832950"/>
            <a:ext cx="467050" cy="4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</a:t>
            </a:r>
            <a:endParaRPr/>
          </a:p>
        </p:txBody>
      </p:sp>
      <p:sp>
        <p:nvSpPr>
          <p:cNvPr id="989" name="Google Shape;98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0" name="Google Shape;99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926914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997" name="Google Shape;99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8" name="Google Shape;99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1005" name="Google Shape;1005;p12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06" name="Google Shape;1006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639" y="2207314"/>
            <a:ext cx="4886725" cy="244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Call this operation “</a:t>
            </a:r>
            <a:r>
              <a:rPr lang="en" i="1"/>
              <a:t>convolution</a:t>
            </a:r>
            <a:r>
              <a:rPr lang="en"/>
              <a:t>”</a:t>
            </a:r>
            <a:endParaRPr/>
          </a:p>
        </p:txBody>
      </p:sp>
      <p:sp>
        <p:nvSpPr>
          <p:cNvPr id="1012" name="Google Shape;1012;p1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13" name="Google Shape;1013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26"/>
          <p:cNvSpPr txBox="1"/>
          <p:nvPr/>
        </p:nvSpPr>
        <p:spPr>
          <a:xfrm>
            <a:off x="1453600" y="18542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Filter</a:t>
            </a: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 or </a:t>
            </a:r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kernel</a:t>
            </a:r>
            <a:endParaRPr sz="2400" i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884800"/>
            <a:ext cx="8797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multiplying an image section by a filter is actually called “correlation” and convolution</a:t>
            </a:r>
          </a:p>
          <a:p>
            <a:r>
              <a:rPr lang="en-US" dirty="0">
                <a:solidFill>
                  <a:srgbClr val="0000FF"/>
                </a:solidFill>
              </a:rPr>
              <a:t>Involves inverting the filter first, but since our filters are generally symmetric, we call</a:t>
            </a:r>
          </a:p>
          <a:p>
            <a:r>
              <a:rPr lang="en-US" dirty="0">
                <a:solidFill>
                  <a:srgbClr val="0000FF"/>
                </a:solidFill>
              </a:rPr>
              <a:t>Everything convolution. This is what all computer vision people do.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CB3541-6348-4EE8-B374-2F9C12DF9C58}"/>
                  </a:ext>
                </a:extLst>
              </p14:cNvPr>
              <p14:cNvContentPartPr/>
              <p14:nvPr/>
            </p14:nvContentPartPr>
            <p14:xfrm>
              <a:off x="6429240" y="6184440"/>
              <a:ext cx="1018440" cy="52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CB3541-6348-4EE8-B374-2F9C12DF9C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19880" y="6175080"/>
                <a:ext cx="1037160" cy="70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20" name="Google Shape;1020;p12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1" name="Google Shape;102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14"/>
            <a:ext cx="7445950" cy="37229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DDA6411-F3C3-4AED-B90F-19D8AB4498A9}"/>
                  </a:ext>
                </a:extLst>
              </p14:cNvPr>
              <p14:cNvContentPartPr/>
              <p14:nvPr/>
            </p14:nvContentPartPr>
            <p14:xfrm>
              <a:off x="2028240" y="5298480"/>
              <a:ext cx="3483360" cy="916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DDA6411-F3C3-4AED-B90F-19D8AB4498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18880" y="5289120"/>
                <a:ext cx="3502080" cy="935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8" name="Google Shape;102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26" y="1622125"/>
            <a:ext cx="8525349" cy="426267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2F10D3D-5B6E-4E7A-BC64-403C1C3323B8}"/>
                  </a:ext>
                </a:extLst>
              </p14:cNvPr>
              <p14:cNvContentPartPr/>
              <p14:nvPr/>
            </p14:nvContentPartPr>
            <p14:xfrm>
              <a:off x="5245200" y="1040760"/>
              <a:ext cx="2916360" cy="1645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2F10D3D-5B6E-4E7A-BC64-403C1C3323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5840" y="1031400"/>
                <a:ext cx="2935080" cy="1664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34" name="Google Shape;1034;p1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35" name="Google Shape;1035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37" name="Google Shape;1037;p129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This is called box filter</a:t>
            </a:r>
            <a:endParaRPr/>
          </a:p>
        </p:txBody>
      </p:sp>
      <p:sp>
        <p:nvSpPr>
          <p:cNvPr id="1043" name="Google Shape;1043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44" name="Google Shape;104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46" name="Google Shape;1046;p130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47" name="Google Shape;1047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8" name="Google Shape;1048;p130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9" name="Google Shape;1049;p130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0" name="Google Shape;1050;p130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9136F70-8AB5-498F-8CF7-816AF3648466}"/>
                  </a:ext>
                </a:extLst>
              </p14:cNvPr>
              <p14:cNvContentPartPr/>
              <p14:nvPr/>
            </p14:nvContentPartPr>
            <p14:xfrm>
              <a:off x="5941800" y="2793960"/>
              <a:ext cx="2461320" cy="589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9136F70-8AB5-498F-8CF7-816AF36484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32440" y="2784600"/>
                <a:ext cx="2480040" cy="608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56" name="Google Shape;1056;p1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57" name="Google Shape;105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59" name="Google Shape;1059;p131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60" name="Google Shape;1060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p131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2" name="Google Shape;1062;p131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3" name="Google Shape;1063;p131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69" name="Google Shape;1069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70" name="Google Shape;1070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72" name="Google Shape;1072;p132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73" name="Google Shape;1073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32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5" name="Google Shape;1075;p132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6" name="Google Shape;1076;p132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Now we resize our smoothed image</a:t>
            </a:r>
            <a:endParaRPr/>
          </a:p>
        </p:txBody>
      </p:sp>
      <p:sp>
        <p:nvSpPr>
          <p:cNvPr id="1082" name="Google Shape;1082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3" name="Google Shape;1083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093" y="1622118"/>
            <a:ext cx="3287975" cy="3287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4" name="Google Shape;1084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13" y="1622126"/>
            <a:ext cx="3287963" cy="328796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5" name="Google Shape;1085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5175" y="3377225"/>
            <a:ext cx="609600" cy="6096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86" name="Google Shape;1086;p133"/>
          <p:cNvCxnSpPr/>
          <p:nvPr/>
        </p:nvCxnSpPr>
        <p:spPr>
          <a:xfrm>
            <a:off x="7390475" y="2599700"/>
            <a:ext cx="716100" cy="4845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7" name="Google Shape;1087;p133"/>
          <p:cNvCxnSpPr/>
          <p:nvPr/>
        </p:nvCxnSpPr>
        <p:spPr>
          <a:xfrm>
            <a:off x="3359125" y="3186750"/>
            <a:ext cx="8433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So much better!</a:t>
            </a:r>
            <a:endParaRPr/>
          </a:p>
        </p:txBody>
      </p:sp>
      <p:sp>
        <p:nvSpPr>
          <p:cNvPr id="1093" name="Google Shape;1093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94" name="Google Shape;109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51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0" name="Google Shape;1100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01" name="Google Shape;110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3938" y="652276"/>
            <a:ext cx="12111875" cy="121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9" name="Google Shape;1109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0" name="Google Shape;1110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36"/>
          <p:cNvSpPr/>
          <p:nvPr/>
        </p:nvSpPr>
        <p:spPr>
          <a:xfrm>
            <a:off x="5413725" y="1622125"/>
            <a:ext cx="3360000" cy="2515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2" name="Google Shape;1112;p136"/>
          <p:cNvSpPr/>
          <p:nvPr/>
        </p:nvSpPr>
        <p:spPr>
          <a:xfrm>
            <a:off x="4457275" y="3932175"/>
            <a:ext cx="779400" cy="78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18" name="Google Shape;1118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137"/>
          <p:cNvGrpSpPr/>
          <p:nvPr/>
        </p:nvGrpSpPr>
        <p:grpSpPr>
          <a:xfrm>
            <a:off x="4028700" y="2258475"/>
            <a:ext cx="1086600" cy="1086600"/>
            <a:chOff x="4028700" y="1401225"/>
            <a:chExt cx="1086600" cy="1086600"/>
          </a:xfrm>
        </p:grpSpPr>
        <p:sp>
          <p:nvSpPr>
            <p:cNvPr id="1122" name="Google Shape;1122;p137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137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29" name="Google Shape;1129;p1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30" name="Google Shape;1130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38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32" name="Google Shape;1132;p138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138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138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5" name="Google Shape;1135;p138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138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37" name="Google Shape;1137;p138"/>
          <p:cNvGrpSpPr/>
          <p:nvPr/>
        </p:nvGrpSpPr>
        <p:grpSpPr>
          <a:xfrm>
            <a:off x="2031925" y="2216300"/>
            <a:ext cx="1086600" cy="1086600"/>
            <a:chOff x="4028700" y="1401225"/>
            <a:chExt cx="1086600" cy="1086600"/>
          </a:xfrm>
        </p:grpSpPr>
        <p:sp>
          <p:nvSpPr>
            <p:cNvPr id="1138" name="Google Shape;1138;p138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138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45" name="Google Shape;1145;p1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6" name="Google Shape;114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39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48" name="Google Shape;1148;p139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139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139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139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139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3" name="Google Shape;1153;p139"/>
          <p:cNvGrpSpPr/>
          <p:nvPr/>
        </p:nvGrpSpPr>
        <p:grpSpPr>
          <a:xfrm>
            <a:off x="1955725" y="2216300"/>
            <a:ext cx="1086600" cy="1086600"/>
            <a:chOff x="4028700" y="1401225"/>
            <a:chExt cx="1086600" cy="1086600"/>
          </a:xfrm>
        </p:grpSpPr>
        <p:sp>
          <p:nvSpPr>
            <p:cNvPr id="1154" name="Google Shape;1154;p139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139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61" name="Google Shape;1161;p1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62" name="Google Shape;1162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40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64" name="Google Shape;1164;p140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5" name="Google Shape;1165;p140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6" name="Google Shape;1166;p140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140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8" name="Google Shape;1168;p140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69" name="Google Shape;1169;p140"/>
          <p:cNvGrpSpPr/>
          <p:nvPr/>
        </p:nvGrpSpPr>
        <p:grpSpPr>
          <a:xfrm>
            <a:off x="1879525" y="2216300"/>
            <a:ext cx="1086600" cy="1086600"/>
            <a:chOff x="4028700" y="1401225"/>
            <a:chExt cx="1086600" cy="1086600"/>
          </a:xfrm>
        </p:grpSpPr>
        <p:sp>
          <p:nvSpPr>
            <p:cNvPr id="1170" name="Google Shape;1170;p140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140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want a smoothly weighted kernel</a:t>
            </a:r>
            <a:endParaRPr/>
          </a:p>
        </p:txBody>
      </p:sp>
      <p:sp>
        <p:nvSpPr>
          <p:cNvPr id="1177" name="Google Shape;1177;p1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78" name="Google Shape;1178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Gaussians</a:t>
            </a:r>
            <a:endParaRPr/>
          </a:p>
        </p:txBody>
      </p:sp>
      <p:sp>
        <p:nvSpPr>
          <p:cNvPr id="1188" name="Google Shape;1188;p1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89" name="Google Shape;118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301" y="1926926"/>
            <a:ext cx="5191399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3251" y="2426775"/>
            <a:ext cx="1628775" cy="533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3D6AC0E-34D0-4D10-908F-91C185DDC703}"/>
                  </a:ext>
                </a:extLst>
              </p14:cNvPr>
              <p14:cNvContentPartPr/>
              <p14:nvPr/>
            </p14:nvContentPartPr>
            <p14:xfrm>
              <a:off x="875160" y="2203920"/>
              <a:ext cx="7529040" cy="1103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3D6AC0E-34D0-4D10-908F-91C185DDC7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5800" y="2194560"/>
                <a:ext cx="7547760" cy="1122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Google Shape;119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687114"/>
            <a:ext cx="3950374" cy="296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2d Gaussian</a:t>
            </a:r>
            <a:endParaRPr/>
          </a:p>
        </p:txBody>
      </p:sp>
      <p:sp>
        <p:nvSpPr>
          <p:cNvPr id="1197" name="Google Shape;1197;p1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98" name="Google Shape;1198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038" y="1718625"/>
            <a:ext cx="1823900" cy="48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888" y="1622126"/>
            <a:ext cx="4027775" cy="40277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6DFE3B-E915-40D9-94F1-85548B60E836}"/>
                  </a:ext>
                </a:extLst>
              </p14:cNvPr>
              <p14:cNvContentPartPr/>
              <p14:nvPr/>
            </p14:nvContentPartPr>
            <p14:xfrm>
              <a:off x="186840" y="1842480"/>
              <a:ext cx="358560" cy="330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6DFE3B-E915-40D9-94F1-85548B60E8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7480" y="1833120"/>
                <a:ext cx="377280" cy="349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05" name="Google Shape;1205;p1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06" name="Google Shape;1206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210" y="2824151"/>
            <a:ext cx="991575" cy="9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75" y="2076175"/>
            <a:ext cx="2705650" cy="27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8853" y="1967112"/>
            <a:ext cx="2705650" cy="27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44"/>
          <p:cNvSpPr txBox="1"/>
          <p:nvPr/>
        </p:nvSpPr>
        <p:spPr>
          <a:xfrm>
            <a:off x="3063125" y="2725500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*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10" name="Google Shape;1210;p144"/>
          <p:cNvSpPr txBox="1"/>
          <p:nvPr/>
        </p:nvSpPr>
        <p:spPr>
          <a:xfrm>
            <a:off x="5284100" y="2408725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=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16" name="Google Shape;1216;p1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7" name="Google Shape;121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751" y="1622114"/>
            <a:ext cx="4027748" cy="40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0" y="1622113"/>
            <a:ext cx="4027750" cy="40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24" name="Google Shape;1224;p1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25" name="Google Shape;1225;p146"/>
          <p:cNvPicPr preferRelativeResize="0"/>
          <p:nvPr/>
        </p:nvPicPr>
        <p:blipFill rotWithShape="1">
          <a:blip r:embed="rId3">
            <a:alphaModFix/>
          </a:blip>
          <a:srcRect l="50072" t="10212" r="25512" b="65371"/>
          <a:stretch/>
        </p:blipFill>
        <p:spPr>
          <a:xfrm>
            <a:off x="4651826" y="1622151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46"/>
          <p:cNvPicPr preferRelativeResize="0"/>
          <p:nvPr/>
        </p:nvPicPr>
        <p:blipFill rotWithShape="1">
          <a:blip r:embed="rId4">
            <a:alphaModFix/>
          </a:blip>
          <a:srcRect l="50074" t="9981" r="25509" b="65602"/>
          <a:stretch/>
        </p:blipFill>
        <p:spPr>
          <a:xfrm>
            <a:off x="229490" y="1622157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32044-FBF0-4C31-9AF8-E764C4EFB191}"/>
              </a:ext>
            </a:extLst>
          </p:cNvPr>
          <p:cNvSpPr txBox="1"/>
          <p:nvPr/>
        </p:nvSpPr>
        <p:spPr>
          <a:xfrm>
            <a:off x="1420599" y="5918698"/>
            <a:ext cx="789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Box Filtered                                                            Gaussian Filtered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46" name="Google Shape;1246;p1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7" name="Google Shape;1247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53" name="Google Shape;1253;p1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54" name="Google Shape;1254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B030CF0-5A56-4655-95B5-600EEFDF856A}"/>
                  </a:ext>
                </a:extLst>
              </p14:cNvPr>
              <p14:cNvContentPartPr/>
              <p14:nvPr/>
            </p14:nvContentPartPr>
            <p14:xfrm>
              <a:off x="4226760" y="4510440"/>
              <a:ext cx="700200" cy="411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B030CF0-5A56-4655-95B5-600EEFDF85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7400" y="4501080"/>
                <a:ext cx="718920" cy="430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60" name="Google Shape;1260;p1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1" name="Google Shape;1261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Highpass Kernel: finds edges</a:t>
            </a:r>
            <a:br>
              <a:rPr lang="en" dirty="0"/>
            </a:br>
            <a:r>
              <a:rPr lang="en" dirty="0"/>
              <a:t>(applied to the graytone image!)</a:t>
            </a:r>
            <a:endParaRPr dirty="0"/>
          </a:p>
        </p:txBody>
      </p:sp>
      <p:sp>
        <p:nvSpPr>
          <p:cNvPr id="1268" name="Google Shape;1268;p1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9" name="Google Shape;1269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pic>
        <p:nvPicPr>
          <p:cNvPr id="1277" name="Google Shape;1277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79" name="Google Shape;1279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Identity Kernel: Does nothing!</a:t>
            </a:r>
            <a:endParaRPr/>
          </a:p>
        </p:txBody>
      </p:sp>
      <p:pic>
        <p:nvPicPr>
          <p:cNvPr id="1285" name="Google Shape;1285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87" name="Google Shape;1287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Google Shape;129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5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95" name="Google Shape;1295;p15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6" name="Google Shape;1296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5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Sharpen Kernel: sharpens!</a:t>
            </a:r>
            <a:br>
              <a:rPr lang="en" dirty="0"/>
            </a:br>
            <a:r>
              <a:rPr lang="en" dirty="0"/>
              <a:t>(applied to all three bands)</a:t>
            </a:r>
            <a:endParaRPr dirty="0"/>
          </a:p>
        </p:txBody>
      </p:sp>
      <p:sp>
        <p:nvSpPr>
          <p:cNvPr id="1303" name="Google Shape;1303;p1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Note: sharpen = highpass + identity!</a:t>
            </a:r>
            <a:endParaRPr/>
          </a:p>
        </p:txBody>
      </p:sp>
      <p:pic>
        <p:nvPicPr>
          <p:cNvPr id="1304" name="Google Shape;1304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15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312" name="Google Shape;1312;p1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13" name="Google Shape;1313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5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Emboss Kernel: stylin’ (</a:t>
            </a:r>
            <a:r>
              <a:rPr lang="en-US" dirty="0"/>
              <a:t>applied to all three bands)</a:t>
            </a:r>
            <a:endParaRPr dirty="0"/>
          </a:p>
        </p:txBody>
      </p:sp>
      <p:sp>
        <p:nvSpPr>
          <p:cNvPr id="1320" name="Google Shape;1320;p1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1" name="Google Shape;132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5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those kernels!</a:t>
            </a:r>
            <a:endParaRPr/>
          </a:p>
        </p:txBody>
      </p:sp>
      <p:sp>
        <p:nvSpPr>
          <p:cNvPr id="1328" name="Google Shape;1328;p15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9" name="Google Shape;1329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6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(applied to a graytone image and thresholded)</a:t>
            </a:r>
            <a:endParaRPr dirty="0"/>
          </a:p>
        </p:txBody>
      </p:sp>
      <p:sp>
        <p:nvSpPr>
          <p:cNvPr id="1337" name="Google Shape;1337;p16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38" name="Google Shape;1338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250" y="17908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253" y="3900951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48" name="Google Shape;1348;p16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49" name="Google Shape;134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58" name="Google Shape;1358;p16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59" name="Google Shape;1359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634A0-D8BB-4A72-A7DC-ABFA3B15F98C}"/>
              </a:ext>
            </a:extLst>
          </p:cNvPr>
          <p:cNvSpPr txBox="1"/>
          <p:nvPr/>
        </p:nvSpPr>
        <p:spPr>
          <a:xfrm flipH="1">
            <a:off x="391158" y="5649899"/>
            <a:ext cx="81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visualization is showing the magnitude and direction of the gradient. We will talk further about this when we discuss edges.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And so much more!!</a:t>
            </a:r>
            <a:endParaRPr/>
          </a:p>
        </p:txBody>
      </p:sp>
      <p:sp>
        <p:nvSpPr>
          <p:cNvPr id="1365" name="Google Shape;1365;p1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669FCEB-15C1-4197-B73A-407D6F156027}"/>
                  </a:ext>
                </a:extLst>
              </p14:cNvPr>
              <p14:cNvContentPartPr/>
              <p14:nvPr/>
            </p14:nvContentPartPr>
            <p14:xfrm>
              <a:off x="666720" y="1365480"/>
              <a:ext cx="8317440" cy="5297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669FCEB-15C1-4197-B73A-407D6F1560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7360" y="1356120"/>
                <a:ext cx="8336160" cy="5316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/>
          <a:lstStyle/>
          <a:p>
            <a:r>
              <a:rPr lang="en-US" dirty="0"/>
              <a:t>Assignment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784"/>
            <a:ext cx="8229600" cy="45259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Image resizing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a bit of filtering..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90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things first!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500" dirty="0"/>
              <a:t>First, you need to run </a:t>
            </a:r>
            <a:r>
              <a:rPr lang="en-US" sz="2500" dirty="0">
                <a:highlight>
                  <a:srgbClr val="C0C0C0"/>
                </a:highlight>
                <a:latin typeface="Simplified Arabic Fixed" panose="020F0502020204030204" pitchFamily="34" charset="0"/>
                <a:cs typeface="Simplified Arabic Fixed" panose="020F0502020204030204" pitchFamily="34" charset="0"/>
              </a:rPr>
              <a:t>git pull</a:t>
            </a:r>
            <a:r>
              <a:rPr lang="en-US" sz="2500" dirty="0">
                <a:cs typeface="Simplified Arabic Fixed" panose="020F0502020204030204" pitchFamily="34" charset="0"/>
              </a:rPr>
              <a:t> </a:t>
            </a:r>
            <a:r>
              <a:rPr lang="en-US" sz="2500" dirty="0"/>
              <a:t>from inside your </a:t>
            </a:r>
            <a:r>
              <a:rPr lang="en-US" sz="2500" dirty="0" err="1"/>
              <a:t>homeworks</a:t>
            </a:r>
            <a:r>
              <a:rPr lang="en-US" sz="2500" dirty="0"/>
              <a:t> folder to get the latest changes from GitHub. </a:t>
            </a:r>
          </a:p>
          <a:p>
            <a:endParaRPr lang="en-US" sz="2500" dirty="0"/>
          </a:p>
          <a:p>
            <a:r>
              <a:rPr lang="en-US" sz="2500" dirty="0"/>
              <a:t>Remember that you might need some of your code from the previous </a:t>
            </a:r>
            <a:r>
              <a:rPr lang="en-US" sz="2500" dirty="0" err="1"/>
              <a:t>hw</a:t>
            </a:r>
            <a:r>
              <a:rPr lang="en-US" sz="2500" dirty="0"/>
              <a:t> (e.g. </a:t>
            </a:r>
            <a:r>
              <a:rPr lang="en-US" sz="2500" dirty="0" err="1"/>
              <a:t>set_pixel</a:t>
            </a:r>
            <a:r>
              <a:rPr lang="en-US" sz="2500" dirty="0"/>
              <a:t>) for this </a:t>
            </a:r>
            <a:r>
              <a:rPr lang="en-US" sz="2500" dirty="0" err="1"/>
              <a:t>hw</a:t>
            </a:r>
            <a:r>
              <a:rPr lang="en-US" sz="2500" dirty="0"/>
              <a:t> as well. Have your code from hw0 in your </a:t>
            </a:r>
            <a:r>
              <a:rPr lang="en-US" sz="2500" dirty="0" err="1"/>
              <a:t>src</a:t>
            </a:r>
            <a:r>
              <a:rPr lang="en-US" sz="2500" dirty="0"/>
              <a:t> folder.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Then run: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 clean 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</a:t>
            </a:r>
          </a:p>
          <a:p>
            <a:pPr marL="457200" lvl="1" indent="0">
              <a:buNone/>
            </a:pPr>
            <a:endParaRPr lang="en-US" sz="2400" dirty="0">
              <a:highlight>
                <a:srgbClr val="C0C0C0"/>
              </a:highlight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33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/>
              <a:t>Image Resizing: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Interpolation</a:t>
            </a:r>
          </a:p>
          <a:p>
            <a:pPr lvl="2"/>
            <a:r>
              <a:rPr lang="en-US" sz="1800" dirty="0">
                <a:ea typeface="Calibri" charset="0"/>
                <a:cs typeface="Calibri" charset="0"/>
              </a:rPr>
              <a:t>Nearest-Neighbor (NN)</a:t>
            </a:r>
          </a:p>
          <a:p>
            <a:pPr lvl="2"/>
            <a:r>
              <a:rPr lang="en-US" sz="1800" dirty="0">
                <a:ea typeface="Calibri" charset="0"/>
                <a:cs typeface="Calibri" charset="0"/>
              </a:rPr>
              <a:t>Bilinear</a:t>
            </a:r>
          </a:p>
          <a:p>
            <a:pPr marL="914400" lvl="2" indent="0">
              <a:buNone/>
            </a:pPr>
            <a:endParaRPr lang="en-US" sz="1800" dirty="0">
              <a:ea typeface="Calibri" charset="0"/>
              <a:cs typeface="Calibri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Image Filtering:</a:t>
            </a:r>
          </a:p>
          <a:p>
            <a:pPr lvl="1"/>
            <a:r>
              <a:rPr lang="en-US" sz="2200" dirty="0"/>
              <a:t>Starting out with a box filter. We'll create the box filter in this homework and will use it together with convolution function in the next homework.</a:t>
            </a:r>
            <a:endParaRPr lang="en-US" sz="2200" dirty="0">
              <a:ea typeface="Calibri" charset="0"/>
              <a:cs typeface="Calibri" charset="0"/>
            </a:endParaRPr>
          </a:p>
          <a:p>
            <a:pPr lvl="2"/>
            <a:endParaRPr lang="en-US" sz="1800" dirty="0">
              <a:ea typeface="Calibri" charset="0"/>
              <a:cs typeface="Calibri" charset="0"/>
            </a:endParaRPr>
          </a:p>
          <a:p>
            <a:pPr marL="914400" lvl="2" indent="0">
              <a:buNone/>
            </a:pPr>
            <a:endParaRPr lang="en-US" sz="1800" dirty="0">
              <a:ea typeface="Calibri" charset="0"/>
              <a:cs typeface="Calibri" charset="0"/>
            </a:endParaRPr>
          </a:p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578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1.1 Nearest Neighbor Interpolation</a:t>
            </a:r>
            <a:endParaRPr lang="en-US" dirty="0"/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nn_interpolate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float x, float y, int c)</a:t>
            </a:r>
            <a:endParaRPr lang="en-US" sz="2200" dirty="0">
              <a:solidFill>
                <a:srgbClr val="C00000"/>
              </a:solidFill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 algn="just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marL="457200" lvl="1" indent="0">
              <a:buNone/>
            </a:pPr>
            <a:r>
              <a:rPr lang="en-US" sz="2500" dirty="0"/>
              <a:t>This function performs </a:t>
            </a:r>
            <a:r>
              <a:rPr lang="en-US" sz="2500" b="1" dirty="0"/>
              <a:t>nearest-neighbor</a:t>
            </a:r>
            <a:r>
              <a:rPr lang="en-US" sz="2500" dirty="0"/>
              <a:t> interpolation on </a:t>
            </a:r>
            <a:r>
              <a:rPr lang="en-US" sz="2500" b="1" dirty="0"/>
              <a:t>image "</a:t>
            </a:r>
            <a:r>
              <a:rPr lang="en-US" sz="2500" b="1" dirty="0" err="1"/>
              <a:t>im</a:t>
            </a:r>
            <a:r>
              <a:rPr lang="en-US" sz="2500" b="1" dirty="0"/>
              <a:t>”</a:t>
            </a:r>
            <a:r>
              <a:rPr lang="en-US" sz="2500" dirty="0"/>
              <a:t>, given a floating </a:t>
            </a:r>
            <a:r>
              <a:rPr lang="en-US" sz="2500" b="1" dirty="0"/>
              <a:t>column value "x"</a:t>
            </a:r>
            <a:r>
              <a:rPr lang="en-US" sz="2500" dirty="0"/>
              <a:t>, </a:t>
            </a:r>
            <a:r>
              <a:rPr lang="en-US" sz="2500" b="1" dirty="0"/>
              <a:t>row value "y" </a:t>
            </a:r>
            <a:r>
              <a:rPr lang="en-US" sz="2500" dirty="0"/>
              <a:t>and integer </a:t>
            </a:r>
            <a:r>
              <a:rPr lang="en-US" sz="2500" b="1" dirty="0"/>
              <a:t>channel "c"</a:t>
            </a:r>
            <a:r>
              <a:rPr lang="en-US" sz="2500" dirty="0"/>
              <a:t>. It interpolates and returns the interpolated value.</a:t>
            </a:r>
            <a:endParaRPr lang="en-US" sz="25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125350-D96A-4E27-9771-C0066CD32E0F}"/>
              </a:ext>
            </a:extLst>
          </p:cNvPr>
          <p:cNvSpPr/>
          <p:nvPr/>
        </p:nvSpPr>
        <p:spPr>
          <a:xfrm>
            <a:off x="7305040" y="401638"/>
            <a:ext cx="1249680" cy="134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18BE936-F647-4FE7-BA82-BA638A28784C}"/>
                  </a:ext>
                </a:extLst>
              </p14:cNvPr>
              <p14:cNvContentPartPr/>
              <p14:nvPr/>
            </p14:nvContentPartPr>
            <p14:xfrm>
              <a:off x="7299720" y="201600"/>
              <a:ext cx="772200" cy="999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18BE936-F647-4FE7-BA82-BA638A2878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90360" y="192240"/>
                <a:ext cx="790920" cy="101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16371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1.2 Nearest Neighbor Resizing</a:t>
            </a:r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nn_resize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int w, int h)</a:t>
            </a:r>
          </a:p>
          <a:p>
            <a:pPr lvl="1"/>
            <a:endParaRPr lang="en-US" sz="2200" dirty="0">
              <a:solidFill>
                <a:srgbClr val="C00000"/>
              </a:solidFill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sz="2500" dirty="0"/>
              <a:t>This function uses </a:t>
            </a:r>
            <a:r>
              <a:rPr lang="en-US" sz="2500" b="1" dirty="0"/>
              <a:t>nearest-neighbor</a:t>
            </a:r>
            <a:r>
              <a:rPr lang="en-US" sz="2500" dirty="0"/>
              <a:t> interpolation on </a:t>
            </a:r>
            <a:r>
              <a:rPr lang="en-US" sz="2500" b="1" dirty="0"/>
              <a:t>image "</a:t>
            </a:r>
            <a:r>
              <a:rPr lang="en-US" sz="2500" b="1" dirty="0" err="1"/>
              <a:t>im</a:t>
            </a:r>
            <a:r>
              <a:rPr lang="en-US" sz="2500" b="1" dirty="0"/>
              <a:t>" </a:t>
            </a:r>
            <a:r>
              <a:rPr lang="en-US" sz="2500" dirty="0"/>
              <a:t>to construct a new image of size </a:t>
            </a:r>
            <a:r>
              <a:rPr lang="en-US" sz="2500" b="1" dirty="0"/>
              <a:t>"w x h”</a:t>
            </a:r>
          </a:p>
          <a:p>
            <a:pPr lvl="1"/>
            <a:r>
              <a:rPr lang="en-US" sz="2200" dirty="0"/>
              <a:t>Create </a:t>
            </a:r>
            <a:r>
              <a:rPr lang="en-US" sz="2200" b="1" dirty="0"/>
              <a:t>a new image </a:t>
            </a:r>
            <a:r>
              <a:rPr lang="en-US" sz="2200" dirty="0"/>
              <a:t>that is </a:t>
            </a:r>
            <a:r>
              <a:rPr lang="en-US" sz="2200" b="1" dirty="0"/>
              <a:t>"w x h</a:t>
            </a:r>
            <a:r>
              <a:rPr lang="en-US" sz="2200" dirty="0"/>
              <a:t>" and the </a:t>
            </a:r>
            <a:r>
              <a:rPr lang="en-US" sz="2200" b="1" dirty="0"/>
              <a:t>same number of channels </a:t>
            </a:r>
            <a:r>
              <a:rPr lang="en-US" sz="2200" dirty="0"/>
              <a:t>as "</a:t>
            </a:r>
            <a:r>
              <a:rPr lang="en-US" sz="2200" dirty="0" err="1"/>
              <a:t>im</a:t>
            </a:r>
            <a:r>
              <a:rPr lang="en-US" sz="2200" dirty="0"/>
              <a:t>”</a:t>
            </a:r>
          </a:p>
          <a:p>
            <a:pPr lvl="1"/>
            <a:r>
              <a:rPr lang="en-US" sz="2200" b="1" dirty="0"/>
              <a:t>Loop over the pixels </a:t>
            </a:r>
            <a:r>
              <a:rPr lang="en-US" sz="2200" dirty="0"/>
              <a:t>and </a:t>
            </a:r>
            <a:r>
              <a:rPr lang="en-US" sz="2200" b="1" dirty="0"/>
              <a:t>map back </a:t>
            </a:r>
            <a:r>
              <a:rPr lang="en-US" sz="2200" dirty="0"/>
              <a:t>to the old coordinates.</a:t>
            </a:r>
          </a:p>
          <a:p>
            <a:pPr lvl="1"/>
            <a:r>
              <a:rPr lang="en-US" sz="2200" dirty="0"/>
              <a:t> Use</a:t>
            </a:r>
            <a:r>
              <a:rPr lang="en-US" sz="2200" b="1" dirty="0"/>
              <a:t> nearest-neighbor </a:t>
            </a:r>
            <a:r>
              <a:rPr lang="en-US" sz="2200" dirty="0"/>
              <a:t>interpolate to fill in the image.</a:t>
            </a:r>
            <a:endParaRPr lang="en-US" sz="2200" dirty="0"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466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1.2 Nearest Neighbor Resizing</a:t>
            </a:r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nn_resize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int w, int h)</a:t>
            </a:r>
          </a:p>
          <a:p>
            <a:pPr lvl="1"/>
            <a:endParaRPr lang="en-US" sz="2200" dirty="0"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sz="2500" dirty="0"/>
              <a:t>You can try your function in </a:t>
            </a:r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tryhw1.py</a:t>
            </a:r>
            <a:r>
              <a:rPr lang="en-US" sz="2500" dirty="0"/>
              <a:t>:</a:t>
            </a:r>
          </a:p>
          <a:p>
            <a:pPr marL="857250" lvl="2" indent="0">
              <a:buNone/>
            </a:pP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uwimg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import * </a:t>
            </a:r>
          </a:p>
          <a:p>
            <a:pPr marL="857250" lvl="2" indent="0">
              <a:buNone/>
            </a:pP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load_image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("data/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dogsmall.jpg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") </a:t>
            </a:r>
          </a:p>
          <a:p>
            <a:pPr marL="857250" lvl="2" indent="0">
              <a:buNone/>
            </a:pP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 = 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nn_resize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im.w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*4, 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im.h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*4) </a:t>
            </a:r>
          </a:p>
          <a:p>
            <a:pPr marL="857250" lvl="2" indent="0">
              <a:buNone/>
            </a:pP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save_image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(a, "dog4x-nn")</a:t>
            </a:r>
            <a:endParaRPr lang="en-US" sz="1800" dirty="0">
              <a:highlight>
                <a:srgbClr val="C0C0C0"/>
              </a:highlight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340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1.3 Bilinear Interpolation</a:t>
            </a:r>
            <a:endParaRPr lang="en-US" dirty="0"/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bilinear_interpolate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float x, float y, int c)</a:t>
            </a:r>
          </a:p>
          <a:p>
            <a:pPr lvl="1"/>
            <a:endParaRPr lang="en-US" sz="2200" dirty="0"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sz="2500" dirty="0"/>
              <a:t>This function performs </a:t>
            </a:r>
            <a:r>
              <a:rPr lang="en-US" sz="2500" b="1" dirty="0"/>
              <a:t>bilinear</a:t>
            </a:r>
            <a:r>
              <a:rPr lang="en-US" sz="2500" dirty="0"/>
              <a:t> interpolation on </a:t>
            </a:r>
            <a:r>
              <a:rPr lang="en-US" sz="2500" b="1" dirty="0"/>
              <a:t>image "</a:t>
            </a:r>
            <a:r>
              <a:rPr lang="en-US" sz="2500" b="1" dirty="0" err="1"/>
              <a:t>im</a:t>
            </a:r>
            <a:r>
              <a:rPr lang="en-US" sz="2500" b="1" dirty="0"/>
              <a:t>”</a:t>
            </a:r>
            <a:r>
              <a:rPr lang="en-US" sz="2500" dirty="0"/>
              <a:t>, given a floating </a:t>
            </a:r>
            <a:r>
              <a:rPr lang="en-US" sz="2500" b="1" dirty="0"/>
              <a:t>column value "x"</a:t>
            </a:r>
            <a:r>
              <a:rPr lang="en-US" sz="2500" dirty="0"/>
              <a:t>, </a:t>
            </a:r>
            <a:r>
              <a:rPr lang="en-US" sz="2500" b="1" dirty="0"/>
              <a:t>row value "y" </a:t>
            </a:r>
            <a:r>
              <a:rPr lang="en-US" sz="2500" dirty="0"/>
              <a:t>and integer </a:t>
            </a:r>
            <a:r>
              <a:rPr lang="en-US" sz="2500" b="1" dirty="0"/>
              <a:t>channel "c"</a:t>
            </a:r>
            <a:r>
              <a:rPr lang="en-US" sz="2500" dirty="0"/>
              <a:t>. It interpolates and returns the interpolated value.</a:t>
            </a:r>
            <a:endParaRPr lang="en-US" sz="25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13CC2-87A3-4AA8-B92C-287AEC0F2D66}"/>
              </a:ext>
            </a:extLst>
          </p:cNvPr>
          <p:cNvSpPr/>
          <p:nvPr/>
        </p:nvSpPr>
        <p:spPr>
          <a:xfrm>
            <a:off x="7305040" y="401638"/>
            <a:ext cx="1249680" cy="134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0D0D9AC-D721-4E59-82EF-4DE5B0700EFE}"/>
                  </a:ext>
                </a:extLst>
              </p14:cNvPr>
              <p14:cNvContentPartPr/>
              <p14:nvPr/>
            </p14:nvContentPartPr>
            <p14:xfrm>
              <a:off x="7317000" y="148320"/>
              <a:ext cx="977400" cy="100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0D0D9AC-D721-4E59-82EF-4DE5B0700E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07640" y="138960"/>
                <a:ext cx="996120" cy="10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61088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1.4 Bilinear Resizing</a:t>
            </a:r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bilinear_resize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int w, int h)</a:t>
            </a:r>
          </a:p>
          <a:p>
            <a:pPr lvl="1"/>
            <a:endParaRPr lang="en-US" sz="2200" dirty="0">
              <a:solidFill>
                <a:srgbClr val="C00000"/>
              </a:solidFill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sz="2500" dirty="0"/>
              <a:t>This function uses </a:t>
            </a:r>
            <a:r>
              <a:rPr lang="en-US" sz="2500" b="1" dirty="0"/>
              <a:t>bilinear</a:t>
            </a:r>
            <a:r>
              <a:rPr lang="en-US" sz="2500" dirty="0"/>
              <a:t> interpolation on </a:t>
            </a:r>
            <a:r>
              <a:rPr lang="en-US" sz="2500" b="1" dirty="0"/>
              <a:t>image "</a:t>
            </a:r>
            <a:r>
              <a:rPr lang="en-US" sz="2500" b="1" dirty="0" err="1"/>
              <a:t>im</a:t>
            </a:r>
            <a:r>
              <a:rPr lang="en-US" sz="2500" b="1" dirty="0"/>
              <a:t>" </a:t>
            </a:r>
            <a:r>
              <a:rPr lang="en-US" sz="2500" dirty="0"/>
              <a:t>to construct a new image of size </a:t>
            </a:r>
            <a:r>
              <a:rPr lang="en-US" sz="2500" b="1" dirty="0"/>
              <a:t>"w x h”</a:t>
            </a:r>
          </a:p>
          <a:p>
            <a:pPr lvl="1"/>
            <a:r>
              <a:rPr lang="en-US" sz="2200" dirty="0"/>
              <a:t>Create </a:t>
            </a:r>
            <a:r>
              <a:rPr lang="en-US" sz="2200" b="1" dirty="0"/>
              <a:t>a new image </a:t>
            </a:r>
            <a:r>
              <a:rPr lang="en-US" sz="2200" dirty="0"/>
              <a:t>that is </a:t>
            </a:r>
            <a:r>
              <a:rPr lang="en-US" sz="2200" b="1" dirty="0"/>
              <a:t>"w x h</a:t>
            </a:r>
            <a:r>
              <a:rPr lang="en-US" sz="2200" dirty="0"/>
              <a:t>" and the </a:t>
            </a:r>
            <a:r>
              <a:rPr lang="en-US" sz="2200" b="1" dirty="0"/>
              <a:t>same number of channels </a:t>
            </a:r>
            <a:r>
              <a:rPr lang="en-US" sz="2200" dirty="0"/>
              <a:t>as "</a:t>
            </a:r>
            <a:r>
              <a:rPr lang="en-US" sz="2200" dirty="0" err="1"/>
              <a:t>im</a:t>
            </a:r>
            <a:r>
              <a:rPr lang="en-US" sz="2200" dirty="0"/>
              <a:t>”</a:t>
            </a:r>
          </a:p>
          <a:p>
            <a:pPr lvl="1"/>
            <a:r>
              <a:rPr lang="en-US" sz="2200" b="1" dirty="0"/>
              <a:t>Loop over the pixels </a:t>
            </a:r>
            <a:r>
              <a:rPr lang="en-US" sz="2200" dirty="0"/>
              <a:t>and </a:t>
            </a:r>
            <a:r>
              <a:rPr lang="en-US" sz="2200" b="1" dirty="0"/>
              <a:t>map back </a:t>
            </a:r>
            <a:r>
              <a:rPr lang="en-US" sz="2200" dirty="0"/>
              <a:t>to the old coordinates.</a:t>
            </a:r>
          </a:p>
          <a:p>
            <a:pPr lvl="1"/>
            <a:r>
              <a:rPr lang="en-US" sz="2200" dirty="0"/>
              <a:t> Use</a:t>
            </a:r>
            <a:r>
              <a:rPr lang="en-US" sz="2200" b="1" dirty="0"/>
              <a:t> bilinear </a:t>
            </a:r>
            <a:r>
              <a:rPr lang="en-US" sz="2200" dirty="0"/>
              <a:t>interpolate to fill in the image.</a:t>
            </a:r>
            <a:endParaRPr lang="en-US" sz="2200" dirty="0"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4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#5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b="1" dirty="0"/>
              <a:t>2.1 Create your box filter</a:t>
            </a:r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 l1_normalize(image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lvl="1"/>
            <a:endParaRPr lang="en-US" sz="2200" dirty="0"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sz="2500" dirty="0"/>
              <a:t>This function </a:t>
            </a:r>
            <a:r>
              <a:rPr lang="en-US" sz="2500" b="1" dirty="0"/>
              <a:t>divides each value </a:t>
            </a:r>
            <a:r>
              <a:rPr lang="en-US" sz="2500" dirty="0"/>
              <a:t>in an image “</a:t>
            </a:r>
            <a:r>
              <a:rPr lang="en-US" sz="2500" dirty="0" err="1"/>
              <a:t>im</a:t>
            </a:r>
            <a:r>
              <a:rPr lang="en-US" sz="2500" dirty="0"/>
              <a:t>” </a:t>
            </a:r>
            <a:r>
              <a:rPr lang="en-US" sz="2500" b="1" dirty="0"/>
              <a:t>by the sum</a:t>
            </a:r>
            <a:r>
              <a:rPr lang="en-US" sz="2500" dirty="0"/>
              <a:t> of all the values in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46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1256</Words>
  <Application>Microsoft Office PowerPoint</Application>
  <PresentationFormat>On-screen Show (4:3)</PresentationFormat>
  <Paragraphs>203</Paragraphs>
  <Slides>101</Slides>
  <Notes>89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8" baseType="lpstr">
      <vt:lpstr>Arial</vt:lpstr>
      <vt:lpstr>Arial Rounded MT Bold</vt:lpstr>
      <vt:lpstr>Calibri</vt:lpstr>
      <vt:lpstr>Consolas</vt:lpstr>
      <vt:lpstr>Simplified Arabic Fixed</vt:lpstr>
      <vt:lpstr>Ubuntu</vt:lpstr>
      <vt:lpstr>Office Theme</vt:lpstr>
      <vt:lpstr>  Computer Vision   CSE 455 Filters  Linda Shapiro Professor of Computer Science &amp; Engineering Professor of Electrical Engineering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LOOK AT HOW MUCH BETTER</vt:lpstr>
      <vt:lpstr>How do?</vt:lpstr>
      <vt:lpstr>How do? Averaging!</vt:lpstr>
      <vt:lpstr>How do? Averaging!</vt:lpstr>
      <vt:lpstr>What is averaging?</vt:lpstr>
      <vt:lpstr>What is averaging? A weighted sum</vt:lpstr>
      <vt:lpstr>What is averaging? A weighted sum</vt:lpstr>
      <vt:lpstr>Call this operation “convolution”</vt:lpstr>
      <vt:lpstr>Convolutions on larger images</vt:lpstr>
      <vt:lpstr>Kernel slides across image</vt:lpstr>
      <vt:lpstr>Convolutions on larger images</vt:lpstr>
      <vt:lpstr>This is called box filter</vt:lpstr>
      <vt:lpstr>Box filters smooth image</vt:lpstr>
      <vt:lpstr>Box filters smooth image</vt:lpstr>
      <vt:lpstr>Now we resize our smoothed image</vt:lpstr>
      <vt:lpstr>So much better!</vt:lpstr>
      <vt:lpstr>Box filters have artifacts</vt:lpstr>
      <vt:lpstr>Box filters have artifacts</vt:lpstr>
      <vt:lpstr>Box filters: vertical + horizontal streaking</vt:lpstr>
      <vt:lpstr>Box filters: vertical + horizontal streaking</vt:lpstr>
      <vt:lpstr>Box filters: vertical + horizontal streaking</vt:lpstr>
      <vt:lpstr>Box filters: vertical + horizontal streaking</vt:lpstr>
      <vt:lpstr>We want a smoothly weighted kernel</vt:lpstr>
      <vt:lpstr>Gaussians</vt:lpstr>
      <vt:lpstr>2d Gaussian</vt:lpstr>
      <vt:lpstr>Better smoothing with Gaussians</vt:lpstr>
      <vt:lpstr>Better smoothing with Gaussians</vt:lpstr>
      <vt:lpstr>Better smoothing with Gaussians</vt:lpstr>
      <vt:lpstr>Wow, so what was that convolution thing??</vt:lpstr>
      <vt:lpstr>Wow, so what was that convolution thing??</vt:lpstr>
      <vt:lpstr>Calculate it, go!</vt:lpstr>
      <vt:lpstr>Calculate it, go!</vt:lpstr>
      <vt:lpstr>Guess that kernel!</vt:lpstr>
      <vt:lpstr>Highpass Kernel: finds edges (applied to the graytone image!)</vt:lpstr>
      <vt:lpstr>Guess that kernel!</vt:lpstr>
      <vt:lpstr>Identity Kernel: Does nothing!</vt:lpstr>
      <vt:lpstr>Guess that kernel!</vt:lpstr>
      <vt:lpstr>Sharpen Kernel: sharpens! (applied to all three bands)</vt:lpstr>
      <vt:lpstr>Guess that kernel!</vt:lpstr>
      <vt:lpstr>Emboss Kernel: stylin’ (applied to all three bands)</vt:lpstr>
      <vt:lpstr>Guess those kernels!</vt:lpstr>
      <vt:lpstr>Sobel Kernels: edges (applied to a graytone image and thresholded)</vt:lpstr>
      <vt:lpstr>Sobel Kernels: edges and gradient!</vt:lpstr>
      <vt:lpstr>Sobel Kernels: edges and gradient!</vt:lpstr>
      <vt:lpstr>And so much more!!</vt:lpstr>
      <vt:lpstr>Assignment 1</vt:lpstr>
      <vt:lpstr>First things first!</vt:lpstr>
      <vt:lpstr>Assignment 1</vt:lpstr>
      <vt:lpstr>To Do #1 </vt:lpstr>
      <vt:lpstr>To Do #2 </vt:lpstr>
      <vt:lpstr>To Do #2 </vt:lpstr>
      <vt:lpstr>To Do #3 </vt:lpstr>
      <vt:lpstr>To Do #4 </vt:lpstr>
      <vt:lpstr>To Do #5 </vt:lpstr>
      <vt:lpstr>To Do #6 </vt:lpstr>
      <vt:lpstr>Assignment 1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220</cp:revision>
  <dcterms:created xsi:type="dcterms:W3CDTF">2013-01-06T19:09:38Z</dcterms:created>
  <dcterms:modified xsi:type="dcterms:W3CDTF">2020-04-14T17:54:53Z</dcterms:modified>
</cp:coreProperties>
</file>