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9.xml" ContentType="application/vnd.openxmlformats-officedocument.presentationml.notesSlide+xml"/>
  <Override PartName="/ppt/ink/ink6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ink/ink7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ink/ink8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ink/ink9.xml" ContentType="application/inkml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ink/ink10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1.xml" ContentType="application/inkml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ink/ink12.xml" ContentType="application/inkml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8.xml" ContentType="application/vnd.openxmlformats-officedocument.presentationml.notesSlide+xml"/>
  <Override PartName="/ppt/ink/ink13.xml" ContentType="application/inkml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9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0.xml" ContentType="application/vnd.openxmlformats-officedocument.presentationml.notesSlide+xml"/>
  <Override PartName="/ppt/ink/ink14.xml" ContentType="application/inkml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21.xml" ContentType="application/vnd.openxmlformats-officedocument.presentationml.notesSlide+xml"/>
  <Override PartName="/ppt/ink/ink15.xml" ContentType="application/inkml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2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23.xml" ContentType="application/vnd.openxmlformats-officedocument.presentationml.notesSlide+xml"/>
  <Override PartName="/ppt/ink/ink16.xml" ContentType="application/inkml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24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5.xml" ContentType="application/vnd.openxmlformats-officedocument.presentationml.notesSlide+xml"/>
  <Override PartName="/ppt/ink/ink21.xml" ContentType="application/inkml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26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27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8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29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30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31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32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7"/>
  </p:notesMasterIdLst>
  <p:sldIdLst>
    <p:sldId id="256" r:id="rId2"/>
    <p:sldId id="447" r:id="rId3"/>
    <p:sldId id="267" r:id="rId4"/>
    <p:sldId id="292" r:id="rId5"/>
    <p:sldId id="293" r:id="rId6"/>
    <p:sldId id="294" r:id="rId7"/>
    <p:sldId id="295" r:id="rId8"/>
    <p:sldId id="296" r:id="rId9"/>
    <p:sldId id="319" r:id="rId10"/>
    <p:sldId id="320" r:id="rId11"/>
    <p:sldId id="325" r:id="rId12"/>
    <p:sldId id="323" r:id="rId13"/>
    <p:sldId id="326" r:id="rId14"/>
    <p:sldId id="327" r:id="rId15"/>
    <p:sldId id="328" r:id="rId16"/>
    <p:sldId id="288" r:id="rId17"/>
    <p:sldId id="289" r:id="rId18"/>
    <p:sldId id="329" r:id="rId19"/>
    <p:sldId id="459" r:id="rId20"/>
    <p:sldId id="330" r:id="rId21"/>
    <p:sldId id="361" r:id="rId22"/>
    <p:sldId id="362" r:id="rId23"/>
    <p:sldId id="364" r:id="rId24"/>
    <p:sldId id="311" r:id="rId25"/>
    <p:sldId id="365" r:id="rId26"/>
    <p:sldId id="346" r:id="rId27"/>
    <p:sldId id="350" r:id="rId28"/>
    <p:sldId id="351" r:id="rId29"/>
    <p:sldId id="366" r:id="rId30"/>
    <p:sldId id="367" r:id="rId31"/>
    <p:sldId id="352" r:id="rId32"/>
    <p:sldId id="401" r:id="rId33"/>
    <p:sldId id="405" r:id="rId34"/>
    <p:sldId id="263" r:id="rId35"/>
    <p:sldId id="402" r:id="rId36"/>
    <p:sldId id="403" r:id="rId37"/>
    <p:sldId id="404" r:id="rId38"/>
    <p:sldId id="406" r:id="rId39"/>
    <p:sldId id="407" r:id="rId40"/>
    <p:sldId id="408" r:id="rId41"/>
    <p:sldId id="260" r:id="rId42"/>
    <p:sldId id="259" r:id="rId43"/>
    <p:sldId id="381" r:id="rId44"/>
    <p:sldId id="264" r:id="rId45"/>
    <p:sldId id="265" r:id="rId46"/>
    <p:sldId id="269" r:id="rId47"/>
    <p:sldId id="270" r:id="rId48"/>
    <p:sldId id="271" r:id="rId49"/>
    <p:sldId id="274" r:id="rId50"/>
    <p:sldId id="275" r:id="rId51"/>
    <p:sldId id="276" r:id="rId52"/>
    <p:sldId id="280" r:id="rId53"/>
    <p:sldId id="281" r:id="rId54"/>
    <p:sldId id="282" r:id="rId55"/>
    <p:sldId id="410" r:id="rId56"/>
    <p:sldId id="411" r:id="rId57"/>
    <p:sldId id="412" r:id="rId58"/>
    <p:sldId id="413" r:id="rId59"/>
    <p:sldId id="414" r:id="rId60"/>
    <p:sldId id="415" r:id="rId61"/>
    <p:sldId id="418" r:id="rId62"/>
    <p:sldId id="417" r:id="rId63"/>
    <p:sldId id="419" r:id="rId64"/>
    <p:sldId id="420" r:id="rId65"/>
    <p:sldId id="421" r:id="rId66"/>
    <p:sldId id="423" r:id="rId67"/>
    <p:sldId id="442" r:id="rId68"/>
    <p:sldId id="424" r:id="rId69"/>
    <p:sldId id="425" r:id="rId70"/>
    <p:sldId id="443" r:id="rId71"/>
    <p:sldId id="444" r:id="rId72"/>
    <p:sldId id="426" r:id="rId73"/>
    <p:sldId id="427" r:id="rId74"/>
    <p:sldId id="428" r:id="rId75"/>
    <p:sldId id="429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37" r:id="rId84"/>
    <p:sldId id="448" r:id="rId85"/>
    <p:sldId id="304" r:id="rId86"/>
    <p:sldId id="305" r:id="rId87"/>
    <p:sldId id="306" r:id="rId88"/>
    <p:sldId id="307" r:id="rId89"/>
    <p:sldId id="308" r:id="rId90"/>
    <p:sldId id="309" r:id="rId91"/>
    <p:sldId id="310" r:id="rId92"/>
    <p:sldId id="449" r:id="rId93"/>
    <p:sldId id="312" r:id="rId94"/>
    <p:sldId id="313" r:id="rId95"/>
    <p:sldId id="314" r:id="rId96"/>
    <p:sldId id="315" r:id="rId97"/>
    <p:sldId id="316" r:id="rId98"/>
    <p:sldId id="317" r:id="rId99"/>
    <p:sldId id="318" r:id="rId100"/>
    <p:sldId id="450" r:id="rId101"/>
    <p:sldId id="451" r:id="rId102"/>
    <p:sldId id="321" r:id="rId103"/>
    <p:sldId id="322" r:id="rId104"/>
    <p:sldId id="452" r:id="rId105"/>
    <p:sldId id="324" r:id="rId106"/>
    <p:sldId id="453" r:id="rId107"/>
    <p:sldId id="454" r:id="rId108"/>
    <p:sldId id="455" r:id="rId109"/>
    <p:sldId id="456" r:id="rId110"/>
    <p:sldId id="457" r:id="rId111"/>
    <p:sldId id="458" r:id="rId112"/>
    <p:sldId id="331" r:id="rId113"/>
    <p:sldId id="332" r:id="rId114"/>
    <p:sldId id="333" r:id="rId115"/>
    <p:sldId id="334" r:id="rId116"/>
    <p:sldId id="335" r:id="rId117"/>
    <p:sldId id="336" r:id="rId118"/>
    <p:sldId id="337" r:id="rId119"/>
    <p:sldId id="338" r:id="rId120"/>
    <p:sldId id="339" r:id="rId121"/>
    <p:sldId id="340" r:id="rId122"/>
    <p:sldId id="341" r:id="rId123"/>
    <p:sldId id="342" r:id="rId124"/>
    <p:sldId id="343" r:id="rId125"/>
    <p:sldId id="446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10:35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15713 13988 790 0,'2'1'74'0,"-5"-1"-42"0,1 0-9 0,1 0-6 0,0 0-3 0,0 0 12 16,0-1 10-16,0 1 21 15,0 0 4-15,-1-1-8 16,1 1-9-16,0-2-22 16,0 1-9-16,0 1-8 15,0 0-3-15,-1-1 1 16,1 1 8-16,1-1 15 15,0 1 6-15,-1 0 1 16,0 0-8-16,0 0-21 16,1 0-10-16,0 0-20 15,-1 0-14-15,0-1-61 16,-1 0-51-16,1 0 94 16</inkml:trace>
  <inkml:trace contextRef="#ctx0" brushRef="#br0" timeOffset="835.071">15646 13968 347 0,'-23'39'182'0,"14"-31"-37"16,1 3-106-16,-3 7-77 15,0 4-18-15,-3 8-28 16,0 0 5-16,2-1 25 16,3 0 18-16,2-6 39 15,0-5 13-15,3-2 13 16,-1-2 1-16,4-2-14 0,1-1-15 15,1 1-26-15,0-3-11 16,3 1-40-16,-1 2 50 16</inkml:trace>
  <inkml:trace contextRef="#ctx0" brushRef="#br0" timeOffset="1194.055">15576 13758 342 0,'23'72'85'16</inkml:trace>
  <inkml:trace contextRef="#ctx0" brushRef="#br0" timeOffset="2218.272">15867 14006 475 0,'-2'3'236'15,"1"-3"-38"-15,1 0-198 16,0 0-35-16,0 0-12 0,0 0 4 15,-1 0 30-15,0 0 20 16,-1-2 36-16,1 1 13 16,0 0 14-16,0 0-3 15,-1 0-16-15,-4 1-12 16,0 0-23-16,5 0-11 16,0 0-8-16,-2 0-1 15,2 0 2-15,-2 0 1 0,-2 1-2 16,2 0 0-16,-3 1-2 15,1 3 0-15,-6 15 1 16,-10 33 1-16,19-23 1 16,-4 0 1-16,5 3 0 15,-1-2 1-15,-3-4 1 16,4 0 1-16,0-7 5 16,-5-2 4-16,4-5 8 15,-4-4 1-15,4-6-3 16,0-1-5-16,1-3-13 15,0 1-9-15,1 0-19 16,0 0-8-16,0 0-11 16,0-1 1-16,-1-1 14 15,0 1 9-15,0 0 15 16,-2-10 7-16,1-3 4 16,-6-31 2-16,11 25-2 15,-1-2-1-15,3-9-6 0,5 0-11 16,1-6-27-16,4 1-16 15,0 6-20-15,1 4-3 16,-3 2 17-16,4 1 13 16,3-3 28-16,-1 0 13 15,3 6 22-15,-3 1 6 16,-2 8 6-16,-3 3 2 16,-2 5 0-16,0 1 2 0,-2 5 2 15,-2 0 2-15,1 5 7 16,-4 2 5-16,0 0 14 15,0 5 5-15,-4 6-3 16,-1 2-6-16,0 6-9 16,0-1-6-16,-1 7-1 15,1 2 0-15,-2 7-3 16,2-2-3-16,0-4-6 16,2 0-4-16,0-5-6 15,1 0 2-15,0-3 2 16,-2-3 1-16,1-9-4 15,-2-2-5-15,4-4-15 16,-1-4-22-16,6-1-113 16,4-4-149-16,12-14 181 15</inkml:trace>
  <inkml:trace contextRef="#ctx0" brushRef="#br0" timeOffset="3675.798">17276 13970 695 0,'-10'3'291'0,"6"-3"-187"15,3 0-109-15,-1-1-103 16,2-1-8-16,-1 1 17 16,-1 0 32-16,1 0 60 15,0 0 16-15,0 0 24 16,0 0 11-16,0-2 10 15,0-7 4-15,-2 1 3 16,1-1 0-16,-7-30-2 16,9 30-2-16,-3-2-11 15,2 2-10-15,-2-1-12 16,-2 1-5-16,-1 0-6 16,0-2-3-16,-4 3-4 0,-2-1-2 15,-1 3-1-15,-1-4-2 16,-7 1-4-16,2-3-5 15,-9 2-5-15,0-3 2 16,1 5 7-16,-2 2 4 16,5 2 6-16,1 6-1 15,5 3-8-15,0-1-5 16,3 5-3-16,-1 1 0 16,0 4 6-16,-2 4 2 0,1 4 0 15,2 6-1-15,1 6 1 16,4 3 0-16,2 3 0 15,4-1 2-15,4-6 1 16,-1-2 2-16,6-2 3 16,-6-1 2-16,-1-1 0 15,4-2 0-15,-2-1-3 16,5 2 0-16,0-6-3 16,-3 0-1-16,3-4-1 15,-4-5 0-15,5-1-3 16,3 0-1-16,-1-2-2 15,5-1 1-15,-3-5 2 16,3 2 3-16,2-6 2 16,1 0 1-16,5-2-2 15,3-3-1-15,5-3-8 16,1-3-7-16,2-2-10 0,0-2-1 16,2 2 4-16,-3 0 7 15,-8-2 11-15,-2 4 5 16,-10 1 18-16,-6 4 8 15,-1 3 9-15,-1-2-3 16,-4 0-25-16,1-5-18 16,-5-3-25-16,0-1-3 15,0-1 10-15,-1 5 10 0,2 1 18 16,-1 1 6-16,-3 0 8 16,1 2 5-16,-1 3 7 15,1 3 0-15,2 0-3 16,-1 1-4-16,2 1-9 15,-1 1-4-15,3 1-4 16,2-1-1-16,-1 0 0 16,1 0 0-16,0 0 6 15,0 0 1-15,0 0 2 16,0 0 0-16,0 0-3 16,0 0-1-16,0 0 1 15,0 0 2-15,0 0 2 16,0 0 1-16,0 0 0 15,0 0-3-15,0 0-1 16,0 0 0-16,0 0 1 16,0 0 2-16,0 0 4 15,0 0 3-15,-2 0 0 0,1 0-1 16,0 2-4-16,-1 7-2 16,-2 2 0-16,2 1 0 15,-3 30 1-15,8-24 1 16,-1 5-3-16,2 1 0 15,1 5 0-15,-1-3 0 16,2 3 0-16,2 2-2 16,-2-2-2-16,0 3-1 15,2 5-1-15,-1-1-1 16,-1 4 0-16,1-2 0 0,-6-8-2 16,0-4 0-16,-2-10-16 15,-2-4-15-15,0-4-79 16,0-4-97-16,-6-11 131 15</inkml:trace>
  <inkml:trace contextRef="#ctx0" brushRef="#br0" timeOffset="4765.254">18142 13832 338 0,'-1'-1'161'0,"0"1"-21"16,1 1-144-16,0-1-6 16,-2 0 44-16,1 0 32 15,0 0 61-15,0 0 24 16,0 0 8-16,0 0-12 15,-1 0-39-15,1 0-23 16,0 0-42-16,0 0-16 16,0 0-18-16,0 0-5 0,-5 15-4 15,0 6-1-15,-10 39 1 16,11-24 0-16,1 2 0 16,-4 4 0-16,5 4-3 15,-2-1-1-15,0-1-2 16,3-4 1-16,-2-6 0 15,2-2-1-15,2-1-6 16,-2-6-2-16,1-8 3 16,-1-6 2-16,1-9 6 15,1 0 3-15,0-2 0 16,0-1-2-16,0 1-2 16,0-1-3-16,0-1 0 15,0 1 1-15,0-8 0 16,3-15 2-16,10-41 0 15,-1 28 0-15,3-9-5 16,0-7-3-16,1 5 0 16,1 3 1-16,-3 9 7 15,1 6 4-15,-6 0 2 0,-2 0-1 16,4 0 0-16,-2 5-1 16,-3 4 1-16,2 4 0 15,-1 5 0-15,-2 3 2 16,6 2 1-16,-1 1 1 15,2 3 0-15,-2 2 1 16,3-2 0-16,2 3-1 16,0 4 2-16,0 0-1 15,3 5 2-15,-1-1 1 0,0 3 7 16,-2 3 0-16,0 10 5 16,1 4 0-16,0 10 2 15,-1 3 0-15,-4 1 3 16,-3 2 0-16,-4 4-3 15,-3-2 0-15,-3 2-6 16,-1-5-4-16,-1-7-7 16,-1 0-8-16,1-12-24 15,-1-3-22-15,4-11-63 16,-1-5-40-16,2-3-99 16,0-3-64-16,0 0 199 15</inkml:trace>
  <inkml:trace contextRef="#ctx0" brushRef="#br0" timeOffset="5589.819">18586 13949 332 0,'-34'33'214'0,"33"-30"-4"16,1 1-51-16,6-1-54 16,-6-3-15-16,0 0-24 15,0 0-8-15,0 0-22 16,5 3-12-16,8 1-10 16,3 1-3-16,29 5-5 15,-25-9-2-15,1-1-4 16,-2 0-1-16,0-1-8 15,2 0-5-15,3 1-6 0,-3 0-2 16,3 0 4 0,-3 0 2-16,-2-2 8 0,2-2 1 15,-4 0 4-15,-2-4-2 16,-3 1-2-16,-3-1-2 16,0-4-4-16,-1 1-2 15,-3-6 0-15,-2 0-3 16,-2 0-5-16,-1 0 4 15,-3 2 2-15,-3-3 1 16,-4 4-3-16,-2 1-8 0,-7 3-5 16,-4 4 2-16,-5 2 15 15,-3 5 13-15,1 4 21 16,-2 3 12-16,4 7 13 16,4 0 2-16,4 6-8 15,5 2-6-15,1 2-12 16,2 0 1-16,2 1 11 15,3-4 6-15,7-4 17 16,-1-1 5-16,6 4 2 16,-2 3-1-16,5 4-15 15,5 0-8-15,7-3-16 16,2-1-6-16,10-4-7 16,4 1-1-16,3-4-4 15,5-4-2-15,-3-2-7 16,-4-3-4-16,-4-3-19 15,-1-1-13-15,-5-2-31 0,0-2-25 16,-3-3-76 0,-4-1-75-16,0-6 157 0</inkml:trace>
  <inkml:trace contextRef="#ctx0" brushRef="#br0" timeOffset="5964.339">19256 13854 1130 0,'-2'0'375'0,"1"0"-401"16,0 0-49-16,1 0-2 16,0 0 11-16,0 1 42 15,-1 5 19-15,-3 7 9 16,0 2 5-16,-12 33 6 16,10-27-1-16,1 1-3 15,2 2-4-15,-1-2 0 16,6 0 3-16,-1 1 4 15,-1 0-1-15,0-2-8 0,-1 0-12 16,1-3-72-16,0-3-72 16,2-5 93-16</inkml:trace>
  <inkml:trace contextRef="#ctx0" brushRef="#br0" timeOffset="6205.412">19170 13610 823 0,'7'7'152'0,"6"5"-209"16</inkml:trace>
  <inkml:trace contextRef="#ctx0" brushRef="#br0" timeOffset="7012.8">19792 13958 703 0,'0'3'296'15,"0"-2"-108"-15,1 1-303 16,-1-2-58-16,0-2-21 16,0 2 11-16,0-1 109 15,0 0 77-15,0 1 123 16,0-1 41-16,0 0 28 15,-1 0-14-15,-1-1-43 16,1 1-20-16,-1-4-26 16,-4-7-16-16,3-4-35 15,-39-31-12-15,26 32-19 16,-1-2-9-16,-2 4-6 16,-2 0-4-16,-1 1-5 15,4 3 0-15,-1 3-3 0,1 2-3 16,-2 6-10-1,-1 2 3-15,2 5 8 0,1 2 10 16,5 4 18-16,3 4 3 16,7 5-1-16,3 4-4 15,8 5-7-15,1 1-3 16,8-4-1-16,3-3 0 16,-1-6 4-16,0-5 0 15,-2 0 4-15,-1-1 2 16,-1-4 1-16,2 0 1 0,-2-2-2 15,2 1-1-15,-2-4-2 16,2 4-1-16,0 1-2 16,-1 2 0-16,0 5-2 15,-3 4-3-15,-3 5-11 16,0 0-5-16,-6 13-10 16,1 2 0-16,-5 8 7 15,-1 6 6-15,-4 3 19 16,-2 0 12-16,-2-5 19 15,-5-7 4-15,-3-4-4 16,-3 0-8-16,-5 2-8 16,3 4 2-16,-11-6 8 15,-1-4 2-15,-8-5-9 16,-6-9-19-16,-11-9-77 16,-7-11-102-16,-11-26 113 15</inkml:trace>
  <inkml:trace contextRef="#ctx0" brushRef="#br0" timeOffset="8123.277">19971 13370 1141 0,'10'-1'373'15,"2"1"-377"-15,7-1-170 16,0 1-30-16,-8 3 22 15,-4 2 47-15,-5 3 151 16,-1 2 53-16,-1 3 46 16,1-1 6-16,-1 0-11 15,0-2-9-15,3 2-23 16,-3-1-9-16,1 8-22 16,-1 3-11-16,-4 7-15 15,4 4-6-15,-2 6-10 16,1 0-4-16,1 4-5 0,0 0-3 15,2-3-11-15,2 3-6 16,-1 0-12-16,2 7-1 16,-3-2 10-16,3-4 7 15,-5-5 17-15,3-7 4 16,-3-9 8-16,0-1 2 16,0-6-1-16,0-6 0 15,1-3-5-15,-1 0-2 16,0-2 1-16,0-4 0 0,-2 1 3 15,1-3 0-15,1 0-3 16,0 0-4-16,0-1-11 16,0 2-5-16,0 0-9 15,0 0 0-15,0 0 5 16,0 0 2-16,0 0 9 16,0 0 4-16,0 0 4 15,0 0 2-15,0 0 0 16,0 0 0-16,0 0 0 15,0 0 0-15,0 0 0 16,0 0 0-16,0 0 1 16,0 0 1-16,0 0 0 15,0 0-1-15,0 0-1 16,0 0 1-16,0 0 0 16,0 0 0-16,0 0-1 15,0-1-1-15,0 0 0 0,2-8-1 16,2-8 0-16,2-28 0 15,-2 28-1-15,-1 1 0 16,2 1-1-16,0-1-1 16,0-1 0-16,-1 1 0 15,0-4 3-15,3 3 0 16,0 0 1-16,2 0 0 16,0 7 1-16,-7 0 1 15,-1 6-2-15,-2 2 0 0,-1 2-5 16,2 0-5-16,0 0-7 15,0 0-1-15,0 0 4 16,0 0 4-16,0 0 9 16,0 0 1-16,10 7 1 15,0-1 0-15,32 37 1 16,-32-28-1-16,2 3 0 16,-2-1 1-16,0-1 1 15,2 0-1-15,-3 4-1 16,2 3 0-16,-4 6 0 15,-2-3 0-15,0 2-1 16,-2 0-1-16,-1-7-3 16,-2 4-3-16,0-6-18 15,1-1-28-15,-1-1-124 16,0 0-146-16,1 0 201 16</inkml:trace>
  <inkml:trace contextRef="#ctx0" brushRef="#br0" timeOffset="9186.657">20674 13255 805 0,'0'1'319'15,"0"-1"-193"-15,-2 0-107 16,2 0-14-16,0 0-5 0,0 0-2 16,0 0 0-1,0 0 1-15,0 7 12 0,0 16 5 16,-5 33 6-16,-1-20-1 15,-1 12-12-15,-1 5-4 16,6 4-4-16,-3 2-1 16,-5-3 0-16,3-1 0 15,0 0 0-15,2-2 1 16,4-6 2-16,-1-1 1 16,-1-3 0-16,-1-5-1 0,1-9-3 15,-1-3-1 1,0-6-2-16,4-2 1 0,-3-7 2 15,6-3 0-15,-1-4 3 16,-1-5 2-16,0 3 14 16,-2-2 2-16,0-1 8 15,-1 0 2-15,1 0-5 16,0 0-2-16,1 1 5 16,-1-1 4-16,1-1 1 15,0 1-2-15,1-6-12 16,4-11-8-16,14-31-10 15,-9 30-2-15,5-5-3 16,-2-2-2-16,4-3-1 16,2 4-1-16,-5 6 3 15,1 0 0-15,-5 8 3 16,0 2-1-16,-4 5-6 16,1 0-5-16,-1 4-8 0,0-1 0 15,-2 1 4-15,0 0 4 16,-4 0 7-16,0 0 1 15,0 0-2-15,2 4 0 16,7 13 1-16,27 30 2 16,-29-24 4-16,-2 2 1 15,-4-2 2-15,1 0 0 16,-1-7 1-16,2 0 2 0,-1-5 7 16,-1 0 3-16,0-3 5 15,-1 0 3-15,0-2 3 16,0 3-2-16,-2-1-5 15,-3 0-5-15,-2 1-9 16,-3-1 0-16,-5 3 0 16,-1-1 2-16,-8 2 1 15,1-2-1-15,-3-1-1 16,3 1-3-16,5-5-5 16,-5-4-4-16,8 3-7 15,1-4-3-15,0 0-20 16,4 1-25-16,-1-6-82 15,-5-3-93-15,5-9 147 16</inkml:trace>
  <inkml:trace contextRef="#ctx0" brushRef="#br0" timeOffset="10011.129">21127 13966 206 0,'1'0'154'0,"0"-1"40"15,-1 0-19-15,0 1-25 16,-1 0-15-16,0 0-42 15,-1 0-27-15,1-2-39 16,0 1-11-16,0 1-14 16,0 0-2-16,0 0-4 15,0 0-2-15,-10 4-4 16,3-1 0-16,0 2 2 0,-28 31 3 16,32-23 5-16,1 1-1 15,3 1-1-15,0-2 0 16,2 1-1-16,2 0 0 15,0-2 0-15,1 1 0 16,3 0 0-16,-2-4-1 16,2 1-1-16,-1-1-2 15,1-1-5-15,-1-1-4 0,2-2-3 16,2 0 0-16,0-4 3 16,4 5 2-16,-2-6 7 15,0 0 2-15,-2 0 5 16,0-5 0-16,0-1-1 15,1 2 1-15,-3-7 2 16,1 0 2-16,-2 0 2 16,-1-3-1-16,1 4 0 15,-3-2 0-15,-2 0 2 16,1 0 4-16,-4-2 3 16,-1 1 1-16,-2-1-3 15,-1 0-2-15,-2 2 1 16,-1-1 1-16,-1 1 11 15,-1-1 3-15,-2-3-9 16,-1 5-5-16,-7-4-23 16,-3 2-16-16,-3 5-18 15,-3-2-3-15,0 6-7 0,1 4-4 16,3 4-47-16,2 3-55 16,5 1 101-16</inkml:trace>
  <inkml:trace contextRef="#ctx0" brushRef="#br0" timeOffset="10740.491">21517 13842 611 0,'2'4'188'15,"2"2"-180"-15,-1 3-85 16,1 0 6-16,2 4 37 15,-8-3 19-15,-3 2 33 16,3 0 13-16,-6 2 21 16,8-1 4-16,-4 2-7 15,1 0-7-15,3-1-15 0,-1 1-2 16,1-4-5-16,0 3-5 16,-2-2-9-16,0 4-4 15,2 0-2-15,-2 2-1 16,1 2-4-16,-2-6-2 15,-1-3-2-15,4-1 1 16,-4-7 4-16,4 5 2 16,3-4 10-16,-5-4 10 15,2 0 23-15,0 0 10 0,-1-2 16 16,1 1-3-16,0 1-16 16,0 0-10-16,-1-1-19 15,0 0-1-15,0 0 0 16,1 0 1-16,0-1-4 15,0 1-5 1,2-17-9-16,7-35-2 0,1 30-1 16,-1 0-1-16,1 3-1 15,1 3 1-15,-2 1 2 16,2 0 1-16,-4 3 2 16,4 2 1-16,-1 5 1 15,1-1 0-15,-2 0 2 16,-1 3 2-16,-1 1 0 15,-3-2-1-15,8 5-9 16,0 3-10-16,3 1-21 16,1 4-9-16,-3-3-20 15,-2 5-13-15,-2 1-96 0,2 1 114 16</inkml:trace>
  <inkml:trace contextRef="#ctx0" brushRef="#br0" timeOffset="11344.697">22040 13204 422 0,'18'41'147'0,"-16"-19"-130"15,1 6-16-15,-1 10-1 16,-7 6 6-16,1 11 32 0,-3 3 20 16,-2 3 19-16,2-2-2 15,0-8-29-15,2 3-20 16,0-7-20 0,3 5-4-16,-1 5-1 0,-2 1 0 15,2 3 0-15,-1 0-1 16,4-6 0-16,0 0 0 15,0-8-4-15,3-6-2 16,-1-7 0-16,1-6 3 0,1-10 16 16,-4-5 7-16,0-10 4 15,2-2-1-15,-1 0-11 16,-1-1-7-16,0 0-7 16,0-1-4-16,0 0 0 15,0 0 2 1,3-22 2-16,6-42 0 0,-5 20-19 15,0-8-14-15,1-8-36 16,3-8-17-16,1-6-41 16,1 5-22-16,6 6 99 15</inkml:trace>
  <inkml:trace contextRef="#ctx0" brushRef="#br0" timeOffset="11614.973">22191 13636 115 0,'14'-7'94'0,"-1"6"8"16,1 3-24-16,4 2-43 15,-1 4-21-15,1 6-14 16,0 3 1-16,-3 7 14 0,-3 2 9 16,1-1 15-16,1 4 9 15,-2 2 3-15,1 3-2 16,-6 10-3-16,-2 2-5 16,-3 2-8-16,-1 2-1 15,-1-2-1-15,0 1-1 16,-3-1 2-16,-2-6 1 15,-2 1-9-15,-1-6-1 16,0-2-7-16,-1 0-5 16,3-7-12-16,0-8-8 0,2-8-44 15,-1-4-44-15,-1-6 61 16</inkml:trace>
  <inkml:trace contextRef="#ctx0" brushRef="#br0" timeOffset="12769.181">22594 13802 512 0,'0'-1'242'15,"0"0"-77"-15,0 0-128 16,0 0-21-16,0-1 2 0,0 1 5 15,0 0 4-15,0 0-2 16,0 0-13-16,0 0-4 16,0-1-1-16,0 1 3 15,0 0 12-15,-1 0 11 16,0 0 9-16,0 1 6 16,0 0-5-16,-1 0-10 15,-2 15-11-15,-5 6-8 16,-26 33-7-16,29-28-3 15,3 7-2-15,-1-2-1 16,-3-2 0-16,2 2-1 0,0-4 1 16,0 1 0-16,5 0 6 15,2-4 3-15,-4-6 2 16,5 1 1-16,-3-7-5 16,-1-5-2-16,6 1-4 15,1-2-2-15,0-1-5 16,2 2 0-16,-1-5-2 15,-1 1-1-15,8 0 1 16,-1-3-1-16,6 0-2 16,0-6-1-16,1-2-4 15,1 0 2-15,-3-1 7 16,-2 2 5-16,-3-2 17 16,-3-2 2-16,-3 0-1 15,-1 0-3-15,-2 0-15 16,0-5-7-16,1-3-4 0,-3 0-1 15,2 1 9-15,-2 7 7 16,-3 1 12-16,0 5 7 16,-4-3 2-16,0 0-2 15,-2-4-3-15,-1-1-1 16,-4-5-2-16,-3-4 0 16,-5-1 0-16,-1-4 0 15,-3 3 2-15,0 2-3 16,-1 4-2-16,0 3-6 15,8 5-10-15,-1-2-3 0,4 5-4 16,1 1 1-16,5 4 0 16,2 0-4-16,4 2-7 15,2-3-5-15,0 2-12 16,0 1-12-16,-1-1-90 16,0 0-137-16,-1 0 179 15</inkml:trace>
  <inkml:trace contextRef="#ctx0" brushRef="#br0" timeOffset="13694.175">23128 13927 833 0,'0'0'276'0,"0"1"-304"16,0-1-32-16,0 0 5 15,0 0 22-15,0 0 67 16,0 0 40-16,0 0 42 16,0 0 10-16,-1-1 1 15,0-1-17-15,0 1-37 16,-1 0-21-16,1 0-25 16,-10-5-9-16,-8-2-12 15,-27-10-3-15,36 15-1 16,-1 2-2-16,6-1-2 15,-2 2-3-15,0 1 0 16,-1 3-2-16,3 1-2 16,1 2-1-16,-5 4-1 15,1-2 3-15,0 5 4 16,0 0 3-16,-2-1-3 16,2 2-2-16,2-3-14 15,-2 1-8-15,3-3-14 16,3-1-2-16,-3 2 10 0,4-2 7 15,1 0 4-15,1 3-2 16,3 0-28-16,-1 2-20 16,3 1-36-16,0 0-7 15,0-2 10-15,7 3 19 16,-1-5 48-16,-3 0 19 16,2-5 27-16,-4-1 7 15,1 0 4-15,0-2-3 16,1 2-10-16,-4-5-5 0,1 3-13 15,0-1-6-15,2-2-12 16,1 0-1-16,-3-2 10 16,2 1 13-16,-2-1 38 15,-2 0 18-15,0 2 16 16,-4-1-1-16,0-1-21 16,0 1-15-16,0 0-26 15,0 0-17-15,4-8-20 16,3-10-4-16,28-27 10 15,-28 29 9-15,-6 3 25 16,3 2 11-16,-3 2 20 16,0 2 6-16,-1 0-1 15,-2-2-6-15,-2 0-22 16,-1-3-8-16,-2-1-8 16,-3-1-1-16,-1-1 3 15,-2 1 3-15,-8-4 3 16,0 1 1-16,-11-2-4 0,0 0-8 15,-7 5-69-15,-4 3 55 16</inkml:trace>
  <inkml:trace contextRef="#ctx0" brushRef="#br0" timeOffset="13985.79">23499 13976 237 0,'-1'3'33'0,"6"3"-40"16</inkml:trace>
  <inkml:trace contextRef="#ctx0" brushRef="#br0" timeOffset="14791.983">23503 13989 272 0,'0'0'193'0,"0"0"4"0,0 0-41 15,0 0-76-15,0 0-22 16,0 0-11-16,0 0 0 16,0 0 9-16,0 0 0 15,0 0-13-15,0 0-10 16,0 0-21-16,0 0-7 16,0 0-7-16,0 0 2 15,0 0 25-15,0 0 20 0,0 0 33 16,0 0 11-16,0 0-12 15,0 0-15-15,-1-1-29 16,-5-4-12-16,-17-8-10 16,-26-32-6-16,29 34-16 15,-2 4-9-15,3 6-13 16,-2 1 2-16,1 8 5 16,2 1 5-16,0 4 4 15,2 3 3-15,0-2 5 16,0 2 2-16,2-3-2 15,2-4-9-15,4-1-34 16,4-1-28-16,1 0-78 16,3 2-20-16,8 1 0 15,6 3 28-15,8-3 97 16,5-4 40-16,3-1 57 16,-1-4 15-16,-1-3 2 15,2-3-5-15,-5-2-25 0,1-2-14 16,-3-1-12-16,-5-1-2 15,2-2 9-15,-4 1 1 16,0-4 1-16,-1 0-2 16,-4-11-9-16,0 0-1 15,-2-6 1-15,-2 0 6 16,1 3 25-16,-1 0 11 16,-3-1 12-16,-1-5-6 0,-3-11-26 15,0-3-12-15,-4 2-14 16,-2 1-3-16,1 13 5 15,1 3 10-15,-1 11 15 16,3 6 5-16,-4 6 3 16,2 2-7-1,2 3-14-15,-5 1-3 0,4 2-3 16,2 0 1-16,-1 0 4 16,1 0 2-16,-4 8 5 15,-6 16 3-15,-27 34-3 16,32-26 1-16,6 8-5 15,1 4-2-15,9 9-6 16,5 1-1-16,9 14-5 16,6 4-1-16,11 2 0 15,2-1-1-15,7-2 1 16,-2-6 0-16,3 6 0 0,-2 7-3 16,-5 2-26-16,1 1-19 15,-5-2-89-15,0-5-81 16,-5-4 138-16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35:41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17229 6913 188 0,'0'-2'121'16,"0"1"-9"-16,0 0-37 0,0 0-12 16,0 0-10-16,1 0-4 15,-1 0-7-15,0-1-2 16,0 1-1-16,0 0 2 15,2 0 2-15,-2 0 0 16,0 0 2-16,0-1 2 16,0 1-4-16,0 0-3 15,0 0-11-15,0 0-8 16,0 0-2-16,0 0 1 16,0-1 2-16,0 1 0 0,0 0-6 15,0 0-5-15,0 0-3 16,0 1-2-16,0 0 0 15,1 0 2-15,4 1 3 16,-3 0-1-16,2 13 0 16,-1 6-4-16,30 37-5 15,-24-22 1-15,-5 4 0 16,1 2 0-16,-2-5 2 16,0-5 0-16,1-4-1 15,1-6 0-15,-2-2-2 16,2 4 0-16,0-1 0 15,-3 0 1-15,4-2 3 16,-2-5 1-16,2-5 5 16,0-1 0-16,1-2-2 15,-3-3-2-15,0 1-3 16,-1-5 0-16,3 0 0 16,3-1 3-16,2-1 6 0,1-2 0 15,3-7-1-15,0-2-3 16,3-8-6-16,-2 0 0 15,-1-2 2-15,-3-4 3 16,0 2 3-16,-2 3 0 16,-2 0-1-16,-1-1-2 15,-2 0-4-15,-2-4 0 16,0 4-3-16,-2 5 0 0,-1 0 3 16,-1 7 3-1,-2 1 12-15,1 1 5 0,2 6 1 16,-1-2-4-16,1 5-15 15,-1 0-6-15,1 0-11 16,-1-1-4-16,1 1-9 16,0 0-11-16,0-1-50 15,0 0-42-15,0 0-83 16,13-8-67-16,47-27 174 16</inkml:trace>
  <inkml:trace contextRef="#ctx0" brushRef="#br0" timeOffset="712.301">18055 7000 920 0,'6'-1'349'15,"-5"1"-254"-15,0 0-118 16,-1 0-10-16,0 0 0 16,0 0 16-16,0 0 1 15,0-1 0-15,0 1 12 16,0 0 19-16,0 0 7 0,0 0 7 16,0 0 0-16,0 0 5 15,0 0 5-15,0 0 4 16,0 0-2-16,0 0-8 15,0 0-7-15,0 0-8 16,0 0-5-16,-1-1-7 16,0 0 0-16,-2-1-3 15,-16-3 0-15,-31-11 0 16,28 11-2-16,-1 3-1 16,2 2 0-16,4-2-1 15,2 2 0-15,6 0-6 16,4 2-2-16,1-1-1 15,4 0-1-15,-1-1 4 16,1 0 0-16,0 0 1 16,0 0 1-16,0 0-2 15,2 13-4-15,4 9-4 0,10 29-1 16,-9-28 4-16,-1 1 4 16,-1-3 7-16,-1-1 1 15,-1-3 0-15,0-1 1 16,-2-2-1-16,0 2 0 15,-1 3 1-15,0-3 0 16,-2 5 1-16,0-5 0 16,-2 2 3-16,0 0 0 0,-3-3 1 15,-1 2 0-15,-4-7 0 16,-2 4 1-16,0-1 0 16,-3-5 1-16,0 1-1 15,0-1-2-15,-4-4-5 16,1 0-5-16,3-1-11 15,-2-2-7-15,2-2-37 16,3-2-38-16,0-7-265 16,5-5 243-16</inkml:trace>
  <inkml:trace contextRef="#ctx0" brushRef="#br0" timeOffset="1566.19">18204 7212 390 0,'8'1'206'0,"0"-2"-58"16,1-2-25-16,4 1-52 15,2-4-26-15,5-2-30 16,-2 1-10-16,3-1-6 16,-1 1-1-16,-1-2 2 15,-2 1 0-15,-2-3-7 16,2 0-6-16,-5 0-10 16,2 1-2-16,-4 0 6 15,-1-1 5-15,-4 3 16 16,-1 0 8-16,-3 3 6 15,0 2-1-15,-2-4-4 16,0 1-3-16,-2 0 1 16,2 2 5-16,-1 2 10 0,1 0 2 15,0 1-2-15,0 0-2 16,-1 0-8-16,-1-1-6 16,-19-5-3-16,-32-1-4 15,24 16-1-15,1 2 0 16,0 4 1-16,0 1 1 15,6 0 0-15,7 1 1 16,2 4-1-16,6-1 3 16,-7 1 12-16,0-2 6 15,0 1 5-15,-3-2 0 0,9 5-3 16,-2 4 1-16,6 7 4 16,1-3 1-16,4 0-1 15,5-4 3-15,9-5-1 16,5 5-2-16,9 0-5 15,3-2-8-15,13-3-3 16,4-5 4-16,4-6-1 16,6-3-1-16,-6-6-5 15,-2-1-8-15,-5-7-16 16,-4-1-14-16,-8-5-30 16,-3-7-18-16,-1-1-27 15,-4-4-2-15,1-1-1 16,-5 3 6-16,-3-1-6 15,-1 2-11-15,-7-1-61 16,2 0 107-16</inkml:trace>
  <inkml:trace contextRef="#ctx0" brushRef="#br0" timeOffset="2271.339">19057 7105 787 0,'3'2'216'0,"-3"-2"-333"16,0 0-5-16,0-1 30 16,-2 1 34-16,2 0 66 15,0 0 1-15,-1 0 32 16,1 0 27-16,-1 0 36 15,0 0 6-15,0 0-29 16,0 0-24-16,-1 0-19 16,1-1-6-16,-14-2-10 15,-2-2-8-15,-30-15-17 16,31 9-1-16,0 1 3 16,3-2 3-16,1 4 4 15,2 0-1-15,2 2-2 16,-1 0-3-16,-2 3-1 15,-1 1-3-15,-7 3-2 16,-2 3 1-16,-5 8 4 16,2 4 1-16,-1 1 7 0,4 3 0 15,7 1-3-15,-1-2-1 16,4 0-4-16,4 0-1 16,4-6 1-16,-1 0 3 15,8-2 7 1,-2 3 9-16,4 3 9 0,8 3 1 15,7 1-4-15,4-2-6 16,10 2-11-16,0-4-2 0,0-2-2 16,-2-2 0-16,-5-5 3 15,-3 4 1-15,0-4 4 16,-2 2 1-16,-5-2 0 16,-2-2-2-16,-5 1-1 15,-3-3-2-15,-4 0 1 16,0-2 2-16,-4-1 9 15,0-1 9-15,0 0 5 16,-1 0-1-16,-1 0-7 16,1 0-11-16,-14 5-6 15,-14 3-2-15,-41 5-15 16,29-10-12-16,-2-3-36 16,1-1-29-16,16-9-176 15,9-5 175-15</inkml:trace>
  <inkml:trace contextRef="#ctx0" brushRef="#br0" timeOffset="2676.573">19871 7112 679 0,'7'1'127'0,"0"-1"-43"15</inkml:trace>
  <inkml:trace contextRef="#ctx0" brushRef="#br0" timeOffset="3396.656">19932 7144 240 0,'54'29'187'16,"-42"-29"31"-16,-3-2-43 15,-3-2-66-15,0-1-32 16,2-8-45-16,-1-3-14 15,1-4-19-15,0-1 0 0,-5 0 2 16,3-1 6-16,-2 0 11 16,-3-1 4-16,0 3 4 15,-1 2 0-15,-5-1 0 16,1 2 2-16,-9 1 3 16,-2 0 0-16,-7 3-11 15,-2 1-8-15,-4 5-13 16,-2 3-8-16,-3 6 0 15,-1 4-1-15,0 3 1 16,1 3 4-16,9 2 2 16,-1-1 3-16,9 4 0 15,2 1 0-15,2 4-2 16,12 4 0-16,3 5 1 16,7 3-1-16,6-1-3 15,0-3-1-15,9-5-1 16,-2-5 1-16,3-6 6 0,2-1 3 15,-2-3 1-15,2-2 0 16,3-3 0 0,-3-2 1-16,-1 2 10 0,-1-4 8 15,-2 0 13-15,0-2 3 16,-5-4 1-16,-3 3-3 16,-7 1-6-16,-2 2-4 15,-6-1-11-15,4 2-5 16,-2 1-7-16,-3-3-2 0,0 0-3 15,5 8 0-15,-2 18-3 16,39 35-2-16,-32-20 0 16,-3 1 0-16,-6 12 8 15,-4 3 7-15,-3 2 14 16,-3-1 6-16,-2 3 5 16,-1-5-2-16,-1 2-4 15,-4-2-1-15,-5-7 3 16,0 0 7-16,-8-3 5 15,1-6 3-15,0-12-6 16,-4-2-6-16,-11-14-17 16,-6-1-7-16,-12-12-10 15,-1-9-3-15,4-14-10 16,7-11-10-16,15-20-80 16,8-8-81-16,21-26-258 15,8-3 275-15</inkml:trace>
  <inkml:trace contextRef="#ctx0" brushRef="#br0" timeOffset="4084.867">20460 7013 1375 0,'0'0'395'0,"1"1"-512"15,-1 1-15-15,-1-2 9 0,0 0 31 16,-1 18 27-16,-7 42 13 15,4-27 35-15,0-2 16 16,1 1 18-16,0 1 0 16,1 0-10-16,-2-1 2 15,1-11 8-15,1-2 3 16,1-11 3-16,2-1-1 16,0-4-3-16,-1-3-2 15,1 0-7-15,-1-1-2 16,0 0-7-16,-1 0-1 0,1-1 4 15,0 1 1 1,-4-10 1-16,-4-16 2 0,-29-37-6 16,31 23-2-16,3-12-4 15,1-3-5-15,7-5-4 16,4 5 1-16,6 15 11 16,1 6 7-16,1 10 8 15,-1 2-2-15,1 4-10 16,-1 4-11-16,5 6-29 15,-2 7-26-15,2 4-60 16,2 2-33-16,-6 3-88 16,3-2 148-16</inkml:trace>
  <inkml:trace contextRef="#ctx0" brushRef="#br0" timeOffset="4793.728">21142 6943 729 0,'8'0'309'16,"-1"-3"-83"-16,5 3-398 15,1-2-27-15,-11 1 28 16,3 2 33-16,-5-1 108 16,-1 0 44-16,1 0 62 15,0 0 19-15,-1 0 22 16,-1 0-9-16,1 0-50 16,-7 0-14-16,-14 0-21 15,-35 1-6-15,21 1-11 16,-3 4-5-16,0 6-2 15,4 3-1-15,6 7-2 16,4 2-1-16,2 5 1 16,7-1 0-16,2 4 6 15,2-5 3-15,6-6 1 16,2 1 0-16,3-5-5 16,4 2-1-16,4 1-12 0,5-2-6 15,5-4-16-15,4-6-7 16,6-8-15-16,6 0-5 15,0-12 12-15,2-1 13 16,-9-7 46-16,1-3 20 16,-7-5 13-16,0-3-7 15,3-10-36-15,-3-5-15 16,-3-2-19-16,-2 2 1 16,-6 14 29-16,-2 7 28 15,-5 15 55-15,-2 2 20 0,0 7-1 16,0 1-21-16,3 3-37 15,-3-3-7-15,1 6-4 16,6 24 4-16,7 52 4 16,-12-29-11-16,-1 0-11 15,-1-4-3-15,-1-9-16 16,0-6-13-16,1-8-34 16,0-7-22-16,2-10-42 15,4-3-5-15,4-6-28 16,5-3-18-16,8-16 114 15</inkml:trace>
  <inkml:trace contextRef="#ctx0" brushRef="#br0" timeOffset="5590.484">21852 7202 1122 0,'6'-1'376'16,"-1"-4"-382"-16,2-1-4 15,-4-2-12-15,-5-4 5 16,-13-13 5-16,-5-3 0 16,-18-8 7-16,-5 0 7 0,-8 7 17 15,-2 5 2 1,11 13-16-16,5 3-11 0,10 9-9 15,8 3 1-15,1 8 14 16,2 3 8-16,5 3 3 16,0 4-2-16,4 6-8 15,0 0-7-15,5 0-12 16,0-3-6-16,4-7-12 16,2-2-4-16,4-5 10 15,5-1 7-15,6-2 15 16,5-5 7-16,5-3 1 15,0-3 1-15,5-6-1 16,1-2 0-16,-1 0 0 16,1 0 4-16,1-1 3 15,0-2 0-15,-2-6-4 16,0-3-3-16,-9-3-2 0,-1-2 2 16,-5-3 7-1,-3 1 3-15,-1-3-2 0,-6 0-1 16,0-8-6-16,0-6 1 15,-5-1 2-15,-2 2 3 16,-4 10 19-16,0 8 10 16,-1 9 14-16,-3 2-3 15,3 5-21-15,-3 7-11 16,4 2-18-16,3 2-3 16,-2 6 2-16,0-5 3 0,0 1 13 15,-7 24 6-15,-5 35 4 16,12-29-1-16,1 6-8 15,0 2-5-15,0 1-3 16,1 2 0-16,2-1-1 16,1 0 1-16,-2 6 2 15,0 1-2-15,0-6-1 16,-1-5-3-16,-1-7-2 16,3-6-3-16,-3-3-15 15,1-7-17-15,0-8-42 16,-2-3-20-16,1-3-23 15,0 0 7-15,0-1-30 16,0 0-1-16,3-5-38 16,6-16-49-16,16-29 162 15</inkml:trace>
  <inkml:trace contextRef="#ctx0" brushRef="#br0" timeOffset="5883.828">22148 6967 959 0,'-1'0'344'16,"4"8"-294"-16,4 3-41 0,0 16-24 16,-1 4-1-16,-6 7 2 15,-1 1 7-15,0-5 9 16,0-1 6-16,-4-4 3 15,0-1 0-15,0-3-4 16,-2-9-6-16,4-7-9 16,3-3-14-16,-1-5-22 15,1-3-9-15,-1 1-36 16,0-5-23-16,-3-25-97 16,0-42 129-16</inkml:trace>
  <inkml:trace contextRef="#ctx0" brushRef="#br0" timeOffset="6068.976">22148 6766 758 0,'-2'8'305'0,"-1"-4"-162"15,1 10-198-15,0 3-15 16,-3-1-22-16,5-2-6 15,0-7-39-15,4-5-12 16,5-3 88-16</inkml:trace>
  <inkml:trace contextRef="#ctx0" brushRef="#br0" timeOffset="6638.76">22431 6978 1228 0,'6'8'419'0,"3"3"-416"15,4 4-11-15,-2 0-17 16,-3 0-9-16,0-4 6 15,-2-2 8-15,-5-2 7 16,3-1 10-16,-1-2 14 16,5-3 2-16,1-5 3 15,3 0-1-15,-1-8-3 16,-2-2-3-16,3 0-3 16,-3 0-2-16,-3-1-1 0,-3 3-3 15,-3-1-5-15,1 3-6 16,-3-2-8-16,-2-1 1 15,-3-1 5-15,-6 2 6 16,-1-2 9-16,-1 1 6 16,-5 2 8-16,5 1-1 15,1 3-11-15,2 5-6 0,4 4-6 16,1-2 1-16,4 9 10 16,-6 3 4-16,5 4 1 15,-1 7 0 1,5 7-3-16,3 3-1 0,2 4-4 15,3 2-4-15,-2-3-10 16,-1-3-5-16,-3-9-20 16,3-5-20-16,2-10-54 15,-4-4-21-15,3-5-6 16,-2-5 13-16,2-7 14 16,3-9-19-16,6-8 90 15</inkml:trace>
  <inkml:trace contextRef="#ctx0" brushRef="#br0" timeOffset="7232.172">22760 6908 701 0,'11'7'283'15,"-2"2"-197"-15,2 0-43 16,0 9-43-16,-2 0-9 15,-3 6 2-15,1 4 8 16,-4 2 21-16,-1 0 4 16,1-5 0-16,-2-4-2 0,0-5-14 15,-1-3-3-15,0-7-3 16,0-1-1-16,0-5 0 16,-1 0 0-16,0 0-1 15,1 0-1-15,0 0-4 16,0 0-4-16,0 0 1 15,0 0 3-15,0-1 6 16,0 0 1-16,0 0-3 16,1-9-2-16,6-20-2 15,12-35 2-15,-5 30 4 16,0 2 5-16,-1 4 7 16,2 6 4-16,-1 8 9 15,2 2 2-15,-4 4-1 16,1 1-3-16,-4 1-11 15,1 0-4-15,1 5-5 16,2 1-1-16,3 1-2 16,-1 1 1-16,3 5-1 15,1 0 0-15,0 4 1 16,3 5 0-16,-4 0-1 0,2 1 1 16,-4 2 3-16,-3 1 3 15,-2 5-1-15,-2 3-3 16,-6 4-9-16,2 1-8 15,-5-2-20-15,-4-5-16 16,-1-5-48-16,-5-6-29 16,-2-6-24-16,-1-1-3 0,-3-11-39 15,1-3 125-15</inkml:trace>
  <inkml:trace contextRef="#ctx0" brushRef="#br0" timeOffset="7666.826">23412 6430 737 0,'13'23'180'16,"-2"9"-339"-16,2 9 16 16,-10 3 78-16,2 0 53 15,-4-5 84-15,3-3 22 16,0-10 27-16,3 4-6 15,-4-3 3-15,-2-3-11 16,3 6-52-16,-5-1-19 16,0 1-21-16,-1 0-6 0,-1-4-6 15,2 2-1-15,-2-4-2 16,3 2 0-16,-3-1-21 16,-3-3-17-16,3-5-55 15,-3-2-39-15,3-9-130 16,3-4 164-16</inkml:trace>
  <inkml:trace contextRef="#ctx0" brushRef="#br0" timeOffset="7922.144">23081 6623 664 0,'16'5'62'0,"5"1"-139"15</inkml:trace>
  <inkml:trace contextRef="#ctx0" brushRef="#br0" timeOffset="8055.768">23158 6646 209 0,'116'36'167'0,"-75"-28"25"0,0-4-37 15,2-3 0-15,-10-1-30 16,0-1-25-16,-6-3-43 16,-2 1-16-16,-2 0-28 15,-4 0-17 1,-5-1-41-16,-5 1-39 0,0-5-203 15,-2-5 189-15</inkml:trace>
  <inkml:trace contextRef="#ctx0" brushRef="#br0" timeOffset="8299.433">23851 6554 856 0,'16'6'298'16,"-3"2"-333"-16,-4 1-44 15</inkml:trace>
  <inkml:trace contextRef="#ctx0" brushRef="#br0" timeOffset="8766.691">23907 6630 527 0,'30'65'252'16,"-30"-64"-99"-16,0 0-36 0,0-1-39 16,0 0-15-16,0 0-21 15,0-1-14-15,-1 0-17 16,0 0-8-16,-13-1-1 15,-12 1 0-15,-30 0 0 16,28 1-1-16,3 2-1 16,3 3 0-16,4 2-2 15,4-1 0-15,5-1-1 16,3 0 1-16,4 0 2 16,0 2 0-16,3 2 3 15,3 2 1-15,6 2-1 16,2 1 0-16,4-1-1 15,3 0-1-15,2-2-1 0,2-2 0 16,-1 1 1-16,-1-3-1 16,0 0 0-16,1 1 0 15,-3-3-1-15,-2 2-1 16,2 0 0-16,-5-3 0 16,2 2-1-16,-4-1 0 15,-7 2-5 1,3 0-4-16,-8 2 1 0,0 1 1 15,-2 4 7-15,-7 1 4 0,-3 5 5 16,-7-1 2-16,-1 7 5 16,-3-2-1-16,-2 0-5 15,-3 0-11-15,-2-4-46 16,2 2-38 0,-1-10-94-16,1 0-102 0,-3-12 182 15</inkml:trace>
  <inkml:trace contextRef="#ctx0" brushRef="#br0" timeOffset="27715.962">14901 4983 187 0,'0'-1'6'16,"0"-1"-80"-16,0 1 57 15,0 0 36-15,0 0 59 16,0 0 9-16,0 0-4 15,0-1 8-15,0 1 16 16,0 0 3-16,0 0-24 16,0 0-22-16,0 0-32 15,0 0-9-15,0-1-11 16,0 1-2-16,0 1-8 16,0 0-1-16,0 0 0 15,4 7 1-15,3 14 4 16,1 33 0-16,-12-25-1 15,8 0-2-15,-1 5-2 16,3 1-1-16,3-5-1 0,-2 2 0 16,1-8-1-1,-1-6-1-15,1-7 1 0,-2-2 0 16,-3-3 1-16,2-2 1 16,-3 1 0-16,0-2 0 15,-2-4 1-15,0-1 1 16,0 1 3-16,0 0 2 15,6-2 1-15,7-5-2 0,31-32-4 16,-28 15-2-16,0-5-3 16,-1 1 0-16,-1 0 1 15,-3 4 1-15,-3 1 4 16,0 1 3-16,-5 2 5 16,-2 0 1-16,-3 7 0 15,-3 1-2-15,-1 3-9 16,-1 1-11-16,-1 2-15 15,0 0-9-15,-2 3-9 16,1 4-1-16,-3 0-44 16,1 3-55-16,2 1 91 15</inkml:trace>
  <inkml:trace contextRef="#ctx0" brushRef="#br0" timeOffset="27958.456">15702 4952 739 0,'8'-4'112'0,"5"4"-214"16</inkml:trace>
  <inkml:trace contextRef="#ctx0" brushRef="#br0" timeOffset="28360.416">15750 4956 332 0,'30'13'186'15,"-30"-13"-23"-15,3 0-70 16,-4 0-22-16,0-1-38 15,0 0-15-15,-9-1-29 16,-14 2 0-16,-31 7 9 16,23 0 2-16,3 4 0 15,-8 0 0-15,1 5 0 16,2 3-1-16,0 1-2 16,9 4 0-16,3-4-2 15,6-2 0-15,10 0-1 16,1 0 1-16,10 2 3 0,5 3 2 15,8-2 1-15,7 2 2 16,7-3-2-16,2-4-1 16,1-1 1-16,-2-3 0 15,-7-2 8-15,-5-4 5 16,-6 3 9-16,-2-4 2 16,-6 5-6-16,-4-5-4 15,-4 3-11-15,-5 2-3 16,-4-2-1-16,-3 2-1 0,-5-1 2 15,0 2 2-15,-2-4-3 16,-2-2-3-16,3-5-21 16,1-1-20-16,4-5-60 15,6 1-27-15,6-6 78 16</inkml:trace>
  <inkml:trace contextRef="#ctx0" brushRef="#br0" timeOffset="28611.817">15698 4988 523 0,'61'48'130'16</inkml:trace>
  <inkml:trace contextRef="#ctx0" brushRef="#br0" timeOffset="29194.412">15806 5088 369 0,'51'42'162'0,"-41"-42"-86"16,4 0-33-16,2-2-32 16,2 1-5-16,1-5-4 15,-3-1 1-15,0-1-1 16,-1 0 1-16,-1 0 1 16,0 1-1-16,1-2 0 15,2 0 0-15,-1-4-3 16,1 1 0-16,-1 0-4 15,-4 0-1-15,-2 1 0 16,0 0 1-16,-2 1 3 16,0 1 0-16,0 2 1 15,-2 1 0-15,-4 4 3 16,-1-2 3-16,-3 2-8 16,1 1-16-16,0 0 10 15,0-1-14-15,-11-1 14 16,-7-2 15-16,-38 2-10 0,28 6 10 15,-2 4-4-15,-1 1-1 16,1 4-1-16,3 4 1 16,3 1-1-16,3 5 0 15,2-2 0-15,-1-1 0 16,2 2 1-16,-1-4 4 16,2 1 8-16,4-3 2 15,2 0-1-15,4 3-1 0,8 2-6 16,2 3 6-16,7-1 15 15,3-2 0-15,3-1 1 16,5-6 0-16,8 3-7 16,2-2 2-16,17-1 3 15,3 0-4-15,8-7 0 16,3-2 0-16,3 2-8 16,-5-1-2-16,-9 1-9 15,-2-1-3-15,-12-1 0 16,0-4 0-16,-5 1-10 15,-3-1-22-15,-5-6-150 16,0-1 125-16</inkml:trace>
  <inkml:trace contextRef="#ctx0" brushRef="#br0" timeOffset="30469.891">17037 5028 907 0,'2'-1'226'0,"-1"-3"-349"16,1-1 23-16,-2 4 63 16,0 0 37-16,0 0 19 15,0 0-8-15,0 0-3 16,0 0 7-16,0-1 11 16,0 1 9-16,0 0 8 0,0 1-3 15,0 0-10-15,0 0-9 16,0 0-13-16,0 0-2 15,0 0 3-15,0-1 1 16,-1 0-3-16,0 0 5 16,0-1 3-16,-7-2-1 15,-12-3 1-15,-33-8-5 16,25 11-11-16,-1 4-3 16,-1 0-3-16,0 0-1 15,-1 2 0-15,5 1 2 0,-2-1 1 16,-1 2 1-16,4 0 1 15,-4-1-1-15,11 1 2 16,3 0-2-16,7 0-5 16,2 1 1-16,0 2-3 15,4 2 2-15,-1 3 7 16,3 2 4-16,4 1 5 16,1 0 5-16,4 3-2 15,3-3 0-15,3 0-5 16,0-1-2-16,2-2-1 15,-1 0 1-15,1-3 1 16,5-1 1-16,-2-2 1 16,1 1 1-16,-6-1-1 15,2-2 1-15,0 3-1 16,0 0-2-16,3 0-1 16,-2 1-2-16,-4-3 0 0,1 1 0 15,-1 0-1-15,-1 1 0 16,-1-1 0-16,-1 1 0 15,-2-2 0-15,-1-1 0 16,-4 2-1-16,0-4 1 16,-3 0 1-16,-1-2 2 15,0-2-1-15,0 1 0 16,0 1-2-16,0 0 0 16,0 0 0-16,0 0 1 0,0 0 2 15,0 0 1-15,-1 0 1 16,0 0-2-16,0 1 1 15,-1 1 1-15,1 2 2 16,-2 3 0-16,-1-1-1 16,-1 2 0-16,-1-1 3 15,0-1 0-15,-5-1 1 16,-31 28-1-16,31-29 3 16,-3-1 3-16,2-1 4 15,-3 2 1-15,0 1-3 16,1 1 0-16,-3 0-3 15,2-4-1-15,-5 0-2 16,-4 3-1-16,1-1 3 16,-3 0 1-16,1-1 0 15,1-3-1-15,0 1-2 16,1-1 0-16,-1-1 2 16,-3 1 0-16,-4 0-2 0,0 1-2 15,-5-1-2-15,2 0-1 16,0 2-4-16,-4-1-2 15,9 1-13-15,2-1-7 16,-2-1-47-16,5 0-53 16,-3-1-167-16,2-4 180 15</inkml:trace>
  <inkml:trace contextRef="#ctx0" brushRef="#br0" timeOffset="40167.429">17968 4508 387 0,'-5'2'97'0</inkml:trace>
  <inkml:trace contextRef="#ctx0" brushRef="#br0" timeOffset="40730.418">17939 4534 138 0,'-38'38'97'16,"32"-31"5"-16,2-1-28 15,0 1-27-15,1-4-5 16,-4 4-5-16,1 1-3 16,-1 0-3-16,-1 7 5 15,3 0 6-15,0 6 2 16,1 15-3-16,2 7-6 0,2 14-10 15,0 3-8-15,0 12-13 16,-1 3-2-16,-4 3-2 16,-2 0 1-16,0-13-1 15,-1-6 2-15,2-17-1 16,-1-8 1-16,1-12 0 16,3-3 0-16,2-7-1 15,0-3 0-15,1-3 2 16,-1-5 1-16,-2-1 9 15,2 0 9-15,1-1 6 16,-1 0-6-16,0-1-9 16,0-10-12-16,1-14-8 15,1-29-1-15,4 19-1 16,0-3 0-16,8-7 3 16,-3 2 4-16,0 2 4 15,4 2 0-15,-3 7 0 0,3-2-1 16,0 11-2-16,-2 2-3 15,-1 8-1-15,-2 4 0 16,-1 5 0-16,1 2 2 16,2 4 2-16,0 4-1 15,3 6 3-15,-1 4 1 16,2 8 6-16,-1 5 6 16,-3 5 12-16,-1 0 4 15,-1 5 5 1,-6 1-2-16,-1 6-7 0,1 1-5 0,-3-3-10 15,0-2-5-15,0-11-14 16,-2 1-18-16,0-12-65 16,2-7-43-1,-1-7-84-15,2-10 125 0</inkml:trace>
  <inkml:trace contextRef="#ctx0" brushRef="#br0" timeOffset="41109.752">18194 5020 1249 0,'0'-2'265'16,"0"1"-511"-16,2 0 26 16,2 1 95-16,-4 0 83 15,3 6 51-15,4 15-6 16,3 26 5-16,-10-34 3 16,-5-4 14-16,2-3 7 15,1-3 12-15,1 4 0 0,-2 4-11 16,1 2-7-16,1 7-19 15,-4 2-5-15,2 0-6 16,1 2-8-16,-4-2-37 16,5-2-29-16,-3-5-149 15,-2-3 146-15</inkml:trace>
  <inkml:trace contextRef="#ctx0" brushRef="#br0" timeOffset="41336.146">18268 4509 1198 0,'2'0'192'16,"28"14"-309"-16</inkml:trace>
  <inkml:trace contextRef="#ctx0" brushRef="#br0" timeOffset="42003.903">18869 4854 1048 0,'0'5'155'0,"3"1"-485"16,-3 3 31-16,-5 5 109 16,-6 1 126-16,-6 1 101 15,1-1 16-15,4-4 41 0,2-1 7 16,3-3 14-16,0-4 2 15,-2 1-17-15,-6-4-9 16,-4 0-18-16,-1-2-15 16,-6-3-20-16,-1 0-9 15,-9 2-15-15,-3-1-3 16,-7 4-11-16,3 0-1 16,5 0-2-16,5 5-2 0,16-2 1 15,4 0-6-15,13 3-9 16,2-1 1-16,12 8 12 15,8 7 8-15,14 5 10 16,11 4-3-16,-1-2-14 16,1-1-2-16,-12-1 2 15,-6-3 0-15,-5 2 5 16,-8-1 3-16,-1 0 10 16,-8-4 1-16,-5 0 4 15,-3-1-1-15,-10-3-6 16,-6 2-1-16,-8-3 7 15,-1 0 8-15,-8-2 6 16,-3-1 0-16,-8-3-15 16,-1-2-21-16,-3-1-32 15,-1-5-11-15,13-4-20 16,6 3-37-16,18-14-125 16,16 0 150-16</inkml:trace>
  <inkml:trace contextRef="#ctx0" brushRef="#br0" timeOffset="42429.091">19096 4389 1390 0,'7'1'375'0,"-5"0"-609"16,-2 5-1-16,-5 3 49 15,-1 6 76-15,-3 6 138 16,0 4 2-16,4 15-14 16,0 3-1-16,2 7 5 15,1 4 3-15,1 5 7 16,1 0 2-16,0 0 4 15,-2-5 0-15,-3-2-9 16,-3 1-3-16,-2 2-9 16,-1 3-4-16,-6 2-8 15,-2-7-9-15,2-5-27 16,-2-8-12-16,7-18-18 16,2-6-1-16,5-12 8 0,1-1 7 15,-2-4-33-15,-3-3-31 16,-6-6-32-16,-2-5-41 15,0-10 122-15</inkml:trace>
  <inkml:trace contextRef="#ctx0" brushRef="#br0" timeOffset="42768.714">18565 4731 803 0,'22'19'346'0,"4"-10"-70"16,8 5-326-16,21 8 18 16,3 2 1-16,-2-2-1 15,3-4 13-15,-4-3 19 16,-2-1 1-16,-3-6 1 15,-4 1-1-15,-9-6 2 16,-6-3 2-16,-7-5 2 16,1-2-9-16,-8-3-59 15,4-2-37-15,-3-3-55 16,-8-4-2-16,2 4 31 0,-5 1 9 16,1 4-52-16,4-1 109 15</inkml:trace>
  <inkml:trace contextRef="#ctx0" brushRef="#br0" timeOffset="43222.508">19482 4850 277 0,'1'8'177'0,"-2"3"-19"0,-4-2-31 16,-1 0-14-16,-7 3-19 15,-3-1-4-15,-6 4-11 16,1 1-7-16,-4 4-20 15,2 2-12-15,5 1-23 16,2 3-6-16,3 1-7 16,6-3-2-16,2-2-1 15,4-4-1-15,6-2 0 16,-2-2 1-16,7-2 3 16,-1 1 3-16,3-4 2 15,2-1 1-15,0-2-3 16,0-4-2-16,0-2 0 15,1-1 2-15,1-4 0 16,0 3 0-16,0-5 2 16,-3 0 5-16,-4 4 20 15,-4-4 8-15,-5 0 2 16,-3-3-10-16,-7-11-35 0,-4-7-18 16,-12-11-8-16,-8-3-5 15,-13 0-6-15,-1 1 8 16,6 11 5-16,9 5 5 15,19 12-66-15,3 0-61 16,10 2-66-16,5 2 0 16,8-7 63-16,11 4 18 0,18 4 108 15</inkml:trace>
  <inkml:trace contextRef="#ctx0" brushRef="#br0" timeOffset="43795.075">19805 4892 139 0,'21'12'122'15,"-5"-2"43"-15,-3-6 16 0,-6 1-15 16,-4-4-18-16,-1-2-35 16,-1 3-16-16,-1-2-29 15,0-1-10-15,0 1-12 16,-1 0 0-16,-1 0-6 15,1 0-6-15,-5 0 14 16,-20 1-1-16,-32 0 4 16,28-4 1-16,4-3-26 15,4 5-14-15,3 0-10 0,1 1-2 16,3 5-1-16,4 2-2 16,-1 3 1-16,3 2 0 15,0 3 2-15,-6 0 3 16,8 4 1-16,2 0-1 15,5 2-1-15,5 4-2 16,2-2-9-16,-3 1-3 16,10 1-2-16,1 0 0 15,3 8 2-15,9 0 3 0,-10-4 3 16,3 0 2 0,-6-11 4-16,-4-1 1 0,-6-4 3 15,-1-4-1-15,-5-1 0 16,-1 2 0-16,-2-1 3 15,-7 0 6-15,-2-2 2 16,-7 1-1-16,-4-6-19 16,-4-3-15-16,-6-6-21 15,-5-9 1-15,5-5 16 16,6-2-35-16,23-15-159 16,15-8-102-16,18-10-53 15,7-5 53-15,0 5 228 16,-2 5 106-16,4 6 20 15</inkml:trace>
  <inkml:trace contextRef="#ctx0" brushRef="#br0" timeOffset="44287.233">20035 4914 1381 0,'4'0'415'16,"-4"1"-501"-16,0 0 1 16,0-1 16-16,0 0 35 0,-1 11 34 15,-2 17 0 1,-9 34-2-16,4-28 1 0,-1-5 2 16,0-5 2-16,3-8 4 15,-1-5 3-15,6-6 3 16,-1-3-1-16,2-1-4 15,0-1-3-15,0 0-4 16,0 0-1-16,0 0-9 16,0 0-1-16,0 0-2 15,0 0 2-15,-1 0 14 16,1 0 6-16,-2-1 1 16,1 0-1-16,0 0-8 15,0-22-1-15,0-39 1 16,4 28 0-16,4 2 1 15,1 1-1-15,3 9 6 16,-3 4 5-16,-3 7 4 16,0 3-3-16,-4 5-15 15,2 0-16-15,-2 1-24 0,-1 2-11 16,0 0-48-16,0 0-25 16,0 0-60-16,2 0-15 15,7 2 14-15,-1-2 14 16,6-2 123-16</inkml:trace>
  <inkml:trace contextRef="#ctx0" brushRef="#br0" timeOffset="44931.912">20594 4867 991 0,'6'5'336'0,"-4"-5"-339"16,3 3-65-16,-3-1-15 15,-2-2 8-15,0 0 43 16,0 0 18-16,-1 0 25 16,0 0 23-16,0 0 11 15,-13 1 2-15,-6-1-3 16,-33 1-21-16,20-3-16 15,-7-1-1-15,-9 4-4 16,-1 1 0-16,5 5-2 16,6 3-1-16,7 0-2 15,7 5 0-15,4 1 0 0,6 4 2 16,2 2 4-16,7-1 2 16,6-1 1-16,-2-2-2 15,11-1-3-15,-8-2-1 16,3-5-1-16,3 1 0 15,-4-5 1-15,8-2-1 16,-2 0 1-16,-3-3 1 16,-1 0 0-16,-1-1 2 0,-4 0 5 15,0-1 5-15,0 0 6 16,0-1 4-16,0 1 7 16,0 0 3-16,3-8 10 15,0 3 1-15,-3 5 2 16,0-1-3-16,0 1-13 15,0-1-6-15,0 1-13 16,8-2-4-16,4 3-8 16,2 4-5-16,29 25-11 15,-30-13-5-15,-3-5-3 16,-2-4-4-16,-2-2-6 16,-1-2-3-16,0-1-17 15,2-2-18-15,3-8-57 16,1-2-46-16,3-12-72 15,-3-4-20-15,-1-4 168 16</inkml:trace>
  <inkml:trace contextRef="#ctx0" brushRef="#br0" timeOffset="45740.92">20458 4963 208 0,'47'-41'168'16,"-44"43"47"-16,-2 1-40 15,1-1-45-15,-2-2-15 0,0 0-32 16,0 0-17-16,0 0-27 16,2 8-15-16,2 4-15 15,-1 2-1-15,9 28 2 16,-9-27 0-16,-3-2 1 16,6 0-4-16,-5-4-2 15,1-2-2-15,0-4-2 16,-6 0-1-16,4-1 0 15,0-2 0-15,0 0-3 16,0 0-3-16,0 0-4 16,0 0-1-16,0 0 6 15,0-1 4-15,0 0 11 16,0 0 1-16,0 0-2 16,4-13-2-16,4-13-6 15,14-30 4-15,-16 29 9 16,6 2 5-16,-5 1 6 15,0 6 1-15,-1 8-5 16,1 2-1-16,-5 7-6 0,-2 0-6 16,4 2-7-16,-4-2-2 15,0 2-3-15,0 0 1 16,9 3 2-16,2 17 1 16,21 29 1-16,-29-26 0 15,-3 2 0-15,-4 1-1 16,1-3 0-16,-1-3 0 15,-1-7-1-15,5-4 0 0,1-4-2 16,-1-4-1 0,1-2-4-16,-1 0-1 0,-1 0-1 15,1 1 1-15,0-2 2 16,0 1-3-16,0 0-3 16,3-13-3-16,5-12-4 15,13-32 1-15,-8 31 2 16,-2-1 3-16,4-3 6 15,0 5 3-15,0-1 6 16,4 0 3-16,-4 12 6 16,-2-1-1-16,0 13-1 15,-3 1-3-15,4 10-5 16,4 3 0-16,-2 10 5 16,0 7 2-16,-5 1 8 15,-3 5 4-15,-4 0 2 16,-1 2 0-16,-3 6-8 15,-3 1-6-15,-4-3-31 16,-1-8-18-16,1-11-48 0,1-8-11 16,4-8 8-16,2-4 17 15,-2-8-36-15,2-9-44 16,1-14 101-16</inkml:trace>
  <inkml:trace contextRef="#ctx0" brushRef="#br0" timeOffset="45951.357">21306 4676 985 0,'4'2'173'0,"-2"3"-257"16</inkml:trace>
  <inkml:trace contextRef="#ctx0" brushRef="#br0" timeOffset="46251.655">21292 4714 94 0,'-56'51'64'0,"25"-35"77"16,-2-2 2-16,-2-3 7 15,-1-4-1-15,-3-2-49 16,1-2-20-16,0 2-18 15,0-5-12-15,9 5-46 0,4 0-18 16,10-4-34-16,8 9-1 16,9-2 17-16,9 1 19 15,12 9 45-15,3 2 4 16,8 4-6-16,0 5-11 16,0 7-16-16,-3 3 0 15,-2 1 15-15,-6-3 13 16,-8 1 6-16,-3-7 0 15,-9 2-14-15,-3-3-10 0,-10-7 10 16,-8-1 2-16,-7-10-1 16,-5-2-6-16,-12-14-32 15,-1-3-21-15,-6-17-43 16,3-5-44-16,7-12 76 16</inkml:trace>
  <inkml:trace contextRef="#ctx0" brushRef="#br0" timeOffset="46929.097">21888 4820 1379 0,'6'11'424'0,"-6"-9"-598"16,-6 2-121-16,-15 3 5 15,-9 8 57-15,-11-1 193 16,3 1 68-16,10 5 6 15,5-3-16-15,8 3-18 16,-2-2 4-16,6-2 40 16,4 0 14-16,2-3 3 15,7 2-2-15,4-2-28 16,2-2-17-16,5 3-18 16,1-5-6-16,6-2-19 15,2-2-11-15,7-4-12 16,4-4-1-16,3-7 18 0,0-4 15 15,-3-4 41-15,-1 2 15 16,-6-1 18-16,0-1 2 16,-10 3-19-16,-3-1-12 15,-5 1-24-15,-8-1-6 16,-5-7 0-16,-5-1 5 16,-19-7 3-16,-3-3-1 15,-19 1-11-15,-6-3-6 16,4 10-28-16,3 4-49 15,16 5 63-15</inkml:trace>
  <inkml:trace contextRef="#ctx0" brushRef="#br0" timeOffset="47162.605">22431 4507 1277 0,'5'-10'69'16,"2"0"-197"-16</inkml:trace>
  <inkml:trace contextRef="#ctx0" brushRef="#br0" timeOffset="47389.842">22390 4439 461 0,'-135'-59'200'0,"113"53"-111"15,13 4-79-15,0-1-26 16,2 6 17-16,-2-1 16 16,-2 8 38-16,1 2 1 0,-3 6-24 15,3 11-12-15,0 12-24 16,0 12-9-16,12 9-5 15,2 2 4-15,11 4 7 16,5-3 6-16,-1-5 2 16,2-4 1-16,-5-5-1 15,-1 0 0-15,-8-3-3 16,-2-3-20-16,-5-4-58 16,0-2-68-16,-3-10 88 15</inkml:trace>
  <inkml:trace contextRef="#ctx0" brushRef="#br0" timeOffset="47731.19">21889 4658 1056 0,'25'27'318'0,"15"11"-429"15,15 10 8-15,13 1 30 16,2-5 6-16,4-16 56 16,-3-5-7-16,-4-9-202 15,-10-12 161-15</inkml:trace>
  <inkml:trace contextRef="#ctx0" brushRef="#br0" timeOffset="49152.858">18077 5844 1123 0,'1'0'369'16,"-1"1"-352"-16,-1-2-63 0,0 0 1 16,0 0 12-1,0-1 9-15,0 1-5 0,0 0 2 16,-8-9 27-16,-8-3 20 15,-31-26 11-15,25 27-2 16,-4 1-6-16,2 2-3 16,-5 1-6-16,-1-2-1 15,0 8-5-15,1 1-4 16,0 5-6-16,3 5-4 0,1 3 0 16,-4 1 1-1,4-2 5-15,1 2 4 0,4-5 3 16,5 0 1-16,4 4-4 15,2-1-1-15,7 10-3 16,0 0 0-16,8 2-3 16,5 2-2-16,8-1-5 15,6 1-1-15,6-5 2 16,4-1 1-16,-1-9 5 16,-1-4 1-16,1-4 2 15,-3-4 0-15,3-4 0 16,0-2 0-16,-2-9 0 15,3-3-2-15,-3-3-3 16,-5 1-1-16,-6 4 3 16,-7-2 3-16,-5 3 6 15,-5 1 2-15,-2 0 0 16,-1 4 2-16,-3 5 8 0,3-1 1 16,-1 8 3-16,1 0-3 15,0-1-9-15,-2 1-5 16,2 0-1-16,0 0 5 15,0 0 4-15,11 20 1 16,25 38-9-16,-19-29-16 16,-1 0-28-16,2-5-18 15,-5-8-15-15,-4-5 4 16,2-10 4-16,-1-5 1 16,-3-13-23-16,3-8-32 0,-1-14-97 15,-1 1 133-15</inkml:trace>
  <inkml:trace contextRef="#ctx0" brushRef="#br0" timeOffset="49734.819">18293 5601 642 0,'3'8'266'16,"5"3"-102"-16,3 4-168 15,0 7 0-15,0-1 4 16,-3-2 1-16,-1 3 0 16,0-3 2-16,-4-4 2 15,-2-4 1-15,-1 0 0 0,0 0-2 16,-3-4-2-16,0 2-1 16,-1-2 1-16,-2-3-1 15,-1 2-1-15,-1-4-2 16,0-1-3-16,0 0-2 15,-2-1-13-15,3 1-9 16,1 2-10-16,5-3 3 16,1 0 14-16,0 0 13 15,0-2 18-15,-1 1 0 0,1 0 2 16,0 0-1-16,2-9-10 16,6-12-1-16,18-37-10 15,-8 25-5-15,1-2-9 16,3-1-1-16,7 10 2 15,2 2 4-15,5 9 14 16,0 1 8-16,2 4 14 16,2 3 2-16,-3 8 1 15,3 5-2-15,0 6-1 16,-5 8 0-16,0 7 3 16,-6 4 4-16,-6 10-3 15,-4 3-5-15,-5-2-21 16,-5-6-10-16,-4-7-18 15,0-8-9-15,-5-10-29 16,2-1-23-16,-1-8-3 16,-1-1 12-16,1-1 39 15,-1 0-1-15,0 0 40 0</inkml:trace>
  <inkml:trace contextRef="#ctx0" brushRef="#br0" timeOffset="50313.634">19329 5661 1027 0,'3'7'313'0,"2"-7"-381"16,2-2-113-16,-2 2-19 15,-2 7 26-15,-7-1 77 16,-3 3 49-16,-1 0 113 16,-4-5 17-16,-3 1 7 15,-3-4 9-15,-9-2-25 16,-3-4-14-16,-7-1-9 16,1 3-14-16,-4 5-27 15,3 4-6-15,7 6-6 16,5 1-16-16,9 0-11 15,6 3 1-15,6-2 12 16,4 0 18-16,7-4 22 16,2-3 4-16,11 8-4 0,-1-4-6 15,10 0-12-15,0-1-5 16,1-7-3-16,5-1 1 16,-5 2 2-16,2 0 5 15,-4 2 19-15,-4 2 9 16,-2 3 6-16,-3 2-1 15,0 4-13-15,-5 6-4 16,-6 3-5-16,-4 1 0 0,-5 1-4 16,-5-2-4-1,-6 3-2-15,-1-2 0 0,-1 0-2 16,-1 1-4-16,5-9-29 16,-1-2-25-16,7-10-79 15,0-5-40-15,2-10-49 16,4-9 15-16,4-12 75 15,6-7 34-15,8-1 86 16</inkml:trace>
  <inkml:trace contextRef="#ctx0" brushRef="#br0" timeOffset="50687.672">19801 5407 1264 0,'0'8'322'16,"9"14"-493"-16,0 9 2 15,-4 12 54-15,-7 1 71 16,-8-1 70-16,1 1 15 15,1 1 43-15,2 0 6 16,2-8-2-16,-1 0-8 0,-2-3-34 16,3-4-14-16,-2 0-14 15,2-2-4-15,1-6-9 16,-2-2-2-16,3-7-2 16,-3-6 1-16,4-4-3 15,-1-1-10-15,2-2-45 16,-1 0-37-16,1-1-58 15,0 0-133-15,0-1 191 16</inkml:trace>
  <inkml:trace contextRef="#ctx0" brushRef="#br0" timeOffset="51266.3">19895 5722 1254 0,'51'30'346'16,"-38"-19"-454"-16,2 3-17 15,7 6 25-15,-4-3 43 16,1-3 24-16,2-2 19 15,1-1 47-15,3-8 11 16,-1-2 16-16,-3-3 5 0,-3-6-10 16,3 5-6-16,-3-8-13 15,-1 1-11-15,-2-2-24 16,-2-2-8-16,-8 3-7 16,-1-2 2-16,-4 2 6 15,-4-3 4-15,-2-3-6 16,-2-1-2-16,-9 0-2 15,-2 2-1-15,-5 3 7 16,-5 4 6-16,-1 7 5 16,-3 2 1-16,5 9-6 15,4 6 0-15,5 9-1 16,4 5 4-16,3 1 14 16,3 0 1-16,3-3-3 15,6 2-3-15,1-2-8 16,5 2 0-16,4-1-2 15,3-2-2-15,2-2-9 16,0-4-13-16,3-8-12 0,-1-4-6 16,3-8-16-16,-1-5 2 15,6-14-33-15,-2-7-27 16,6-8-60-16,3-4-37 16,-1 3-46-16,3 2 149 15</inkml:trace>
  <inkml:trace contextRef="#ctx0" brushRef="#br0" timeOffset="51850.935">20695 5626 683 0,'9'0'235'0,"0"-1"-226"16,-3 1 0-16,-2-1 10 15,-4 2 14-15,0-1 12 16,-1 0 9-16,0 0-11 16,0 0-13-16,-6 1 5 15,-19 7 2-15,-29 11-1 16,27-11-1-16,0 0-15 16,-1 1-11-16,-2-1-6 15,3 2 0-15,5 1-1 16,3-4 0-16,9 1-1 15,3-3 2-15,5 1 4 16,3 2 2-16,4 3 8 0,2 1 1 16,5 3-2-16,6 0-1 15,4-1-6-15,1-2-4 16,2-2-3-16,-2 2-1 16,-4-3-1-16,1-2 0 15,-3 2 0-15,-2-6 2 16,-1 3 4-16,-2-1 0 15,-4-2 6-15,-1 1 1 0,-1-1 7 16,-4 1 3-16,1 0-3 16,-3-4-2-16,0 0-5 15,0 1 0-15,-7 11 15 16,2 4 5-16,-40 27 3 16,28-28-4-16,-2-1-16 15,-3-4-10-15,-6-1-15 16,-2-3-8-16,-1-3-6 15,4-1-3-15,6-4-29 16,0-2-23-16,3-10-60 16,0-1-34-16,4-12-148 15,3-4 205-15</inkml:trace>
  <inkml:trace contextRef="#ctx0" brushRef="#br0" timeOffset="53385.562">15416 3643 232 0,'-48'-9'61'0,"38"2"-67"15</inkml:trace>
  <inkml:trace contextRef="#ctx0" brushRef="#br0" timeOffset="53974.524">15314 3627 126 0,'-1'-1'96'15,"-2"0"6"-15,2-2-29 0,-4-5-49 16,1 2-11-16,1 1-11 15,0-1 2-15,2 1 23 16,0 3 5-16,0 1 5 16,0 0-1-16,0 0 16 15,1-1 16-15,0 2 18 16,3 10 3-16,3 21-34 16,3 64-22-16,-9-35-19 15,0 2-6-15,0-8 2 16,2-6 3-16,-2-9 8 15,-2-8 3-15,2-6-1 16,-5-6-4-16,5-10-10 16,-1 1-4-16,2-7 0 15,-1-3 2-15,-2 0 10 16,2-1 3-16,-1 0-6 16,0 0-4-16,0-18-11 15,1-44-4-15,0 17 3 0,3-5 2 16,1-10-1-16,-1-7-3 15,5-8-2-15,0 4 1 16,0 17 6-16,3 12 5 16,-3 23 4-16,5 2 0 15,6 10-5-15,1 0-1 16,6 8 3-16,4 6 1 16,6 10 0-16,3 7 0 0,1 14-14 15,-4 6-18-15,-3 3-42 16,-6-4-9-16,-6-13 8 15,-5-11 15-15,-2-14 37 16,1-2-2-16,0-7-64 16,5-8-46-16,-1-9 73 15</inkml:trace>
  <inkml:trace contextRef="#ctx0" brushRef="#br0" timeOffset="54444.613">16100 3507 1004 0,'-7'-3'303'16,"3"3"-326"-16,-1 2-20 0,-4 1-6 15,-11 8 44-15,-7-1 10 16,-7 7 8-16,1 6 0 15,0 7-2-15,2 4-3 16,9 2-8-16,6-2 0 16,7 0 0-16,8-6 0 15,4-1-1-15,4 1 1 16,6-10 11-16,0 0 3 16,4-3 0-16,0-6 0 0,10-4-10 15,-1-2-2-15,5-8-1 16,2-1 0-16,-1-4-1 15,0-6 1-15,-1-4 1 16,-3-2 1-16,-5-2 11 16,-2 2 4-16,-10-1 4 15,-4-3 0-15,-4-11-12 16,-3-1-3-16,-7-5-7 16,-4 1-1-16,-5 10-13 15,-5 0-16-15,1 10-40 16,-3 2-8-16,3 7-9 15,3 2-17-15,11 1-154 16,7-2 178-16</inkml:trace>
  <inkml:trace contextRef="#ctx0" brushRef="#br0" timeOffset="54853.352">16499 3372 953 0,'0'1'335'0,"-1"-2"-220"16,2 0-160-16,-1 1 13 0,0 0 40 16,0 0 10-16,0 0-2 15,0 0-8-15,0 1 0 16,3 20 0-16,8 27 7 15,-5-23 3-15,-1 1 8 16,3 5 7-16,1 11 2 16,-3 6-3-16,3 6-4 15,-4 4-7-15,2-3-9 16,-2-7-4-16,-3-5-6 16,2-2-2-16,-3-12-14 15,0-5-10-15,0-10-13 16,-1-8 2-16,0-6 17 15,1 0 12-15,-2-1-45 16,0 0-28-16,-3-28-44 16,-8-41-31-16,0 23-33 15,1-2-51-15,-2-8 152 16</inkml:trace>
  <inkml:trace contextRef="#ctx0" brushRef="#br0" timeOffset="55123.674">16248 3479 692 0,'10'10'260'16,"6"2"-209"-16,2 2 7 16,7-2 9-16,8-1-10 0,16-4-4 15,12-1-4-15,13-6-15 16,2-5-12-16,0-2-13 15,-4-3-3-15,-16-2-2 16,-8 2 7-16,-12-2 8 16,-5 1 0-16,0-2-16 15,-1-4-43-15,-1 0-148 16,1 2-98-16,-6 0 165 16</inkml:trace>
  <inkml:trace contextRef="#ctx0" brushRef="#br0" timeOffset="55797.461">17404 3516 1129 0,'-2'-1'367'15,"1"0"-368"-15,-1 0-36 16,1 1-11-16,0 0 15 16,-13 0 14-16,-15 1 0 15,-30 1 12-15,30-3 12 16,-5-1 7-16,2-3 0 0,-5 2-1 16,-6-1 0-16,2 1 6 15,-3 4 1-15,8 2-3 16,9 8-5-16,4 4-14 15,10 3-5-15,10 13-2 16,1 3 1-16,10 6 7 16,4-3-1-16,6-7 1 15,3-6 2-15,5-8 1 16,0-1 1-16,4-5 2 16,2-4-1-16,-2-7-1 15,1-6 1-15,1 0-2 16,-8-4 1-16,1 1 1 15,-3-2 0-15,-8-1 2 16,2-2-1-16,-6-1 1 16,-2-2 0-16,3-10-2 15,-5 0 0-15,2 1-2 0,0 0 2 16,-5 11 6-16,2 2 1 16,-4 7-1-16,2 5 0 15,4 0-3-15,1 2 1 16,6 3 1-16,1 1 0 15,2 11-3-15,4 3-1 16,-1 12 0-16,-1 7 1 16,-5 1 0-16,-3 0 0 15,-4-7-3-15,-5-2-2 16,-1-1-12-16,-1-2-13 0,-1-2-32 16,1-9-22-16,0-10-40 15,0-2-1-15,0-9-12 16,3-4-38-16,4-13 124 15</inkml:trace>
  <inkml:trace contextRef="#ctx0" brushRef="#br0" timeOffset="56187.44">17824 2999 1110 0,'7'11'197'16,"2"11"-472"-16,-1 8 39 15,-6 15 214-15,-2 2 26 16,-1 6 35-16,1 6 23 15,1-2 29-15,0-1-1 16,1 1-19-16,-2-7-20 16,1 2-21-16,0 0 0 15,1-4-1-15,2 1-1 0,-2-11-8 16,0-7-5-16,-2-10-10 16,-1-5-5-16,-1-3-41 15,2-4-34-15,-3-8-71 16,2 0-64-16,-8-15-35 15,0-4 46-15,-2-11 114 16</inkml:trace>
  <inkml:trace contextRef="#ctx0" brushRef="#br0" timeOffset="56546.521">17393 3431 1197 0,'3'9'355'16,"21"0"-395"-16,5 2-87 15,14 7 62-15,0-3 25 16,2-1 30-16,3 0 8 15,0-3 19-15,-1 0 7 16,-3-3 1-16,-3-1 8 16,-7-5 6-16,0-2-4 15,-4-2-4-15,1-5-10 0,1-1-17 16,3 0-3-16,-2-4-6 16,-2-2-7-16,-4-1-31 15,-1-1-30-15,-5-5-99 16,2-2-72-16,-2-2 150 15</inkml:trace>
  <inkml:trace contextRef="#ctx0" brushRef="#br0" timeOffset="57176.882">18247 3374 1179 0,'-29'80'328'16,"29"-74"-485"-16,5 4-74 16,-3 3 40-16,4 5 78 15,-8 1 135-15,1-1-2 16,2 2-6-16,-1-2 18 15,10-3 35-15,-2-1 12 16,3-6 1-16,3 1-12 0,1-5-26 16,2-3-10-16,4-5-9 15,3-2-7-15,-1-4-8 16,1 0-2-16,-3 0-3 16,-2-4-2-16,-1 0-8 15,-2 2-6-15,-3 0-4 16,-2 0 1-16,-5-1 7 15,1-3 5-15,-2 3 4 16,-2-1 0-16,-1-2 1 16,-4 2-1-16,-2 0 1 15,-2 1-19-15,-7 3 0 16,-5 3 0-16,-10 5 2 16,-4 0 19-16,0 9 2 15,1 0 1-15,2 8-4 16,3 0 0-16,7 4 1 15,1 0 4-15,3 1 8 16,0-1 2-16,5 5 1 16,0 3-1-16,6 5-7 0,1 4-2 15,5 0-5-15,7-4-2 16,1-3-10-16,1-9-11 16,-1-6-43-16,0-2-11 15,1-10-17-15,5-2 0 16,1-13-8-16,4-8-33 15,5-14 88-15</inkml:trace>
  <inkml:trace contextRef="#ctx0" brushRef="#br0" timeOffset="57695.812">18988 3344 991 0,'1'2'125'0,"-4"0"-486"15,-6 6 60-15,-12 5 149 16,-6 2 149-16,-6 2 137 15,-1 0-11-15,0-1-38 0,3-2-16 16,0 1-34-16,2-3-9 16,1-1 24-16,4 1 10 15,5-6 10-15,7-1-8 16,6 0-38-16,1 1-12 16,5 3-8-16,-1 0-1 15,8 7 2-15,5 4-2 16,8 2-2-16,10 3 0 15,10-1-1-15,0-3 0 16,4-2 2-16,-4-2 5 0,-10-4 14 16,-5-2 8-16,-10-1 10 15,-5 0 5-15,-5 1-10 16,-5 1-8-16,-5-2-11 16,-9 6-1-16,-14-3-1 15,-6-2-4-15,-14-5-39 16,0-8-33-16,-1-13-31 15,2-5 3-15,15 0 13 16,8-9 51-16</inkml:trace>
  <inkml:trace contextRef="#ctx0" brushRef="#br0" timeOffset="57951.281">19834 3245 904 0,'21'19'144'0,"2"5"-275"16</inkml:trace>
  <inkml:trace contextRef="#ctx0" brushRef="#br0" timeOffset="58540.432">19942 3484 531 0,'6'24'290'0,"2"-4"-60"16,2-1-39-16,-3 0-70 15,0 3-26-15,-3 8-42 16,0 2-14-16,-3 3-18 15,-2 0-5-15,-4-4 1 16,-1-2-1-16,-3 2-4 16,1-3-3-16,0-4-5 15,-1-1-1-15,2-9-3 16,1-2 1-16,3-8 0 16,-2-3 0-16,5-1 5 15,-1-1 2-15,0 0-2 16,-1 0-3-16,1 0-6 15,0 0-9-15,-1-25-6 16,-33-34 2-16,35 20 1 0,0-8 7 16,5-10 6-16,3-1 0 15,2-1-1-15,4 4-1 16,6 7-3-16,0-1-2 16,5 7 1-16,0 4 1 15,-5 6 4-15,0 8 2 16,-2 2-7-16,-3 3-5 15,2 8-9-15,-1 1-1 0,3 9 6 16,1 4 5-16,2 8 9 16,1 2 3-16,-1 6 3 15,-2 0 1-15,-4 3 2 16,-6 2-1-16,-5 1-2 16,-5 1 1-16,-4 5-1 15,-6-3 4-15,-6-4 7 16,-3 1 3-16,-7-4 3 15,-4-2 0-15,-1-1-4 16,-3-4-2-16,3-4-8 16,-2-1-5-16,-6-3-15 15,-2-4-3-15,-1-2 0 16,7-5-8-16,12-3-61 16,5-2-35-16,8-6-23 15,1 0 13-15,5-7 69 16,2-3-5-16,7 0 57 0</inkml:trace>
  <inkml:trace contextRef="#ctx0" brushRef="#br0" timeOffset="59334.367">20629 3410 806 0,'0'-1'279'0,"1"-1"-268"16,1 3 0-16,-2-1-23 16,0 0 3-16,0 0 15 15,-1 0 15-15,1 0 28 0,0 0 4 16,-1 0-9-16,0-1-13 15,-1 0-26-15,1-1-5 16,-4 1-4-16,-7 0-1 16,-3 1 0-16,-30 10 2 15,32 3 2-15,-3-4 1 16,1 2-3-16,4-2 0 16,4 0-4-16,2 3-1 15,4-3 2-15,0 0 2 16,2 0 2-16,0-4 2 0,3 0 2 15,4 0-2-15,4-1-7 16,1 0-3-16,4-1-7 16,3-4 2-16,0-5 7 15,0-1 4-15,-2-5 8 16,-5 0 1-16,0-6-2 16,-1 1-2-16,-1-7-8 15,0 4 0-15,-3 0 5 16,-5 0 8-16,2 11 23 15,-2 1 7-15,1 8-2 16,-3 2-9-16,3-1-18 16,-4-1-3-16,0 0 0 15,8 20 1-15,12 42 1 16,-13-30-3-16,-4-3-2 16,-1-4 1-16,0-3-1 15,-3 0 0-15,0-8-10 16,1-1-14-16,0-7-27 0,0-4-11 15,1-2 4-15,-1-1 11 16,0 0-42-16,1-3-131 16,7-27 147-16</inkml:trace>
  <inkml:trace contextRef="#ctx0" brushRef="#br0" timeOffset="59768.84">21267 2823 1151 0,'7'13'290'16,"6"0"-343"-16,-3 16-157 15,3 5 9-15,-10 12 134 16,-3 2 48-16,0-2 86 16,2 8 29-16,-1 5 18 15,-1-1-13-15,-1-2-40 16,-2-8-23-16,-1-5-14 16,-1-2 1-16,-3-1 4 0,0-5-3 15,-2-7-13-15,0-3-4 16,1-4-6-16,1-1-1 15,1-5-1-15,2-5-2 16,4-3-7-16,0-4-4 16,0-3-15-16,1 0-16 15,0 0-23-15,-1 0-18 16,0-1-53-16,0 0-10 16,-4-6-44-16,0-12-39 15,-34-32 157-15</inkml:trace>
  <inkml:trace contextRef="#ctx0" brushRef="#br0" timeOffset="60078.588">21039 3183 635 0,'8'7'226'0,"4"2"-182"16,3 5-35-16,8 0 33 16,0 3 19-16,2-3 12 15,4 0 2-15,6 2-18 16,-3 1-19-16,4-3-15 16,-3 1-6-16,-7-3-18 15,-1-9-5-15,-11 2-17 0,-3-8-15 16,-1-6-30-16,1-5-12 15,1-12-14-15,1-3-4 16,-5-8-43-16,5-1 89 16</inkml:trace>
  <inkml:trace contextRef="#ctx0" brushRef="#br0" timeOffset="60504.45">21832 3202 1434 0,'6'10'441'0,"-4"-8"-548"16,2 4-134-16,-4 9-10 15,-4 3 45-15,-10 3 111 16,-4-4 93-16,-2-5 68 15,3-4 26-15,0-2 14 16,3 0-9-16,-6 0-45 16,1 4-26-16,-2 2-24 15,-4-5-1-15,7 6-1 16,0 0 0-16,5-1 3 0,5 9 2 16,0 1 1-16,5 2 1 15,4 2-1-15,1-5-1 16,7-1-1-16,5 2-1 15,9-1-2-15,6-3-1 16,2-4-1-16,-1-6-5 16,2-6-16-16,-3-2-19 15,4-8-49-15,1-3-26 16,-5-12-81-16,2 0-63 16,-3-12 167-16</inkml:trace>
  <inkml:trace contextRef="#ctx0" brushRef="#br0" timeOffset="61129.377">22162 2893 1454 0,'9'21'376'15,"3"12"-567"-15,-8 20-18 16,-7 16 34-16,-11 6 70 0,-2-6 34 16,4 1 96-16,3-15 28 15,2-9 25-15,0-7 5 16,2-16-14-16,1 0-20 15,2-11-20-15,-2-3-4 16,1-5-8-16,2-1-5 16,1-3-7-16,0 0-1 15,0 0 0-15,0 0-1 16,0 0-8-16,0 0-4 16,0 0-11-16,0 0-4 0,0-2-6 15,0 1 1-15,0 0 10 16,4-15 4-16,18-36 14 15,-9 28 2-15,4-1 1 16,2-5-1-16,-2-4-1 16,1-4 0-16,2 4 1 15,0-1 3-15,-1 8 7 16,0 2 2-16,-2 8 0 16,-1 4-3-16,2 9-5 15,4 5-1-15,5 12 8 16,1 6 4-16,3 14 16 15,-1 5 7-15,2 9 9 16,-1 7-1-16,-8 5-12 16,-3 3-9-16,-11 8-17 15,-3 6-5-15,-1 1-30 16,1 1-30-16,2-8-147 0,0-11 132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50:00.3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7510 18188 503 0,'-4'7'267'0,"2"-6"-68"15,1-1-78-15,1 1-75 16,0-2-18-16,-1 1-17 16,0 0-3-16,0 0-5 15,0 0 0-15,-1 0 6 16,1 0 8-16,0 0 19 16,0 0 7-16,-1 0 10 15,1 0 1-15,-1 0-1 0,1 0 0 16,0 0-3-1,0 0-2-15,0 0-9 0,0 0-7 16,-1 0-11-16,1 0-6 16,0 0-8-16,0 0-3 15,0 0-2-15,0 0-1 16,0 0 4-16,-1 0 4 16,1 0 7-16,0 0 3 15,0 0 2-15,0 0-4 16,0 0-6-16,-1 0-3 0,1 0-5 15,0 0-3-15,0 0 0 16,0 0-1-16,0 0-1 16,0 0-1-16,1 0 0 15,0 0 1-15,0 0 0 16,2 1 0-16,11 5 1 16,0-3 0-16,30 32 1 15,-27-26 0-15,0 0 0 16,0 0 0-16,4-1-1 15,-3 0 1-15,3-1-2 16,0 0 1-16,-1-2-1 16,3-3 1-16,-4-2 0 15,0 1 1-15,0 1 0 16,-3 1 0-16,5 0 0 16,2 1 0-16,0-1 0 15,3 1 0-15,1-3 0 16,6 1-2-16,-4-1 0 15,0 2 1-15,-4-2 1 0,-2 1 0 16,-3 2 1-16,-1-3 0 16,-2 1 1-16,0 0 1 15,-1 17-1-15,-3-5 0 16,5-14 0-16,-2 14-1 16,0-19 0-16,1-1 0 15,-1 21 1-15,0-11 0 16,5-8 3-16,2 11 2 0,-1-5 4 15,2 4 2-15,0-4-3 16,0-11-1-16,2-3-4 16,0-3-2-16,4 13-2 15,0 5 1-15,1-1-1 16,1 0-1-16,0-2 0 16,0-1 0-16,1-1 0 15,-2 8 0-15,-4-1 1 16,1 2-1-16,0 0 1 15,2-13 0-15,3-9 0 16,-1 2 1-16,3-2-1 16,2 3 0-16,-1 8 0 15,2-2-1-15,1-1 1 16,0-1-1-16,0-1-1 16,-2-1 1-16,-1 0 0 15,-1 2 0-15,2-1 0 16,0 1 1-16,0 0-1 0,2 1 2 15,0 3 0-15,0 2-1 16,1 0 1-16,-1-2-2 16,-1 2 0-16,-5-3 0 15,2 3 0-15,-8-2 0 16,-1 0 0-16,3 0 0 16,-1 2 0-16,3 0 1 15,0 2-1-15,2-1 1 0,0 1 2 16,5 0 2-16,-1-2 6 15,1 4 3-15,2-2 3 16,-1 0 3-16,-2 3 1 16,1-3 1-16,-6 0-2 15,1 0-4-15,1-2-6 16,0 1-2-16,-3 1-4 16,-3 0 0-16,4 3-1 15,2 0 0-15,2 1 0 16,1-3 2-16,0 0 0 15,1 3 3-15,1-2 1 16,-2 1-1-16,-4-1 0 16,-2 1-2-16,1-1-2 15,4-2-1-15,4 4-1 16,2-4 0-16,1 3-1 16,-1 1 0-16,0 0-1 15,0 2 0-15,-4-6 0 0,1 1 0 16,-2-2 0-16,-4-5 0 15,7 4 0-15,-1-3-1 16,5-3 1-16,1 0 0 16,5 1-1-16,0-1 1 15,1 1-1-15,0 2 1 16,-5-3 0-16,-3 1 0 16,1 1 1-16,2 1-1 0,8 3 0 15,4-1 0-15,5 0 1 16,-1 3-1-16,-1 0 0 15,-5-1 0-15,-4 1 0 16,0-2 0-16,0-1 0 16,5 3 0-1,2-1 0-15,-1-1 0 0,3 0-1 16,-3-1 1-16,-8 6-1 16,2-3 0-16,-9 1-5 15,1-1-4-15,0-1-17 16,-6 1-14-16,-1 0-50 15,-4-3-57-15,0-5 94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50:52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4703 5832 136 0,'-43'11'51'0,"43"-2"-14"16,-1 1 13-16,3 1 23 15,0 0 4-15,-2 0-13 16,2-2-2-16,4 1-7 16,1-3 0-16,-1 1-2 15,5 0-4-15,-2-3-8 16,0-2-5-16,5 0-2 15,-4 1 5-15,1-4 4 16,3 0 0-16,-2-1-10 16,8-4-10-16,1-1-13 15,-1-1-4-15,4-3-4 16,-4 0 0-16,0 1 2 0,4 1 1 16,0-1 1-16,3-1-1 15,-2 2-1-15,3-3-2 16,0 4 2-16,0 2 2 15,1-2 5-15,-2 2 2 16,-2-1-1-16,0 2-2 16,4 3-5-16,-2 1-2 15,2-2 1-15,1-2-1 16,2-3 1-16,6 2-2 16,2-5 0-16,-1 1-1 15,2 1-1-15,-3-2 1 0,-6 4-1 16,2 0 0-1,-6 1 0-15,2 0 0 0,-1-1 0 16,0 3 0-16,-3-3-1 16,2 2 0-16,2 4 1 15,-2 2-1-15,1 2 0 16,-3-1 1-16,1 1-1 16,0 1 1-16,1-2 0 15,1 1 0-15,1-1 0 16,0 1 1-16,-1 0 2 15,-2 4 3-15,0-1 5 16,2-1 4-16,-3 1-1 16,-2-5-1-16,2 4-5 15,-6-3-1-15,5 2 1 16,-1 1 2-16,3-4 6 16,3 4 3-16,3-5 3 0,1 2 1 15,0 0-4-15,0-2-3 16,-1 4-3-16,-3-4-1 15,0 2-2-15,-3 1-2 16,1-1-4-16,3 3-1 16,-6-2-2-16,5 2 0 0,-4 1 4 15,1-1 3 1,6 0 2-16,-4-3 3 0,5-2-1 16,-5-1-1-16,2 3-2 15,1-2-2-15,-1 1-4 16,4 3 0-16,0-5-2 15,-3 0 1-15,0 1 0 16,-4-5-1-16,0 2 1 16,-1-3 0-16,4 1 0 15,3 0-1-15,2 3 0 16,0 1-1-16,-1-4 0 16,1 0 1-16,-1 1-1 15,0-1 0-15,1 3 0 16,-3 1 0-16,-3-2 0 15,0 1 1-15,-2 1-1 16,6 1 1-16,4-1 0 16,6 0 0-16,7 0 0 15,2 0-1-15,2 1 1 0,1 0-1 16,-7-1 5-16,-3-3 2 16,-2 0 1-16,-1 0 2 15,2 3-4-15,0-1-2 16,-1-3-1-16,2 4-1 15,2-2 0-15,3-2-1 16,2 3 2-16,-8-3 0 16,2 0 0-16,-1 1 1 15,-2-5-1-15,8 2 0 0,-4 0-1 16,3-1 0-16,1 3-1 16,0 1 0-16,-1-2 0 15,-8 3 0-15,-1 0 0 16,-2-1 0-16,2 0-1 15,2 2 0-15,0 1 1 16,0 0 0-16,0-1 0 16,0 0 0-16,0 2 0 15,0 0 0-15,-2 5 1 16,0 0 3-16,-4-4 4 16,1 3 0-16,1-4 1 15,2-1-2-15,2 1-3 16,1-2-1-16,3 1-1 15,0-5 0-15,1 2 1 16,-4 0-1-16,-6-1 4 16,-1-1 1-16,0-2 1 0,4-1-1 15,3-3-2 1,1-1-2-16,1-1-2 0,-4-2 0 16,0 4-1-16,-1-2 1 15,-3 3-2-15,3 5 0 16,-7 0-1-16,1 1 1 15,3 3 0-15,0-3 0 16,5 4 0-16,1-1 0 16,-3 1 0-16,-2 1 0 15,-4 1 0-15,-4-2 0 0,-5 1 1 16,-5 1-1-16,-9 2 0 16,-2 1 0-16,-8-2-13 15,0-2-21-15,-3 1-52 16,0-2-32-16,0-1-44 15,-2 0-8-15,2 0-46 16,0 1 135-16</inkml:trace>
  <inkml:trace contextRef="#ctx0" brushRef="#br0" timeOffset="1900.076">3211 10819 399 0,'-7'3'81'0,"0"-1"-9"15</inkml:trace>
  <inkml:trace contextRef="#ctx0" brushRef="#br0" timeOffset="3103.266">3165 10874 315 0,'-20'33'161'16,"18"-33"-38"-16,2 0-35 15,-2 0-12-15,2-1 1 16,0 0-1-16,0 1-1 0,0 0-18 16,0 0-13-16,0 0-20 15,0 0-7-15,0 0-13 16,0 0-4-16,0 0-4 16,0 0-1-16,0 0 2 15,1 0 3-15,1 0 6 16,1 0 4-16,-1 0 3 15,1 0 1-15,2 0-2 16,2 0 0-16,3 0-3 16,9-1-2-16,31-3-3 15,-25 2-1-15,-2-1 0 16,4 0 0-16,-7 2 2 16,-1-2 3-16,6 3 5 15,-6 1 2-15,9 1 7 16,3-1 0-16,0-1 2 15,4-1 0-15,1-1-3 0,0-2 0 16,1 3-2-16,-1-1-3 16,-1 1-3-16,-1 1-1 15,-3-1 0-15,4 1 0 16,-4-2 0 0,-2 1-2-16,7 2-5 0,-4 1 0 15,3-2-2-15,-1 1 2 16,0-5 7-16,1 2 5 15,3 2 3-15,0-2 0 0,0-2-1 16,0 0-2-16,-4-1-2 16,-2 2-1-16,-8 0-1 15,-2 0 0-15,-3 2 2 16,-1-2-1-16,8 2-3 16,-3-1-3-16,2-2-4 15,4 3-2-15,-4-3 0 16,2 1 2-16,3 1 8 15,1 0 2-15,1 1 1 16,6 1 0-16,-6-2-6 16,2 0-2-16,-5 2-1 15,2-2 0-15,1 2-1 16,-3-1 1-16,4 0-1 16,-4-4-1-16,2 0 0 15,-1 3 0-15,1-3 1 16,0 4 3-16,2 0 2 15,-1-4 0-15,-2 5-2 0,-2-4-3 16,-5 0-2-16,2 3 1 16,-5-2 0-16,-1 3 1 15,4-1 0-15,-5-1-1 16,5 0-1-16,-3 1 0 16,2 0-2-16,0-1 1 15,1 3 1-15,2 1 0 0,-1 1 3 16,0-4 1-16,1 0 1 15,0 0 0-15,0 0-1 16,0 2 0-16,1 0 1 16,1 1 1-16,-3-3 1 15,2 1-1-15,0 3-3 16,-6-3 0-16,2 2-1 16,-5-2 1-16,-1 0 4 15,5 0 0-15,-3 0 1 16,7-1-1-16,0 1-5 15,0 1 0-15,3-1-2 16,-1 1 0-16,0-1-1 16,2 0 0-16,0 2 0 15,-1-2-1-15,2 0 0 16,0-1 0-16,0 0 0 16,3-1 1-16,-1 1 1 15,4 2 1-15,-3-1 0 16,-1 2 0-16,3 0 0 0,0-2 1 15,8 4 1-15,3 2 1 16,-3-3 0-16,2 3 0 16,-4-4-2-1,-2-1 0-15,-4 3-1 0,-6-3 0 16,-8 2-1-16,1 0-1 16,-7-3-1-16,1 3-1 15,-2-3-14-15,-4 0-24 0,9 1-84 16,3-2-85-1,11-6 126-15</inkml:trace>
  <inkml:trace contextRef="#ctx0" brushRef="#br0" timeOffset="21752.891">13393 3332 33 0,'39'-21'29'0,"-34"16"12"16,-2-3-2-16,-1 3-5 16,-2-2-5-16,0 2 1 15,0-1 10-15,0 4 15 16,0 1 4-16,-2 0-5 15,1 0-9-15,1-1-14 16,0 2-4-16,0 0-3 16,0 0-3-16,0 0-1 15,0 0 7-15,0 0 13 16,0 0 8-16,0 0 9 16,0 0-2-16,0 0-8 15,0 3-5-15,0 4-14 16,-1 1-6-16,-1 1-12 0,0 2-1 15,-3 32 1-15,1-29 2 16,3 4 1 0,0 3-1-16,-2 3-4 0,2 5-3 15,-4 3-2-15,-2 1-2 16,1 4 0-16,2 1 0 16,-1 8-1-16,4-1 1 15,-6-3 0-15,0 0 1 16,0-4-1-16,-1-1 0 15,1-1 1-15,0-2-1 0,1-5 0 16,-3 1 1-16,3-5-1 16,-4 0 0-16,3-6 0 15,3 1 0-15,0-8 0 16,3-2 0-16,0-5 1 16,1-1 1-16,0-4 1 15,0 0 1-15,0 0 17 16,0 0 3-16,0 0 3 15,0 0-2-15,0-1-16 16,0 0-4-16,0-1-4 16,0 1 0-16,7-10-2 15,9-8-2-15,27-30 0 16,-31 29 2-16,1 3 1 16,-2 1 2-16,-1-2 0 15,1 2-1-15,1 0-1 16,-1 0-1-16,5-1 0 0,-2-3-1 15,-1 2 1-15,2 3 0 16,-1 2-1-16,2 4 0 16,5 2 0-16,-2 1 0 15,0 4 0-15,-3-2 1 16,0 4 0-16,-3 0 0 16,-1 3 0-16,0 0 0 15,-2 6 3-15,-1 3 3 16,-1 2 3-16,1 5 3 0,-5 1 0 15,2 2 1-15,-1 2-1 16,-2 2 0-16,2 1-4 16,-2-3-1-16,2 3-2 15,-2-1 0-15,-1 2 0 16,1 4 0-16,-3-3-2 16,0-3-1-16,0-5 0 15,-1-7 0-15,1-4-1 16,-2-1-1-16,2-6-19 15,-1-2-15-15,1-1-42 16,0 0-25-16,-1-1 63 16</inkml:trace>
  <inkml:trace contextRef="#ctx0" brushRef="#br0" timeOffset="21995.209">14290 3623 637 0,'6'6'160'16</inkml:trace>
  <inkml:trace contextRef="#ctx0" brushRef="#br0" timeOffset="22563.067">14295 3683 444 0,'2'67'157'15,"-2"-66"-118"-15,-3 1-36 16,-3-2 6-16,5 0 7 15,0 0 1-15,-3 0-8 16,-9 0-7-16,-2-2-2 16,-28 1-4-16,28 1-3 15,-2 0-2-15,4 0-5 16,1 1 1-16,3 1-1 16,2 1 2-16,-1 3 8 0,-1 0 2 15,-4 3 5 1,0 0 3-16,-1 5 6 0,-1 0 0 15,0 4-3-15,2 4-3 16,0-2-4-16,1 5-1 16,2-2 2-16,0 0 2 15,4-1 1-15,0-2 2 16,5-2 2-16,2 2-1 16,3-1-2-16,4 2-1 15,0 0-3-15,2-3-1 0,3-2-2 16,-3-1 0-16,5-3 0 15,1-2 0-15,3-4 1 16,3-3-3-16,1-3-5 16,3-3-2-16,1-7 1 15,0-4 4-15,1-5 4 16,-4 0 2-16,-2-2 0 16,0 1-1-16,-7 0-1 15,2-2-2-15,-4 2-3 16,-1-3-3-16,1 2-4 15,-6-3 3-15,0 2 13 16,-2-2 10-16,-9-3 15 16,2 2 0-16,-5-4-12 15,-3 3-11-15,-3 4-17 16,-5 2-5-16,-11 5-16 16,-1 4-29-16,-6 4 42 0</inkml:trace>
  <inkml:trace contextRef="#ctx0" brushRef="#br0" timeOffset="23731.322">14751 3818 273 0,'6'27'61'16,"0"5"-106"-16,2 6 15 16,-5 0 68-16,-8-4 71 15,-1-3 30-15,-3 7 30 16,-2 2-18-16,5-1-57 16,-2-2-27-16,1-11-43 0,4-6-9 15,-2-7-4-15,4-3 7 16,0-6 14-16,-1-4 3 15,2 0 1-15,0-1-1 16,0 0-8-16,0 1 0 16,0 0-11-16,0-2-9 15,0 1-10-15,0-3-5 16,3-18 1-16,11-34 3 0,-4 21 2 16,2-5-1-1,3 0 2-15,0 2 0 0,0 7 1 16,-4-4 2-16,1 1-1 15,0 0 0-15,-2 3 0 16,3 8-1-16,-1 4-2 16,6-1-2-16,3 7-1 15,4-1-1-15,2 5 2 16,2 2 4-16,1 3 0 16,1 4 2-16,-1 1-1 15,-1 2-1-15,-1 7 1 16,-4 0 1-16,1 9 4 15,-4 3-1-15,-1 8 0 16,-2 3-1-16,-4-1-1 16,-1 1 1-16,-2-4 5 15,-7-5 3-15,-2 3 3 16,-2 1-1-16,-4-2-6 16,3 3-2-16,-6-3-7 0,2-3-3 15,-1-3-2-15,-1-6 1 16,1-7 2-16,3-4 2 15,0-3 1-15,5 1 0 16,-2-1-4-16,0 0-4 16,0-1-14-16,-2 0-6 15,2-7-2-15,3-18 2 16,11-39 5-16,-2 30 3 0,7-4-1 16,4-1 0-16,2 1 10 15,-1-7 3-15,1-2 2 16,-1 4 1-16,-1 5 4 15,2 7 1-15,-2 8 5 16,-2 2 1-16,-4 3 4 16,-1 7 0-16,1 8 1 15,-1 4 3-15,2 11 3 16,-2 3 3-16,2 5 11 16,-2 2 1-16,1 3-1 15,1 4-1-15,0 4-4 16,-2 4 2-16,-2 3 4 15,1-3 2-15,-5-2 3 16,0-4-2-16,-1 1-10 16,-1 5-4-16,-3 0-12 15,1 0-3-15,0-4-4 16,-4-7 0-16,2-7-10 0,-3-9-7 16,-1-8-18-1,1-1-13-15,-3-2-31 0,0 0-54 16,1-4-96-16,0-26-30 15,8-58 144-15</inkml:trace>
  <inkml:trace contextRef="#ctx0" brushRef="#br0" timeOffset="24511.53">16173 3687 1304 0,'8'4'191'16,"-4"-2"-535"-16,0 3-28 15,-2 3 66-15,-8 3 236 16,-2-1 113-16,-1 1 27 15,1 0-7-15,6-5 18 16,-1 0 3-16,3-4-2 16,0-2 2-16,-1-1-3 15,1 0-1-15,-1 1-9 0,1 0-14 16,-1 0-29-16,0-1-11 16,0-1-15-16,0 2-1 15,-1 0-1-15,-8 2 0 16,-6 4-1-16,-29 21 1 15,24-9 3-15,-1 1 0 16,3 3 0-16,-3 2 0 16,7 1-3-16,4 4 0 15,6-1 0-15,2 1-1 0,7-1 0 16,-1 2 1-16,5 2-1 31,2-1 0-31,2-3 0 0,1-4 0 0,0-6-1 16,-1-4 1-16,1-5 1 15,0-1 1-15,3-6-1 16,0 1-2 0,7-3-5-16,2-3-1 0,5-5-5 15,-3-4 0-15,5-8 2 16,-3-5 2-16,-3-4 8 16,6 1 1-16,-7 1 1 15,3 1 0-15,-1 4-5 16,-3 0-1-16,-4 4-1 15,-3-1 1-15,-3 2 3 16,-2 1 2-16,-3-4 1 16,-2 3 3-16,-3 1-1 0,0-1-1 15,-3 3-4-15,-2-2-3 16,-4-5-6-16,-3 3-2 16,-4-2-1-16,-6 2 3 15,-9 3 5-15,-6 0 4 16,-12 2-2-16,-2 0-5 15,-6 9-7-15,-5 2-7 16,-2 8-66-16,2 3-65 16,8-2 96-16</inkml:trace>
  <inkml:trace contextRef="#ctx0" brushRef="#br0" timeOffset="25262.565">17236 3855 937 0,'5'7'141'16,"2"-3"-185"-16</inkml:trace>
  <inkml:trace contextRef="#ctx0" brushRef="#br0" timeOffset="25904.092">17251 3866 434 0,'0'0'221'16,"0"0"-50"-16,0 0-55 15,0 0 3-15,0 0 1 16,0 0-16-16,0 0-47 15,0 0-19-15,0-2-27 16,0 1-3-16,1-13-2 16,-3-3-1-16,-8-28-1 15,2 31 0-15,-6 3 0 16,-2-1 0-16,-9 8-4 16,-3-1 0-16,-1 5-3 15,-1 0 0-15,10 6-10 16,2 1-11-16,10 9-1 15,4 2 2-15,4 5 11 16,2 6 10-16,5-7 2 16,3 1-1-16,5 0 1 0,1-8-1 15,6 0-3-15,0-2-1 16,1-5-2-16,3-1 2 16,-3-4 6-16,-5 0 3 15,-3-3 3-15,-4 0 0 16,-5-2-1-1,3-2 3-15,-4 3 12 0,2-2 3 16,-7 1 1-16,0 1-5 16,0 1-11-16,0-1-6 0,0 1-1 15,0 0 0-15,0 0 3 16,0 0 4-16,0 0 4 16,0 0-2-16,4 27-12 15,30 38-8-15,-26-20-4 16,-3 1 0-16,0-4 13 15,0-4 4-15,-2-1 6 16,-1 2 0-16,-2 2-1 16,-5-2-3-16,-4-3-4 15,-4 0-3-15,-2 1-1 16,5 1 0-16,-5-2 3 16,0-6 5-16,-3-7 15 15,-4-5 3-15,-2-8 4 16,-3 0-2-16,-6-8-11 15,-8-2-3-15,-12-10-14 16,-8-4-8-16,-2-14-19 0,-3-3-9 16,9-8-48-16,13 2-55 15,17-5 92-15</inkml:trace>
  <inkml:trace contextRef="#ctx0" brushRef="#br0" timeOffset="26849.925">17512 3985 356 0,'23'13'206'0,"5"-5"-31"16,3 4-53-16,3-8-20 0,-3-1-30 16,-2-4-16-16,-6-5 5 15,1-3-9-15,-3-2-3 16,-1 0-12-16,2-3-12 16,-3 0-16-16,0 0-6 15,0 1-3-15,-2 5 0 16,-3 0-1-16,0-1-2 0,-2 1-4 15,1-5 0-15,1 4 2 16,-1-1 1-16,3 0 4 16,-2 4 0-16,-3 0 2 15,0 1 1-15,-6 3 1 16,-1 1 2-16,-4 1 3 16,0 0 1-16,0 0 6 15,0 0 7-15,-1 0 8 16,1 0 1-16,-2-1-4 15,1-1-9-15,0 1-9 16,-5-1 0-16,-16-5-1 16,-33-13 0-16,25 15-1 15,-3-2-2-15,-3 2-1 16,1 4 0-16,5 1-1 16,5 1-2-16,1 5 0 15,3 0 0-15,3 3 0 16,0 2-1-16,3 6 1 15,-1 0 1-15,1 0 1 0,4 4 1 16,1-1-1-16,2 3 0 16,2 2-1-16,2-3-1 15,4 8 3-15,4 2 3 16,6 6 7-16,4 4 3 16,9-5 7-16,6-5 1 15,7-5 0-15,1-2-3 16,6-7-8-16,2 3-4 15,-1-13-11-15,1 0-2 16,1-11-5-16,-3-5-1 0,-4-7-15 16,3-5-10-16,-5-3-25 15,-7-8-8-15,0-10-4 16,-2-5-4-16,-5-6-18 16,5 4-8-16,-5 8-10 15,-3 0 1-15,-1 7-4 16,-3-5-31-16,1 0 96 15</inkml:trace>
  <inkml:trace contextRef="#ctx0" brushRef="#br0" timeOffset="27594.174">18413 3725 188 0,'67'-65'154'15,"-65"65"21"-15,-2 2-34 16,0 0-12-16,-1-2-21 0,0 0-11 15,0 0-2-15,-1 0-1 16,-2 7-18-16,-2 5-13 16,0 2-25-16,-9 32-9 15,11-25-11 1,1 2-3-16,-1 1-8 0,0 1-1 16,3-1-2-16,0 1 0 15,-1-2-1-15,-1-2-1 16,3-3 0-16,-2-4 0 15,2-5 0-15,0 1 0 0,0-3-1 16,1 1 0-16,-1 0-1 16,-1 2 0-16,0-3-1 15,-1 1 0-15,2-4 1 16,-2-2 0-16,1-2-2 16,1 0-2-16,0-1-5 15,0 1 2-15,-1-1 0 16,0-1-2-16,0 1-3 15,0 0 0-15,-1 0 8 16,0-13 5-16,0-4 7 16,-2-31-2-16,8 22-6 15,2-2-5-15,5-2-7 16,2-4-3-16,4 2 2 16,0 4 3-16,3 1 9 15,2 4 3-15,3 0 1 16,2 0 1-16,-1 0-2 15,1 4 0-15,-2 2-2 0,-3 3-1 16,5 9-1-16,1 1-1 16,5 6 2-16,5 5 1 15,-2 3 1-15,2 6 3 16,-5 6 2-16,-4 2 1 16,-5 3 3-16,-4 1 1 15,-4 2 2-15,-4 3 0 16,-5 7-1-16,-2 0-3 15,-7 3-4-15,-3-2-2 0,-4-8 0 16,-3 0 0-16,2-6 0 16,-2 1-1-16,3-3-2 15,0-2-5-15,3-7-7 16,2-5-4-16,1-5-9 16,2-2-11-16,1-3-41 15,0-1-18-15,-1 0-153 16,1-1 160-16</inkml:trace>
  <inkml:trace contextRef="#ctx0" brushRef="#br0" timeOffset="27824.664">19146 3530 1019 0,'-2'15'255'0</inkml:trace>
  <inkml:trace contextRef="#ctx0" brushRef="#br0" timeOffset="28378.692">19140 3751 346 0,'8'21'189'0,"5"-2"-39"16,0-2-2-16,-2-7-14 15,5-2-27-15,2-1-35 16,-1-3 1-16,4-3-17 16,1-1-11-16,0-5-14 15,2 3-11-15,-2-5-11 16,-3 1-2-16,1-3-4 15,-3 0-2-15,0 0-5 16,1 1-2-16,-2-2-3 16,0 0 0-16,-2 2 5 15,0-4 2-15,-2 4 2 16,-2-3 1-16,0 0-1 16,-4 1-1-16,-3 0-1 15,2 0-1-15,-6-1-1 0,2 1-2 16,-1-4-6-16,-3-1-5 15,-6-1-3-15,-6-2 2 16,-10 4 11-16,-3 2 7 16,-2 4 6-16,3 4-2 15,1 8-7-15,1 3-5 16,-1 5-1-16,-1 4 2 16,-1 6 9-16,4 7 4 15,2 5 6-15,4 2 2 0,3 5-3 16,1-1 0-16,6 3-3 15,2-2 1-15,7 0 4 16,3-6 2-16,6 2 1 16,6 1-1-16,6-2 4 15,3 1 0-15,1-8-4 16,3-8-3-16,-4-8-10 16,0-5-5-16,1-8-11 15,-2-3-9-15,3-11-33 16,5-7-28-16,-1-12-63 15,-1-5-26-15,-1-4-38 16,-2 4-49-16,-1 3 178 16</inkml:trace>
  <inkml:trace contextRef="#ctx0" brushRef="#br0" timeOffset="28932.315">19997 3710 1124 0,'0'0'291'16,"1"0"-455"-16,-2 0 30 0,0 0 87 15,0 0 42-15,-1 0 50 16,-13 7-16-16,-32 23-3 15,31-16 7-15,-1-2 6 16,2 2 0-16,1 2-11 16,-1-2 0-16,3-5 7 15,-1 4 0-15,-2-4-14 16,1 3-9-16,1 6-10 16,1-2-1-16,6 1-2 15,1 0-2-15,6-1-1 16,3-1-1-16,6 0-3 15,7-1-1-15,4-5-2 16,4-3-3-16,5 1-2 16,4-5-1-16,2-3 4 15,3 0 3-15,-2-6 8 16,-3-4 1-16,-3 2-6 16,-4-5-7-16,-1 0-13 15,0 2 1-15,-3-5 11 0,-1 3 12 16,-9-6 21-16,1 3 2 15,-9-3-8-15,-4-5-8 16,-7 2-13-16,-9-6-4 16,-13 0 0-16,-5-2 2 15,-8 1 2-15,3 2-1 16,5 5-43-16,6 6-79 16,7 4 87-16</inkml:trace>
  <inkml:trace contextRef="#ctx0" brushRef="#br0" timeOffset="29471.599">20539 3575 1136 0,'9'15'264'15,"2"7"-456"-15,0 11 30 16,-10-2 52-16,-3-2 99 0,-1-1 37 16,1-5 34-1,2 2-3-15,6 0-19 0,-2-6-1 16,9 1-9-16,-5-3-8 15,0-3 3-15,4 3 7 16,-4-9 5-16,5 2 2 16,0-5 1-16,1-5-5 15,2 1-12-15,2-3-6 16,-2-4-13-16,-1 3-3 16,1-2-1-16,-2-3 0 0,2-1 2 15,0 1 0-15,-1-8 3 16,0 0 6-16,-2 0 9 15,-1-4 1-15,-2 3-3 16,-5-1-4-16,-1-4-12 16,-4-1-4-16,-9-7-5 15,-6-5-3 1,-6-2-7-16,-2 0-12 0,4 8-68 16,8 6-49-16,7 2-30 15,5-1 16-15,8-2 77 16,0-1 50-16,2-1 38 15</inkml:trace>
  <inkml:trace contextRef="#ctx0" brushRef="#br0" timeOffset="29709.94">21559 3454 721 0,'16'10'136'15,"0"5"-118"-15</inkml:trace>
  <inkml:trace contextRef="#ctx0" brushRef="#br0" timeOffset="30231.034">21599 3520 298 0,'30'53'200'0,"-29"-49"-2"16,-1-1-13-16,0-2-30 15,0-1-20-15,0 0-40 16,-1-1-18-16,0 0-45 16,0-1-19-16,-21-5-9 15,-34-10-1-15,24 13 1 16,-1 0-1-16,-3 2-2 15,-3 2-1-15,2-1 1 16,1 1 0-16,6 2-1 16,4 0 0-16,5 5-1 15,4-1 1-15,2 2 0 0,3-1 0 16,3 3-8 0,3-1 1-16,3 4-2 0,4 2 1 15,6 6 8-15,2 0 2 16,9-1 3-16,1 0 1 15,4-3-3-15,3-2 0 16,-2 0-3-16,-1 3 0 16,-2-5 0-16,-2 4 0 15,1-4 0-15,-1 0 0 16,-1 0 1-16,-3 2-1 16,-1 0 0-16,-6-5 0 0,-1 5 0 15,-2-5 0-15,-2 0 0 16,0-1 0-16,-1-2 0 15,-3 2 1-15,-6 1 5 16,-2 1 9-16,-7-1 14 16,0 1 2-16,-7 0 3 15,-5 2-6-15,-8 2-9 16,-4 1-1-16,-8 1-8 16,-3 2-4-16,0-4-20 15,1-2-20-15,6-7-40 16,-3-6-26-16,-1-12-119 15,-2-7 142-15</inkml:trace>
  <inkml:trace contextRef="#ctx0" brushRef="#br0" timeOffset="30796.64">14204 4744 972 0,'102'54'363'0,"-102"-58"-310"0,1-1-395 16,-1 2 212-16</inkml:trace>
  <inkml:trace contextRef="#ctx0" brushRef="#br0" timeOffset="31240.7">14307 4783 225 0,'0'0'164'15,"0"0"22"-15,0 0-34 16,0 0-57-16,0 0-20 16,0 0-39-16,0 0-12 15,0 0-11-15,0 0 7 0,0 0 14 16,0 0 8-16,0 0 30 16,0 0 9-16,0-1-9 15,0 1-9-15,-1-1-25 16,0 0-9-16,0 0 8 15,-12-4-1-15,-7-1-9 16,-35-9-11-16,29 13-14 16,-1 2 0-16,-1 1 2 15,2 5 1-15,1 4-2 16,1 3 1-16,1 4 0 16,2 3 4-16,1 4 1 15,2-1-1-15,4 1-3 16,1-1-4-16,5-1-1 15,0 5 0-15,3 0 0 16,5 1-1-16,5 3-1 16,3-1-1-16,9-2 0 15,3-3-5-15,8-3-12 0,3-3-3 16,2-2-11-16,1-4 0 16,-3-10 4-16,-1-3 0 15,0-8-12-15,0-2-17 16,2-5-39-16,4-5-36 15,3 0-92-15,1-4 141 16</inkml:trace>
  <inkml:trace contextRef="#ctx0" brushRef="#br0" timeOffset="31784.268">15174 4722 247 0,'11'-2'163'16,"-4"0"-17"-16,-6 2-13 15,0 1-1-15,-1-1-25 16,-1 0-16-16,0 0-48 16,0 0-15-16,-9 3 3 15,-12 8 2-15,-34 25 4 16,28-15-9-16,2 3-21 15,0 1-5-15,8-5-3 16,4 0-2-16,7-4-2 16,5 0-1-16,4 3 0 0,4-2 1 15,3 0-11-15,4 2-9 16,6-3-9-16,2-5-1 16,8-1 5-16,2-7 6 15,4-4 2-15,4-1 2 16,4-6 3-16,-8-4 3 15,6-3 6-15,-2-2 3 16,-1-4 5-16,5 1 0 16,-3 2 3-16,-1-2 0 0,-7 3 5 15,-4-1 3-15,-11-2 14 16,-4 3 9-16,-13-1 5 16,-2-1-5-16,-12-2-25 15,-5 0-5-15,-12-1-4 16,-6 4 1-16,-11 2 17 15,-3 4-4-15,-4 7-7 16,-4 2-6-16,-3 7-8 16,1 1-5-16,8 7-63 15,9-2-82-15,16 3 100 16</inkml:trace>
  <inkml:trace contextRef="#ctx0" brushRef="#br0" timeOffset="32460.503">16200 4738 274 0,'-2'14'81'0,"-7"3"-82"15,-4 4 6-15,-4 0 68 16,-4-4 29-16,-5 3 28 16,-1-3-8-16,-1 4-25 15,4 0-19-15,5-1-32 16,0 5-14-16,5-2-25 16,2 3-5-16,6 1 0 15,4-3-1-15,5 0 0 16,5-3 0-16,6-7-1 15,2-3-1-15,8-5 2 16,3-4 2-16,6-2 1 0,4-5 1 16,0-5-1-16,1-1-1 15,-6-4 4-15,0-3 4 16,-7 0 9-16,-5 1 9 16,-7 3 15-16,-1 1 6 15,-9 1-5-15,-2-6-13 16,-6 1-26-16,-5-5-10 15,-4-2-8-15,-6 2 0 0,-11-6 6 16,-5 3 4-16,-4 2 12 16,4 2 1-16,16 10-113 15,5 1-127-15,12 1 140 16,4 1-240-16,5-2 133 16,7 2 158-16,10 1 45 15,2 1 35-15,7 4-51 16</inkml:trace>
  <inkml:trace contextRef="#ctx0" brushRef="#br0" timeOffset="32908.898">16590 4754 531 0,'8'10'225'0,"-1"0"-89"16,1 0-127-16,0 5-7 15,0 4 0-15,-2-4 2 0,0 3 8 16,1 1 22-16,2-1 10 16,-4 1 9-16,0-1-4 15,-2 3-21-15,-3-2-8 16,3 3-9-16,-3-1-1 16,0-5-2-16,0 0-1 15,0-6-1-15,-2-6 1 16,3 0 0-16,-1-3 2 15,-1-1-7-15,1 0-3 0,-1-1-3 16,0-1-6-16,-1 1-11 16,1-1-1-16,-2-19-6 15,-3-33 3-15,11 24 13 16,3 1 1-16,2-9 5 16,-1-2 0-16,2-5 9 15,-1-1 7-15,4 8 1 16,1 8-2-16,6 7-11 15,-1 5-7-15,1 8-3 16,6 2 1-16,-1 8-5 16,4 3-16-16,5 7-106 15,-4 0 95-15</inkml:trace>
  <inkml:trace contextRef="#ctx0" brushRef="#br0" timeOffset="33165.534">17904 4760 1003 0,'14'20'112'0,"7"-8"-234"16</inkml:trace>
  <inkml:trace contextRef="#ctx0" brushRef="#br0" timeOffset="33833.416">17950 4835 312 0,'30'40'204'0,"-28"-40"8"15,-2 2-18-15,-7-6-72 16,-8-3-32-16,-14-4-52 16,-8-7-29-16,-15-2-2 15,-1 2 1-15,-10-2-1 16,-8 1-4-16,-5 7-5 16,-7 0-3-16,6 9-2 15,9 5 0-15,20 9-3 16,11 3-6-16,12 7-7 0,6-3 3 15,6 3 13-15,4 1 7 16,11 1 11-16,3-1-3 16,6-1-10-16,8 0-5 15,4-3-5-15,3-2-3 16,9-4 4-16,1-3 6 16,4-10 16-16,3-4 8 15,4-8 5-15,3 1-6 16,5-6-17-16,1 0-6 0,-4-2-9 15,-1-5 3-15,-6-7 6 16,-3-4 5 0,-3-3 5-16,-6-4 2 0,-4 0-6 15,-1-1-5-15,-5-6-15 16,-3 0-3-16,-5 4 6 16,-3 7 7-16,-5 10 28 15,-4 3 6-15,-3 2 12 16,0 0-1-16,-4 3-8 15,0 9 0-15,3 9-14 16,-2-2-8-16,3 10-14 16,-1-5-1-16,-1 0 21 15,2 10 14-15,0 19 12 16,3 31 3-16,0-29-9 16,2 6-4-16,-1 7 1 15,0 3 1-15,-2 4-6 16,-1-1-2-16,2 1-6 0,-1-3-7 15,1-4-5-15,1 0-2 16,-1-14-1-16,0-2 0 16,-1-8-1-16,-1-3 0 15,-1-8-11-15,2-2-8 16,-2-6-28-16,-1-1-13 16,1 0-18-16,0-1-41 15,0 0-188-15,0-4 208 16</inkml:trace>
  <inkml:trace contextRef="#ctx0" brushRef="#br0" timeOffset="34184.87">18342 4488 1255 0,'41'114'299'0,"-28"-76"-492"16,-5 7 23-16,-7 6 126 15,-6-1 29-15,-5-3 17 0,1-2 2 16,2-12 15-16,1-3 3 15,4-8 4-15,-1-6 5 16,2-8-2-16,-1-2 1 16,2-7-1-16,0 1-6 15,-1-1-44-15,-1 0-41 16,1-1-109-16,-1-8-28 16,0-16 114-16</inkml:trace>
  <inkml:trace contextRef="#ctx0" brushRef="#br0" timeOffset="34777.836">18670 4718 1279 0,'16'21'343'16,"-4"2"-445"-16,0 10-113 16,-3-1 49-16,-10-3 67 15,-1-3 34-15,-4-5 68 16,3-1 15-16,-1-11 20 16,2 1 3-16,2-8 5 15,2-1-3-15,-1 0-7 0,-1-2-4 16,-1 0-15-16,0-1-25 15,0 1-21-15,0 0-2 16,-1-6-6-16,-2-4 3 16,-1-7-9-16,-1-32-4 15,4 23 9-15,5-2 8 16,1-4 8-16,2-2-5 16,7 4 2-16,-1 1-1 15,5 1 9-15,1 3 15 16,-2 4 13-16,1 5 6 0,-2 7 4 15,0 6-2-15,0 5-5 16,3 2-2-16,2 9 3 16,4 2 2-16,1 8 13 15,3 1 6-15,-2 4 13 16,-1 1 3-16,-4 3-4 16,-4 3-9-16,-8 1-21 15,-3-1-8-15,-6-3-10 16,0-1-2-16,-4-5-3 15,-3 2-2-15,-1-5-12 16,-4 0-9-16,0-6-28 16,-4-5-21-16,-5-11-138 15,-2-4 142-15</inkml:trace>
  <inkml:trace contextRef="#ctx0" brushRef="#br0" timeOffset="35011.212">18394 4389 1242 0,'29'18'310'16</inkml:trace>
  <inkml:trace contextRef="#ctx0" brushRef="#br0" timeOffset="35292.46">19612 4552 1002 0,'15'2'251'0</inkml:trace>
  <inkml:trace contextRef="#ctx0" brushRef="#br0" timeOffset="35888.307">19657 4605 551 0,'29'56'223'0,"-29"-56"-80"0,0 0-141 16,-4-1 4-16,3 0 22 15,0 0 1-15,0-1-13 16,-1 1 3-16,-3-8-3 16,2-7 0-16,-38-29-3 15,27 29-6-15,-2 3-7 16,-5 0 0-16,-1 5-1 15,-3 4-1-15,-5 4-7 16,0 3-4-16,-2 6-2 16,1 2 1-16,1 5 8 15,1 2 6-15,2 7 1 16,2 0 1-16,4 4-14 0,3 2-5 16,8-1-5-16,6 2 1 15,4-5 16-15,7-5 4 16,1-7 13-16,0-8 3 15,5-1 1-15,0-3-2 16,4-1-15-16,3-1-4 16,3-4-2-1,0-2 3-15,2-9 12 0,-1-2 3 16,0-6 1-16,3-2-3 16,0-1-8-16,3-2-1 0,-4 6 2 15,-3 1 10 1,-5 6 24-16,-5 5 6 0,2 2 4 15,-1 6-5-15,-4 4-20 16,4 5-7-16,0 11-6 16,-4 1-2-16,4 10 7 15,-8 4 5-15,-1 1 1 16,-2 0 1-16,-3-4-8 16,2-3-4-16,-5 1-5 15,-1-4-5-15,4 0-36 16,-1 0-21-16,2-9-23 15,0-4-2-15,2-12 34 16,3-4 16-16,11-15-84 16,6-5 90-16</inkml:trace>
  <inkml:trace contextRef="#ctx0" brushRef="#br0" timeOffset="36296.804">20324 4231 1424 0,'8'12'380'0,"6"6"-544"15,0 6 13-15,-5 8 65 16,-6 3 58-16,-5 1 49 15,1 1 9-15,1 5 20 16,0 6-2-16,3 4-3 16,-2-3-5-16,-1-3-16 15,1-2-2-15,-2-6 0 16,-3-3 0-16,3-5-8 16,-2-8-4-16,1-5-6 15,0-2-2-15,0-7-8 16,-2 1-6-16,2-7-10 15,0 1-7-15,1-3-20 16,1 0-4-16,-2-1-48 16,1-1-35-16,-2 0-10 15,-14-4-10-15,-34-43-41 16,29 27-39-16,-3-5 152 0</inkml:trace>
  <inkml:trace contextRef="#ctx0" brushRef="#br0" timeOffset="36740.845">19912 4548 971 0,'3'0'307'0,"3"2"-319"16,1 0-46-16,2 3 9 15,2 2 26-15,4-1 28 16,2 0 7-16,7-3 32 16,-2-2 16-16,3-3 18 15,3-1-1-15,-3-4-26 16,5 1-13-16,5-1-17 16,-4-1-4-16,4 3-5 15,2 1-4-15,1 0-4 16,0 2-2-16,-1-2 0 15,-1 2-1-15,-6-1 0 16,0 0 0-16,-5 2-1 16,1-1 0-16,-5 2 0 15,-3-4 0-15,-4 1-2 0,-4 0-1 16,-2-1-6-16,3 1-6 16,-4 0-14-16,-2 2-8 15,1 0-27-15,-4 1-15 16,-2 0-52-16,0 0-44 15,0 0-144-15,0 0 198 16</inkml:trace>
  <inkml:trace contextRef="#ctx0" brushRef="#br0" timeOffset="37571.497">20725 4580 509 0,'5'28'150'0,"1"1"-189"16,0-3 46-16,-1-4 39 16,3-4 34-16,4-2 12 15,2-1 23-15,4-3 0 16,1-4 2-16,1 0-3 15,6-4-38-15,0-3-25 16,7-8-30-16,0 1-9 16,2-5-3-16,-2-2 0 15,-2 1 1-15,3-2-2 0,0-1-2 16,2 1 0-16,-1 2-3 16,-4 1 0-16,-6-3-4 15,-2 0-1-15,-3-1-1 16,-5 1 2-16,-5 2 7 15,-2 0 5-15,-3 3 1 16,-2 0-1-16,-2 1-5 16,-2 0-2-16,-5-4-6 15,-4 2-1-15,-7-1-3 16,-2 3 1-16,-6 4 2 16,1 1 0-16,-4 1 1 15,-2 1-2-15,-2 1 2 16,2 2 0-16,3 5 1 15,5 3 1-15,-1 7 0 16,-3 2 0-16,-2 4-1 16,-2 1 0-16,6 3 0 15,1-2 1-15,3 1 2 0,2-2 4 16,5-1 6-16,5 0 0 16,6 0 0-16,3 1-2 15,5-4-4-15,4 2-2 16,4-4 0-16,3-3-1 15,4-2-2-15,2-3-1 16,5-4-1-16,-3-4-2 16,0-2-2-16,-2-1 0 15,-1-6-5-15,4 3-6 0,0-7-33 32,1-1-34-32,5-5-82 0,-3 0-57 0,2-6 136 15</inkml:trace>
  <inkml:trace contextRef="#ctx0" brushRef="#br0" timeOffset="38424.338">22268 4576 572 0,'0'7'198'0,"-1"-2"-175"15,0 2-20-15,-2-1 17 16,-1-1 6-16,0-4 3 16,1 1 4-16,2-2 16 15,0-1 8-15,-1 0 5 16,1 0-3-16,0 0-32 15,-5-3-13-15,-11-6-9 16,-30-21-1-16,24 18-1 16,-3-1-1-16,-2 0 0 15,-8 2 1-15,1-1 8 16,-2 4 2-16,-7 4 3 16,3 2 0-16,-12 3-4 15,1 3-2-15,6 6-5 16,2 2-2-16,8 4-2 15,4-2-1-15,3 2 2 16,2 3 2-16,5-1-1 16,0 4 0-16,2-4-2 0,6 2-1 15,5-4-5-15,3-5-2 16,8 4 1-16,0 0 1 16,5 2 6-16,5 2 4 15,5-1 1-15,2 2 0 16,8-2-1-16,-1-1-2 15,5-2-1-15,5-1 0 16,-5 1 0-16,3-2-1 16,0 1 1-16,-1 0 0 0,-1-2 6 15,-3 1 3-15,-6-1 5 16,-3 2 2-16,-5 1 0 16,-3-3 0-16,-5 7-1 15,-4-2 1-15,-10 5 8 16,-4 3 5-16,-11 1 11 15,-3 2-2-15,-15-1-12 16,-3 0-11-16,-17 1-32 16,-1 2-14-16,-10-1-35 15,-4-2-19-15,-12-6-76 16,-11-5-100-16,-7-8 170 16</inkml:trace>
  <inkml:trace contextRef="#ctx0" brushRef="#br0" timeOffset="80045.262">19822 8237 179 0,'5'1'88'15,"0"2"-67"-15,0-2-37 16,-3-2-49-16,-2 1 5 16,0 0 70-16,0 0 30 15,-1 0 68-15,0-1 21 16,1-1-15-16,-2 1-6 16,2 0-49-16,-1 0-23 0,0 0-26 15,0 0-5-15,0-11 7 16,1 4-1-16,-1 1 1 15,0-1-6-15,1 3-14 16,0 1 0-16,0-2 10 16,0 5 15-16,0 0 18 15,0 0 2-15,0-1-7 16,0 1-10-16,0 0-6 16,0 0 1-16,0 0 10 15,0 0 2-15,0 0-5 16,0-1-6-16,0 1-10 15,0 0-3-15,0 0 1 16,0 0 4-16,0 0 11 16,0-1 5-16,0 1 2 15,0 0 2-15,0 0 1 16,0 0-2-16,0 0 1 16,0 0-2-16,0-1-11 0,0 1-3 15,0 0-4-15,0 1 1 16,0 0 3-16,0 0 1 15,0 0 3-15,2 8 2 16,0-1 8-16,0-2 4 16,3 4 4-16,-1-4 0 15,2 3-3-15,6 1-5 16,26 24-8-16,-26-25-2 0,-4-5-7 16,0-1-1-16,1 1 0 15,-1 1 0-15,2-1 1 16,1 2-1-16,1-4 0 15,2 3 2-15,1-1-1 16,-1-3-1-16,0 2-1 16,-1-1-3-16,-1-1-3 15,0-1 1-15,-4 0-1 16,1 0 0-16,-5 1 0 16,1 0 1-16,-1 0 0 15,-4 0 1-15,0 0-1 16,0 0 0-16,0 0-1 15,0 0 1-15,3 0 2 16,5 1 1-16,0 0 7 16,2 2 2-16,9 1 3 15,27 8-2-15,-25-11-3 16,-5 2-3-16,-3-1-1 0,2-1 0 16,-1 1-1-16,2-2 0 15,1 1-1-15,0-2 0 16,4 1-2-16,-1 0-1 15,-1-1-1-15,2 0 1 16,-1-2 2-16,0 0 2 16,5-2-1-16,-1 2-1 15,1-1-2-15,-1-1-1 16,1 3-1-16,-3-1-1 0,-1 3 2 16,1 0 2-16,-3 0 1 15,6 0 1-15,2 2-1 16,0 2-2-16,6-3 0 15,-5 0 0-15,1 0 3 16,0 2 4-16,-1-1 5 16,-4-1 1-16,-1 2-1 15,-3 0-3-15,-3-3-5 16,-1 4-1 0,-2-4-2-16,-4 2-1 0,-3 0 2 15,-4-2 0-15,-1 0 2 16,-2 0 0-16,0 0-1 15,0 0 2-15,0 0-3 16,0 0 0-16,9 0-1 16,-3 0-1-16,-2 0 1 15,7 0-1-15,-2 1 1 16,0-1 1-16,34 7-1 0,-32-7 1 16,1-1-1-16,5 0-1 15,-4-2 2-15,2 1 0 16,0 1 2-16,0-3-1 15,6 4-2-15,1 0-1 16,2-2-2-16,2 1 1 16,1-5-1-16,-1-1 0 15,2 4 0-15,-2-3 0 0,0-1 0 16,2 2 0-16,-4-1-1 16,-5-4 1-16,0 3 0 15,-5 3 0-15,-2-3-1 16,3 2 0-16,-1-1-1 15,1 2 0-15,4 3 0 16,1 1 1-16,1 3 0 16,3-3 0-16,-5 2 0 15,0 0-1-15,-5 0 1 16,-3 1 0-16,-2 2-1 16,-1 1 1-16,-4-2-1 15,2 2-1-15,-2-6 1 16,-1 4-1-16,-1-3 0 15,-2-1 1-15,0 0 0 16,0 0-1-16,0 0-6 16,0 0-9-16,0 0-45 15,0 0-34-15,0 0-142 0,0-1-189 16,0-1 276-16</inkml:trace>
  <inkml:trace contextRef="#ctx0" brushRef="#br0" timeOffset="81637.589">19975 10056 146 0,'-15'74'36'0</inkml:trace>
  <inkml:trace contextRef="#ctx0" brushRef="#br0" timeOffset="82563.832">19903 10151 321 0,'-30'31'214'0,"27"-31"-18"15,2 1-104-15,-5-1-13 0,5-1-49 16,0 0-16-16,0 0 12 16,-1 0-22-16,1 0-4 15,0-1-1-15,0 1-1 16,0 0 1-16,0 0 3 16,0 0 8-16,-1 0 18 15,2-1-1-15,0 1-1 16,7-2-6-16,13-4-17 15,31-7-2-15,-34 11 0 16,1-1 0-16,1 3 1 16,-1 1 0-16,3-2 3 15,-4 2 2-15,3-3 0 16,1 1 1-16,2 2-2 16,3-1-3-16,1 1 0 15,0-1-1-15,2-2 2 16,1 3 9-16,1 0 15 15,-2 2 6-15,1 2 7 0,-1 1-8 16,2-1-13-16,1 1-6 16,3 1-7-16,-2-4-2 15,-6 4-1-15,-2-4 0 16,-3-2 2-16,-1 0 3 16,4-2 6-16,-2 2 3 15,0 0 10-15,3 0 3 16,-1 0 0-16,4-1-1 15,2 4-6-15,0-2-2 16,4 3-3-16,-3-1 0 0,-1 0-1 16,-2-1-1-1,-4 3-2-15,3-3 0 0,-6 0 1 16,1 2 1-16,-3-1 1 16,-4-2-1-16,3 0-5 15,-2-1-1-15,-2-5-4 16,1 3-1-16,2-2 0 15,3 0 1-15,3 2 1 16,-2-4 1-16,-4 4-1 16,3-4-1-16,1 3-3 15,1-1-1-15,-2-1-1 16,0 3-1-16,-1 0 0 16,-1 0 0-16,-1 3 0 15,-2-1 0-15,1 1 0 16,1 1-1-16,-1 2 0 15,3-2 1-15,-3 0-1 0,-2 0 1 16,-1-1-1-16,-2 0 0 16,-7 0 0-16,5 0 0 15,-5-1 0-15,3 1 0 16,-2 2 0-16,-5-3-1 16,6 1 0-16,-7-1 1 15,0 0-2-15,0 0 1 16,0 0 1-16,0 0-2 15,0 0 0-15,0 0-2 0,2 0-18 16,5 1-11-16,3 1-26 16,2 4-13-16,26 14-11 15,-28-12-2-15,-6-4-16 16,1 0-21-16,2 3-129 16,2 3 162-16</inkml:trace>
  <inkml:trace contextRef="#ctx0" brushRef="#br0" timeOffset="87800.903">17897 6484 98 0,'10'3'38'15,"-2"-1"-23"-15,-2 2-18 16,-2-3-6-16,-2 0-14 16,1 0-4-16,-3-1 7 15,0 0 16-15,0 0 38 16,0-1 13-16,0 0 4 0,0 0-9 16,0 0-22-16,0 0-1 15,0-1 17-15,4-2 12 16,-4 3 15-16,0 0-3 15,0-1-20-15,0 1-13 16,0 0-15-16,0 0 5 16,0 0 14-16,0 0 12 15,0 0 36-15,2-1 9 16,-2 1 9-16,0 0-4 16,0 0-27-16,0 0-16 0,0 0-24 15,0-1-9-15,0 1-8 16,0 0 1-16,0 0 1 15,0 0 3-15,0 0 6 16,0 0 4-16,0 1 11 16,0 0 2-16,0 0 0 15,0 0-2-15,0 0-8 16,0 0-2-16,0 0-2 16,0 0-1-16,0 0-4 15,0 0 1-15,0 0-4 16,0 0-4-16,0 0-4 15,0 0-4-15,0 0-3 16,-2 0 1-16,1 0 0 16,-7 2 0-16,-10 5-1 15,-32 15-1-15,25-9-1 16,-2 4-1-16,1 8 1 0,0 5 0 16,-1 1-1-1,-3 4 0-15,-5-4-4 0,-4-2-2 16,0 1-8-16,1 0 0 15,-3 5 0-15,2 3 1 16,-1 6 7-16,1 0 1 16,-1 8 2-16,2 3 1 15,3 4-1-15,1 0 1 16,-3 2-1-16,-2 2 0 16,-4 2 3-16,-3 1 0 0,5 6 2 15,-2-4 1-15,7 6 0 16,1 3 1-16,7-10 0 15,5 5 2-15,5-2 0 16,-1-1 2-16,3 5 5 16,-5-2 0-16,2-3 6 15,4-6 1-15,3-2 6 16,4 1 3-16,-1-3 5 16,2 1 2-16,-5 1 0 15,2-3-3-15,9-2-4 16,-3-2-4-16,4-5-3 15,0 0-1-15,-2 1 3 16,1 2 2-16,3 3-3 16,0 3-1-16,5 2-4 15,-1 0 0-15,-1-3 0 16,3-5-2-16,-1-2 0 0,-4-3 0 16,3-4-1-16,1-3 0 15,0 0-3-15,-1 0-1 16,6 8-3-16,-7-3-2 15,6-7-2-15,-3 0 0 16,4-7 0-16,1 3 1 16,-8 0-1-16,7 0 1 15,-5-3-1-15,2-3-1 16,1-3 0-16,2-1 0 0,-3 3 0 16,2 1 0-16,1 0-1 15,0 3 1-15,3-3 0 16,0-3 0-16,1-1 0 15,1-2 0-15,3 0 0 16,-1-2 0-16,2 4 0 16,0-4 0-16,-1-2 0 15,-2 3 1-15,-1-3 0 16,2 3 0-16,-1-1 1 16,-1-3-1-16,3 1 0 15,-5 0-1-15,2 2 0 16,-2 0 0-16,0 2 0 15,0-1 0-15,1-2-1 16,-2-1 0-16,0-2 2 16,1 0 3-16,1-3-1 15,4-2 1-15,-1-1-3 16,3-1-1-16,-1-4 0 0,-1 1 1 16,3-2 1-16,1-2 0 15,1-1 0-15,5-1-1 16,-1-2-1-16,1-3-1 15,1-5 0-15,2-4 1 16,-1-5-1-16,-2-4 0 16,-1-2 1-16,-1 0 0 15,0-2 1-15,0 1-1 0,-2 0 0 16,-4-3 0-16,0-5-1 16,1 0-3-16,4-7-7 15,-1-1-4-15,3 2-3 16,1-7 1-16,-1 1 6 15,0-3 3-15,-3 2 5 16,-1 5 1-16,-4 6 1 16,-1 0-1-16,-3 1-4 15,-3 2-2-15,3-2-8 16,-3 3-4-16,2 0-4 16,0-4 0-16,-6-2 5 15,2-1 3-15,0-3 8 16,-1 0 2-16,2 5 4 15,-4-4 2-15,0 2-1 16,0 0 0-16,-1 1-4 16,0 3-1-16,-3 4-1 0,-1 0 0 15,-2-2 5-15,-2-3 0 16,-1 0-4-16,1-2-1 16,-1 5-1-16,-1 0 1 15,0 3 4-15,-1 0 2 16,1-5-1-16,-1 1 0 15,3-1 0-15,-1 1 1 16,2 2 1-16,1-3 0 0,0-2 0 16,1 0 0-1,1-1-2 1,-1 0 0-16,1 6-7 0,0-5-3 0,-3-2-4 16,2-5-3-16,-4-1-2 15,-3 4-4-15,-1 1-7 16,-1 4-5-16,-2-9-10 15,1 2-1-15,-1 1 1 16,1-4 5-16,2 4 15 16,0-7 6-16,7-4 1 15,1 6-6-15,4-3-14 16,3 4-6-16,0-2-2 16,1 1 2-16,-4 4 16 15,-1 7 8-15,-4 6 13 16,-2 0 7-16,0 3 4 15,-3-5 0-15,0 5 1 16,3 0-1-16,0 3-1 0,3 2 1 16,-1 5 2-16,0 2 4 15,-1 5 14-15,2-3 8 16,-5 1 8-16,1 2-3 16,-1-6-12-16,-1 2-8 15,-1-8-12-15,-1-1-2 16,-1 2-1-16,-1-3 0 15,-3 6 3-15,1-1 1 16,0 3 0-16,2 0 0 0,1-1-3 16,1-4-2-16,0 0-2 15,-2-1-2-15,1 0-1 16,0 1 0-16,2 1-4 16,-3 2-2-16,2 1-1 15,2 1-1-15,-2 2 4 16,1-1 1-16,0 3-4 15,-2-1-1-15,5-1 0 16,0 0 1-16,0 0 9 16,1-1 2-16,-3 0 2 15,-2-2 0-15,0-1 0 16,-2 4 1-16,0 0-5 16,2 4-2-16,-3 4-4 15,3-3-1-15,0 3 0 16,-2-1 0-16,1 1 3 15,2 2 3-15,-3-2 5 16,5-2 4-16,-2 1 1 0,-2 1 1 16,1 0-3-16,-1 0-4 15,-1 0-3-15,-2 0-1 16,-6 0 0-16,5 1 5 16,-2 2 1-16,2 0 1 15,-1-2 1-15,0 3-1 16,-3 0 1-16,0 1 0 15,1 1 2-15,0 1 0 0,0 3-1 16,-2-4 0 0,2 3-1-16,1-1 0 0,-1-2 0 15,1 2 2-15,3-2 1 16,0 1 0-16,3-1-2 16,-1 1-2-16,-1-1-1 15,1-1-1-15,-1 1 0 16,0 0 0-16,1 0 0 15,-2 0 0-15,0 1 0 16,2 0 0-16,-1 0 0 16,0 2-4-16,0-2-7 15,1 2-2-15,0 1-11 16,-2 0-24-16,-2 1 33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54:09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13078 4784 258 0,'-68'41'64'16</inkml:trace>
  <inkml:trace contextRef="#ctx0" brushRef="#br0" timeOffset="942.172">13001 4832 235 0,'-2'3'116'16,"0"-1"-45"-16,-2 0-23 0,1-2-13 15,-1-2-5-15,3 0-4 16,0-1-3-16,0-1-13 15,1 1 5-15,0-1 15 16,0 3 6-16,0 0 6 16,0 0-5-16,0 0-11 15,0 0 2-15,0-1-3 16,0 1-3-16,-3 0-5 16,0 0-8-16,-2-1-4 15,0 0-1-15,-1 1-1 16,-2 0-3-16,-5 1-1 15,-5 2 0-15,-31 13-1 16,30-5 0-16,-1 5 0 16,-4 0-1-16,-2 5-1 15,1 7 0-15,-5 5-2 0,-1 9 1 16,-1 2 1-16,-1 3 2 16,3 4 1-16,-2-2 0 15,-1 3 1-15,6 2 0 16,-2-2-1-16,6 3 0 15,11 4 0-15,-4-5 0 16,9-6 0-16,1-3 1 16,0-3 0-16,6 0 0 0,4 0 1 15,2 0-1-15,6-10 0 16,2 0 1-16,5-3-1 16,-1-4 1-16,3-1-1 15,2 0 1-15,-3-9 0 16,7 1 0-16,3-4-1 15,-3-2 0-15,7-3-8 16,0-2-3-16,2-4 0 16,2-5-2-16,1-5 5 15,4-1 3-15,-4-4 4 16,1-2 2-16,0 0 5 16,-4-3 2-16,-1-1 2 15,1 1 2-15,-6-1 1 16,0-2 0-16,-7-3-3 15,2 0-4-15,2-8-6 16,-3-2-1-16,2-5-3 16,-2 0 0-16,-3-8 3 15,0 2 2-15,1 1 3 0,-3-1 1 16,-3 4-1-16,-5 2 0 16,-2-4-1-16,-3-2-1 15,-7 6 2-15,1 4 0 16,-4 5-1-16,-2 4-2 15,-4-1-2-15,-1 2-2 16,1 4 1-16,-5-2 2 16,1 7 2-16,-2-2 1 15,-1 3 2-15,-1 0 2 16,4 5 14-16,1-1 3 0,-1 1 1 16,0-1 0-16,0 2-11 15,-1-2-6-15,-3-3-2 16,0 2-5-16,-4-3 0 15,2 5 1-15,-2 2-1 16,-2-1 1-16,0 4-2 16,-2-1-1-16,-1 3-5 15,-1 0-1-15,-3 4-4 16,1 1-16-16,-9 3-145 16,-4 3 122-16</inkml:trace>
  <inkml:trace contextRef="#ctx0" brushRef="#br0" timeOffset="3631.504">13281 4524 101 0,'79'28'31'16,"-75"-30"-10"-16</inkml:trace>
  <inkml:trace contextRef="#ctx0" brushRef="#br0" timeOffset="4214.642">13334 4526 32 0,'-1'1'46'0,"0"-1"26"16,0 0 1-16,0 0-18 15,0 1-17-15,-1-1-22 16,1 0-3-16,0 0-1 16,0 0 0-16,0 0 9 15,0 0 5-15,0 0 15 16,-1 0 1-16,1 0-10 16,1 0-7-16,0 0-10 15,0 0 2-15,0 0 2 0,0 0 1 16,0 0 5-16,4 2 8 15,4 0 7-15,1-2 0 16,4-1-6-16,28-13-6 16,-29 2-6-16,3 0-2 15,-3-1-7-15,0 0-6 16,3 1-3-16,1-1-1 16,5-4-1-16,2-1 1 15,0-3-2-15,1-5 0 16,-3 2 1-16,-2-1-1 0,-2 4 0 15,-6 4 0-15,-3 7 1 16,0 2 0-16,-3 5 0 16,-3-2 0-16,1 2-1 15,-3 3 0-15,0 0-1 16,0 0 0-16,0 0-7 16,0-1-8-16,0 1-46 15,-2-2-85-15,1 2 96 16</inkml:trace>
  <inkml:trace contextRef="#ctx0" brushRef="#br0" timeOffset="7782.526">13922 3840 420 0,'0'3'21'0,"0"-3"-54"15</inkml:trace>
  <inkml:trace contextRef="#ctx0" brushRef="#br0" timeOffset="8305.728">13925 3854 169 0,'2'7'128'0,"-1"-2"16"15,-1-2-22-15,1-1-24 16,-1 1-11-16,0-2-19 15,0-1-12-15,-1-1-29 16,0-1-11-16,1 2-11 16,0 0 0-16,1 2 1 15,0-1 4-15,-1 0 9 16,1 2 0-16,2 4-1 16,-1 4-5-16,4 12-9 15,8 29-3-15,-14-26-1 16,3 6 1-16,-7 9 0 15,4 3 0-15,2 3 0 16,-1-3-1-16,2-5 0 16,-1-1 0-16,0 1 0 0,-3-2 1 15,3-8 0-15,0-5 0 16,-2-14 1-16,3 1 1 16,-3-9 4-16,-2 0 3 15,4 0 19-15,-4-2 8 16,2 0 8-16,0-2 2 15,0 1-13-15,0-2-6 16,2-4-6-16,1-6-5 0,5-18 4 16,11-32 1-16,-15 23-1 15,1 2-1-15,-3-4-7 16,2-1-5-16,0-1-2 16,-1-1-1-16,-1 8 0 15,-2 6-1-15,1 8-2 16,-1 1 0-16,0 4-1 15,1-3-1-15,-1 4-1 16,0 1-1-16,0 3-17 16,1 4-20-16,3 1-81 15,-1 0-50-15,8-2-81 16,2-3-42-16,10-1 190 16</inkml:trace>
  <inkml:trace contextRef="#ctx0" brushRef="#br0" timeOffset="8965.984">14377 3929 1112 0,'3'3'203'16,"1"-1"-388"-16,7 8-212 15,-5 3 41-15,-7 2 178 16,2 2 100-16,-1 4 198 16,1-4 20-16,7 1 9 15,-3 1-34-15,-2-6-59 16,7-1-2-16,-1-5 8 15,0-2 3-15,1-5 15 16,-5-5-2-16,3-3-21 16,3-2-13-16,-1-6-30 15,3-1-14-15,-6 1-9 16,0 1-2-16,-2 5 6 16,-5-3 2-16,1 1-2 15,-1-1-3-15,0-2-2 16,0-2 1-16,-1-2 4 15,-3 0 2-15,0 0 2 0,-3 2 0 16,-1 4-1-16,-3 2 1 16,-5 4 0-16,2 2-2 15,-3 7 1-15,-1 3-1 16,-2 9 0-16,-4 2 0 16,1 4 1-16,-4 1 1 15,3 4 2-15,-1-3 1 16,-2 3 2-16,4 0 1 15,0 4-2-15,6 3 0 16,2 5-2-16,4 0 0 16,8-6-1-16,1-1 1 0,7-7-1 15,5-2-1-15,9-4-33 16,4 4-19-16,13-8-30 16,4-3-26-16,7-11-36 15,1-13-42-15,3-9 117 16</inkml:trace>
  <inkml:trace contextRef="#ctx0" brushRef="#br0" timeOffset="9193.587">15239 3927 1110 0,'9'4'164'16,"-2"4"-234"-16</inkml:trace>
  <inkml:trace contextRef="#ctx0" brushRef="#br0" timeOffset="9444.915">15194 3980 377 0,'-60'31'188'0,"34"-30"-51"16,-4-3-62-16,-3-2-17 16,-2 0 3-16,-5-1 0 15,3 4-8-15,-3 1-31 16,2 2-10-16,6 5-13 16,-1 5-3-16,16 9-3 15,2 6 0-15,8 6 4 16,4 2 2-16,10 0 12 15,8-2 4-15,12 2-2 16,3-2-1-16,2-2-10 16,3 0-2-16,0-8 0 15,1-4-5-15,5-5-14 16,-5-7-20-16,5-9-58 16,3 0-38-16,2-17 80 15</inkml:trace>
  <inkml:trace contextRef="#ctx0" brushRef="#br0" timeOffset="9895.761">15770 3333 1233 0,'-3'8'244'0,"0"20"-583"16,-7 34-128-16,-2-10 125 15,-6 5 180-15,-11 1 290 16,0 1 86-16,7 0 12 15,2 3-34-15,7-7-76 16,5 1-29-16,0-7-16 16,0-3-3-16,-1 5-6 15,-3 0-5-15,4 1-24 16,0-5-13-16,1-10-14 16,4 1-2-16,-3-6-3 15,3 2-1-15,0-8-8 16,2-6-10-16,1-8-28 0,-1-4-11 15,1-5-18-15,0 0-4 16,-1-2-17-16,1-1-29 16,0-2 82-16</inkml:trace>
  <inkml:trace contextRef="#ctx0" brushRef="#br0" timeOffset="10298.671">15119 3825 760 0,'7'15'287'0,"10"-8"-101"16,9 5-337-16,8 4 31 16,3 1 36-16,-2-2 60 15,-4-1 60-15,5-5 61 16,4 0 15-16,7-3-10 16,5-2-26-16,3-4-37 15,-2-2-15-15,0-6-11 0,-1 3-3 16,-9-5-2-1,-3-2-4-15,-11-3-20 0,-2-6-24 16,-1 1-58-16,-3-4-24 16,4 0-10-16,0 0 9 15,-2 1-6-15,0 3-32 16,-2 5 105-16</inkml:trace>
  <inkml:trace contextRef="#ctx0" brushRef="#br0" timeOffset="10703.588">16034 3887 191 0,'-13'22'152'0,"0"0"41"16,-1-4-20-16,0-3-36 16,-1 3-21-16,3 2-45 15,-1-1-21-15,3 5-27 16,3 1-9-16,2-2-9 15,3-4-1-15,2-3 7 16,0-3 6-16,4-4 8 16,2 1 4-16,4-2-4 15,2-1-7-15,1-1-8 16,2-1-5-16,-3-3-5 16,2 0-1-16,0-5 1 0,3-1 1 15,2-8 5 1,-2 2-1-16,3-8 2 0,-3-2 4 15,-4 0 7-15,-3-4 4 16,-7 1 2-16,-3 1-6 16,-8-3-18-16,-7-2-16 15,-13-5-19-15,-8-4-4 16,-9-3 4-16,1 4 10 16,8 6-35-16,6 2-69 15,13 9 84-15</inkml:trace>
  <inkml:trace contextRef="#ctx0" brushRef="#br0" timeOffset="11343.233">16262 3892 1360 0,'4'6'372'16,"8"7"-504"-16,-2 6-7 16,-10 5 24-16,-7 2 59 0,-3 3 36 15,1 6 35-15,0 1 7 16,4 0 7-16,-2-4-1 15,0-12 2-15,5-1 5 16,2-8 3-16,-3-4 1 16,0-3-12-16,3 1-9 15,-4-4-12-15,4-1-4 16,0 1-2-16,-1 0 0 16,0 0-4-16,1-1-4 0,0 0-6 15,0 0-3-15,0 0 2 16,0 1-2-16,0-1 1 15,0 0-1-15,0 0-3 16,0 0 1-16,1-2-8 16,2-1-5-16,-1-5-5 15,2-6 3-15,19-45 15 16,-12 28 10-16,3-3 9 16,-6-1 1-16,-4 2 0 15,2-1-1-15,-6 2 0 16,5-1-2-16,-1 1 2 15,0 0-1-15,2 4 0 16,2 3 1-16,0 5-1 16,7 7 1-16,5 8 5 15,1 2 6-15,6 9 1 16,-1 7 2-16,1 9-4 16,3 4-4-16,4 12-27 0,1-2-47 15,1-7-242-15,1-1 208 16</inkml:trace>
  <inkml:trace contextRef="#ctx0" brushRef="#br0" timeOffset="12336.578">18530 3331 1354 0,'8'8'274'0,"9"6"-613"16,31 18-29-16,-28-14 97 16,-2 2 151-16,-9-5 177 15,-4-1 70-15,3 0 24 16,-1-3-22-16,1 2-44 15,3 1-20-15,4-3-22 16,-4 4-4-16,4 0-1 16,-2 1-4-16,-8 4-18 15,6-1-1-15,-8 4 1 16,-2 3 0-16,0-1 1 0,-2 1-4 16,-3-5-6-16,-1 4-2 15,2-1-3-15,-1 1-1 16,1-2-1-16,3-1 1 15,0-3-1-15,1-3 1 16,3 0 1-16,1-2 0 16,4 1 1-16,-1-3-1 15,2 0 1-15,0 2 1 16,1-3 5-16,4 2 6 0,5 2 10 16,3-3 3-16,8 3-3 15,2-2-5-15,3 2-11 16,4 0-2-16,-6-3 3 15,3 1 0-15,-3-1-2 16,-8-3-1-16,3-2-6 16,-6-3 0-16,-2-3-13 15,1 2-9-15,-3-3-14 16,0 0-9-16,-6-4-10 16,0-3-10-16,-6-7-49 15,-2-4-46-15,-4-7 99 16</inkml:trace>
  <inkml:trace contextRef="#ctx0" brushRef="#br0" timeOffset="12730.528">18276 3542 666 0,'9'0'166'15</inkml:trace>
  <inkml:trace contextRef="#ctx0" brushRef="#br0" timeOffset="12992.824">18291 3542 217 0,'0'0'165'16,"3"0"0"-16,4 0-41 0,2 0-19 16,2 0-20-16,0 0-5 15,35-5-13-15,-27-1-12 16,5-2-24-16,4 1-9 15,8 1-8-15,8 2 0 16,7 3-1-16,4 1-2 16,5 1-2-1,-1 0-1-15,-1 4-2 0,-3-2 1 16,-9-2 8-16,-2 4 0 0,-6-3 1 16,-1 3-3-16,-7-2-13 15,-6 0-6-15,-5-3-59 16,-7 0-40-1,-3-6-119-15,4 0 132 0</inkml:trace>
  <inkml:trace contextRef="#ctx0" brushRef="#br0" timeOffset="13238.751">19204 3384 1141 0,'-31'83'141'15,"35"-72"-227"-15</inkml:trace>
  <inkml:trace contextRef="#ctx0" brushRef="#br0" timeOffset="13473.125">19176 3523 447 0,'10'89'238'0,"5"-66"-67"16,3 0-8-16,6-2-35 16,4-4-18-16,4-1-24 15,1-1-13-15,4 1-30 16,3 2-11-16,3 0-15 15,3 3-6-15,-2-2-8 16,-1 6-2-16,-5-5-1 16,-4 0 0-16,-4-2 1 15,-1-4-1-15,-1 2-3 16,-2-5-10-16,-4-3-28 16,-1-4-25-16,-8-4-56 15,-2 2-33-15,4-6-87 16,-4-6 147-16</inkml:trace>
  <inkml:trace contextRef="#ctx0" brushRef="#br0" timeOffset="13916.149">19646 3505 1109 0,'0'0'149'0,"-3"8"-494"15,-6 2 68-15,-6 5 242 16,2 5 110-16,0 4 59 15,3 4-37-15,-3 3-27 16,1-1 6-16,4-5 15 16,-3-4 3-16,4-3-33 15,1 0-11-15,-3 0-16 16,1 4-10-16,-7-1-13 16,3 2-3-16,-2 0-6 15,-2-1 0-15,3 0-2 16,-1-3-1-16,0 2-3 15,4-1-3-15,-2-3-15 16,2 1-14-16,3-2-41 16,0-4-30-16,5-2-94 0,1-4-78 15,3-2 177-15</inkml:trace>
  <inkml:trace contextRef="#ctx0" brushRef="#br0" timeOffset="14331.17">20208 3866 790 0,'8'21'180'16,"2"7"-349"-16,-5 3 55 15,-3 2 22-15,-6-5 110 16,-2 1 57-16,3 2 50 15,1-3 3-15,0 3-42 16,-3-4-16-16,-3-4-20 0,1 0-8 16,-8-6-11-16,5 5-3 15,-5-1-17-15,-2 1-8 16,5 0-36-16,-5-8-26 16,1-5-48-1,5-3-31-15,2-7 87 0</inkml:trace>
  <inkml:trace contextRef="#ctx0" brushRef="#br0" timeOffset="14931.256">20849 3263 954 0,'-1'15'119'16,"-3"2"-397"-16,-8 17-34 15,-5 5 72-15,1-1 282 0,-2-7 106 16,9-9 70-16,3-2-17 16,3-2-63-16,1-1-20 15,-1 1-38-15,-1 1-24 16,-1 3-30-16,0 5-6 16,-1 8-10-16,-2-3-3 15,-1 1 1-15,-3-7 1 16,-3 1 1-16,3 4 1 15,-3 3 0-15,2 4-2 0,3 0-1 16,0-2-1-16,5-2-4 16,-2-1 1-16,3 3-2 15,5 3 1-15,6 0 16 16,7-2 6-16,7-5 18 16,3-5 10-16,11-6-4 15,4-2-5-15,6-2-16 16,3-2-9-16,2-1-14 15,-2-2-3-15,-6-9-5 16,-3 1-5-16,-3-9-16 16,-7-2-13-16,-4-3-39 15,-1-5-18-15,-7-6-60 16,3-2-40-16,-5-14 125 16</inkml:trace>
  <inkml:trace contextRef="#ctx0" brushRef="#br0" timeOffset="15395.472">20370 3718 341 0,'27'22'217'0,"2"-5"-7"16,2 0-12-16,5 1-52 16,2-6-30-16,0 0-41 15,0-4-13-15,1-3-11 16,-1-4-6-16,-1-6-9 16,-1-1-2-16,-10-4-11 15,-1 0-7-15,-4-4-25 16,-1-1-27-16,-2-5-61 15,2 1-21-15,-4-6-15 0,2 1 2 16,0-6-12-16,0-1-47 16,-3 2 124-16</inkml:trace>
  <inkml:trace contextRef="#ctx0" brushRef="#br0" timeOffset="15617.753">21034 3523 922 0,'32'15'319'0,"-32"-9"-316"15,4 7-141-15</inkml:trace>
  <inkml:trace contextRef="#ctx0" brushRef="#br0" timeOffset="16262.027">21070 3595 267 0,'-2'72'200'15,"2"-51"2"-15,0-3-43 16,4-1-18-16,-2-5-66 16,-1-2-33-16,2 2-27 15,-3 0-1-15,7 2 5 16,-2-2 3-16,2 1 6 15,2-3-1-15,2 2-4 0,12 4-5 16,3-2-4-16,5 0-1 16,2-5-4-16,-1-5 0 15,1-4-3-15,2 0 0 16,1-2-3-16,0-2-3 16,-6-3 0-16,-1-5 0 15,-7-2 12-15,0-2 5 16,-1-5 5-16,-8-1 1 0,1-4-6 15,-10 1 1-15,0-3 3 16,0 0 5-16,-5-3 7 16,-1 0 3-16,-2 9-8 15,-3 3-13-15,5 10-20 16,-1 7-11-16,0 2 4 16,3 0 6-16,0 0 7 15,0 0 1-15,0 0-3 16,0 0-1-16,0 20 2 15,4 37 3-15,5-26-2 16,-1 2 0-16,1 0-1 16,6 3 0-16,-1-1-1 15,-2 1 1-15,0-2 0 16,-5-4 1-16,-1-4-1 16,4 2 0-16,0 1 0 15,2 1 0-15,-2 7 1 0,-3-2-1 16,-2 2 1-16,0-2-1 15,0-9 0-15,-1-4 1 16,-4-2 0-16,-2 0 1 16,-1-1-2-16,-2 1 1 15,-5-6 0-15,-2-1 1 16,-11-5 2-16,-5 2 1 16,-2-2 2-16,-3-7 4 15,0 1 0-15,-3-8-1 16,-11-4-15-16,-3-1-15 0,-3-9-38 15,6 0-35-15,14-5-199 16,8-4 194-16</inkml:trace>
  <inkml:trace contextRef="#ctx0" brushRef="#br0" timeOffset="16520.789">21786 2979 1019 0,'28'15'96'16,"-29"12"-252"-16</inkml:trace>
  <inkml:trace contextRef="#ctx0" brushRef="#br0" timeOffset="16775.576">21772 3177 394 0,'-4'37'240'16,"11"-8"17"-16,4-1-47 15,6-3-52-15,2-2-29 0,6 0-60 16,1 1-11-16,10 1-4 15,2 1-4-15,5-1-7 16,3 2-5-16,5-2-8 16,5 3-7-16,4 9-13 15,-2 7-4-15,-13 9-6 16,-7 3 0-16,-15 4-2 16,-4 2-1-16,-11 5 1 15,-7 0-2-15,-10 7-3 16,-10-8-6-16,-12-5-15 15,-7-5-10-15,-14-10-33 16,-4 0-26-16,-7-11-93 16,-1-10-71-16,-7-21 161 15</inkml:trace>
  <inkml:trace contextRef="#ctx0" brushRef="#br0" timeOffset="17568.348">18657 2979 1052 0,'0'-1'243'0,"0"0"-397"16,0 0-28-16,-1 1 4 16,0 0 109-16,-9 9 50 0,-15 7 23 15,-30 27 6-15,26-32 21 16,0 2 11-16,-1 2 14 15,-1 2 3-15,-3 8-9 16,-2 3-6-16,-2 6-6 16,1 1-5-16,0-2-9 15,5 2-3-15,3 4-11 16,-1 1-3-16,6 5-2 16,-2 1 5-16,6 0 20 15,6 3 14-15,5 8 18 16,4-1 1-16,8 11-15 15,7-2-8-15,12-2-11 16,6 2-4-16,5 4-5 16,-2 1-7-16,5-1-9 15,-2 1-2-15,3-12-1 16,5-2-14-16,-4-10-63 0,0-6-78 16,3-9 93-16</inkml:trace>
  <inkml:trace contextRef="#ctx0" brushRef="#br0" timeOffset="32971.273">9834 7399 199 0,'-1'-1'98'16,"0"0"-31"-16,-2 0-53 16,0-1-14-16,0 1-9 15,-2 0 0-15,2 0 15 0,-1 0 7 16,3 0 18-16,0 0 5 16,0-1 0-16,0 1 0 15,-1 0-5-15,1 0-3 16,0 1-7-16,0 0-8 15,0 0-11-15,0 0-3 16,0-1-1-16,-1 0 0 16,1 1 2-16,0 0 2 0,0 0 3 15,0 0 2-15,1 0 3 16,0 0 0-16,0 0 0 16,0 0-2-16,0 0-3 15,2 0-1-15,6 1 0 16,-1 0-1-16,5 0 0 15,-5 0 1-15,2 2 6 16,-1-2 6-16,0 0 12 16,1 0 5-16,-1 1-2 15,0 1-4-15,0-1-12 16,0 0-2-16,0 1 0 16,2 0 5-16,1 2 13 15,28 10 5-15,-25-15 6 16,-2 0-1-16,2 0-7 15,1 0-6-15,-2 0-10 16,-1 0-4-16,-2 0-5 0,-4 0-1 16,0 3 2-16,-3-3 1 15,-2 2 1-15,-1-2-2 16,0 0 1-16,0 0 0 16,0 0 1-16,0 0 3 15,0 0 4-15,0 0 0 16,3 2-1-16,6 1-3 15,3 3-2 1,-2-2 1-16,28 13 6 0,-29-17 2 16,-1 0-1-16,1 0-3 0,6 0-3 15,-3 1-3-15,2 0 0 16,-3-1 0-16,-1 2 2 16,0 3 1-16,-2-2 0 15,1 1-3-15,0-2-3 16,2-2-1-16,2 0-2 15,-2 1-1-15,3 0 3 16,0-1 2-16,-2 4 4 16,1-4 0-16,-3 0-3 15,2 0-2-15,-2 0-5 16,1 0-1-16,0 1-1 16,-1 0 0-16,-1 0-1 15,1-1 1-15,-2 0-1 16,3 0 0-16,-1-1 0 15,-2 0-1-15,2 1 1 16,-3 0 0-16,0-1 0 0,2 0 0 16,-4-1 0-16,8 0 0 15,-6 2-1-15,4-2 1 16,-4 1 0-16,-1 1-1 16,1-1 0-16,-1-1 0 15,4 1 0-15,-2 0 0 16,5 1 0-16,-2-2 1 15,0 1 0-15,-2-1 0 16,1-1 1-16,1 1-1 0,4-1 2 16,-3-1 0-16,2 1 0 15,-1 1 0-15,-3-2 0 16,4 1-1-16,1 0-1 16,0 0 1-16,0 0-2 15,0 2 2-15,1 1-2 16,0-1 1-1,0 1 0-15,2-1 1 0,-2 1 0 16,0 2 0-16,0 2 2 16,-1 0 1-16,-1-3 0 15,0 1 0-15,1 2-2 16,-2-2 0-16,1 0-1 16,-1 1-1-16,-3-3 1 15,2 3 0-15,-3 0 0 16,2-2 1-16,-5 2-1 15,-2-2 1-15,0 3 0 0,-1-3 1 16,-3-1 3-16,0 0 0 16,0 0 0-16,0-1 1 15,0 1-3-15,0-1-2 16,0 1-3-16,0 0-1 16,-1-2-11-16,-1 2-11 15,2-1-41-15,0 1-45 16,0-1 68-16</inkml:trace>
  <inkml:trace contextRef="#ctx0" brushRef="#br0" timeOffset="62776.766">10446 6439 209 0,'54'-51'135'0,"-51"48"5"16,-3-4-10-16,-1 3-41 15,0 4-19-15,0-1-37 16,1 0-15-16,-2 0-12 15,1 0-2-15,0-1-2 16,0 1 3-16,0 0 8 16,0 0 5-16,-1 0 6 15,-2 0 0-15,-2-2-5 0,3 2-4 16,-4 0-5-16,1 0-2 16,-1 0 2-16,-2 1 4 15,2 0 11-15,-1 1 6 16,2 0 3-16,-2 1-4 15,0 2-11-15,-1 0-6 16,-2 2-2-16,-28 26-1 16,31-28 2-16,0 5 1 15,7-2-3-15,-2-2-1 0,3-3 3 16,2-2 6-16,-4-1 10 16,2 0 3-16,0 0-4 15,-1 1-9-15,1 0-12 16,0 0-2-16,0 0-1 15,0 0 0-15,12 4-1 16,4 2 0-16,32 10 1 16,-25-14 3-16,5 0 3 15,2-2 2-15,4 1-1 16,-4-4-3-16,2 2-3 16,4 0-2-16,3-1 1 15,7 1 4-15,7-3 5 16,1-2 0-16,7-2-1 15,3-1-3-15,-3 1-2 16,-5-1 1-16,3 2 7 16,-3 3 1-16,3 3 1 15,5 0-1-15,-7-1-7 16,2 0-2-16,-7-1-3 0,3 1-1 16,0 2 1-16,0-1 0 15,4-4 2-15,1 1 2 16,4 1 1-16,-2-3 2 15,-2 1 0-15,-7-3 0 16,-3-4-1-16,-2 1 0 16,3 5-1-16,2-3-3 15,0 0-2-15,3 7-1 0,-3-7-1 16,0 8 0-16,1 1 0 16,-3-1 1-16,-2 0-1 15,3 1 1-15,-2 1 0 16,0 0 0-16,3 6 1 15,-2-5 1-15,1 4-2 16,-7 0 1-16,0-1-1 16,1 3 1-16,-2-2 1 15,9 0 1-15,2 0-1 16,-1-3 0-16,3 6-1 16,-4-2-2-16,-5-2 1 15,-5 2-1-15,-2-3 0 16,-3 5 1-16,4-3 2 15,4 2 1-15,5 2 2 16,4-1 0-16,7 4-3 16,-1 0-1-16,-6-3-1 0,-1 1-1 15,-6 0 2-15,0-1 1 16,0 3 2-16,-4-1 1 16,-7 1 0-16,-4-1-2 15,-9-3-2-15,-1 0-2 16,-8-2-10-16,-3 1-13 15,-5-8-35-15,0 0-21 16,3-10-72-16,4-11-51 16,8-8-176-16,3-6 232 15</inkml:trace>
  <inkml:trace contextRef="#ctx0" brushRef="#br0" timeOffset="62976.997">14891 6307 886 0,'1'-7'305'0,"5"-4"-310"15,-3-6-83-15,-3-3-99 16,-1 0-64-16,-7 1 159 15</inkml:trace>
  <inkml:trace contextRef="#ctx0" brushRef="#br0" timeOffset="63816.326">14871 6184 130 0,'-42'-38'64'0,"32"34"-3"15,5 1-10-15,2 3 20 0,-1-1 7 16,2 1 4-16,1 0 5 16,0 0-12-16,1 0-3 15,0 11-17-15,0 7-10 16,6 26 1-16,1-28 2 15,0-5 19-15,3 1 12 16,-2-5 0-16,4 1 0 0,2-1-13 16,-4-3-12-16,6 2-13 15,-4-3-7-15,1-1-10 16,4 0-3-16,-1-1-5 16,0-1-2-16,3 0-5 15,2 0-2-15,3 0-4 16,-2 0 1-16,-1-2-1 15,-1 1 1-15,-5 1 0 16,-1 0 1-16,-1 3-1 16,-2-3-2-16,-2 1-1 15,-1 2-1-15,-2 1-1 16,-3 0-1-16,1 0 1 16,-3-2-1-16,-1-2 0 15,0 0 1-15,-1 0 1 16,0 0 0-16,-1 0 2 15,1 0 0-15,-5 11-1 16,-4 6 0-16,-48 32 0 0,26-31-1 16,0 4-1-16,1-2-3 15,5-7-2-15,6 1-1 16,4-6 2-16,4 0 0 16,3-2 2-16,0-2 0 15,3 0 2-15,0 1-2 16,1-3-3-16,2 2 1 15,1-1-5-15,0-3-9 16,1 0-12-16,0 0-7 0,-3 15-8 16,0 1 5-16,-5 33 12 15,8-31 8-15,1 0 13 16,2 2 5-16,8-2 3 16,1 2-1-16,3 1 0 15,-2 1-4-15,6 3-3 16,1-1 0-16,2 2 1 15,-1-1 3-15,-4-1 5 16,-1-2 1-16,-3-1 5 16,-2-6 2-16,-4-1-1 15,0 0-1-15,-3-2-3 16,-3 2-1-16,-3 1 0 16,-3 1 2-16,-2 0 11 15,-3-2 6-15,-5-1 12 16,-2 0 2-16,-6-2-5 15,-3-1-6-15,-6 0-12 16,-6-2-4-16,-5-2-11 0,-8-1-6 16,-6 1-4-16,-5-2 1 15,6-3-12-15,11 0-19 16,13-2-93-16,10-4-62 16,8-8 117-16</inkml:trace>
  <inkml:trace contextRef="#ctx0" brushRef="#br0" timeOffset="64445.413">15453 6532 1116 0,'4'6'325'0,"5"4"-274"16,1 6-208-16,3 9 7 0,-6-1 83 15,-2-1 4-15,-1 1 49 16,1-5 24-16,2-4 21 16,0-4 10-16,0-3 23 15,1-2 11-15,-3-1 3 16,7-2-3-16,1 0-22 16,5 2-15-16,12 8-21 15,4-1-7-15,9 6-7 16,3 4-2-16,3 0 0 15,-6-2 0-15,-1 4 0 16,-3-2-1-16,-2-3-1 16,2 3-4-16,-3-2-23 15,0 0-19-15,-4-3-57 16,-4-3-33-16,-7-7-85 16,-3-3-81-16,-6-12 197 15</inkml:trace>
  <inkml:trace contextRef="#ctx0" brushRef="#br0" timeOffset="64853.302">15977 6538 1140 0,'4'8'221'0,"7"8"-305"15</inkml:trace>
  <inkml:trace contextRef="#ctx0" brushRef="#br0" timeOffset="65115.661">15983 6612 422 0,'-20'78'286'15,"16"-78"-1"-15,1 0-93 16,-2 0-99-16,4 0-26 16,0 0-27-16,0 0-13 15,0 0-21-15,0 0-6 16,-12 1 0-16,-4 5 0 15,-33 26 3-15,32-6 3 0,-5 7 2 16,1 2-1-16,-6 3-2 16,-3-1-1-16,0 0-1 15,0 1 0-15,-3 3-2 16,3 2 0-16,-1-2 0 16,2-4-2-16,1-13-6 15,3-3-10-15,1-12-45 16,5 1-47-16,2-7-176 15,4-4 182-15</inkml:trace>
  <inkml:trace contextRef="#ctx0" brushRef="#br0" timeOffset="66404.094">16430 6442 824 0,'0'12'296'0,"6"-1"-231"16,2 2-61-16,0-2 0 16,-2-2 4-16,-5-6 39 15,0-2 15-15,-1 0 33 16,0-1 8-16,0-1-12 15,-1 0-6-15,1 0-20 16,0 0-9-16,0 0-28 16,0-2-11-16,9-14-14 15,19-34-3-15,-20 30-2 16,1-3-2-16,4 0 1 16,-1 3 0-16,7 2 0 15,0 3 1-15,5-1-1 16,3 1 1-16,0-1 1 0,1 1 1 15,2 1 0-15,-1-2 1 16,2 3 0-16,-1-4 0 16,1 5-1-1,2 0-1-15,1 4 0 0,3 2 0 16,2 1 0-16,1 3 1 16,-1 0-1-16,-4 3 1 15,-1 1 1-15,-5 2-1 16,-5 1-1-16,-3 4-2 0,-10 0-1 15,4 5-1-15,-6-1 1 16,-1 0-1-16,-1 1-2 16,-7-1 0-16,-3 3 0 15,-4 0-1-15,-9 4 2 16,-4 3 0-16,-17 0 1 16,-1 6 2-16,-10-2 1 15,-3 2-2-15,0-2-1 16,3 0-2-16,3-7 2 15,5-3 0-15,6-1 3 16,4-3 0-16,4-1 0 16,0 1 0-16,3 0 0 15,4-2-1-15,3-2 1 16,4 0 0-16,6-3-3 16,2-3-2-16,4 1-3 15,0-1 0-15,0-2 7 0,0 0 3 16,3 2 7-16,17 5 0 15,27 26-2-15,-20-24-2 16,-3-4-3-16,3-1 1 16,8 0 0-16,-4 0 2 15,7 0 4-15,-4 0 2 16,-2 1-1-16,-2 1 0 16,-5 3-4-16,-2-1-2 15,-4 1-1-15,0 0 0 0,-4-2 0 16,3 2-1-16,-6-2 0 15,2 3 0-15,0 2 0 16,-5-1 0-16,2 9 1 16,-8-4 1-16,-1 4 0 15,2 2 0-15,-5 1 0 16,0 4 0-16,-4 0 0 16,-2-2 0-16,-6 0 0 15,3 2 0-15,-2 3 3 16,-4 1 2-16,-1-1 4 15,-3-1-1-15,-3-1-1 16,-2-4-1-16,-3-1-1 16,-1-5 1-16,0-2 3 15,0 2 2-15,-1 1 2 16,3-1 1-16,0-2-2 16,-3-1-1-16,2-6-6 15,-4 6-1-15,-3 0-5 0,0 0-1 16,-5 0-6-16,3-1-4 15,-2-7-15 1,4 0-9-16,4-3-26 0,0 0-21 16,5-2-135-16,-3-2 142 15</inkml:trace>
  <inkml:trace contextRef="#ctx0" brushRef="#br0" timeOffset="107070.43">10325 9736 295 0,'2'0'126'16,"-2"0"-66"-16,1 0-37 15,-1 0-21-15,0 0-1 16,0 0 1-16,0 0 0 15,0 0 33-15,0 0 24 16,0 0 46-16,-1 0 18 0,-1-1-15 16,1 0-19-16,1 0-44 15,0-1-16-15,1-5-20 16,4-11-3-16,20-37-5 16,-7 25 0-16,8-8-1 15,4-3-2-15,8 1 0 16,-1 2 0-16,0 4 0 15,-2 3 1-15,-2 3 0 16,6 3 1-16,0 3 0 16,5 5 0-16,4 6 0 15,2 0 0-15,9 7 0 16,1 0 0-16,1 1 0 16,2 2 0-16,1 1 0 15,0 1 0-15,3 1 0 16,-2 0 0-16,-3-1 1 15,-1 2 1-15,-7 3 9 16,-2-6 5-16,2 2 5 0,-3 0 1 16,10-4-8-16,2 4-4 15,-5 2-6-15,3-2-1 16,-5 7 1-16,1-2 0 16,-2 1 0-16,3-2-1 15,7 1 10-15,0 2 3 16,5-2 5-16,1 4 2 15,-4-2-5-15,1-3-1 16,-2-2 9-16,-1-3 7 0,1 1 4 16,-5 0-1-16,3 6-10 15,-4-4-7-15,-3 2-10 16,3 0-1-16,-4-2-4 16,5 4 0-16,2 0 5 15,-3-1 5 1,-2 3 10-16,-6-5 4 0,-7 6-1 15,0-1-3-15,1 7-10 16,-1 0-5-16,1-2-4 16,-2 2-3-16,-6-9 0 15,0 3-1-15,-7 1-1 16,-2-3 0-16,-7-1-26 16,-6-3-54-16,3-7 54 15</inkml:trace>
  <inkml:trace contextRef="#ctx0" brushRef="#br0" timeOffset="108474.308">14460 9527 635 0,'-2'0'316'0,"2"1"-95"16,-1-1-99-16,0 0-23 15,0 0-20-15,0 0-11 0,0 0-32 16,0-1-8-16,-1 0-6 16,1 0 1-16,0-1-3 15,1 2-6-15,0 0-13 16,0 0-3 0,0 0-3-16,0 0 1 0,-1 25 4 15,-11 36 0-15,1-25 2 16,-2 3-1-16,-5 1 0 15,2 3-1-15,-5 1 0 16,-1-1 0-16,0-4 0 16,-1-2 1-16,3-6 0 15,-2-1 0-15,7-6-1 16,5-7 0-16,3-4-4 16,6-10-2-16,0-3-1 15,0 0 2-15,0-1 6 16,1 1 3-16,-2-1 1 0,2 0-2 15,0 0-3-15,0-13-2 16,5-15-1-16,16-31 0 16,-2 30 0-16,3-3 1 15,6 0 1-15,-4-1 1 16,0 2 0-16,1 3 0 16,-7 6 1-16,-3 4 2 15,-6 7 3-15,-2 4 3 16,-7 4 3-16,2 2-1 0,2 2-2 15,-4 0-2-15,0 0-1 16,0 0 0-16,0 0-2 16,0 0 1-16,2 3-4 15,7 16-1-15,12 36 1 16,-18-23 2-16,-5 3 7 16,0-2 4-16,-4-2 1 15,1-3-1-15,-1 1-6 16,-2 0-3-16,1 0-3 15,-2-2-1-15,2-6 0 16,3-5-1-16,4-9-3 16,0-3-2-16,0-4-1 15,0 0-1-15,-1 0 3 16,0 0 4-16,1 0 4 16,0-2 1-16,0 1-1 15,3-10-2-15,10-20-5 16,16-34-2-16,-12 30-2 0,5 4 0 15,-1-2 2-15,3 1 3 16,1 0 1-16,-5 2 1 16,2 4 1-16,-1 9 2 15,-4 3 1-15,1 3 0 16,-6 6 0-16,-1-2 2 16,1 4 1-16,-2 5-1 15,6 3 5-15,-2 2-2 16,1 6 7-16,-1 0 2 0,-5 10 9 15,2 1 3-15,-8 7 0 16,-1 5 0-16,-3 2-8 16,-6 9-2-16,-5 12-6 15,-1 2-2-15,-5-3-9 16,3-5-11-16,2-18-28 16,3-6-22-16,4-10-62 15,2-9-62-15,5-12-203 16,8-10 243-16</inkml:trace>
  <inkml:trace contextRef="#ctx0" brushRef="#br0" timeOffset="109109.239">15193 9824 1356 0,'3'1'478'0,"-4"-1"-383"16,0-1-137-16,1-1-16 16,-1 2-7-16,0 0-11 15,0 0 3-15,-5 4 7 0,-20 5 42 16,-28 37 33-16,32-30 23 15,2-4 3-15,7-2-8 16,0 0-5-16,4 0-7 16,1 1-2-16,0 8 0 15,1 4 2-15,0 9 3 16,2 5-1-16,2 0-6 16,3 1-5-16,2-6-6 15,4 1-6-15,6-5-7 16,3-1-3-16,5-2-6 15,3-6 2-15,5-5 10 16,0-5 4-16,0-8 10 16,2 1 2-16,0-4 3 15,-1-4 0-15,1-4-2 16,-4-4-2-16,-6-3-8 16,1 3-3-16,-8-2-2 15,-1 1 2-15,-2 3 5 0,-5-2 4 16,-2 1 7-16,0-2-1 15,-3-4-2-15,-3-4-1 16,-4-6-1-16,-5-2 0 16,-3-7-1-16,0-1-1 15,-4 1-1-15,-3 2 0 16,-1 11 1-16,0 2 0 16,4 8-5-16,2 2-8 15,5 3-28-15,0 4-24 16,1-1-112-16,2 2-112 0,-4 0 181 15</inkml:trace>
  <inkml:trace contextRef="#ctx0" brushRef="#br0" timeOffset="109718.712">15532 9715 1169 0,'2'12'395'0,"7"0"-220"16,5 9-309-16,-2 8-26 15,-5 7 79-15,-4-2 10 16,-5 8 41-16,1-2 29 16,1 3 6-16,-2-3 6 15,2-8 14-15,2-5 13 16,-1-13 27-16,-2-4 9 16,1-5 1-16,-2-3-8 0,-1-1-28 15,2-1-13-15,0 0-28 16,0 0-11-16,-2 0-21 15,-11 7-12-15,6-3-25 16,-29 15-9-16,35-16-1 16,0-2 12-16,1-4 34 15,1 3 18-15,-1-1 26 16,1 0 13 0,0 0 13-16,0-20-1 0,9-41-8 15,1 24-9-15,6-1-14 16,3 2-1-16,5 3-2 15,0 4 0-15,4 3 1 16,-3 4 3-16,-1 10 17 16,-1 3 8-16,-4 4 7 15,2 4-2-15,1 2-18 16,-6 2-15-16,-1 8-25 16,-3 1-20-16,-7-3-55 0,1 3-43 15,-3-3-147-15,-1-2 181 16</inkml:trace>
  <inkml:trace contextRef="#ctx0" brushRef="#br0" timeOffset="110378.643">15710 9875 1275 0,'14'2'419'0,"32"29"-455"16,-25-28-48-16,8 5-82 15,-5 2-16-15,3 1 11 16,0 1 44-16,0-6 115 15,3 1 49-15,-4-5 77 16,0-4 18-16,0-2-4 16,-3-3-24-16,4-5-45 15,-2 1-18-15,-4-2-23 16,0-3-8-16,-7 3-9 0,-3-1-2 16,-5 3-3-1,-4-1 1-15,-2-1-2 0,0 0-3 16,-3-1-1-16,0 1-2 15,-2 4 6-15,-2-5 3 16,-4 4 7-16,1 1 5 16,-5 0 4-16,-1 4-2 15,-5 1-6-15,-2 4-2 16,0 6-5-16,0 3 0 0,-1 5 6 16,4 2 5-16,2 10 8 15,-2 0 5-15,5 5 6 16,2 1 3-16,6 2 0 15,4 6 0-15,4 7-5 16,3-1-3-16,4-4-5 16,0-2-3-16,1-7-6 15,0-2-3-15,-3 0-4 16,1-3-2-16,-4-3-1 16,0-4-3-16,-3-4-14 15,1-1-7-15,-1-5-15 16,1-1-15-16,1-2-36 15,3 1-35-15,2 3-143 16,1 0 170-16</inkml:trace>
  <inkml:trace contextRef="#ctx0" brushRef="#br0" timeOffset="111221.975">17413 10128 464 0,'0'7'215'0,"0"-7"-49"16,1 2-149-16,-1-2 30 16,0 0 24-16,0 0 47 15,0 0 14-15,-1-1-14 16,0 0-9-16,0 0-25 15,0 0-11-15,-6-17-22 16,-17-36-16-16,11 23-22 16,-1-5-5-16,-1-1-8 15,-2 0-3-15,-5 1 2 16,0 2 0-16,-1 2 6 16,0 0 2-16,0 8-7 0,-5 3-4 15,-1 7-5-15,2 10 0 16,1 2 2-16,7 5 2 15,0 9-4-15,1 4 0 16,1 15 5-16,-1 3 2 16,7 3 3-16,2-2 1 15,7 0-2-15,4-2 0 0,7 2 0 16,2-2 1-16,4-4 1 16,1-2 1-16,3-9 0 15,0-2 1-15,2-4-1 16,2-1-1-1,5 1-1-15,-2 2-1 0,3 3 1 16,2 4 0-16,-3 5 4 16,0 5 6-16,-2 3 6 15,-4-1 4-15,-2 5 10 16,-6-4 0-16,-7 7 3 16,-5 2-1-16,-7-3-3 15,-9 1 6-15,-8-7 1 16,-10-2 0-16,-8-2-7 15,-9-1-11-15,-7-8-19 16,-3-4-15-16,-12-13-31 16,-1-5-6-16,8-12 8 15,5-4 13-15,27-9-11 16,10-1-28-16,15-10-57 0,4-1-8 16,6-11 24-16,4 0 5 15,12 4-20-15,4-1-47 16,10 5 100-16</inkml:trace>
  <inkml:trace contextRef="#ctx0" brushRef="#br0" timeOffset="111876.255">17601 9965 991 0,'8'0'451'15,"-5"0"-166"-15,-2-1-221 16,0 1-45-16,-1 0-43 16,0 0-25-16,0 0-16 15,0 0 4-15,0 0 32 16,0 0 35-16,0-1 48 16,1 0 13-16,11-1 14 15,1-3-8-15,31-15-28 16,-25 11-13-16,4-2-23 15,-1-1-9-15,5-2-13 16,0 0-2-16,-3 1 0 16,1-2 2-16,1 2 8 15,-2 1 1-15,1-1 0 0,-4-2 0 16,-1 1-3-16,-1 0 1 16,-5-3 1-16,0 4 1 15,-7-1 4-15,-3 1 2 16,-4 7-1-16,0-1 0 15,-1 1-1-15,-3 0-5 16,0 4 0-16,-2-2 1 16,-4 1 4-16,1 1 4 15,-4 4 3-15,-1 1 1 0,2 9 0 16,-1 3 2-16,1 10 1 16,2 4 1-16,3 7-1 15,1 4 0-15,3-4-5 16,2 3 0-16,1 3 0 15,1 1 1-15,4 6 5 16,-1-3 1-16,2-6 0 16,0-1-2-16,-2-7-4 15,3-4-3-15,1 0-5 16,-2-6-3-16,3-1-3 16,3-4-6-16,-3-4-10 15,1-3-13-15,-3-5-40 16,-1-1-23-16,-1-4-66 15,0 0-38-15,6-10-121 16,0-10 198-16</inkml:trace>
  <inkml:trace contextRef="#ctx0" brushRef="#br0" timeOffset="112571.148">18548 9739 1435 0,'3'3'490'0,"1"1"-506"16,-3 4-35-16,-2 17-49 15,-5 5-7-15,-7 5 38 16,-2 3 24-16,-1 0 50 15,1-3 21-15,2 2 21 16,5-4 9-16,0-6 2 16,1-4-9-16,2-9-18 15,-2-2-9-15,3-5-17 16,2 0-4-16,0-3-4 16,2-3-2-16,-2-1-3 15,1 0 1-15,1 0-5 16,0 0-1-16,0-1 0 15,0 0 2-15,0-1 7 16,8-14 3-16,34-59 1 16,-17 27 0-16,4-3 0 15,2 0 1-15,-3 8 0 0,-1-3 0 16,0 5-1-16,-4 1 0 16,1 6 5-16,-9 8 1 15,-2 4 4-15,-3 6 1 16,-2 5-4-16,3 2-2 15,-2 5 3-15,6 4 0 16,2 4 1-16,3 8 3 0,2 7 9 16,-3 4 8-16,-4 6 7 15,0 5 0-15,-7 6-12 16,0 2-9-16,-5 4-9 16,-3-4-1-16,-4-1-2 15,0-1 1-15,-1-2 0 16,-1 0-2-16,3-8-1 15,-1-3-3-15,1-11-10 16,-1-7-5-16,2-4-18 16,1-3-8-16,0-2-26 15,1 0-16-15,0-1-38 16,-1 0-31-16,0-1-137 16,-1-9-114-16,0-20 255 15</inkml:trace>
  <inkml:trace contextRef="#ctx0" brushRef="#br0" timeOffset="113216.79">19155 9693 1440 0,'8'4'474'0,"-1"4"-499"16,5 0-17-16,-2 3-46 16,3 4-7-16,-3-1 11 15,-4-1 15-15,2 0 51 16,-1-3 23-16,2-3 33 16,2 0 17-16,2-5 8 15,2 2-5-15,3-4-17 16,1-4-19-16,2-3-13 15,1-3-8-15,1-2-8 16,-1 0-2-16,-1 0-2 16,-3 1-3-16,-1 0 0 15,-3 1 2-15,0 1-2 16,-2-2 5-16,-6 1 4 16,1-1 3-16,-4-1 7 15,-3-1 3-15,-3-2 1 16,-2-2-4-16,-5 1 2 15,1 3-1-15,-6 5 0 16,1 2 0-16,-5 6-1 0,-2 5 0 16,-2 7 4-16,0 9 3 15,0 6 2-15,0 2 0 16,1 4 2-16,2 2 3 16,-2 5-1-16,4 0-1 15,2 3-3-15,-1-3-2 16,5 2 0-16,2-1 2 15,5 1 1-15,0-3-2 16,4-8-3-16,-1-2-5 0,4-7-3 16,-2-4-2-16,1-2-4 15,5-2-2-15,-4-1-9 16,5-2-9-16,0-2-25 16,1-3-29-16,2-4-73 15,5-2-55-15,3-13 127 16</inkml:trace>
  <inkml:trace contextRef="#ctx0" brushRef="#br0" timeOffset="113760.514">19810 9766 1378 0,'8'14'461'15,"4"8"-476"-15,-2 7-26 16,-8 6-38-16,-4 6-14 16,-8 7 15-16,0 4 23 15,2-1 46-15,1-6 18 16,5-10 10-16,-1-7 1 15,3-11-5-15,-1-4-4 16,-1-10-3-16,2 1 1 0,0-4 2 16,-1 0 1-16,0-1-2 15,0 0-10-15,0-4-42 16,-4-26-19-16,-4-52-33 16,9 26-6-16,7-5 22 15,-1-4 16-15,4-2 34 16,0 5 18-16,4 6 36 15,1 11 21-15,1 20 24 16,-1 4 2-16,5 10-19 16,3 4-12-16,5 8-23 15,4 5-2-15,4 9-2 16,-3 2-3-16,1 6-1 16,-6 1-3-16,-1-2-5 15,-3-5-5-15,-2-4-14 16,0-2-9-16,-3-5-23 15,3-2-29-15,1-9-60 0,2-8-95 16,6-14 146 0</inkml:trace>
  <inkml:trace contextRef="#ctx0" brushRef="#br0" timeOffset="113966.043">20737 9610 1065 0,'-3'10'393'0,"3"-10"-342"15,0 1-181-15,-5 2 77 16</inkml:trace>
  <inkml:trace contextRef="#ctx0" brushRef="#br0" timeOffset="114654.029">20702 9647 221 0,'-31'31'192'0,"31"-31"64"15,1 0-21-15,1 1-66 16,-4-1-33-16,2 0-69 16,0 0-27-16,0 0-31 15,0 0-7-15,0 0-4 16,-1-1-4-16,0 0 2 0,0 0 0 15,0 0 2-15,-7-11 2 16,3 1 1-16,-34-28 2 16,26 27-2-16,-3-1 1 15,-3 4-7-15,-5 3-8 16,-7 6-9-16,-2 5-2 16,-5 9 6-16,1 2 4 15,-1 8 8-15,1 2-1 16,2-3-4-16,0 0 0 0,6 1-2 15,4-1 2-15,3 3 5 16,5 4 3-16,5-4 4 16,3-2 2-16,3-2 7 15,2-5 2-15,7-1 9 16,-2 2 4-16,3-1-1 16,1-2-1-16,4 1-7 15,0-4-4-15,4-2-2 16,1-1 1-16,-1-4 9 15,3 1 11-15,3-6 16 16,2-3 6-16,2-4-3 16,0-3-8-16,1-5-15 15,-2 1-7-15,0-4-6 16,-2-2-2-16,-1 3 0 16,1-3 2-16,-4 1 7 15,2-1 3-15,-6 5 8 0,-1 2 2 16,-6 8 2-16,-2 0 2 15,-3 0-4-15,-2 2-2 16,2 2-5-16,0 1-5 16,0 0-4-16,0 0 1 15,0 1-4-15,10 19 2 16,10 34-5-16,-18-25-2 16,-1 4-6-16,-6 4-2 15,1 4-6-15,-2 0-4 16,-2-7-10-16,4-6-4 0,1-5-9 15,2-5-12 1,1-4-32-16,0-2-24 0,-3-4-80 16,4 1-66-16,1-4 157 15</inkml:trace>
  <inkml:trace contextRef="#ctx0" brushRef="#br0" timeOffset="115073.164">20959 9263 1245 0,'5'4'381'16,"-3"11"-478"-16,0 1-4 15,-4 12 0-15,-1 4 29 16,-4-3 70-16,2-2 34 16,3-5 70-16,-1-4 23 0,3 0 26 15,1 4-7-15,2 7-47 16,1 4-21-16,-1 7-33 15,2 2-14-15,-1 8-18 16,1 3-5-16,3 4-5 16,-2 4-2-16,2 13-3 15,-1 2-3-15,-3-2-18 16,7-5-17-16,-2-8-61 16,3-8-47-16,-3-9 94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58:21.2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15679 8417 192 0,'50'-82'109'0,"-43"80"-9"16,0 1-80-16,-1-2-22 15,-3 3 5-15,-3 0 38 16,0-1 17-16,-1 0 27 0,0 1 6 15,0-1 0-15,-1 1 0 16,1 0-8-16,1 0-3 16,0 0-21-16,0 0-11 15,0-1-25-15,-1 0-10 16,1 0-11-16,-1-1 2 16,1 1-1-16,0 1 1 15,-1 0 8-15,0 0 6 0,-2 16 9 16,-7 43 0-16,2-18-8 15,1 2-6-15,-5 10-3 16,1 4 0-16,-3 2 4 16,1 2 2-16,3-2 0 15,0-6 1-15,0-2 0 16,5-2-1-16,1-13-2 16,1-5-2-16,3-9 0 15,-3-5-1-15,2-6-1 16,0-2-1-16,1-6-2 15,0-3 0-15,1 0 2 16,-1 0-2-16,0-1-6 16,0 0-3-16,7-17-11 15,17-38-1-15,-13 26 2 16,3-5 3-16,-1-2 7 16,4 1 2-16,-1-2 0 15,1 1-1-15,-2 0 0 0,-1-1 1 16,2-1 1-16,-3 2 2 15,-1 7 0-15,1 4 0 16,-1 10-1-16,7 2-1 16,0 2-1-16,4 2 2 15,1 5 4-15,-2 2 5 16,5 7 12-16,-4 0 1 16,4 4 1-16,-1 3-3 15,0-1-8-15,-2 2 0 0,-3 5-1 16,-2 5 0-16,-5 7-2 15,0 3-3-15,-4 4-1 16,-1-2 0-16,-1 0 1 16,-1-3 0-16,-2-1 1 15,1 1-1-15,-4-1 1 16,0 0-2-16,-4-2-2 16,2-4-5-16,-3-8-20 15,-1-4-24-15,4-8-55 16,-2-2-37-16,1-3-108 15,0 0 152-15</inkml:trace>
  <inkml:trace contextRef="#ctx0" brushRef="#br0" timeOffset="799.612">16461 8517 1278 0,'-2'-2'378'15,"2"2"-520"-15,0 0-53 0,0 0 15 16,0 0 22-16,0 0 65 15,-1 0 30-15,1 0 16 16,0 0 26-16,1 7 65 16,0 0 28-16,1 0 29 15,2 0 8-15,-2-1-4 16,12 0-11-16,28 28-30 16,-27-28-15-16,0-2-26 15,-2-3-8-15,1 4-8 16,-3-5-3-16,1 5-2 15,-1-2 0-15,-1-1-2 16,1 2 0-16,0-4-1 16,-1 0-1-16,0-1-1 15,1-2 0-15,-2-2 0 16,1-5 0-16,0-2 2 0,0-4-1 16,0 1 2-1,-5 0 0-15,3 2-1 0,-3 0-2 16,-3-3-8-16,0 1-3 15,-2-1-3-15,0 0 2 16,-2 3 7-16,2-1 1 16,1 5 3-16,-2-1 3 15,-3 0 2-15,-1 1 4 16,-2 1 3-16,-5-1-3 0,-2 6-5 16,-2 1-1-16,-4 6-2 15,-1 4 2-15,-2 2 1 16,-2 2 2-16,-1 3 0 15,-2 3 0-15,1 2-2 16,-1 1 1-16,3-3-1 16,0 0 0-16,2-4 0 15,4 0 0-15,4 1 1 16,7 1 1-16,11 11 3 16,6 2 3-16,17 3 1 15,4-2 3-15,12-5 1 16,8-1 2-16,8-3 1 15,3-1-1-15,-1-4-5 16,-4-2-5-16,-6-3-23 16,-3-1-19-16,-4-4-63 15,-3-4-55-15,-1-9 97 16</inkml:trace>
  <inkml:trace contextRef="#ctx0" brushRef="#br0" timeOffset="1803.108">17281 8308 1004 0,'1'5'162'0,"0"7"-492"16,2 2 25-16,-7 9 175 16,-5 1 108-16,-1 1 142 15,-1 0 0-15,3-5-3 16,3-1 3-16,-2-4 1 15,1-4-4-15,2 0-25 16,3 0-14-16,-4 3-7 16,4 3-2-16,-2 7-14 15,0 4-11-15,3 7-25 16,1 0-8-16,6 0-8 0,-6-3-3 16,6-2-8-1,-4-3-2-15,0 1 0 0,9-3 1 16,-4-1 7-16,3 0 2 15,2-8 2-15,-5-2 4 16,0-6 9-16,1-5 10 16,-4-3 22-16,2-2 6 15,1-8-3-15,-1-5-10 0,4-14-25 16,0-5-7 0,3-7-6-16,-1-2-2 0,2-7 2 15,1-2-1-15,3 4 1 16,-3 3 5-16,-1 14 6 15,-1 9 3-15,-4 7 5 16,-3 3-4-16,1 8-7 16,-2 0-5-16,3 3-7 15,3 3-2-15,2 4 0 16,1 0 2-16,0 6 6 16,0-1 5-16,0 3 7 15,0 4 1-15,1 10-4 16,-4 3-3-16,-1 12-4 15,-2-1-2-15,-2-5 0 16,0-2 0-16,2-8-2 16,-4 1 1-16,3 3-1 0,1-1 0 15,4 1-2-15,0-2 0 16,-1-6 0-16,3-3-1 16,-4-4 1-16,4-2 1 15,3-4 6-15,-3-1 3 16,6-5 7-16,-2-3 1 15,2-3 0-15,0-4-1 16,-1-4-6-16,2-2-2 16,2 0 1-16,1 0 3 15,-2-6 11 1,-1-2 2-16,-4-13-1 0,-1 0-4 0,0-4-7 16,-1 3-3-16,-6 4-2 15,0 1 0-15,-5 7-2 16,-3-4-1-16,-1 5-6 15,-2-5-7-15,-3-1-21 16,4-2-16-16,-3 2-39 16,2 3-34-16,1 0-114 15,-1-5-197-15,-1-4 280 16</inkml:trace>
  <inkml:trace contextRef="#ctx0" brushRef="#br0" timeOffset="3432.18">7172 8973 1057 0,'10'1'342'0,"-8"2"-391"16,6 2-88-16,0 5-46 16,-1 3 17-16,-7-3 76 15,2 1 80-15,-4-7 116 16,2 0 29-16,0-3 22 16,-1-1-14-16,1 0-42 15,-1-1-19-15,-1 0-23 16,1 0-13-16,-3-3-13 15,-16-7-6-15,-32-17-12 16,23 19-5-16,-3-1-12 16,0 2-8-16,-4 4-7 0,-1 1 0 15,0 8 3-15,-3 4 2 16,2 6-4-16,0 6-2 16,1 10 1-16,7 7 1 15,-3 6 10-15,0 2 2 16,7-3 2-16,0-3-1 15,9 2 1-15,4-3-2 16,11 1 0-16,2-3-6 16,8-1-1-16,1 0-2 0,5-3 2 15,2 0 3-15,4-6 1 16,0-4 2-16,1-8-1 16,1-3 1-16,5-8 0 15,1-4-1-15,5-8-10 16,0-2-8-16,2-9-4 15,1-1 3-15,0-7 15 16,0-2 11-16,0 3 10 16,2-1 2-16,-6 4 2 15,0-2 2-15,-4-3 1 16,-3-3 2-16,-6-3 2 16,-5 0 0-16,-6-5-2 15,-3-3-1-15,-2-6-1 16,1-2 0-16,-3 4 7 15,1 7 3-15,3 8-1 16,-5 1 0-16,-1 3-6 16,-4 2-4-16,-3 3-18 0,3 5-24 15,2 2-137-15,-1-3 111 16</inkml:trace>
  <inkml:trace contextRef="#ctx0" brushRef="#br0" timeOffset="3876.169">7894 8234 1417 0,'3'17'429'0,"10"-4"-540"16,3 8-48-16,-3 17-7 16,-3 10 36-16,-12 8 73 15,-6 1 49-15,-2 6 41 16,-1-3 12-16,2-2 14 15,-1-3 1-15,2-5 3 0,-1-4 0 16,0 2-6-16,0 3-8 16,-1-2-22-16,-1 4-11 15,1-2-10-15,-2 5-2 16,4 0-2-16,0-3 0 16,1-1-12-16,5 2-15 15,-1-9-50-15,1-1-34 16,4-7-105-16,0-6-64 15,8-10 175-15</inkml:trace>
  <inkml:trace contextRef="#ctx0" brushRef="#br0" timeOffset="4943.92">8791 8972 1150 0,'2'3'329'15,"6"2"-453"1,2 0-40-16,-4 1 3 0,-6-1 43 16,-4-2 91-16,-4 0 57 15,-3-1 71-15,-1-1 21 16,-6-3 7-16,-1-2-10 16,-4-3-25-16,-3-2-13 15,-2-4-29-15,-6 3-14 16,-7 5-29-16,-5 4-9 15,-5 12-13-15,-2 0-8 0,3 15-16 16,8 6-4-16,10 9-2 16,11 8 0-16,12-3 5 15,7-2 0-15,8-4 4 16,3-4 8-16,5-4 11 16,1-2 5-16,5-5 8 15,0-3 0-15,7-6 2 16,0-2 0-16,3-7 2 15,3-4 2-15,1-3 8 16,1-4 3-16,-2-5 9 16,-2-3 5-16,-4-5 8 15,2-3 5-15,-2-1-2 16,-1-5-5-16,0-2-14 16,-5-6-7-16,-1-5-8 15,-3-9-1-15,-3-12-2 16,-3 1-1-16,-5-8-2 15,0-4 0-15,-4 6 0 0,1-3 0 16,-5-4 0-16,2 4 0 16,-2 9 1-16,-1 3 4 15,-2 11 3-15,0 6 1 16,1 6-2-16,-1 7 1 16,2 10 2-16,0 5 2 15,1 7 0-15,1 1-2 16,1 3-6-16,-1 0-3 15,1 0-4-15,0-1-3 0,0 1 3 16,-1 0 1-16,-1 5 3 16,-1 24 2-16,-9 38 0 15,6-27-2-15,0 7-1 16,1 3 0-16,1 5 0 16,1-2-1-16,3-6 1 15,0-2 0-15,4-4-1 16,1 1 1-16,-1 0 0 15,2-4 0-15,-3 1 0 16,2 3 1-16,2 1 2 16,0 6 3-16,0-9 5 15,-1-2 1-15,1-5-2 16,3-3-1-16,1 1-5 16,2-3 0-16,2-2 0 15,0 0 3-15,6-3 5 0,4-2 5 16,12 3 8-1,7-1 1-15,4 2-5 0,10 1-4 16,6-5-11-16,5-3-4 16,11-4-8-16,-5-3-19 15,-11-9-59-15,-5-2-49 16,-16-12-137-16,0-3 165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59:31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14651 17058 206 0,'37'29'149'0,"-36"-29"-4"15,0 0-10-15,-1 4-4 16,0-5-15-16,0 1-10 15,-1-1-29-15,0 0-17 16,0 0-30-16,0 0-9 16,-1-1 5-16,1 1 9 15,0 0 15-15,-3-1 1 0,-1-1-12 16,-1 1-8-16,4 1-13 16,0 0-2-16,0 0 0 15,1 0 1-15,0-1 7 16,0 1 2-1,0 0-4-15,0 0-3 0,-1 0-10 16,1 0-5-16,0-1-4 16,0 1-2-16,0 0-1 15,0 1 1-15,0 0 0 16,1 0 1-16,0 0 1 16,3 0 0-16,19-1 0 15,30-4 0-15,-26 1 0 16,0-4 0-16,4 4 0 15,-3-2 0-15,-1 2-1 16,0 2 1-16,-5-3 0 16,5-2-1-16,3 0 1 15,1 0 0-15,7 3 0 16,-1 0 0-16,3 2 0 0,1-3 1 16,2 2 0-16,2-1 1 15,-5 1 1-15,2 1 1 16,-3 0 3-16,-2 2 0 15,6 3 3-15,-2-1 1 16,3 3-1-16,1-2 0 16,-5-1 1-16,1 3 2 15,4 0 2-15,2 2 1 0,-2-2-1 16,0 0-2-16,-3-2-2 16,1 0 0-16,-1-2 2 15,2 1 1-15,1-2 0 16,-4 0-1-16,1 0-3 15,0-1-2-15,-4-3-3 16,-3 3 1-16,1-2-1 16,1 2 0-16,0-2-2 15,4 0 0-15,0 0-1 16,2-2-1-16,1 3 0 16,5 0 0-16,0 2 0 15,0 0 0-15,1 3 0 16,-4-1-1-16,3-1 0 15,1-1 0-15,1-1 0 16,5 0 1-16,-2 0-1 16,0 1 0-16,0 0 0 0,-6 0 0 15,1 0 1-15,-3 2 0 16,-2-2-1-16,3 0 1 16,-3-1-1-16,5 0 0 15,1 1 0-15,-1 1 0 16,5 4 0-16,-1-1 0 15,1 3 0-15,2 3-1 16,5 1 1-16,3 1-1 16,5 0 1-16,1 0 0 15,-4-3 0-15,-2 3 1 0,-11 0 0 16,-1-1 0-16,4 3 1 16,0 0-1-16,5 1 0 15,-1-1 1-15,0-4-1 16,-4 0-1-16,-9-5 1 15,-5-1-1-15,-8 0 0 16,-4 0 0-16,-8-2 1 16,1 2 0-16,-7-1-1 15,-1-1 0-15,-3 2 1 16,-5-4-1-16,0 0 0 16,-1 2 0-16,-1-1-7 15,2 5-7-15,0-2-5 16,-1-1-4-16,0 4-3 15,0 0 1-15,-2 6-13 16,0 3-10-16,-3 3-46 16,-4 2-48-16,-3 7 90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02:07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12502 14761 915 0,'-10'1'350'15,"6"2"-266"-15,0-2-62 16,-7-6-55-16,1 2 8 15,-7-6 20-15,3 1 19 16,2 2 16-16,0 0-1 0,1 0-5 16,2 2-5-16,-1-3-7 15,1 1-2-15,0 4 2 16,-2-4 4-16,1 4 5 16,1 0 2-16,2-1-1 15,-3 4-5-15,3-3-6 16,-1-2-5-16,1 4-8 15,5-1-4-15,-1 4-4 16,2-3-2-16,0 0-3 16,1 0-2-16,-1-2 3 15,0 1 4-15,0 0 12 16,1 1 4-16,0 0 6 16,0 0 0-16,0 0 4 15,0 0 3-15,0 0-1 16,0 0 0-16,0 0-9 15,0 0-2-15,0 0-4 16,0 0 0-16,0 0-1 0,0 0 0 16,0 0-1-16,0 0 1 15,0 0 4-15,0-1 4 16,0 1 9-16,0 0 2 16,0 0 3-16,0 0 0 15,0 0-1-15,0 0-1 16,0 0-2-16,0 0-2 15,0 0-7-15,0 0-4 0,0 0-4 16,0 0-2-16,0 0 0 16,0 0-1-1,0 0 2-15,0 0 2 0,0 0 7 16,0 0 0-16,0 0 0 16,2 9-1-16,3 8-5 15,5 35-3-15,-10-19 1 16,2 0-2-16,-3 3 0 15,0-2 0-15,-2 3-1 16,-1 0 0-16,-1 4 0 16,0 0 0-16,0-1 0 15,-1-4-1-15,1-6 1 16,1-3 0-16,2-7-1 16,-1 2-1-16,3-6-1 15,-1-3 0-15,1-7-2 16,0-2 0-16,0-4-1 15,0-1 1-15,0 1 0 16,0 0 2-16,-1 0 2 0,1 0 0 16,0 0 2-16,0 0 1 15,0 0 0-15,0 0 0 16,0-1 4-16,0 0 1 16,0-2 4-16,7-22-1 15,14-31-2-15,-12 30-3 16,0 2-3-16,1-3 0 15,-4-1 1-15,0-3 3 16,-1 1 2-16,1 2 2 0,-1 2 0 16,2 1 1-16,0-2 1 15,2-3-1-15,-2-1 0 16,4 0-3-16,-6 4-3 16,0 6-1-16,4 0-2 15,-2 1-1-15,2-2-1 16,2-2 0-16,-3 1 1 15,0 0-1-15,2 1 0 16,0-4 1-16,-2 4 0 16,3 2-1-16,0 0-1 15,4 5-2-15,1-3-5 16,2 0-3-16,6 1-4 16,1 0-1-16,3 4 0 15,-1 1 3-15,-1 6 1 16,-1 2 3-16,-1 4 2 15,-2 6 1-15,-4 5 4 0,-1 3-1 16,-2 4-1-16,2 0-1 16,-2 5-3-16,1 2 2 15,-5 3 1-15,0-3 2 16,-1-4 7-16,-7-1 1 16,2 1 3-16,-2-3 1 15,-3 0-1-15,-2-1-1 16,-2-4-5-16,-1 1-2 15,-5-1-5-15,-1-2 0 16,0 0 1-16,-3-2 2 0,-3-1 2 16,-2 1 1-16,-5-1 0 15,-5 2-1-15,-2-2-4 16,-2 0-2-16,-4-4-2 16,2 1-3-16,0 1-2 15,1 0 0-15,0-2-1 16,0 0 0-16,-2-3-3 15,2 2-3-15,-1-3-2 16,1 0 3-16,7-2 7 16,0-3 4-16,4-2 0 15,3 0-2-15,2-1-6 16,1 0-6-16,4-2-64 16,3-2-139-16,6-7 149 15</inkml:trace>
  <inkml:trace contextRef="#ctx0" brushRef="#br0" timeOffset="1215.324">13407 14640 668 0,'7'89'284'15,"-1"-89"-42"-15,1-1-290 0,0-1-59 16,-3-1 40-16,1 0 12 16,-1 1 21-16,-1-3 26 15,2 1 17-15,1 1 11 16,-3-5 30-16,2 3 18 16,0 0 33-16,-5 1 9 15,2 1 7-15,-2 3-7 16,0-2-27-16,0 1-17 0,0 0-33 15,0 0-12-15,0 0-22 16,0 0-5-16,4-14-7 16,-2-1 1-16,4-26 9 15,-6 32 3-15,1-1 7 16,-2-3 3-16,-3 0 8 16,-1-3 7-16,2 2 9 15,0 0 0-15,-4 2-8 16,0-1-7-16,-7 0-18 15,6-1-3-15,-1-5-14 16,-4 0-5-16,0 0-6 16,-5 5 1-16,0 3 4 15,-3 3-3-15,-3 5-4 16,-3 0-1-16,-2 6 4 16,3 5 8-16,2 4 8 15,3 3-4-15,1 5-12 16,3 4-4-16,1 0 3 0,2-1 5 15,6 4 8-15,2-1-3 16,6 0-5-16,2 5 0 16,8-3 1-16,1 2 0 15,6-6-1-15,2-4-1 16,2-1 3-16,-1-6 6 16,-1 2 7-16,-1-2 3 15,-3-1 3-15,-4-3 1 16,0 0 0-16,0 0 2 15,-2 0-1-15,1-1 1 0,-2 1 2 16,4-1 0-16,-3-4 0 16,5 1 0-16,-4-4-1 15,1 0-1-15,0-1 3 16,-1-2 4-16,1-3 6 16,0 0 7-16,-3 0 15 15,0-1 6-15,-3-1 6 16,-5-1-3-16,5 0-12 15,-3-6-8-15,5 1-7 16,-1-4-4-16,-4-3-3 16,1 2-2-16,-3-8-4 15,2-1-2-15,-5-3 0 16,2-2 1-16,-5 6 5 16,-1-1 1-16,4 3 1 15,-3 1 0-15,7 0-2 16,-1 0 1-16,2 7-3 0,-4 2-1 15,-1 1-13-15,3 4-14 16,-1 3-28-16,1 5-17 16,2 2-51-16,-3 0-55 15,0 0 111-15</inkml:trace>
  <inkml:trace contextRef="#ctx0" brushRef="#br0" timeOffset="1738.333">13959 14400 421 0,'-1'0'101'0,"0"0"-132"15,0 2 18-15,0-2 100 0,0 0 38 16,-1 0 31-1,1 0-3-15,0 0-2 0,0 0-2 16,0 0-17-16,0 1-16 16,-1-1-49-16,1 0-17 15,0 0-27-15,0 6-10 16,-2 7-11-16,-3 9-1 16,-7 45 3-16,8-28 1 15,3 6 0-15,1 1 0 16,-5-1-2-16,2-1-2 0,-1 0 1 15,-5-2-2-15,6-3 0 16,-3-2-2-16,5-13-16 16,2-6-20-16,-2-11-73 15,2-2-55-15,4-3-111 16,4-3-41-16,4-12 197 16</inkml:trace>
  <inkml:trace contextRef="#ctx0" brushRef="#br0" timeOffset="2457.935">14349 14468 1179 0,'5'10'490'0,"-5"-10"-284"0,1 2-133 16,-4 5-88-16,2-7-6 16,0 5-19-16,-7 21-3 15,-14 33 7-15,9-26 6 16,0-2 25-16,1 3 3 16,4-1 1-16,-2-5 1 0,7 0 2 15,2-6 4-15,1-5 7 31,0-1 0-31,1-4-1 0,0-3-5 0,-1-2-7 16,0 0-8-16,0-4-16 16,0 3-13-16,3 2-24 15,-3-1-12 1,4 2-14-16,-1-3 4 0,-3-3 20 16,4 0 19-16,-4-3 44 15,0 0 20-15,0 0 25 16,0 0 4-16,0 0 0 15,0 0-6-15,0-2-15 16,0 1-5-16,0-29-15 16,5-35-7-16,2 28-5 15,0 0-2-15,3-2 1 16,1 3 2-16,2 7 3 16,-2 2 0-16,-3 14 11 15,2 0 9-15,-8 4 18 0,4 2 5 16,0 3-5-16,0 2-9 15,6 4-25-15,-1 1-7 16,6 1-13-16,0 5-2 16,1 6 4-16,4 6 4 15,-6 5 12-15,1-2 7 16,0 2 5-16,-2 3 1 16,-1 3-5-16,-2 6-3 15,-2 11-7-15,-2 2-1 0,-2 6-3 16,-2 1-1-16,-2-7-5 15,-2-3-6-15,1-11-26 16,-1-7-20-16,0-12-89 16,1-3-94-16,-1-9 157 15</inkml:trace>
  <inkml:trace contextRef="#ctx0" brushRef="#br0" timeOffset="2743.63">13829 14278 1399 0,'1'0'490'0,"-2"0"-409"16,1 0-128-16,0 0-21 15,-1 0 32-15,1 0 14 16,0 0-65-16,0 0-99 0,0-1 113 16</inkml:trace>
  <inkml:trace contextRef="#ctx0" brushRef="#br0" timeOffset="3261.655">14921 14040 1288 0,'-4'5'526'16,"4"-5"-254"-16,0 0-289 0,0-1-60 16,0 1-27-16,-1 0-35 15,-2 27-3-15,-12 45 22 16,8-22 63-16,1 3 62 15,3 10 51-15,-1 0 10 16,1 1 2-16,0 0-4 16,1-11 5-16,1-7-3 15,2-4-13-15,-1-5-9 16,-1-4-22-16,1-2-7 16,0-5-12-16,3 3-3 0,3 1-5 15,4 2-1-15,8-2 0 16,6 0 2-16,9-4 4 15,7-3 2-15,7 0 1 16,4 0 1-16,6-5-2 16,3 0-1-16,-2-8-8 15,-1-4-9-15,-6-6-21 16,-4-5-8-16,-4-6-33 16,-4-4-30-16,-1-12-149 15,-4-2 166-15</inkml:trace>
  <inkml:trace contextRef="#ctx0" brushRef="#br0" timeOffset="3681.991">14366 14373 949 0,'29'14'353'0,"10"-3"-256"16,10 1-25-16,5-3-15 16,0-3 7-16,-2-2-13 15,-4 0 5-15,-2 0 15 16,-3 0-1-16,-5-3 0 16,-3-2-13-16,-4-3-28 15,2 1-12-15,-2-2-18 16,4 0-14-16,3-2-47 15,0-4-40-15,7 0-175 16,2-1 177-16</inkml:trace>
  <inkml:trace contextRef="#ctx0" brushRef="#br0" timeOffset="4540.885">17055 14658 1265 0,'2'4'466'0,"-2"-3"-379"16,1 2-43-16,-1-3-42 16,0 0 2-16,0 0 3 15,0 0 8-15,-2 12 13 16,-4 9 2-16,-20 40 0 15,6-22-9-15,-4 11-16 16,-4 6-7-16,0 16-5 16,-2-2 0-16,2-1 4 15,0-2 3-15,5-7 0 0,8 1 2 16,2-8-1-16,5 0-3 16,1-5-13-16,0-5-8 15,4-7-7-15,-1-9 1 16,2-17 7-16,1-6 8 15,1-4 11-15,0-2 6 16,0 1 19-16,0 0 11 16,0-5 8-16,1-25-3 15,7-76-12-15,3 26-10 0,-3-4-12 16,7-5-2-16,-6-2-2 16,2-3 1-16,6 1 0 15,-4 10 0-15,2 19 0 16,-3 13 5-16,-2 18 8 15,2 2 3-15,-2 7 4 16,4 3-3-16,2 4-7 16,1 3 1-16,4 2-3 15,1 4-1-15,0 4-5 16,3 3-6-16,0 2-9 16,-1 3-2-16,-2 4 0 15,-4 0 3-15,-4 1 7 16,-4-1 1-16,-2 0-2 15,-1 2-8-15,-1 1-18 16,-1 2-9-16,-2 8-14 16,2 1 2-16,-10 11 15 15,-2 0 7-15,-9 3 17 0,-10 0 3 16,-9 0 1-16,-7 2-2 16,-8-2-11-16,-4-3-3 15,-4-7-19-15,1-4-13 16,8-6-63-16,4-4-72 15,5-7 121-15</inkml:trace>
  <inkml:trace contextRef="#ctx0" brushRef="#br0" timeOffset="5515.314">18022 14641 990 0,'1'2'426'0,"0"-1"-221"16,0 1-123-16,-1-2-19 15,0 0-37-15,-1 0-9 16,1-1-13-16,-1 0 2 16,0 0 11-16,0-1 7 0,-4-4 9 15,-13-13-1-15,-32-32-4 16,27 29-3-16,-2-2-8 16,-2 2-5-16,-2 3-5 15,3 1-3-15,-2 2-2 16,10 0-1-16,-2 3-6 15,2 1-5-15,2 7-16 16,-4 4 0-16,0 10 0 16,-1 7 2-16,-1 6 11 15,-3 2 0-15,9 4 4 16,2 3 1-16,8 3-5 16,2 3-5-16,2-2-16 15,3-1-5-15,2-5-2 16,3-4 0-16,3 1 7 15,2-2 3-15,6-1 8 16,0-3 9-16,3-5 16 0,1-1 8 16,-3-3 6-16,3-3 0 15,1-7-5-15,2-4-5 16,2-7-9-16,0-4-4 16,3-2-9-16,-5-1-2 15,1-4 2-15,1 1 3 16,-4-3 10-16,-1-1 3 15,-2 0 7-15,-2-3 3 16,-4 6 6-16,-4-2 1 0,-3 4 5 16,-3 2 1-16,-2 3 0 15,1 5 1 1,-2 3 0-16,-2 5-3 0,2 1 0 16,0 0-1-16,0 0-3 15,0 0-2-15,-1 0-1 16,0 0-2-16,-6 23 18 15,-11 39 9-15,7-26 3 16,2-3-1-16,2 1-21 16,-3 4-11-16,2 6-12 15,-1-1-10-15,-1-8-33 16,3-4-15-16,2-8-34 16,-1-3-14-16,4-6-75 15,0-6-83-15,2-7 172 16</inkml:trace>
  <inkml:trace contextRef="#ctx0" brushRef="#br0" timeOffset="5861.481">18372 14503 1388 0,'3'13'475'0,"0"12"-451"16,-4 5-55-16,-8 8-28 15,-6 4 6-15,-5-5 15 16,2 3 18-16,5 0 18 15,2-6 2-15,3-2 4 16,3-4-6-16,3-9-12 16,2-3-3-16,1-8-8 15,-1-3-8-15,-1-5-71 16,1 0-70-16,-2 0 106 16</inkml:trace>
  <inkml:trace contextRef="#ctx0" brushRef="#br0" timeOffset="6156.002">18400 14188 1238 0,'0'0'427'0,"-3"0"-395"15,-2 0-55-15,4 0-7 16,0 0-6-16,-3 0-4 16,-5 4 3-16,1-2 3 15,2 7-4-15,4-2-154 16,0-4 141-16</inkml:trace>
  <inkml:trace contextRef="#ctx0" brushRef="#br0" timeOffset="6669.153">18797 14470 1544 0,'4'15'544'16,"2"-6"-487"-16,3 2-53 16,-8 2-66-16,-5 1-23 15,-13 19-50-15,-8 5 12 16,-2 10 40-16,0 2 26 15,10-5 35-15,3 4-7 0,7-1 5 16,1-2 12-16,1-11 49 16,3-5 21-16,5-12 14 15,-4-5-5-15,4-6-21 16,-5-6-11-16,-4-1-24 16,6-2-11-16,-1 1-4 15,0-1-2-15,0-29 7 16,-3-63 3-16,4 19-1 15,0-12-1-15,1-1-1 16,2-2 0-16,1 10-1 16,6 14 1-16,-3 31 13 15,-2 14 13-15,-5 16 11 16,-1 4 1-16,7 1-19 16,-6 0-16-16,10 4-37 15,18 8-16-15,25 33-42 16,-30-12-23-16,-1-1-57 15,1-2-74-15,3-9 162 0</inkml:trace>
  <inkml:trace contextRef="#ctx0" brushRef="#br0" timeOffset="7163.943">19608 14346 1247 0,'8'4'473'15,"-5"-1"-306"-15,-8-5-271 16,-5-2-51-16,-24-5-62 15,-12-3-15-15,-16-1 95 16,-5 5 29-16,8 5 82 16,10 7 28-16,14 9-1 15,9 0-7-15,9 5 51 16,0-2 39-16,14 1 69 16,-3 0 21-16,-1 5-30 15,9 0-30-15,3 6-58 16,6 2-23-16,17 3-30 0,3 2-11 15,8 2-14-15,9-1 1 16,7 0 8-16,3 1 11 16,-3 4 29-16,0 4 20 15,-12 3 33-15,-11-1 9 16,-11-1-5-16,-12-2-18 16,-13-1-40-16,-10 3-22 15,-30-2-35-15,-16 1-18 0,-31-3-45 16,-9 2-56-1,-2 8 97-15</inkml:trace>
  <inkml:trace contextRef="#ctx0" brushRef="#br0" timeOffset="8583.137">9461 16124 712 0,'-8'27'311'0,"-3"3"-128"15,2 9-135-15,-1 2-29 16,-3 11-5-16,-2 9-7 15,-5 4-3-15,1 6-2 16,-2 5 9-16,-2 0 7 16,2 5 12-16,1 3 3 15,1-1-7-15,0 3-9 16,-2-1-10-16,1-4-2 16,-2 4 13-16,4-6 11 15,5-17 28-15,-2-6 13 0,5-27 11 16,2-6-2-16,3-13-12 15,4-5-9-15,0-5-17 16,-3-5-6-16,4 5-15 16,0 0-4-16,0 0-10 15,0 0-3-15,0 0-1 16,0-1 2-16,0 0 5 16,3 1 0-16,19 2 0 15,27 9-1-15,-13 0-6 16,9 5-1-16,18 7-2 15,13 3-1-15,15 0-1 16,3 0-1-16,11-1-4 16,-3 3-5-16,7 5-3 15,4 4-1-15,-3 5-3 16,16-2-2-16,5-6-3 16,5-2-2-16,14-9 8 15,-11-4 4-15,-9-5 10 0,-7-2 5 16,-18-8 4-16,-6-1 3 15,-16-3 0-15,-7-9 0 16,-11-3-3-16,-11-1 0 16,-9-3 0-16,-6 3 0 15,-13 2-2-15,-3-3-1 16,-8-6-1-16,-7-3 2 16,-5-15-1-16,-3-6 1 0,-9-10-3 15,-1-8-4-15,-10-12-7 16,-3-5-2-16,-1-25-7 15,3-8-9-15,-2-18-46 16,8-17-35-16,7-4-92 16,7 1-55-16,11-4 162 15</inkml:trace>
  <inkml:trace contextRef="#ctx0" brushRef="#br0" timeOffset="8972.16">11984 15507 708 0,'5'15'312'0,"-5"5"-165"15,2 1-58-15,-3 2-65 16,-2-3-13-16,-3-1-6 0,-4-3 6 16,-2 0 30-16,1-2 20 15,-1-4 32-15,5 2 4 16,1-5-11-16,2 1-11 15,-4-4-29-15,-6 1-9 16,-4-1-15-16,-1 0-6 16,-4 5-4-16,0-4-3 15,0 1-3-15,-3-3-2 16,3 1-1-16,0 3 2 16,1 1 4-16,3-3 2 0,0 1 0 15,1-1 1-15,2-2-10 16,0 1-3-16,3-3-4 15,1 0 0-15,7 0 5 16,1 1 2-16,2 2 4 16,2-4-1-16,-1 0-16 15,0 0-20-15,-1 0 20 16</inkml:trace>
  <inkml:trace contextRef="#ctx0" brushRef="#br0" timeOffset="10262.772">9417 16073 631 0,'0'0'298'16,"0"0"-108"-16,0 0-102 15,0 0-6-15,0 0 0 16,0 0 5-16,0 0 0 16,0 0-10-16,0 0-9 15,0 0-6-15,0 0-19 16,0 0-12-16,0 0-13 15,9 4-3-15,21-1-4 16,43-7 1-16,-22-8-8 16,5-3-4-16,9 0-3 15,6 1 0-15,11-2 0 16,-3 1 2-16,10 0 1 0,-5-1 0 16,6 1 2-16,5-2 0 15,-2-4 5-15,2 1 3 16,-5 2 4-16,0 2 1 15,-3 0-1-15,1-3 1 16,-9 3 1-16,-11-4 2 16,-9 4 0-16,-2 1-1 15,-7-4-3-15,9 4-1 16,0 4-6-16,-5-5-2 0,-1 7-3 16,-6-1 0-16,-7-1-1 15,-5 5-1-15,-8 4 0 16,-6-1 0-16,-4 0 0 15,0 3 0-15,-3-1-1 16,5 1 0-16,-6 1 0 16,-1-1-1-16,-2 2 0 15,0 2 0-15,-2-4 0 16,1 4 0-16,-1 4 0 16,1-6 1-16,-1 6 0 15,0 0 0-15,-1-8 0 16,0 7-1-16,-2 2 0 15,0-4 0-15,4 8 0 16,-4-2 2-16,5 4-2 16,-6 2 1-16,0 4 0 15,0 2 1-15,-3-1 0 0,3-1 1 16,-3-5 0-16,-1 5 1 16,0 2 1-16,0 2-1 15,-1 7 0-15,0-7-1 16,0 1 0-16,1 1-1 15,0-2 1-15,0 0 0 16,0 2 0-16,-4-5 0 16,1 4 0-16,-1 2-1 0,2 1 0 15,-2 1 0 1,0-2 0-16,-2-1 0 0,-2 5-1 16,-1 3 0-16,1 5-1 15,-2 3-1-15,-1-10 0 16,2 2-1-16,-4-10 0 15,1 7 0-15,0 4 0 16,-1 2 1-16,4 7 1 16,-5-7-1-16,7 3 1 15,-1 0-4-15,1-3-6 16,6 3-5-16,0-12-29 16,3-4-33-16,13-10-221 15,9-5 203-15</inkml:trace>
  <inkml:trace contextRef="#ctx0" brushRef="#br0" timeOffset="11826.367">13740 15809 790 0,'-6'0'410'16,"0"0"-54"-16,-1 0-280 15,1 4-67-15,0 2-8 16,-3 0-1-16,0 6 2 15,-3-2 3-15,3 9 4 16,0 6 2-16,2 13 4 16,3 6-2-16,2 8-4 15,1 2-2-15,1 9-7 16,0 7-3-16,1 15-2 0,-1 8-1 16,0 0 3-16,-1 0 2 15,-1-11 1-15,0 0 2 16,-2 3-1-16,3-3-1 15,-3 1-5-15,-2-5-3 16,2-6-4-16,-3 1-5 16,1 5-2-16,1-3 3 0,0-7 12 15,0-8 10-15,-1-17 17 16,2-9 4-16,1-10 1 16,0-9-2-16,3-9-5 15,0 1-3-15,-1-7-2 16,0 0-2-16,1-1 7 15,-1 1 7-15,1 0 6 16,0 0 2-16,0 0-6 16,0 0-4-16,0 0-2 15,4 0-1-15,23 2-3 16,34 1-3-16,-21-4-7 16,3 4-3-16,3-3-3 15,-1 2-1-15,2-1-1 16,2 1 0-16,6 5 2 15,1-2 3-15,12 4 1 16,0 0 0-16,4-2-2 16,4 6-2-16,2 3-4 0,2 0 1 15,1 8-1-15,0 1 0 16,-9-1 1-16,-3 1 0 16,-10-4 0-16,-5 1 0 15,-1-4 2-15,-3-3 0 16,-2-4 2-16,-1-4-2 15,-4-4 0-15,-1 0-2 16,-6-1-1-16,-3-2-1 16,-10-2-2-16,0 0 1 0,-8-1 1 15,-6-1 3-15,0-2 10 16,-6 1 4-16,-1-15 8 16,-1-12-3-16,-2-19-8 15,-3-9-5-15,0-17-7 16,0-4-1-16,0-15-2 15,1-8-3-15,3 1-11 16,5 2-2-16,8 8-3 16,-2 0 1-16,5 4 10 15,-3 0 5-15,0 12 4 16,2 9 1-16,-4 10 1 16,0 3-1-16,5-11-11 15,2-2-10-15,3-9-30 16,0-4-14-16,1 15-17 15,-3 6 0-15,0 16 20 16,-4 12 15-16,-5 14 28 16,-4 4 12-16,-6 10 15 0,0 3 6 15,-1 1 6-15,1-2 4 16,0 2-4-16,0 0-3 16,-2 0 1-16,1 0-1 15,0-1 2-15,0 0 4 16,-13-3 3-16,-5-1 2 15,-36-7 2-15,27 9-2 0,-5-3-3 16,0-1-2 0,-1-3-3-16,1 1-1 0,-3-5-7 15,-1 2-2-15,-5 2-6 16,-2 0-2-16,-2 2-2 16,-5 1-1-16,2 1 0 15,1 1 0-15,-2 2 1 16,3 0-1-16,1 0-1 15,-6-2 1-15,-5 2-1 16,-7 1 0-16,-6-2 0 16,2 2 1-16,6-4-1 15,3 1 2-15,-3-3 0 16,-1 1 0-16,-5-2 0 16,-5 1 1-16,5 0 0 15,0-1 0-15,2 3 0 16,2-2-1-16,-6 5-5 15,-6 3-5-15,-1 0-26 16,-3 3-18-16,15 3-57 0,7 2-71 16,5 6 118-16</inkml:trace>
  <inkml:trace contextRef="#ctx0" brushRef="#br0" timeOffset="13189.206">10973 16378 785 0,'0'0'299'15,"3"0"-216"-15,-2-4-60 16,-2 3-30-16,1 0-4 16,-2 0-2-16,1 0 3 15,0-1 27-15,0 1 19 16,1 0 34-16,0 0 6 16,0 0-3-16,0 0-7 15,0 0-20-15,-1-1-7 16,0 1-14-16,0 0-2 0,-1-1 0 15,-8-6 0-15,-7 2-7 16,-33-29-10-16,33 30-7 16,-3 1-3-16,0-2-6 15,2 2-4-15,-4 4-4 16,0 0-3-16,4 8 0 16,-2-1-1-16,5 5-8 15,3 1 2 1,4 7 4-16,2 6 4 0,6 3 13 15,2 3 3-15,6-3 3 16,3-6 2-16,1-6 2 16,6 0 1-16,4-7 1 15,-2-2 1-15,3-2 5 16,-1-5 2-16,-2-2 3 16,-1-3-1-16,-2 1-4 15,-1-2-3-15,-4 4-3 16,-4-1 0-16,-5-2 1 15,-2 3 4-15,-2-2 4 0,1 3 4 16,0 0 6-16,0 0 2 16,0 0 7-16,0-1-1 15,0-1-7-15,-1 1-5 16,-3-7-11-16,-3-8-3 16,-19-28 0-16,13 26-1 15,2-3-2-15,-3 3-1 0,3 0 0 16,3 6 1-16,1 4 4 15,4 1 3-15,2 6 4 16,0-1 0-16,2 2-6 16,-1 0-4-16,0-1-4 15,0 1 0-15,-1 0-1 16,-1 0-1-16,2 0-1 16,0 0 1-16,0 0 0 15,0 0-1-15,0 0-1 16,0 0-2-16,0 0-2 15,-1 0-1-15,1 0-11 16,0 0-16-16,0 0 23 16</inkml:trace>
  <inkml:trace contextRef="#ctx0" brushRef="#br0" timeOffset="14428.432">14120 16519 626 0,'0'6'268'15,"3"-5"-160"-15,2 3-67 0,-5-4-68 16,0 0 8-16,0 0 19 15,0 0 2-15,0 0 32 16,0 0 22-16,0 0 38 16,0 0 13-16,0 0-7 15,0 0-11-15,0 0-20 16,0 0-7-16,0 0-11 16,0 0-2-16,0 0-8 15,0 0-1-15,-2 0-3 16,1-1-1-16,-4-2-4 15,-16-4-4-15,-35-12-15 16,31 10-10-16,-5 1-11 16,5 4-7-16,5 4-14 15,1 2-7-15,6 4-12 16,-4-1 0-16,0 4 12 16,6 0 5-16,4 3-8 15,0 0-3-15,8 1-6 16,-4 1 2-16,5 1 26 0,7-1 14 15,-2-2 16-15,8 2 7 16,-2-3 7-16,2 4 0 16,0-6-4-16,4-1-1 15,1-1-2-15,0-3-3 16,0 6 0 0,-3-7-1-16,-2-2-6 0,-3-1 1 0,-3 1 7 15,-2-1 5-15,-3 3 13 16,-2-3 7-16,-2-1 10 15,0-1-1-15,0 1-5 16,0 0-7-16,-1 0-13 16,0 0-4-16,0 0-8 15,-1 0-3-15,0-3-7 16,-5-11-2-16,-39-30-3 16,30 35 1-16,0-4-1 15,-4 5 1-15,2 1 1 16,-1 1 1-16,0 2 0 15,6 4 1-15,2 0-5 16,-1 0-5-16,4-2-12 16,2 3-4-16,3 0 5 15,-1 1 6-15,3-1 13 16,0 0 1-16,0 0 0 16,0 0-4-16,0 18-1 15,9 30 0-15,0-26 1 0,7 2-1 16,3-5-29-16,-5-1-32 15,6-4-167-15,0-6 153 16</inkml:trace>
  <inkml:trace contextRef="#ctx0" brushRef="#br0" timeOffset="16428.426">11064 16446 124 0,'58'25'104'16,"-58"-25"12"-16,0 0 8 0,1 0 4 16,-1 0-10-16,0-1-10 15,0 0-23 1,0 0-6-16,0 1-13 0,0 0-6 15,0 0-14-15,0 0-4 16,0 0 6-16,0 0 9 16,0 0 17-16,0 0 4 15,0 0-2-15,0 0-8 16,0 0-15-16,0 0-9 0,0 0-18 16,-1 0-7-16,1 0-11 15,0 0-2-15,0 0-1 16,0 0 0-16,0 0 3 15,0 0-1-15,0 0-1 16,0 0-1-16,0 0-3 16,0 0-1-16,0-2-1 15,0 2-3-15,0 0 0 16,0 0 0-16,0 0-1 16,0 0 1-16,0 0 3 15,0 0 1-15,0 0 2 16,0 0 0-16,0 0-2 15,0 0-1-15,0 0-1 16,0 0 1-16,0 0 4 16,6 11 4-16,9-2 2 0,29 28 3 15,-25-28-1 1,1-3-1-16,-1-1-2 0,4-3-3 16,5 4-2-16,2-2 0 15,5 1 1-15,0 3 2 16,1-7 3-16,1 2 1 15,2 3 0-15,-2-7-1 16,4 2 1-16,0 0 0 16,4-2-1-16,2 1 1 15,4 0-1-15,-1 0-2 0,-4-2 0 16,2 2-1 0,0 1-3-16,-4-2 0 0,5 2-3 15,-3-3 1-15,1 2-1 16,2 0 0-16,-3 0-1 15,0 2 1-15,-2-2 0 16,-1 1 1-16,-2 2 0 16,-3-1 1-16,0-3 0 15,1-2-1-15,7 2 0 16,1 0 1-16,3 1 1 16,-2 1 1-16,-1-1 0 15,-4-2-1-15,0 2 1 16,-4 0-1-16,0 1 0 15,1 5 0-15,-9-7-1 16,7 4 0-16,-5-3-1 16,2-2 1-16,3 4 0 15,-1-2 1-15,0 1 1 16,1 2 1-16,-1-3 2 16,-3 0 1-16,-4 0-3 0,0 2 0 15,-5 0-2-15,3 2 0 16,2-2 0-16,-1 1 0 15,0 0 1-15,-3-2 1 16,-5 1 0-16,0-2-1 16,-6 0-1-16,1 3 0 15,-2-3-2-15,2 0 1 0,-2 3-3 16,-2-1 0-16,-2 2 1 16,-5-1 0-16,-2-3 3 15,-2-2 0-15,-1 1-8 16,0 1-16-16,-1 0-55 15,-1-1-58-15,1-1 81 16</inkml:trace>
  <inkml:trace contextRef="#ctx0" brushRef="#br0" timeOffset="95302.651">9196 14910 620 0,'0'-2'245'15,"-2"1"-150"-15,4 1-76 16,-4-2-10-16,2 2 11 16,0 0 6-16,0 0 19 15,0 0 9-15,0 0 2 16,0 0 4-16,0 0 2 16,0 0 8-16,0 0 14 0,0 0 8 15,0 0 3-15,0 0-7 16,-1 0-25-16,0 0-16 15,0 0-35-15,0 0-15 16,-1 0-17-16,-15 17-2 16,-26 46 4-16,30-20 6 15,-4 9 5-15,0 2 0 16,2 6-3-16,3 2-1 16,0 0-2-16,-2 0 0 0,3-2-2 15,2-2-7-15,3-4-26 16,6-4-21-16,1-13-67 15,3-6-60-15,2-1 124 16</inkml:trace>
  <inkml:trace contextRef="#ctx0" brushRef="#br0" timeOffset="95873.399">9749 14690 930 0,'0'0'360'0,"0"0"-276"16,-1 0-46-16,1 0-58 15,0 0 4-15,0 0 14 16,0 0 12-16,0 0 9 16,0 0 3-16,0 0 5 15,0 0-5-15,0 0-11 16,0 0-4-16,-1 11-7 16,0 14 0-16,-5 41 1 15,2-21 5-15,1 8 1 16,-4 4-1-16,0 13 0 15,-5-2-4-15,0 8-1 16,-2 4-1-16,-3-9-1 16,1 5-2-16,-1 1-5 15,1-11-3-15,6-2-22 16,-3-8-20-16,-3-12-78 0,1 1-71 16,1-3 126-16</inkml:trace>
  <inkml:trace contextRef="#ctx0" brushRef="#br0" timeOffset="96396.659">9792 15288 871 0,'7'8'331'0,"5"-1"-250"15,2 1-38-15,1 1-47 16,-3-3 0-16,-8-3 3 16,-3-2 4-16,-1-1 47 15,0 0 16-15,0 0 28 0,0 0 6 16,0 0-26-16,0 0-11 16,0 0-22-16,0 0-6 15,0 0-14-15,0 3-4 16,-1 18-8-16,-5 35-5 15,1-24-4-15,0 1-2 16,0 7-10-16,2 0-5 16,2-13-8-16,-1-1-5 15,2-10-13-15,0-5-14 0,2-2-42 16,2-3-22-16,3-1-54 16,3-2-31-16,0-4 14 15,4-1-7-15,2-10 135 16</inkml:trace>
  <inkml:trace contextRef="#ctx0" brushRef="#br0" timeOffset="96991.068">10133 14762 987 0,'-5'-3'445'0,"6"3"-187"15,-4-1-172-15,2 1-86 0,0 0-5 16,0 0 1-16,-1 0 3 16,2 0 1-16,0 0-1 15,0 0 0-15,0 0-2 16,0 0 0-16,0 0 1 15,0 0 2-15,4 1 5 16,5 1 9-16,4 2 6 16,2-1 10-16,26 9-3 15,-25-11-4 1,-2 1-7-16,-1 2-10 0,2 1-2 0,-1 5-4 16,2 0-2-16,0 11-4 15,-2 3-2-15,-3 7-6 16,-1 0 0-1,-6 2 4-15,-2 2 3 0,-4 0 9 16,-2 2 2-16,-7-4 0 16,-4-4-1-16,-3-1-1 15,-2-2 1-15,2-2 2 16,3-1 0-16,3-4-2 16,2-2-2-16,-1-2-2 15,6 0-2-15,0 0-1 16,3 0 1-16,3 0-1 15,4 0 1-15,7 1 3 16,3 0 2-16,11-2 3 16,2 0 0-16,8 2-7 0,1 0-10 15,3-1-50-15,-2-2-45 16,-4-8-195-16,0-4 193 16</inkml:trace>
  <inkml:trace contextRef="#ctx0" brushRef="#br0" timeOffset="97446.046">10165 14403 951 0,'2'9'393'0,"13"-2"-202"16,5 2-156-16,8 5-37 15,-1-1 0-15,0-3 3 16,1-1 1-16,-2 0 25 16,3 4 9-16,-1 3 11 0,3 0 4 15,1 6-20-15,4 1-8 16,1 3-8-16,-2 5-4 16,5 3-4-16,-2 2-3 15,0 9-1-15,2 5 0 16,-3 7 1-16,-7 13 0 15,-7 9-5-15,-6-3-12 16,-8 12-53-16,-3 3-63 16,-12 8 80-16</inkml:trace>
  <inkml:trace contextRef="#ctx0" brushRef="#br0" timeOffset="98844.606">16228 16172 539 0,'5'-3'320'0,"-5"2"-18"15,0 1-138-15,0 0-108 16,0-1-2-16,0 0-4 16,0 1 6-16,0-2 15 15,0 2-4-15,0 0-10 16,0 0-6-16,0 0-20 15,0 0-8-15,0 0-5 0,0 0-1 16,0 0-2-16,-1 0 0 16,1 0-6-16,0 0-1 15,-2 0-4-15,1 0-2 16,0 0-1-16,0 0-1 16,-2 2-3-16,-11 11 0 15,-31 31-1-15,27-29 1 16,2 4 0-16,-3-2 1 15,3 2-4-15,-1 3-1 0,-1 11-1 16,2 2 0 0,-3 9 6-16,3 3 0 0,1-3 2 15,3 6-1-15,0 3-3 16,0 2-2-16,3 6-4 16,4-3-1-1,3 8 1-15,2-2 1 0,8 0 4 16,3 1 2-16,6-7 3 15,5 2 0-15,10 0 2 16,3 0-2-16,4-6-18 16,-1-7-19-16,-6-13-99 15,2-13-135-15,2-19 175 16</inkml:trace>
  <inkml:trace contextRef="#ctx0" brushRef="#br0" timeOffset="100638.785">16562 16318 806 0,'-1'0'301'0,"0"0"-228"15,1 0-55-15,0-1-19 16,13-1 1-16,-3 1 26 16,28-3 25-16,-29 1 38 15,-2 3 11-15,0-3-4 16,5-2-19-16,4 1-31 16,4-4-13-16,8-2-18 15,-1 0-4-15,-1 0 1 16,1-2 4-16,-3 3 4 15,4 3 1-15,-1 0-4 16,2 3-5-16,1 1-6 16,3 0-3-16,-3 4-2 15,-2 2-1-15,-2 4 2 16,-6-1 2-16,-5 1 4 16,-2 3 0-16,-2-2 1 0,-2 2-2 15,-3 1-4 1,-2-1-2-16,-4 6-2 0,0 6-1 15,-7 7 1-15,-2 4 0 16,-7 3 1-16,-4-4 1 16,-2 0 0-16,-2-6-1 15,-6 3-6-15,-3-1-3 16,-4 0-5-16,1 3 2 16,0-7 2-16,5-2 2 15,9-5 4-15,0-4-3 0,7-4-2 16,9-1 0-16,-1-2 2 15,5-3 4-15,4-2 4 16,-4-2 2-16,1-1 2 16,0 0-1-16,0 1-2 15,1 0 1-15,0 0-3 16,0 0 0-16,0 0 0 16,0-1 0-16,0 0 0 15,13-2-1-15,4 0 0 16,24-6-1-16,-28 6 1 15,-1 1 1-15,-9 1 0 16,2-2 1-16,-4 3 0 16,-1 0 0-16,0 0-1 15,0 0 0-15,0 0 0 16,0 0 0-16,3 0 0 16,9 3 1-16,2 0 0 0,30 9 0 15,-27-8 3-15,1 0 0 16,4 2 0-16,-2-1-1 15,-2 5-6-15,2 0-1 16,-4 4-4-16,0-3-1 16,-1 4 4-16,-3-1 0 15,-3 1 5-15,0 4 0 16,-3-1 2-16,2 4-1 16,-6 1-1-16,-2-3 0 15,-6 3-1-15,-7-5 1 0,-6 4 2 16,-2 0 1-16,-6 1 2 15,-2 3 2-15,-8-4-1 16,-2 1 1-16,-4-3-4 16,-1-3-2-16,-1-4-5 15,2 1-2-15,-6-7-1 16,2-1-1-16,4-5-28 16,2-2-45-16,8-9-173 15,7-6 165-15</inkml:trace>
  <inkml:trace contextRef="#ctx0" brushRef="#br0" timeOffset="101110.462">17310 16795 964 0,'-2'-1'431'0,"1"0"-201"15,0 0-84-15,0-1-57 16,0 1-13-16,0 0-12 16,-1 1-7-16,1 0-15 15,0 0-4-15,1 0-8 16,2 22-4-16,18 46-17 15,-6-22-10-15,-12 13-20 16,-2 5-8-16,-13 6-8 16,-6 7-5-16,-8 8-14 15,2-1-10-15,-10-11-34 16,1-11-35-16,-1-31 87 16</inkml:trace>
  <inkml:trace contextRef="#ctx0" brushRef="#br0" timeOffset="101573.301">17689 16418 916 0,'0'32'462'0,"-1"-18"-115"16,-1-6-328-16,2-6-161 16,-3 5 2-16,-6 6 50 15,-3 2 57-15,0 1 120 16,-1-2 17-16,5-2 3 15,4 0-13-15,-1-1-44 16,0-2-9-16,4 2-9 16,-1 2-4-16,8 3-6 15,6 4-7-15,6-1-9 16,14 3-3-16,14 0-3 16,9-2-3-16,26-5-7 0,2-5-5 15,9-6-9-15,-4 0-3 16,-11-1-8-16,-3-2-3 15,-14 0-19-15,3-2-16 16,-11-3-57-16,-7 0-56 16,-13-6 117-16</inkml:trace>
  <inkml:trace contextRef="#ctx0" brushRef="#br0" timeOffset="101976.463">17844 16117 1375 0,'-5'17'513'0,"8"-6"-445"16,1-3-69-16,1 13-91 15,-3 5 10-15,-4 8 49 16,-1 1 39-16,-2 15 39 0,3 4-3 16,-1 11-7-16,-3 8-10 15,1 7-17-15,-3-1-3 16,-1 10-5-16,2 0 1 15,-1-4 1-15,2 3-1 16,-2-14-6-16,1-4-10 16,-1-5-32-16,-1-5-24 15,8-10-100-15,-3-13-114 16,5-23 182-16</inkml:trace>
  <inkml:trace contextRef="#ctx0" brushRef="#br0" timeOffset="102381.83">17773 15694 783 0,'-17'1'437'0,"12"-1"-28"15,6 0-309-15,-1-1-111 0,-1 1-1 16,0 0 31-16,0 0 21 16,1 0 26-16,0 0-3 15,0 0-20-15,30 14-8 16,48 41-19-16,-17-24-3 15,22 6-9-15,3 9-2 16,15 18-1-16,-1 8 1 16,11 26 14-16,-2 11 12 15,-16 31 19-15,-9 17 1 16,-31 41-23-16,-14 16-29 0,-35 23-64 16,-17 10 142-16,-54-8-73 15</inkml:trace>
  <inkml:trace contextRef="#ctx0" brushRef="#br0" timeOffset="161549.559">20448 15187 193 0,'0'0'127'16,"0"0"20"-16,0 0 12 0,0 0 15 15,0 0-7 1,0 0-16-16,0 0-12 0,0 0-34 16,0 0-16-16,0 0-26 15,0 0-7-15,0 0-12 16,0 0-4-16,0 0-9 16,0 0-6-16,0 0-8 15,0 0-3-15,0 0-7 16,0 0-1-16,0 0-1 15,0 0-1-15,0 0 7 16,0 0 3-16,0 0 4 16,0 0 1-16,0 0-5 15,0 0-3-15,0 0-5 16,0 0-2-16,0 0-2 16,0 0-1-16,0 0 0 15,0 0-1-15,0 0-1 16,0 0-2-16,0 0 2 15,2 0 0-15,13 3 1 0,3 1 0 16,30 5 1-16,-33-9-1 16,-3 2 0-16,1 2 0 15,-7-3 0-15,5 2 0 16,-5-3-1-16,-1 3 0 16,5 0 0-16,-9 0-1 15,3 0 1-15,1-3 0 16,-5 0 1-16,0 0 0 15,0 0-1-15,-1 0 0 0,0 0 0 16,1 0 0-16,0 0-2 16,0 0-1-16,2 4-1 15,0-1-1-15,-1 0 0 16,0 2 0-16,2 6-3 16,0 4-4-16,5 38-4 15,-13-25-1-15,-2 1 3 16,-3-2 5-16,-3 2 7 15,2 0 3-15,-2 2 3 16,-2 2 0-16,-4-7 0 16,-1 2-2-16,-5-3-1 15,4-3-2-15,-2-5-2 16,-2-1-2-16,5-3 1 16,1 0-1-16,3-3 1 15,3-2 0-15,3-1 1 16,2-5 1-16,6 1 2 0,-1-3 1 15,2-1-9-15,1 1-4 16,0 0-14-16,-1 0-6 16,1 0-4-16,0 0-1 15,0 0 10-15,10 7-8 16,20 6-23-16,43 38-10 16,-32-34-3-16,-4 0 13 15,-6-5 36-15,-5 0 15 0,-10-1 8 31,0-2 2-31,-7 2 1 0,1-1 2 0,-10 5 11 16,0 3 6-16,-3 2 6 16,0 3 2-16,-2 4 1 15,-5-1 0-15,-6 0 5 16,-7-2 0-16,-6-2 5 16,0 0-2-16,-6 0-9 15,0-5-6-15,-5-1-36 16,-1-1-26-16,1-7-86 15,-3-1-84-15,5-12 130 16</inkml:trace>
  <inkml:trace contextRef="#ctx0" brushRef="#br0" timeOffset="162089.746">20614 15650 983 0,'-7'6'406'0,"7"-6"-261"16,0-2-102-16,2 2-100 16,-2 0-4-16,0 0 6 15,0 0 21-15,0 0 25 16,0 0 3-16,0 0 6 16,6 0 3-16,15 4-1 15,30 9 0-15,-22-8-2 0,4-1 2 16,-1-2 3-16,2 3 5 15,-2 1 8-15,-4-4 0 16,-2 2-5-16,-6-2-9 16,0-4-102-16,1 0-134 15,6-11 149 1</inkml:trace>
  <inkml:trace contextRef="#ctx0" brushRef="#br0" timeOffset="162564.633">21092 15288 943 0,'0'1'356'16,"0"-2"-244"-16,0 2-110 16,0-1-7-16,0 0-3 0,0 0 3 15,0 0 9-15,0 10 6 16,0 2 18-16,0 1 5 15,4 31 3-15,-4-29-5 16,-5 11-18-16,1 10-7 16,0 12-6-16,0 7 0 15,2-2-2-15,-1-3-1 16,3 0-1-16,0 5 0 16,2-4-6-16,-3 7-5 15,-2 4-17-15,3-6-11 0,3 4-22 16,-1-10-10-16,2-12-28 15,-3-6-13-15,-4-6-70 16,6-1 113-16</inkml:trace>
  <inkml:trace contextRef="#ctx0" brushRef="#br0" timeOffset="163078.568">21384 15526 336 0,'67'42'181'0,"-67"-42"-15"16,-3-1-127-16,2 2 2 15,1-1 40-15,0 0 21 0,0 0 29 16,0 0-6-1,0 0-31-15,0 0-17 0,0 0-34 16,0 0-16-16,0 0-17 16,0 0-6-16,20 0-3 15,35 0 0-15,-25-4 1 16,-6-2 0-16,2 0 0 16,0 2 0-16,-5 2-2 15,3 1 0-15,-5 1-25 16,-3 0-24-16,-5 1-52 15,1 1-22-15,-3-4-20 16,-1 4 2-16,1 0-27 16,0 3-70-16,2 1 159 15</inkml:trace>
  <inkml:trace contextRef="#ctx0" brushRef="#br0" timeOffset="163544.212">21561 15915 374 0,'4'3'200'0,"2"-3"-58"16,-3 1-42-16,-3-1-43 15,0 0-21-15,0 0-9 16,0-1 6-16,0 0 12 16,0-1 7-16,0 1 8 15,1 1-5-15,1-1-22 16,0 1-11-16,1 0-17 0,-3 0-3 16,2-1-3-16,3 0-1 15,-2 0-16-15,5-1-26 16,5 1-94-1,2-1-126-15,38-12 166 0</inkml:trace>
  <inkml:trace contextRef="#ctx0" brushRef="#br0" timeOffset="164726.894">22131 15169 1012 0,'-35'15'371'15,"36"-15"-306"-15,-1 2-45 16,-1-1-24-16,0-1-1 16,0-1 8-16,0-1 4 15,0 1 9-15,1 1 9 16,0 0 21-16,0 0 5 0,0 0-3 16,0 0-7-16,0 0-18 15,0 0-5-15,0 0-5 16,0 0-2-16,0 0-4 15,0 0 1-15,0 0-1 16,0 0 2-16,0 0 1 16,0 0-1-16,0 0 0 15,0 0-2-15,0 0-3 16,0 0-1-16,0 0-2 16,0 0 0-16,0 0 1 15,0-1 0-15,0 0 2 16,2 0 0-16,11-4-1 15,-3 1-1-15,30-16-1 16,-27 13 1-16,-1-2 1 16,-1-3 0-16,5 2-2 15,0-2 0-15,2 2-1 0,-2 2 0 16,-7 1 0 0,-1 1 2-16,-2 2-1 15,2-1-1-15,7 0 0 0,3-1-1 16,10 0-2-16,2 0-1 15,1 4-1-15,-3-2 0 16,-11 3 3-16,-2 1 0 16,-8 0 2-16,-4 2 0 15,0 0-1-15,-3-2 0 0,0 0-4 16,0 0-2-16,0 0-3 16,0 0 0-16,0 2 4 15,2 12 3-15,-1 5 3 16,-3 29 1-16,-5-25 0 15,0 0 0-15,-7 1-1 16,-2 7-3-16,-4 7-7 16,1 4-2-16,-4-2-4 15,2-4 0-15,4-5 1 16,-2-5 3-16,8 0 4 16,-1-2 3-16,4-1 4 15,1-1 0-15,2-7 1 16,1-2 0-16,3-5 0 15,-3 0 0-15,3-4 0 16,0 3-1-16,-1-3 0 16,2-1 0-16,0-3 0 15,0 0-1-15,0 0-3 0,0 0 0 16,0 0 0-16,0 0 2 16,8 4 5-16,14 2 1 15,39 4 1-15,-22-11-1 16,6-5-1-16,7 2-1 15,7-3 0-15,2 0-1 16,2 3-1-16,-3-2 0 16,-11 3-11-16,-8-1-14 15,-17 4-56 1,-5-2-54-16,-12 5 84 0</inkml:trace>
  <inkml:trace contextRef="#ctx0" brushRef="#br0" timeOffset="165905.601">20309 16589 930 0,'0'9'381'0,"0"-8"-240"16,0 0-73-16,0 0-66 15,0-1-2-15,0 0 5 16,0 0 16-16,0 0 31 0,0 0 10 16,0 0 9-16,0-1-11 15,-1 0-27-15,0 0-11 16,0 1-17-16,0 0-5 16,-5 15-7-16,-7 10-5 15,-21 34-1-15,11-28 0 16,1 8 4-16,1 3 2 15,0 3 4-15,3 1 0 16,6-7-15-16,2-1-11 0,9-8-34 16,5 1-14-16,14 3 0 15,10 0 5-15,13-1 20 16,6-6 9-16,13-5 13 16,1-6 8-16,6-7-30 15,-3-3-35-15,-7-9-220 16,-4-6 198-16</inkml:trace>
  <inkml:trace contextRef="#ctx0" brushRef="#br0" timeOffset="166326.247">20553 16559 1107 0,'3'4'443'16,"-3"-1"-305"-16,-1-3-69 15,0-2-80-15,0 1-4 16,-1 1 5-16,1 0 4 15,0 4 6-15,-1 26 0 16,-12 49 8-16,7-25 1 0,-9 9 0 16,-1 4-2-16,-1 2-6 15,-2 3-1-15,2-5 1 16,0-3-1-16,-1-6 1 16,1 4-1-16,-4 2-8 15,-1-2-3-15,0 4-2 16,1-8 2-16,2-12-2 15,5-8-14-15,3-13-59 16,4-3-50-16,5-10-258 16,2-1 257-16</inkml:trace>
  <inkml:trace contextRef="#ctx0" brushRef="#br0" timeOffset="166959.57">20772 16970 683 0,'-2'0'293'0,"1"0"-166"15,-1 0-56-15,2 0-47 16,0 0 6-16,0 0 22 15,0 0 16-15,0 0 19 16,0 0 6-16,0 0-5 16,0 0-8-16,0 0-26 15,0 0-17-15,0 0-22 16,0 0-8-16,0 0-7 16,0 0-2-16,0 0 2 15,0 0 2-15,13 1 2 16,5 1-1-16,24 0-1 15,-30-2-2-15,0 0-1 0,-3 0-1 16,3 1-6-16,-1 0-4 16,-1 3-7-16,2-2-3 15,-2-1-2 1,1 1 1-16,-3 1 4 0,0-1 2 16,-4-2 7-16,2 1 3 15,-5-1 4-15,-1 0 3 16,0 0-4-16,0 0-4 0,0 0-19 15,0 0-13 1,0 0-27-16,0 0-17 0,0 0-89 16,-1-1-82-16,0 0 161 15</inkml:trace>
  <inkml:trace contextRef="#ctx0" brushRef="#br0" timeOffset="168143.668">20988 16636 886 0,'30'32'329'0,"-33"-32"-267"16,2 0-55-16,2 1-24 15,-1-2 7-15,0 0 28 16,0 0 18-16,0 0 23 16,0 1 12-16,0-1 10 15,0-1-6-15,0 1-26 16,0 0-15-16,0 1-21 15,0 0-5-15,0 0-3 16,0 0-2-16,0 0-2 16,0 0 0-16,0 0-1 15,0 0 0-15,0 0 1 16,0 0 0-16,0-1 0 16,0 0 0-16,0 0 0 15,7-2 0-15,3 0 0 16,-1-2 0-16,25-21-1 0,-26 15 0 15,1 0 1-15,1 2 1 16,3 2-1-16,-4-4 1 16,1 3 1-16,-2 0-1 15,3 0 1-15,-3 1 1 16,1 0 0-16,2 0 0 16,-3 0-1-16,3-3 0 15,0 0-1-15,1-2-1 0,5-5-1 16,0 0 0-16,0-3 0 15,-1 2 0-15,0 3 0 16,-1 0 1-16,-3 5-1 16,1 3 0-16,-5 2 0 15,-1 2 0-15,0 1-1 16,-3 0-1-16,1 4-6 16,1 0-1-16,-1 3-8 15,3 1-2-15,-2 2 1 16,0 3 2-16,0 8 8 15,-2 3 1-15,0 3 3 16,-2-1 0-16,-2-1-1 16,1-1 1-16,-1-1 1 15,-1 0 0-15,-2-1 1 16,-1 1 0-16,-2 1 2 16,-4 0-1-16,-5 6-1 15,-3 1 1-15,-8 0-1 0,2 6 2 16,1-3 0-16,-1 1 1 15,4-2-1-15,-2-1 0 16,3-3 0-16,1-1 0 16,5-7 0-16,-1-2 1 15,4-7 1-15,1-2 1 16,3-6 1-16,4 1-1 16,2 0-1-16,0-3-1 15,0 0 1-15,0 0 2 0,2 6 4 16,4 3 3-1,3 6 2-15,38 28-2 0,-23-30-2 16,1 5-4-16,6-6-5 16,4 1-7-16,1-2-10 15,-3-7-5-15,-2 3-13 16,-3-3-6-16,-5-3-14 16,-2 2-13-16,-1-4-51 15,1-1-51-15,3-4 107 16</inkml:trace>
  <inkml:trace contextRef="#ctx0" brushRef="#br0" timeOffset="168603.579">21735 16525 607 0,'34'6'299'0,"-32"-5"-89"16,3-1-131-16,3 1-73 16,1-1-4-16,3-2 6 15,-2 2 1-15,-1 0 20 16,-1-1 11-16,-3 1 21 16,-1 0 10-16,1-1-4 15,2 2-9-15,3-1-25 16,3-1-11-16,5 1-16 15,2-1-5-15,1 2-2 16,0-1-6-16,-4 2-12 16,-2-2-16-16,-2-1-46 15,3 2-41-15,-1-1-130 16,2 0 157-16</inkml:trace>
  <inkml:trace contextRef="#ctx0" brushRef="#br0" timeOffset="169029.925">21756 16914 687 0,'0'1'280'0,"0"-1"-181"16,1 0-51-16,-1 0-47 16,0 0-1-16,0 0 0 15,0-1 3-15,0 0 12 16,4-1 5-16,10 1 6 0,-1 0-1 16,32 1-12-16,-27-3-11 15,1-2-57-15,5-2-51 16,0-6 64-16</inkml:trace>
  <inkml:trace contextRef="#ctx0" brushRef="#br0" timeOffset="170296.914">22522 16419 870 0,'5'34'301'0,"-5"-34"-298"15,0 0-41-15,-1-5-5 16,1 4 15-16,-1 0 60 16,0 0 21-16,0-1 21 15,0 1-1-15,-1 0-12 16,2 0-5-16,0 0 2 16,0 0 3-16,0-1-7 15,0 1-7-15,0 0-16 16,0 0-3-16,0 0-5 15,15-13-1-15,38-34-13 16,-26 28-5-16,1 4-4 16,0 4 1-16,-2 8 0 15,-5-1 2-15,-1 5 6 16,0 0 2-16,0 1 3 16,0 3 0-16,0 0-6 0,-2 1-2 15,0 3-4-15,-2 1-1 16,-2 4-1-16,-2 3-3 15,-4-1 0-15,-1 1-2 16,-2-1 0-16,-3 1 0 16,2 2-1-16,-4 1 1 15,-6 2 4-15,-1 4 0 16,-10-2 2-16,-4 5 2 0,-4 2-1 16,-7 0 0-16,-2 5-1 15,-1-2-1-15,0-2-2 16,2-2-1-16,3-1 0 15,-1-3 0-15,13-3 2 16,2 0 1 0,1-7 0-16,10-4 1 0,-5-4 1 15,7-7 0-15,3 0 2 16,-1 0 4-16,1 0 7 16,0 0 5-16,0 0 4 15,0 0 0-15,0 0-3 16,0 0-4-16,0 0-5 15,-1 0-3-15,0 0-5 16,1 0 2-16,0 0-1 16,0 0 0-16,0 0-1 0,0 0-1 15,0 0-2-15,0 0-1 16,0 0 0-16,0 0 1 16,0 0 1-16,0 0 3 15,7 5 7 1,3-4 1-16,5 7 0 0,30 30-3 15,-21-29-6-15,2-2-2 16,11 2-3-16,5 1-2 16,10-2-1-16,1 1 0 15,9 1 0-15,-4-2 1 0,-2 0-1 16,1-1 1 0,-16 0 1-16,-4-1 0 0,-16-4-15 15,-8 2-15-15,-10-5-47 16,0 1-40-16,-7 0-119 15,3 0 149-15</inkml:trace>
  <inkml:trace contextRef="#ctx0" brushRef="#br0" timeOffset="171857.602">23020 14991 721 0,'-46'90'382'0,"46"-88"-47"15,0-2-282-15,0 2-55 16,-2-2-18-16,2 0 1 0,0 0 20 16,0-1 10-16,0 0 7 15,0 0 2-15,0 1-3 16,0 0-3-16,0 0-4 16,0 0-2-16,0 0 5 15,0 0 0-15,18 2-5 16,27-1-3-16,-27-1-5 15,-4 0-5-15,-4 0-23 16,0 3-17-16,-6-3-45 16,2 1-25-16,-3 2-39 15,2 2-14-15,1 3-51 16,-4-2 133-16</inkml:trace>
  <inkml:trace contextRef="#ctx0" brushRef="#br0" timeOffset="172146.598">22789 15344 782 0,'2'2'328'16,"0"-1"-200"-16,2-1-86 0,-4 0-66 16,0-1-4-16,14 0 3 15,7-2 14-15,29-1 8 16,-28 4 2-16,1 1 1 16,-1 1-7-16,0 1-73 15,-3 0-56 1,-1-2 80-16</inkml:trace>
  <inkml:trace contextRef="#ctx0" brushRef="#br0" timeOffset="172640.603">23189 14806 325 0,'0'0'143'15,"0"0"-67"-15,1 0-46 16,-1 0-17-16,0 0 7 0,0 0 22 16,0 0 16-16,8 15 34 15,21 30 15-15,-16-30 21 16,1-1 3-16,3 2-19 16,-1-1-18-16,5 4-39 15,3 0-19-15,0 7-25 16,3 4-5-16,-1 4-5 15,0 1-1-15,-3-4 0 16,3 3 0-16,1 2 0 16,0 6 0-16,3 8-1 15,-2-2-3-15,-3-3-10 16,-3-2-9-16,-5-9-29 16,-4-3-21-16,-6-6-60 15,0-5-42-15,-3-8 110 16</inkml:trace>
  <inkml:trace contextRef="#ctx0" brushRef="#br0" timeOffset="173055.103">23571 14807 1034 0,'-1'0'403'16,"-2"-2"-264"0,3 2-148-16,0 0-31 0,0 0-5 15,0 0 2-15,0 0 34 16,-1 0 3-16,0 0 2 15,-7 19 5-15,-16 38 10 16,11-28 3-16,-2 6 1 16,0 4-1-16,-3 10-8 15,-1 6 0-15,-3-2 0 16,-1-1 0-16,-3 3-1 16,0 1-2-16,1 5-4 15,-2-1-3-15,7-4-9 16,1-6-7-16,7-10-38 15,1-7-38-15,7-13-140 0,1-4 149 16</inkml:trace>
  <inkml:trace contextRef="#ctx0" brushRef="#br0" timeOffset="173613.978">23777 15158 392 0,'2'1'190'0,"2"0"-56"15,-1 0-107-15,-3-1-44 16,0 0 2-16,0 0 13 16,0 0 20-16,5 13 53 15,0 0 16-15,7 35 16 16,-12-27-7-16,-2 1-27 0,0 4-12 15,-2 2-14-15,-2-1-5 16,-1-4-14-16,-1 1-6 16,-2 3-5-16,1 3 0 15,1 4 2-15,1-3 1 16,6-3-3-16,-2-5-2 16,7-4-1-16,2-1 1 15,0-3 1-15,5 0 1 16,0 1-3-16,3-1-5 0,1-5-10 15,0 2-4-15,4-8-13 16,-1 2-6-16,1-4-24 16,0-2-18-16,2-5-46 15,0-6-26-15,3-4-50 16,2-2-49-16,0-5 157 16</inkml:trace>
  <inkml:trace contextRef="#ctx0" brushRef="#br0" timeOffset="174172.082">23694 15326 111 0,'-1'-1'59'0,"0"0"-11"16,0 0-31-16,-1 0-16 15,1-1 0-15,0 2 14 16,0 0 29-16,1 0 57 15,0 0 30-15,0 0 36 16,0 0-9-16,0 0-27 16,5 3-17-16,6 3-35 15,3-1-16-15,33 9-24 16,-27-14-13-16,3-1-15 16,2 0-4-16,5 2-9 15,-2-2-18-15,0 4-42 0,-4 1-21 16,-1 2-50-16,0-1-31 15,2 3 109 1</inkml:trace>
  <inkml:trace contextRef="#ctx0" brushRef="#br0" timeOffset="179984.02">23325 16676 587 0,'0'0'285'0,"0"0"-60"0,0 4-194 15,0-4-32-15,0 0 0 16,0 0 1-16,0 0 28 16,0 0 15-16,0 0 27 15,0 0 10-15,0 0-12 16,0-1-14-16,0 1-33 16,0 0-12-16,0-2-7 15,11 0-1-15,19-5 0 16,29-7-2-16,-31 7-6 15,-1 2-3-15,-7 2-5 16,1 1-5-16,-5 4-2 16,-3 0-3-16,-1-2-17 15,-3 1-18-15,-1 1-86 16,-2 4-97-16,-4-5 154 16</inkml:trace>
  <inkml:trace contextRef="#ctx0" brushRef="#br0" timeOffset="180913.298">23681 16216 848 0,'0'0'386'0,"0"0"-167"16,0 0-152-16,0 0-81 15,0 0-4-15,0 0 18 16,0 0 13-16,0 0 34 16,0 0 4-16,0 0 1 15,0 0-4-15,0 0-24 0,0 0-11 16,0 0-23-16,0 0-11 15,-1 0-19-15,-3 18-10 16,-12 36-17-16,6-28-9 16,7 2-20-16,3 2-11 15,6 1 6-15,5 0 12 16,5-5 31-16,4-6 15 16,2-5 10-16,2-2 1 15,4-8 2-15,-3-3 7 0,0-2 16 16,-5-4 11-16,1-1 20 15,-6-3 7-15,-7-5 5 16,2-1-3-16,-6-8-11 16,8-3-5-16,-5-10-7 15,0 2 0-15,-3-4 5 16,-3 1 0-16,2 4 9 16,-2 2 6-16,2 10 3 15,-5 4 3-15,2 13 2 16,-1 0-4-16,1 2 4 15,-1 1 0-15,1 0-3 16,0 0-6-16,0 0-15 16,0 0-12-16,0 0-13 15,0 11-3-15,-3 19 5 16,-8 39 4-16,3-24 5 16,3 2 0-16,2 8 0 0,1 2-2 15,-4-3-3-15,-2 1-3 16,-6-2-14-16,2 5-15 15,-3 5-13-15,0 4 3 16,2-3 17-16,1-1 17 16,1-10 22-16,0-7 9 15,1-7 11-15,-3-2 4 16,2-6 6-16,-3-1 1 16,-3-3-8-16,-1-2-5 15,-2 1-22-15,-1-4-17 16,0-2-81-16,2 0-79 0,1-9 108 15</inkml:trace>
  <inkml:trace contextRef="#ctx0" brushRef="#br0" timeOffset="181507.929">24001 16915 397 0,'29'71'184'0,"-29"-68"-66"16,0-2-38-16,-2 1 13 0,1-2 22 15,1 0 3-15,0 0-9 16,0 0-11-16,0 0-20 15,0 0-9-15,0 0-23 16,0 0-12-16,0 0-17 16,-1 0-3-16,0 11 1 15,0 2-1-15,-5 30-3 16,7-27-3-16,0-1-6 16,-1-1-1-16,4-1 0 15,-1 0-1 1,4 4-3-16,0-1 0 0,5 1-1 15,-3-1 0-15,2-4 2 16,3 0 2-16,2-2-3 16,2 0-2-16,2-1-15 15,5 0-11-15,3 0-18 16,2-5-8-16,4 0-43 16,-3-3-38-16,0-6-127 0,-2 2 162 15</inkml:trace>
  <inkml:trace contextRef="#ctx0" brushRef="#br0" timeOffset="182022.092">23929 17060 559 0,'1'1'256'0,"-3"-1"-117"0,1-1-52 16,1 0-35-16,-1 0-2 15,1 0 0-15,0 0-4 16,0 1-12-16,0 0-7 15,-1 0-5-15,1 0-1 16,0 0-11-16,0 0-3 16,0 0-5-16,7-2-3 15,23-2-1-15,41-10 0 16,-29 6-2-16,2 0-5 0,1 0-30 16,0-1-29-16,-3-1-111 15,1-1 113-15</inkml:trace>
  <inkml:trace contextRef="#ctx0" brushRef="#br0" timeOffset="182593.655">23242 16266 770 0,'1'-1'333'0,"-1"0"-181"16,1 1-79-16,-1 0-58 15,-1 0 0-15,1 0 1 16,0 0 2-16,0 0 2 15,0 0-5-15,12 2-4 16,6 1-1-16,36 8-10 16,-25-8-20-16,7 1-67 15,4 0-70-15,7 1 94 0</inkml:trace>
  <inkml:trace contextRef="#ctx0" brushRef="#br0" timeOffset="193677.48">20661 5316 424 0,'3'0'105'0,"12"-5"-183"16,5 0-7-16,5-8 13 16,3-7 3-16,0-7 39 0,-1-7 40 15,4-3 70-15,-1 1 15 16,3-2-1-16,-1-2-27 15,4-5-41-15,-1-1-10 16,-1 0-13-16,-1-3-3 16,-3 1-2-16,1-4-1 15,1 1 2-15,-4 4 0 16,-3 5 1-16,-5 5 2 16,-6 7 1-16,-3 8 2 0,-6 9 15 15,0 6 9-15,-4 5 13 16,1 2 3-16,4 4-3 15,-6-4-1-15,0 0 11 16,2 4 10-16,11 20 10 16,9 31 1-16,-17-25-2 15,-3-2-7-15,-2 6-7 16,1 7-5-16,-3 7-14 16,-1 3-6-16,2 0-6 15,-1 3-1-15,0 8 2 16,1 4 0-16,-4 8-1 15,0-5-3-15,-2-6-8 16,1-1-3-16,-3-11-5 16,0 2-2-16,0-6-2 15,0-7-1-15,0-10-1 16,-1-9-1-16,3-5-6 0,2-4-11 16,1-5-32-16,-2-1-24 15,-2-7-48-15,-2 0-6 16,-4-5-17-16,3 0-12 15,-1-3-71-15,3-1 141 16</inkml:trace>
  <inkml:trace contextRef="#ctx0" brushRef="#br0" timeOffset="194022.225">20856 5555 659 0,'0'-5'277'16,"3"1"-65"-16,9-4-335 15,2 0-9-15,5 3 41 16,0 0 46-16,6 6 56 15,1 4 29-15,8 0 40 16,4 4 15-16,5-1-3 16,10 1-19-16,16 0-41 15,9-3-16-15,13-2-15 16,-7 1 0-16,-11-5 0 16,-7 0 2-16,-14-2-3 0,-4-2-18 15,-3-4-213-15,-1-3 168 16</inkml:trace>
  <inkml:trace contextRef="#ctx0" brushRef="#br0" timeOffset="194862.089">22375 4914 1415 0,'13'21'449'0,"-4"14"-574"15,3 11-5-15,-5 18-50 16,-5 2 5-16,-11-3 68 15,-8-3 59-15,4-5 67 16,2-3 22-16,4-1 28 16,2-6 11-16,1-4 4 15,2-4-8-15,0-3-11 16,-2 2-8-16,-2-1-22 0,1 2-11 16,0-8-14-16,0-6-3 15,3-4-6-15,-3-6-1 16,2-4-13-16,1-3-4 15,-1-6 1-15,1 0 0 16,2 0 11-16,-1 0 7 16,1-1 1-16,0 0 1 15,0-19-1-15,8-47-3 16,0 19-1-16,4-2-1 16,0-5-3-16,3-2 0 0,0-2 2 15,-1 0-1-15,2 1 4 16,-2 1 0-16,2 3 0 15,-3-2 0-15,0 6 1 16,-2 4 1-16,2 8 1 16,1 3-1-16,-4 9-1 15,1 4-1-15,1 4-2 16,2 3 0-16,4 3 1 16,0 3 1-16,3 4 5 15,3 4 0-15,-1 1 1 16,2 5-2-16,-1 4-2 15,-1 0-1-15,-3 5-1 16,-3 0 0-16,-2 3 0 16,-2 3 1-16,-5 3 1 15,-2-3 0-15,-4 2 4 16,-3 0 2-16,-10 0 7 0,-2 2 1 16,-14-3-2-16,-4-1-2 15,-9-2-5-15,-7-1-1 16,4 1-2-16,-1-3-1 15,2-6-3-15,1-6-3 16,-5-5-16 0,2-6-7-16,6-3-6 0,9 0-4 15,12-4-49-15,3 2-61 0,15-7-172 16,7-6 192-16</inkml:trace>
  <inkml:trace contextRef="#ctx0" brushRef="#br0" timeOffset="195446.35">23216 4848 1372 0,'12'7'480'16,"2"1"-425"-16,6 6-146 16,-1 4-9-16,-12 4 3 0,-6 5 22 15,-6 8 67-15,-5 3 9 16,1 4 6-16,-1-6 1 16,4-10 2-16,0-3 1 15,4-4 6-15,1-6 4 16,1-2 2-16,0-3-1 15,0-8-9-15,-1 1-4 16,1 0-2-16,0-1-2 16,0 0-3-16,0 0-2 15,0 0-6-15,0 0 0 0,0 0 1 16,0 0 5-16,0 0 16 16,0-1 2-16,0 0 0 15,0 0-3-15,0 0-10 16,2-16-5-1,8-32 1-15,-3 27 0 0,-2-5-1 16,2-1 1-16,-3-4 0 16,2 1 2-16,2 6 1 15,2 3 1-15,6 7 3 16,0 4 0-16,0-1 1 16,4 4 2-16,1 6-1 15,1-1-3-15,9 14-4 16,8 5-3-16,11 18-8 15,14 15-11-15,7 14-34 16,-1 5-33-16,-11 1-185 16,-10-4 180-16</inkml:trace>
  <inkml:trace contextRef="#ctx0" brushRef="#br0" timeOffset="200279.55">20644 6599 113 0,'0'2'28'0</inkml:trace>
  <inkml:trace contextRef="#ctx0" brushRef="#br0" timeOffset="202785.314">20307 6574 60 0,'-1'1'43'0,"1"0"10"16,-1-1-2-16,1-1 7 15,0 1 0-15,0 0 0 16,0 0-2-16,0 0-6 16,0-1-2-16,0 0-7 15,0 1-6-15,0 0-11 16,0 0-3-16,0 0-4 16,0 0 0-16,0 0 4 15,0 0 2-15,0 0 4 16,0 0 1-16,0 0 2 15,0 0 0-15,0 0-7 16,0 0-3-16,0 0-8 16,0 0-5-16,0 0-3 15,0-2-1-15,0 2 2 0,0 0 5 16,0 0 4-16,0 0 0 16,0 0-3-1,0 0-3-15,1-1-5 0,0 0-1 16,1 0 0-16,1-1-1 15,-1-1 1-15,0 0 2 16,2 1 10-16,0-1 4 16,1 1 5-16,1-2 0 15,1 1-7-15,-1 0-4 16,3-1-3-16,-1 1 2 0,1-2 3 16,0 0 4-16,28-10 5 15,-30 11 1-15,-3 3 0 16,3-2-1-16,0 2-7 15,0-2-2-15,2-2-5 16,2-1-2-16,-1 1 0 16,2 0 4-16,-7 0 8 15,2 1 3-15,-3 0 2 16,0 1-2-16,1-2-7 16,0 2-4-16,-1-3-4 15,-1-2-2-15,5 1-3 16,0-1-1-16,1-1 4 15,0 2 3-15,-2 1 5 16,-2 3 1-16,0-2 0 16,2 2-3-16,1 0-5 15,-1-3-1-15,0 6-3 0,-6-1 0 16,1-1 1-16,-2 2 0 16,0 0 4-16,2 0 3 15,1 0 1-15,2 0-1 16,1 0-2-16,1 0-1 15,0 0-3-15,1 1 1 16,-1 1 0-16,0 1 1 16,-3-2 0-16,1-1 0 15,-2 0-1-15,2 1-2 0,-1 1-1 16,1 1-1-16,1 0 1 16,1 2 0-16,0 0 0 15,0 2 0-15,-1-1 1 16,1 0 0-16,0 0 0 15,0-2 0-15,-1 0-2 16,-1-1 0-16,-1 0 0 16,0-1-1-16,-2-1 1 15,0 0 0-15,-1 0 1 16,1 0 1-16,-1-1 2 16,-1 0 3-16,0 0 3 15,0 2 0-15,0-1-1 16,0 0-1-16,0 1 0 15,1 1 0-15,-1 0-2 16,0 0-1-16,0 1-3 16,0 1-1-16,0-2 1 15,0 0 0-15,0 1 1 0,0-1-1 16,0 1 0-16,-1-1 0 16,1 1-2-16,0-1 1 15,-1-1-1-15,1 1-1 16,0-2 1-16,0 0 0 15,0 0 0-15,-2 0 0 16,2 1-1-16,0-1 1 16,0 0-1-16,0 0 0 15,0-1 1-15,0 1-1 0,0-1 0 16,0 1 1-16,0 0-1 16,0 2 1-16,0-1 1 15,0 2 0-15,0-1-1 16,-1 0 0-16,1 1 0 15,0-1 0-15,-1 3 3 16,0 0 0-16,0 1 2 16,0 0-1-16,-1 0 0 15,0 1 0-15,0 0-1 16,0 0 0-16,-1 0-2 16,1-1 0-16,0-1-1 15,-1-1 1-15,0 2 0 16,-2 1 0-16,1 2 0 15,-3 1-1-15,-21 29 0 16,18-28 0-16,-4 0 0 16,0-1-1-16,3 1 1 0,-4-1-1 15,-2 1 2-15,4-2 1 16,-4 2 0-16,2-2 0 16,-2 1-1-16,-5 4-1 15,-3 3-1-15,-3-2 0 16,-4 1 0-16,2-2 0 15,0-2 0-15,2 0 0 16,3-2 0-16,1 1 0 16,4-3 0-16,3-2 0 0,2 0-1 15,1 0-2-15,5-3 1 16,2 0 0-16,3-1 0 16,4-1 1-16,-2 1-1 15,1-3 0-15,1 0 1 16,-1 0 0-16,1 0 0 15,0 0-1-15,0 0 0 16,0 0 0-16,0 0 0 16,0 0 1-16,-1 0 0 15,-1 0 1-15,1 0 0 16,0 0-1-16,1-1 1 16,0 1-1-16,1 0 1 15,0 0 0-15,1 0 0 16,-2 0 0-16,0 0 0 15,0 0 0-15,-2 0 0 16,2 0 0-16,0 0 0 16,0 0 1-16,0 0-1 0,0 0 0 15,0 0 1-15,0 0-1 16,0 0 1 0,0 0-1-16,0 0 1 0,0 0 0 15,0 0 0-15,0 0 0 16,0 0-1-16,0 0 1 15,0 0-1-15,0 0 0 16,0 0 0-16,0 0 0 0,0 0 0 16,0 0 0-16,0 0 0 15,0 0 1-15,-1 0-1 16,0 0 1-16,1 0-1 16,0 0 0-16,0 0 0 15,0 0 0-15,0 0 0 16,0 0 1-16,0 0 0 15,1 0 0-15,-1 0 0 16,0 0-1-16,0 0 0 16,0 0 1-16,0 0-1 15,0 0 0-15,0 0 0 16,0 0 0-16,0 0 1 16,0 0 1-16,0 0 0 15,0 0-1-15,0 0 0 16,1 1 0-16,1 0 0 15,-1 0 0-15,1 0 0 16,-1 0 0-16,0 0-1 0,1 1 2 16,-1-1-2-16,1 0 0 15,0 0 1-15,2 0 0 16,0 0 2-16,3 1 0 16,7-1-2-16,7 0 0 15,32 2 0-15,-27-6-1 16,7 2 0-16,1-3 1 15,8 2-1-15,-1 0-2 16,-1-1-1-16,3 2-1 0,0 1 0 16,1 0 1-16,0 2 2 15,-5 1 1-15,-9-2 0 16,-4 0 0-16,-12 0-14 16,-6-1-15-16,-7 1-47 15,-1 1-49-15,-1-2-108 16,0-2-136-16,0-2 234 15</inkml:trace>
  <inkml:trace contextRef="#ctx0" brushRef="#br0" timeOffset="203745.505">21630 6409 1059 0,'-2'0'313'15,"13"7"-429"-15,0 2 3 0,1 9-1 16,-1 2 34-16,-9 1 86 16,-2-1 39-16,-1 4 55 15,1-3 13-15,0 3-12 16,1-3-15-16,4-1-37 16,1 3-11-16,2-2 0 15,0 1 2-15,-1 2-1 16,-1 1-4-16,-3 3-16 15,-2 7-5-15,-4 3-9 16,-2 1-2-16,-5 0-1 16,-4-1-2-16,-1 5 0 15,-2 0 0-15,3 4-2 16,0-7 1-16,5-9 0 16,0-10 0-16,3-12 1 15,3-4 0-15,0-5 1 16,4 0-1-16,-1 0 3 15,-1 0 1-15,1 0 4 16,0 0 1-16,0-1-2 0,0-2-2 16,0-3-5-16,0-4-2 15,5-28-2-15,8-35 2 16,0 25-1-16,3 0 0 16,5 0-1-16,-1 2 0 15,-2-6 2-15,-1-1 0 16,-2 1 1-16,-1-2 1 15,5 5 0-15,-2 4 0 0,3 11-3 16,-1 7 1-16,-2 10 0 16,0 5 1-16,-2 3 6 15,-4 2 3-15,-1 1-1 16,0 4 1-16,-1 0-7 16,4 2-2-16,3 7-7 15,2 0-4-15,5 4-9 16,-1 1-4-16,0 3 2 15,-1 3 4-15,-5-1 12 16,-1 1 4-16,-6-3 12 16,0-2 4-16,-7 1 1 15,-2 0-1-15,-7 8-15 16,-12 1-9-16,-6 3-9 16,-9-1 2-16,-13-4 9 15,1-5 8-15,-4-3 5 16,-3-3 1-16,7-2-3 0,-2-3-2 15,4-4 2-15,6 0 1 16,0-5 0-16,2-3 0 16,6-2-6-16,1-2-4 15,8 2-32-15,3 6-30 16,7-2-69-16,5 2-66 16,6-3 126-16</inkml:trace>
  <inkml:trace contextRef="#ctx0" brushRef="#br0" timeOffset="204489.712">22410 6381 1381 0,'6'4'416'15,"0"3"-504"-15,3 2-74 16,-1 7-6-16,-7 0 35 16,-2 1 37-16,-2-1 85 15,1-4 11-15,-3-3 6 16,3-4 3-16,-1-3 4 0,0 2 5 15,3-3 11-15,0 0 2 16,1 2-6-16,2 3-7 16,-1 2-14-16,0 14-4 15,1 33-3-15,-7-28-1 16,0 2-1-16,0-7-1 16,3-2-4-16,-4-1-7 15,3-4-13-15,0-1-7 16,-1-7-1-16,3-2 6 0,-2-2 18 15,2-3 14-15,0 0 33 16,0-1 10-16,0-1 8 16,0 2-5-16,0 0-24 15,0 0-11-15,0-1-12 16,0-2-6-16,0-3-3 16,0-3 1-16,2-15 4 15,9-35 3-15,-5 20 5 16,2-4 0-16,-3 0 0 15,4 1-1-15,4 0-4 16,1-1-1-16,3 0 1 16,0 2 0-16,2 7 1 15,3 0-2-15,4 3 0 16,2 1 2-16,-2 5 4 16,-1 4 4-16,2 12 1 15,-1 2-1-15,4 10-4 16,2 7-1-16,3 10 3 0,0 7 4 15,-4 6 10-15,-4 0 9 16,-7-2 2-16,-4 1-4 16,-9-3-14-16,-2 2-13 15,-4-3-45-15,-1-4-34 16,-7-8-198-16,0-5 183 16</inkml:trace>
  <inkml:trace contextRef="#ctx0" brushRef="#br0" timeOffset="205409.719">20137 7881 343 0,'5'29'86'15</inkml:trace>
  <inkml:trace contextRef="#ctx0" brushRef="#br0" timeOffset="206711.857">20140 7935 405 0,'-1'7'223'0,"-1"-2"-60"0,2-1-33 15,0 0-66 1,0-2-25-16,-1-1-23 0,1 0-6 15,0 1-7-15,1-2 0 16,1-2 1-16,-1 1 4 16,0 0 7-16,0-1 2 15,0-1 0-15,0 2 1 16,1-1 5-16,0 0-1 16,0-1 0-16,0 1-3 0,2 0-6 15,-1 1 1-15,2-2 5 16,1 1 5-16,0 0 5 15,-1 1 4-15,0-2 3 16,-2 2-1-16,1 0-8 16,-1 0-6-16,2 0-12 15,1-2-3-15,1 1-3 16,1 0-1-16,1-2 1 16,1 1 3-16,33-12 2 15,-29 11 0-15,1-1 2 16,1 0-2-16,0-1-3 15,1 3 0-15,2 0-4 16,-1 1 1-16,2 1-1 16,-2 1 1-16,-2 0 0 15,1 0 1-15,-1 2 3 16,-3-2 0-16,2 0 0 16,-2 1-1-16,-6-1-2 0,7 5 0 15,-9-3 0-15,0 2 0 16,-1-2 0-16,-3 0 0 15,0-2 0-15,0 2-1 16,2 0 0-16,-1 1 0 16,-1 2-1-16,0 1 1 15,0 2 0-15,-1 1 0 16,0 8 0-16,-3 28 1 16,-6-25 0-16,3 2 0 0,-5-1 0 15,0-1-1-15,-1-4 1 16,-3-3 0-16,0 1 1 15,0 1 0-15,-2-1 0 16,1 1-1-16,-1 1-1 16,1-3-1-16,-4-1 1 15,2 0 1-15,-2-3 2 16,-1-1 1-16,2-2-2 16,-2 0-2-16,2-5-1 15,3 1-1-15,6-1-1 16,1-1 0-16,6-1 0 15,3 1 0-15,0 0 1 16,0 0 0-16,0 0 0 16,0 0 1-16,0 0-1 15,1 0-1-15,3 0 1 16,3 0 0-16,8 0 2 16,38-2-1-16,-25-1 0 0,-2 1-1 15,1-1 2-15,-1-2-1 16,-1 3 1-16,2-1-1 15,-3 3 0-15,-3-1 0 16,-4-1-1-16,-4 2 0 16,-3 1 0-16,4 0 0 15,-4 4 0-15,1 0-1 16,-2-2-1-16,-1 4 0 0,3 0 1 16,-2 0 0-16,-1 0 0 15,0-2-1-15,-2 5-1 16,-1-2-1-16,1 4-1 15,-2-2 0-15,-2 0 1 16,-1 0 0-16,0 4 1 16,0 4 1-16,-2 2 1 15,0 4 1-15,-2 1-1 16,-1 1 1-16,-4 1 0 16,4-2 0-16,-8-3 0 15,4 0 0-15,4-1 0 16,-2-1 0-16,4 1 4 15,-3 0 3-15,1-1 4 16,-4-4 4-16,-1 2 3 16,-3-1-1-16,-5-2 3 15,0 2-2-15,-7-4-5 0,-5-2-3 16,-9-1-5-16,-2-3 0 16,-8-1 4-16,0 1-2 15,0-3-6-15,3 0-8 16,11-7-18-16,3 1-4 15,10-4-21-15,3-1-7 16,4 1-34-16,7-5-25 16,7-6-86-16,6-3-55 15,12-10 161-15</inkml:trace>
  <inkml:trace contextRef="#ctx0" brushRef="#br0" timeOffset="207550.947">21162 8394 967 0,'-2'-2'469'15,"4"4"-43"-15,5 7-485 16,7 10-37-16,-1 11-37 16,-4 1-7-16,-7 5 48 0,-2-2 27 15,-1-2 55 1,0 1 30-16,0-9 37 0,0-1 13 16,0-5 11-16,-2-5-5 15,1 0-18-15,0-1-13 16,-6 0-24-16,-3 5-9 15,0 3-19-15,-3 2-11 16,1 1-20-16,2-1-6 16,-2-3 1-16,3-5 7 15,5-5 19-15,0-3 6 0,7-4 11 16,-2-2 1-16,0 0 21 16,0 0 5-16,0-1 8 15,0 0 3-15,-2-3-18 16,2-5-6-16,5-20-10 15,8-38-4-15,3 16 1 16,0-8 1-16,6-8 5 16,6-4 7-16,1-2 8 15,6 6 2-15,4 5-3 16,4 3-5-16,2 2-8 16,3 4-3-16,-5 6 0 15,-3 7 0-15,-5 16 2 16,-6 1-1-16,-2 9-1 15,0 4-3-15,-3 8-6 16,0 4-3-16,-4 7-9 16,-3 6-3-16,-2 6-3 15,-2-1 2-15,-5 2 10 0,-2-1 7 16,-4 2 11-16,-3 5 5 16,-5 3 4-16,-4-1-3 15,-9 1-4-15,-4-1-6 16,-4-2-6-16,-3-2-2 15,-3 1-1-15,1 0 0 16,0-1 4-16,1-4 2 16,-2-4 4-16,1-5 1 0,1-5 2 15,-4 0 0-15,3-2-2 16,-3-2-3-16,-4-4-18 16,-1-1-10-16,-2-5-20 15,3-2-9-15,10-1-26 16,8-1-33-16,9-3-106 15,5-6-80-15,12-5 182 16</inkml:trace>
  <inkml:trace contextRef="#ctx0" brushRef="#br0" timeOffset="208271.636">22184 8095 1321 0,'1'7'434'16,"7"6"-514"-16,0 10-32 15,-2 12-68-15,-7 6-7 16,-11 0 61-16,-2-3 59 16,3-11 117-16,0 0 28 15,7-5 32-15,-2-2 9 0,3 2-19 16,-1-1-11-16,-3 3-20 16,0-1-12-16,-3 2-31 15,-4 0-10-15,4 0-11 16,-4 1-2-16,2-1-1 15,7-1-2-15,-3-5 1 16,4-3 0-16,3-7 0 16,-1-4 0-16,0-4 1 15,2 0 2-15,0-1 6 16,-1-1 11-16,1 0 22 16,0 1 2-16,0 0 4 15,0-2-8-15,0-2-22 16,1-6-5-16,8-29-10 15,9-30-2-15,-6 25-1 16,0 2 2-16,2-4 2 16,2 1 2-16,4 7 2 15,1 2 0-15,2 3-1 0,1 0-2 16,0-1-2-16,0 0-2 16,-2 7 0-16,0 3-1 15,-5 12 3-15,-1 4-1 16,1 5-2-16,1 2-1 15,4 4-7-15,3 5 0 16,-3 7 1-16,-1 3 3 0,-6 5 4 16,-5 1 1-1,0 1 0-15,-4 0-1 0,-2-1-8 16,-3-2-12-16,-1 1-34 16,-3-4-31-16,-8 2-70 15,0 1-68-15,-11-5 140 16</inkml:trace>
  <inkml:trace contextRef="#ctx0" brushRef="#br0" timeOffset="211189.576">20924 9938 762 0,'1'0'275'0,"0"0"-244"0,-1 0-5 16,0 0-22-16,0 0-4 15,0 0 2-15,0 0 0 16,0 0 11-16,0 0 9 16,0 0 16-16,-1 0 8 15,1 0 8-15,0 0 3 16,0 0 8-16,0 0 0 16,0 0-9-16,0 0-7 15,0-1-19-15,0 1-8 16,0 0-11-16,0 0-2 0,0 0-6 15,0 0 0-15,0 0-1 16,0 0-1-16,0 0 1 16,0 0-1-16,0 0 2 15,0 0 1-15,0 0-1 16,0 0-1-16,0 0-2 16,0 0 0-16,0 0 0 15,-1 0 2-15,-3 16 5 16,-10 36 1-16,2-28 2 15,-3 0-2-15,-1 1-3 16,1 0 0-16,-1-4-3 16,2-2 3-16,0-1 7 15,3-4 4-15,3-2 5 16,1 0 0-16,5-1-6 16,0-3-3-16,3 3-5 15,4 2-1-15,5 3 3 0,7 5 2 16,13-1 8-1,6-3 2-15,15-1 0 0,4-2-2 16,-1-3-6-16,3-3-3 16,-3-1-1-16,-1 0-3 15,3-1-4-15,-1 1-2 16,-8-1-15-16,-7-3-10 16,-9-1-21-16,-5-2-10 15,-14 0-16-15,0-1-12 0,-6-4-49 16,-2-4-26-16,0-8-67 15,-1-4-32-15,-5-5-41 16,-1-4 172-16</inkml:trace>
  <inkml:trace contextRef="#ctx0" brushRef="#br0" timeOffset="211598.711">21251 9797 1301 0,'-1'0'434'0,"1"7"-446"16,-2 6-9-16,-2 11-6 0,-2 5 7 15,0 6 19-15,-1 5 1 16,1 8 1-16,4 2 0 15,0-2 2-15,2-3 5 16,2-6 9-16,0 0 4 16,-1-4 7-16,0 1-2 15,-1-3-5-15,1-3-4 16,-2 1-7-16,-2 3-3 16,-2 0-6-16,1 5-2 15,-1-2-10-15,1-3-4 0,2-10-11 16,0-7-5-16,2-6-21 15,0-3-10-15,0-6-33 16,3 2-18-16,2-4-7 16,-5 0-3-16,0-2-18 15,3 1-42-15,19-9 121 16</inkml:trace>
  <inkml:trace contextRef="#ctx0" brushRef="#br0" timeOffset="212303.708">21943 9999 963 0,'10'14'455'0,"-7"3"-60"15,3 19-415-15,1 2-14 16,-5 10-13-16,-2 1-6 16,-7-1 21-16,-1 6 8 15,-4-3 15-15,1 0 7 16,-3-2 3-16,-1-2 1 16,1-3 3-16,0-5 2 0,1-5 3 15,0-4 0-15,-2-4-4 16,-3 1-3-16,-1-5-7 15,1-5-8-15,3-4-39 16,5-5-32-16,7-7-69 16,-2 2-8-16,5-1 41 15,0-2 41-15,0 0 109 16,0-2 30-16,0 1 21 16,1-13 0-16,3-17-28 15,9-40-12-15,-1 25-24 16,3-14-7-16,2-10-11 15,0-8-1-15,2-4-1 16,-1 13 1-16,2 7 6 16,3 5 5-16,5 2 1 15,-1 3-1-15,6 8-3 16,-5 5-3-16,-1 17 3 16,2 5 1-16,2 9-1 0,0 5-1 15,0 5-1-15,-1 5 1 16,-7 5 1-16,-1 5 0 15,-5 9-4-15,-5 4-3 16,-9 8 0-16,-5 1 0 16,-12-4 13-16,-5-3 9 15,-12-2 19-15,-2-3 5 16,-8-2-9-16,-2-2-6 16,-2-3-28-16,-3-1-16 0,-3-6-38 15,-2-3-21-15,-1-6-32 16,4-3-9-16,12-1-28 15,7-1-48-15,13-7 128 16</inkml:trace>
  <inkml:trace contextRef="#ctx0" brushRef="#br0" timeOffset="212963.715">22629 9933 1239 0,'4'20'409'15,"10"18"-453"-15,-2 8-24 16,-9 5-47-16,-6-1-14 16,-9-4 22-16,-2-1 35 15,-2-3 58-15,6-4 31 16,0-12 43-16,1-4 14 0,3-5 15 16,-2-4-7-16,3 0-17 15,-3-1-8-15,1-1-23 16,-1-2-8-16,-4-3-29 15,0-1-16-15,-2-3-36 16,-2-1-14-16,2-1-7 16,1-1 6-16,5 0 33 15,5-3 23-15,3 3 36 16,0-2 23-16,0 2 30 16,-2-1 2-16,2-8-1 15,3-11-14-15,13-36-28 16,-3 23-11-16,3-8-22 15,6-8-8-15,10-3-4 16,6-1 4-16,8 4 20 16,-3 4 15-16,-2 9 19 15,-3 7 2-15,0 11-7 0,2 1-11 16,-1 7-23 0,2 4-8-16,1 6-14 0,2 3-6 15,4 12 2-15,2 6 2 16,3 12 10-16,-2 8 4 15,-7 5-1-15,-5-1-7 16,-11-4-29-16,-7-3-20 16,-12-2-88-16,-10 0-84 15,-20 9 147-15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23:52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6885 18002 175 0,'-1'4'77'15,"1"-3"-9"-15,-1 0-51 0,1-1 17 16,-1 0 37-16,0 0 16 15,0 0 5-15,-1 0-9 16,1 0-21-16,0-1-11 16,0 0-8-16,0-1 4 15,-3 1 11-15,0-1 3 16,-2-3-5-16,-2 0-5 16,3 1-11-16,-4 1-1 0,-1-2 1 15,5-1 1-15,2 4 5 16,-1 0 0-16,3-1 1 15,0 2-2-15,0-1-1 16,-2 1-2-16,2 0-6 16,-1-3-2-16,0 1-6 15,-1-1-3-15,1 1 2 16,0-1 2-16,0 2 6 16,1 0 0-16,0-1 0 15,0 1-3-15,0 1-6 16,0-1-1-16,0-1-5 15,-1 2-2-15,1 0-1 16,0 0-1-16,0 0-3 16,0-1 0-16,1 0 0 15,0-2-1-15,0-4-2 16,1 1-2-16,0-4-6 16,3 1-1-16,17-29-1 15,-6 26-2-15,3 3-1 0,-2 0 0 16,-1 0-1-16,0 2 1 15,3 2 0-15,1-3 1 16,2 4 0-16,-1-2 0 16,3-2-1-16,0 3-1 15,-1 3-1-15,0-1-3 16,-1 4-2-16,-1 2-4 16,-2-2-2-16,-1 2-1 0,-3 0 0 15,-5 2 3-15,2 1 5 16,-8-3 3-16,-2 1 3 15,3-1 1-15,-4-2 0 16,0 0-1-16,0 0-1 16,0 0 0-16,2 18-1 15,3 30 0-15,-8-23 1 16,0-3 1-16,-12-1 0 16,8 2 2-16,-4-7 2 15,5 3 1-15,1-3 1 16,-2-2-1-16,-2 2-2 15,-3 2-1-15,-3-2-1 16,2 9-1-16,-2-2 2 16,-3-5 1-16,6 3 0 15,-4-8 3-15,-1-1-2 16,-1 2 0-16,-2 5-1 16,0 1 0-16,1 2 0 15,1 4 0-15,0-2 0 0,5-1 0 16,0-4 0-16,4-4 0 15,4-5 1-15,3-6 1 16,-1 11 0-16,2-1 0 16,1 3 2-16,0-4-2 15,3-20 0-15,0 1-1 16,4-1-1-16,-1 7 0 16,6 7 3-16,-1 1 0 0,3 2 4 15,2 0 2-15,3-1 3 16,6 1 2-16,2-1-1 15,7 0-1-15,5-1-4 16,1 0-3-16,2-2-3 16,-2 2-2-16,4 1-4 15,-1 0-8-15,4 1-35 16,4-8-42-16,2-2-195 16,2-8 187-16</inkml:trace>
  <inkml:trace contextRef="#ctx0" brushRef="#br0" timeOffset="1797.192">12514 18162 552 0,'0'0'293'0,"-5"0"-78"15,5-1-104-15,0 1-102 16,-1 0 13-16,1 0 43 16,0 0 18-16,0 0 24 15,0 0-7-15,0 0-25 0,0 0-10 16,0 0-14-16,-1 0-3 16,1 0-8-16,-1 0-5 15,1-1-9-15,0 1-4 16,0 0-7-16,0 0-3 15,0 0-6-15,0 0-3 16,0 0-1-16,0 0-2 16,0 0 0-16,0-1 0 15,5 0 0-15,6-2 0 16,-2 1 0-16,1 0 1 0,31-4 0 16,-34 7 0-16,2-1 0 15,-1-1 0-15,2 0 0 16,1-1 0-16,2 2-1 15,1-2 1-15,0 2-1 16,2 0-1-16,4 2-1 16,1 1 0-16,2 3 1 15,0 0-1-15,-3-1 2 16,-1 1-1-16,-3 0 0 16,1 2 0-16,-3 0 0 15,0 2 0-15,-5 3 1 16,-2-1 0-16,-2-3 1 15,0 0 2-15,-1-1 0 16,-3-1 0-16,-1-2-1 16,1-2-1-16,2-1-2 15,-5-2 0-15,2 0-2 0,-1 11-3 16,-1 16 2-16,-8 25 1 16,-2-26 3-16,-2-2 0 15,-4-3 0-15,6 5 0 16,-3-4 0-16,1 2 0 15,2-3 0-15,-3 0 0 16,-5-1 1-16,2-3 1 16,-2-1 0-16,-3-4 0 15,7-2 3-15,0-2 0 0,3 0 3 16,2 1-1-16,-1-3 0 16,-3 1-1-16,1 3-1 15,0-6 0-15,2 9 2 16,2-7 1-16,2-1 2 15,5 3 0-15,2-6 0 16,-3 0 0-16,4-3-2 16,-1 1 1-16,0 0 5 15,1-1 7-15,0 1 4 16,0 0 0-16,0 0-5 16,0 0-5-16,0 0-6 15,0 0-2-15,0 0-4 16,0 0-1-16,0 0-1 15,0 0 1-15,0 0-1 16,0 0 1-16,0 0-2 16,0 0 0-16,0 0-1 15,10 5 0-15,1 1 1 0,29 18 1 16,-27-17 0-16,4-2-1 16,3 3 0-16,4-2 0 15,4 0 1-15,-3 3 1 16,8-3 0-16,0 3 0 15,0-4 2-15,4-4 1 16,-7 1 0-16,1 1 0 16,0 0-3-16,-2 1 0 15,2-1 0-15,0-2-1 0,-2-1-2 16,0 1-1-16,-6 0-5 16,-3 2-3-16,-7-1-10 15,-2-2-10-15,-5 0-27 16,-3 0-26-16,-3 0-115 15,0 0-128-15,-1-1 206 16</inkml:trace>
  <inkml:trace contextRef="#ctx0" brushRef="#br0" timeOffset="4159.87">14041 15824 117 0,'-19'-29'88'16,"17"29"15"-16,1 0 1 0,0 0 5 16,0 0 9-16,1-1-6 15,0 1-35-15,0 0-18 16,0 0-17-16,0 0-1 16,0 0 14-16,0 0 9 15,-1-1 19-15,1 0 3 16,-1 1-6-16,1 0-4 0,0 0-10 15,0 0-3-15,0 0-7 16,0 0-6-16,0 0-13 16,0 0-6-16,0 0-9 15,0 0-5-15,0 0-5 16,7 8-2-16,18 15 4 16,28 35-1-16,-28-27-1 15,1 7-1-15,4 8-8 16,2-3-1-16,-2-4-1 15,-4-3-1-15,-1-2 0 16,-6 0 0-16,1-2-1 16,-3-1-1-16,-3-7-6 15,-1-2-4-15,-4-1-16 16,4 3-7-16,-3 4-14 16,0 1-9-16,-3 2-17 15,-2-6-12-15,-5-8-42 16,2-3-34-16,0-9-121 15,-3-5 176-15</inkml:trace>
  <inkml:trace contextRef="#ctx0" brushRef="#br0" timeOffset="4621.669">14334 15649 1041 0,'1'1'396'0,"-1"0"-300"16,2 0-83-16,-3-1-34 15,0 0 2-15,1 0 17 16,0 0 7-16,0 0 0 15,0 0-2-15,-1 0-1 16,0 0-1-16,0 0 6 16,-3 5 2-16,-5 9 4 15,-31 33 3-15,28-21-4 16,-3 2-2-16,-2 7-5 16,-5 3-3-16,0 14-1 15,0 2-1-15,1 6 0 16,3-1-1-16,-2-7-1 0,3 2 0 15,1-5-2-15,1-4-1 16,3-2-5-16,0-6-3 16,2-1-7-16,1-2-2 15,3-11-15-15,3-3-21 16,2-12-76-16,1-2-53 16,0-5 112-16</inkml:trace>
  <inkml:trace contextRef="#ctx0" brushRef="#br0" timeOffset="5173.577">14636 16016 1087 0,'0'0'359'16,"1"1"-318"-16,1 1-144 16,-2-2-4-16,0 0 46 15,0 0 30-15,6 17 40 16,6 31 4-16,-12-23-5 0,1-3 3 15,-1 6 8-15,-1 0 8 16,-2-7 11-16,1 6 2 16,-2-9-1-16,-2 1-4 15,-1-4-7-15,-1-4-4 16,1-1-8-16,0-1-4 16,3-1-8-16,1-3-2 15,2 0-7-15,1-3-6 0,0 2-8 16,0-4-3-16,0 0 6 15,4 10 9-15,-1 7 13 16,41 27 6-16,-28-35 5 16,3 2-3-16,3-1 1 15,0-2 0-15,1-1 0 16,-2-2-3-16,-3-3-11 16,1-2-10-16,-4 0-39 15,-1 0-21-15,-2-4-45 16,-2-1-26-16,-1-8-51 15,-2-2-53-15,1-9 156 16</inkml:trace>
  <inkml:trace contextRef="#ctx0" brushRef="#br0" timeOffset="5723.104">14495 16147 819 0,'0'4'373'0,"4"-4"-184"16,2 0-119-16,-6 0-94 15,0 0 3-15,0 0 21 16,0-2 8-16,0 2 2 16,0 0-2-16,9 0 3 15,0 2-2-15,0-1 5 16,-1 0 6-16,3 1 9 16,1 0 4-16,31 4 1 0,-28-7-3 15,2-1-12-15,2 2-3 16,3-1-9-16,0-3-4 15,-1 2-14-15,-2-2-11 16,3 4-23-16,-4 0-13 16,0 3-47-16,1-2-46 15,-5-1-163-15,1-4 197 16</inkml:trace>
  <inkml:trace contextRef="#ctx0" brushRef="#br0" timeOffset="6373.365">15350 16259 287 0,'0'0'142'0,"-2"-1"-19"16,0 1-20-16,2 0 18 15,0 0 9-15,0 0-8 16,0 0-18-16,0 0-40 16,0 0-10-16,0 0-4 15,0 2 2-15,2 5-3 16,1 0-7-16,0 4-16 15,2 4-4-15,14 35-4 16,-17-26-1-16,-2 10-8 16,-8-1-11-16,-3 3-18 15,5-3-8-15,-6-7-20 16,0-5-17-16,3-4-84 0,-5-5-53 16,7-4 122-16</inkml:trace>
  <inkml:trace contextRef="#ctx0" brushRef="#br0" timeOffset="7357.731">15639 15895 1154 0,'5'2'409'0,"3"-2"-372"16,0 0-54-16,-2-4-22 15,-1 4 12-15,-5 0 34 16,0-3 5-16,-1 3-3 15,1 0-3-15,-1 0-6 16,0 0-7-16,1 0 2 16,0 13 2-16,0 2 8 15,1 26 3-15,0-29 2 16,1 2-2-16,3 4-6 16,2 3 1-16,2-4-1 0,-1-3-4 15,7-5-21-15,3 1-8 16,6-1-5-16,0-1 5 15,-1-6 17-15,4-1 8 16,-3-1 2-16,6-1 3 16,2-4 7-16,-3 0 4 15,1-5 6-15,-3-2 0 0,-1-8-5 16,0-3-3-16,-1-7-3 16,-6 1 1-16,-3 0 5 15,-4 2 4-15,-4 6 3 16,-4 1-2-16,-4 2-6 15,0-1-4-15,-4-1-6 16,2 0-1-16,-1 9 1 16,2 4 2-16,1 7 11 15,0 0 5-15,0 0 4 16,0 0 1-16,0 0-5 16,0 0-2-16,0 0 0 15,0 0-1-15,0 0-1 16,0 0-1-16,0 0-4 15,0 0-3-15,0 9-2 16,0 15-1-16,1 28-1 16,0-30 1-16,2 2-7 15,-1 7-2-15,-1 6-3 16,4 5-1-16,-2-2 0 0,1-3-4 16,0 5-10-16,0-2-4 15,-2 3 2-15,0 4 5 16,1-2 10-16,-2 5 7 15,0 1 5-15,1-5 1 16,2-6 0-16,-2-10 0 16,0-10-1-16,-2 0-1 15,-3-7 0-15,3 6-1 0,-5-5 0 16,1-3-2 0,-2 4-7-16,-3-2-1 0,-4 1-3 15,-2 2 2-15,-2-3 8 16,-3-2 3-16,1-3 2 15,-5-1 1-15,-4-3 0 16,-6-3-1-16,-3-4-9 16,0 1-16-16,2-6-67 15,4-1-52-15,-1-7-186 16,11-2 204-16</inkml:trace>
  <inkml:trace contextRef="#ctx0" brushRef="#br0" timeOffset="7958.127">16602 16070 827 0,'9'15'435'0,"-8"-13"-68"16,-1-2-378-16,1 4-92 15,-1-6 23-15,-1 2 76 16,1 0 30-16,0-1 14 15,0 0-6-15,0 0-11 16,0 1 1-16,0 0 0 16,0-1-1-16,0 1-5 15,0 0-3-15,0 0-4 16,0 0-1-16,0 0-5 16,0 1-3-16,0 27-1 15,-3 40 0-15,-7-27 0 16,1 2 0-16,-1 8-2 15,-1-5-1-15,4 1 0 16,2 0 1-16,2-11 2 16,3-6 0-16,0-12 2 0,3-3 3 15,-1-7 11-15,1 0 6 16,1-1 11-16,2 1-1 16,3 2-12-16,4-3-7 15,5 3-13-15,3-7-4 16,5-3-5-16,7 4 0 15,1-5-7-15,3 1-7 16,3-1-31-16,1-6-20 16,1 1-85-16,-1-7-73 15,-4-2 147-15</inkml:trace>
  <inkml:trace contextRef="#ctx0" brushRef="#br0" timeOffset="8625.34">16240 16341 918 0,'4'4'341'16,"-3"-4"-210"-16,-3 4-188 15,1-4-26-15,0 0 50 16,0 0 35-16,-1 0 20 15,1 0-1-15,0 0-9 16,0 0 9-16,0 0 27 16,0 0 19-16,0 0 32 15,-1 0 1-15,1 0-16 16,0 0-13-16,0 0-23 16,0 0-10-16,1 0-17 15,0 0-5-15,9 6-10 16,15 4-4-16,41 8-3 15,-23-13 0-15,10 2-2 16,11 1-1-16,3-2-9 0,-1 1-6 16,-7-2-30-16,-13-1-33 15,-11-6-170-15,-2-5 167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12:27.3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5306 14471 456 0,'2'0'200'16,"2"0"-76"-16,-4 1-139 16,-2-1-41-16,1 0-18 15,0 0 3-15,-12 6 33 16,1 3 31-16,-30 29 26 16,30-30 5-16,-1-1-1 15,0 1-3-15,1-4-9 0,0-1-3 16,4-2 9-16,2-1 10 15,3 0 13-15,0 1 2 16,3-1-17-16,0 0-16 16,0 0-26-16,0 0-13 15,0 0-14-15,0 0 0 16,0 0 16-16,0 0 16 16,0 0 20-16,0 0 6 15,0 0 0-15,0 0-2 0,0 0 5 16,0 0 2-16,0 0 6 15,0 0 2-15,0 0 2 16,12 3 2-16,-2-2-4 16,2 1-5-16,28 27-9 15,-27-27-3-15,0-1-6 16,0 0-2-16,1 3 0 16,1-2 0-16,1 3 0 15,2-3 0-15,-2 4 9 16,-1-1 6-16,2-2 11 15,-1 2 5-15,2-3 0 16,-4-1-5-16,1 0-10 16,0 2-5-16,0 0-7 15,0-1-2-15,2 3 0 16,-1-2-1-16,1 1 0 16,0 0-1-16,1 3 1 0,-1 0-1 15,1 1 2-15,1-2 0 16,4-1 2-16,-1-1 1 15,-1 0 2-15,-4-1 0 16,-5 0 3-16,3-1-2 16,-4 0 0-16,3-2 0 15,-2-1 1-15,1 0 1 16,3 1 1-16,-2-1-2 16,6 2-3-16,-3-1 1 0,1-4 7 15,4 4 2-15,1-3 2 16,6 1-1-1,0-2-9-15,-1 0-2 0,0-1-1 16,-3-1-1-16,0 3 3 16,0 3 0-16,1 0 1 15,-3 3 1-15,1 1-4 16,-3-3-1-16,1-1-3 16,-2 2 0-16,0-3-1 15,3-1 0-15,-1 4 0 16,0-4 0-16,-1 2 5 15,-1-2 3-15,3 0 2 16,3 2 1-16,-1-1-3 16,2 1-4-16,-1 1-4 15,1 1 0-15,2 1-1 16,-4-3 0-16,3-1 0 16,-2-3 0-16,-1 1 1 0,1 2-1 15,-4-1 2-15,1 0 6 16,-2-3 7-16,0 3 2 15,5 2-1-15,-1 0-5 16,4 4-6-16,1-2-2 16,3-2-2-16,2 0 0 15,1 0-1-15,1 1 0 16,1-1 0-16,-4 1 2 16,1 2-1-16,-2-3 2 0,-5 0 0 15,4 0 0-15,-1-2 2 16,0 2 0-16,5-2 3 15,-2 0 3-15,-3-3 1 16,2 1 2-16,-2 0 0 16,2 2-3-16,-3 0-2 15,0-1-3-15,-2 1-4 16,1-2-1-16,-2 3 0 16,-2 0-1-16,-1-1 0 15,2 1 0-15,1 0 1 16,0-2-1-16,2 3 1 15,-3 0-1-15,2-1 0 16,-2 1 0-16,4-2 0 16,1 2 0-16,-1-3 1 15,0 0-1-15,-1 4-1 16,-2-1 2-16,-2 0-2 0,-1-1 1 16,-3 0 1-16,1 1-1 15,-1 0 4-15,1 2 1 16,1-2 3-1,1-2 1-15,2 2 2 0,2 0 0 16,-3 4 0-16,1-1 1 16,-4 0-3-16,-3-3-1 15,2 0-4-15,0 3-2 16,0-2-2-16,-1 1 0 0,-2 1-1 16,-2 1 1-1,-5-3-1-15,2 4 0 0,-4-1 1 16,-1-1-1-16,0-2 0 15,0 2 0-15,-1-2 0 16,-3-1-1-16,-1 1-2 16,-3-1-3-16,0 0-35 15,0 0-35-15,0 0 47 16</inkml:trace>
  <inkml:trace contextRef="#ctx0" brushRef="#br0" timeOffset="1982.24">5056 16621 600 0,'0'0'219'0,"0"1"-181"15,1-1-37-15,-1 0-15 16,0 0-1-16,0 0 6 15,-1 0 9-15,1 0 20 16,0 0 19-16,0 0 35 16,0 0 9-16,0 0 8 15,0 0-6-15,-1 0-16 16,-1 0-3-16,1-1-14 16,0 1-5-16,0 0-16 15,0 0-6-15,0 0-12 16,-1 0-5-16,2-1-8 15,0 0-4-15,0 1-7 16,0-2-2-16,0 2-5 16,0 0 2-16,0 0 6 15,0 0 5-15,21-1 7 16,37-3 3-16,-20 4-2 0,-2-4-2 16,-5-4 0-16,1 5 0 15,-8-8 2-15,2 7 1 16,0 0 1-16,1-2-1 15,1 2-1-15,1-1-1 16,6-1-2-16,-2 2 0 16,5-1 1-16,0 1-1 0,2 0 1 15,1 1-1 1,-1-1 0-16,-3 1 1 0,1-1 1 16,-3 2-1-16,4 0 0 15,3 1 0-15,4-1 0 16,1-1 1-16,3 1 0 15,-1-2 3-15,-2 0 1 16,2 1 0-16,-9 1 1 16,-4 0-1-16,-4-1 6 15,2 2 3-15,0 0 5 16,2 0 3-16,1 1 1 16,-3 0 0-16,5-2-3 15,0 2-4-15,2-2-9 16,0 0-1-16,-5 1-2 15,4-1-1-15,-9 2 2 16,0 0 0-16,1 0 4 0,-2 0 2 16,4-3 3-16,-1 3 0 15,2 0-2-15,-1-1-2 16,-2 1-1-16,-2 1-2 16,-1-1 1-16,0 2 1 15,-4-2 0-15,1 0 2 16,-3 0-3-16,2 2 0 15,-5 0-4-15,2-1-2 16,2 0 0-16,-6 1-1 0,7 0 1 16,-2-1-1-1,-1 4-1-15,1-3 0 16,0-1-1-16,1 3 1 0,0-2 0 16,0 0 0-16,2 1 0 15,-4-1-1-15,-2 0 1 16,2 2 0-16,-3-2 0 15,0 0 1-15,6 2 0 16,-4-3 0 0,6 3 0-16,-4-1 0 0,1 0-1 15,2 1-1-15,-2-1 1 16,7-1-1-16,2 3 0 16,3 1 0-16,3-5 1 15,3 4-1-15,-6-4 0 16,-1 0 1-16,-4 0 3 15,-2 1 1-15,0 1 5 16,-1-2 1-16,-3 0-1 16,2 1-2-16,0 2-4 0,6 0-2 15,1-3 0-15,1 2-1 16,-3-1 0-16,-7 2 0 16,-3 0 0-16,-2 3-1 15,-4-1 1-15,-3-4 0 16,-4 0-1-16,-2 0-1 15,-4-2-4-15,3 2-4 16,-4-2-39-16,-2 0-36 16,0 0-349-16,13 1 297 0</inkml:trace>
  <inkml:trace contextRef="#ctx0" brushRef="#br0" timeOffset="19419.916">13152 14263 234 0,'0'0'110'0,"0"0"-43"16,0 0-17-16,0 0-26 16,0 0-10-16,0 0-14 15,0 0 1-15,0 0 17 16,0 0 8-16,0 0 17 15,0 0 7-15,0 0 7 16,0 0 3-16,0 0 1 16,0 0-6-16,-1 0-18 15,0-1-11-15,0 1-18 16,0 0-6-16,-1 0-5 0,1 0-2 16,0 0 0-16,0 0 0 15,0 0 4-15,0 0 1 16,0 0 5-16,-1 0 2 15,1 0-1-15,0 0 0 16,0 0-4-16,0 0-1 16,1 0 4-16,0 0 0 15,0 0 1-15,10 0-2 16,2 1-2-16,2-1 0 0,27 5-1 16,-27-6 0-16,1 2 0 15,-1-1 0-15,0 0 0 16,-2 1-1-16,-1-1 1 15,-1 2 0-15,-3-2 1 16,2 0 1-16,1 2 8 16,0-2 5-16,1 0 5 15,1 0 3-15,-3 0-2 16,1-2-2-16,3 2-1 16,0 2-3-16,-2-2-5 15,0 0-1-15,1 0-3 16,-4 0 0-16,3 0-2 15,1 1 0-15,-6-1-3 16,8 1 1-16,-5 0-2 16,2 2 1-16,0 0 0 15,-5-1-1-15,4 3 1 0,-6-5 0 16,4 2 5-16,0 0 4 16,2 1 3-16,1 0 0 15,0-2-3-15,0 1-3 16,-1 1-3-16,0-1 0 15,2-2-3-15,2-1 1 16,1 1 1-16,1-1 1 16,0 1 2-16,-3 1 1 15,-2-1 0-15,0-1-1 16,-1 1-1-16,0-4-1 0,2 2-2 16,-3 1 1-16,1 0-2 15,1 1 1-15,-4 0-2 16,-2 0-1-16,-1 1 1 15,-3-2-1-15,-1 1 0 16,0-1 1-16,0 1-1 16,0 0 0-16,0 0 1 15,0 0-1-15,0 0 0 16,0 0-2-16,0 0-4 16,0 0-21-16,0 0-79 15,0 0-50-15,0 0 89 16</inkml:trace>
  <inkml:trace contextRef="#ctx0" brushRef="#br0" timeOffset="20170.94">15980 14313 272 0,'-1'-1'74'0,"0"0"-60"16</inkml:trace>
  <inkml:trace contextRef="#ctx0" brushRef="#br0" timeOffset="21231.866">15971 14305 346 0,'-1'-1'168'0,"0"-1"-48"15,0 1-10-15,-1 0-6 0,1 0-4 16,0 0-12-16,0 0-12 16,0 0-18-16,0-1-11 15,-1 2-21-15,1 0-8 16,0 0-15-16,0 0-3 15,0 0-2-15,0 0 2 16,-3 0 8-16,1 0 3 16,2 0 2-16,0 0-1 0,-1 0-3 15,1 0 2-15,0 0 8 16,0 0 5-16,0 0 3 16,0 0-2-16,-1 0-8 15,1 0-4-15,0 0-5 16,0 0 0-16,0 0-1 15,0 0-1-15,0 0 0 16,-1 0-1-16,1 0 0 16,0 0 0-16,0 0-2 15,0-1-1-15,0 0-2 16,-1 1 0-16,1 0 0 16,0 0-2-16,0 0 0 15,0 0 0-15,1 0 0 16,0 0 1-16,0 0 1 15,0 0 0-15,0 0 0 16,0 0 0-16,-1 0 0 16,1 0 0-16,0 0 0 0,0 0 0 15,0 0-1-15,0 0-1 16,0 0-1-16,0 0 0 16,0 0 3-16,0 0-1 15,0 0 2-15,3 0 0 16,8 2-1-16,-5 1 0 15,3-2 0-15,-4 0 0 16,1 0 1-16,0 0 0 0,1-1 1 16,2 0-1-1,1 0 0-15,2 0 0 0,32 3-1 16,-31-3 0-16,2 0 1 16,0-2-1-16,0 2 1 15,0 0 1-15,0-1-1 16,0-1 0-16,-1 2 0 15,0 0-1-15,-2-1 1 16,-2 1 0-16,-1-6-1 16,-1 4 1-16,2 1-1 15,0-1 1-15,-2 4-1 16,0-2 0-16,-1-4 0 16,-1 4 0-16,3 0 0 15,1 0 0-15,4 2 0 16,3-2 0-16,1 0-1 15,1-2 1-15,0 2 0 16,0 0 0-16,2 2 0 16,-2-2 0-16,-4 0 0 0,-4 2 1 15,-1 0-1-15,1-1 0 16,0 1 0-16,1 0-1 16,1-2 1-16,0 2-1 15,2 0 1-15,2-2 0 16,-1 4 0-16,-1-2 0 15,-2-2 0-15,1 2 1 16,-4-2-1-16,-4 0 0 0,-1 0 0 16,-3 0 1-16,0 0-1 15,-2 0 0-15,0 0 0 16,0 0 0-16,0 0 0 16,0 0 0-16,0 0-1 15,0 0 1-15,0 0 0 16,0 0-1-16,0 0 1 15,0 0-1-15,0 0-4 16,0 0-21-16,0 0-85 16,0 0-79-16,0 0 112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13:23.8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1851 9330 563 0,'8'-4'211'16,"-4"-1"-151"-16,3 3-67 0,0-4-5 16,-1 2 4-16,-6 6 35 15,2-2 27-15,-3-2 25 16,0 1 1-16,0 0-19 15,0 0-6-15,0 0-10 16,-4-3-1-16,-12-4-8 16,-34-32-13-16,34 28-5 15,-2 2-3-15,-2 2-1 16,3-1 0-16,-6 4-5 16,0 3-2-16,-1-3-3 15,-2 5-1-15,6 0-3 16,-3-2-1-16,5 5-1 15,0 1-1-15,4 3 1 16,2 2-1-16,1 1 0 16,2 8 1-16,-3-5 1 0,5 7 0 15,-2 0 1-15,2-3 0 16,-4 8-1-16,0-3 1 16,0 2-1-16,-3-1-1 15,5-3 1-15,-3 3-1 16,-2 0-1-16,4 5 0 15,-2-2-2-15,1 1 0 16,7-3 0-16,1-2-1 16,6-1-10-16,1-5-3 15,12-2-7-15,1 0-5 0,9-6 3 16,10 2 3-16,-2-4-2 16,5-6-6-16,3 0-28 15,0-4-17-15,3-5-33 16,0 1-10-16,-5-9-55 15,-3-3 110-15</inkml:trace>
  <inkml:trace contextRef="#ctx0" brushRef="#br0" timeOffset="247.851">2052 9264 642 0,'-3'4'126'15,"2"-3"-155"-15</inkml:trace>
  <inkml:trace contextRef="#ctx0" brushRef="#br0" timeOffset="1069.116">2035 9300 78 0,'-10'35'88'0,"10"-34"53"16,-3-1 14-16,1-2-10 16,1 2-16-16,1 0-44 15,0 0-21-15,0 0-33 16,-1 0-10-16,0 0-11 15,0 2-2-15,-2 12-7 16,2 3-1-16,-1 28 0 16,8-31 0-16,2-3 0 15,2 0 1-15,3-2 3 16,-3-2 4-16,3 0 10 16,-2 0 3-16,4-2 2 15,0 2-1-15,-1-3-8 16,0-2-3-16,-3-2 1 15,1 0 0-15,1 0 0 16,-1 0 0-16,-1 2-6 16,0 1-1-16,-4-1-3 0,-1-1-1 15,-3-1 1-15,0 0 0 16,-3 0 0-16,0 0 0 16,0 0 1-1,0 0 0-15,0-1 1 0,0 0 0 16,0 0 9-16,0 1 4 15,0 0 8-15,0 0 4 16,0 0-8-16,0-1-1 0,0-1-10 16,0 1-4-1,0 0-5-15,0 0-1 0,0 0 0 16,1-5 0-16,0-2 3 16,-1 0-1-16,-1-4 0 15,0 2 0-15,-5-34-1 16,4 32-1-16,0 0 1 15,0-4-1-15,1 7 2 16,0-2 0-16,-1-1 3 16,0 8 2-16,2-3 4 15,-1 1 1-15,0 5 0 16,0-1-1-16,1 2-3 16,-1 0-1-16,1 0 3 15,0 0 3-15,-1 0 2 16,-1 0-1-16,1-1-8 15,0 0-4-15,0 0-5 16,0-1 0-16,-8 1 0 0,-6 0 1 16,-29 5 0-16,30-3-1 15,-2 3 0-15,1 3 0 16,-4 0 1-16,4 2 0 16,0-4 1-16,2 2-1 15,5 2 2-15,-4-1 0 16,2 1 0-16,-1-3 0 15,4-2 0-15,4-3 0 16,2-1 0-16,1 1 0 0,-1-1 0 16,-1 0-1-16,1 0-33 15,0 0-31-15,1 0-156 32,0 0-35-32,0 0 146 0</inkml:trace>
  <inkml:trace contextRef="#ctx0" brushRef="#br0" timeOffset="1998.065">2829 9412 589 0,'2'-7'246'16,"-1"4"-92"-16,-2 1-266 15,1 1-2-15,0 1 25 16,0 0 39-16,0 0 46 15,0 0-1-15,0-1 4 16,0 1 10-16,0-1 41 16,0 0 18-16,0 1 33 15,0-1 8-15,3 0-8 16,-3-1-5-16,1 1-21 16,2 0-10-16,-3 0-24 15,0 0-11-15,0 0-17 16,0 0-6-16,1-5-5 15,-1-3-1-15,-3 3-2 0,2 3-1 16,-23-9 0-16,-31-2 0 16,25 16 2-16,1 3 0 15,1 4 0-15,2 0 0 16,1 3 0-16,2-1 0 16,5-3 0-16,2 3 0 15,4-3 0-15,1-1 0 16,3 0-2-16,1-3-1 15,0 1 1-15,6 0-1 0,1-2 0 16,2 3 0-16,-2-6 2 16,0 0 1-16,2 1 1 15,14 8 0-15,36 21 0 16,-26-18-1-16,0 0 0 16,4 3 0-16,-6 0 0 15,-1-1 0-15,-4-1 1 16,-3-1 0-16,-2 1 0 15,-3 1 1-15,2-1-1 16,-4-1 1-16,-2-4 0 16,-1 1 1-16,-6-3 5 15,-1 1 3-15,-5 1 2 16,-2 0 0-16,-3 4-4 16,-6-2-3-16,0 1-3 15,-5-1-7-15,-4-5-20 16,-1 1-14-16,2-8-52 15,3 0-46-15,7-5 87 0</inkml:trace>
  <inkml:trace contextRef="#ctx0" brushRef="#br0" timeOffset="2578.76">3326 9130 1253 0,'4'2'373'15,"-4"-1"-439"-15,0 1-151 16,0-2 11-16,0 0 100 15,0 0 78-15,-1 0 70 16,0 14-4-16,-2-2-19 16,-3 28 6-16,4-31 16 15,-2-1 8-15,1-2 5 16,0 3-5-16,-4 2-7 16,2 3-6-16,-6 9-11 15,-1 1-5-15,-3 10-7 16,-1 3-3-16,1-1-6 15,-1 1-2-15,-3 2-1 0,6 4-1 16,-1 2 0-16,6 0-1 16,4-8 0-16,2-5 1 15,4-8 0-15,3-1 1 16,9-2 15-16,3-3 6 16,10-3 9-16,4-2 2 15,8-1-12-15,-1-1-6 16,3-2-9-16,0-4-3 0,0-1-7 15,1-5-4 1,-1-3-5-16,-2-3-6 0,-4-1-6 16,-4-4-5-16,-5 1-11 15,-8 1-6-15,-4-2-28 16,-4 1-34-16,-3-5-195 16,0-1 200-16</inkml:trace>
  <inkml:trace contextRef="#ctx0" brushRef="#br0" timeOffset="3122.499">3076 9475 704 0,'4'-1'277'16,"3"-2"-147"-16,-1-1-155 15,0-1-1-15,0 3 14 16,-6 0 15-16,0 2 13 16,0 0 3-16,0 0 7 15,0 0 0-15,0 0 12 16,-1 0 3-16,1 0-2 15,0 0-3-15,0 0-14 16,0 0 13-16,0 0 6 16,15 1 0-16,15 4 0 15,36 5-19-15,-27-3-15 16,1-1-4-16,-3-1-3 16,-4-2 0-16,0-3-7 15,-7-1-13-15,-3-3-43 16,-1 0-15-16,-2-5-47 0,-1-2-27 15,3-1 103-15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12:39.8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22529 9794 252 0,'-2'-2'189'0,"1"1"6"16,1 0-55-16,0 0-24 16,0 0-54-16,0 0-20 15,-1 0-27-15,1-1 1 16,-1 1 10-16,0 0 7 16,0 0 11-16,-1 0 0 15,1 0 4-15,0 1 3 16,0 0 11-16,0 0 5 15,0 0-3-15,0 0-7 0,-1 0-22 16,1 0-11-16,0 0-15 16,0 0-5-16,0 0-3 15,0 0-1-15,-1 0 3 16,1 0 5-16,0 0 13 16,0 0 6-16,0 0 3 15,0 0-1-15,0 0-13 16,-1 0-5-16,1 0-5 15,0 0-2-15,0 0-1 16,0 0 0-16,0 0-3 16,-1 0 0-16,1 0 0 15,1 7 0-15,3 2 4 16,0-1 1-16,-2 2 1 16,12-1 0-16,31 32-2 15,-28-31 1-15,2-1-2 16,0-1 0-16,-1 2-2 15,1-2 0-15,-1 1-1 0,-3 1 1 16,-1 0 0-16,-4 0 2 16,-1 0-1-16,1 2 0 15,-1 6 0-15,2 2-1 16,-2 5 1-16,2 1-1 16,-1-2 0-16,-3-1 1 15,2-2-2-15,-1 2 0 0,1 6 0 16,1 3-1-16,-3 2 1 15,1 4-1-15,-2-4 1 16,-3 0 0-16,1 1 0 16,-3 2 0-16,-4 6 0 15,1 0 0-15,-1 0 1 16,0 1-1-16,0-3 1 16,2 1-1-16,0 1 0 15,2-3 0-15,1-2 0 16,0-2 0-16,-1 2 1 15,1 1-1-15,-2 4 0 16,1-2 0-16,0-8 0 16,-4 0-1-16,3-2-1 15,-1 0 1-15,-2 7 1 16,3-1 0-16,-1-4 0 16,-1 0 0-16,-1-1 0 15,-2 4 0-15,2 8-4 16,-2 4-2-16,1 3-2 0,1 3 0 15,-2-6 3-15,-1 3 0 16,0 0 3-16,1-3 1 16,1 7 0-16,-1-1 1 15,0 2-1-15,0 3 1 16,3-2-1-16,1 0 0 16,-1 1-1-16,1-4 1 15,-2-4 0-15,2 1 1 16,-1 1 0-16,-1-5 0 0,3 4 0 15,1-4-1-15,0 1-1 16,0 0 0-16,2-8-1 16,1-4-1-16,1-1 2 15,1-3-1-15,1 0-4 16,2 2 0-16,-1-4-1 16,1-3 2-16,-2-4 5 15,-2-3 2-15,-2 1 2 16,1 3-1-16,-3 2 0 15,0 1-1-15,-3-4 2 16,0-3 1-16,-2-3 5 16,-3-2 1-16,-2-2 5 15,-3-2 0-15,-1 1 1 16,-1-4-1-16,2 2-3 16,-1-1 1-16,-1 2-3 15,-1-1-1-15,1-1-2 16,-6 3 1-16,2-1 2 0,2 3 0 15,-6 0 0-15,2-4-1 16,-2 1-3-16,-3-1 2 16,-3 3 1-16,0 2-1 15,-3-4-1-15,0 3 0 16,0-3-2-16,2 0 0 16,4 1-4-16,4-4-3 15,1-4-19-15,6 0-21 0,4-4-93 16,0-1-79-16,7-13-225 15,-2-12 267-15</inkml:trace>
  <inkml:trace contextRef="#ctx0" brushRef="#br0" timeOffset="1407.389">22005 11749 240 0,'-6'2'101'15,"1"-1"-56"-15,-2-1-28 0,1 0-17 16,-1-1-7-16,0 0-33 15,-1-1-28-15,-4-2 41 16,2 2-73-16,-27-8 70 16,29 8 86-16,1 2 93 15,-1 0 70-15,1 2 9 16,1 3-11-16,0-3-44 16,1 1-24-16,-1 0-47 15,-1-1-23-15,0 0-36 16,2 1-13-16,1-2-13 15,3 3-6-15,1-4-4 16,0 0-2-16,0 0 1 16,0 0 0-16,0 0 1 15,0 0 3-15,0 0 0 16,2 3 1-16,14 5-2 16,32 31-1-16,-30-30-5 0,5-2 0 15,-1 3-2-15,-1-5-1 16,0 3 0-16,-3-1-5 15,4-4-8-15,-2 2-2 16,4-3 0-16,-3-2 3 16,0 1 8-16,2 1 3 15,3 1 1-15,3 0 0 16,-1 1 1-16,0-1-1 16,1 1 0-16,2 1 0 0,-2 1 1 15,2 0 0-15,-3 0 0 16,-3-2 0-16,0 2 1 15,-5-1 0-15,-3 0 0 16,-1 0 1-16,-3-2 1 16,1 2-1-16,1-1 0 15,0-3 0-15,3 0-1 16,3 0 0-16,-2-1 2 16,1 1 0-16,1 0 0 15,0-1-1-15,-2 0-2 16,7-1-1-16,4-1-1 15,2-3-2-15,8-1-2 16,-2 0 0-16,-2-2 1 16,0 1 1-16,-8 3 1 15,-4 0 1-15,-7 2 0 16,-2 2 0-16,1 2 0 0,2 0 0 16,6 2-3-16,-1 1-7 15,1 2-25-15,3 0-9 16,-6-4-19-16,-1 2-4 15,-5-4-9-15,-3 1-7 16,-6-2-32-16,-2 0-26 16,-4 0-114-16,0 0 161 15</inkml:trace>
  <inkml:trace contextRef="#ctx0" brushRef="#br0" timeOffset="2298.058">23057 11345 1037 0,'-7'4'393'16,"4"0"-323"-16,3-1-47 16,-2 0-77-16,2-3-19 15,-1 0-9-15,0 0 16 0,0 0 42 16,-1 0 25-16,1 0 50 16,0 0 8-16,0 0 5 15,0 0-13-15,0 0-23 16,-1 0-8-16,1 0-15 15,1 0-2-15,0 0-3 16,4 6-1-16,10 12-4 16,39 31 0-16,-18-27-3 15,3 0-1-15,6-3 1 16,2 1 0-16,0-1 2 16,1 1 2-16,-5 1 3 15,0 1 0-15,-9-2 1 16,-1-2 1-16,-7-3 1 15,-6-1 1-15,-3-3 0 16,-5 2 0-16,-1 1-2 16,-3-5-1-16,-2 1-11 15,-2-1-4-15,-3 0-6 16,-1 1 2-16,-4-2 13 0,-2 2 8 16,-1 2 16-16,-1 1 4 15,-1 0 5-15,-1 2-3 16,0-1-8-16,1 0-5 15,0 3-9-15,-1-1-1 16,6 3 1-16,-1 2 1 16,-2-3 7-16,1-3 3 15,-3 1 3-15,1 2 1 0,2 5-5 16,0 2-1-16,-2 1-2 16,-4 3-1-16,-1-2 2 15,-1 0 1-15,0 2-1 16,0-3-2-16,-4 4-3 15,-2 3 1-15,0 4 2 16,-2 2 2-16,-6-1-3 16,3-4-7-16,-3-2-43 15,2-4-51-15,10-10 58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14:29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6890 7860 110 0,'-77'64'44'0,"74"-62"-16"15,2 4-28-15,2 2 3 16,0 0 11-16,3-1 24 16,-1 0 11-16,3-3 21 15,-4 0 3-15,1-1 4 16,-3-3 4-16,0 0-12 0,0 0-10 15,0 0-23-15,0 0-14 16,0 0-10-16,9-1 0 16,1 0 2-16,3 0 3 15,27-5 3-15,-25 6 0 16,-1-2-2-16,0-1 0 16,2 2 5-16,0 0 2 15,0 1 6-15,1 1-2 16,1 0-2-16,2 1 1 0,5 0 6 15,4 1 3-15,-1-2 2 16,0-1 0-16,-2-2-3 16,-4-2 1-16,0-1 1 15,-1 0 0-15,4 1-2 16,-1 1 0-16,4 1-7 16,-4-3-6-16,0 2-11 15,1 0-4-15,-3-2-1 16,0 5 5-16,-1-2 14 15,-3-1 6-15,2 5 8 16,-2-4-2-16,2 4-9 16,0 1-4-16,-1-2-6 15,3 3-2-15,0-2-6 16,0 1-1-16,-4 3-3 16,3 0 0-16,-5-2 4 15,0 1 1-15,2-3 4 16,-3 1 0-16,1-2-2 0,0-1-2 15,0 1-4-15,0-1-1 16,-1 0-3-16,-1-1 0 16,-1-1-1-16,-1-2 0 15,3 2 0-15,4-1-1 16,5 0 0-16,-2 0 0 16,1 1 0-16,0 1-2 15,-1 1 1-15,2 0 0 0,-1 0-1 16,-2 0 1-16,-4 0 0 15,-1 1 0-15,2-1 0 16,0-1-1-16,-2-2 2 16,4-1-1-16,1 1 1 15,3-1 0-15,1 1-1 16,-1-2 0-16,2-2-1 16,-2 1 0-16,0-3 0 15,2 0 0-15,2 2 0 16,2-2 0-16,6 2 0 15,1 3 0-15,1-2 0 16,0 3 0-16,-6 1 0 16,2 0-1-16,-4 3 1 15,-1-1 0-15,2 1 0 16,-2 3 0-16,-3 0 0 16,-1 0 0-16,-2 0 0 15,-1 1 0-15,-4-3-1 0,-3 1 0 16,-6-2-1-16,-2 0 0 15,-3-1-4-15,-1 0-13 16,-2 2-64 0,-1-3-45-16,0 0 74 0</inkml:trace>
  <inkml:trace contextRef="#ctx0" brushRef="#br0" timeOffset="4122.029">10119 10431 368 0,'0'-1'148'0,"1"-2"-93"15,0-1-34-15,2-2-14 16,-2 3-1-16,-1-1-1 15,0 1 0-15,0 2-4 16,0-3 0-16,0 2 6 0,-1-3 10 16,0 3 18-16,-1 0 5 15,1-2 1-15,0 1-8 16,-1-4-17-16,1 2-6 16,-2 0-6-1,2 0 0-15,0 2 7 0,0-2 3 16,0 1 4-16,0 3 2 15,-2-3 8-15,2 1 10 16,0 1 17-16,0 0 6 16,0-1 1-16,-2-2-10 0,1 0-21 15,0-5-9 1,-1-3-15-16,-4-27-2 0,7 25-1 16,0 3 0-16,-1 2 1 15,4 1 1-15,-5-2 9 16,-1 2 4-16,2 7 4 15,0-3-1-15,1 5-11 16,0 0-7-16,0 0-8 16,0 0-3-16,0 0-4 15,0 0-4-15,0 0 1 16,0 0 3-16,0 0 5 16,1 4 3-16,3 12 4 15,14 32-1-15,-9-26 0 16,-3-1 1-16,1 2-1 15,1-1-1-15,-4 1 0 16,1 2 1-16,-2 4 0 16,-3 6 0-16,-1 5 0 0,1 1 0 15,-1 0 0-15,1-3 0 16,0 0 0-16,-3-4 0 16,3 4 0-16,0-1 0 15,0-7 0-15,3 3 0 16,2 0 0-16,-3 2 1 15,1 7 0-15,-1 2 0 16,-1-5 2-16,0-1 3 0,-1-1 0 16,0 0 1-16,-1 2-2 15,0-3-2-15,1-5-2 16,0-7-1-16,0-3 1 16,2 1 1-16,-1 1 0 15,3 4 0-15,-2 1 2 16,-1 1 0-16,0-2-1 15,0 2 1-15,-1-2-1 16,0 3-1-16,0 4 1 16,-3 1 0-16,1 2-1 15,-1-2 0-15,-1-4 0 16,2-2-1-16,0-2 0 16,-1 2 0-16,2 1 0 15,-2 3 3-15,3 1 6 16,0 0 3-16,-3-7 1 15,2-1-1-15,-3-3-5 16,-3 0-3-16,7 0-2 0,0-4 1 16,4-1-2-16,-2-3 1 15,0-4-1-15,-2-4 0 16,-1 0-2-16,1-2 1 16,-2-4 0-16,4 3-1 15,-2-4 1-15,0 0 0 16,0 0 0-16,0 0 0 15,0 0-5-15,0 0-27 16,0 0-114-16,0 0-78 0,7-1 127 16</inkml:trace>
  <inkml:trace contextRef="#ctx0" brushRef="#br0" timeOffset="13334.563">699 9199 573 0,'-6'1'199'0,"2"1"-199"16,1 2-16-16,2-4-6 0,0 0 1 16,0 0 19-16,0 0 8 15,0 0 16-15,-2 1 8 16,2-1 23-16,0 0 8 15,0 0-4-15,0 1-3 16,-1-1-22-16,1 1-9 16,0-1-14-16,0 0-5 15,0 0-6-15,0 0-5 16,-2 4 1-16,0 2 1 16,1 6 2-16,2 1 3 0,10 34 0 15,2-24 0 1,4 2 0-16,0 4 0 0,3 1 0 15,0-3 0-15,0 6 0 16,2-1 0-16,-5 9-1 16,2 3 1-16,-3-1 0 15,-2 3-1-15,-3-2 0 16,-1 0-1-16,-7 1-3 16,1-2-5-16,-2-9-26 15,-1-7-26-15,0-10-78 16,0-6-76-16,0-2 136 15</inkml:trace>
  <inkml:trace contextRef="#ctx0" brushRef="#br0" timeOffset="13978.957">1117 9179 427 0,'-36'7'155'15,"31"-7"-140"-15,3 0-69 16,-1 5-2-16,2-5 28 16,0 0 44-16,0 0 71 15,0 0 20-15,0 0 5 16,-1 0-9-16,1 0-26 16,0 0-14-16,0 0-20 15,0 0-9-15,0 0-15 16,0 0-8-16,-1 1-10 15,-1 6-1-15,-4 9-2 16,-18 29 0-16,15-20 1 16,0 4 0-16,-5 2-1 15,4 4-1-15,-3-5-1 16,0 1-2-16,0 3-2 0,-3 3-1 16,-1 5 2-16,-2-2 3 15,0-4 3-15,2-4 1 16,-3-2 0-16,2-3 1 15,3-4 0-15,1-1-1 16,3-2 1-16,0-1 0 16,3 0 0-16,2 0 1 15,-1-6-2-15,3 0 1 16,1-1-1-16,-1-6-1 16,4 2 0-16,-3-2 0 15,2-3 0-15,1 0-4 0,0-3-23 16,0 0-18-16,0 0-49 15,-1 0-41-15,1 0 87 16</inkml:trace>
  <inkml:trace contextRef="#ctx0" brushRef="#br0" timeOffset="14683.647">1338 9573 281 0,'5'12'146'15,"-5"-5"-1"-15,3 7-134 0,-2 1-11 16,1 3 1-16,-2-4 11 16,-2-4 14-16,-3 0 39 15,1-5 19-15,-2 3 21 16,1-2-5-16,0 1-27 15,0 0-18-15,-3 1-26 16,1-1-10-16,-2 7-12 16,-2 4-3-16,2 8-3 15,-2 1 0-15,-2 3-1 16,1 0 1-16,2-1 0 16,-2 3-1-16,3 4 1 15,-2-1-1-15,0 4 0 16,2-3 0-16,1-4 0 15,1-2 1-15,1-6-1 16,1-2 1-16,-1-4 0 16,2 2 0-16,2-7 0 15,0 2-1-15,2-5 0 0,-1-2 0 16,3 1 0-16,1-2 1 16,7 4 5-16,1 0 1 15,6 2 5-15,5 3 0 16,9-2-1-16,4 0-2 15,10-4-4 1,2 0-3-16,-2 1-2 0,-2-3 0 16,-13 1 0-16,-4-2 0 15,-7-2-10-15,-2-2-16 0,-4-3-32 16,-1-2-30-16,-1-9-56 16,-2 0-49-16,-2-9 122 15</inkml:trace>
  <inkml:trace contextRef="#ctx0" brushRef="#br0" timeOffset="15277.668">1002 9963 673 0,'0'0'289'15,"0"1"-163"-15,2-1-79 0,-2-1-37 16,0 0-13-16,0 0 3 16,0 0 0-16,0-1 3 15,0 2 0-15,0 0 2 16,0 0-1-16,0 0 0 15,0 0 1-15,0 0 1 16,0 0 6-16,0-1 9 16,0 0 1-16,24-3 2 15,32-8-3-15,-20 10 3 16,4-3 3-16,4 4 3 16,2 1-2-16,-2-1-11 15,-1 2-5-15,-8 0-7 16,-6 1-2-16,-4 1-3 15,-6-2 0-15,-9-1 0 16,1 0 0-16,-8 0 0 16,1 0 0-16,-3 0-18 0,-1 0-31 15,0-1-140-15,0 0 125 16</inkml:trace>
  <inkml:trace contextRef="#ctx0" brushRef="#br0" timeOffset="15922.504">1694 9134 805 0,'3'59'260'0,"0"-60"-411"0,-2 1-77 16,1 2-43-16,-2-2 17 15,0 0 162-15,0 0 73 16,0 0 87-16,0 0 25 15,0 0 43-15,0 0 10 16,0 0-9-16,0 0-12 0,0 0-30 16,2 1-16-16,12 0-28 15,6 10-11-15,36 8-20 16,-25-19-7-16,3 2-9 16,0 1-2-16,-4 0 0 15,-1 2 0-15,0 4 3 16,-2 2 0-16,0 0 2 15,0 3-1-15,-5-2-1 16,-2-1-2-16,-3-1-2 16,-4 0 0-16,-3-5-1 15,-1 1-1-15,-3-3-39 16,-2 1-48-16,0-4-180 16,-4 2 170-16</inkml:trace>
  <inkml:trace contextRef="#ctx0" brushRef="#br0" timeOffset="16317.488">1711 9632 602 0,'-1'1'172'0,"3"-1"-157"16</inkml:trace>
  <inkml:trace contextRef="#ctx0" brushRef="#br0" timeOffset="16647.319">1728 9643 175 0,'3'1'156'0,"-2"-1"22"16,0 0-42-16,-1 0-23 16,0 0-53-16,0 0-23 15,1 0-27-15,0 0-7 16,-1 0-2-16,0 0-1 15,0 0-1-15,0 0 1 16,5 2-1-16,1 0 1 16,6 1 2-16,3-1 1 0,35 3 7 15,-28-9 5-15,3-2 5 16,3 4 1-16,-2-3-6 16,3 2 2-16,2 0 6 15,1-2 1 1,0 0 4-16,-2 1-4 0,-8 1-9 15,-4-1-1-15,-10 3-5 16,-3-1 0-16,-4 1-4 16,-1 1-7-16,0 0-61 15,-1 0-69-15,0-1 81 16</inkml:trace>
  <inkml:trace contextRef="#ctx0" brushRef="#br0" timeOffset="18335.745">2702 9193 280 0,'-2'0'152'0,"1"0"-27"16,0 0-124-16,0 0-25 16,0 0 2-16,0 0 40 15,-1 0 21-15,2 0 14 16,0 0-4-16,0 0-17 15,0 0-4-15,0 0 13 16,0 0 11-16,0 0 16 16,0 0 2-16,0 0-16 15,0 0-13-15,0 0-23 16,0 0-8-16,0 0-8 16,0 0-1-16,4 12-1 15,4 2 1-15,30 37-1 16,-15-25 0-16,9 9 0 15,-4 7 1-15,4 3 1 0,-2 7 0 16,-6 4-2-16,4 2 0 16,-7-4 0-16,1-7 1 15,-6-10 1-15,0-5 0 16,-3-5-1-16,-3-2 0 16,-1-11-1-16,-4-1-1 15,-3-6-49-15,1-4-46 16,-3-1-110-16,-2-2 119 0</inkml:trace>
  <inkml:trace contextRef="#ctx0" brushRef="#br0" timeOffset="18759.831">3035 9200 930 0,'-1'-1'298'0,"-1"0"-445"0,0 1-59 16,-8 3-9-16,-4 2 36 15,-36 52 172-15,30-29 55 16,2-2 38-16,0 0-5 16,6-2-12-1,2-2-5-15,-7 0-10 0,2-4 3 16,-3 0 9-16,-2 1-1 16,-1 9-14-16,-2 3-12 15,-3 7-23-15,3 4-8 0,4-2-7 16,3 1-1-16,1-3-3 15,3 0-1-15,3-1-15 16,1-3-14-16,5-7-47 16,1-5-39-16,4-7 74 15</inkml:trace>
  <inkml:trace contextRef="#ctx0" brushRef="#br0" timeOffset="19180.54">3307 9653 919 0,'0'1'276'15,"0"6"-350"-15,-1 2-11 16,-2 7 8-16,-1 4 32 16,-6 2 51-16,-2 2 11 0,0-1 16 15,3-1 5-15,1-1 10 16,1-3-1-16,1 1-14 15,1 0-2-15,0-1-6 16,0 1-4-16,2 4-2 16,-2-2-5-16,-1 3-8 15,1 2-2-15,1-5-5 16,0-2-12-16,2-3-91 16,1-6-97-16,2-4 123 15</inkml:trace>
  <inkml:trace contextRef="#ctx0" brushRef="#br0" timeOffset="20193.231">3543 8464 679 0,'-1'-1'169'0,"2"6"-342"15,-1 1-50-15,0-6 33 16,-1 0 76-16,-1 7 166 15,-4 5 57-15,1-5 28 16,-21 30-17-16,22-32-35 16,-1-1-24-16,-1 0-21 15,1-2 0-15,-4 0 6 16,5 1 1-16,0 1-12 16,-2 3-8-16,-1 5-15 0,-2 0-5 15,-1 7-4-15,2 0-1 16,-2 6-1-16,6 0 0 15,1 5 0-15,-5-2 0 16,7-1 0-16,-6 0 0 16,-1-3-1-16,5 3 0 15,-1-6 0-15,2 4 1 16,0-7 0-16,-1-1 0 0,0-3-1 16,-3-5-21-16,4-2-129 15,-2-2 107-15</inkml:trace>
  <inkml:trace contextRef="#ctx0" brushRef="#br0" timeOffset="21153.181">3774 9586 811 0,'0'2'289'16,"1"0"-259"-16,-2-2-29 15,1-2-7-15,0 2 4 16,0 0 14-16,0 0 2 0,0 0 0 16,0 0 4-16,0 0 16 15,0 0 7-15,0 0 3 16,0 0-5-16,0 0-18 15,0 0-8-15,0 0-10 16,0 0 0-16,0 0 10 16,0 0 3-16,18 4 3 15,31 9-2-15,-33-8-11 16,2 1-3-16,1 4-3 16,0-1 0-16,2-3 0 15,-3 4 0-15,-7-5-2 16,-1 1-1-16,-4-1-10 15,-4-3-14-15,0 2-25 16,-2-4-16-16,0 0-17 16,-1-2-7-16,1 1-22 15,0 1-5-15,0-1-63 16,0 0 111-16</inkml:trace>
  <inkml:trace contextRef="#ctx0" brushRef="#br0" timeOffset="21618.018">4319 9268 600 0,'2'5'191'0,"1"4"-201"16,-1 6-4-16,-1 5 14 16,-1 2 3-16,0-3 12 15,1-1 11-15,4-3 28 16,1 0 10-16,-1-4 12 15,3-1-6-15,4-1-21 16,2-1-9-16,2 3-19 16,2 1-7-16,3 7-8 15,0 3-2-15,4 5-2 0,1 1-1 16,-1 3-1-16,-1 1-1 16,-3-2-2-16,-3-1-2 15,-3-5-25-15,-2 2-16 16,-4-5-22-16,-2-1-8 15,-3-8-8-15,-2-6-12 16,-1-4-76-16,-1-2 108 16</inkml:trace>
  <inkml:trace contextRef="#ctx0" brushRef="#br0" timeOffset="22112.832">4573 9175 976 0,'2'10'305'0,"-2"-9"-545"16,1 4-93-16,0 9 16 15,-1 3 78-15,-11 29 295 0,-3-28 82 16,-1-2 29-16,2-2-34 16,4 0-36-16,0-3-9 15,-2-3-28-15,1 0-6 16,-3 1-8-16,1 4-3 15,-5 3-9-15,1 1-7 16,-2 5-12-16,-3 4-4 16,0 16-5-16,-2 5-2 15,-2 10-2-15,-3-5-1 0,1-4-1 16,2 0 0-16,4-4 0 16,2 0 0-16,6-9 0 15,2-7 1-15,3-8 0 16,3-3 0-16,3-4-14 15,0-4-37-15,0-4-204 16,2-3 174-16</inkml:trace>
  <inkml:trace contextRef="#ctx0" brushRef="#br0" timeOffset="22716.407">4974 9766 928 0,'-1'0'341'16,"2"1"-222"-16,2 1-280 15,-3-2-19-15,0 0 29 16,0 0 50-16,0 5 72 16,3 8 19-16,-2-6 35 15,0-2 21-15,-1-3 35 16,0 0 15-16,0-2-1 15,0 0-14-15,0 2-30 0,0-2-15 16,1 6-16-16,2 5 2 16,3 7 3-16,14 32 2 15,-12-22-8-15,-1 6-4 16,2 11-5-16,-3 3-2 16,-2 0-3-16,1-2-3 15,-5-9-2-15,1-3-1 16,2-4-49-16,-3 0-67 15,0-1 76-15</inkml:trace>
  <inkml:trace contextRef="#ctx0" brushRef="#br0" timeOffset="36310.69">6982 9066 82 0,'-68'29'39'0,"66"-28"-20"16,-1-1-17-16,3 0-20 15,0 0-2 1,0 0 24-16,0-1 18 0,0 0 30 16,0 0 2-16,11-3-19 15,4-2-10-15,27-11-19 16,-29 11-3-16,0-2-1 15,-2 3 2-15,0-4 9 16,0 3 7-16,1 2 7 16,1-2 2-16,-2 3-4 15,3 1-2-15,0 2-2 16,1-4 2-16,-1 4 5 16,2 0 2-16,1-1 11 15,0 1 4-15,4-1 0 16,2-3-1-16,0 2-7 15,5 0-2-15,5-2 0 0,-1 3 0 16,2-1-5-16,-1 1-1 16,3-2 0-16,1 0-2 15,4-1 0-15,1-1-2 16,1-1-5-16,-5-1 0 16,-5 1-2-16,3 0 1 15,-6 1 0-15,4 4 2 16,1-2 6-16,0 2 5 15,6 3 4-15,3-2-2 16,2 4-10-16,4-1-6 0,-4 2-12 16,0 0-2-16,-5-1-1 15,-3 0 0-15,-1 0 5 16,-4 0 3-16,0-1 3 16,-3 2 0-16,-1-3-2 15,1 0-1-15,-1 2-1 16,2 2 0-16,1 2-1 15,0 3 0-15,-1 2-3 16,1 2-1-16,-7-2-3 16,-3-1 0-16,-1-1-1 15,-6-2 1-15,-5 1-2 16,-1-2 0-16,-4-1-8 16,-1 1-26-16,-1-3-184 15,1 3 153-15</inkml:trace>
  <inkml:trace contextRef="#ctx0" brushRef="#br0" timeOffset="38718.082">819 11443 97 0,'-1'4'10'15,"1"-1"-13"-15,0 1-33 16,0-4 63-16,-1 1 70 16,-2 0 27-16,0 0 50 0,0 0-15 15,1-1-11-15,-1 0-18 16,0 0-20-16,1 0-42 15,-1 0-21-15,-1 0-27 16,1-1-7-16,-1-1-9 16,0-2-2-16,-1 1-1 15,0 0 0-15,1-1 0 16,-1 1 1-16,2-1-1 16,-1 1 0-16,2-1 0 15,0 2 2-15,-1 0 6 16,2 0 6-16,0 1 14 15,0 1 7-15,0 0 1 16,1 0 1-16,0 0-12 16,0 0-8-16,0 0-9 15,0 1-6-15,0-1-4 16,0 2-2-16,0 0 0 16,0 3 1-16,0 3 2 0,0 8-1 15,0 29 0-15,0-28-2 16,1 4 0-16,4 0-2 15,0 2-1-15,2-2 0 16,1-4-2-16,2 0 0 16,-2-6 1-16,0 0 2 15,2-2 3-15,-1-3 0 16,4 1 0-16,-3-4 0 0,3 2 0 16,0-4 1-1,-4 1 0-15,6 1-1 0,0-3-1 16,0-5-4-16,4-10-3 15,1-3 1-15,-5-10 1 16,3 0 5-16,-3 2 4 16,-8 0 1-16,5 8 6 15,-4 4 4-15,-5 4 1 16,2-3 0-16,-3-1-6 16,-4-3-3-16,2-2-2 15,-3 3-1-15,-2 5 12 16,2-1 7-16,-3 9 16 15,3 0 6-15,2 1-5 16,1 2-8-16,1 0-14 16,-1 0-9-16,0 0-10 15,0 0-6-15,-1 0-6 16,1 1 2-16,0 5 5 16,1 4 6-16,5 15 3 0,9 30 0 15,-7-32 0-15,0 4 0 16,-1 7-1-16,-1 2 0 15,0 7 0-15,-3-4 1 16,3 0-1-16,-1 4 0 16,-5 3 1-16,0 2-1 15,-5-1 1-15,0 2 0 16,1-4 0-16,0 0 0 0,-3 0 2 16,-2-10 0-16,-1-8 5 15,-4-6 5-15,4-5 12 16,0-4 7-16,-3 1 7 15,3-2-1-15,-6-2-7 16,-6 1-4-16,0 3-6 16,-6 0 0-16,-4-4-1 15,4 3-3-15,-6-5-6 16,-2-1-8-16,-4-1-14 16,3-2-8-16,5-2-17 15,4-1-5-15,13-1-47 16,3-7-56-16,10-12-249 15,6-6 255-15</inkml:trace>
  <inkml:trace contextRef="#ctx0" brushRef="#br0" timeOffset="39356.897">1565 11411 933 0,'0'0'296'0,"0"0"-422"16,0 1-57-16,0 0-3 15,-1 3 31-15,-2 4 145 16,1 10 69-16,-10 32 43 16,12-30 2-16,-2-3-15 15,1 0-9-15,0 2-16 16,0-1 0-16,0 3 12 16,-3 2-1-16,2-1-13 15,-2 3-9-15,-1 0-23 16,2 0-9-16,-4 5-15 15,2 3-3-15,-3 7-2 16,-1 5-1-16,1-1 1 16,-1 0 0-16,-4-4 1 15,0 0-1-15,0-5 2 0,-3 1-1 16,1-9 3-16,2-6 5 16,2-3 10-16,-1-7 7 15,5-5 6-15,1-1-3 16,6-5-12-16,3 0-7 15,-3 0-11-15,1 0-4 16,0 0-1-16,0 1 0 16,3 1 1-16,3 3 1 15,9 5-1-15,38 18 0 0,-24-12-1 16,0-5-10-16,4 2-19 16,3 2-17-1,-3-3-48-15,-4-4-20 0,-4 0-49 16,-3-2-20-1,-7-1-38-15,-2 1-26 0,-8-4 166 16</inkml:trace>
  <inkml:trace contextRef="#ctx0" brushRef="#br0" timeOffset="39953.45">1288 11779 745 0,'5'1'328'0,"-5"-1"-153"16,1 0-140-16,-1 0-63 15,0 0-9-15,0 1 1 16,0 0 8-16,1 0 19 16,0-1 1-16,-1 0 6 15,0 0 3-15,0 0 10 16,0 0 8-16,0 0 9 16,1 0 2-16,0 0-8 15,1 0-7-15,0 2-3 16,4 0-1-16,5 3 2 15,19 7 0-15,35 8 2 16,-27-11 1-16,2-1-1 16,-1-2-1-16,2 4-9 15,-3-3-3-15,-9-1 0 0,-4-1-1 16,-9-1-1-16,-3-2 0 16,-5 0-23-16,-1-1-35 15,-3-4-125-15,1-1-122 16,1-11 187-16</inkml:trace>
  <inkml:trace contextRef="#ctx0" brushRef="#br0" timeOffset="57503.811">2390 11748 615 0,'-3'0'204'0,"0"-3"-237"16,2 3-33-16,1 0 0 16,-1 0 17-16,0 0 57 15,0 0 32-15,0-1 22 0,0 0 7 16,-1 0 9-16,1 0-4 16,0 0-7-16,0 0-1 15,0-1-4-15,0 1-5 16,-1 0-18-16,1 0-12 15,0 0-21-15,0 0-6 16,1-1-3-16,0 1 1 16,9-4 5-16,18-8 1 15,33-8 2-15,-22 13 1 16,2 3 1-16,5-2-1 0,0 2 0 16,-3 0-1-16,-8-4-4 15,-4 1 1-15,-3 3-2 16,-5 1 1-16,-8 1-1 15,0 3-12-15,-10-1-50 16,-1-2-36-16,-3 3-113 16,0-1 126-16</inkml:trace>
  <inkml:trace contextRef="#ctx0" brushRef="#br0" timeOffset="57973.198">2352 12022 518 0,'1'0'213'16,"0"0"-103"-16,5-1-98 15,-6 0-8-15,0 0 4 16,0 0 1-16,11-2 4 16,-2 1 4-16,8-2-2 15,33-6-2-15,-32 8-5 16,5-1-4-16,3 5-3 16,-2-1-1-16,1 1-4 15,1 0-14-15,-6 1-48 16,1-1-29-16,-4-2-67 15,-1 2-31-15,1-3 124 16</inkml:trace>
  <inkml:trace contextRef="#ctx0" brushRef="#br0" timeOffset="59313.839">2997 11739 606 0,'-4'3'274'16,"2"-3"-79"-16,2 1-236 15,0-1-17-15,0 0 21 16,0 0 20-16,0 0 42 15,0 0 2-15,-1-1-15 16,0 1-5-16,1 0-3 16,0 0 4-16,0 0 10 15,0 0 5-15,0 0 3 0,0 0-4 16,0 0-11-16,0 0-4 16,0 0-6-16,0 0 0 15,0 0-2-15,0 0-3 16,0 0-3-16,0 0-2 15,0 0 2-15,0 0 3 16,0 0 9-16,0-1 4 16,0 0 1-16,0 0-1 15,0-1-7-15,3-2 1 0,4-7 8 16,-1 0 8-16,27-27 10 16,-31 31 4-16,0 0-7 15,-2 0-6-15,0 4-10 16,-2 1-4-16,2 2 0 15,0 0 6-15,0 0 15 16,0 0 13-16,0 0 11 16,0 0-1-16,0 0-15 15,0 0-12-15,0 0-16 16,-1 0-6-16,0 0-3 16,0 0-1-16,-2 13 2 15,-2 3 0-15,-3 26 1 16,8-27 0-16,1-3-2 15,2 2 1-15,4 1 0 16,0 0 0-16,3 3 0 16,-1-2-1-16,3 1-2 15,1-1-2-15,2-2-2 0,1-1 0 16,-1-4 0-16,-1 0 1 16,-1-4 3-16,-3-4 0 15,3-2 1-15,1-5 0 16,2 0 0-16,1 0 1 15,-2-2 2-15,1-1 0 16,-2-5 0-16,1-1 1 16,1 0-1-16,-2-1 0 0,-1 1-1 15,-3 0-3-15,-1-1-2 16,-1 0-1-16,3-1 1 16,-3-1 0-16,-6-4 2 15,2 2-1-15,-6-6 1 16,1 0-1-16,2-1 0 15,-1 2 1-15,3 3 3 16,-3 7 0-16,0 6 4 16,-1 3 4-16,-3 4 8 15,4 1 2-15,0 1-3 16,0 0-4-16,0 0-10 16,0 0-5-16,-1 0 0 15,1 0 2-15,0 27 3 16,2 37 0-16,1-27 3 15,-2 1 0-15,1 0 1 16,-2-4 1-16,1 8-1 16,0 3-1-16,-2 1-2 0,-5 2-1 15,1 1 0-15,-1-3 0 16,-2 0 0-16,5 0 0 16,-6-13 1-16,1-1 1 15,-3-6 1-15,-3-2 0 16,0-1 1-16,-1-2-1 15,2-1 0-15,-2-1 0 16,-2-1 2-16,-3 1 1 16,-3-2 0-16,-2-2 2 0,-1 0 0 15,-2-4 2-15,1-4-5 16,4-2-8-16,4-5-48 16,0-2-59-16,2-6 70 15</inkml:trace>
  <inkml:trace contextRef="#ctx0" brushRef="#br0" timeOffset="59786.634">3726 11963 667 0,'4'0'275'0,"-4"0"-162"15,1 1-67-15,-1-1-13 16,0 0 22-16,0 0 18 16,-1 0 1-16,0 0-28 15,0 0-26-15,-1 0-20 16,1 0-2-16,0 0-3 15,-5 3 0-15,-2 5-4 16,-1 9-1-16,-28 34 0 16,31-27-1-16,2 3-12 15,0-1-18-15,1-1-63 16,1-3-56-16,0-4 98 16</inkml:trace>
  <inkml:trace contextRef="#ctx0" brushRef="#br0" timeOffset="60296.68">3884 11054 525 0,'0'1'211'0,"-1"-1"-134"15,1 0-52-15,0 0-23 16,0 0 9-16,0 0 14 16,0 0 3-16,0 0 0 15,-1 0-6-15,1 0-6 16,0 0 1-16,0 0 4 15,0 0 3-15,-1 6 3 0,1 20 0 16,-1 36-5-16,1-21-5 16,-1-7-6-16,-7-1-3 15,6 2-7-15,-1-5-2 16,-2 5-29-16,5-1-42 16,-2-6 47-16</inkml:trace>
  <inkml:trace contextRef="#ctx0" brushRef="#br0" timeOffset="60740.496">4242 11581 173 0,'0'2'119'0,"2"-1"52"0,5 4-20 16,-4-3 17-16,2-1 13 16,2 6-13-16,-4-5-17 15,9 2-52-15,2 0-22 16,1 0-42-16,1-3-17 16,1 0-12-16,3-1-1 15,4-2-3-15,-2 2-1 16,-4 0-4-16,-3-2-13 15,-3 0-50-15,-1 0-52 0,2-1-150 16,4-1 166 0</inkml:trace>
  <inkml:trace contextRef="#ctx0" brushRef="#br0" timeOffset="61436.162">4788 11299 1107 0,'3'5'377'0,"-2"9"-423"0,-1 9-94 16,2 22-7-16,-4 5 26 16,-6 2 108-16,-6-2 36 15,6-5 5-15,7 0-12 16,2-7-13-16,9-4 1 16,-3-13 3-16,-2-8 9 15,3-6 26-15,-7-4 13 16,1-3 15-16,0 1-6 0,-2-2-22 15,0 0-16-15,0 0-28 16,0 0-14-16,0 0-35 16,0 0-15-1,4-3-6-15,5-3 9 0,-3 4 31 16,1-10 28-16,24-27 43 16,-28 30 21-16,-1 2 31 15,-1 5 0-15,1 2-13 16,-2 1-12-16,0 0-30 15,0 0-13-15,0 0-24 16,0 0-9-16,0 0-6 16,0 0 3-16,9 17 6 15,26 44 1-15,-20-15 3 16,-4 11 0-16,-4 7 4 16,-2 8 5-16,-5-1 5 15,-4-3 4-15,-4-4 2 16,-1-7 1-16,-5-2 0 0,-3-5 2 15,1-7 9-15,0-7 5 16,1-14 9-16,2-6 3 16,-4-1-3-16,-6-2-6 15,-15-1-29-15,-6-5-18 16,-15-11-22-16,0-7-3 16,10-9-20-16,5-8-46 15,22-31 69-15</inkml:trace>
  <inkml:trace contextRef="#ctx0" brushRef="#br0" timeOffset="62182.607">5355 11747 786 0,'0'0'157'0,"2"3"-315"16,0 4-3-16,-2-7 101 15,0 0 63-15,0 18 44 0,0 29 18 16,0-31 34-16,0-3 19 15,1-2 13-15,-1-2-10 16,-1-2-45-16,1 3-22 16,-1 1-25-16,1 3-8 15,2 4-14-15,-3 0-4 16,-1 8-6-16,-2 3-16 16,1 10-120-16,1 8 99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17:01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11628 13814 317 0,'-1'30'131'16,"2"8"-76"-16,3 1-35 15,1 0-17-15,1-2-2 0,0-2 0 16,-1 1 2-16,-1 2 28 16,0 3 19-16,0-2 30 15,0-3 8-15,-1 1-14 16,1 1-13-16,-2 3-26 15,0 8-10-15,-3 1-14 16,-1 2-4-16,-4 8-5 16,-1-2 0-16,2 3 1 15,0 1 3-15,1-4 6 16,0-2 3-16,1-6 0 16,2 3-3-16,1-1-1 15,4 0 6-15,4 1 22 16,-1-8 10-16,5-5 10 15,3 0-1-15,1-3-17 16,2 0-7-16,1-8-12 0,2-2-6 16,4-10-6-1,4-3-1-15,2-7 0 0,-2-2-2 16,-1 0 0-16,2-5-1 16,-5-1-2-16,4-3 1 15,-1-8-1-15,-3-1 0 16,6-14 1-16,-1-4 0 15,4-3 1-15,-1-5 1 16,-1 6-1-16,2 2 0 16,-2-2 0-16,-1-4 1 0,5-8 3 15,-2-4 0 1,3-1 0-16,-4-4-1 0,-5-2-2 16,-1 1-1-16,-5-3 2 15,1 5 1-15,0 0 5 16,0-2 1-16,-2 2 3 15,0-3 1-15,-5-2-3 16,-2 0-2-16,-3-3-4 16,1 1-4-16,-1 3-2 15,1-4-2-15,-1 0-1 16,-2-6 0-16,-2 2 0 16,-1 5-1-16,-2 7 1 15,-2 4-1-15,-2 8 1 16,0-2 0-16,-2 0 0 15,-1 7 0-15,2 2 0 16,-4 1 0-16,1 4-1 16,-4-5-1-16,-4 1 1 0,0 4 0 15,-1 1 2-15,0 10 2 16,-2 3 1-16,-2 0 1 16,-3 5 2-16,1-1 0 15,-3-3 4-15,0 8 0 16,-5-5 1-16,2 3 1 15,-6 4 0-15,-3-2-1 16,-1 2-4-16,-8 0-1 0,2 4-6 16,0-3-2-16,-4 3 0 15,1 6-1-15,-1 1 2 16,1 6 1-16,7 1-1 16,-3 1-2-16,10 6-13 15,-5 0-6-15,1 10-7 16,1 4 1-16,-10 8 2 15,6-1 4-15,-4 0 8 16,2 0 2-16,1 5 6 16,-2 0 2-16,7-2-7 15,2-1-3-15,7 2-16 16,3 3-15-16,6 11-48 16,4 1-43-16,11 7 84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13:12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20547 9003 147 0,'-1'-1'101'15,"-1"-1"-6"-15,-10 0-46 16,-2 0-4-16,-24-9-15 16,29 8 6-16,3 1 16 15,1-1 0-15,4 3 14 16,0-1 3-16,0 0-3 15,1 1-1-15,0 0-3 16,0 0-2-16,-1-1-10 16,0 0 0-16,-1 0-11 15,1-1-6-15,0 1-8 16,-5-2-5-16,-3-3-5 16,-2 4 1-16,-32-37 1 0,31 29 0 15,-4 0-3-15,-2 1-3 16,-3 1-7-16,-3-2-1 15,-3 5 1-15,1-1 0 16,-4 0 2-16,-2 5-1 16,6 0-1-16,-4 2-1 15,1 0-1-15,2 3-3 0,-14-4-6 16,6 1-5 0,-3 1-2-16,-4-1 4 0,4 0 4 15,-2 2 2-15,5 0-3 16,2 2-2-16,0 3-2 15,3-1 1-15,5 5 4 16,0 1 2-16,3 6 1 16,4-1 3-16,1-2 0 15,5 3 1-15,0 1-1 16,0 3-1-16,8 9 0 16,0 0 1-16,9 1-2 15,1-3 1-15,1-4 1 16,1-3 0-16,-2-5 4 15,2-2 2-15,-3-4 1 16,0-1-1-16,5 2-1 16,2 0-1-16,9 2-2 15,2 0 0-15,3-3 0 16,3 1-1-16,-1-3 6 16,3 2 4-16,-1-5 5 0,0 0 2 15,7 0-5-15,-2-3-3 16,6 1-5-16,-2-3-3 15,2-2-1-15,-1 2 0 16,-3-2 3-16,-2 0 8 16,-4-1 17-16,1-3 10 15,-5-1 10-15,1-1-3 16,-5-2-11-16,1 4-9 16,-2-7-13-16,-5 1-4 15,-2-2-5-15,-3-3-1 0,-3 4 0 16,1-2 0-1,-2 2 1-15,-1-1 2 0,-1-3 9 16,-1 4 6-16,-4-2 11 16,-1 3 1-16,-1 1-10 15,-2-4-5-15,-1-3-15 16,-3-2-2-16,1 0-2 16,-3-2-1-16,1 2 0 15,3-1-1-15,1 0-1 16,1-1 0-16,3-1 0 15,-2 3 0-15,1-1 0 16,2 3-7-16,-1-1-57 16,6-4-60-16,7-6 78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19:12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16081 14447 144 0,'9'42'40'0,"-9"-42"-61"16,0 0-15-16,0 0-2 15,0 0 20-15,0 0 62 16,0 0 34-16,0 0 56 16,-1 0 13-16,1 0-16 15,-2-1-15-15,1 1-26 16,0 0-11-16,0-1-11 0,0 0-7 16,0 0-14-16,0 1-7 15,-1-2-11-15,1 2-5 16,0 0-11-16,0 0-4 15,0 0-2-15,0 0 4 16,-1 0-1-16,1 0-1 16,0 0-3-16,0 0-6 15,0 0-2-15,0 0-2 16,0 0 0-16,-1 0-1 0,2 0 3 16,0 0 1-16,0 0 1 15,4-1 1-15,14 0-1 16,33 1 0-16,-28-2 0 15,-2 0 0-15,-2-1 0 16,0 1-1-16,-6-2 1 16,-3 2-1-16,1-1 0 15,-2 2 0-15,-5 1 0 16,2 0-1-16,-3-2 1 16,-3 2 0-16,0 0 1 15,0 0 0-15,0 0 1 16,2 0 0-16,9 0 0 15,-3 0 0-15,8 0-1 16,25 2 1-16,-30-2-1 16,4-2 0-16,-1 2 0 15,3 0 0-15,1 0 0 16,-2 3 0-16,3-3 0 0,1 0 0 16,6 0 1-16,2-3 0 15,-3 0 0-15,2 0-1 16,-10 0 0-16,-4 2-1 15,-4 0 0-15,-2 0 1 16,-1 0 0-16,4 2 1 16,1-1 1-16,0 1 0 15,11 0 0-15,-4-1-1 0,7 0 1 16,-2 0 0-16,-6-2-1 16,3-1 1-16,-7 2 2 15,1 1 1-15,-4 1 1 16,-4-1-1-16,4 2-1 15,-3-2 0-15,3 0 2 16,1 0-1-16,2 0 0 16,3 0-2-16,-2 0-1 15,2 1 1-15,2-1-1 16,-1 1 0-16,1-2-1 16,2 2 1-16,1 2-1 15,1-1 0-15,3-1-1 16,-1 0 1-16,2-1-1 15,-1 1 1-15,1 0-1 16,0 1 1-16,-3-2-1 16,2 0 1-16,-3 0-1 15,-1-2 0-15,3 2 0 0,-6-2 1 16,2 0-1-16,0 0 0 16,-1 0 1-16,5 1-1 15,4 0 1-15,1 0-1 16,0-1 0-16,-2 2 0 15,-1-4 0-15,-3 5 0 16,-2-1 0-16,-2 0 0 16,0 5 0-16,5-5 1 15,-6 1-1-15,5-4 1 0,0-2-1 16,-3-1 1-16,3 0 0 16,-1 4 0-1,-2-2 3-15,0 4 2 0,0-3 2 16,0 3 0-16,-4 0-1 15,-4 0-1-15,-2 1 4 16,-6 0 0-16,-1-1 4 16,-1 1 0-16,-2-1-3 15,0 0-3-15,0 0-3 16,15 8-1-16,37 18 0 16,-28-22 0-16,2 2 4 15,1-1 5-15,2-2 6 16,1 1 2-16,1-2-2 15,0-1-4-15,1-1-7 16,-2 0-2-16,5-1-2 16,2 0 0-16,2-1-2 0,4-1 1 15,-3 1-2-15,-1 0 1 16,1-3 1-16,-3 2 0 16,0-1 3-16,-6 1 1 15,-4 0 1-15,1 2 0 16,-1-1-2-16,7 1-2 15,-1 0-1-15,2-4-1 16,0 0-1-16,1 1-1 16,3-3 0-16,-2 0 1 15,0 1-1-15,0 0 0 0,-1 1 1 16,1 0-1-16,-6-1 0 16,1-2 1-16,-3 4-1 15,1-2 1-15,3 2-1 16,0 2 1-16,0 1-1 15,-3 0 1-15,-1 1-1 16,-3 1 1-16,0 1-1 16,0 2 1-16,2 0-1 15,1 2 1-15,0-3 0 16,-1 2 0-16,-1-4 0 16,-6 0 0-16,5-1 0 15,1 4-1-15,3-1 1 16,3 1 0-16,-2 0 0 15,3-1 0-15,1-1-1 16,1 3 1-16,2-3 0 16,0 0-1-16,-2-2 1 0,-3-2-1 15,0 1 1-15,-1-2 0 16,-1 1 0-16,2-2-1 16,9-1 0-16,3 1 1 15,3-2-1-15,4 1 1 16,-6 0-1-16,0 1 1 15,-5 1 4-15,-7 1 2 16,-4-1 4-16,-3 3 2 16,-5 0-4-16,2 0-1 0,3-1-4 15,-3-2-1-15,5 1-2 16,-1-4 0-16,2 2 0 16,1-2-1-16,2 1 1 15,1 3-1-15,-1-2 0 16,1 2 0-16,1 2 0 15,-3 0 0-15,0 1 0 16,-1 2-1-16,-2-3 1 16,1 3-2-16,3 0 1 15,-3-1 0-15,1 1 0 16,0 2 1-16,-7-1-1 16,1 3 1-16,0 0 0 15,-4 0 0-15,-1-4-2 16,-5 1-6-16,-6-2-20 15,-1-1-18-15,0 5-88 16,4 3-123-16,4 9 167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22:14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17085 5107 142 0,'31'29'122'0,"-31"-29"11"16,1 1-21-16,-1-1-9 16,0 0-32-16,0 0-12 15,0 0-19-15,0 0-6 16,0 0 1-16,0 0 0 16,0 0-6-16,0 0-5 15,0 0-11-15,0 0-3 16,0 0-4-16,-1 0-2 15,0 0-4-15,0 0 0 0,-1 0 5 16,-10 6 4-16,0-3 3 16,-28 45 0-16,32-25-7 15,0 0-3-15,2 2-2 16,1-2-1-16,4-7 3 16,2-1 1-16,5-4 2 15,0-1 2-15,2-3 3 16,2-4 0-16,4 0-1 15,2-3-4-15,2-1-5 16,1-3-3-16,-3-6 1 16,-3-3 0-16,-5-9 2 15,-3-2-3-15,-5-6-5 16,-3-3-4-16,-4 0-10 16,-4 7-10-16,-3 5-57 15,-1 5-87-15,0 7 114 16</inkml:trace>
  <inkml:trace contextRef="#ctx0" brushRef="#br0" timeOffset="1603.044">17092 4337 1000 0,'7'10'249'0,"-1"-4"-358"16,1 1-24-16,4 2 37 16,-1 1 68-16,-5-5 31 15,-3 0 20-15,-2-4 34 16,-1-1 9-16,0-1 4 16,0 1-13-16,-1 0-15 15,2 0 4-15,0 0 9 16,0-1 4-16,-1 0-19 15,0 0-11-15,0-1-19 16,0 1-7-16,-20-5-3 16,-30-7 0-16,20 10-1 15,-7-1 0-15,-7 9 0 16,-4 4-1-16,0 1 2 16,4 4 0-16,3 1-2 15,4 3-2-15,-5 4-1 16,4 8-1-16,-3 10 1 0,-2 8 2 15,5 8 0-15,0 3-2 16,4 6-8-16,2-1-2 16,5 4 0-16,6 4 1 15,9 3 9-15,6 3 3 16,10 10 2-16,5-7 0 16,9 1 0-16,2-3-1 15,4-13 1-15,0 3 1 0,1-6 5 16,0 0 1-16,5-2 1 15,6-2 0-15,-1-6-5 16,6 0 0-16,-3-8 3 16,-3-1 1-16,2-4 1 15,0-3 1-15,-1 1-2 16,3-1 1-16,4-9-1 16,2-5 2-16,3-6 0 15,-2-5 4-15,2-3 2 16,-4-4 0-16,-1-5-6 15,0 0-5-15,-1-6-6 16,1-1 0-16,-2-8 3 16,3-3 3-16,2-4 3 15,2-4 1-15,1 0-2 16,-7-1 1-16,-6 0 9 16,-7 3 8-16,-7 1 10 15,-2-1 2-15,-6-3-13 16,0-8-9-16,-5-4-11 0,3-4-3 15,-5 4 0-15,3 0 0 16,-7-5 7-16,0 1 6 16,-2-4 8-16,4 3 3 15,0 8 0-15,-3 1-5 16,1 1-6-16,-5-1-5 16,0 0-3-16,2 5-1 15,-4 6 2-15,0 0 1 16,-2 3 1-16,2-1-1 0,0-3-4 15,1 1 0-15,-1-3-2 16,0-2 0-16,2 0 0 16,-1 0 0-16,1 1 0 15,3-1 0-15,-5-1-1 16,2-1 1-16,-3-1-1 16,-1 4 0-16,1-1-1 15,1 2-2-15,0 3 0 16,-3 0-1-16,1 1 3 15,0 1 1-15,0-3 0 16,1-1-2-16,0-3-2 16,-1-1 0-16,-1 5 1 15,2 1 1-15,0 0 2 16,-1-2 0-16,1 0 0 16,-1-1 1-16,2 4-1 15,-3 1 1-15,-3 3 0 0,-3-1-1 16,-9 2-2-16,-2 1-1 15,-11 1-1-15,-4-1-1 16,-6 2 2-16,-6-2-1 16,-6 8 0-16,-4 3-5 15,-3 6-26-15,1 8-20 16,7 1-78-16,4 5-111 16,1 3 159-16</inkml:trace>
  <inkml:trace contextRef="#ctx0" brushRef="#br0" timeOffset="2008.692">21387 5303 1369 0,'0'-1'261'0,"-1"0"-347"16</inkml:trace>
  <inkml:trace contextRef="#ctx0" brushRef="#br0" timeOffset="2322.288">21349 5300 599 0,'-44'1'245'0,"36"1"-114"16,7 1-34-16,1-2 2 15,0 1 8-15,0-2-22 16,-1 0-16-16,1 0-31 16,0-1-16-16,0 0-18 15,0 1-4-15,-1 0-1 16,0 0 0-16,0 0-1 15,-1 0 1-15,0 4-4 16,1 0 0-16,-1 1-2 16,0-2-1-16,2 1 0 15,0-1-1-15,3-2-4 16,16 7-1-16,33-3 6 16,-29-19 3-16,-3-2 13 0,-4-4 6 15,-6 2 10-15,-3 6 6 16,-6 2 3-16,-1 4-2 15,-10 7-12-15,-6 1-20 16,-12 12-26-16,-4 2-18 16,2 0-63-16,5 4-66 15,12-10 112-15</inkml:trace>
  <inkml:trace contextRef="#ctx0" brushRef="#br0" timeOffset="2742.254">21838 3651 924 0,'-18'-19'231'15</inkml:trace>
  <inkml:trace contextRef="#ctx0" brushRef="#br0" timeOffset="3985.84">21467 3521 632 0,'-29'-7'241'0,"-5"-1"-172"15,3 2-35-15,-2 3 18 16,-3-2 13-16,-9 4 10 16,-7 1-6-16,-1 8-29 15,-4 5-12-15,-2 9-9 16,-1 3-3-16,-10 18-13 15,-1 7-1-15,-1 17-3 16,8 13 0-16,4-1 0 16,4 7 1-16,4 3 2 15,-6-6 0-15,4 10 2 16,-1-9 0-16,-6-6-1 0,-2 6 0 16,7-7-2-16,2 2 1 15,1 3-2-15,2-6 1 16,-4-3 2-16,-2 3 0 15,8 0 3-15,5 5 0 16,8 7 1-16,6-7 1 16,10-1 9-16,5-1 5 15,12-5 1-15,8 8-2 16,12 2-10-16,6-6-5 0,9 4-3 16,4-5 1-16,8 3 8 15,2-1 2-15,8 0 2 16,-2-4 4-16,2-7-4 15,4 0-1-15,8-6-3 16,6-2-5-16,11 3-4 16,0-4-2-16,-1-3 5 15,2-6 4-15,-1-14 9 16,4-4 1-16,5-6 2 16,-3-4-3-16,1-4-7 15,-3-1-2-15,0-5-5 16,4 1-2-16,-5-5 2 15,0-4 0-15,-7-3 2 16,-5-2 2-16,0-6 7 16,-2-3 5-16,4 0 3 15,-3-4-3-15,-3-5-10 0,4 0-5 16,-7-9-4-16,6-1-2 16,0-3 2-16,-6-2 2 15,-7-8 11-15,-9-1 3 16,-10-2 2-16,-3 0-2 15,2 7-9-15,-2-1-2 16,0-1-1-16,0 2 1 16,0-2-2-16,-1 0 0 15,2-7-2-15,-1-7-1 0,-2-5 1 16,-3 1 3-16,-4 2 3 16,0-2 2-16,-10-2 0 15,0-1-1-15,-1-9-4 16,-6-2-1-16,3-4 2 15,-5-2 1-15,-6 11 3 16,-2 5 0-16,-9 2-3 16,0-3-3-16,-4-6-5 15,-2-8 0-15,-4-1 0 16,-1 5 1-16,0-2 0 16,1 0 0-16,0-2-1 15,-1-6 0-15,-7 2 0 16,-3 8 0-16,-2 9 2 15,-3 5 0-15,4 11-1 16,-4-6-1-16,2 4-2 16,-1-1-1-16,1 2 0 15,0 3 2-15,4 2-1 0,0 6 0 16,0 5-6-16,1 1 1 16,-4-5 0-16,0 1 2 15,-8-10 4-15,-5 4 1 16,-1-3 0-16,-2-5-3 15,7 8-1-15,1 0-2 16,1 9-2-16,0 6 1 16,6 6 2-16,1 5 1 0,8 3 1 15,3 2 0-15,-1-1-2 16,1 3-1 0,1 1 1-16,-2-1-1 0,1 5 2 15,0 0 1-15,-5 3-1 16,-1-2 0-16,-4 3-3 15,-7 0 1 1,0 3 1-16,-3 4-2 0,-4 2 2 16,2 2 0-16,-2 0-2 15,-5-2-2-15,-3 1-18 16,-5 0-16-16,-15 0-83 16,1 1-76-16,-5 0 126 15</inkml:trace>
  <inkml:trace contextRef="#ctx0" brushRef="#br0" timeOffset="19763.111">17653 6488 328 0,'0'0'90'0,"-1"0"-149"15,6 0-11-15,-7 0 33 16,2 0 46-16,0 0 100 16,-1 0 30-16,1 0 19 15,0 0-11-15,0 0-38 16,0 0-24-16,-1 0-43 15,1 0-13-15,0-1-11 16,0 1 1-16,0 0 5 16,0 0 4-16,0 0 3 15,0 0-3-15,6 0-7 16,8 1-7-16,5 2-10 16,35 10-2-16,-28-3 1 15,4 4 3-15,7 5 11 0,2 7 2 16,12 2 0-16,2 2-4 15,8-1-10-15,0-4-2 16,2 2-2-16,1-2 0 16,0 3 0-16,5 0 0 15,4-1 0-15,1 3-1 16,-3-2 0-16,1 0 0 16,-7 1-1-16,1 2 1 15,3 3 0-15,3 7 1 16,0 0 1-16,-2-1-2 15,-4-5 4-15,1-3 0 0,0 3 0 16,5 3 2-16,4 6 0 16,0 1-1-16,1 2-1 15,-1 1-1-15,-1 7-2 16,2-2 0-16,9 0 20 16,-2 0 5-16,1-3 7 15,-2 3 0-15,-4-4-20 16,0-2-7-16,3 3-4 15,0 4 0-15,-5 2 0 16,3 4 0-16,-3 0 1 16,6-8 0-16,2-1-1 15,-8-6-1-15,-11-11 2 16,-14 2 0-16,-13 1 1 16,-7 1 1-16,-6 0-5 0,-5-4-16 15,-12-8-69 1,-5-3-69-16,-9-3 92 0</inkml:trace>
  <inkml:trace contextRef="#ctx0" brushRef="#br0" timeOffset="20141.224">23092 6887 332 0,'-15'-16'178'15,"0"0"-49"-15,4-5-119 0,2-2-52 16,0-1 16-16</inkml:trace>
  <inkml:trace contextRef="#ctx0" brushRef="#br0" timeOffset="20777.307">22874 6586 1172 0,'-1'-1'334'0,"0"0"-521"16,0 1-18-16,-6 12 48 15,-7 15 58-15,-22 24 147 16,12-30 28-16,-3-2-20 15,-2 1-13-15,1 1-20 16,2-2-12-16,3-4 4 16,2 3 8-16,1-5 10 15,3 6 3-15,-3 2-7 16,0-1-7-16,-6 7-10 0,-3 1-4 16,-3 12-5-1,-5 3-2-15,-9 8-1 0,-1-1-2 16,-11-2 0-16,3 0 1 15,-1-5-1-15,0 2 1 16,10-1 0-16,1-3-1 16,5 1 2-16,1 0 0 15,-3 4 0-15,3-1 1 16,-5-3 1-16,3 2 0 16,-1 0 0-16,-2 2-1 0,4 0 0 15,-1-1 0-15,4 1 1 16,4 4 0-16,-2 5 0 15,0-3 1-15,-2-5-2 16,0-2 0-16,2-5-1 16,4 2 0-16,1-4 1 15,3-4 0-15,0-4 2 16,2-6 1-16,0-2 2 16,1-3-1-16,2 2-2 15,3 1-1-15,4 0-3 16,1-1-16-16,4-7-135 15,0-2 109-15</inkml:trace>
  <inkml:trace contextRef="#ctx0" brushRef="#br0" timeOffset="21658.056">20373 8726 789 0,'22'40'277'15,"-28"-41"-244"-15,-5-1-56 16,-2-2-14-16,-5 0 9 16,-1 0 14-16,1 2 21 15,5 0 7-15,5 2 8 0,2-2 7 16,1 2 9-16,2 3 5 15,0-1 6-15,2-2 3 16,0 0 4-16,0 0 1 16,0 19-7-16,1 35-9 15,1-21-18-15,4 8-9 16,-1 0-7-16,-3 5-1 0,2 8 2 16,-2 2 6-16,-1 3 10 15,1-2 3-15,-1-3-1 16,-2-2-6-16,-1 4-10 15,1 0-4-15,-1 3-3 16,-3 0-1-16,1-3-1 16,-1-7 1-16,1-8-2 15,-2-5 1-15,0-8-1 16,1 2 1-16,-1-11-1 16,2-2 0-16,0-2-8 15,-1-5-11-15,4-2-35 16,-2-3-25-16,-2-3-84 15,1-2-67-15,-6-10 146 16</inkml:trace>
  <inkml:trace contextRef="#ctx0" brushRef="#br0" timeOffset="23621.208">20194 8701 814 0,'6'12'278'0,"13"0"-263"16,7-1-8-16,9 3 0 15,1-2 2-15,3-4 4 16,4 0 2-16,7-1-2 16,4-3-4-16,1 2-3 15,4-3 4-15,3-3 13 16,-2-3 3-16,6-3 18 16,1 2-2-16,0-4-10 0,-2-3-3 15,3 0-19-15,-2-2-5 16,-4 3-5-16,4 3-1 15,-3 2-1-15,0 3-1 16,-3 2 1-16,-10 1 0 16,-4 1 0-16,3 4 2 15,-2-1 0-15,4 2 0 0,-2 2 1 16,-2-2 0-16,-8 3 3 16,-4-1 9-16,-8 1 10 15,-4 4 3-15,-4-1 3 16,-7 2-6-16,-3 0-1 15,-1-3 0-15,-3 3 5 16,3 1 7-16,-4 1 2 16,-3-1 1-16,3 3-1 15,0-2-3-15,-1 0-9 16,4 2-4-16,-4 1-7 16,-2 3-1-16,3 7-1 15,-1 4-1-15,-2 2 0 16,3 0-1-16,-4-2-1 15,0-2 1-15,0 3-1 16,-1 3-1-16,-2 4-1 16,3 1-2-16,-1 4-1 15,-3-1 0-15,4 7-2 0,-1 1-1 16,-1-5 0-16,1 0-2 16,1-9 1-16,2 2 1 15,-1-2-1-15,1-3 1 16,3-5 0-16,-4-5 0 15,0 0-1-15,4 2 1 16,-2 5 0-16,1-1 0 16,0-2 0-16,-3-2 0 15,4-5 1-15,0-4-1 0,-2-2 2 16,4-2-2-16,-8-2-1 16,0-3-3-16,0-1-6 15,-5-1-1-15,4-2 3 16,-1 1 4-16,2-3 5 15,1 1 4-15,0-3 0 16,0-3-1-16,-1 0-3 16,0 0-1-16,0 0-1 15,-1 0 0-15,1 7 0 16,-1 0 1-16,0 1 0 16,-1 0 0-16,1 0 1 15,0 1 1-15,0-1 2 16,0-1 2-16,0 0 3 15,0-1 1-15,-2 1 1 16,0-1 0-16,-1-1-1 16,-1 2 2-16,-10-2 3 15,-32 30 2-15,20-32 3 16,0-3 0-16,-12-1-6 0,-3-1-4 16,-7 0-5-16,-5 1-3 15,11 1-2-15,-3 0 0 16,9 3-2-16,3 0 0 15,-2 2 0-15,-1-2 2 16,-2-1-1-16,1 0 1 16,-2 0 0-16,-1 0 0 0,1 2 0 15,-1-1-1-15,4 2 0 16,1 0 0-16,2 0-1 16,0 2-1-16,-4-2 0 15,0 0 0-15,-4 1-1 16,-2-1 1-16,5-1 1 15,-2 2 0-15,3-2 1 16,0-2 1-16,5 1 0 16,3 0 1-16,12-3 1 15,1 3-1-15,4-3 2 16,4 0-1-16,0 1 0 16,3-1 0-16,-1 0-2 15,2 3 1-15,-4-3-1 16,-2 1 0-16,3-1 1 15,0 0 0-15,1 0-1 16,-1-1 2-16,1-1-1 16,-2 1 1-16,2 0 0 0,2 0 0 15,3 1 1-15,-2 0 0 16,4-1 0-16,0 0 2 16,0 0-2-16,0-1 0 15,-1 1-1-15,-2-1-1 16,-4-2-1-16,0 1-1 15,-3-3 1-15,-29-21 0 16,30 13 3-16,-1 3 1 16,1 0 1-16,-1-1 1 15,0 0 0-15,2-1-1 0,2-2 0 16,1 0 0-16,2 1-1 16,1-2 0-16,-2 0-1 15,2 4 0-15,2 0 2 16,0-1 0-16,0 1 1 15,-1-1 0-15,2-2 0 16,-1 1 0-16,1-2 0 16,0 1-2-16,-1-3-2 15,1-1-1-15,-1-4-1 16,1-2 0-16,0-2 0 16,0-3 0-16,1 1 0 15,0 0 0-15,2 2 0 16,-3 1 0-16,0 2 1 15,-2 0-1-15,1-2 0 16,-1 0-2-16,-3-2 0 16,0-1 0-16,-6 3 0 0,2 2 0 15,-3 1-1-15,2 0-5 16,0-3-34-16,-2-3-36 16,4-10-134-16,5-5-121 15,12-9 205-15</inkml:trace>
  <inkml:trace contextRef="#ctx0" brushRef="#br0" timeOffset="25163.083">22510 8514 815 0,'0'-1'310'15,"0"0"-225"-15,0-1-61 0,0 1-18 16,0 0 5-16,0 0 4 16,0 0 0-1,0 0-3-15,0 0-11 0,0 1-1 16,-1-2 0-16,1 2 4 16,0 0 16-16,0 0 6 15,0 0 7-15,0 0-2 16,0 0-15-16,0 0-5 15,0 0-9-15,0 0-2 0,0 8 0 16,0 4-1-16,2 5 0 16,14 29 1-16,-10-26 0 15,1 1 2-15,5-2 1 16,-4 1 0-16,6 3 1 16,-1-5-2-16,1 1-1 15,2-2-1-15,-2-3 1 16,2 2 2-16,-4-1 0 15,0 1 0-15,-3 3 2 16,-1 3 0-16,-3 1 3 16,1 2 3-16,-2 0 7 15,-3-2 4-15,-1-2 8 16,-1-3 1-16,-3-5 4 16,1 6 3-16,-4-1 3 15,0 3 4-15,-2 1 2 16,-4-4-2-16,-7-3-8 0,0 0-8 15,-7-7-12-15,4-2-7 16,-1-6-8-16,-2-4-4 16,3-7-7-16,-2-4-2 15,1-4-11-15,-2-7-14 16,-1 1-26-16,1-2-18 16,2-4-54-16,3 0-21 15,8-6-52-15,0-1-5 16,4 2 21-16,2 6 8 0,-1 5 2 15,0 3 112-15</inkml:trace>
  <inkml:trace contextRef="#ctx0" brushRef="#br0" timeOffset="25533.646">22205 8667 709 0,'-19'-32'297'16,"34"23"-189"-16,2-5-51 16,4 0-37-16,1 0-21 15,0 2-3-15,-1 1-1 16,-1 5 1-16,-1-3 3 16,-1 1 1-16,1-1 0 15,-2-5 1-15,2-1 1 16,-2 0-1-16,-2-1 4 0,0 0 3 15,2 2 7-15,-7 1 0 16,2 3-3-16,-2 0-3 16,-6 1-9-16,6 3 0 15,3 2-3-15,1 3-3 16,4 1 0-16,3 3-2 16,3 5 3-16,3 2 3 15,-2-3 2-15,-4-2 0 0,-10-2-6 16,-3-1-25-16,-3-1-121 15,-2 4 104-15</inkml:trace>
  <inkml:trace contextRef="#ctx0" brushRef="#br0" timeOffset="25942.526">22782 8426 683 0,'81'-17'274'0,"-75"18"-170"0,-1 0-197 15,3 4-59-15,5 4 3 16,-4 4 50-16,2 2 54 16,0 6 103-16,-1-3 19 15,4 0 20-15,1 3 4 16,3 2-12-16,-3 1-5 16,2 4-8-16,0-1-11 15,-1-3-27-15,4 1-12 16,-5-4-15-16,4 1-5 0,-4-5-5 15,-1 0-1-15,-1-2-28 16,-1 0-29-16,-3-1-68 16,-2-1-42-16,0-3 102 15</inkml:trace>
  <inkml:trace contextRef="#ctx0" brushRef="#br0" timeOffset="26318.973">23324 8440 904 0,'1'-7'381'15,"-5"5"-213"-15,-3-3-244 16,-5 4-55-16,-3 1-3 16,-4 4 55-16,-1 1 47 15,0 5 40-15,3-1 3 16,3 1 9-16,3 1 15 16,3-2 24-16,-2 1 6 0,1 2-12 15,0 0-13-15,-3 3-25 16,-1 0-7-16,-2 5-8 15,-5 2-13-15,0 2-43 16,2 0-29-16,2-4-98 16,5-3-58-16,2-4 151 15</inkml:trace>
  <inkml:trace contextRef="#ctx0" brushRef="#br0" timeOffset="27323.346">23500 8268 793 0,'2'11'278'15,"9"-5"-243"-15,8 3-39 0,1 0-8 16,1-1 2-16,-5-2 4 15,0-2 6-15,-1 3 23 16,3-1 11-16,0-2 14 16,-1-3 4-16,1-1-3 15,-2-3-2-15,-2 1-9 16,-1 2-1-16,-4-2-11 16,-3-2-9-16,-1 3-8 15,-3-3-6-15,-2 0-9 16,0 3-6-16,0 1-13 15,0 0-5-15,0 0 6 16,0 0 4-16,0 0 14 16,0 0 6-16,-1 0 5 15,0 0 5-15,0 0 7 16,0-1 2-16,-11 0-2 16,-10-1-2-16,-32 4-6 0,29 1-2 15,2 1-4-15,5 4-3 16,1 1 0-16,1 2-1 15,4 8 1-15,-1 2 3 16,3 4 2-16,-1 3 0 16,0 0-1-16,3 0-3 15,-2 0-1-15,3 1 1 16,1-1-1-16,-2 1 2 16,7 2 3-16,-2-2 1 0,3-1 2 15,3-2 6-15,-4-6 4 16,6-2 3-16,-2-4-2 15,-2-2-6-15,5-1-4 16,-4-1-4-16,10 1 1 16,5 3-2-16,7-5 0 15,2 1 0-15,0 0 8 16,0-8 3-16,-1 4 1 16,-2-3-1-16,-1 1-10 15,-3 4-2-15,1 0-4 16,0 1-1-16,-4 4-1 15,0-1 1-15,-1 2 1 16,0 0 1-16,-2-1 0 16,-3-2 1-16,-2 1-1 15,0 3-1-15,-2 3 1 16,-4 3 1-16,-2 4 7 0,-2-2 5 16,-7-1 9-16,-1 1 0 15,-7-2-5-15,-2 0-4 16,-3 0-8-16,0-2-1 15,-4-3 2-15,0-1 0 16,-3-3-17-16,0 1-35 16,2-2-171-16,-5-2 146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25:34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19794 5255 119 0,'0'0'88'0,"0"0"7"0,0 0-23 16,0 0-17-16,0 0 5 16,0 0 21-16,0 0 6 15,0 0-13-15,0 0-18 16,0 0-38-16,0 0-15 16,0 0-13-16,0 0 0 15,-1 0 9-15,-4-1 6 16,-21-2 8-16,-33-7-3 0,28 6-12 15,-5 0-5-15,-3 0-2 16,-5 3 3-16,-10 1 3 16,2 1 0-16,-9 6-2 15,0 1-2-15,0 5-4 16,-2 1-3-16,1 1-4 16,0 2 1-16,-4 2 2 15,-2-1 4-15,4 9 9 16,-1-1 5-16,10 8 7 15,0 5 2-15,4 1-1 16,-4 4-3-16,-1 5-3 16,-1 6 0-16,2 1 2 15,0 1 3-15,3-4 4 16,3 1 1-16,10 0 0 16,7 1-1-16,0 5 1 15,-1-3 7-15,2 3 13 16,1-4 4-16,7-8-4 15,7-1-6-15,3-1-13 0,2 1-3 16,-1 0 2-16,3 2 1 16,-5 3 6-16,2 1 7 15,0 3 11-15,-1 0 6 16,3-3 7-16,0 0-5 16,3 1-14-16,-1-1-9 15,4 1-16-15,4 1-4 16,6-2-3-16,3 2 2 15,7-10 6-15,-1-6 7 0,8-1 14 16,0 1 4-16,3-6 7 16,5 2-2-16,1 1-5 15,2-2-4-15,3 4-11 16,-3 3-3-16,3-5-8 16,2-4-3-16,2-6 1 15,1-3 4-15,-1-1 5 16,1 2 4-16,0 1 2 15,5-2-2-15,0 2-3 16,1-3-3-16,-9-7-3 16,-5 1-1-16,0-7 4 15,-4 3 1-15,8-1-1 16,1 1 1-16,0 1 0 16,0-2 2-16,2 5 3 15,-3 0 0-15,-2 4-2 0,0 1-2 16,-7-3-3-16,-2 2 0 15,-5-3-3-15,1-2 0 16,4 2-3-16,2-7 0 16,5-5 1-16,-1 2 0 15,0-7 0-15,4 0 1 16,1-5-1-16,3-2-1 16,3-6-3-16,-3 4-1 15,2-4-2-15,-6 2 0 16,-4 1-1-16,2 0 0 0,-1 4-1 15,5-1 0-15,2 1 0 16,-1 3 0-16,0-6 1 16,3 3-1-16,1 0 0 15,-1-2 1-15,-9 2 0 16,0 1 0-16,-11-5 0 16,3 2 1-16,3 1-1 15,0-3-1-15,1 0 0 16,-1 0-1-16,-4-3 0 15,0 2 0-15,3 0-1 16,0-5 1-16,-1-1-1 16,-1-4 0-16,-4-5 0 15,0 1 1-15,-2-1 2 16,1 0 0-16,-2 5 0 16,-6-2 1-16,2-2 0 15,-1-4-1-15,-1-8 0 0,3-1-1 16,-2-1 0-16,-2 2-1 15,1-1 2-15,0-1-1 16,1 1 1-16,1-4 0 16,0 4 0-16,-1 2 1 15,0-2-1-15,3-2 0 16,1-3 0-16,-1-4 0 16,-2 6-6-16,-1 1 1 0,-2 2-1 15,-1 4 1-15,1-7 5 16,0 1 0-16,-1-4 0 15,0-7 0-15,1-8-1 16,1-3-1-16,-1 6 0 16,1 2 0-16,-4 11 0 15,-3 3 1-15,-1 4-4 16,-2 4 0-16,-2 2 1 16,1 2 0-16,-2-1 4 15,0 2 0-15,-3-2 0 16,0-2 2-16,-2 0 1 15,-3 1 1-15,-1 4 0 16,-2 5 0-16,-1 1-2 16,-5-5-1-16,1 1-1 15,-2-5 1-15,-3 5 0 16,4 1 0-16,-4-2 0 16,0 1 0-16,-3 1-2 15,-4-4 0-15,4-2-2 0,0-1 1 16,-3-7 1-16,2-1 0 15,-6 3-1-15,-2 1 0 16,-3 6 1-16,0 2-3 16,-3-1-1-16,2 2 0 15,0-1-2-15,-2 1 1 16,1 5-1-16,1-3 1 16,1 9 1-16,3-2 0 0,5 3 1 15,3 4-1-15,-1-3-3 16,1 4-2-16,-6 0-1 15,-1 0 0-15,-1 2 4 16,-1-1 3-16,3 3 2 16,0-1 0-16,3-2-1 15,0 1-2-15,-1 2 1 16,5 0-1-16,-2 1 1 16,-1-4 1-16,3 2 1 15,-1-3 0-15,-2 1-1 16,1 4 1-16,-4-5-1 15,-4 3 0-15,-2 1 1 16,-3 0-4-16,-5 5-7 16,-3 2-11-16,-8 8-46 15,1 4-38-15,-10 6-104 16,-3 5-60-16,-7 4 165 16</inkml:trace>
  <inkml:trace contextRef="#ctx0" brushRef="#br0" timeOffset="2113.475">19364 4513 953 0,'7'40'191'0,"-6"-32"-348"15,-1 8-5-15,1 10 11 16,-1 3 118-16,-1-3 22 0,1-6 33 16,0-1 17-16,3-4 26 15,0 2 6-15,1-1-13 16,0-2-17-16,-1 3-24 15,3-3-6-15,-4-1-7 16,2-2 0-16,-2 4-1 16,0 2 0-16,1-1 0 15,0 1-1-15,1 4-1 16,-2 2 0-16,1 7-1 16,1 8-1-16,-1 3 1 15,0 4 0-15,-1 6 0 16,-1-1 1-16,1 0 9 15,1 0 5-15,-1-9 12 16,1-1 9-16,1-6 5 16,3 5 1-16,0 1-2 15,-1 1-2-15,0 4-2 16,1-6 1-16,-1 6 0 0,2 1-3 16,-2-3-8-16,0-2-3 15,1-3-6-15,-2-2-1 16,3 2 0-16,2-1-1 15,1 2-5-15,0-3-1 16,-2 2-4-16,2-1 0 16,-3 1-1-16,4-1 1 15,-3-2 4-15,-4-3 1 16,2-5 2-16,-3 2 0 0,0-1-4 16,-4-3-2-16,-3 6 0 15,-1 1 1-15,-1 0 5 16,5 1 2-16,-4-3 2 15,-1 4 1-15,0 10-1 16,0 4-1-16,3 3-3 16,1-5-2-16,-3-5-2 15,3-4-1-15,-1-1 4 16,2 0 0-16,0-5 0 16,-1-2 1-16,-1 2 0 15,-1-2 3-15,1 4 1 16,1 0 1-16,2 7 3 15,3-2-1-15,-2-3 0 16,-2 1-1-16,1 0-5 16,-3 0-2-16,-1 1-5 15,1-2-1-15,1-1-3 0,1 0 0 16,0 5 1-16,-1 3 0 16,-4 5 2-16,-1-3 0 15,-1 1 0-15,2 0-1 16,-3-2-1-16,1 0-1 15,1 1-1-15,-3 0 0 16,6 3 0-16,-6 6 0 16,1 6-1-16,1 0 1 15,-4 5-1-15,3 2 0 0,-5-7 0 16,1 1 1-16,1-4-1 16,-2 2 0-16,4 6 1 15,2 1 0 1,-2 1 0-16,1-3-1 0,-1-7 1 15,0-6-1-15,-1-9 0 16,2-7-4-16,4-5-22 16,0-8-21-16,3-12-103 15,0-8-68-15,3-27 132 16</inkml:trace>
  <inkml:trace contextRef="#ctx0" brushRef="#br0" timeOffset="2694.954">17215 6609 804 0,'17'33'188'15,"-6"-34"-389"-15,6 1 94 16</inkml:trace>
  <inkml:trace contextRef="#ctx0" brushRef="#br0" timeOffset="3582.118">17632 6638 347 0,'30'-8'180'0,"-8"-1"-64"16,7-1-35-16,3 0-55 15,3 5-16-15,10-1-10 16,1 6-1-16,2 0-1 16,0 1 2-16,-2 6 0 15,2 0 0-15,-4 0 0 16,3 1 1-16,-1-2 0 16,2-1 1-16,2 3 5 15,0 0 6-15,2 1 12 16,0 0 3-16,-4 0 4 15,2 0-4-15,-7 0-10 16,0 1-3-16,-1-6 2 16,3 4 2-16,3-4 11 0,3-1 3 15,-2 0 2-15,-1-2-2 16,-2 0-2-16,3 2-3 16,-4 0-4-16,3 1-3 15,-5 3-4-15,1-2-1 16,5 1-2-16,0-1-2 15,1 1-4-15,2-1-2 16,-2 3-2-16,0 0-1 0,-3 0 9 16,-1 1 7-16,-3-3 12 15,1 1 1-15,0 2-6 16,2 0-8-16,2 2-12 16,-1-3-2-16,1 0 0 15,0 1 3-15,-5 0 8 16,-2-1 5-16,-4-2 9 15,-1 0 2-15,1 1-3 16,2 0-4-16,2-2-10 16,3 1-4-16,0-4-6 15,-2 1 0-15,-4-1 2 16,-3-2 3-16,-1 1 6 16,-2 3 1-16,-3-5-3 15,-1-1-3-15,-5 1-7 16,-2-1 1-16,3 1-3 15,-1 0 0-15,7-1 0 16,1-1-1-16,3 2 1 0,0-4-1 16,-1 2 0-1,3-1 1-15,-2 3-1 0,3 0 0 16,5 0 0-16,-1 1-1 16,-1 0 0-16,1-2 1 15,-1 3-1-15,2-1 1 16,3-3 1-16,-1 3-1 15,5-5 0-15,0 2-2 16,4 1-2-16,0-3-1 0,-3 3 0 16,2-3 1-16,6 4 3 15,-3-1 1-15,5 1 0 16,-1 1 0-16,-8-2 0 16,5 3 0-16,-8 1 0 15,-2 3-4-15,-3-1-18 16,-6 0-9-16,-1-1-17 15,-5-2-10-15,-7 0-59 16,-2 2-94-16,-8-8 137 16</inkml:trace>
  <inkml:trace contextRef="#ctx0" brushRef="#br0" timeOffset="8213.025">19384 6843 62 0,'0'33'109'16,"0"-30"26"-16,0-5 37 15,0 1-10-15,-2 1-61 16,2-1-33-16,0-1-53 16,0 1-17-16,0 0-14 0,0 0 2 15,0 0 6-15,-1-4 6 16,0 1 5-16,0 0 0 15,0-2-12-15,0-1-14 16,1-4-17-16,-2 1-6 16,1-30 2-16,-1 32 9 15,2 4 16-15,-1-2 5 16,1 5 9-16,0 0 3 0,0-1 2 16,0 1 0-16,0 0-3 15,0 0-11-15,0 0-21 16,0 0-3-16,0 0 5 15,0-1 13-15,0 1 34 16,0 1 13-16,0 0 20 16,0-1 7-16,0 1 3 15,0 0-6-15,0 0-17 16,0 0-11-16,11-1-17 16,6-1-4-16,30-6-1 15,-29 3-1-15,2-1 3 16,-1 3 7-16,0-2 15 15,2 3 5-15,-1 1 7 16,-2-5-5-16,2 4-12 16,-2-4-6-16,0 1-5 15,5 4-2-15,0-2-4 16,1 1-1-16,2 2 0 16,-4 0-1-16,0 0 4 0,1 0 3 15,-3 2 4-15,4 0 0 16,-1-2-2-16,1 1-3 15,2-1-5-15,-3 0-1 16,6 2 1-16,0 2 1 16,1-2 7-16,2 2 4 15,3 0 7-15,-5 0 2 16,10 0-3-16,4-1-3 0,2 0-8 16,9 0-2-16,1 1-5 15,0 1 0-15,2-2 1 16,-7-1-1-16,-8-1 2 15,-2 3 2-15,-2-3 11 16,-1 1 3-16,4 2 3 16,-4-4-1-16,-3 1-11 15,2 0-4-15,-5 0-5 16,-2 2 0-16,-8-2 0 16,-4 2 1-16,-8-2 15 15,-5 2 18-15,-3-3 17 16,-3 0 1-16,1 0-17 15,-1-2-21-15,-1 2-16 16,1 0-3-16,-15 2 7 16,-43 8 6-16,24-5 5 15,-3-1 1-15,-4 2-6 16,-2-1-4-16,-3-2-5 16,0-1-1-16,-5-2 1 15,-6 3 1-15,-6-1-1 0,-4-1 1 16,-6 4-2-16,5-5 1 15,4-1-1-15,-1-2 0 16,5-5 0-16,-1 2 0 16,-2-3 1-16,1-2-1 15,7 6-2-15,-1-2-1 16,10 0 2-16,1 2 0 0,11 1 1 16,10 2 2-16,10 3-2 15,7 1-7-15,7-2-9 16,-4-1 0-16,5 1 3 15,0 0 5-15,0 0 7 16,0 0-1-16,1 0 1 16,18 8 1-16,49 21 2 15,-28-15-1-15,12-5-3 16,11 3-2-16,-2-8-1 16,2 0 1-16,-6-4 4 15,-2-3 1-15,-5 0 6 16,0 1 2-16,1-1-1 15,2 0 0-15,2-1-4 16,1 3-2-16,0 2-1 16,-7 2-1-16,-9 1 1 15,-8-1 1-15,-11-2 1 0,-3 2 1 16,-11-5 1-16,2 2 0 16,-4 1 0-16,-3-1 1 15,0 0 1-15,-2 0 0 16,-1-1 2-16,1 0 1 15,-1 1 5-15,0-1 0 16,1 1-2-16,-1 0-3 16,0 0-9-16,-1 0-3 15,1 0-2-15,-1 0-2 16,-19 2-1-16,-28 1-1 0,19-3-3 16,-3-4-2-16,-12-2 1 15,-4-1 3-15,-10-5 3 16,-2 1 2-16,0-3-2 15,0-1-1-15,-1 0-3 16,-1 2-1-16,5 3-14 16,4 7-13-16,15 3-26 15,7 0-4-15,15 1 16 16,3 0 17-16,9 0 26 16,4 1 6-16,2 2 0 15,-1-4 0-15,0 0 4 16,15 9 6-16,57 23 2 15,-22-20 1-15,13-3-2 16,-2-3 0-16,-2-3 7 16,-3-2 5-16,-6 1 6 15,2 1-1-15,-4-2-7 0,0 4-4 16,0-5-10-16,-1-5-2 16,-8 1-1-16,-1 1-1 15,-11 0-7-15,-4 3-7 16,-3 0-14-16,-5-2-10 15,9 2-23-15,-4 0-15 16,-1-3-52-16,0 0-57 16,-6 0 120-16</inkml:trace>
  <inkml:trace contextRef="#ctx0" brushRef="#br0" timeOffset="9082.888">20248 6609 948 0,'-4'14'346'15,"12"-10"-236"-15,5 0-229 16,5 6-12-16,1-1 9 16,0 0 29-16,0-2 8 15,2-4 33-15,3 0 22 0,-1-6 41 16,0 0 16-16,4-3 11 16,-2 0-5-16,4 2-14 15,2 0-8-15,-2 1-31 16,-4 2-13-16,-1 1-11 15,-5 1-1-15,-3 2 21 16,5 7 12-16,-6 0 14 16,1 1 4-16,3 6-1 15,-3-4-2-15,4 4 3 16,2 1 4-16,-2-1 16 16,0-1 11-16,-3 3 11 15,2-3-3-15,-1-1-7 16,-2-1-5-16,-1-4 9 15,-5-1 9-15,-4-7 15 16,0 0 2-16,-5-4-8 16,-1 0-6-16,0 2-8 15,0 0-8-15,-1 0-15 0,1 0-9 16,0 0-14-16,-1 0 0 16,0 0 2-16,-1 0 4 15,1 0 6-15,-1 0 2 16,-14 5-3-16,-30 38-1 15,26-29-6-15,-2 2-2 16,-2 6-2-16,-1-1 0 16,-4 5 1-16,1-2 0 0,-1 3 0 15,2-2 0-15,8-1 0 16,0 0 0-16,7-6-1 16,-2-5-1-16,-2-3-10 15,6-3-6-15,-1-2-10 16,6 0-5-16,2-3-9 15,-3-1-24-15,-2 1-83 16,-1-1-92-16,-8-2 147 16</inkml:trace>
  <inkml:trace contextRef="#ctx0" brushRef="#br0" timeOffset="10417.784">19479 6835 744 0,'29'41'232'16,"-29"-41"-282"-16,0 0-22 16,0-3-4-16,0 3 15 15,-1-1 6-15,0 0 9 16,0 0 8-16,-1 0 3 15,2 0 46-15,2-9 25 16,1-5 32-16,12-28 12 0,-9 22-2 16,1-1-13-16,-3 1-34 15,4-6-14-15,-4-3-15 16,-2-5-2-16,2-7-2 16,1 3 1-16,1 4 1 15,1 2 1-15,-6 7 26 16,-1 3 14-16,-3-2 15 15,-1-1 2-15,3-4-21 16,-2-1-15-16,-3 0-14 16,1-2-6-16,-2 2-1 15,-2-7 0-15,2-9 6 16,-1-1 6-16,-1 4 19 16,1 1 8-16,-1 9 1 15,1 2-5-15,-2 0-19 16,1 1-7-16,1 0-7 15,0 2-2-15,1 0 0 0,-1 3 0 16,3-5 0-16,-2-6 0 16,4-1-1-16,0-3 0 15,1 8 0-15,2-1-1 16,0 0-1-16,0-1 1 16,3-4 1-16,-1 1 0 15,1 7 1-15,0 1-1 16,-1 6 1-16,0 2-1 15,0 2-1-15,-1 5-3 16,0 4-8-16,0 3-3 0,0 5-5 16,0 0 2-16,-1 4 4 15,0-1 2-15,0 0 3 16,0 0 3-16,0 0 2 16,3 5 2-16,-2 23 1 15,37 44-2-15,-30-8 1 16,-1 5-1-16,-6 24 1 15,-1 3 1-15,0 5 1 16,-4 4 0-16,6-9 1 16,-4-4 0-16,0-11 2 15,2-3 1-15,-2-7 1 16,0-7 1-16,0-8-1 16,1 0-1-16,0-3-2 15,1 0 0-15,1-4 1 16,3-4 0-16,0-15 1 15,-1-7-1-15,2-7 2 0,-1-6 0 16,-3-6 2-16,1 0-1 16,-2-3 0-16,0-1 1 15,0 0 3-15,0 0 2 16,0 0 2-16,0 0-6 16,-1 0-17-16,0-1-9 15,0 0-37-15,-18-18-63 16,-37-49 80-16</inkml:trace>
  <inkml:trace contextRef="#ctx0" brushRef="#br0" timeOffset="11360.625">19077 5679 358 0,'8'10'213'0,"-8"-10"1"16,2 2-137-16,-1-1-8 15,-1-1-10-15,0 0 3 16,0 0 3-16,0 0-8 16,0-1-8-16,0-1-2 15,0 1-2-15,0 0-8 16,0-15-6-16,6-36-14 16,-4 27-6-16,4-2-8 15,2-3-2-15,0-4-3 16,5-3-1-16,-1-2-2 0,-2 5 0 15,3 10-3-15,-3-1-1 16,4 3 0-16,-3 0-1 16,0-2-4-16,-1-1-5 15,-1 1-7-15,1-1-1 16,5-2 4-16,0 3 5 16,0 0 11-16,0 2 3 15,-3 6 4-15,-1 0 1 16,-6 8 1-16,3 2-3 0,-1 5-11 15,1 2-1-15,4 6-5 16,1 2 1 0,2 5 9-16,3 2 3 0,2 4 9 15,3 3 5-15,3 7 2 16,1 4-1-16,3 2-4 16,-3 1-5-16,2-5-1 15,-1-1 0-15,0-1-1 16,3 1 1-16,-4 4 1 15,3 2 1-15,-3 0-1 16,-4 1 0-16,0 2-1 16,-6 4-2-16,-5 7-41 15,-5-2-53-15,-8-4 62 16</inkml:trace>
  <inkml:trace contextRef="#ctx0" brushRef="#br0" timeOffset="11776.77">19399 6765 651 0,'-4'5'153'0,"-2"-4"-305"16,-1 2-25-16,3 4-11 15,-5-3 107-15</inkml:trace>
  <inkml:trace contextRef="#ctx0" brushRef="#br0" timeOffset="12709.672">19360 6789 277 0,'-1'0'147'16,"1"0"-43"-16,0 0-42 15,0 0-49-15,0 0-18 16,0 0-12-16,0 0 0 16,0 0 11-16,0 0 16 0,0 0 41 15,0 0 22 1,0 0 39-16,0 0 11 0,0 0-13 15,0 0-19-15,0 0-46 16,-1 0-22-16,0 0-30 16,0 0-7-16,-8 5 8 15,-16-4 13-15,-31 37 37 16,27-31 14-16,1 0 11 16,-2-4-3-16,0 1-17 15,-3-2-9-15,-12-1-14 16,-3 3-5-16,-18-4 2 15,-4-1 1-15,-1-1 1 16,4 1-3-16,11-1-10 16,1 0-5-16,2-2-5 15,-3 0 0-15,-1 2-1 16,1-2 1-16,4-2 2 16,5-1-1-16,7-2 1 15,2 1 0-15,4-1 0 0,3-2-1 16,-1 0-2-16,0 0 0 15,0 2-1-15,-2-1 0 16,-4 3 0-16,2-1 0 16,-1 0 0-16,3 1-1 15,4 0-1-15,2 2-1 16,3-1 0-16,3 5-1 0,9 0-2 16,4-1-5-1,3 2-11-15,6-1-5 0,2 0-7 16,-2-1 8-16,0 1 14 15,26-1 7-15,44-4 7 16,-22 2 0-16,14-3-3 16,-2 1 0-16,5-2 1 15,-7 3-1-15,0-1 1 16,-1 2-1-16,-3-2 1 16,7-1 0-16,-4 1 0 15,-2-1 1-15,-4 3 1 16,-7-1 5-16,-10 3 6 15,-4 2 2-15,-14 0 1 16,2 1-5-16,-9 3-8 16,-1-1-3-16,-6 0-9 15,-2 0 0-15,-2-3 3 16,1 0 8-16,1 0 14 16,-1 0 1-16,0 0-2 0,-1 0-5 15,-28 7-6-15,-34 7-3 16,18-9-1-16,-11 1 0 15,-11-1-1-15,-3 0 0 16,-5-1 1-16,3-2 0 16,3-1 0-16,1 0 0 15,4 1 0 1,6-1-1-16,14 0-3 0,8 2-2 16,17 1-4-16,2-1-2 15,9 1 0-15,2-2 2 0,4-1-2 16,0 0-8-16,2-1-40 15,0 0-28-15,0 0-88 16,1 0-118-16,1 3 193 16</inkml:trace>
  <inkml:trace contextRef="#ctx0" brushRef="#br0" timeOffset="13420.252">18896 6009 768 0,'0'9'145'0,"1"8"-326"16,-2 6 50 0,-12 5 140-16,-4 0 57 0,-7-4 51 15,-4-7 16-15,-1-5 2 16,5-3-9-16,-5-6-23 15,5-3-14-15,0 4-29 16,-4-4-12-16,2 0-15 16,-4 1-10-16,-7-1-16 15,0 6-3-15,-7 0-5 16,-1 0-2-16,1 7-2 16,-1-1-1-16,4 1-2 15,-2 2 0-15,-1-3 3 16,6-2 2-16,-6 3 3 15,3-3 1-15,-1 5 1 16,-5 0 1-16,7-1 0 16,3-1 0-16,10 0-3 15,9-1 0-15,4-4 0 16,3 2-1-16,6-2 3 0,-1-4 1 16,6 7 1-16,4 0 0 15,4 1-2-15,6 2-1 16,5-2-1-16,7 2-2 15,10 2-1-15,5 3 0 16,5 5 0-16,0-1 1 16,-5-1 2-16,-4 1 0 15,-2-4 0-15,-5 1 1 16,0 0-1-16,3-2 0 0,-2 1-6 16,3-1-10-16,-5 0-42 15,0 2-49-15,-2 0 67 16</inkml:trace>
  <inkml:trace contextRef="#ctx0" brushRef="#br0" timeOffset="13836.014">19775 6722 819 0,'-1'4'139'16,"0"-4"-325"-16,-1 2 72 16</inkml:trace>
  <inkml:trace contextRef="#ctx0" brushRef="#br0" timeOffset="14503.865">19740 6775 288 0,'-33'65'232'15,"32"-64"21"-15,1-1-85 16,1-1-30-16,-1 1-60 31,0 0-27-31,0 0-24 0,0 0-10 0,0 0-13 16,0 0-3-16,0 1-1 0,3 13 1 15,-2-4 0-15,6 31 0 16,-6-27 0-16,-1-1 0 16,3 2 1-16,1 3 1 15,-2 5 3-15,-2 3 2 16,-1 9 7-16,-4 4 1 15,0 2 0-15,-2 0-2 16,-4 4-6-16,3-3-3 16,0 2-1-16,1-1-2 15,2-4-1-15,-6 5 1 16,3 7 0-16,-2 3 0 0,5-5-2 16,1 0 0-16,-3-10 0 15,8 0 0-15,-4-5 1 16,2-7 3-16,0-9 1 15,-1-6 0-15,-3-1-1 16,1-4-1-16,-1 3-2 16,-2-4 0-16,6 0-3 15,1-2-7-15,-2-3-6 16,2-1-1-16,0 0 4 16,0 0 5-16,0 0 6 15,0 0 1-15,0 0 1 16,0 0 3-16,0 0-2 15,0 0 0-15,0 0-6 16,0 0-10-16,0 0-22 16,2 5-2-16,-1-2 5 0,-1-3 9 15,0 1 22-15,0-1 5 16,0 0 6 0,1 4 3-16,0 4-1 0,2 2-2 15,0 4-6-15,11 30-3 16,-6-29 0-16,-10 1 1 15,2 1 1-15,0 2 4 16,-3 4 4-16,3-1 1 16,-2-1-2-16,1-2-3 0,-2-5-17 15,-1 0-30-15,-4 1-213 16,-1-5 177-16</inkml:trace>
  <inkml:trace contextRef="#ctx0" brushRef="#br0" timeOffset="15198.906">19206 7641 1073 0,'6'14'194'15,"6"0"-418"-15,0 9-106 0,1 2 25 16,-5 2 187-16,-4-5 99 15,1-7 154-15,-3-3 52 16,1-5 41-16,0-3-13 16,-2-4-47-16,1 0-39 0,-2-1-63 15,0-1-18-15,0 2-25 16,4 0-9-16,9 2-11 16,4 0-4-16,34 7-13 15,-28-2-8-15,8 1-14 16,1 4-7-16,5 1 2 15,3 4 7-15,-6-2 15 16,-2 3 9-16,-8 1 20 16,-8-2 9-16,-1 4 11 15,-2-3 1-15,2 2-8 16,-1 3-9-16,-3-1-14 16,1-3-6-16,-4-3-4 15,-1-4 0-15,-1-5 7 16,-2 0 12-16,-1-5 22 15,-2 0 10-15,-2-2 14 16,-1 0-4-16,1 0-19 16,1 0-11-16,0 0-25 0,0 0-8 15,0 0-8-15,0 0 0 16,0-1 11-16,6 0 4 16,16-4 7-16,31-11 1 15,-22 2-1-15,0-1-1 16,-2-4-2-16,1-2-15 15,-1-1-65-15,2-4-73 16,6-10 93-16</inkml:trace>
  <inkml:trace contextRef="#ctx0" brushRef="#br0" timeOffset="16151.675">19697 6687 649 0,'28'30'225'0,"-28"-30"-207"15,2 0 1-15,-2 0 18 16,-1-2 8-16,1 1 5 16,0 0-13-16,0 0-23 15,0 0-4-15,10-6-1 16,0 1 0-16,1-13-3 15,31-33 0-15,-29 18 7 16,1 2 5-16,-2 0 10 0,-1-2 0 16,1 7-6-16,3 0-5 15,0-2-10-15,1 4-3 16,0 1 0-16,-4-1 2 16,0 5 9-16,1-1 4 15,2 4 0-15,0-2-2 16,5 1-10-16,1 0-1 15,-3-5-2-15,0 2-1 16,1-7 0-16,-1-1 0 0,3-3-1 16,-2-1 1-16,1 6 4 15,0-4 4-15,-3 9 4 16,-1-2-1-16,-2 4-4 16,-5 3-3-16,1 3-5 15,2 1-1-15,-2-3-1 16,2 3 0-16,-1 3 0 15,-1-3 1-15,-1 8 0 16,0-2 0-16,-3-4-1 16,0 8 1-16,-2-3-2 15,-1 4-4-15,-1-3-22 16,-1 2-18-16,-1 1-73 16,0 1-52-16,0 0-148 15,0 0 192-15</inkml:trace>
  <inkml:trace contextRef="#ctx0" brushRef="#br0" timeOffset="16385.615">19988 5771 1058 0,'-7'1'264'16</inkml:trace>
  <inkml:trace contextRef="#ctx0" brushRef="#br0" timeOffset="16801.677">19971 5786 342 0,'-2'4'158'0,"1"-4"-20"16,0 2 5-16,1-2 14 16,0 0-6-16,7 3-57 15,11 1-28-15,38-8-36 16,-35-13-14-16,4-2-12 16,-1-3-2-16,0-1-2 15,8-2 0-15,1 5 0 16,-1 0-2-16,-1 0-1 15,0 9-1-15,0-2-5 0,4 2-3 16,-3 5 1-16,-1-3 0 16,-5 4 8-16,-3 3 2 15,-4 0 1-15,-4-1-1 16,1 2-2-16,-3 0-1 16,-4-1 1-16,3 2 0 15,-4 0 1-15,2 1 1 16,0 1-1-16,1 2 0 15,1 1-2-15,-4 7-1 0,6 10 0 16,-4 7 1-16,-3 17 3 16,3 3 1-16,-6 10 7 15,-7 7 4-15,-5 5 3 16,1 8 0-16,-3 12-7 16,8-3-2-16,1 0-16 15,-6-7-29-15,4-21-111 16,-2-10-98-16,-2-15 148 15</inkml:trace>
  <inkml:trace contextRef="#ctx0" brushRef="#br0" timeOffset="17970.877">19516 6683 1076 0,'91'45'318'0,"-91"-45"-454"16,-2 0-150-16,2 0 9 16,-1 0 42-16,0 0 65 15,-1 0 144-15,-5 2-19 16,-4 3 55-16,-2 1 155 16,-28 19-5-16,30-24 60 15,0-1-46-15,-3-2-60 16,0 1-27-16,-3-3-42 0,-2 2-14 15,0-1-23-15,-1-5-9 16,1 1-10-16,-2-3-3 16,2 4 7-16,-2-5 6 15,-2-3 11-15,2-2 3 16,0-5 4-16,-1 0 0 16,11-4-4-16,-4 3-2 15,1-1-6-15,3 0-3 16,-2 4-4-16,-1 1-3 0,1 6-4 15,0 0 0-15,-4 1 5 16,-4-1 4-16,-3-2 7 16,0 3 1-16,-1-4 0 15,0 0-1-15,0 2 4 16,2-2-2-16,1 5-2 16,2 1-1-16,0-2-2 15,-1 2 2-15,2 0 1 16,1-4-1-16,1 4-2 15,-1-3-3-15,3 1 1 16,2 4-2-16,2-4 2 16,0 7 1-16,0-4 2 15,0-1 0-15,5 3 2 16,1-3-4-16,-2-1-2 16,3 6-2-16,-4-7-3 15,4 3 1-15,1 0 1 16,1-1 2-16,0 1 0 0,-1 1 0 15,-5 0 1-15,7-1-1 16,-7-1-1-16,2 0 0 16,6-3-5-16,-5 1-2 15,0-3-3-15,-1 0-2 16,0 0-3-16,1 0 1 16,1 3 0-16,-2-1 1 15,0 2 2-15,-1-1 1 0,2-1-10 16,1-1-2-16,-3-2-5 15,-1 0-4-15,2 2-4 16,-2 2-5-16,0 0-5 16,1 0 0-16,-2 2-2 15,-1-3 1-15,-3 1-6 16,-2 4-2-16,0-3 7 16,-1 6 4-16,1-2 10 15,-2 2-5-15,0 1-12 16,2-4-3-16,2 5 5 15,0 1 10-15,1 1 3 16,1 0-6-16,1 0-28 16,1 0-16-16,5 1 56 15</inkml:trace>
  <inkml:trace contextRef="#ctx0" brushRef="#br0" timeOffset="18405.457">18285 6184 591 0,'-5'2'41'0,"2"-2"-110"0</inkml:trace>
  <inkml:trace contextRef="#ctx0" brushRef="#br0" timeOffset="18930.671">18274 6186 198 0,'0'0'100'16,"-1"0"12"-16,0-1-7 16,0 0 9-16,0 0 5 15,0 0-27-15,0 0-14 16,-1-1-14-16,1 1-13 0,0 0-26 16,0 0-7-1,0 0-9-15,0 0-6 0,-1-6-2 16,0-7 0-16,1-2-1 15,-5-29 1-15,-1 26 0 16,7 2-1-16,-3 1 0 16,1 1 0-16,2-5 0 15,-2 0 0-15,2-7-1 16,0-3 0-16,5 2-4 16,-3-2 0-16,2 4-3 15,0 1-1-15,0 3 4 16,0 1 2-16,2 0 2 15,-2 0 0-15,-1 1 0 16,5-1 0-16,1 1-1 16,1 3-1-16,2 3 0 15,-1 3 1-15,-1 5 2 16,6 1 1-16,0 5 1 16,3 0 1-16,5 4 1 0,1 4 0 15,4 3 2-15,2 4 1 16,5 8 4-16,-1-2 4 15,-2 1 7-15,1 1 2 16,-2-3-3-16,-1 3-3 16,8-1-8-16,-2 0-2 15,-1 1-4-15,1 1 1 16,-7 0 9-16,1-2 0 16,-2 4 2-16,-2 0-3 0,-4-4-8 15,-1-3-1-15,-7-7-11 16,-3-3-53-16,-10 0 43 15</inkml:trace>
  <inkml:trace contextRef="#ctx0" brushRef="#br0" timeOffset="19510.003">19667 6561 666 0,'35'52'6'0,"-30"-58"-67"16</inkml:trace>
  <inkml:trace contextRef="#ctx0" brushRef="#br0" timeOffset="20229.203">19718 6629 222 0,'1'33'148'16,"-3"-30"10"-16,1-2-52 15,-4 0-18-15,4-1-5 16,0 0-15-16,-1 0-19 0,1 0-38 16,-11 3-10-16,-6 9-1 15,-24 32 1-15,26-29 3 16,-1 0 6-16,0 4 11 15,-4 0 6-15,-1-1 8 16,1 0-4-16,-5 1-10 16,1 1-7-16,-2 2-9 15,-2 0 0-15,1-2 7 16,5-1 6 0,11-10 10-16,1 1 2 0,-37 32-5 15,2-2-4-15,5 4-9 16,13-16-2-16,5-5 0 15,0 1 3-15,2-6 5 16,0-3 0-16,2 3-1 16,1-1-4-16,2 1-5 15,0-1-1-15,5-1 2 0,-2-6 3 16,1-3 3-16,6 2 0 16,-1-3-4-16,0 2-5 15,1-2-2-15,1 2 0 16,0-2 1-16,0-2 2 15,-2 6 1-15,0-2 1 16,-1-1-4 0,-1 1 1-16,2 0-3 0,-2 0-2 15,-2 1 1-15,3 0-1 16,0-1-1-16,0 0 2 0,2 2-1 16,-1-1 0-16,-2 0-1 15,1 3 1 1,-1 0-1-16,0 0 0 0,-3 0 0 15,2 2 1-15,-4 2-1 16,1 2 0-16,2 1 0 16,0-3 0-16,2-2 0 15,1-1 0-15,-6 1 0 16,2 1 0-16,2 1-1 16,-1 0-2-16,6-1-6 15,1-5 0-15,0 0 1 16,-2-3 2-16,3-5 5 15,-1 4 1-15,-5-4-7 16,2 1-12-16,2 2-42 16,-4-4-40-16,3 0-194 15,-1-2 193-15</inkml:trace>
  <inkml:trace contextRef="#ctx0" brushRef="#br0" timeOffset="20893.116">18845 7079 877 0,'5'12'209'0,"6"7"-425"16,2 1-38-16,-3 6 23 16,-5-2 44-16,-5-3 149 15,-4-4 101-15,0-4 128 16,0-1 33-16,1-8-9 15,-1 1-37-15,0 0-84 16,-2-2-30-16,-4 2-30 16,-2 6-9-16,-4-3-16 0,-1 2-5 15,-3 9-3-15,-2-6-1 16,-1 9-2-16,4 1-1 16,-2 0-1-16,6 6 1 15,-5 5 1-15,1 1 1 16,3 4 1-16,-6-3 2 15,0-6 0-15,1 0 0 16,-6-4 1-16,3-1-1 16,2 4 5-16,2 0 3 0,0-3-1 15,3-2 3-15,4-6-2 16,0-3-1-16,8-6-2 16,1 0-1-16,3-3-5 15,1-3-1-15,6 3-2 16,2-6 2-16,8 4 4 15,6-2-1-15,11-2 0 16,6 0-3-16,10-2-3 16,0 2 1-16,2-5-7 15,2 0-5-15,0 4-17 16,-1-2-14-16,-3 4-29 16,-4 0-21-16,-10-1 59 15</inkml:trace>
  <inkml:trace contextRef="#ctx0" brushRef="#br0" timeOffset="22063.166">19646 6774 821 0,'-1'1'272'0,"5"2"-263"15,-3-3-19-15,-1-1-3 0,0 1 10 16,0 0 3 0,3 0 0-16,0 0 0 0,-2 0 4 15,1 0-1 1,5 2 1-16,2 1-1 0,3 3 3 16,28 19 5-16,-28-18 18 15,0-1 8-15,2 2 9 16,1 3 1-16,6 4-16 15,-2 2-9-15,6 1-13 16,-1-2-5-16,0 2-3 16,0-4 1-16,2 2 7 15,-3 2 3-15,-3 3 9 16,1 0 5-16,-8 2-1 16,3-4-2-16,-3-1-6 15,2 2-3-15,0-2-2 16,-1 0 0-16,-3 2-4 15,1-4-2-15,-3-1-3 16,-1-1 0-16,2-1-1 0,-4 1 0 16,4-1 1-16,-3 2 0 15,-1 1-1-15,4 1 1 16,0 1-1-16,2-3-2 16,1 1 1-16,-1 1-1 15,-2-2 0-15,1 1 1 16,2-2-1-16,-4 1 1 15,3 0 0-15,-2 1 1 16,3 3 2-16,2-3 2 0,-1 2 2 16,2 0-1-16,-2-1-1 15,-2 2 1-15,-2 0 6 16,-2-2 2-16,-1-4 6 16,-2-3 0-16,2-2-5 15,-1 0-4-15,-2 3-7 16,-1-2-3-16,-1 0 0 15,2-1-1 1,0 1 1-16,0 1 0 0,-2-5 0 16,0 2 1-16,-2-4-2 15,0-1 0-15,-1-2-12 16,0 0-11-16,1 0-26 16,0 0-18-16,-1 0-31 15,1 0-2-15,-1 0 11 16,0-1 7-16,0 0-28 15,-2-3-58-15,-9-20 106 0</inkml:trace>
  <inkml:trace contextRef="#ctx0" brushRef="#br0" timeOffset="22931.38">20344 7126 930 0,'31'96'336'16,"-31"-95"-232"-16,3 0-163 15,1 5-18-15,-4-6-9 16,0 0 11-16,1 8 24 0,3 4 25 16,-2-1 70-16,7 28 17 15,-9-32 18-15,0-1-2 16,1-2-25-16,-1-1-10 16,0-3-18-16,0 0-10 15,0 0-11-15,0 0-3 16,1 3 1-16,4 6-1 15,2 3 1-15,23 28 1 0,-15-28 0 16,-1-2 2-16,3 4-2 16,-2 1 0-16,-1 1-1 15,-2 2 0-15,-2 0 0 16,2-1 5-16,-1 0 14 16,1 1 5-16,-2 0 2 15,-3 0-4-15,-1-3-15 16,-6-2-4-16,2-5-1 15,-2-1-1-15,0-3 0 16,2-1 0-16,-2-3 5 16,0 0 10-16,0 0 16 15,0 0 2-15,0 0-4 16,0 0-11-16,0 0-17 16,0 0-3-16,-1 0-4 15,0 0 1-15,1 0 1 16,0 0 1-16,-2 0 1 0,1 0 1 15,0 0 1 1,0 0 2-16,0 0 0 0,0 0-1 16,-11 2 0-16,-5 6-2 15,-37 34-1-15,26-27 0 16,-4 3 0-16,-2 7 0 16,-5 2 0-16,-5 2 0 15,-8 2-2-15,-2 0-2 16,2 7-54-16,-5 4-53 15,-2 5 69-15</inkml:trace>
  <inkml:trace contextRef="#ctx0" brushRef="#br0" timeOffset="59023.285">20814 6458 237 0,'-31'15'18'0,"-1"0"-46"15</inkml:trace>
  <inkml:trace contextRef="#ctx0" brushRef="#br0" timeOffset="81179.863">5173 6652 765 0,'0'2'247'16,"-2"-3"-272"-16,2 4-111 16,0-3 0-16,0 0 38 15,0 0 74-15,0 0 102 0,0 0 29 16,0 0 30-16,0 0-6 15,0 0-36-15,0 0-25 16,0 0-38-16,-1 0-12 16,0 0-14-16,-1 0-3 15,1 0-2-15,0 0 0 16,0 0-1-16,0 0 1 16,0 0-1-16,0 0 0 15,-1 0-1-15,1 1-1 0,0 0 0 16,0 0 0-16,-2 2 0 15,-1 2-1-15,-2 5 0 16,1 2-1-16,-14 33 2 16,16-24 0-16,-2 9 0 15,4 8 1-15,-3 9 1 16,2 13 0-16,-5 18 0 16,-1 6-3-16,-2 18 0 15,-3-2-2-15,0 12 3 16,0 3 1-16,4 11 1 15,1-3 0-15,1-4 1 16,2 6 4-16,-2-9 0 16,1 3 2-16,0-2 0 15,2-2-3-15,-1-7 1 16,0 0 1-16,3-5 3 16,-1-6 7-16,2 9 6 15,-1 0 0-15,1-2-5 0,0-3-6 16,1-20-6-16,0-1-1 15,4-7 8-15,-1-7 4 16,4-9 10-16,-1-8 3 16,2-5-3-16,0-2-4 15,-1-4-9-15,0-4-3 16,-2-15-3-16,1 1 0 16,5-6 3-16,-1 2-2 15,6-2-4-15,2-2-1 0,7-1-4 16,2 0-2-16,11-1 0 15,5 0 1-15,7-3 0 16,2-3 0-16,12 5 1 16,4-3 1-16,20 6 1 15,3-2 0-15,7 0 0 16,4-1 0-16,9-1-2 16,6-1 1-16,5 0-1 15,0-1 1-15,-4-2 1 16,-3 3 0-16,-9 1 0 15,-8 2 0-15,-14 1 11 16,-2 2 6-16,-5-1 2 16,-1 1 1-16,-14 2-11 15,-9-4-3-15,-17-1 10 16,-6-2 5-16,-7-6 9 16,0 0-1-16,3-5-17 15,-2-3-10-15,1-8-14 0,-2-1-3 16,-3-7 6-16,1-5 6 15,1-25 6-15,-4-12 2 16,-1-17-5-16,-2-14-4 16,-5 0-13-16,-1-3-6 15,-7 6-1-15,-2 7 2 16,-7 10 11-16,-4 6 5 16,-2 5 4-16,-2 2 1 0,-2-5 2 15,-1 3 1-15,-2-1 1 16,0 1 0-16,0 3-2 15,-2-4-1-15,1-15-2 16,-1-7-1-16,1-22-17 16,2-4 0-16,8-4 1 15,2 5 1-15,9 12 17 16,0 3 4-16,0 17 0 16,1 3 1-16,-1 16-3 15,2 3 1-15,-1 11-2 16,-1 4 1-1,-1 1-1-15,-1 1-1 0,-4 3 1 16,2-1 0-16,-1 8 0 16,-1 2 1-16,4 5 1 15,-2 1-1-15,1 1 10 16,-1-2 5-16,0-3 7 16,-2 3 3-16,4-1-6 0,-4 1-2 15,0 5-7-15,-1 1-2 16,-1 3-5-16,4 2 0 15,0-1-3-15,1 0 2 16,-4-2 0-16,-1 0 0 16,0 1 2-16,-2-2 0 15,2 1-3-15,-3-2-2 16,-1 1-3-16,-2 1-2 16,-1 0-2-16,-1 2-2 0,-1 2-1 15,4 3 0-15,-4-1 0 16,2 1 2-16,-5-2 0 15,1 1 0-15,-3 1-3 16,0-2-3-16,0 1-11 16,-3 2-1-16,-1-4 2 15,2 4 3-15,-2 1 15 16,3 1 4-16,-4 1 5 16,2 0 1-16,1 2-1 15,-4-5-2-15,3 6-1 16,-7-2 0-16,0-4 0 15,2 7 0-15,-2-4 5 16,0 0 0-16,0 3 0 16,3-1 0-16,0-2-4 15,3 7 0-15,0-2 1 16,-2-1 1-16,-1 2 0 0,-1 0 0 16,-5 2-4-16,-6 0 0 15,-4 5-2-15,-5-1 1 16,-9 8-1-16,1-3 1 15,-5 0 0-15,4 2 0 16,5-3-1-16,-9 4-1 16,-1-4-4-16,-5 3 1 15,-4-1 0-15,9-1 1 16,11 1 5-16,-2 0-2 16,6-1-3-16,-4 1-17 0,-8 3-15 15,-3 3-16-15,-1 1-44 16,5 1-122-16,-2-5 148 15</inkml:trace>
  <inkml:trace contextRef="#ctx0" brushRef="#br0" timeOffset="82604.583">5822 8273 1095 0,'-5'-2'265'16,"5"3"-471"-16,1 1-103 0,-1-2 22 16,0 0 94-16,0 0 109 15,0 0 114-15,0 0 27 16,0 1 46-16,4 9 14 15,1 0 0-15,0 0-21 16,21 34-46-16,-20-28-14 16,0 16-16-16,-2 5-4 15,-4 6-3-15,1 4-2 16,-2-1-4-16,-3 2-1 0,0-4 5 16,0-5 3-16,2-6 10 15,0-5 4-15,2-2 1 16,0-4 1-16,-3-7-2 15,0-1 0-15,0-4 13 16,3 0 6-16,1 1 16 16,0-3 7-16,-1-1-1 15,-1 0-5 1,-2-5-16-16,1 2-9 0,1-4-13 16,1 0-6-16,0 0-10 15,0 0-4-15,0 0-9 16,0 0-3-16,0 0-2 15,12-2-3-15,18-4 2 16,32-10-1-16,-22 2 3 16,1 0 2-16,4-1 2 15,-4 5 1-15,-4 0 1 16,-5-1-4-16,-2 3-10 0,-5-1-5 16,-6 2-6-16,0 1 4 15,-11 1 10-15,2 3 5 16,-5-2 9-16,-1 2 3 15,0 2 2-15,-4-1 1 16,0 1-2-16,0 0 0 16,0 0-2-16,0 0 0 15,0 0 4-15,0 0 2 16,0 0 17-16,0 0 9 0,0 0 9 16,-1-1 1-16,-1 0-14 15,1 0-9-15,0-1-13 16,0 0-3-16,-6-13-6 15,-16-30-1-15,18 27-2 16,2-3 0-16,-3-3 1 16,1-2 1-16,2 1-2 15,0 2 0-15,-3-4-1 16,5 1-3-16,-5-4-2 16,0 0-3-16,2 5-3 15,-7 0-1-15,5 9-1 16,2 2 0-16,-7 3 0 15,2 4-1-15,0 1-2 16,-6 0 2-16,3 6 5 16,0-1 2-16,-3 4 5 15,0-2 1-15,-1 0 2 0,1 4 1 16,0-4 2-16,1 0 3 16,0-1 4-16,-1-2 1 15,1 2 0-15,0 0-1 16,0 1-6-16,0 0-1 15,-1-1-3-15,1 3-4 16,-4-3-18-16,5 4-20 16,-1 0-144-16,-2-1 127 0</inkml:trace>
  <inkml:trace contextRef="#ctx0" brushRef="#br0" timeOffset="84846.606">6069 8554 171 0,'14'72'15'0,"-6"-63"-79"0,0-1-7 15,2 0 56-15,3 4 9 16,-4-7 48-16,4 2 40 0,-3-4 66 16,1-2 24-16,-2-1-2 15,-3-1-25-15,4 1-49 16,-6-2-21-16,2 2-32 16,1-2-13-16,-1-2-16 15,3-1-4-15,-3 2-6 16,1 0-1-16,-6 1-1 15,5-2-2-15,1 0 0 16,3 0 0-16,5 0 0 16,0-1 0-16,4-1 0 15,3-1 5-15,2 2 3 16,3-3 2-16,2 0 0 16,-2-2-3-16,2 5-2 15,-3-2-1-15,4 0 7 16,-1 1 4-16,2-1 4 15,-1 1 1-15,0 1-5 0,1-1-3 16,-10-1-6-16,5-1-1 16,-3 1-2-16,-1 0 2 15,6 0 6-15,-4-1 1 16,5 0 1-16,2 2-2 16,0-2-5-16,4 1-3 15,-3 1-2-15,0 1 0 16,2 1 1-16,-1 2 1 15,2 0 6-15,0-4 10 0,3 3 16 16,-4-1 0-16,5-3-6 16,-1 2-10-16,-1 1-16 15,2-1-3-15,-3 5 1 16,-2-5 2-16,3 1 3 16,2-2 0-16,-4-3-1 15,2 2-1-15,-6 4-3 16,-5-1 1-16,-2 3-1 15,-1 0 0-15,0-3 0 16,7 4 0-16,0 0-1 16,2 1 0-16,6 4 4 15,3-3 1-15,3 0 4 16,4 4-1-16,-2 1-3 16,0 1-3-16,-10 5-1 15,-4-3 3-15,-1 0 6 16,-8-2 1-16,6 0 1 15,-1-2-1-15,0-1 4 0,4 2 1 16,-2-1 4-16,1 1-1 16,-1-2-6-16,-1 0-1 15,-5-4-6-15,-3 2 0 16,-6-2-1-16,-1-1-2 16,-4 2-2-16,0-2 0 15,0 3-1-15,-2-3 0 16,-4 1 0-16,4 0 0 0,-1-1-15 15,-3 0-11-15,-3 0-47 16,-2-1-38-16,0 0-85 16,-1-1 117-16</inkml:trace>
  <inkml:trace contextRef="#ctx0" brushRef="#br0" timeOffset="85841.534">8202 8045 163 0,'68'41'139'15,"-60"-40"54"-15,-1 1-7 0,1-1-24 16,-1-1-19-16,2 0-49 16,1 1-23-16,3-1-36 15,0 0-14-15,3 3-16 16,6 1-5-16,8 3 1 16,3 1-1-16,5 1-1 15,3 2 1-15,-8 1 0 16,-1 2 0-16,-2 0 0 15,-8-2 1-15,4 2-1 16,-3-3 0-16,3 1 0 16,0-1 1-16,-5 0 0 15,0 2 0-15,-6-3 1 16,-2 3-1-16,-5-5 1 16,-2 1 1-16,-2-4-1 15,1 1 1-15,-2 3 0 16,1-1 1-16,-2 2 1 0,0 1 0 15,0-3 0-15,-1 1 3 16,-1-3 7-16,-1-2 7 16,-1 0 13-16,1-4 4 15,0 0-1-15,0 0-3 16,0 0-10-16,0 9-4 16,0-3-7-16,-1 2-3 15,0 0-5-15,0-2-1 16,-1 3 6-16,1-2 3 0,0-3 12 15,-2 2 5-15,2-1 4 16,-1-1 0-16,-2 3-6 16,0 0-4-16,0 2-8 15,-3 3-3-15,-26 26-7 16,20-28-2-16,-3 0-2 16,-1 0-1-16,3 3 4 15,0-1 3-15,8 2 3 16,0 0 4-16,3 4 5 15,-3 0 0-15,-8 0-2 16,5 1-4-16,-11 4-9 16,2-1-4-16,0 2-1 15,-5-2-1-15,-1 1 1 16,3 2-1-16,-1 2 1 16,2 0-1-16,2-2 0 15,2-4 0-15,2-2-6 0,1-1-7 16,2-4-28-16,0-2-19 15,3-4-47-15,0-4-29 16,-2-1-76-16,2-3-53 16,0-3 168-16</inkml:trace>
  <inkml:trace contextRef="#ctx0" brushRef="#br0" timeOffset="93620.886">9589 8415 536 0,'0'-5'75'0,"1"-1"-202"16,10-2 39-16</inkml:trace>
  <inkml:trace contextRef="#ctx0" brushRef="#br0" timeOffset="93709.888">9634 8140 173 0,'3'-50'70'0,"1"-8"-49"16,-1-1-33-16,2-3 5 16</inkml:trace>
  <inkml:trace contextRef="#ctx0" brushRef="#br0" timeOffset="94474.47">9691 7559 91 0,'15'-22'55'15,"0"2"-4"-15,0 7-1 16,1 3 10-16,1 4 7 15,2 4 3-15,5 6-8 16,2 8-8-16,1 7-7 16,0 9-6-16,-6 4-4 15,-1 6-4-15,-1 7 4 16,-4 5 7-16,1 6 12 16,-6 0 5-16,-3-3-12 0,0-1-9 15,-7-2-19-15,0-1-7 16,0-2-5-16,-2-4-4 15,2-10-3-15,3-1 1 16,2-6 1-16,-2-11 1 16,1-5 7-1,-6-5 3-15,-2-8 2 0,4 5 2 16,0-2 3-16,0 0 5 0,0 0 0 16,0-2-2-16,0 1-9 15,5-6-9-15,1-24-3 16,27-32 0-16,-24 26 1 15,-4-5 0-15,-5-3 1 16,4-1 0-16,-6 3-3 16,3 0 0-16,-1 3-3 15,1 3 0-15,5-1 0 16,-4-3 0-16,4 5 0 16,-5 3 0-16,4 9 2 15,-5 8 0-15,3 6 0 16,1 4-1-16,-2 0-5 15,3-1-5-15,-5 5-5 16,2-1-1-16,-1 3 7 16,-1 0 3-16,0 0 6 15,0-1 1-15,0 0 0 16,0 1-2-16,0 0 0 0,0 0-2 16,0 0 0-16,8 5 0 15,4-3 2-15,3 14 0 16,32 37 5-16,-30-22 5 15,-2 6 4-15,2 3 1 16,-4 3 2-16,2 5 12 16,2 19 2-16,-2 0 0 15,1 8-7-15,-3-5-15 0,1-12 18 16,-1 2 6-16,-3-14 4 16,1-3 2-16,-3-7-25 15,0-6-4-15,-1-2-5 16,-3 0-1-16,-1-6-8 15,-3-4-10-15,-1-5-40 16,-1-4-24-16,-1-4-76 16,0-4-66-16,-11-9 143 15</inkml:trace>
  <inkml:trace contextRef="#ctx0" brushRef="#br0" timeOffset="95149.207">9804 7630 1225 0,'-5'3'341'16,"0"-2"-425"-16,4-1-68 15,-2 0 16-15,1 0 75 16,-1 1 46-16,-3 2 19 16,0 0-2-16,-1 1 18 15,2-1 8-15,2-3 12 16,-1 2 4-16,1 5-12 15,-4 3-6-15,-2 6-13 16,-13 31-6-16,18-19-7 16,-3 3-1-16,1 5-2 15,-1 7 0-15,4 9 1 16,-1 5 1-16,-3 0 1 0,5 2 1 16,-6-5 7-16,0-2 2 15,0-7 0-15,0-1 0 16,2-7-8-16,2 1-1 15,8 7 1-15,-4-6 1 16,4-1 2-16,-1-7 1 16,1-9 8-16,-1-2 10 0,-2-8 5 15,1 1-3-15,2 0-25 16,-1-5-37-16,2-1-138 16,-2-5-188-16,9-19 230 15</inkml:trace>
  <inkml:trace contextRef="#ctx0" brushRef="#br0" timeOffset="95568.086">10661 8196 1302 0,'0'8'375'0,"3"-4"-405"16,4 3-86-16,5 7 14 15,-4 8 75-15,1 2 22 16,0 4 15-16,1 0 8 15,2 3 19-15,0 2 9 16,0 1 9-16,2-3 0 16,-3 0-4-16,-1-1 1 0,-4 6 0 15,-5 6-2 1,-5 9-7-16,-2-4-8 0,-5-3-18 16,0-6-8-16,-3-7-36 15,-2 2-31-15,-2-1-68 16,1-3-30-16,0-7-48 15,1-6-36-15,3-19 162 16</inkml:trace>
  <inkml:trace contextRef="#ctx0" brushRef="#br0" timeOffset="96362.652">11711 7487 1052 0,'0'-4'425'16,"-1"3"-288"-16,-1 1-388 15,1 0 19-15,-1 0 34 16,0 0 151-16,-22 5 64 16,-34 44 16-16,29-30 7 0,4 0 24 15,1-1 16-15,2-6 6 16,-1 1 3-16,-4-4-3 16,1 6-8-16,-6 8-31 15,-3 4-17-15,-2 11-23 16,-4 6-7-16,-3 14 0 15,-1 21 0-15,1 18 0 16,8 6 1-16,11-8-1 16,8-12-3-16,14-6-7 15,3-6-1-15,12 6 2 16,5 1 7-16,5-11 6 16,3-9 1-16,4-17-1 15,-2-10-4-15,5-8 0 16,3-1 0-16,3-3 0 15,2-4 3-15,4-6 5 0,-2-7 8 16,1-5-2-16,-1-9-1 16,5-7 2-16,5-3-2 15,9-5 4-15,5-3 1 16,-2-14-5-16,-3-2-6 16,-10-7-7-16,-11-1-1 15,-7-1-2-15,-2 2 3 16,-5-3 2-16,3 2 4 15,-7-1 0-15,-4-6-2 0,-5-1-4 16,-3-6-5 0,-4-2-2-16,-6 7 0 0,-4 8 8 15,-6 6 5-15,-8 12 5 16,-7-2-1-16,-10 2-7 16,-9 0-4-16,-12 4-6 15,-10 8-4-15,-16 8-10 16,-5 9-3-16,-3 13-9 15,3 10-4-15,10 15 2 16,4 3 5-16,5 9-2 16,7-3-24-16,4 0-86 15,2 5-45-15,7 8 105 16</inkml:trace>
  <inkml:trace contextRef="#ctx0" brushRef="#br0" timeOffset="96947.086">11182 8283 914 0,'-1'12'116'16,"2"4"-363"-16,1 8-55 16,-1-1 63-16,-4-1 208 15,-6-2 81-15,2-6 101 16,-2-4 33-16,2-4 14 15,1-5-6-15,-7-10-35 16,5-2-26-16,0 4-54 16,0-4-21-16,7 7-35 15,-3-1-13-15,0-6-16 16,2 7-3-16,3 0-1 16,6 4 3-16,10-1 3 15,7 0 1-15,5-3 3 16,6-4 2-16,8 3 1 15,5-2 6-15,2-4 3 16,1 7 3-16,-1-4-1 0,-2 2-1 16,9 0 0-16,-2-3 0 15,6 3 9-15,0-3 6 16,-4 3 12-16,-4 0 5 16,-13 3-2-16,-8 1-3 15,-11 2-14-15,-6 0-5 16,-7 2-33-16,0 4-31 15,-10-5-87-15,-4 2-81 16,-14 1 131-16</inkml:trace>
  <inkml:trace contextRef="#ctx0" brushRef="#br0" timeOffset="97612.65">9567 7311 898 0,'-24'29'169'16,"29"-29"-313"-16,8 8-53 16,-3-2 47-16,-7 1 148 15,-3 2 43-15,-6 1 68 16,1 0 23-16,-2 5-16 15,1-1-13-15,1 6-22 16,-5 0-7-16,-2 5 9 16,-1 5 4-16,-3 10-14 15,-2 2-12-15,4 17-31 16,0 4-11-16,7 12-16 16,6 13-3-16,1 13-1 15,8 10-1-15,2-2 1 16,4 0 0-16,8-8-1 0,-1-3-6 15,12 2-32-15,7-7-9 16,9-8-6-16,8-9-10 16,10-17-28-16,-1-7-66 15,12-16 98-15</inkml:trace>
  <inkml:trace contextRef="#ctx0" brushRef="#br0" timeOffset="98161.86">12119 7207 882 0,'7'19'396'16,"12"-13"-96"-16,6 3-307 16,15 2-16-16,6 6 9 15,5 7 10-15,0-2 1 16,0 10 2-16,-1 3 2 16,-3 4 1-16,4 8 0 15,1 9 1-15,1 0 0 0,-1 5-2 16,-6 3 1-16,-3-6-2 15,-8 2 0-15,-9 4 0 16,-3 1 0-16,-9 5 1 16,-1 6 3-1,-5 1 2-15,-8-6 0 0,-6 3-6 16,-8-2-7-16,-10-8-24 16,4 5-27-16,-5-4-102 15,-3-8-90-15,1-16 153 16</inkml:trace>
  <inkml:trace contextRef="#ctx0" brushRef="#br0" timeOffset="100798.365">12167 8670 200 0,'26'80'114'15,"-28"-80"-7"-15,-2-4-27 16,0-1 5-16,-2 0 2 0,-2-3 6 16,1 6 3-16,-1-5-7 15,0 0-2-15,3 5-2 16,1-3-4-16,2 3-20 15,2 3-12-15,0-2-28 16,0 1-12-16,0 0-9 16,0 0-2-16,3 0 2 15,17 3 0-15,40 11 0 16,-22-8 2-16,5 3 4 16,3 3 0-16,2 2-2 15,-1-1-2-15,-1 4-4 16,2-1-1-16,5 2 0 15,6 3 0-15,7 3 1 16,0 0 0-16,-4 1 1 16,-6-2 1-16,-4-3 0 15,-2 3 0-15,-1 1 2 16,3 4-1-16,-1 5 1 0,0 2 0 16,-1 2-1-16,-2 1 1 15,0-1 0-15,-3-6 1 16,0-6 0-16,0-6 1 15,5-2 4-15,0 3 4 16,6-7 14-16,-1 3 2 16,0-6 0-16,-5 1 1 15,-6 2-3-15,1 0-1 16,-7 1 0-16,5-3-6 0,4-1-11 16,-5-1-2-16,3 0-3 15,-1 2-1-15,0 2-2 16,-2 5 1-16,2 2-1 15,1 3 1-15,0 4 1 16,1-2 2-16,2-2 3 16,-3 3 0-16,2-6-1 15,0 1-1-15,-3 0-2 16,1-1 2-16,-2 2-2 16,-1 2 0-16,-5 1-1 15,3 0 0-15,0 3 1 16,1-5 0-16,3-2 1 15,-4 0 3-15,-5-7 7 16,-1 3 4-16,0 2-1 16,-3-2-3-16,-1 3-7 15,-1 1-4-15,1 3 0 0,-1 2-1 16,2-2-1-16,-2-2 0 16,3-5-1-16,6 4 0 15,5 0 1-15,5 2 0 16,5 2 1-16,-1 4-1 15,0-2 1-15,0 6-1 16,-6-3 1-16,-7-3 0 16,-6 2 1-16,3 3 0 0,-4 9-1 15,6 1 0 1,-2 0-2-16,-5-5 1 0,-6-6 0 16,-5-4-1-16,-6-6-22 15,-2 2-32-15,-11-6-170 16,-7 3 149-16</inkml:trace>
  <inkml:trace contextRef="#ctx0" brushRef="#br0" timeOffset="105061.904">16071 10602 120 0,'-52'31'47'0,"48"-31"-26"16,-2 0-5-16,0-4 19 16,2 1 18-16,-2 0 22 15,0-1 6-15,4 1 1 16,-2 0-2-16,3 2 2 16,0 0-1-16,0 0-8 15,0 0-4-15,0 0-6 0,-1-1-2 16,1 1-5-16,0 0-6 15,0 0-15-15,0 0-5 16,0 0-1-16,0-1 5 16,-1 1 13-16,1 0 6 15,1 1 4-15,0 0-3 16,0 0-14-16,0 0-7 16,0 0-11-16,0-1-2 15,0 1 1-15,0 0 0 16,0 0-1-16,0 0-3 0,0 0-8 15,0 0-3-15,0 0-3 16,0 0-2-16,0 0 1 16,0 0 0-16,0 0 1 15,0 0 0-15,0 0 1 16,0 0-1-16,0 0 2 16,7 3 3-16,10 7 5 15,33 21 3-15,-22-17 0 16,4 2-1-16,5 3-5 15,0 1-3-15,1 2-2 16,0 1-2-16,-4-6-1 16,6 2-2-16,2-2 1 15,4-2-1-15,12 3 0 16,0 1 0-16,5 0 0 16,-2 1 0-16,-4-3-1 15,-3-1 1-15,-7-2 0 0,3-1 0 16,2 1-1-16,-1 0-1 15,3 5 0-15,0-1-1 16,-2-2-4-16,-1 1-3 16,5 1 0-16,-1 3-1 15,5 5 3-15,-2-1 3 16,-1-5 2-16,1 0 2 16,-7-1 1-16,-2-3 1 15,-6 3 0-15,-4-4-1 0,-2 2 1 16,2-2 0-16,3-2 2 15,-1 4 1-15,4-2 2 16,2 0 1-16,-2 3-1 16,0-1-2-16,-1-1-1 15,-1 1-2-15,-10-2 0 16,3 1-1-16,-5-1 0 16,-3 0 0-16,5-3 0 15,0 1 0-15,1-3 0 16,3 0 0-16,0 2 1 15,1 1 0-15,0 3 0 16,-3 1 0-16,-1 1 0 16,-3 0-1-16,-5-2-1 15,1 3 1-15,-2 0-2 16,-2-1 2-16,1 1-1 16,-1-4 1-16,-2 0 3 15,1 1 0-15,-1-2 8 0,1 3 3 16,1 5 1-16,-2-2 0 15,-1 4-9-15,-3 0-1 16,0-2-3-16,-2 1-1 16,1-3 1-16,-2 1 1 15,1 3 0-15,1 0 2 16,-1 5-1-16,-2-4 1 16,-1 0 1-16,-2-5 1 15,-4-4-1-15,2 3-1 16,-1-4-2-16,2 0-2 0,-1 0-1 15,-3-4 0-15,2 2 0 16,0-1 0-16,-1 0 0 16,4 3 5-16,-6-3 9 15,-3-1 4-15,3 5-1 16,-2-6-4-16,2 5-10 16,-1 3-3-16,-2-4-1 15,0 7 1-15,-2-3 1 16,1-3 1-16,4-1 3 15,-3-4 4-15,-1 1 3 16,0 0 1-16,0 2-3 16,-1 2-3-16,3 2-7 15,-1-1 0-15,-1-2-1 16,1 1 1-16,-1-4 0 16,0 2 0-16,4 0 2 15,-3 0 0-15,1-2 0 0,2-4-5 16,-4-2-54-16,0-4-64 15,2-6 75-15</inkml:trace>
  <inkml:trace contextRef="#ctx0" brushRef="#br0" timeOffset="105960.353">19286 11839 1485 0,'-3'1'513'16,"4"5"-492"-16,5 5-22 16,6 10-41-16,-3 4-9 15,-1 1-20-15,-2 4 2 16,-2 7 13-16,-1 1 15 0,-2 7 49 16,-1-7 17-1,-3-8 24-15,2-6 11 0,-1 0 0 16,0-1-4-16,-3-1-19 15,2 5-12-15,-4 5-18 16,3 6-7-16,1 2-6 16,-2 1-2-16,3-2-8 15,-3-4-4-15,2 4-5 16,1 0 1-16,0-8 7 16,2-3 6-16,0-9 10 15,0-6 2-15,0-3 6 16,-1-3 2-16,0-1 5 15,1-2 0-15,-3-1-4 16,1-3-2-16,1 0-8 16,0 0-2-16,0 0-5 15,0 0-1-15,-16 3 1 16,-28 5 3-16,25-10 5 16,-4-3 3-16,-6-4 3 0,-5-2 1 15,-10 0 0-15,-3 2-1 16,-5 0-4-16,-1 0-3 15,1-1-8-15,3 0-5 16,4-4-5-16,3 3 1 16,5-3 6-16,-2 1 5 15,-2 6 7-15,-3-2 2 16,-6 1 2-16,0 0 3 0,2 4 3 16,3 1-1-16,8 3-7 15,5 1-7-15,11 0-26 16,6 2-10-16,6-1-15 15,7 0-8-15,0 0-58 16,-1-2-94-16,4-1 140 16</inkml:trace>
  <inkml:trace contextRef="#ctx0" brushRef="#br0" timeOffset="106968.263">17125 9761 431 0,'-11'-4'252'0,"1"-3"-25"16,3 5-23-16,5 2-52 15,-1 0-28-15,1 0-54 16,1 0-25-16,0 0-33 16,0 0-6-16,0 13 1 15,1 17 0-15,13 58-3 16,-4-26-1-16,-1 13-4 16,2 2-2-16,-6 2-1 15,-2-8 1-15,-3-7 3 16,-5-2 3-16,-2 0 1 15,3 0-1-15,0-7-2 16,0-10-13-16,2-15-79 16,-1-9-71-16,1-8 96 15</inkml:trace>
  <inkml:trace contextRef="#ctx0" brushRef="#br0" timeOffset="107742.671">18000 9449 1297 0,'7'16'377'15,"3"12"-418"-15,3 25-53 16,-1 8 17-16,-8 11 51 16,-4 2 3-16,-1 5 7 15,-2 11 6-15,-1 10 7 16,2 1 18-16,1-5 29 15,0-13 16-15,-2-23 21 16,2-8-4-16,-5-19 0 16,3 0-9-16,-3-8-22 0,0-4-12 15,1-6-34-15,-1-4-19 16,1-4-37-16,2-3-17 16,2 0-11-16,-3-4 12 15,4-1 42-15,0 0 27 16,0 0 41-16,6-23 8 15,46-48 3-15,-26 26-7 16,2 2-12-16,2-1-5 16,-2 7-12-16,-2 4-4 15,1 9-7-15,-2 5-2 16,10 6 0-16,1 2-1 0,2 8 1 16,3 6 2-16,-5 8 7 15,-3 5 2-15,-2 9 1 16,-2 6-2-16,-5 8 0 15,-5 5-1-15,-11 2-1 16,-3-1-1-16,-8 3-4 16,-5-1-1-16,-5-4 2 15,-4-5 3-15,-5-10 7 16,-2-2 2-16,-11-4 6 16,-4 1 3-16,-4-4 2 15,-4-3 1-15,2-6-4 16,1-5-6-16,-5-7-19 15,-5-7-13-15,-4-2-24 16,-2-9-16-16,10 1-46 0,10-3-40 16,17-6-118-16,8 1-35 15,13-10-2-15,4-2 153 16</inkml:trace>
  <inkml:trace contextRef="#ctx0" brushRef="#br0" timeOffset="108102.539">18879 10168 1625 0,'9'20'507'0,"9"2"-593"16,2 9-42-16,1 22-38 15,-10 13 19-15,-11 19 48 16,-3 5 47-16,-13 8 98 16,-1-2 17-16,-5-19 23 15,2-6 0-15,1-21-33 16,3-6-13-16,3-17-26 15,2-9-14-15,1-11-31 16,-1-10-15-16,0-16-57 16,0-10-29-16,7-15-126 0,1-6 160 15</inkml:trace>
  <inkml:trace contextRef="#ctx0" brushRef="#br0" timeOffset="108676.922">19207 10505 1482 0,'14'40'490'0,"1"2"-504"16,5 6-12-16,-11-5-15 15,1 3-4-15,-10-5 7 16,0-7 9-16,-1-5 22 15,-5-10 9-15,2-8 8 16,-2-4 4-16,5-5 6 16,0-1 1-16,1 0-2 15,0-1 0-15,-2-1-9 16,1 0-3-16,0 0-3 16,-2-8-2-16,-5-12-3 15,-4-30-4-15,14 25 0 16,1-4-1-16,1-2 5 15,1-2 3-15,3 0 6 0,7 3-1 16,1-1 1-16,-2 9 1 16,3-4 1-16,-1 6 1 15,0 4 1-15,3-2-2 16,2 7-6-16,3 3-2 16,5 6-2-16,3 3-1 15,3 2-1-15,0 3-1 16,0 7 2-16,1 2 1 15,-5 8 5-15,2 6 3 0,2 0 1 16,-3 2 0 0,3 5-8-16,-7-5-5 0,-6 13-15 15,-4-6-10-15,-9-1-22 16,-3-1-3-16,-6-14-12 16,-3 0-10-16,-2-9-26 15,-3-3-22-15,-10-5-54 16,-5-5-38-16,-11-12 140 15</inkml:trace>
  <inkml:trace contextRef="#ctx0" brushRef="#br0" timeOffset="108960.202">18692 10137 1602 0,'36'72'480'16,"10"-4"-493"-16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28:50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7318 4701 292 0,'-4'2'73'0</inkml:trace>
  <inkml:trace contextRef="#ctx0" brushRef="#br0" timeOffset="1168.066">7297 4708 268 0,'-8'4'141'0,"1"-2"-33"0,0-1-68 16,1-1-14-16,2-1-16 15,-1 0-3-15,1-1 4 16,1-1 5-16,0 2 10 16,-1 0 3-16,2 0-6 15,0 0-6-15,0 0-10 16,1-1-2-16,1 2 0 15,1-1 2-15,1 0 0 16,-1-1 1-16,0-1-4 16,0 1-1-16,-1 1-1 15,1 0 0-15,0 1 4 16,2 0 0-16,-1 0 4 16,-1 0 2-16,1-1 7 15,2 0 2-15,2-1 0 16,0 1-2-16,4 0-9 0,5-1-5 15,28-4-2-15,-26 5-1 16,-6 1 2-16,1 0 3 16,-1 0 14-16,2 1 8 15,1-1 7-15,-2 1 2 16,3 0-7-16,0 0-4 16,-1 1-2-16,1 0 3 15,-2 3 3-15,1-3 0 16,-2 1-3-16,2 1-5 15,-1-2-6-15,0 3-2 0,-1 3-2 16,2-1 2-16,1 0 5 16,-1-2 2-16,-1 0 8 15,-4 0 3-15,2 0 1 16,0 3-4-16,3-3-9 16,1 3-5-16,2 0-7 15,2-2-2 1,-5 0 2-16,0-3 0 0,1-1 2 15,0-2 1-15,2 0 0 16,1 2-1-16,-2-6 0 16,-1 0-2-16,1-2-1 15,-2-1-1-15,1 3-2 16,-3 1 0-16,1 2 0 16,3 0-1-16,0-4-2 15,5 5 0-15,2-1-2 16,0-4 1-16,4 1 0 0,0-2 0 15,-3 0 0-15,0 5 0 16,-1-4-1-16,-2 3 1 16,3-5-1-16,0-1 0 15,1 3 1-15,-4-4-1 16,1 2 0-16,-2 3 1 16,-3-1 0-16,-1 2 0 15,-3-1-1-15,-1 2 1 0,5-2-1 16,1 1 0-16,4 1 0 15,2-2 0-15,3 1 0 16,-1 0 0-16,1-1 1 16,-3 0 0-16,-1 2 1 15,-2 0 0-15,-4-1 0 16,5 2-1-16,-6 1 1 16,-2 0 1-16,1 0 0 15,-4-1 1-15,3 2 2 16,1-1 2-16,0 4 1 15,4 2 0-15,3-4-1 16,-2 4-3-16,1-3-2 16,-1 1-1-16,3-1 0 15,2 0 1-15,0 1 0 16,1-3 1-16,-4-1 1 16,0 0-1-16,-4 1-2 15,-3-1 1-15,0 2-1 0,-3 1 0 16,0-2 0-16,2 4-1 15,-1-4 0-15,-2 1 0 16,-2-2 0-16,-3 1 1 16,2 3 1-16,-5-2 1 15,2 1 2-15,-1-3 1 16,-4 0 0-16,0 0-1 16,0 0-4-16,0 0-4 0,0 0-27 15,0 0-38-15,2 0-139 16,3-1-163-16,20-5 228 15</inkml:trace>
  <inkml:trace contextRef="#ctx0" brushRef="#br0" timeOffset="7399.417">3417 7435 429 0,'-1'0'202'0,"2"0"-25"0,5 3-188 15,-6-3-2-15,0 0 0 16,0 0 1-16,0 0 12 16,0 0 13-16,0 0 38 15,0 0 16-15,0 0 33 16,0 0 0-16,0 0-18 16,0 0-11-16,4 1-25 15,-2-1-9-15,-2 0-5 16,0 0 1-16,0 0 4 15,0 0 1-15,0 0-13 16,0 0-6-16,-1 0-12 16,0 0-4-16,-24 0-1 15,-33 3-1-15,23-1 0 16,-3 4-1-16,0 2 0 16,0 0 0-16,1 7-1 15,5 0 1-15,4 2-2 0,5 5-1 16,5 1 1-16,3 4-1 15,5 0 0-15,6 0 0 16,5 5-1-16,4 7 0 16,8 1 0-16,6 1 0 15,8-3 2-15,6-1 0 16,11 9 1-16,-1 6 1 16,0 5 1-16,-4 4 1 0,-6-4 0 15,-8-4-1-15,-7-7-1 16,-7-10 0-16,-9-7 2 15,-2-7 0-15,-3 0 2 16,-3-1-1-16,-5-6 0 16,-2-1-3-16,-10-7-1 15,-1 0-1-15,-3-7 2 16,-1-3 0-16,2-6 1 16,-1-3 0-16,2-2 2 15,1-1-1-15,2 4-1 16,3-5 1-16,4 1 0 15,6-1 0-15,4-5 0 16,3 3 0-16,8-6 0 16,1-5 0-16,5-3 0 15,0-4 1-15,1 0-1 16,0 0-1-16,1-2 2 16,0 0-1-16,0-3 2 0,0 4 0 15,-3 6 2-15,1 1 0 16,1 4 0-16,-2-4-1 15,5 0-2-15,3-1 1 16,1-3-1-16,3 4 0 16,-2 4 0-16,-1 2 0 15,-4 7 0-15,-7 4-2 16,2 1 0-16,-7 3-1 16,0 4-35-16,-1 2-56 15,-3-6-211-15,2-1 195 0</inkml:trace>
  <inkml:trace contextRef="#ctx0" brushRef="#br0" timeOffset="9397.654">2224 7625 661 0,'7'5'310'15,"1"-6"-64"-15,6 1-355 16,9-2-119-16,0 2-15 16,-2 4 36-16,-5-1 73 15,-7-2 208-15,-2 1 65 0,-1-2 54 16,0-4 6-16,-2 1-70 16,3-4-33-16,-4-2-44 15,-8-2-14-15,-2-7-19 16,-9-1-7-16,-8 0-6 15,-4-2-1-15,-10 7-1 16,-2 4-2-16,-2 5-2 16,1 4-2-16,-2 6-4 15,3 3-3-15,4 10 0 16,2 5 2-16,3 5 1 16,2-3 2-16,8 3 1 15,1 0 1-15,15 5 0 16,7 3 2-16,8 4 2 15,6-1 2-15,1-1 1 16,5 4-1-16,6 6-3 16,-3 4 0-16,8 3 0 15,-3 3 0-15,-3-1 1 0,2-4-1 16,-11-5 2-16,-7-6 2 16,-9-10 21-16,-4-6 8 15,-7 0 2-15,-2-2 0 16,-5-1-26-16,-5 0-10 15,-2-8-5-15,1-2 1 16,-1-10 4-16,6-3 8 16,3-2 12-16,0-6 10 15,4 0 18-15,-4-2-1 16,5 1-6-16,3-1-10 0,7-4-21 16,4-2-3-16,4-9-2 15,2-1 1-15,2-2 5 16,2 0 3-16,6-5 5 15,0-7-1-15,4-11-3 16,5 1-3-16,1-10-5 16,3-1-1-16,-8 4 0 15,-2 3-1-15,-7 8 1 16,-6 3-1-16,-5-1-5 16,-5 4-22-16,-3 3-124 15,-5 4-138-15,-2 0 173 16</inkml:trace>
  <inkml:trace contextRef="#ctx0" brushRef="#br0" timeOffset="9985.635">2522 7752 1093 0,'-6'3'327'0,"8"-3"-538"16,4 1-74-16,5 6-23 16,-4 3 49-16,3 5 225 0,-2 0 104 15,2 0 110-15,3-3 6 16,3 0-17-16,1-2-21 16,2-3-60-16,1 1-20 15,-1 1-30-15,2 4-12 16,-2 3-11-16,2 4-3 15,3 4-3-15,-2 1 1 16,-1 8-2-16,-5 0-1 16,-2-2-23-16,-4 4-26 15,-4-4-72-15,2 1-51 0,-7-5 99 16</inkml:trace>
  <inkml:trace contextRef="#ctx0" brushRef="#br0" timeOffset="10351.916">2805 7611 857 0,'39'42'278'16,"-42"-26"-350"-16,0 12-63 16,-4 12 10-16,-8 1 11 15,-3 1 113-15,-5-5 53 16,-6 4 61-16,4 8 22 15,-6 3 2-15,2 5-17 16,0 4-53-16,1 3-24 16,-2-4-31-16,0 1-31 0,2 1-308 15,1-1 239-15</inkml:trace>
  <inkml:trace contextRef="#ctx0" brushRef="#br0" timeOffset="29027.149">7467 8266 116 0,'3'-2'53'0,"1"-3"-18"0,0 2-28 16,-2 0-4-16,-1 2 13 16,-1 0 24-16,1 0 46 15,-1 0 19-15,0 0-2 16,0-1-23-16,0 1-45 15,0 0-19-15,0 0-1 16,0-1 3-16,-1-3 11 16,0 2 4-16,0 1-2 15,0 1-3-15,0 0-10 16,0 0-8-16,1 0-7 16,0 0-1-16,0 0 4 15,0-1 4-15,0 1 16 16,0 0 11-16,0 0 18 15,0 0 8-15,0 0 2 16,0-1-5-16,0 1-16 16,0-7-10-16,0-6-20 15,0-1-5-15,-3-28-6 16,0 26 1-16,-6 1-1 0,-1 4 2 16,-4-6 0-16,0 0 0 15,-4-2-1-15,-3 1-2 16,1 3-4-16,-5 3-5 15,2 3-6-15,0-1-4 16,-2 4-6-16,1-1 2 16,-3 2-1-16,-2 2 3 15,-2 4-2-15,3 6-5 0,-4-2-7 16,2 4-1-16,2-2 7 16,0 1 6-16,3 3 9 15,-1 0 2-15,2 1 2 16,-1-1 1-16,2 2-2 15,-2 3-3-15,1 2-9 16,-1 1-1-16,1 0 6 16,2 0 2-16,-1 5 11 15,6 5 1-15,0 3 0 16,-4 0-1-16,5 2 1 16,1-4 1-16,-1-1 0 15,1 2 1-15,1 3 0 16,-2 1 0-16,6 3 2 15,4-1 1-15,5-6 2 16,2 0 1-16,5 0 1 16,0 2 0-16,3 1-1 0,-1 2 0 15,0-4 0-15,1-1 1 16,-2-1 8-16,0-5 4 16,-5-2 13-16,1 0 1 15,4 2-3-15,1-2-4 16,7 2-11-16,0-3-2 15,5-4 2-15,0 1 1 16,4-5 4-16,2-2-1 16,0-4 2-16,3 1 0 15,-5-1-2-15,0 0 0 0,-1 1-1 16,-2-2 2-16,4-6 4 16,0 0 1-16,3-9-1 15,5 0-4 1,-1 1-7-16,0-3-2 0,-3-4-4 15,-4-4-1-15,-1-5-1 16,-4 0 2-16,1 0 0 16,2 3 0-16,-1 1-2 15,1 1-1-15,-1 0-3 16,-4-2 0-16,1 3-1 16,-2 2 1-16,0-3-1 15,0 3 1-15,0-2-1 16,0-4 1-16,-1 2 0 15,0 0 1-15,-2-2-1 16,-2 1 0-16,1 4 0 16,-4-3 0-16,0 3 1 0,-1-3 0 15,-1-8 1-15,1 1-1 16,-2-4-1-16,0-2 0 16,-3 6-1-16,3 2 1 15,-4 1 1-15,-1 0 1 16,-1-1 4-16,-3-1 2 15,-4-1-1-15,-1-3 0 16,-1-1-6-16,-2-1-2 16,2 12-4-16,-1-2-1 0,-3 3-3 15,-1 0 0-15,-3-3 0 16,-2 3-1-16,-4 1-3 16,0 1-10-16,-4 3-36 15,1 1-54-15,3 5 72 16</inkml:trace>
  <inkml:trace contextRef="#ctx0" brushRef="#br0" timeOffset="30482.398">7137 6768 212 0,'0'-2'157'0,"0"2"-6"0,0 2 1 15,0-2-5-15,0 0-34 16,0 0-20-16,0 0-36 16,-2 0-12-16,1-1-16 15,0 1-7-15,0-1-9 16,0 0-6-16,-10 0-2 15,-6 0 3-15,-29-5 6 16,25 4 2-16,5-2-2 16,-2 1-4-16,3 3-4 15,-3 0-1-15,1 1-2 16,1 2 0-16,-4 3-4 16,1 2-2-16,-2 5 0 15,3 1-1-15,1 8 1 16,1-2 0-16,5 3 0 15,-3 4 0-15,9-1 0 0,-3 3 1 16,5 2-2 0,4 6 0-16,-1 2 0 0,8 2 0 15,2-2-1-15,2-6 2 16,2-1 0-16,2 0 1 16,-1-4 2-16,2 2 0 15,-3-3 1-15,-1-5 0 16,1 0-1-16,-2-2 0 15,3-5 0-15,-1-3 0 16,1 1-1-16,0-2 1 0,1-1 2 16,3 0 0-16,4-6 3 15,4-3 1-15,1-2 5 16,-1-4 0-16,0-5 8 16,0-3-2-16,3-2-3 15,1-5-2-15,1 0-8 16,2-6-1-16,0-3-1 15,3 3 0-15,-2-4 1 16,-2 1 2-16,-4 6 8 16,-3 0 2-16,-3 7 4 15,-3-4-2-15,-4-1-6 16,-1-3-2-16,-6-3-1 16,2 0 1-16,-5-2 0 15,-3 3 1-15,-2 3 2 16,0 3 8-16,-1 3 5 15,-1 3 2-15,-2 0 1 0,-4-1-9 16,-4 1-2-16,-2-4-2 16,-7-3-7-16,-2-1-2 15,-3 3-1-15,-1 4 2 16,1 1 3-16,2 2 0 16,-1 1 3-16,2-1-2 15,1 4-3-15,0 0-3 16,-2 5-7-16,0 0-6 15,-2 3-22-15,1 1-12 0,-3 2-20 16,-1 1-8-16,6 2-2 16,-2-2 0-16,0 0-29 15,0-2-49-15,-12 1 98 16</inkml:trace>
  <inkml:trace contextRef="#ctx0" brushRef="#br0" timeOffset="31275.406">6965 6958 455 0,'-7'-2'186'0,"2"2"-125"16,1 0-51-16,-4 2-61 15,0 2-23-15,-6 2-15 16,1 0 14-16,3-1 44 16,0 1 27-16,5-2 30 15,-1-1 7-15,2-2 10 16,2 0 0-16,1-1-6 15,1 0-8-15,-1 0-23 16,1-1-9-16,0 0-4 16,-1 0 2-16,1 0 4 15,0 1 2-15,0 0 5 16,0 0 2-16,0 0 4 16,0 0 1-16,0 0 3 15,0 0 3-15,0 0 3 0,0 0-3 16,0 0-7-1,0 0-5-15,0 0 5 0,0 0 5 16,10 1 10-16,10 0 3 16,37 5-5-16,-27-6 2 15,4 0 5-15,1 0 2 16,1-1 0-16,-1 0-5 16,-9-1-3-16,2 2 2 15,-8 3 8-15,-5-1 2 16,-2 0-4-16,2 2-7 15,0-2-14-15,-2-1-3 0,0 0-4 16,-5-1 0-16,-5 0 2 16,1 3 6-16,-4-2 11 15,0-1 3-15,0 0-10 16,0 0-21-16,-1 0-67 16,-1 0-44-16,1 2-71 15,-8 15-24-15,-15 24 130 16</inkml:trace>
  <inkml:trace contextRef="#ctx0" brushRef="#br0" timeOffset="43824.556">10604 11460 140 0,'2'3'103'16,"-2"-2"1"-16,0 0-11 16,0-1-4-16,0 0-1 15,0 0-1-15,0 0-4 16,0 0-3-16,0 0-11 16,0 0-6-16,0 0-13 15,0 0-8-15,0 0-12 16,0 0-3-16,0 0-3 15,0 0 3-15,0-1 3 16,0 1 1-16,0 0 2 16,0-1 1-16,0 1 1 15,0 0-2-15,0 0-4 0,0 0-10 16,-2-1-10-16,1 0-4 16,0 0-4-16,-2-1 5 15,-11-2 6-15,0-1 3 16,-34-9-2-16,30 9-2 15,-7 0-6-15,-7 1-3 16,2 3-2-16,-4 0 0 16,1 2 0-16,2 3-1 15,1-1 1-15,1 1 0 0,6-3 1 16,3 0 2-16,1-2 1 16,4 0 1-16,0-2-1 15,-3 1-1-15,3 0-1 16,-4-2 0-16,0 2-1 15,0-1 0-15,-3-1-1 16,0 3 1-16,-7-3 6 16,4 4 4-16,-1 0 10 15,-1 0 5-15,4 0 1 16,-3 0-3-16,1-1-9 16,1 0-2-16,2-1-6 15,0 1 1-15,5-2 6 16,0 0 5-16,1 1 9 15,1-1 1-15,-2 0-2 16,-1 1-3-16,-2-1-6 16,0 0-3-16,-2-1-3 15,3-1-4-15,-2-1-1 0,-2 2 0 16,5 0 1-16,-3 4 1 16,2-3-1-16,6 2 1 15,-6 0-4-15,1 0 0 16,-1 1-2-16,-3-2 0 15,4 3-1-15,-5 0 1 16,0 1 0-16,0 1 0 16,0-1 1-16,1-2 1 0,1 2 1 15,-1 1 2-15,-2-2-1 16,3 1 0-16,2-1 0 16,-8-1-1-16,7 0-1 15,-3 0-2-15,-3-1 0 16,5 2 1-16,-5-1 2 15,0-1 1-15,0-1 2 16,0-1-1-16,4 2-2 16,1-1 0-16,-3 2-4 15,3-2 0-15,-4 2-2 16,1 0 0-16,1 0 0 16,-3-2 0-16,5 1 0 15,4 1 1-15,-2 0 0 16,4 1 0-16,0 1-1 15,-4-2 1-15,5 0 1 16,-2-4 0-16,-3 0 2 16,0-1 1-16,-3 1 1 0,1 2-1 15,1 2-1-15,3-1-1 16,-4-2-2-16,0-1 0 16,-2-2 0-16,-1 3 0 15,1-1 1-15,1 2-1 16,4 1 0-16,-1-3 0 15,1 4-1-15,-2 0-1 16,0 0 0-16,-1 2-1 16,-1-4 2-16,2 2-1 0,5 2 1 15,-3-2 0-15,5-2 0 16,2 4 1-16,-4-4 0 16,4 2 0-16,0 0 0 15,-3-2-1-15,1 1 0 16,-4-1 1-16,3 2 0 15,-4-1 0-15,-3-2 0 16,2 1-1-16,-6-1 0 16,0 0 1-16,-3 2-1 15,-1-1 0-15,2-1-1 16,0 2 1-16,1-4-1 16,1 0-1-16,-1 0 0 15,-2 2-1-15,4 2 1 16,-1 0 1-16,-1 1-1 15,1 0 0-15,-6-3-3 16,-4 3-3-16,-3-3-3 0,-2 2-3 16,-1 3-1-16,1-1 1 15,2 7 4-15,2-1 3 16,6-2 3-16,3-2 2 16,4 2-1-1,5 1-1-15,4 3-1 0,2 0-1 16,5 0-5-16,-5 4-4 15,5 4 0-15,0 5-1 16,1 9 7-16,0 3 3 16,0 2 2-16,-4 4 1 0,0 7 0 15,1 3-3-15,-1 3-2 16,6-4 0-16,0-3 0 16,-3 0 4-16,1 4 3 15,1 0 0-15,1-2 1 16,2 2-1-16,-1-1 0 15,2 5 1-15,2-2 0 16,0 3 0-16,1-3 0 16,1 4 0-16,-3-4 0 15,0 3 0-15,2 4 0 16,-2-2 0-16,5 0 1 16,-2-4-1-16,3-1 2 15,1 0 0-15,-2 1 0 16,3 1 1-16,-4 2-1 15,-2-1 0-15,1 0 0 16,-2-3-1-16,1-8 0 0,2-5 0 16,-2 3-1-16,3 0 0 15,-2-1 0-15,3 4 0 16,-3 0 2-16,-3 3-1 16,6 3 0-16,-1-1 0 15,3 4-1-15,-2-3 0 16,-5 1 0-16,6-3 0 15,-3-4 0-15,4-1 0 16,-3-5 0-16,-4 5 1 0,0-6-1 16,4-2 2-16,0-6 0 15,-2-5 0-15,2 1 0 16,-6-1-1-16,1-3-1 16,1 1 0-16,-2-3 0 15,1-1 0-15,2 2 0 16,0-3 0-1,4-3 1-15,-2 2 1 0,1-7-1 16,2 0 1-16,-1 1-1 16,3-1 0-16,3 3 0 15,-2-1 0-15,4 2-1 16,-2 1 1-16,-2 3 0 16,1-1 0-16,-3 1 0 15,-1 0 0-15,-1-2 0 16,-1 0 0-16,-3-5 0 15,-1 1 1-15,-1-3 0 0,1 0 0 16,-1 2-1-16,0 0 1 16,-1 3 0-16,0-1 0 15,0 2-1-15,1-3 0 16,0-1 0-16,0-1-1 16,0-4 0-16,3 0-1 15,1 3 0-15,1-1 1 16,5 1 0-16,2 0 1 15,6 2 1-15,1 0 0 0,7-1-1 16,-1 0 0-16,6-4 0 16,2 3 0-16,1 2-1 15,-1 0 1-15,-2 2 0 16,2-4-1-16,0 0 1 16,3 0 0-16,2-1-1 15,1 0 0-15,6 3 2 16,0 1-1-16,3 1 2 15,0 0-1-15,-4 2-1 16,-3-3 1-16,1 3 0 16,-3 0 1-16,0-2 1 15,2 1 0-15,-1-4 0 16,0-3 0-16,3 1-1 16,2-1 1-16,0-1 1 15,2-1 1-15,-9-3-2 16,-1-2-1-16,-6 0-1 0,-2 1 0 15,3 1 0-15,0 1 0 16,5-1 0-16,0 0 0 16,2-1 0-16,-1 1-1 15,2-1 0-15,3 2-1 16,0 2 1-16,1 1 0 16,-5-2 1-16,-4 2 0 15,1 1-1-15,-2 0 0 16,4 1 0-16,5 0-1 0,-3 1 0 15,3 0 1 1,2-2 0-16,-3 4-1 0,3-3 0 16,-3 0 0-16,-4-2 1 15,0-3-1-15,-4 4 0 16,4-1 1-16,3 3 0 16,0 0 0-16,5-1 0 15,-1-1-1-15,1-3 0 16,1-2 0-16,-8-2 0 15,-2 0 0-15,-5 0 0 16,-2 0-1-16,2-7-1 16,3-2 1-16,2-7-1 15,2-6 1-15,1-3-2 16,1-1-1-16,-5-1 1 16,-1 2 1-16,-6 0 2 15,-5-2 1-15,-8-4 5 16,2-1 2-16,-12-5 1 15,7 2 1-15,-1-2-4 0,-4-5-1 16,7-3-3-16,-8-5-1 16,3-3 2-16,2-1 0 15,-2-6 5-15,3-3 3 16,-2 5 7-16,0 0 1 16,-5 3 0-16,2 2-4 15,-3-9-6-15,0-7-3 0,0-11-3 16,1-1-1-16,3-12-2 15,2 2 0-15,3-9 0 16,2-3-1-16,1 7 1 16,0 2 0-16,-4 19 0 15,-3 8 1-15,-5 4 1 16,-1 0-1-16,-6 2 1 16,-2-5 0-16,-4 5 0 15,-5 3-1-15,-2 1-1 16,-2 1 0-16,-5-10 0 15,0 0-1-15,-2-10-2 16,0-2 1-16,-2 5-1 16,-2 4 0-16,5 4 2 15,-2 1 0-15,2 6 0 16,-2 0 1-16,0 2-1 16,2 4 1-16,5 5 0 15,3 3-1-15,3 14 0 0,2 1-3 16,2 3-3-16,0 0-6 15,2 1-23-15,2 2-25 16,1-7-275-16,6-3 234 16</inkml:trace>
  <inkml:trace contextRef="#ctx0" brushRef="#br0" timeOffset="46778.019">22082 11458 377 0,'-2'-9'221'15,"-7"0"-19"-15,3-3-90 16,0 2-9-16,-8-2-2 16,10 1-1-16,-3 4-18 15,-3-3-12-15,3 6-25 16,-5-2-8-16,-3 4-18 16,-3 2-8-16,-3 1-7 0,-4-1 0 15,-3 3 0-15,3-1 2 16,-12 1 1-1,0 1 1-15,-5-1-2 0,-4-2 0 16,-1 2-3-16,0 1-2 16,-3 0 0-16,3 2 0 15,-5 0-1-15,-7 0 1 16,-7 3 0-16,-3 1-1 16,2 1 1-16,5 1-1 0,3-2 0 15,-4-2 0-15,-5-1 0 16,-7 0 0-16,-5-2-1 15,5-1 0-15,5 1-3 16,4-4 0-16,1-1 0 16,-1 0 2-16,-3-1 2 15,2-1 0-15,6-3 1 16,0 1-1-16,10-1 0 16,-1-1 0-16,3-2 0 15,1 1 0-15,-7-1 0 16,3-1 0-16,1-1-1 15,-3-1 0-15,7-2 0 16,2 2 1-16,3-1 1 16,2 3 0-16,-1-1 0 15,-4 0-1-15,-4 3 0 16,2-1 1-16,-3 0 0 16,2 4 1-16,4 0-1 0,1 2 0 15,8 1-1-15,5 1 0 16,0 1 0-16,3 2-1 15,2 3 2-15,-2-4 1 16,4 2 4-16,3-1 0 16,3 4 1-16,1 1-1 15,-1 3-3-15,-1 0-2 16,-4 5-1-16,1 4-1 0,2 3 1 16,1 4 0-16,2-1 0 15,2 4 0-15,5 9 0 16,0 3 0-16,4 5 1 15,-1-1 0-15,0-4 0 16,0 5 0 0,-6 8 0-16,0 2 0 0,-1 13-1 15,-3 0 0-15,-4-2 0 16,1 9 0-16,-2 2 1 16,-3-4-1-16,5 20 0 15,-2-4 0-15,5-3 0 16,2 5 0-16,8-17 0 15,-1 6 0-15,7 2 0 16,0-6 0-16,4 6 0 16,3-2 0-16,-1-9 0 15,1 6 2-15,-4 0 1 16,0-6 1-16,3 5 0 16,0-6 0-16,-1-5-3 0,-1 1 1 15,-1 0-1-15,-3-2 0 16,0-5 0-16,0-3 0 15,0-10 0-15,0-5-1 16,3 2 2-16,0-3-2 16,1 0 0-16,5 4 0 15,-5-4-4-15,1 1 0 16,5-5-2-16,-5-4 0 0,3-9 4 16,4-6 1-16,-7-1 3 15,5-1 3-15,0-2 0 16,-4 3 1-16,3-13-1 15,-2 3 1-15,-3-4-1 16,1-2 0-16,6 7 2 16,-2-6 4-16,11-1 3 15,2-2 1-15,5-7-2 16,7 3-4-16,7-3-3 16,6 0-3-16,5 0 0 15,0-1-1-15,5 0-1 16,1-2 0-16,9 4 0 15,5 0 0-15,7 3-1 16,1 5 0-16,-7 5 2 16,-3 1-1-16,-4 3 8 15,-1 3 3-15,8 0 4 16,2 7 2-16,-1-4-6 0,-6-3-3 16,1-4 3-16,1-3 1 15,7-1 0-15,6 3 0 16,-2-1-1-16,-6 2 2 15,-8 0 7-15,-3-6 4 16,-2 3 1-16,2-2-2 16,1 3-1-16,-2-1-3 15,-3-3-3-15,-5 2-2 16,-3-1 0-16,-3-1-1 0,-6 0 1 16,-1-3 1-16,-3-1-3 15,2 2-1-15,-3-1-4 16,0 3-2-16,2 0-4 15,-7 0 0-15,-6 1-1 16,-1-1 0-16,-5 1 0 16,1 2 1-16,-5-4-1 15,0 2 0-15,1-2-1 16,-4-2 0-16,3 3 0 16,-4-4 0-16,-7 1 0 15,-3 0 1-15,-4-1 0 16,0 0-1-16,0-1-1 15,-1 0-4-15,2 1-1 16,0-1-1-16,0 1 2 16,0-1 4-16,0-1 2 15,0 1 1-15,0 0 3 16,5-2-1-16,12-5 0 16,31-40-1-16,-33 28 0 0,-3-4 1 15,1-3 1-15,0-11 0 16,2-12-2-16,2-2-1 15,1-17-1-15,2-2-1 16,0 3 0-16,-2-6 0 16,-4 16 0-16,-3 6 2 15,-3 7 3-15,-2 7 4 0,-1 3 7 16,-4 1 4-16,-2 0-1 31,1 16-3-31,0 2-8 0,-3-58-3 0,1-10-4 16,0-5-1-16,4 21 0 15,0-8 0-15,1-3 0 16,1-1 0-16,1-3 0 16,2 15 1-16,1 8 2 15,-1 6-1-15,-2 7 1 16,-3-5 1-16,-1 1-1 16,-1 3 1-16,0-4-1 15,-1 0-1-15,-6-2-2 16,6-4 0-16,-4-1-1 15,4-3-1-15,1-2 0 16,-1-7 0-16,2 6 1 16,0 5 1-16,1 3 0 15,3 4 1-15,-5 0-1 0,-2-2 1 16,-2 2-1-16,-3 3-1 16,-1 3-1-1,4 1-2-15,-4 1-1 0,0 2-2 16,-2 5-1-16,0 6-1 15,2 4 3-15,-2-2 1 16,3 4 3-16,0-2 0 16,2 0 2-16,0 3 0 15,1 1 0-15,0 2-1 16,0 1-4-16,0 3-8 0,-3-1-18 16,0 0-17-16,-3-1-53 15,-6-1-46-15,-2 5 92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30:20.1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1073 6313 195 0,'-69'-17'117'16,"61"16"-1"-16,-1 0-13 0,1 1-7 15,0-2 0-15,-1 0-9 16,1 1-11-16,0-1-15 15,-3-1-6-15,8 3-7 16,-3-1-3-16,4 0-7 16,1 0-3-16,-1 0-1 15,1 0 2-15,0-1 6 16,0 1 2-16,-1 0 8 16,-5 0 0-16,-2 0-4 15,-1 0-3-15,2 1-13 16,0-2-6-16,5 2-8 15,-1 0-4-15,2 0-6 16,-1 0-1-16,-2 0-4 16,0 0-3-16,0 3 0 15,-2 4-2-15,-1 21-1 16,-30 42 0-16,31-22 0 0,1 7 1 16,1 13 1-16,-1-1 0 15,0 4 1-15,-3-4-1 16,3-11 1-16,0-4 0 15,0-12 0-15,1-5-3 16,1-10-27-16,-1-6-17 16,3-6-41-16,1-4-18 15,0-6-42-15,-1-3-89 0,2-13 159 16</inkml:trace>
  <inkml:trace contextRef="#ctx0" brushRef="#br0" timeOffset="266.493">1390 5888 670 0,'5'12'155'16,"-5"6"-396"-16,4 8 143 16</inkml:trace>
  <inkml:trace contextRef="#ctx0" brushRef="#br0" timeOffset="988.29">1398 5991 302 0,'-5'108'183'15,"5"-94"-21"-15,-2-5-25 16,3-5-37-16,0 0-8 16,-1-1-16-16,0-3-9 15,0 0-22-15,-1 0-13 0,0 0-15 16,0 0-5-16,-1 0-8 16,-1 0-3-16,-9 4-1 15,4-1 0-15,0 2 0 16,-31 22-1-16,30-17-1 15,-2-1 0-15,1 5 0 16,-3 2 0-16,0 2 1 16,-2 3 1-16,0 0 0 15,0 1 0-15,-2 8 0 16,1 1 0-16,-1 6 0 16,1 2 0-16,0-1 0 15,-2 3 0-15,6 4 0 16,-7 4 0-16,3-2 1 15,0-5-1-15,-1-8 0 16,4 2 0-16,2-3-1 16,6 2 1-16,-2-5-1 15,7-7 0-15,0-7-1 0,-3-2 0 16,7-2-2-16,-3-2-2 16,6 1-1-16,1 0-1 15,4 0 2-15,6 0 4 16,2-3 3-16,3-2 4 15,6-5 2-15,-2-2 0 16,3-5 1-16,2-3 0 16,-1-2-1-16,0 0-1 15,-2-2 1-15,2 1 0 0,-4 0 3 16,-4-3 2-16,1 2 0 16,-6-1 0-16,-9-1-1 15,2 3 0 1,-8-2 0-16,-3 3 2 0,-1 0-3 15,0-3-2-15,-7 0-7 16,2 0-1-16,-4 2 0 16,-8 1 0-16,0 2 1 15,-2 2 0-15,-6 4-1 16,-1 2-2-16,-2 3 1 16,-1 5 0-16,-1 7 1 15,0 2 0-15,2 7 1 16,2 1-1-16,4 5 0 15,-1-3-1-15,4-1-1 16,-1-4 0-16,6-2-18 16,3-1-22-16,6 2-108 0,2 0-141 15,9-9 184-15</inkml:trace>
  <inkml:trace contextRef="#ctx0" brushRef="#br0" timeOffset="1484.599">1754 6507 1070 0,'2'2'355'16,"5"2"-359"-16,3 6-16 0,4 5 0 15,0 5 4-15,-1 0 10 16,2 2 6-16,-4-1 0 16,3 0 1-16,2-2 0 15,-3-1 0-15,1-1-1 16,1-1 0-16,-5-1-5 15,-2-3-38-15,0-2-25 16,-5-3-62-16,2-3-32 0,1-1-8 16,-2-3-6-16,3-8 118 15</inkml:trace>
  <inkml:trace contextRef="#ctx0" brushRef="#br0" timeOffset="1723.958">2059 6322 601 0,'-26'90'95'0,"15"-64"-143"0</inkml:trace>
  <inkml:trace contextRef="#ctx0" brushRef="#br0" timeOffset="1842.696">1914 6647 193 0,'-22'23'138'15,"-1"-4"2"-15,0-3-37 16,-3 1-62-16,-1-2-18 15,-2 3-23-15,3 1-5 16,-2-4-13-16,3 3-19 0,5-5 25 16</inkml:trace>
  <inkml:trace contextRef="#ctx0" brushRef="#br0" timeOffset="2321.999">2515 6110 951 0,'-5'22'316'0,"-1"7"-317"16,1 12-4-16,2 1 1 15,-7 1 4-15,1-2 0 16,-10-1 4-16,3 2 3 0,6-6 6 16,-5-2 5-16,4 1 4 15,-4 2 4-15,-5 7-1 16,2 1-3-16,-4-9-4 16,7-1-7-16,0-10-7 15,2-4-2-15,8-4-29 16,-1-7-29-16,6-6-87 15,1-4-36-15,9-15 106 16</inkml:trace>
  <inkml:trace contextRef="#ctx0" brushRef="#br0" timeOffset="3013.149">3015 5998 1024 0,'0'4'340'16,"-8"7"-362"-16,-2 7-6 15,-11 13 4-15,-2 6 4 16,-1 9 23-16,1-1 1 15,0-1-2-15,-3-5 0 16,0-6 9-16,-2 2 7 0,-1-5 15 16,3 0 5-16,6-3-1 15,0-5-6-15,5-2-13 16,3-2-6-16,0 5-8 16,2 4 1-16,4 6-4 15,1 4 1-15,4-1-1 16,2 0 0-16,6-6 3 15,3 0 0-15,5-4 1 16,0-2 4-16,2-1 6 16,4-2 3-16,-2-1 4 15,4-5-2-15,1-4-5 16,1-1-3-16,-2-7-1 16,-1 0-2-16,1 0 0 15,-5-2-1-15,2-1-1 16,-2 0-1-16,-4-5-1 15,4 2 1-15,0-3-1 16,-2-3 1-16,-1-4-1 0,-4-2-1 16,-1-8-1-16,-3 4 0 15,-3-3 1-15,-1-1 1 16,-3 4-1-16,-3-2 1 16,-1 1-2-16,-2 1 0 15,-2 3 1-15,-4 3 0 16,-3 6-2-16,-2 4 0 15,-7 10-2-15,4 8 0 0,-5 13 1 16,1 7 0-16,-2 18-1 16,-5 5 0-16,-1 13 0 15,-4 10-2-15,1 1-66 16,-1 3-84-16,9 1 96 16</inkml:trace>
  <inkml:trace contextRef="#ctx0" brushRef="#br0" timeOffset="15891.312">14744 12873 108 0,'-28'29'84'15,"26"-29"8"-15,4 0-30 16,-1 0-13-16,-1-1-6 16,0 1-5-16,0 0-4 15,0 0-2-15,0 0-2 16,0 0 2-16,0 0 5 15,0 0-2-15,0 0-8 16,0 0-6-16,0 0-11 16,0 0-3-16,0 0-3 0,3 7 0 15,2 3 2-15,1 0 0 16,22 31 3-16,-18-31 2 16,2-3 10-16,-1-1 4 15,-7-3 5-15,7-1-2 16,-7 0-9-16,4-2-7 15,4-3-6-15,-3 1-2 16,3-4 6-16,-2 0 6 16,-1-3 17-16,4 0 7 0,-2 1 6 15,0-2-3-15,-1 0-8 16,-2 0-6-16,-1 0-6 16,2-1-1-16,-1-1-3 15,-1 0-2-15,1-4-6 16,-2-3-4-16,-1-1-7 15,2-2 0-15,0-1 0 16,-2 1 1-16,2 2 2 16,-2-1 1-16,-2 10 21 15,0 1 9-15,-2 1 15 16,0 3 3-16,-2-7-19 16,-1-2-9-16,-3-7-17 15,-1-2-4-15,0-4-2 16,-2-1 0-16,-2-2 1 15,0-2-1-15,-3 5 1 16,1 2 5-16,0 0 6 0,1 3 1 16,0-6 0-16,2 2-4 15,-1 2-5-15,1 1-3 16,2 1-2-16,0 1 0 16,5 0-2-16,0 3 1 15,-1 5 1-15,-1 1 0 16,1 1 3-16,1-1 0 15,-1-3-1-15,-1-2 0 16,-5-1-2-16,-1-2 0 16,0 0 0-16,-3-3 0 0,1 3-2 15,-1 2-1-15,-7 0 1 16,0 2 0-16,-7-1 2 16,-4-2 0-16,-6 0-1 15,1 3-2-15,-7 2 0 16,-3 1 0-16,5 4 2 15,1 3 0-15,0 1-5 16,-2 6-5-16,-5 5-6 16,-3 1-1-16,-4 4 4 15,1-1 4-15,2 2 7 16,2 1 0-16,2 0 0 16,3-1 0-16,2 1 1 15,3 1 1-15,-1-1-8 16,-3-1-6-16,0-2-11 15,-3 2-8-15,4 1-7 0,-1 2-1 16,4 3 4-16,1-1 3 16,4 1 13-16,0 3 5 15,5-2 11-15,4 3 3 16,0-1 4-16,5 1 1 16,2-3-1-16,1 4-1 15,5 0-1-15,1 3-4 16,1 3 0-16,0 0 1 15,2 1 2-15,1-1 4 0,3 1 7 16,-2-1 1-16,3-6 6 16,0 5 1-16,-1 0 0 15,2 2 0-15,1 4-4 16,-1-1-2-16,3-2-2 16,4 0-1-16,2-1-2 15,1 0-1-15,0-1 1 16,-1-2 0-16,3 2 3 15,2-2 2-15,-2 0 0 16,2-2-2-16,-3-2-2 16,-3 0-2-16,-1 0-3 15,-1 1-1-15,-1 0 0 16,2 0-1-16,1 0 0 16,5-1-1-16,2 1 0 15,2-3 0-15,3-1 1 16,5-3 0-16,7-3 2 15,3-2 2-15,5 2 0 0,-4-3 0 16,3-2-1 0,0 0-1-16,-2-1 0 0,-1-3 0 15,1 2 4-15,-4-2 4 16,2-4 6-16,-2 0 1 16,-5-4-2-16,-2 0-4 15,-2 0-3-15,0-1 0 16,7-2-1-16,1-2 0 0,3-2 0 15,3 0-2-15,0-1-2 16,2 0 0-16,0 0-2 16,0-1 0-16,-1 2 0 15,-5 2 0-15,-5-6 1 16,3 3 0-16,-3-3 1 16,4 0-1-16,3 3 0 15,-2-2 0-15,1 0 0 16,-2-1 3-16,-1 4 5 15,-3 2 1-15,-3 4 5 16,-1 0 0-16,-3-1 0 16,-1 0 1-16,-1 1-1 15,-1-1-2-15,-1 0-4 16,-2-1 0-16,-1 0-3 16,-3 1 0-16,-1 1-3 15,3-2 0-15,-2 3-2 16,2 2 0-16,-7-1-1 0,-2 1 0 15,-1 0 0-15,-2 1 0 16,0 0-1-16,0 0 1 16,0 1-2-16,0 0-8 15,0 0-46-15,0 0-32 16,0-2-61-16,0 1-64 16,6-3 139-16</inkml:trace>
  <inkml:trace contextRef="#ctx0" brushRef="#br0" timeOffset="35969.345">11461 6768 116 0,'0'0'77'0,"2"2"-7"16,1-2-22-16,-3 0-29 15,0 0-6-15,0 0-2 16,0 0 0-16,0 0-3 16,7 0-2-16,9 1 4 15,29 6 11-15,-25-6 23 16,3-1 9-16,3 0 7 16,3 0-6-16,1 1-21 15,0 2-7-15,1-1-9 16,0 1-1-16,-1-3 0 0,1-1 1 15,1 3-4-15,-1-2-1 16,-2 3-5-16,-3-1-1 16,-5-3-1-16,0 0 1 15,-1-1 9-15,3-1 3 16,-2-2 2-16,4 2-2 16,3-4-9-16,-3 3-3 15,6 1-3-15,-2 0-1 16,0-1 0-16,0 0-1 0,1 0-1 15,-3-1 1-15,3 5-1 16,-1-2 1-16,-2 1-1 16,-3 3 1-16,-5-3 13 15,-1 3 6-15,-3 0 14 16,-2-5 5-16,1 6-5 16,-1-3-4-16,0-2-9 15,0 4-3-15,-2-2-6 16,4 1-1-16,-1-1-1 15,0 1 2-15,2 0 1 16,-3-1 1-16,4 0 3 16,0 0 4-16,5 1 3 15,-1-1 1-15,3 0-6 16,1-1-5-16,1 1-7 16,2-1-3-16,2 1-2 15,0-1 0-15,1-3 0 16,-2 2 0-16,-3-1-1 0,-3 0 0 15,-3 1 0-15,0-2-1 16,-2 1 1-16,3-4 0 16,1 1 0-16,5 1 0 15,4-1-1-15,2-1 1 16,5-2-1-16,4-1 0 16,3-3 1-16,0 3-1 15,-2-2 0-15,-2 0 0 0,-4 2-1 16,-2-2 1-16,2 1 0 15,0-1 0-15,1 0 0 16,3-2 0-16,1 2 0 16,2-1 0-16,5 4 0 15,-3 1 0-15,0 1-1 16,-4 1 1-16,-1 1 0 16,-1 1 0-16,2 0 0 15,1 1 1-15,0 2-1 16,2-1 0-16,3 1 1 15,2 0 0-15,3-2-1 16,0 2 1-16,4-1 0 16,0 1 1-16,4 0 7 15,3-1 5-15,-1-1 13 16,2 1 4-16,-5-3 1 16,0 2 1-16,-2-2-5 15,0-1-3-15,7-1-5 0,0-2-4 16,-1 1-7-16,1 1 0 15,-8 0 3-15,1 2-1 16,-2-1 0-16,-1 1-2 16,7 0-4-16,-1 0-2 15,3-1 2-15,2 0-1 16,-3 1-1-16,0 0 0 16,-9-3-2-16,-1 1 0 0,-1 2 0 15,-2 3 1-15,0 3-1 16,-3-2 0-16,-1-2 0 15,0 3 1-15,1 0-1 16,1 0 0-16,7 2 0 16,1-1-1-16,7-1 1 15,3 0-1-15,-2 1 0 16,1-1 0-16,-14 0 0 16,0 0 1-16,-9-2-1 15,-1 0 0-15,6 7 1 16,-5-1 0-16,6 2 0 15,-5 5-1-15,3-3 1 16,-1 3-1-16,2 1 0 16,-1-2 0-16,-1-2 0 15,-3 2 0-15,2-3 1 16,0-1 0-16,0 1 0 16,-2-1 0-16,1-1 0 0,1-2 0 15,2 2 0-15,1-1 1 16,-2 0-1-16,-2 1 0 15,-1-3 0-15,2 2 1 16,4-1-2-16,3 1 1 16,-3 0 2-16,-1-1 3 15,-3 1 7-15,-3-2 1 16,-3 1 0-16,3 1-2 16,-2 2-5-16,-2-1-2 15,4 1-1-15,-2 0-1 0,2-3 0 16,-2 1 2-16,-2-2 4 15,0 2 0-15,-1 0 1 16,-2 1-2-16,-2 0-4 16,2-1-1-16,-4 1-2 15,0-1 0-15,4 1-1 16,1 1 1-16,2-3 0 16,0 2 0-16,-5-2 0 15,-2 2 0-15,-6-1-1 16,-1 3 0-16,-4 0 0 15,-3-1 0-15,-5 1-35 16,0 1-37-16,-4 4-203 16,-4 1 180-16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34:40.8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8269 6166 152 0,'-31'31'89'0,"28"-28"-11"16,2 1-22-16,0-1-32 15,1-3-7-15,0 0-6 16,0 0 3-16,0 0 10 16,-1 0 4-16,1 0 9 15,0 0 3-15,0 0 2 0,0 0 2 16,1 4 5-16,4 4-1 16,5-2-3-16,7 0-5 15,34 30-15-15,-30-31-6 16,-1 0-7-16,2 1 1 15,0 1 12-15,1 2 5 16,2 2 28-16,0-1 1 16,1-1 2-16,1 0 0 15,2-3-15-15,0-2-1 16,-1-1-9-16,-1-1-7 16,1 0-14-16,-4 2-5 0,0-4-5 15,-1 6-1-15,0-4 3 16,2-1-1-16,1-1 1 15,-1-1 1-15,3-3 1 16,2-2 1-16,2 0 6 16,3-2 2-16,2 1 1 15,0 0-3-15,1 3-5 16,2-3-2-16,-6-1-5 16,0 2-2-16,-5 0 0 15,-4 4-1-15,-1 0 1 16,1 0 0-16,-4 2 2 15,4-1 0-15,1 0 3 16,1-1 1-16,2-2-1 16,0 1 0-16,4-1-2 15,-2 1-1-15,-1-2-1 16,0 2 0-16,-2-1-1 0,1-1-2 16,0 0 1-16,1 2-1 15,-2-1 0-15,0 4 0 16,0 1-1-16,4 2 1 15,0-1 0-15,1 1 0 16,3 2 1-16,-1 0-1 16,3-2 0-16,-1 3 1 15,1-3-1-15,-2 0 1 0,3 2 0 16,1-2-1-16,1 0 1 16,5 3 1-16,3-5 8 15,0 2 5 1,7 0 7-16,-1-4 5 0,-1 1-8 15,-2-2-3-15,-1 0-6 16,0 2-5-16,1-1-1 16,2-2-2-16,-2 0 0 15,-1 2-1-15,-2 2 1 16,-2 2-1-16,-4 0 2 16,-1-4 2-16,1-1 5 15,1 3 0-15,1-1-1 16,3 0-1-16,2 5-6 15,-2-5 1-15,3 2 2 16,0 1 1-16,-2-4 2 16,3 1 1-16,-1-4-2 0,0-1 1 15,-1-1-2-15,-2 0 0 16,-2 2 0-16,-4 1 0 16,0 3 1-16,-3 0-1 15,-1 1 0-15,-3-1-2 16,-6-2-1-16,3 0-1 15,0-1 0-15,3-1 1 16,3 0 0-16,0 0 1 16,2-1 0-16,2 1-2 15,4-1 0-15,-1 3 0 0,-1 2 0 16,-2 1 0-16,-6 3-1 16,-6 0 0-16,-2-2 0 15,-3 3 0-15,5-2 0 16,1 2 0-16,6-3 0 15,1 0 0-15,1 1 1 16,2-1 1-16,0 3 4 16,-4-5 3-16,3-1 2 15,1-2 0-15,-8 0-4 16,7-1-2-16,-7 2-2 16,-1-1-1-16,3 1-1 15,-3 2-1-15,-1 2 1 16,1 1-1-16,-1 0 0 15,1 1-1-15,-2 2 0 16,-1-1 0-16,0 4 0 16,0-1 0-16,-6 2 0 0,-1-1 0 15,-1-3 1-15,2 1 0 16,10 2-1-16,0-5 1 16,7 4-1-16,0-4 0 15,1 0 1-15,-2 3-1 16,-3 0 1-16,-2-1 0 15,-2 1-1-15,0 0 0 16,-2-1 0-16,-6-1 0 16,2-3 1-16,2 0-1 15,-4-1 0-15,3 5 1 0,-7 1-1 16,-3-2-1 0,-5 2-4-16,-1-3-18 0,-1 7-105 15,2 4-146-15,-12-11 170 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2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78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26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07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9"/>
            <a:ext cx="3886200" cy="792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83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3C4674-4653-4413-B498-AD5FD7C5E878}" type="slidenum">
              <a:rPr lang="en-US"/>
              <a:pPr/>
              <a:t>44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66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5F8AE-D2A3-4B65-AB0F-C4A8C8AE3BCB}" type="slidenum">
              <a:rPr lang="en-US"/>
              <a:pPr/>
              <a:t>46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9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1A1D9-B5DD-4F7A-A6C1-887C80E247D3}" type="slidenum">
              <a:rPr lang="en-US"/>
              <a:pPr/>
              <a:t>47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25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59F88-B724-4447-B459-6D70C53B348A}" type="slidenum">
              <a:rPr lang="en-US"/>
              <a:pPr/>
              <a:t>48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5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08BC3-DF9D-4364-9D94-BEAA9A069354}" type="slidenum">
              <a:rPr lang="en-US"/>
              <a:pPr/>
              <a:t>49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3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DBB0D-F8DD-462F-99A0-8D53FD6EC049}" type="slidenum">
              <a:rPr lang="en-US"/>
              <a:pPr/>
              <a:t>50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59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05758-625C-45B6-A68D-F7B821FBA6FB}" type="slidenum">
              <a:rPr lang="en-US"/>
              <a:pPr/>
              <a:t>51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6C98A-5924-48D9-BCFA-53EAABA53D2D}" type="slidenum">
              <a:rPr lang="en-US"/>
              <a:pPr/>
              <a:t>52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2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C2DEC-197B-4584-86F7-5AA876BB9A5D}" type="slidenum">
              <a:rPr lang="en-US"/>
              <a:pPr/>
              <a:t>54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3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19" y="8684684"/>
            <a:ext cx="297299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C7513BB9-4657-5346-AB75-9940C9884D6A}" type="slidenum">
              <a:rPr lang="en-US"/>
              <a:pPr eaLnBrk="1" hangingPunct="1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47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66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67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69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72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040D12-D1A7-44C6-836B-3B58236411C6}" type="slidenum">
              <a:rPr lang="en-US"/>
              <a:pPr/>
              <a:t>73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44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5E1BE-B0FA-44E2-A977-46DBF9532936}" type="slidenum">
              <a:rPr lang="en-US"/>
              <a:pPr/>
              <a:t>74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0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31161-A0B0-4F0C-91C4-7892FD27BBC7}" type="slidenum">
              <a:rPr lang="en-US"/>
              <a:pPr/>
              <a:t>75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7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BA6E9C-8CF3-3240-ABE4-29F896DCC555}" type="slidenum">
              <a:rPr lang="en-US" sz="1100"/>
              <a:pPr/>
              <a:t>76</a:t>
            </a:fld>
            <a:endParaRPr lang="en-US" sz="11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78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2" tIns="44945" rIns="89892" bIns="44945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68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16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customXml" Target="../ink/ink3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g"/><Relationship Id="rId3" Type="http://schemas.openxmlformats.org/officeDocument/2006/relationships/image" Target="../media/image155.jpg"/><Relationship Id="rId7" Type="http://schemas.openxmlformats.org/officeDocument/2006/relationships/image" Target="../media/image15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10" Type="http://schemas.openxmlformats.org/officeDocument/2006/relationships/image" Target="../media/image162.jpg"/><Relationship Id="rId4" Type="http://schemas.openxmlformats.org/officeDocument/2006/relationships/image" Target="../media/image156.jpg"/><Relationship Id="rId9" Type="http://schemas.openxmlformats.org/officeDocument/2006/relationships/image" Target="../media/image16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ustomXml" Target="../ink/ink8.xml"/><Relationship Id="rId5" Type="http://schemas.openxmlformats.org/officeDocument/2006/relationships/image" Target="../media/image25.gif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34" Type="http://schemas.openxmlformats.org/officeDocument/2006/relationships/image" Target="../media/image30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customXml" Target="../ink/ink9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image" Target="../media/image29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28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notesSlide" Target="../notesSlides/notesSlide12.xml"/><Relationship Id="rId8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37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10.xml"/><Relationship Id="rId4" Type="http://schemas.openxmlformats.org/officeDocument/2006/relationships/tags" Target="../tags/tag38.xml"/><Relationship Id="rId9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41.xml"/><Relationship Id="rId7" Type="http://schemas.openxmlformats.org/officeDocument/2006/relationships/image" Target="../media/image51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3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image" Target="../media/image62.png"/><Relationship Id="rId2" Type="http://schemas.openxmlformats.org/officeDocument/2006/relationships/tags" Target="../tags/tag44.xml"/><Relationship Id="rId16" Type="http://schemas.openxmlformats.org/officeDocument/2006/relationships/image" Target="../media/image61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image" Target="../media/image60.jpeg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notesSlide" Target="../notesSlides/notesSlide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4.png"/><Relationship Id="rId5" Type="http://schemas.openxmlformats.org/officeDocument/2006/relationships/customXml" Target="../ink/ink13.xml"/><Relationship Id="rId4" Type="http://schemas.openxmlformats.org/officeDocument/2006/relationships/notesSlide" Target="../notesSlides/notesSlide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3" Type="http://schemas.openxmlformats.org/officeDocument/2006/relationships/tags" Target="../tags/tag59.xml"/><Relationship Id="rId21" Type="http://schemas.openxmlformats.org/officeDocument/2006/relationships/image" Target="../media/image60.jpe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notesSlide" Target="../notesSlides/notesSlide19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tags" Target="../tags/tag77.xml"/><Relationship Id="rId21" Type="http://schemas.openxmlformats.org/officeDocument/2006/relationships/notesSlide" Target="../notesSlides/notesSlide20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image" Target="../media/image65.png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customXml" Target="../ink/ink14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image" Target="../media/image61.png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32" Type="http://schemas.openxmlformats.org/officeDocument/2006/relationships/image" Target="../media/image66.png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customXml" Target="../ink/ink15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image" Target="../media/image68.wmf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image" Target="../media/image71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notesSlide" Target="../notesSlides/notesSlide23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image" Target="../media/image70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image" Target="../media/image71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notesSlide" Target="../notesSlides/notesSlide24.xml"/><Relationship Id="rId5" Type="http://schemas.openxmlformats.org/officeDocument/2006/relationships/tags" Target="../tags/tag15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9" Type="http://schemas.openxmlformats.org/officeDocument/2006/relationships/tags" Target="../tags/tag15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5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customXml" Target="../ink/ink17.xml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customXml" Target="../ink/ink18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customXml" Target="../ink/ink20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customXml" Target="../ink/ink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2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164.xml"/><Relationship Id="rId7" Type="http://schemas.openxmlformats.org/officeDocument/2006/relationships/image" Target="../media/image108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9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110.png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114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tags" Target="../tags/tag169.xml"/><Relationship Id="rId16" Type="http://schemas.openxmlformats.org/officeDocument/2006/relationships/image" Target="../media/image11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112.png"/><Relationship Id="rId5" Type="http://schemas.openxmlformats.org/officeDocument/2006/relationships/tags" Target="../tags/tag172.xml"/><Relationship Id="rId15" Type="http://schemas.openxmlformats.org/officeDocument/2006/relationships/image" Target="../media/image116.png"/><Relationship Id="rId10" Type="http://schemas.openxmlformats.org/officeDocument/2006/relationships/notesSlide" Target="../notesSlides/notesSlide28.xml"/><Relationship Id="rId4" Type="http://schemas.openxmlformats.org/officeDocument/2006/relationships/tags" Target="../tags/tag17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120.png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notesSlide" Target="../notesSlides/notesSlide29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120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notesSlide" Target="../notesSlides/notesSlide30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0.xml"/><Relationship Id="rId10" Type="http://schemas.openxmlformats.org/officeDocument/2006/relationships/tags" Target="../tags/tag195.xml"/><Relationship Id="rId4" Type="http://schemas.openxmlformats.org/officeDocument/2006/relationships/tags" Target="../tags/tag189.xml"/><Relationship Id="rId9" Type="http://schemas.openxmlformats.org/officeDocument/2006/relationships/tags" Target="../tags/tag19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120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notesSlide" Target="../notesSlides/notesSlide31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0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notesSlide" Target="../notesSlides/notesSlide32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5" Type="http://schemas.openxmlformats.org/officeDocument/2006/relationships/tags" Target="../tags/tag210.xml"/><Relationship Id="rId10" Type="http://schemas.openxmlformats.org/officeDocument/2006/relationships/tags" Target="../tags/tag215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3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customXml" Target="../ink/ink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Describing and Matching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10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B7B7AA-B201-46A4-934F-9D7CA23B9E18}"/>
                  </a:ext>
                </a:extLst>
              </p14:cNvPr>
              <p14:cNvContentPartPr/>
              <p14:nvPr/>
            </p14:nvContentPartPr>
            <p14:xfrm>
              <a:off x="7037280" y="3187080"/>
              <a:ext cx="360000" cy="197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B7B7AA-B201-46A4-934F-9D7CA23B9E1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27920" y="3177720"/>
                <a:ext cx="3787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0715-14DE-47F5-94AD-5F91B4E2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C8F4A-3639-4BB2-B964-BB4829801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we going to </a:t>
            </a:r>
            <a:r>
              <a:rPr lang="en-US" dirty="0">
                <a:solidFill>
                  <a:srgbClr val="FF0000"/>
                </a:solidFill>
              </a:rPr>
              <a:t>describe </a:t>
            </a:r>
            <a:r>
              <a:rPr lang="en-US" dirty="0"/>
              <a:t>the patch around each of the interest points we find in order to match them between images?</a:t>
            </a:r>
          </a:p>
          <a:p>
            <a:r>
              <a:rPr lang="en-US" dirty="0"/>
              <a:t>We will use a very simple descriptor.</a:t>
            </a:r>
          </a:p>
          <a:p>
            <a:r>
              <a:rPr lang="en-US" dirty="0"/>
              <a:t>Let’s look at that first.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99876-3122-4C4E-BDFB-BF907F12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7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14C3958-72FE-4E5A-ACBE-72ED2223DF34}"/>
                  </a:ext>
                </a:extLst>
              </p14:cNvPr>
              <p14:cNvContentPartPr/>
              <p14:nvPr/>
            </p14:nvContentPartPr>
            <p14:xfrm>
              <a:off x="5783040" y="5161320"/>
              <a:ext cx="1924560" cy="55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14C3958-72FE-4E5A-ACBE-72ED2223DF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3680" y="5151960"/>
                <a:ext cx="1943280" cy="7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09A67D9-4DF0-466F-A26C-4A66B5EA219F}"/>
                  </a:ext>
                </a:extLst>
              </p14:cNvPr>
              <p14:cNvContentPartPr/>
              <p14:nvPr/>
            </p14:nvContentPartPr>
            <p14:xfrm>
              <a:off x="5881680" y="1236240"/>
              <a:ext cx="2705760" cy="2537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09A67D9-4DF0-466F-A26C-4A66B5EA21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2320" y="1226880"/>
                <a:ext cx="2724480" cy="255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B5014C-3853-44A4-947A-7DF90D5580E3}"/>
                  </a:ext>
                </a:extLst>
              </p14:cNvPr>
              <p14:cNvContentPartPr/>
              <p14:nvPr/>
            </p14:nvContentPartPr>
            <p14:xfrm>
              <a:off x="1775880" y="1624680"/>
              <a:ext cx="6214320" cy="2948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B5014C-3853-44A4-947A-7DF90D5580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6520" y="1615320"/>
                <a:ext cx="6233040" cy="29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261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Harris Corner </a:t>
            </a:r>
            <a:r>
              <a:rPr lang="en-US" dirty="0" err="1"/>
              <a:t>Dector</a:t>
            </a:r>
            <a:endParaRPr lang="en-US" dirty="0"/>
          </a:p>
          <a:p>
            <a:r>
              <a:rPr lang="en-US" dirty="0"/>
              <a:t>SIFT Key Point Detector</a:t>
            </a:r>
          </a:p>
          <a:p>
            <a:r>
              <a:rPr lang="en-US" dirty="0"/>
              <a:t>On to Descriptors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8CB03E-9F72-4AC0-A72F-FD73479D24D3}"/>
                  </a:ext>
                </a:extLst>
              </p14:cNvPr>
              <p14:cNvContentPartPr/>
              <p14:nvPr/>
            </p14:nvContentPartPr>
            <p14:xfrm>
              <a:off x="676080" y="1670040"/>
              <a:ext cx="7273800" cy="377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8CB03E-9F72-4AC0-A72F-FD73479D24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6720" y="1660680"/>
                <a:ext cx="7292520" cy="379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5289FF9-6212-4381-BE9C-BB2E8312B351}"/>
                  </a:ext>
                </a:extLst>
              </p14:cNvPr>
              <p14:cNvContentPartPr/>
              <p14:nvPr/>
            </p14:nvContentPartPr>
            <p14:xfrm>
              <a:off x="258120" y="2119680"/>
              <a:ext cx="6591600" cy="2626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5289FF9-6212-4381-BE9C-BB2E8312B3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760" y="2110320"/>
                <a:ext cx="6610320" cy="264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Yao Lu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Numeric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41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Orientations in each of</a:t>
            </a:r>
          </a:p>
          <a:p>
            <a:r>
              <a:rPr lang="en-US" sz="2400" dirty="0"/>
              <a:t>the 16 pixels of the cell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3822" y="4191000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orientations all</a:t>
            </a:r>
          </a:p>
          <a:p>
            <a:r>
              <a:rPr lang="en-US" sz="2400" dirty="0"/>
              <a:t>ended up in two bins:</a:t>
            </a:r>
          </a:p>
          <a:p>
            <a:r>
              <a:rPr lang="en-US" sz="2400" dirty="0"/>
              <a:t>11 in one bin, 5 in the</a:t>
            </a:r>
          </a:p>
          <a:p>
            <a:r>
              <a:rPr lang="en-US" sz="2400" dirty="0"/>
              <a:t>other. (rough count)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774" y="5955268"/>
            <a:ext cx="17705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5 11 0 0 0 0 0 0</a:t>
            </a:r>
          </a:p>
        </p:txBody>
      </p:sp>
    </p:spTree>
    <p:extLst>
      <p:ext uri="{BB962C8B-B14F-4D97-AF65-F5344CB8AC3E}">
        <p14:creationId xmlns:p14="http://schemas.microsoft.com/office/powerpoint/2010/main" val="105093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such that: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196DAC3-97E1-420D-8970-569F60C26B19}"/>
                  </a:ext>
                </a:extLst>
              </p14:cNvPr>
              <p14:cNvContentPartPr/>
              <p14:nvPr/>
            </p14:nvContentPartPr>
            <p14:xfrm>
              <a:off x="2963520" y="2219760"/>
              <a:ext cx="2103840" cy="1105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196DAC3-97E1-420D-8970-569F60C26B1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54160" y="2210400"/>
                <a:ext cx="2122560" cy="1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8666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31240" y="1322658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Extraordinarily robust matching technique</a:t>
            </a:r>
          </a:p>
          <a:p>
            <a:pPr lvl="1"/>
            <a:r>
              <a:rPr lang="en-US" sz="1800" dirty="0"/>
              <a:t>Can handle changes in viewpoint</a:t>
            </a:r>
          </a:p>
          <a:p>
            <a:pPr lvl="2"/>
            <a:r>
              <a:rPr lang="en-US" sz="1600" dirty="0"/>
              <a:t>Up to about 30 degree out of plane rotation</a:t>
            </a:r>
          </a:p>
          <a:p>
            <a:pPr lvl="1"/>
            <a:r>
              <a:rPr lang="en-US" sz="1800" dirty="0"/>
              <a:t>Can handle significant changes in illumination</a:t>
            </a:r>
          </a:p>
          <a:p>
            <a:pPr lvl="2"/>
            <a:r>
              <a:rPr lang="en-US" sz="1600" dirty="0"/>
              <a:t>Sometimes even day vs. night (below)</a:t>
            </a:r>
          </a:p>
          <a:p>
            <a:pPr lvl="1"/>
            <a:r>
              <a:rPr lang="en-US" sz="1800" dirty="0"/>
              <a:t>Fast and efficient—can run in real time</a:t>
            </a:r>
          </a:p>
          <a:p>
            <a:pPr lvl="1"/>
            <a:r>
              <a:rPr lang="en-US" sz="1800" dirty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http://www.cs.ubc.ca/~lowe/keypoints/</a:t>
            </a:r>
            <a:endParaRPr lang="en-US" sz="1100" dirty="0"/>
          </a:p>
          <a:p>
            <a:pPr lvl="2"/>
            <a:endParaRPr lang="en-US" sz="1100" dirty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0" y="4124960"/>
            <a:ext cx="3645770" cy="273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30" y="4187778"/>
            <a:ext cx="3645770" cy="273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33CCEF-FD00-4469-AEB3-93AFF944A02F}"/>
                  </a:ext>
                </a:extLst>
              </p14:cNvPr>
              <p14:cNvContentPartPr/>
              <p14:nvPr/>
            </p14:nvContentPartPr>
            <p14:xfrm>
              <a:off x="5364360" y="1016280"/>
              <a:ext cx="3281400" cy="1910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33CCEF-FD00-4469-AEB3-93AFF944A02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55000" y="1006920"/>
                <a:ext cx="3300120" cy="19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6482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55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2D9D-C47B-4409-B1AC-ECE33515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find correspondences?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5211-D0B6-4716-9E97-ED0EC8A4F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the descriptors from each image into vectors and match them</a:t>
            </a:r>
          </a:p>
          <a:p>
            <a:r>
              <a:rPr lang="en-US" dirty="0"/>
              <a:t>How do you compare two descriptors?</a:t>
            </a:r>
          </a:p>
          <a:p>
            <a:r>
              <a:rPr lang="en-US" dirty="0"/>
              <a:t>Vector distance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L1-Distance(A,B) = </a:t>
            </a:r>
            <a:r>
              <a:rPr lang="el-GR" b="1" dirty="0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|a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- b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|</a:t>
            </a:r>
          </a:p>
          <a:p>
            <a:pPr lvl="1"/>
            <a:r>
              <a:rPr lang="en-US" dirty="0"/>
              <a:t>L2-Distance(A,B) = </a:t>
            </a:r>
            <a:r>
              <a:rPr lang="el-GR" b="1" dirty="0"/>
              <a:t>Σ</a:t>
            </a:r>
            <a:r>
              <a:rPr lang="en-US" baseline="-25000" dirty="0" err="1"/>
              <a:t>i</a:t>
            </a:r>
            <a:r>
              <a:rPr lang="en-US" b="1" dirty="0"/>
              <a:t>  </a:t>
            </a:r>
            <a:r>
              <a:rPr lang="en-US" dirty="0"/>
              <a:t>sqrt( a</a:t>
            </a:r>
            <a:r>
              <a:rPr lang="en-US" baseline="-25000" dirty="0"/>
              <a:t>i</a:t>
            </a:r>
            <a:r>
              <a:rPr lang="en-US" baseline="30000" dirty="0"/>
              <a:t>2</a:t>
            </a:r>
            <a:r>
              <a:rPr lang="en-US" dirty="0"/>
              <a:t> –b</a:t>
            </a:r>
            <a:r>
              <a:rPr lang="en-US" baseline="-25000" dirty="0"/>
              <a:t>i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cosine distance (angle between 2 vectors)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1970F-F5CC-4460-B46C-E46712E4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9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305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images. </a:t>
            </a:r>
            <a:endParaRPr lang="en-US" sz="2800" dirty="0">
              <a:solidFill>
                <a:srgbClr val="FF0000"/>
              </a:solidFill>
              <a:ea typeface="ＭＳ Ｐゴシック" charset="0"/>
              <a:cs typeface="Times New Roman" charset="0"/>
            </a:endParaRP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74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How to do it?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dirty="0"/>
              <a:t>Basic Procedure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Take a </a:t>
            </a:r>
            <a:r>
              <a:rPr lang="en-US" dirty="0">
                <a:solidFill>
                  <a:srgbClr val="0000CC"/>
                </a:solidFill>
              </a:rPr>
              <a:t>sequence of images </a:t>
            </a:r>
            <a:r>
              <a:rPr lang="en-US" dirty="0"/>
              <a:t>from the same position</a:t>
            </a:r>
          </a:p>
          <a:p>
            <a:pPr marL="954088" lvl="2" indent="0">
              <a:buClr>
                <a:srgbClr val="000000"/>
              </a:buClr>
              <a:buNone/>
            </a:pPr>
            <a:r>
              <a:rPr lang="en-US" dirty="0"/>
              <a:t>(Rotate the camera about its optical center)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dirty="0">
                <a:solidFill>
                  <a:srgbClr val="0000CC"/>
                </a:solidFill>
              </a:rPr>
              <a:t>transformation</a:t>
            </a:r>
            <a:r>
              <a:rPr lang="en-US" dirty="0"/>
              <a:t> between second image and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Shift the second image </a:t>
            </a:r>
            <a:r>
              <a:rPr lang="en-US" dirty="0"/>
              <a:t>to overlap with the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Blend</a:t>
            </a:r>
            <a:r>
              <a:rPr lang="en-US" dirty="0"/>
              <a:t> the two together to create a mosaic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If there are more images, repeat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343282"/>
            <a:ext cx="8229600" cy="1143000"/>
          </a:xfrm>
          <a:ln/>
        </p:spPr>
        <p:txBody>
          <a:bodyPr rIns="132080"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1. Take a sequence of images from the same position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4607"/>
            <a:ext cx="8229600" cy="4525963"/>
          </a:xfrm>
          <a:ln/>
        </p:spPr>
        <p:txBody>
          <a:bodyPr rIns="132080"/>
          <a:lstStyle/>
          <a:p>
            <a:pPr marL="1182688" lvl="2">
              <a:buClr>
                <a:srgbClr val="000000"/>
              </a:buClr>
            </a:pPr>
            <a:r>
              <a:rPr lang="en-US" dirty="0"/>
              <a:t>Rotate the camera about its optical center</a:t>
            </a: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716076" y="3107382"/>
            <a:ext cx="5797550" cy="1022350"/>
            <a:chOff x="2012" y="1200"/>
            <a:chExt cx="3652" cy="644"/>
          </a:xfrm>
        </p:grpSpPr>
        <p:pic>
          <p:nvPicPr>
            <p:cNvPr id="6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1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2. Compute transformation between images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Extract interest points</a:t>
            </a:r>
          </a:p>
          <a:p>
            <a:pPr marL="382588" indent="-342900"/>
            <a:r>
              <a:rPr lang="en-US" sz="2400" dirty="0"/>
              <a:t>Find Matches</a:t>
            </a:r>
          </a:p>
          <a:p>
            <a:pPr marL="382588" indent="-342900"/>
            <a:r>
              <a:rPr lang="en-US" sz="2400" dirty="0"/>
              <a:t>Compute transformation</a:t>
            </a:r>
          </a:p>
        </p:txBody>
      </p:sp>
      <p:pic>
        <p:nvPicPr>
          <p:cNvPr id="12" name="Picture 20" descr="small-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52" y="3246821"/>
            <a:ext cx="2472519" cy="3289881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 descr="small-P101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5" y="3246821"/>
            <a:ext cx="2459315" cy="32723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56000" y="4957379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26538" y="5066862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02607" y="5416331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3764454" y="5774066"/>
            <a:ext cx="245241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3025227" y="3622949"/>
            <a:ext cx="346842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2259723" y="4610258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2088053" y="4957379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1965430" y="5764219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2117830" y="5808448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2392856" y="584698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2580292" y="6060694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3285358" y="6213094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3662854" y="6301118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Oval 26"/>
          <p:cNvSpPr/>
          <p:nvPr/>
        </p:nvSpPr>
        <p:spPr>
          <a:xfrm>
            <a:off x="1521410" y="5823476"/>
            <a:ext cx="444020" cy="450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1512652" y="3545923"/>
            <a:ext cx="444020" cy="450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2026321" y="3719949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Oval 29"/>
          <p:cNvSpPr/>
          <p:nvPr/>
        </p:nvSpPr>
        <p:spPr>
          <a:xfrm>
            <a:off x="3458779" y="3645664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Oval 47"/>
          <p:cNvSpPr/>
          <p:nvPr/>
        </p:nvSpPr>
        <p:spPr>
          <a:xfrm>
            <a:off x="7052053" y="4613490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741122" y="6343498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6032163" y="3645664"/>
            <a:ext cx="346842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7237343" y="4032797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6962322" y="5091446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4" name="Oval 53"/>
          <p:cNvSpPr/>
          <p:nvPr/>
        </p:nvSpPr>
        <p:spPr>
          <a:xfrm>
            <a:off x="5732125" y="6098176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" name="Oval 54"/>
          <p:cNvSpPr/>
          <p:nvPr/>
        </p:nvSpPr>
        <p:spPr>
          <a:xfrm>
            <a:off x="6086855" y="6276932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5992362" y="5737941"/>
            <a:ext cx="216563" cy="21984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7" name="Oval 56"/>
          <p:cNvSpPr/>
          <p:nvPr/>
        </p:nvSpPr>
        <p:spPr>
          <a:xfrm>
            <a:off x="6173566" y="6055167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8" name="Oval 57"/>
          <p:cNvSpPr/>
          <p:nvPr/>
        </p:nvSpPr>
        <p:spPr>
          <a:xfrm>
            <a:off x="5278016" y="630784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9" name="Oval 58"/>
          <p:cNvSpPr/>
          <p:nvPr/>
        </p:nvSpPr>
        <p:spPr>
          <a:xfrm>
            <a:off x="7256128" y="629559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2" name="Oval 61"/>
          <p:cNvSpPr/>
          <p:nvPr/>
        </p:nvSpPr>
        <p:spPr>
          <a:xfrm>
            <a:off x="5114684" y="3916860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3" name="Oval 62"/>
          <p:cNvSpPr/>
          <p:nvPr/>
        </p:nvSpPr>
        <p:spPr>
          <a:xfrm>
            <a:off x="6812521" y="3507302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4" name="Straight Arrow Connector 13"/>
          <p:cNvCxnSpPr>
            <a:stCxn id="2" idx="6"/>
            <a:endCxn id="15" idx="2"/>
          </p:cNvCxnSpPr>
          <p:nvPr/>
        </p:nvCxnSpPr>
        <p:spPr>
          <a:xfrm>
            <a:off x="3801241" y="5066862"/>
            <a:ext cx="1825297" cy="109483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56" idx="2"/>
          </p:cNvCxnSpPr>
          <p:nvPr/>
        </p:nvCxnSpPr>
        <p:spPr>
          <a:xfrm>
            <a:off x="3147848" y="5525814"/>
            <a:ext cx="2844514" cy="32205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9" idx="6"/>
            <a:endCxn id="52" idx="2"/>
          </p:cNvCxnSpPr>
          <p:nvPr/>
        </p:nvCxnSpPr>
        <p:spPr>
          <a:xfrm>
            <a:off x="3985171" y="3922492"/>
            <a:ext cx="3252172" cy="249899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3710150" y="3782898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2" name="Oval 71"/>
          <p:cNvSpPr/>
          <p:nvPr/>
        </p:nvSpPr>
        <p:spPr>
          <a:xfrm>
            <a:off x="3025227" y="573794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73" name="Straight Arrow Connector 72"/>
          <p:cNvCxnSpPr>
            <a:stCxn id="72" idx="6"/>
            <a:endCxn id="57" idx="2"/>
          </p:cNvCxnSpPr>
          <p:nvPr/>
        </p:nvCxnSpPr>
        <p:spPr>
          <a:xfrm>
            <a:off x="3198648" y="5825966"/>
            <a:ext cx="2974918" cy="317226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000936" y="2364818"/>
            <a:ext cx="4642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9" grpId="0" animBg="1"/>
      <p:bldP spid="72" grpId="0" animBg="1"/>
      <p:bldP spid="7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3. Shift the images to overlap</a:t>
            </a:r>
          </a:p>
        </p:txBody>
      </p:sp>
      <p:pic>
        <p:nvPicPr>
          <p:cNvPr id="4" name="Picture 20" descr="small-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80" y="2071700"/>
            <a:ext cx="2472519" cy="3289881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mall-P101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83" y="2071700"/>
            <a:ext cx="2459315" cy="327231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919E-6 -4.40611E-6 L -0.24766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2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4. Blend the two together to create a mosaic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25" descr="small-eml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r="36282"/>
          <a:stretch/>
        </p:blipFill>
        <p:spPr bwMode="auto">
          <a:xfrm>
            <a:off x="5280191" y="2388882"/>
            <a:ext cx="3363705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40131" y="2382174"/>
            <a:ext cx="2975151" cy="2500155"/>
            <a:chOff x="2096151" y="1325192"/>
            <a:chExt cx="2838531" cy="2376814"/>
          </a:xfrm>
        </p:grpSpPr>
        <p:pic>
          <p:nvPicPr>
            <p:cNvPr id="5" name="Picture 20" descr="small-P1010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151" y="1385257"/>
              <a:ext cx="1741159" cy="2316749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1" descr="small-P10100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821" y="1325192"/>
              <a:ext cx="1731861" cy="2304377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ight Arrow 2"/>
          <p:cNvSpPr/>
          <p:nvPr/>
        </p:nvSpPr>
        <p:spPr>
          <a:xfrm>
            <a:off x="3858620" y="3227771"/>
            <a:ext cx="1116331" cy="5743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55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895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5. Repeat for all images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732779" y="2005415"/>
            <a:ext cx="5797550" cy="1022350"/>
            <a:chOff x="2012" y="1200"/>
            <a:chExt cx="3652" cy="644"/>
          </a:xfrm>
        </p:grpSpPr>
        <p:pic>
          <p:nvPicPr>
            <p:cNvPr id="5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" y="4063961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41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How to do it?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dirty="0"/>
              <a:t>Basic Procedure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Take a sequence of images from the same position</a:t>
            </a:r>
          </a:p>
          <a:p>
            <a:pPr marL="954088" lvl="2" indent="0">
              <a:buClr>
                <a:srgbClr val="000000"/>
              </a:buClr>
              <a:buNone/>
            </a:pPr>
            <a:r>
              <a:rPr lang="en-US" dirty="0"/>
              <a:t>Rotate the camera about its optical center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Compute transformation between second image and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Shift the second image to overlap with the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Blend the two together to create a mosaic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If there are more images, repeat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531" y="229075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interest points</a:t>
            </a:r>
          </a:p>
          <a:p>
            <a:r>
              <a:rPr lang="en-US" dirty="0"/>
              <a:t>Find good matches </a:t>
            </a:r>
          </a:p>
          <a:p>
            <a:r>
              <a:rPr lang="en-US" dirty="0"/>
              <a:t>Compute transformation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39" y="160020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531637" y="4108704"/>
            <a:ext cx="1847432" cy="2458153"/>
            <a:chOff x="1512653" y="3916303"/>
            <a:chExt cx="1969368" cy="2620399"/>
          </a:xfrm>
        </p:grpSpPr>
        <p:pic>
          <p:nvPicPr>
            <p:cNvPr id="44" name="Picture 20" descr="small-P10100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653" y="3916303"/>
              <a:ext cx="1969368" cy="2620399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/>
            <p:cNvSpPr/>
            <p:nvPr/>
          </p:nvSpPr>
          <p:spPr>
            <a:xfrm>
              <a:off x="2602277" y="5650336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233389" y="6353714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3135721" y="5184707"/>
              <a:ext cx="295606" cy="263935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061369" y="4238790"/>
              <a:ext cx="391718" cy="349749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99023" y="4135268"/>
            <a:ext cx="1787777" cy="2383718"/>
            <a:chOff x="4472792" y="3916303"/>
            <a:chExt cx="1958851" cy="2611818"/>
          </a:xfrm>
        </p:grpSpPr>
        <p:pic>
          <p:nvPicPr>
            <p:cNvPr id="45" name="Picture 21" descr="small-P10100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792" y="3916303"/>
              <a:ext cx="1958851" cy="2606405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val 47"/>
            <p:cNvSpPr/>
            <p:nvPr/>
          </p:nvSpPr>
          <p:spPr>
            <a:xfrm>
              <a:off x="5148742" y="5889939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5797016" y="6353714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4870298" y="5308093"/>
              <a:ext cx="295606" cy="263935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4810027" y="4391190"/>
              <a:ext cx="391718" cy="349749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751727" y="3443590"/>
            <a:ext cx="529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Let’s assume we are given a set of good matching interest points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039" y="212342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5181600" y="990600"/>
            <a:ext cx="1951038" cy="3973513"/>
            <a:chOff x="0" y="0"/>
            <a:chExt cx="1229" cy="2503"/>
          </a:xfrm>
        </p:grpSpPr>
        <p:sp>
          <p:nvSpPr>
            <p:cNvPr id="7170" name="Line 2"/>
            <p:cNvSpPr>
              <a:spLocks noChangeShapeType="1"/>
            </p:cNvSpPr>
            <p:nvPr/>
          </p:nvSpPr>
          <p:spPr bwMode="auto">
            <a:xfrm>
              <a:off x="0" y="0"/>
              <a:ext cx="1" cy="244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1" name="Rectangle 3"/>
            <p:cNvSpPr>
              <a:spLocks/>
            </p:cNvSpPr>
            <p:nvPr/>
          </p:nvSpPr>
          <p:spPr bwMode="auto">
            <a:xfrm>
              <a:off x="367" y="2263"/>
              <a:ext cx="86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mosaic PP</a:t>
              </a:r>
            </a:p>
          </p:txBody>
        </p:sp>
        <p:sp>
          <p:nvSpPr>
            <p:cNvPr id="7172" name="Line 4"/>
            <p:cNvSpPr>
              <a:spLocks noChangeShapeType="1"/>
            </p:cNvSpPr>
            <p:nvPr/>
          </p:nvSpPr>
          <p:spPr bwMode="auto">
            <a:xfrm rot="10800000">
              <a:off x="48" y="2208"/>
              <a:ext cx="336" cy="19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2860675" y="1828800"/>
            <a:ext cx="1330325" cy="1255713"/>
            <a:chOff x="0" y="0"/>
            <a:chExt cx="837" cy="791"/>
          </a:xfrm>
        </p:grpSpPr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453" y="0"/>
              <a:ext cx="384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182" name="Group 14"/>
            <p:cNvGrpSpPr>
              <a:grpSpLocks/>
            </p:cNvGrpSpPr>
            <p:nvPr/>
          </p:nvGrpSpPr>
          <p:grpSpPr bwMode="auto">
            <a:xfrm rot="2160000">
              <a:off x="71" y="276"/>
              <a:ext cx="500" cy="407"/>
              <a:chOff x="0" y="0"/>
              <a:chExt cx="499" cy="407"/>
            </a:xfrm>
          </p:grpSpPr>
          <p:sp>
            <p:nvSpPr>
              <p:cNvPr id="7175" name="Freeform 7"/>
              <p:cNvSpPr>
                <a:spLocks/>
              </p:cNvSpPr>
              <p:nvPr/>
            </p:nvSpPr>
            <p:spPr bwMode="auto">
              <a:xfrm>
                <a:off x="185" y="101"/>
                <a:ext cx="179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178" name="Group 10"/>
              <p:cNvGrpSpPr>
                <a:grpSpLocks/>
              </p:cNvGrpSpPr>
              <p:nvPr/>
            </p:nvGrpSpPr>
            <p:grpSpPr bwMode="auto">
              <a:xfrm rot="-1380000">
                <a:off x="212" y="78"/>
                <a:ext cx="132" cy="149"/>
                <a:chOff x="0" y="0"/>
                <a:chExt cx="132" cy="149"/>
              </a:xfrm>
            </p:grpSpPr>
            <p:sp>
              <p:nvSpPr>
                <p:cNvPr id="7176" name="Freeform 8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77" name="AutoShape 9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179" name="Line 11"/>
              <p:cNvSpPr>
                <a:spLocks noChangeShapeType="1"/>
              </p:cNvSpPr>
              <p:nvPr/>
            </p:nvSpPr>
            <p:spPr bwMode="auto">
              <a:xfrm>
                <a:off x="180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80" name="Oval 12"/>
              <p:cNvSpPr>
                <a:spLocks/>
              </p:cNvSpPr>
              <p:nvPr/>
            </p:nvSpPr>
            <p:spPr bwMode="auto">
              <a:xfrm rot="-3960000">
                <a:off x="249" y="81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200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718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Image reprojection</a:t>
            </a: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>
            <a:normAutofit fontScale="92500"/>
          </a:bodyPr>
          <a:lstStyle/>
          <a:p>
            <a:pPr marL="382588" indent="-342900"/>
            <a:r>
              <a:rPr lang="en-US"/>
              <a:t>The mosaic has a natural interpretation in 3D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images are reprojected onto a common plane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mosaic is formed on this plane</a:t>
            </a:r>
          </a:p>
        </p:txBody>
      </p:sp>
      <p:grpSp>
        <p:nvGrpSpPr>
          <p:cNvPr id="7195" name="Group 27"/>
          <p:cNvGrpSpPr>
            <a:grpSpLocks/>
          </p:cNvGrpSpPr>
          <p:nvPr/>
        </p:nvGrpSpPr>
        <p:grpSpPr bwMode="auto">
          <a:xfrm>
            <a:off x="2935288" y="2286000"/>
            <a:ext cx="1179512" cy="919163"/>
            <a:chOff x="0" y="0"/>
            <a:chExt cx="742" cy="579"/>
          </a:xfrm>
        </p:grpSpPr>
        <p:grpSp>
          <p:nvGrpSpPr>
            <p:cNvPr id="7193" name="Group 25"/>
            <p:cNvGrpSpPr>
              <a:grpSpLocks/>
            </p:cNvGrpSpPr>
            <p:nvPr/>
          </p:nvGrpSpPr>
          <p:grpSpPr bwMode="auto">
            <a:xfrm rot="4140000">
              <a:off x="82" y="91"/>
              <a:ext cx="393" cy="448"/>
              <a:chOff x="0" y="0"/>
              <a:chExt cx="392" cy="448"/>
            </a:xfrm>
          </p:grpSpPr>
          <p:sp>
            <p:nvSpPr>
              <p:cNvPr id="7186" name="Freeform 18"/>
              <p:cNvSpPr>
                <a:spLocks/>
              </p:cNvSpPr>
              <p:nvPr/>
            </p:nvSpPr>
            <p:spPr bwMode="auto">
              <a:xfrm>
                <a:off x="137" y="101"/>
                <a:ext cx="180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189" name="Group 21"/>
              <p:cNvGrpSpPr>
                <a:grpSpLocks/>
              </p:cNvGrpSpPr>
              <p:nvPr/>
            </p:nvGrpSpPr>
            <p:grpSpPr bwMode="auto">
              <a:xfrm rot="-1380000">
                <a:off x="164" y="78"/>
                <a:ext cx="132" cy="149"/>
                <a:chOff x="0" y="0"/>
                <a:chExt cx="132" cy="149"/>
              </a:xfrm>
            </p:grpSpPr>
            <p:sp>
              <p:nvSpPr>
                <p:cNvPr id="7187" name="Freeform 19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88" name="AutoShape 20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190" name="Line 22"/>
              <p:cNvSpPr>
                <a:spLocks noChangeShapeType="1"/>
              </p:cNvSpPr>
              <p:nvPr/>
            </p:nvSpPr>
            <p:spPr bwMode="auto">
              <a:xfrm>
                <a:off x="133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91" name="Oval 23"/>
              <p:cNvSpPr>
                <a:spLocks/>
              </p:cNvSpPr>
              <p:nvPr/>
            </p:nvSpPr>
            <p:spPr bwMode="auto">
              <a:xfrm rot="-3960000">
                <a:off x="200" y="82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92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52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194" name="Line 26"/>
            <p:cNvSpPr>
              <a:spLocks noChangeShapeType="1"/>
            </p:cNvSpPr>
            <p:nvPr/>
          </p:nvSpPr>
          <p:spPr bwMode="auto">
            <a:xfrm>
              <a:off x="694" y="0"/>
              <a:ext cx="48" cy="576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05" name="Group 37"/>
          <p:cNvGrpSpPr>
            <a:grpSpLocks/>
          </p:cNvGrpSpPr>
          <p:nvPr/>
        </p:nvGrpSpPr>
        <p:grpSpPr bwMode="auto">
          <a:xfrm rot="9480000" flipH="1">
            <a:off x="2936875" y="2378075"/>
            <a:ext cx="1346200" cy="1333500"/>
            <a:chOff x="0" y="0"/>
            <a:chExt cx="848" cy="840"/>
          </a:xfrm>
        </p:grpSpPr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>
              <a:off x="464" y="66"/>
              <a:ext cx="384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204" name="Group 36"/>
            <p:cNvGrpSpPr>
              <a:grpSpLocks/>
            </p:cNvGrpSpPr>
            <p:nvPr/>
          </p:nvGrpSpPr>
          <p:grpSpPr bwMode="auto">
            <a:xfrm rot="2219999">
              <a:off x="86" y="319"/>
              <a:ext cx="434" cy="434"/>
              <a:chOff x="0" y="0"/>
              <a:chExt cx="434" cy="433"/>
            </a:xfrm>
          </p:grpSpPr>
          <p:sp>
            <p:nvSpPr>
              <p:cNvPr id="7197" name="Freeform 29"/>
              <p:cNvSpPr>
                <a:spLocks/>
              </p:cNvSpPr>
              <p:nvPr/>
            </p:nvSpPr>
            <p:spPr bwMode="auto">
              <a:xfrm>
                <a:off x="179" y="101"/>
                <a:ext cx="179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200" name="Group 32"/>
              <p:cNvGrpSpPr>
                <a:grpSpLocks/>
              </p:cNvGrpSpPr>
              <p:nvPr/>
            </p:nvGrpSpPr>
            <p:grpSpPr bwMode="auto">
              <a:xfrm rot="-1380000">
                <a:off x="205" y="78"/>
                <a:ext cx="132" cy="149"/>
                <a:chOff x="0" y="0"/>
                <a:chExt cx="132" cy="149"/>
              </a:xfrm>
            </p:grpSpPr>
            <p:sp>
              <p:nvSpPr>
                <p:cNvPr id="7198" name="Freeform 30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99" name="AutoShape 31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201" name="Line 33"/>
              <p:cNvSpPr>
                <a:spLocks noChangeShapeType="1"/>
              </p:cNvSpPr>
              <p:nvPr/>
            </p:nvSpPr>
            <p:spPr bwMode="auto">
              <a:xfrm>
                <a:off x="174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02" name="Oval 34"/>
              <p:cNvSpPr>
                <a:spLocks/>
              </p:cNvSpPr>
              <p:nvPr/>
            </p:nvSpPr>
            <p:spPr bwMode="auto">
              <a:xfrm rot="-3960000">
                <a:off x="241" y="81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03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94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7209" name="Group 41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0" y="0"/>
            <a:chExt cx="1296" cy="1200"/>
          </a:xfrm>
        </p:grpSpPr>
        <p:sp>
          <p:nvSpPr>
            <p:cNvPr id="7206" name="Line 3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96" cy="72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07" name="Line 39"/>
            <p:cNvSpPr>
              <a:spLocks noChangeShapeType="1"/>
            </p:cNvSpPr>
            <p:nvPr/>
          </p:nvSpPr>
          <p:spPr bwMode="auto">
            <a:xfrm>
              <a:off x="0" y="720"/>
              <a:ext cx="1296" cy="48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08" name="Line 40"/>
            <p:cNvSpPr>
              <a:spLocks noChangeShapeType="1"/>
            </p:cNvSpPr>
            <p:nvPr/>
          </p:nvSpPr>
          <p:spPr bwMode="auto">
            <a:xfrm>
              <a:off x="1268" y="0"/>
              <a:ext cx="1" cy="1200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13" name="Group 45"/>
          <p:cNvGrpSpPr>
            <a:grpSpLocks/>
          </p:cNvGrpSpPr>
          <p:nvPr/>
        </p:nvGrpSpPr>
        <p:grpSpPr bwMode="auto">
          <a:xfrm>
            <a:off x="3124200" y="990600"/>
            <a:ext cx="2058988" cy="1828800"/>
            <a:chOff x="0" y="0"/>
            <a:chExt cx="1297" cy="1152"/>
          </a:xfrm>
        </p:grpSpPr>
        <p:sp>
          <p:nvSpPr>
            <p:cNvPr id="7210" name="Line 42"/>
            <p:cNvSpPr>
              <a:spLocks noChangeShapeType="1"/>
            </p:cNvSpPr>
            <p:nvPr/>
          </p:nvSpPr>
          <p:spPr bwMode="auto">
            <a:xfrm rot="10800000" flipH="1">
              <a:off x="0" y="864"/>
              <a:ext cx="1296" cy="288"/>
            </a:xfrm>
            <a:prstGeom prst="line">
              <a:avLst/>
            </a:prstGeom>
            <a:noFill/>
            <a:ln w="12700" cap="flat">
              <a:solidFill>
                <a:srgbClr val="33CC33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11" name="Line 4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96" cy="1152"/>
            </a:xfrm>
            <a:prstGeom prst="line">
              <a:avLst/>
            </a:prstGeom>
            <a:noFill/>
            <a:ln w="12700" cap="flat">
              <a:solidFill>
                <a:srgbClr val="33CC33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12" name="Line 44"/>
            <p:cNvSpPr>
              <a:spLocks noChangeShapeType="1"/>
            </p:cNvSpPr>
            <p:nvPr/>
          </p:nvSpPr>
          <p:spPr bwMode="auto">
            <a:xfrm>
              <a:off x="1296" y="0"/>
              <a:ext cx="1" cy="864"/>
            </a:xfrm>
            <a:prstGeom prst="line">
              <a:avLst/>
            </a:prstGeom>
            <a:noFill/>
            <a:ln w="38100" cap="flat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19" name="Group 51"/>
          <p:cNvGrpSpPr>
            <a:grpSpLocks/>
          </p:cNvGrpSpPr>
          <p:nvPr/>
        </p:nvGrpSpPr>
        <p:grpSpPr bwMode="auto">
          <a:xfrm>
            <a:off x="3124200" y="2438400"/>
            <a:ext cx="2058988" cy="2362200"/>
            <a:chOff x="0" y="0"/>
            <a:chExt cx="1297" cy="1488"/>
          </a:xfrm>
        </p:grpSpPr>
        <p:grpSp>
          <p:nvGrpSpPr>
            <p:cNvPr id="7217" name="Group 49"/>
            <p:cNvGrpSpPr>
              <a:grpSpLocks/>
            </p:cNvGrpSpPr>
            <p:nvPr/>
          </p:nvGrpSpPr>
          <p:grpSpPr bwMode="auto">
            <a:xfrm>
              <a:off x="0" y="0"/>
              <a:ext cx="1297" cy="1488"/>
              <a:chOff x="0" y="0"/>
              <a:chExt cx="1297" cy="1488"/>
            </a:xfrm>
          </p:grpSpPr>
          <p:sp>
            <p:nvSpPr>
              <p:cNvPr id="7214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96" cy="24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15" name="Line 47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1296" cy="124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16" name="Line 48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1" cy="1488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218" name="Line 50"/>
            <p:cNvSpPr>
              <a:spLocks noChangeShapeType="1"/>
            </p:cNvSpPr>
            <p:nvPr/>
          </p:nvSpPr>
          <p:spPr bwMode="auto">
            <a:xfrm>
              <a:off x="672" y="432"/>
              <a:ext cx="480" cy="144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Image reprojection</a:t>
            </a:r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7912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1447800"/>
          </a:xfrm>
          <a:ln/>
        </p:spPr>
        <p:txBody>
          <a:bodyPr rIns="132080">
            <a:normAutofit fontScale="85000" lnSpcReduction="10000"/>
          </a:bodyPr>
          <a:lstStyle/>
          <a:p>
            <a:pPr marL="382588" indent="-342900"/>
            <a:r>
              <a:rPr lang="en-US"/>
              <a:t>Observation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Rather than thinking of this as a 3D reprojection, think of it as a 2D image warp from one image to another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A2C5A68-DB7C-44C1-97EF-6597310C17CA}"/>
                  </a:ext>
                </a:extLst>
              </p14:cNvPr>
              <p14:cNvContentPartPr/>
              <p14:nvPr/>
            </p14:nvContentPartPr>
            <p14:xfrm>
              <a:off x="2685960" y="6532920"/>
              <a:ext cx="1897200" cy="95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A2C5A68-DB7C-44C1-97EF-6597310C17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6600" y="6523560"/>
                <a:ext cx="1915920" cy="11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4997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  <a:endParaRPr lang="en-US">
              <a:cs typeface="Arial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when we take two images with a camera and try to align them?</a:t>
            </a:r>
          </a:p>
          <a:p>
            <a:pPr>
              <a:buFontTx/>
              <a:buChar char="•"/>
            </a:pPr>
            <a:r>
              <a:rPr lang="en-US" dirty="0"/>
              <a:t>translation?</a:t>
            </a:r>
          </a:p>
          <a:p>
            <a:pPr>
              <a:buFontTx/>
              <a:buChar char="•"/>
            </a:pPr>
            <a:r>
              <a:rPr lang="en-US" dirty="0"/>
              <a:t>rotation?</a:t>
            </a:r>
          </a:p>
          <a:p>
            <a:pPr>
              <a:buFontTx/>
              <a:buChar char="•"/>
            </a:pPr>
            <a:r>
              <a:rPr lang="en-US" dirty="0"/>
              <a:t>scale?</a:t>
            </a:r>
          </a:p>
          <a:p>
            <a:pPr>
              <a:buFontTx/>
              <a:buChar char="•"/>
            </a:pPr>
            <a:r>
              <a:rPr lang="en-US" dirty="0"/>
              <a:t>affine?</a:t>
            </a:r>
          </a:p>
          <a:p>
            <a:pPr>
              <a:buFontTx/>
              <a:buChar char="•"/>
            </a:pPr>
            <a:r>
              <a:rPr lang="en-US" dirty="0"/>
              <a:t>Perspective?</a:t>
            </a:r>
          </a:p>
        </p:txBody>
      </p:sp>
      <p:pic>
        <p:nvPicPr>
          <p:cNvPr id="334854" name="Picture 6" descr="HIMG_717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5" name="Picture 7" descr="HIMG_717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</a:t>
            </a:r>
            <a:r>
              <a:rPr lang="en-US" i="1" dirty="0"/>
              <a:t>homographies</a:t>
            </a:r>
            <a:r>
              <a:rPr lang="en-US" dirty="0"/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1535"/>
            <a:ext cx="40957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3935"/>
            <a:ext cx="1885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19735"/>
            <a:ext cx="18478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00265"/>
            <a:ext cx="2221181" cy="166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3657600" y="5104608"/>
            <a:ext cx="7239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6465"/>
            <a:ext cx="1905000" cy="1428750"/>
          </a:xfrm>
          <a:prstGeom prst="rect">
            <a:avLst/>
          </a:prstGeom>
          <a:noFill/>
          <a:scene3d>
            <a:camera prst="perspectiveLeft" fov="7200000">
              <a:rot lat="0" lon="30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61" y="4500265"/>
            <a:ext cx="1653639" cy="1665886"/>
          </a:xfrm>
          <a:prstGeom prst="rect">
            <a:avLst/>
          </a:prstGeom>
          <a:noFill/>
          <a:scene3d>
            <a:camera prst="perspectiveLeft" fov="7200000">
              <a:rot lat="30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B76C924-2443-4A9F-96B7-8F97C98F390E}"/>
                  </a:ext>
                </a:extLst>
              </p14:cNvPr>
              <p14:cNvContentPartPr/>
              <p14:nvPr/>
            </p14:nvContentPartPr>
            <p14:xfrm>
              <a:off x="1130760" y="1176480"/>
              <a:ext cx="6886080" cy="2750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B76C924-2443-4A9F-96B7-8F97C98F39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1400" y="1167120"/>
                <a:ext cx="6904800" cy="276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23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Examples of parametric warps:</a:t>
            </a:r>
          </a:p>
        </p:txBody>
      </p:sp>
      <p:pic>
        <p:nvPicPr>
          <p:cNvPr id="40038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39004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 dirty="0"/>
              <a:t>translation</a:t>
            </a:r>
          </a:p>
        </p:txBody>
      </p:sp>
      <p:pic>
        <p:nvPicPr>
          <p:cNvPr id="400390" name="Picture 6" descr="HHHIMG_116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91" name="Picture 7" descr="rotated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rotation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aspect</a:t>
            </a:r>
          </a:p>
        </p:txBody>
      </p:sp>
      <p:pic>
        <p:nvPicPr>
          <p:cNvPr id="400394" name="Picture 10" descr="affine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495800"/>
            <a:ext cx="1746250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97125" y="5943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affine</a:t>
            </a:r>
          </a:p>
        </p:txBody>
      </p:sp>
      <p:pic>
        <p:nvPicPr>
          <p:cNvPr id="400396" name="Picture 12" descr="perspectiv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70" y="4579556"/>
            <a:ext cx="1563688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72058" y="5671756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perspective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2D coordinate transformations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translation: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x + t		 x = 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</a:t>
            </a:r>
          </a:p>
          <a:p>
            <a:r>
              <a:rPr lang="en-US" dirty="0"/>
              <a:t>rotation: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R x + t</a:t>
            </a:r>
            <a:endParaRPr lang="en-US" dirty="0"/>
          </a:p>
          <a:p>
            <a:r>
              <a:rPr lang="en-US" dirty="0"/>
              <a:t>similarity: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</a:t>
            </a:r>
            <a:r>
              <a:rPr lang="en-US" i="1" dirty="0"/>
              <a:t>s</a:t>
            </a:r>
            <a:r>
              <a:rPr lang="en-US" b="1" i="1" dirty="0"/>
              <a:t> R x + t</a:t>
            </a:r>
            <a:endParaRPr lang="en-US" dirty="0"/>
          </a:p>
          <a:p>
            <a:r>
              <a:rPr lang="en-US" dirty="0"/>
              <a:t>affine: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A x + t</a:t>
            </a:r>
            <a:endParaRPr lang="en-US" dirty="0"/>
          </a:p>
          <a:p>
            <a:r>
              <a:rPr lang="en-US" dirty="0"/>
              <a:t>perspective:	</a:t>
            </a:r>
            <a:r>
              <a:rPr lang="en-US" b="1" i="1" u="sng" dirty="0"/>
              <a:t>x</a:t>
            </a:r>
            <a:r>
              <a:rPr lang="en-US" b="1" i="1" dirty="0"/>
              <a:t>’ </a:t>
            </a:r>
            <a:r>
              <a:rPr lang="en-US" b="1" dirty="0">
                <a:sym typeface="Symbol" pitchFamily="18" charset="2"/>
              </a:rPr>
              <a:t></a:t>
            </a:r>
            <a:r>
              <a:rPr lang="en-US" b="1" i="1" dirty="0"/>
              <a:t> H </a:t>
            </a:r>
            <a:r>
              <a:rPr lang="en-US" b="1" i="1" u="sng" dirty="0"/>
              <a:t>x</a:t>
            </a:r>
            <a:r>
              <a:rPr lang="en-US" b="1" i="1" dirty="0"/>
              <a:t>		 </a:t>
            </a:r>
            <a:r>
              <a:rPr lang="en-US" b="1" i="1" u="sng" dirty="0"/>
              <a:t>x</a:t>
            </a:r>
            <a:r>
              <a:rPr lang="en-US" b="1" i="1" dirty="0"/>
              <a:t> =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y</a:t>
            </a:r>
            <a:r>
              <a:rPr lang="en-US" dirty="0"/>
              <a:t>,1)</a:t>
            </a:r>
            <a:br>
              <a:rPr lang="en-US" dirty="0"/>
            </a:br>
            <a:r>
              <a:rPr lang="en-US" dirty="0"/>
              <a:t>	(</a:t>
            </a:r>
            <a:r>
              <a:rPr lang="en-US" b="1" i="1" u="sng" dirty="0"/>
              <a:t>x</a:t>
            </a:r>
            <a:r>
              <a:rPr lang="en-US" dirty="0"/>
              <a:t> is a </a:t>
            </a:r>
            <a:r>
              <a:rPr lang="en-US" i="1" dirty="0"/>
              <a:t>homogeneous</a:t>
            </a:r>
            <a:r>
              <a:rPr lang="en-US" dirty="0"/>
              <a:t> coordinate)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FE2F14-3417-4E14-B886-5C8A90D39CFA}"/>
                  </a:ext>
                </a:extLst>
              </p14:cNvPr>
              <p14:cNvContentPartPr/>
              <p14:nvPr/>
            </p14:nvContentPartPr>
            <p14:xfrm>
              <a:off x="3525480" y="1071360"/>
              <a:ext cx="4537080" cy="2791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FE2F14-3417-4E14-B886-5C8A90D39C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6120" y="1062000"/>
                <a:ext cx="4555800" cy="281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87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Warping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Given a coordinate transform </a:t>
            </a:r>
            <a:r>
              <a:rPr lang="en-US" b="1" i="1"/>
              <a:t>x’ </a:t>
            </a:r>
            <a:r>
              <a:rPr lang="en-US"/>
              <a:t>=</a:t>
            </a:r>
            <a:r>
              <a:rPr lang="en-US" b="1" i="1"/>
              <a:t> 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and a source image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), how do we compute a transformed image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))?</a:t>
            </a:r>
          </a:p>
        </p:txBody>
      </p:sp>
      <p:pic>
        <p:nvPicPr>
          <p:cNvPr id="402436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37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243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2440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2441" name="Line 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2" name="Line 1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244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2444" name="Line 12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5" name="Line 13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446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2447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2448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49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50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451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293-6C5A-4C0D-9347-2D77C7C85202}" type="slidenum">
              <a:rPr lang="en-US"/>
              <a:pPr/>
              <a:t>49</a:t>
            </a:fld>
            <a:endParaRPr lang="en-US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Get each pixel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 from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pic>
        <p:nvPicPr>
          <p:cNvPr id="40550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509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551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5513" name="Line 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5515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5516" name="Line 1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5519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552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23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h</a:t>
            </a:r>
            <a:r>
              <a:rPr lang="en-US" b="1" i="1" baseline="30000" dirty="0"/>
              <a:t>-1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  <p:sp>
        <p:nvSpPr>
          <p:cNvPr id="405524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ADC70B-1C37-449B-9748-F89633412310}"/>
                  </a:ext>
                </a:extLst>
              </p14:cNvPr>
              <p14:cNvContentPartPr/>
              <p14:nvPr/>
            </p14:nvContentPartPr>
            <p14:xfrm>
              <a:off x="2372400" y="2964240"/>
              <a:ext cx="4155120" cy="500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ADC70B-1C37-449B-9748-F8963341231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63040" y="2954880"/>
                <a:ext cx="4173840" cy="51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44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20" grpId="0" animBg="1"/>
      <p:bldP spid="405521" grpId="0" animBg="1"/>
      <p:bldP spid="405522" grpId="0" animBg="1"/>
      <p:bldP spid="40552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**Estimate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---Estimate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λ</a:t>
            </a:r>
            <a:r>
              <a:rPr lang="en" baseline="-25000" dirty="0">
                <a:solidFill>
                  <a:schemeClr val="dk1"/>
                </a:solidFill>
              </a:rPr>
              <a:t>2</a:t>
            </a:r>
            <a:r>
              <a:rPr lang="en" dirty="0">
                <a:solidFill>
                  <a:schemeClr val="dk1"/>
                </a:solidFill>
              </a:rPr>
              <a:t> is large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236-7C29-4DD7-BAD5-AD8C64534D44}" type="slidenum">
              <a:rPr lang="en-US"/>
              <a:pPr/>
              <a:t>50</a:t>
            </a:fld>
            <a:endParaRPr lang="en-US"/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Get each pixel </a:t>
            </a: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/>
              <a:t>x’</a:t>
            </a:r>
            <a:r>
              <a:rPr lang="en-US" dirty="0"/>
              <a:t>) from its corresponding location </a:t>
            </a:r>
            <a:r>
              <a:rPr lang="en-US" b="1" i="1" dirty="0"/>
              <a:t>x’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b="1" i="1" dirty="0"/>
              <a:t>h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 in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  <p:sp>
        <p:nvSpPr>
          <p:cNvPr id="40653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b="0" dirty="0">
              <a:latin typeface="Arial" charset="0"/>
            </a:endParaRPr>
          </a:p>
        </p:txBody>
      </p:sp>
      <p:sp>
        <p:nvSpPr>
          <p:cNvPr id="40653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Answer: We already know this: </a:t>
            </a:r>
            <a:r>
              <a:rPr lang="en-US" sz="2800" b="0" i="1" dirty="0">
                <a:latin typeface="Arial" charset="0"/>
              </a:rPr>
              <a:t>resample</a:t>
            </a:r>
            <a:r>
              <a:rPr lang="en-US" sz="2800" b="0" dirty="0">
                <a:latin typeface="Arial" charset="0"/>
              </a:rPr>
              <a:t> color value from </a:t>
            </a:r>
            <a:r>
              <a:rPr lang="en-US" sz="2800" b="0" i="1" dirty="0">
                <a:solidFill>
                  <a:srgbClr val="FF0000"/>
                </a:solidFill>
                <a:latin typeface="Arial" charset="0"/>
              </a:rPr>
              <a:t>interpolated</a:t>
            </a:r>
            <a:r>
              <a:rPr lang="en-US" sz="2800" b="0" dirty="0">
                <a:latin typeface="Arial" charset="0"/>
              </a:rPr>
              <a:t> source image</a:t>
            </a:r>
          </a:p>
        </p:txBody>
      </p:sp>
      <p:sp>
        <p:nvSpPr>
          <p:cNvPr id="40653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653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6536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6537" name="Line 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38" name="Line 10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39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6540" name="Line 12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1" name="Line 13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6542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654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6544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5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21363" y="513715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6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6547" name="Group 1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2030413" y="4914901"/>
            <a:ext cx="609600" cy="609600"/>
            <a:chOff x="1248" y="3072"/>
            <a:chExt cx="384" cy="384"/>
          </a:xfrm>
        </p:grpSpPr>
        <p:sp>
          <p:nvSpPr>
            <p:cNvPr id="406548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9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0" name="Line 2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1" name="Line 23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52" name="Group 2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549265" y="4864735"/>
            <a:ext cx="609600" cy="609600"/>
            <a:chOff x="1248" y="3072"/>
            <a:chExt cx="384" cy="384"/>
          </a:xfrm>
        </p:grpSpPr>
        <p:sp>
          <p:nvSpPr>
            <p:cNvPr id="406553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4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5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6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771900" y="4858844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h</a:t>
            </a:r>
            <a:r>
              <a:rPr lang="en-US" b="1" i="1" baseline="30000" dirty="0"/>
              <a:t>-1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9007A0-0819-47CD-9A1F-ECD8E7340984}"/>
                  </a:ext>
                </a:extLst>
              </p14:cNvPr>
              <p14:cNvContentPartPr/>
              <p14:nvPr/>
            </p14:nvContentPartPr>
            <p14:xfrm>
              <a:off x="5273280" y="6109560"/>
              <a:ext cx="1507680" cy="137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9007A0-0819-47CD-9A1F-ECD8E734098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263920" y="6100200"/>
                <a:ext cx="1526400" cy="15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52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Interpolation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Possible interpolation filters:</a:t>
            </a:r>
          </a:p>
          <a:p>
            <a:pPr lvl="1"/>
            <a:r>
              <a:rPr lang="en-US" dirty="0"/>
              <a:t>nearest neighbor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bilinear</a:t>
            </a:r>
          </a:p>
          <a:p>
            <a:pPr lvl="1"/>
            <a:r>
              <a:rPr lang="en-US" dirty="0" err="1"/>
              <a:t>bicubic</a:t>
            </a:r>
            <a:r>
              <a:rPr lang="en-US" dirty="0"/>
              <a:t> (interpolating)</a:t>
            </a:r>
          </a:p>
        </p:txBody>
      </p:sp>
      <p:pic>
        <p:nvPicPr>
          <p:cNvPr id="407556" name="Picture 4" descr="rotatedN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79" y="2705040"/>
            <a:ext cx="3449638" cy="28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 bldLvl="2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913" name="Picture 4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6700"/>
            <a:ext cx="39624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</a:p>
        </p:txBody>
      </p:sp>
      <p:grpSp>
        <p:nvGrpSpPr>
          <p:cNvPr id="335876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936477" y="3084513"/>
            <a:ext cx="1504950" cy="3048000"/>
            <a:chOff x="672" y="1847"/>
            <a:chExt cx="1066" cy="1920"/>
          </a:xfrm>
        </p:grpSpPr>
        <p:grpSp>
          <p:nvGrpSpPr>
            <p:cNvPr id="335877" name="Group 5"/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335878" name="Picture 6" descr="TRANSLATION"/>
              <p:cNvPicPr>
                <a:picLocks noChangeAspect="1" noChangeArrowheads="1"/>
              </p:cNvPicPr>
              <p:nvPr>
                <p:custDataLst>
                  <p:tags r:id="rId24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79" name="Rectangle 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0" name="Rectangle 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81" name="Text Box 9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Translation</a:t>
              </a:r>
            </a:p>
          </p:txBody>
        </p:sp>
        <p:sp>
          <p:nvSpPr>
            <p:cNvPr id="335882" name="Text Box 10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2 unknowns</a:t>
              </a:r>
            </a:p>
          </p:txBody>
        </p:sp>
      </p:grpSp>
      <p:grpSp>
        <p:nvGrpSpPr>
          <p:cNvPr id="335883" name="Group 1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901802" y="3048000"/>
            <a:ext cx="1522412" cy="3119438"/>
            <a:chOff x="2064" y="1824"/>
            <a:chExt cx="1079" cy="1965"/>
          </a:xfrm>
        </p:grpSpPr>
        <p:grpSp>
          <p:nvGrpSpPr>
            <p:cNvPr id="335884" name="Group 12"/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335885" name="Picture 13" descr="AFFINE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86" name="Rectangle 14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7" name="Line 1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8" name="Line 16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9" name="Line 17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0" name="Line 18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91" name="Text Box 1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Affine</a:t>
              </a:r>
            </a:p>
          </p:txBody>
        </p:sp>
        <p:sp>
          <p:nvSpPr>
            <p:cNvPr id="335892" name="Text Box 2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6 unknowns</a:t>
              </a:r>
            </a:p>
          </p:txBody>
        </p:sp>
      </p:grpSp>
      <p:grpSp>
        <p:nvGrpSpPr>
          <p:cNvPr id="335893" name="Group 2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933802" y="3048000"/>
            <a:ext cx="1522412" cy="3124200"/>
            <a:chOff x="3504" y="1824"/>
            <a:chExt cx="1079" cy="1968"/>
          </a:xfrm>
        </p:grpSpPr>
        <p:grpSp>
          <p:nvGrpSpPr>
            <p:cNvPr id="335894" name="Group 22"/>
            <p:cNvGrpSpPr>
              <a:grpSpLocks/>
            </p:cNvGrpSpPr>
            <p:nvPr/>
          </p:nvGrpSpPr>
          <p:grpSpPr bwMode="auto">
            <a:xfrm>
              <a:off x="3504" y="2361"/>
              <a:ext cx="960" cy="1056"/>
              <a:chOff x="3696" y="2976"/>
              <a:chExt cx="864" cy="912"/>
            </a:xfrm>
          </p:grpSpPr>
          <p:pic>
            <p:nvPicPr>
              <p:cNvPr id="335895" name="Picture 23" descr="PERSPECTIVE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976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96" name="Rectangle 24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696" y="3072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7" name="Line 25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888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8" name="Line 26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V="1">
                <a:off x="3984" y="3840"/>
                <a:ext cx="576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9" name="Line 27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888" y="2976"/>
                <a:ext cx="96" cy="91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0" name="Line 28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512" y="3072"/>
                <a:ext cx="48" cy="76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901" name="Text Box 2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504" y="18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Perspective</a:t>
              </a:r>
            </a:p>
          </p:txBody>
        </p:sp>
        <p:sp>
          <p:nvSpPr>
            <p:cNvPr id="335902" name="Text Box 30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516" y="3561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8 unknowns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0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Translation 	= 	2 degrees of freedom</a:t>
            </a:r>
          </a:p>
          <a:p>
            <a:r>
              <a:rPr lang="en-US" dirty="0"/>
              <a:t>Similarity 	= 	4 degrees of freedom</a:t>
            </a:r>
          </a:p>
          <a:p>
            <a:r>
              <a:rPr lang="en-US" dirty="0"/>
              <a:t>Affine 		= 	6 degrees of freedom</a:t>
            </a:r>
          </a:p>
          <a:p>
            <a:r>
              <a:rPr lang="en-US" dirty="0">
                <a:solidFill>
                  <a:srgbClr val="FF0000"/>
                </a:solidFill>
              </a:rPr>
              <a:t>Homography</a:t>
            </a:r>
            <a:r>
              <a:rPr lang="en-US" dirty="0"/>
              <a:t> 	= 	8 degrees of freedom</a:t>
            </a:r>
          </a:p>
          <a:p>
            <a:endParaRPr lang="en-US" dirty="0"/>
          </a:p>
          <a:p>
            <a:r>
              <a:rPr lang="en-US" dirty="0"/>
              <a:t>How many corresponding points do we need to solve?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0EEA879-7ADB-423A-B856-0E433E63151E}"/>
                  </a:ext>
                </a:extLst>
              </p14:cNvPr>
              <p14:cNvContentPartPr/>
              <p14:nvPr/>
            </p14:nvContentPartPr>
            <p14:xfrm>
              <a:off x="3240720" y="1628640"/>
              <a:ext cx="5525280" cy="4848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0EEA879-7ADB-423A-B856-0E433E6315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1360" y="1619280"/>
                <a:ext cx="5544000" cy="486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22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Plane perspective mosaics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-342900">
              <a:lnSpc>
                <a:spcPct val="200000"/>
              </a:lnSpc>
            </a:pPr>
            <a:r>
              <a:rPr lang="en-US"/>
              <a:t>8-parameter generalization of affine motion</a:t>
            </a:r>
          </a:p>
          <a:p>
            <a:pPr marL="857250" lvl="2" indent="-285750"/>
            <a:r>
              <a:rPr lang="en-US"/>
              <a:t>works for pure rotation or planar surfaces</a:t>
            </a:r>
          </a:p>
          <a:p>
            <a:pPr marL="457200" lvl="1" indent="-342900"/>
            <a:r>
              <a:rPr lang="en-US">
                <a:solidFill>
                  <a:schemeClr val="tx2"/>
                </a:solidFill>
              </a:rPr>
              <a:t>Limitations:</a:t>
            </a:r>
            <a:endParaRPr lang="en-US"/>
          </a:p>
          <a:p>
            <a:pPr marL="857250" lvl="2" indent="-285750"/>
            <a:r>
              <a:rPr lang="en-US"/>
              <a:t>local minima </a:t>
            </a:r>
          </a:p>
          <a:p>
            <a:pPr marL="857250" lvl="2" indent="-285750"/>
            <a:r>
              <a:rPr lang="en-US"/>
              <a:t>slow convergence</a:t>
            </a:r>
          </a:p>
          <a:p>
            <a:pPr marL="857250" lvl="2" indent="-285750"/>
            <a:r>
              <a:rPr lang="en-US"/>
              <a:t>difficult to control interactively</a:t>
            </a:r>
          </a:p>
        </p:txBody>
      </p:sp>
      <p:grpSp>
        <p:nvGrpSpPr>
          <p:cNvPr id="33690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67463" y="3886200"/>
            <a:ext cx="1760537" cy="2209800"/>
            <a:chOff x="3696" y="2976"/>
            <a:chExt cx="864" cy="912"/>
          </a:xfrm>
        </p:grpSpPr>
        <p:pic>
          <p:nvPicPr>
            <p:cNvPr id="336901" name="Picture 5" descr="PERSPECTIVE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976"/>
              <a:ext cx="864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6902" name="Rectangle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96" y="3072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3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888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4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984" y="3840"/>
              <a:ext cx="576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5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3888" y="2976"/>
              <a:ext cx="96" cy="91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6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4512" y="3072"/>
              <a:ext cx="48" cy="76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8"/>
    </mc:Choice>
    <mc:Fallback xmlns="">
      <p:transition xmlns:p14="http://schemas.microsoft.com/office/powerpoint/2010/main" spd="slow" advTm="33888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67463"/>
            <a:ext cx="11255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192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9846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39846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cxnSp>
        <p:nvCxnSpPr>
          <p:cNvPr id="59" name="Straight Arrow Connector 58"/>
          <p:cNvCxnSpPr/>
          <p:nvPr/>
        </p:nvCxnSpPr>
        <p:spPr>
          <a:xfrm>
            <a:off x="314325" y="6194425"/>
            <a:ext cx="1882775" cy="26035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553200" y="4778375"/>
            <a:ext cx="2359025" cy="708025"/>
            <a:chOff x="6553200" y="4267200"/>
            <a:chExt cx="2358385" cy="707747"/>
          </a:xfrm>
        </p:grpSpPr>
        <p:sp>
          <p:nvSpPr>
            <p:cNvPr id="81931" name="TextBox 62"/>
            <p:cNvSpPr txBox="1">
              <a:spLocks noChangeArrowheads="1"/>
            </p:cNvSpPr>
            <p:nvPr/>
          </p:nvSpPr>
          <p:spPr bwMode="auto">
            <a:xfrm>
              <a:off x="6553200" y="4267200"/>
              <a:ext cx="2358385" cy="70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 b="1">
                  <a:latin typeface="Calibri" charset="0"/>
                  <a:cs typeface="Arial" charset="0"/>
                </a:rPr>
                <a:t>How do we solve for</a:t>
              </a:r>
            </a:p>
            <a:p>
              <a:pPr eaLnBrk="1" hangingPunct="1"/>
              <a:r>
                <a:rPr lang="en-US" sz="2000" b="1">
                  <a:latin typeface="Calibri" charset="0"/>
                  <a:cs typeface="Arial" charset="0"/>
                </a:rPr>
                <a:t>                    ? </a:t>
              </a:r>
            </a:p>
          </p:txBody>
        </p:sp>
        <p:pic>
          <p:nvPicPr>
            <p:cNvPr id="8193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542" y="4631283"/>
              <a:ext cx="856090" cy="30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0885 0.041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sp>
        <p:nvSpPr>
          <p:cNvPr id="60" name="Content Placeholder 59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600200"/>
          </a:xfrm>
        </p:spPr>
        <p:txBody>
          <a:bodyPr/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System of linear equations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What are the knowns?  Unknowns?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How many unknowns?  How many equations (per match)?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3974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1594" y="3230759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19850" y="2971800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398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27463"/>
            <a:ext cx="3627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B21DD9A-80DB-46C4-ADBF-11EA05D8C46D}"/>
                  </a:ext>
                </a:extLst>
              </p14:cNvPr>
              <p14:cNvContentPartPr/>
              <p14:nvPr/>
            </p14:nvContentPartPr>
            <p14:xfrm>
              <a:off x="2442240" y="5633640"/>
              <a:ext cx="3665160" cy="1143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B21DD9A-80DB-46C4-ADBF-11EA05D8C46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32880" y="5624280"/>
                <a:ext cx="3683880" cy="11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66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sp>
        <p:nvSpPr>
          <p:cNvPr id="84996" name="Content Placeholder 59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Problem: more equations than unknowns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>
                <a:latin typeface="Calibri" charset="0"/>
                <a:ea typeface="ＭＳ Ｐゴシック" charset="0"/>
              </a:rPr>
              <a:t>“</a:t>
            </a:r>
            <a:r>
              <a:rPr lang="en-US" sz="2000">
                <a:latin typeface="Calibri" charset="0"/>
                <a:ea typeface="ＭＳ Ｐゴシック" charset="0"/>
              </a:rPr>
              <a:t>Overdetermined</a:t>
            </a:r>
            <a:r>
              <a:rPr lang="ja-JP" altLang="en-US" sz="2000">
                <a:latin typeface="Calibri" charset="0"/>
                <a:ea typeface="ＭＳ Ｐゴシック" charset="0"/>
              </a:rPr>
              <a:t>”</a:t>
            </a:r>
            <a:r>
              <a:rPr lang="en-US" sz="2000">
                <a:latin typeface="Calibri" charset="0"/>
                <a:ea typeface="ＭＳ Ｐゴシック" charset="0"/>
              </a:rPr>
              <a:t> system of equations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Calibri" charset="0"/>
                <a:ea typeface="ＭＳ Ｐゴシック" charset="0"/>
              </a:rPr>
              <a:t>We will find the </a:t>
            </a:r>
            <a:r>
              <a:rPr lang="en-US" sz="2000" i="1">
                <a:latin typeface="Calibri" charset="0"/>
                <a:ea typeface="ＭＳ Ｐゴシック" charset="0"/>
              </a:rPr>
              <a:t>least squares</a:t>
            </a:r>
            <a:r>
              <a:rPr lang="en-US" sz="2000">
                <a:latin typeface="Calibri" charset="0"/>
                <a:ea typeface="ＭＳ Ｐゴシック" charset="0"/>
              </a:rPr>
              <a:t> solution</a:t>
            </a:r>
            <a:endParaRPr lang="en-US" sz="2000" i="1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4998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3807" y="3184205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53188" y="2998467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500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27463"/>
            <a:ext cx="3627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88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each point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we define the </a:t>
            </a:r>
            <a:r>
              <a:rPr lang="en-US" i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residuals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as </a:t>
            </a:r>
          </a:p>
        </p:txBody>
      </p:sp>
      <p:pic>
        <p:nvPicPr>
          <p:cNvPr id="8602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36788"/>
            <a:ext cx="3322638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65288"/>
            <a:ext cx="1371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5486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36C9E7-CD7E-47B6-BF78-95CFAA7669BB}"/>
                  </a:ext>
                </a:extLst>
              </p14:cNvPr>
              <p14:cNvContentPartPr/>
              <p14:nvPr/>
            </p14:nvContentPartPr>
            <p14:xfrm>
              <a:off x="1816560" y="5134320"/>
              <a:ext cx="4173840" cy="84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36C9E7-CD7E-47B6-BF78-95CFAA7669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7200" y="5124960"/>
                <a:ext cx="4192560" cy="86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836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 (just like Canny)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E3AF31-7167-48FC-8C7F-0979D4247259}"/>
                  </a:ext>
                </a:extLst>
              </p14:cNvPr>
              <p14:cNvContentPartPr/>
              <p14:nvPr/>
            </p14:nvContentPartPr>
            <p14:xfrm>
              <a:off x="5583960" y="4753440"/>
              <a:ext cx="3077280" cy="651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E3AF31-7167-48FC-8C7F-0979D42472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4600" y="4744080"/>
                <a:ext cx="3096000" cy="67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4958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Goal: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minimize sum of squared residuals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solution</a:t>
            </a:r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4582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5525869"/>
            <a:ext cx="859608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For translations, is equal to mean displacement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26A4888-14DB-44B0-860E-0754C7CC2A21}"/>
                  </a:ext>
                </a:extLst>
              </p14:cNvPr>
              <p14:cNvContentPartPr/>
              <p14:nvPr/>
            </p14:nvContentPartPr>
            <p14:xfrm>
              <a:off x="477360" y="3286800"/>
              <a:ext cx="860760" cy="257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26A4888-14DB-44B0-860E-0754C7CC2A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8000" y="3277440"/>
                <a:ext cx="879480" cy="2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28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translations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least squares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78088"/>
            <a:ext cx="47244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25713" y="5673725"/>
            <a:ext cx="3932237" cy="1020763"/>
            <a:chOff x="2525486" y="5673538"/>
            <a:chExt cx="3932025" cy="1020394"/>
          </a:xfrm>
        </p:grpSpPr>
        <p:pic>
          <p:nvPicPr>
            <p:cNvPr id="4915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182" y="5673538"/>
              <a:ext cx="700554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712" y="5673538"/>
              <a:ext cx="379227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476" y="5881967"/>
              <a:ext cx="457485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5673538"/>
              <a:ext cx="54133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Box 10"/>
            <p:cNvSpPr txBox="1">
              <a:spLocks noChangeArrowheads="1"/>
            </p:cNvSpPr>
            <p:nvPr/>
          </p:nvSpPr>
          <p:spPr bwMode="auto">
            <a:xfrm>
              <a:off x="2525486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2</a:t>
              </a:r>
            </a:p>
          </p:txBody>
        </p:sp>
        <p:sp>
          <p:nvSpPr>
            <p:cNvPr id="49163" name="TextBox 11"/>
            <p:cNvSpPr txBox="1">
              <a:spLocks noChangeArrowheads="1"/>
            </p:cNvSpPr>
            <p:nvPr/>
          </p:nvSpPr>
          <p:spPr bwMode="auto">
            <a:xfrm>
              <a:off x="3842658" y="6324600"/>
              <a:ext cx="6238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49164" name="TextBox 12"/>
            <p:cNvSpPr txBox="1">
              <a:spLocks noChangeArrowheads="1"/>
            </p:cNvSpPr>
            <p:nvPr/>
          </p:nvSpPr>
          <p:spPr bwMode="auto">
            <a:xfrm>
              <a:off x="5715000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4441C3-CBA3-45CC-B3BE-FA2C7A88832C}"/>
                  </a:ext>
                </a:extLst>
              </p14:cNvPr>
              <p14:cNvContentPartPr/>
              <p14:nvPr/>
            </p14:nvContentPartPr>
            <p14:xfrm>
              <a:off x="217440" y="2826000"/>
              <a:ext cx="3442680" cy="1672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4441C3-CBA3-45CC-B3BE-FA2C7A8883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080" y="2816640"/>
                <a:ext cx="3461400" cy="16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0281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4591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Find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that minimizes </a:t>
            </a: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 solve, form the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normal equations</a:t>
            </a:r>
          </a:p>
        </p:txBody>
      </p:sp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508125"/>
            <a:ext cx="21907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2971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673600"/>
            <a:ext cx="4083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600700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DFE0D5-C0E8-46E7-8B47-A51412960DB6}"/>
                  </a:ext>
                </a:extLst>
              </p14:cNvPr>
              <p14:cNvContentPartPr/>
              <p14:nvPr/>
            </p14:nvContentPartPr>
            <p14:xfrm>
              <a:off x="4146120" y="4771080"/>
              <a:ext cx="441360" cy="775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DFE0D5-C0E8-46E7-8B47-A51412960D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36760" y="4761720"/>
                <a:ext cx="460080" cy="79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15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many unknowns?</a:t>
            </a:r>
          </a:p>
          <a:p>
            <a:r>
              <a:rPr lang="en-US" dirty="0">
                <a:latin typeface="Arial" charset="0"/>
              </a:rPr>
              <a:t>How many equations per match?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x´ = ax + by + c;   y´ = dx +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ey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+f</a:t>
            </a:r>
          </a:p>
          <a:p>
            <a:r>
              <a:rPr lang="en-US" dirty="0">
                <a:latin typeface="Arial" charset="0"/>
              </a:rPr>
              <a:t>How many matches do we need?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25600"/>
            <a:ext cx="80899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1371600"/>
            <a:ext cx="3429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86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Residuals:</a:t>
            </a: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Cost function: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82813"/>
            <a:ext cx="843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4963" y="4572000"/>
            <a:ext cx="8504237" cy="1981200"/>
            <a:chOff x="609600" y="4572000"/>
            <a:chExt cx="8503752" cy="1981200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572000"/>
              <a:ext cx="3305176" cy="81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684" y="5181600"/>
              <a:ext cx="76546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3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Matrix form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4008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900738"/>
            <a:ext cx="4518025" cy="947737"/>
            <a:chOff x="856165" y="5528066"/>
            <a:chExt cx="5498730" cy="1153552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TextBox 9"/>
            <p:cNvSpPr txBox="1">
              <a:spLocks noChangeArrowheads="1"/>
            </p:cNvSpPr>
            <p:nvPr/>
          </p:nvSpPr>
          <p:spPr bwMode="auto">
            <a:xfrm>
              <a:off x="856165" y="6232121"/>
              <a:ext cx="90367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6</a:t>
              </a:r>
            </a:p>
          </p:txBody>
        </p:sp>
        <p:sp>
          <p:nvSpPr>
            <p:cNvPr id="52235" name="TextBox 10"/>
            <p:cNvSpPr txBox="1">
              <a:spLocks noChangeArrowheads="1"/>
            </p:cNvSpPr>
            <p:nvPr/>
          </p:nvSpPr>
          <p:spPr bwMode="auto">
            <a:xfrm>
              <a:off x="3943070" y="6111002"/>
              <a:ext cx="75930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6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52236" name="TextBox 11"/>
            <p:cNvSpPr txBox="1">
              <a:spLocks noChangeArrowheads="1"/>
            </p:cNvSpPr>
            <p:nvPr/>
          </p:nvSpPr>
          <p:spPr bwMode="auto">
            <a:xfrm>
              <a:off x="5612383" y="6137497"/>
              <a:ext cx="7425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4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66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72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961E-3282-46CD-9769-30F74A5DB076}" type="slidenum">
              <a:rPr lang="en-US"/>
              <a:pPr/>
              <a:t>73</a:t>
            </a:fld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7EF3-4BAC-4363-B120-9F5226327BEF}" type="slidenum">
              <a:rPr lang="en-US"/>
              <a:pPr/>
              <a:t>74</a:t>
            </a:fld>
            <a:endParaRPr lang="en-US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4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97D6-659B-4C67-B5EE-B4D77088245C}" type="slidenum">
              <a:rPr lang="en-US"/>
              <a:pPr/>
              <a:t>75</a:t>
            </a:fld>
            <a:endParaRPr lang="en-US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Least squares fit (from inliers)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592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Find “average” translation vector</a:t>
            </a:r>
          </a:p>
        </p:txBody>
      </p:sp>
      <p:sp>
        <p:nvSpPr>
          <p:cNvPr id="4659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3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08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614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9600F-EDA6-4A28-A348-6746E4D9EE3E}" type="slidenum">
              <a:rPr lang="en-US"/>
              <a:pPr/>
              <a:t>78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Rather than homography H (8 numbers) </a:t>
            </a:r>
            <a:br>
              <a:rPr lang="en-US"/>
            </a:br>
            <a:r>
              <a:rPr lang="en-US"/>
              <a:t>fit y=ax+b (2 numbers a, b) to 2D pairs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2DDEAA-CD81-44E1-89ED-3059879D4907}" type="slidenum">
              <a:rPr lang="en-US" sz="1400">
                <a:cs typeface="Times New Roman" charset="0"/>
              </a:rPr>
              <a:pPr algn="ctr"/>
              <a:t>78</a:t>
            </a:fld>
            <a:endParaRPr lang="en-US" sz="1400">
              <a:cs typeface="Times New Roman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119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D768-FA70-4D64-A489-85A0DA7B7CE0}" type="slidenum">
              <a:rPr lang="en-US"/>
              <a:pPr/>
              <a:t>79</a:t>
            </a:fld>
            <a:endParaRPr lang="en-US"/>
          </a:p>
        </p:txBody>
      </p:sp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519CF59E-1C6B-4FD7-A3DB-7526171F5D35}" type="slidenum">
              <a:rPr lang="en-US" sz="1400">
                <a:cs typeface="Times New Roman" charset="0"/>
              </a:rPr>
              <a:pPr algn="ctr"/>
              <a:t>79</a:t>
            </a:fld>
            <a:endParaRPr lang="en-US" sz="1400">
              <a:cs typeface="Times New Roman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8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9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1966913" y="4171950"/>
            <a:ext cx="3732212" cy="1209675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val 18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558E28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3 inliers</a:t>
            </a:r>
          </a:p>
        </p:txBody>
      </p:sp>
    </p:spTree>
    <p:extLst>
      <p:ext uri="{BB962C8B-B14F-4D97-AF65-F5344CB8AC3E}">
        <p14:creationId xmlns:p14="http://schemas.microsoft.com/office/powerpoint/2010/main" val="40792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bldLvl="5" autoUpdateAnimBg="0" advAuto="0"/>
      <p:bldP spid="81937" grpId="0" animBg="1"/>
      <p:bldP spid="81938" grpId="0" animBg="1"/>
      <p:bldP spid="8193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70839-66FE-4A1B-8B14-90FA56815E07}" type="slidenum">
              <a:rPr lang="en-US"/>
              <a:pPr/>
              <a:t>80</a:t>
            </a:fld>
            <a:endParaRPr lang="en-US"/>
          </a:p>
        </p:txBody>
      </p:sp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3B67B232-199C-4D98-A33F-0D708D60679F}" type="slidenum">
              <a:rPr lang="en-US" sz="1400">
                <a:cs typeface="Times New Roman" charset="0"/>
              </a:rPr>
              <a:pPr algn="ctr"/>
              <a:t>80</a:t>
            </a:fld>
            <a:endParaRPr lang="en-US" sz="1400">
              <a:cs typeface="Times New Roman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0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1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2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3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4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5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6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7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8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9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0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1095375" y="4406900"/>
            <a:ext cx="5013325" cy="20638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2565400" y="4305300"/>
            <a:ext cx="952500" cy="203200"/>
            <a:chOff x="0" y="0"/>
            <a:chExt cx="600" cy="128"/>
          </a:xfrm>
        </p:grpSpPr>
        <p:sp>
          <p:nvSpPr>
            <p:cNvPr id="82963" name="Oval 19"/>
            <p:cNvSpPr>
              <a:spLocks/>
            </p:cNvSpPr>
            <p:nvPr/>
          </p:nvSpPr>
          <p:spPr bwMode="auto">
            <a:xfrm>
              <a:off x="0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964" name="Oval 20"/>
            <p:cNvSpPr>
              <a:spLocks/>
            </p:cNvSpPr>
            <p:nvPr/>
          </p:nvSpPr>
          <p:spPr bwMode="auto">
            <a:xfrm>
              <a:off x="472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65" name="Rectangle 21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4 inliers</a:t>
            </a:r>
          </a:p>
        </p:txBody>
      </p:sp>
    </p:spTree>
    <p:extLst>
      <p:ext uri="{BB962C8B-B14F-4D97-AF65-F5344CB8AC3E}">
        <p14:creationId xmlns:p14="http://schemas.microsoft.com/office/powerpoint/2010/main" val="10361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bldLvl="5" autoUpdateAnimBg="0" advAuto="0"/>
      <p:bldP spid="82961" grpId="0" animBg="1"/>
      <p:bldP spid="82965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0103-7603-4F59-9985-A0E0D7616982}" type="slidenum">
              <a:rPr lang="en-US"/>
              <a:pPr/>
              <a:t>81</a:t>
            </a:fld>
            <a:endParaRPr lang="en-US"/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F35C0FEB-3123-476D-8041-763AEFBCA48E}" type="slidenum">
              <a:rPr lang="en-US" sz="1400">
                <a:cs typeface="Times New Roman" charset="0"/>
              </a:rPr>
              <a:pPr algn="ctr"/>
              <a:t>81</a:t>
            </a:fld>
            <a:endParaRPr lang="en-US" sz="1400">
              <a:cs typeface="Times New Roman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9 inliers</a:t>
            </a:r>
          </a:p>
        </p:txBody>
      </p: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3988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89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0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1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2" name="Oval 24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3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4" name="Oval 26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48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 bldLvl="5" autoUpdateAnimBg="0" advAuto="0"/>
      <p:bldP spid="83985" grpId="0" animBg="1"/>
      <p:bldP spid="83986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450B7-DE26-4E38-B542-266E10F1B1E9}" type="slidenum">
              <a:rPr lang="en-US"/>
              <a:pPr/>
              <a:t>82</a:t>
            </a:fld>
            <a:endParaRPr lang="en-US"/>
          </a:p>
        </p:txBody>
      </p:sp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6404B3-0E6E-41E7-B66D-B9EB83FF7632}" type="slidenum">
              <a:rPr lang="en-US" sz="1400">
                <a:cs typeface="Times New Roman" charset="0"/>
              </a:rPr>
              <a:pPr algn="ctr"/>
              <a:t>82</a:t>
            </a:fld>
            <a:endParaRPr lang="en-US" sz="1400">
              <a:cs typeface="Times New Roman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8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9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0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1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2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3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4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5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6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7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8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rot="10800000" flipH="1">
            <a:off x="542925" y="3330575"/>
            <a:ext cx="4335463" cy="2286000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10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8 inliers</a:t>
            </a:r>
          </a:p>
        </p:txBody>
      </p: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5012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3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4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5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6" name="Oval 24"/>
            <p:cNvSpPr>
              <a:spLocks/>
            </p:cNvSpPr>
            <p:nvPr/>
          </p:nvSpPr>
          <p:spPr bwMode="auto">
            <a:xfrm>
              <a:off x="87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7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58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build="p" bldLvl="5" autoUpdateAnimBg="0" advAuto="0"/>
      <p:bldP spid="85009" grpId="0" animBg="1"/>
      <p:bldP spid="85010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5A78-9545-45DD-8BC2-5DAA4627D6E6}" type="slidenum">
              <a:rPr lang="en-US"/>
              <a:pPr/>
              <a:t>83</a:t>
            </a:fld>
            <a:endParaRPr lang="en-US"/>
          </a:p>
        </p:txBody>
      </p:sp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Use biggest set of inliers</a:t>
            </a:r>
          </a:p>
          <a:p>
            <a:r>
              <a:rPr lang="en-US"/>
              <a:t>Do least-square fit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208664EE-DE0A-49A8-A856-5BC3C5C5F96A}" type="slidenum">
              <a:rPr lang="en-US" sz="1400">
                <a:cs typeface="Times New Roman" charset="0"/>
              </a:rPr>
              <a:pPr algn="ctr"/>
              <a:t>83</a:t>
            </a:fld>
            <a:endParaRPr lang="en-US" sz="1400">
              <a:cs typeface="Times New Roman" charset="0"/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F6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6035" name="Oval 19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6" name="Oval 20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7" name="Oval 21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8" name="Oval 22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9" name="Oval 23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0" name="Oval 24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1" name="Oval 25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6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bldLvl="5" autoUpdateAnimBg="0" advAuto="0"/>
      <p:bldP spid="8603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3BBF-677D-4CB7-9930-8D2CF99A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still needs to be fixed?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90AA-97BF-40F6-86E5-E7AEA50F6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planar projections may not work so well</a:t>
            </a:r>
          </a:p>
          <a:p>
            <a:r>
              <a:rPr lang="en-US" dirty="0"/>
              <a:t>Your homework has extra credit for using cylindrical projections instead.</a:t>
            </a:r>
          </a:p>
          <a:p>
            <a:r>
              <a:rPr lang="en-US" dirty="0"/>
              <a:t>Here’s the idea.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4984-853F-4C6B-93A3-06305FC4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48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24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s+1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(s+1)/s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-2500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i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i/s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2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2/s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1/s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1DFA37A-8EFD-448C-9213-E9EA234A3664}"/>
                  </a:ext>
                </a:extLst>
              </p14:cNvPr>
              <p14:cNvContentPartPr/>
              <p14:nvPr/>
            </p14:nvContentPartPr>
            <p14:xfrm>
              <a:off x="7856280" y="3520440"/>
              <a:ext cx="641520" cy="127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1DFA37A-8EFD-448C-9213-E9EA234A36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6920" y="3511080"/>
                <a:ext cx="660240" cy="129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2994</Words>
  <Application>Microsoft Office PowerPoint</Application>
  <PresentationFormat>On-screen Show (4:3)</PresentationFormat>
  <Paragraphs>634</Paragraphs>
  <Slides>125</Slides>
  <Notes>73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125</vt:i4>
      </vt:variant>
    </vt:vector>
  </HeadingPairs>
  <TitlesOfParts>
    <vt:vector size="139" baseType="lpstr">
      <vt:lpstr>ＭＳ Ｐゴシック</vt:lpstr>
      <vt:lpstr>宋体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Zapf Dingbats</vt:lpstr>
      <vt:lpstr>ヒラギノ明朝 ProN W3</vt:lpstr>
      <vt:lpstr>Office Theme</vt:lpstr>
      <vt:lpstr>Bitmap Image</vt:lpstr>
      <vt:lpstr>CorelDRAW</vt:lpstr>
      <vt:lpstr>  Computer Vision   CSE 455 Describing and Matching  Linda Shapiro Professor of Computer Science &amp; Engineering Professor of Electrical Engineering</vt:lpstr>
      <vt:lpstr>Review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Lowe’s Pyramid Scheme</vt:lpstr>
      <vt:lpstr>Key point localization</vt:lpstr>
      <vt:lpstr>PowerPoint Presentation</vt:lpstr>
      <vt:lpstr>  Important Point</vt:lpstr>
      <vt:lpstr>Descriptors</vt:lpstr>
      <vt:lpstr>Simple Normalized Descriptor</vt:lpstr>
      <vt:lpstr>Properties of our Descriptor</vt:lpstr>
      <vt:lpstr>PowerPoint Presentation</vt:lpstr>
      <vt:lpstr>PowerPoint Presentation</vt:lpstr>
      <vt:lpstr>  </vt:lpstr>
      <vt:lpstr>  Important Point</vt:lpstr>
      <vt:lpstr>SIFT descriptor</vt:lpstr>
      <vt:lpstr>SIFT descriptor</vt:lpstr>
      <vt:lpstr>PowerPoint Presentation</vt:lpstr>
      <vt:lpstr>PowerPoint Presentation</vt:lpstr>
      <vt:lpstr>SIFT descriptor</vt:lpstr>
      <vt:lpstr>Properties of SIFT</vt:lpstr>
      <vt:lpstr>Example</vt:lpstr>
      <vt:lpstr>Matching with Features</vt:lpstr>
      <vt:lpstr>Matching with Features</vt:lpstr>
      <vt:lpstr>How do you find correspondences?</vt:lpstr>
      <vt:lpstr>Find the best matches</vt:lpstr>
      <vt:lpstr>Matching with Features</vt:lpstr>
      <vt:lpstr>PowerPoint Presentation</vt:lpstr>
      <vt:lpstr>How to do it?</vt:lpstr>
      <vt:lpstr>1. Take a sequence of images from the same position </vt:lpstr>
      <vt:lpstr>2. Compute transformation between images</vt:lpstr>
      <vt:lpstr>3. Shift the images to overlap</vt:lpstr>
      <vt:lpstr>4. Blend the two together to create a mosaic </vt:lpstr>
      <vt:lpstr>5. Repeat for all images</vt:lpstr>
      <vt:lpstr>How to do it?</vt:lpstr>
      <vt:lpstr>Compute Transformations</vt:lpstr>
      <vt:lpstr>Image reprojection</vt:lpstr>
      <vt:lpstr>Example</vt:lpstr>
      <vt:lpstr>Image reprojection</vt:lpstr>
      <vt:lpstr>Motion models</vt:lpstr>
      <vt:lpstr>Projective transformations</vt:lpstr>
      <vt:lpstr>Parametric (global) warping</vt:lpstr>
      <vt:lpstr>2D coordinate transformations</vt:lpstr>
      <vt:lpstr>Image Warping</vt:lpstr>
      <vt:lpstr>Inverse Warping</vt:lpstr>
      <vt:lpstr>Inverse Warping</vt:lpstr>
      <vt:lpstr>Interpolation</vt:lpstr>
      <vt:lpstr>Motion models</vt:lpstr>
      <vt:lpstr>Finding the transformation</vt:lpstr>
      <vt:lpstr>Plane perspective mosaics</vt:lpstr>
      <vt:lpstr>Simple case: translations</vt:lpstr>
      <vt:lpstr>Simple case: translations</vt:lpstr>
      <vt:lpstr>Simple case: translations</vt:lpstr>
      <vt:lpstr>Simple case: translations</vt:lpstr>
      <vt:lpstr>Least squares formulation</vt:lpstr>
      <vt:lpstr>Least squares formulation</vt:lpstr>
      <vt:lpstr>Solving for translations</vt:lpstr>
      <vt:lpstr>Least squares</vt:lpstr>
      <vt:lpstr>Affine transformations</vt:lpstr>
      <vt:lpstr>Affine transformations</vt:lpstr>
      <vt:lpstr>Affine transformations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RAndom SAmple Consensus</vt:lpstr>
      <vt:lpstr>RAndom SAmple Consensus</vt:lpstr>
      <vt:lpstr>Least squares fit (from inliers)</vt:lpstr>
      <vt:lpstr>PowerPoint Presentation</vt:lpstr>
      <vt:lpstr>RANSAC for estimating homography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What still needs to be fixed?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281</cp:revision>
  <dcterms:created xsi:type="dcterms:W3CDTF">2013-01-06T19:09:38Z</dcterms:created>
  <dcterms:modified xsi:type="dcterms:W3CDTF">2020-04-23T18:24:16Z</dcterms:modified>
</cp:coreProperties>
</file>