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0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22" autoAdjust="0"/>
  </p:normalViewPr>
  <p:slideViewPr>
    <p:cSldViewPr>
      <p:cViewPr varScale="1">
        <p:scale>
          <a:sx n="73" d="100"/>
          <a:sy n="73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9BAD1-7B71-46D1-88C0-120B85E8C60B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5DEFE-E8B2-4F64-8426-1748E6991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5DEFE-E8B2-4F64-8426-1748E69917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1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19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Service discovery and configuration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267200"/>
            <a:ext cx="7391400" cy="1752600"/>
          </a:xfrm>
        </p:spPr>
        <p:txBody>
          <a:bodyPr/>
          <a:lstStyle/>
          <a:p>
            <a:r>
              <a:rPr lang="en-US" dirty="0" smtClean="0"/>
              <a:t>CSE481M: Home Networking Capstone</a:t>
            </a:r>
          </a:p>
          <a:p>
            <a:r>
              <a:rPr lang="en-US" dirty="0" smtClean="0"/>
              <a:t>April 27, 2011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you get network connectivity (securely)?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How does the network know that you should be allowed to connect?</a:t>
            </a:r>
          </a:p>
          <a:p>
            <a:endParaRPr lang="en-US" sz="2800" dirty="0"/>
          </a:p>
          <a:p>
            <a:r>
              <a:rPr lang="en-US" sz="2800" dirty="0" smtClean="0"/>
              <a:t>How do you find other services of interest (securely)?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How do the services know that you are a permitted client?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014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tension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3276600" y="2590800"/>
            <a:ext cx="2286000" cy="1905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2158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Security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42920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Usability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2057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Scalability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5417403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</a:rPr>
              <a:t>Non-technical factors: Implementation cost and competition among companies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2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early days</a:t>
            </a:r>
            <a:endParaRPr lang="en-US" dirty="0"/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1524000" y="2590800"/>
            <a:ext cx="2146235" cy="14382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338334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Address-based, manual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Name-based, manual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DNS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DHCP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Cloud"/>
          <p:cNvSpPr>
            <a:spLocks noChangeAspect="1" noEditPoints="1" noChangeArrowheads="1"/>
          </p:cNvSpPr>
          <p:nvPr/>
        </p:nvSpPr>
        <p:spPr bwMode="auto">
          <a:xfrm>
            <a:off x="533400" y="4237302"/>
            <a:ext cx="1295400" cy="86809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/>
              <a:t>UCLA</a:t>
            </a:r>
            <a:endParaRPr lang="en-US" sz="2400" dirty="0"/>
          </a:p>
        </p:txBody>
      </p:sp>
      <p:sp>
        <p:nvSpPr>
          <p:cNvPr id="12" name="Cloud"/>
          <p:cNvSpPr>
            <a:spLocks noChangeAspect="1" noEditPoints="1" noChangeArrowheads="1"/>
          </p:cNvSpPr>
          <p:nvPr/>
        </p:nvSpPr>
        <p:spPr bwMode="auto">
          <a:xfrm>
            <a:off x="3975035" y="2112817"/>
            <a:ext cx="1295400" cy="86809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/>
              <a:t>MIT</a:t>
            </a:r>
            <a:endParaRPr lang="en-US" sz="2400" dirty="0"/>
          </a:p>
        </p:txBody>
      </p:sp>
      <p:cxnSp>
        <p:nvCxnSpPr>
          <p:cNvPr id="10" name="Straight Connector 9"/>
          <p:cNvCxnSpPr>
            <a:stCxn id="8" idx="3"/>
            <a:endCxn id="4" idx="0"/>
          </p:cNvCxnSpPr>
          <p:nvPr/>
        </p:nvCxnSpPr>
        <p:spPr>
          <a:xfrm flipV="1">
            <a:off x="1181100" y="3309938"/>
            <a:ext cx="349557" cy="976998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2"/>
          </p:cNvCxnSpPr>
          <p:nvPr/>
        </p:nvCxnSpPr>
        <p:spPr>
          <a:xfrm flipV="1">
            <a:off x="3668446" y="2590800"/>
            <a:ext cx="306589" cy="719138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07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there is no DHCP/DNS servers?</a:t>
            </a:r>
            <a:br>
              <a:rPr lang="en-US" dirty="0" smtClean="0"/>
            </a:br>
            <a:r>
              <a:rPr lang="en-US" dirty="0" smtClean="0"/>
              <a:t>How do we find network services?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Zeroconf</a:t>
            </a:r>
            <a:endParaRPr lang="en-US" dirty="0" smtClean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Automatic address allocation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Automatic name resolution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Automatic service discovery</a:t>
            </a:r>
          </a:p>
          <a:p>
            <a:endParaRPr lang="en-US" dirty="0"/>
          </a:p>
          <a:p>
            <a:r>
              <a:rPr lang="en-US" dirty="0" smtClean="0"/>
              <a:t>Apple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Bonjour</a:t>
            </a:r>
            <a:endParaRPr lang="en-US" dirty="0"/>
          </a:p>
          <a:p>
            <a:r>
              <a:rPr lang="en-US" dirty="0" smtClean="0"/>
              <a:t>Microsoft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UPnP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 / rough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Design: Going across subnets</a:t>
            </a:r>
          </a:p>
          <a:p>
            <a:endParaRPr lang="en-US" dirty="0" smtClean="0"/>
          </a:p>
          <a:p>
            <a:r>
              <a:rPr lang="en-US" dirty="0" smtClean="0"/>
              <a:t>Implementation: </a:t>
            </a:r>
            <a:r>
              <a:rPr lang="en-US" dirty="0"/>
              <a:t>I</a:t>
            </a:r>
            <a:r>
              <a:rPr lang="en-US" dirty="0" smtClean="0"/>
              <a:t>ncompleteness and incompatibility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came wireless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Decouples physical security from network security</a:t>
            </a:r>
          </a:p>
          <a:p>
            <a:pPr marL="1714500" lvl="3" indent="-457200">
              <a:buFont typeface="Arial" pitchFamily="34" charset="0"/>
              <a:buChar char="•"/>
            </a:pPr>
            <a:endParaRPr lang="en-US" sz="1600" dirty="0"/>
          </a:p>
          <a:p>
            <a:r>
              <a:rPr lang="en-US" sz="2800" dirty="0" smtClean="0"/>
              <a:t>Need mutual authentication and secure communication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No eavesdropping or packet injection</a:t>
            </a:r>
          </a:p>
          <a:p>
            <a:pPr marL="2171700" lvl="4" indent="-457200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sz="2800" dirty="0" smtClean="0"/>
              <a:t>Options: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Out of band secrets (WiFi today)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Blind pairing (Z-Wave)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Pairing with secrets (Bluetooth)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Proximity-based security (Network-in-a-box, Z-Wave)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98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</a:t>
            </a:r>
            <a:r>
              <a:rPr lang="en-US" dirty="0" smtClean="0"/>
              <a:t>ow does the phone network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Landlines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Provider-based addressing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Name or service lookup: 411 or out-of-band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Access controlled through physical access</a:t>
            </a:r>
          </a:p>
          <a:p>
            <a:endParaRPr lang="en-US" dirty="0"/>
          </a:p>
          <a:p>
            <a:r>
              <a:rPr lang="en-US" dirty="0" smtClean="0"/>
              <a:t>Cellular phones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Centrally administered and over-the-air programming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47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analogues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Snail mail (postal) addresses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Top-down scoped allocation (variable #bits)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Name and service lookup is out of band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No access restrictions</a:t>
            </a:r>
          </a:p>
          <a:p>
            <a:endParaRPr lang="en-US" dirty="0" smtClean="0"/>
          </a:p>
          <a:p>
            <a:r>
              <a:rPr lang="en-US" dirty="0" smtClean="0"/>
              <a:t>Buying alcohol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Local identity issuers and federation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954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IMC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rgbClr val="FFFF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summerinstitute-jul09</Template>
  <TotalTime>1920</TotalTime>
  <Words>239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IMC07</vt:lpstr>
      <vt:lpstr>Service discovery and configuration</vt:lpstr>
      <vt:lpstr>Problems</vt:lpstr>
      <vt:lpstr>Fundamental tension</vt:lpstr>
      <vt:lpstr>The early days</vt:lpstr>
      <vt:lpstr>What if there is no DHCP/DNS servers? How do we find network services?</vt:lpstr>
      <vt:lpstr>Open problems / rough edges</vt:lpstr>
      <vt:lpstr>Then came wireless</vt:lpstr>
      <vt:lpstr>How does the phone network do it?</vt:lpstr>
      <vt:lpstr>Real-world analogues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Ratul Mahajan</dc:creator>
  <cp:lastModifiedBy>ratul</cp:lastModifiedBy>
  <cp:revision>195</cp:revision>
  <dcterms:created xsi:type="dcterms:W3CDTF">2006-08-16T00:00:00Z</dcterms:created>
  <dcterms:modified xsi:type="dcterms:W3CDTF">2011-04-27T22:32:14Z</dcterms:modified>
</cp:coreProperties>
</file>