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redmond/projects/hawaii/students/" TargetMode="External"/><Relationship Id="rId2" Type="http://schemas.openxmlformats.org/officeDocument/2006/relationships/hyperlink" Target="http://research.microsoft.com/en-us/um/redmond/projects/hawaii/default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ndtransit.org/Riding-Sound-Transit/Schedules-and-Facilities/ST-Express-Bus/542-Weekday.xml" TargetMode="External"/><Relationship Id="rId2" Type="http://schemas.openxmlformats.org/officeDocument/2006/relationships/hyperlink" Target="http://www.microsoft.com/presspass/presskits/mshome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undtransit.org/Riding-Sound-Transit/Schedules-and-Facilities/ST-Express-Bus/545-Weekday.x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sDRV1UjySI&amp;feature=related" TargetMode="External"/><Relationship Id="rId2" Type="http://schemas.openxmlformats.org/officeDocument/2006/relationships/hyperlink" Target="http://www.youtube.com/watch?v=TwcDOVrsCL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81m/11sp/projectIdeas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676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Course Introduction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91400" cy="1752600"/>
          </a:xfrm>
        </p:spPr>
        <p:txBody>
          <a:bodyPr/>
          <a:lstStyle/>
          <a:p>
            <a:r>
              <a:rPr lang="en-US" dirty="0" smtClean="0"/>
              <a:t>CSE481M: Home Networking Capstone</a:t>
            </a:r>
            <a:endParaRPr lang="en-US" dirty="0" smtClean="0"/>
          </a:p>
          <a:p>
            <a:r>
              <a:rPr lang="en-US" dirty="0" smtClean="0"/>
              <a:t>March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experimental system to build apps for the home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Drivers to control hardware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Applications provide richer functionality using drivers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Project0: a warm-up exercise for everyone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Detailed instructions are online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And the password is 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6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Phone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sign up as developer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Part of </a:t>
            </a:r>
            <a:r>
              <a:rPr lang="en-US" dirty="0" smtClean="0">
                <a:hlinkClick r:id="rId2"/>
              </a:rPr>
              <a:t>Project Hawaii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Instruction on how to get started are </a:t>
            </a:r>
            <a:r>
              <a:rPr lang="en-US" dirty="0" smtClean="0">
                <a:hlinkClick r:id="rId3"/>
              </a:rPr>
              <a:t>here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Give two-weeks of lead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2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What: </a:t>
            </a:r>
            <a:r>
              <a:rPr lang="en-US" dirty="0" smtClean="0">
                <a:hlinkClick r:id="rId2"/>
              </a:rPr>
              <a:t>Microsoft Home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When: Apr 11</a:t>
            </a:r>
            <a:r>
              <a:rPr lang="en-US" baseline="30000" dirty="0" smtClean="0"/>
              <a:t>th</a:t>
            </a:r>
            <a:r>
              <a:rPr lang="en-US" dirty="0" smtClean="0"/>
              <a:t>, 4-5 PM (tour time)</a:t>
            </a:r>
          </a:p>
          <a:p>
            <a:endParaRPr lang="en-US" dirty="0" smtClean="0"/>
          </a:p>
          <a:p>
            <a:r>
              <a:rPr lang="en-US" dirty="0" smtClean="0"/>
              <a:t>Where: </a:t>
            </a:r>
            <a:r>
              <a:rPr lang="en-US" dirty="0"/>
              <a:t>Location and driving directions are </a:t>
            </a:r>
            <a:r>
              <a:rPr lang="en-US" dirty="0" smtClean="0"/>
              <a:t>online</a:t>
            </a:r>
          </a:p>
          <a:p>
            <a:endParaRPr lang="en-US" dirty="0"/>
          </a:p>
          <a:p>
            <a:r>
              <a:rPr lang="en-US" dirty="0" smtClean="0"/>
              <a:t>Transit options: </a:t>
            </a:r>
            <a:r>
              <a:rPr lang="en-US" dirty="0" smtClean="0">
                <a:hlinkClick r:id="rId3"/>
              </a:rPr>
              <a:t>ST 542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ST 545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Get down at Overlake TC (SR 520 and 40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15-min walk from there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3382963"/>
          </a:xfrm>
        </p:spPr>
        <p:txBody>
          <a:bodyPr>
            <a:noAutofit/>
          </a:bodyPr>
          <a:lstStyle/>
          <a:p>
            <a:r>
              <a:rPr lang="en-US" sz="2400" dirty="0"/>
              <a:t>Capability to automate and control multiple, disparate systems within the home </a:t>
            </a:r>
            <a:r>
              <a:rPr lang="en-US" sz="1800" dirty="0"/>
              <a:t>[ABI Research]</a:t>
            </a:r>
            <a:endParaRPr lang="en-US" sz="2400" dirty="0"/>
          </a:p>
          <a:p>
            <a:endParaRPr lang="en-US" sz="2400" dirty="0" smtClean="0">
              <a:hlinkClick r:id="rId2"/>
            </a:endParaRPr>
          </a:p>
          <a:p>
            <a:endParaRPr lang="en-US" sz="2000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www.youtube.com/watch?v=TwcDOVrsCLI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www.youtube.com/watch?v=qsDRV1UjySI&amp;feature=related</a:t>
            </a:r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4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Why don’t you have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819400"/>
            <a:ext cx="9144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The basic ingredients are </a:t>
            </a:r>
            <a:br>
              <a:rPr lang="en-US" dirty="0" smtClean="0"/>
            </a:br>
            <a:r>
              <a:rPr lang="en-US" dirty="0" smtClean="0"/>
              <a:t>easily available</a:t>
            </a:r>
            <a:endParaRPr lang="en-US" dirty="0"/>
          </a:p>
        </p:txBody>
      </p:sp>
      <p:pic>
        <p:nvPicPr>
          <p:cNvPr id="6" name="Picture 6" descr="C:\Users\ratul\AppData\Local\Microsoft\Windows\Temporary Internet Files\Content.IE5\PVR1TTI8\MC900439833[2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8751"/>
            <a:ext cx="879900" cy="8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ratul\AppData\Local\Microsoft\Windows\Temporary Internet Files\Content.IE5\PVR1TTI8\MC90043486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529" y="3106722"/>
            <a:ext cx="729671" cy="72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348" y="3096571"/>
            <a:ext cx="890252" cy="69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6" descr="http://www.keylessaccesslocks.com/images/Schlage%20BE365-PLY-505_S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06316"/>
            <a:ext cx="730077" cy="7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3" descr="http://tompelt.files.wordpress.com/2009/10/thermosta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30" y="3220422"/>
            <a:ext cx="773470" cy="59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http://www.adirondackplaza.com/shop/Adirondack_Plaza/images/homesent-motionsens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00" y="3201541"/>
            <a:ext cx="417300" cy="58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5" descr="http://www.getxbox360.com/wp-content/uploads/2008/01/xbox360elit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447" y="2872259"/>
            <a:ext cx="577553" cy="78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658" y="3106722"/>
            <a:ext cx="390942" cy="7519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9" b="28244"/>
          <a:stretch/>
        </p:blipFill>
        <p:spPr>
          <a:xfrm>
            <a:off x="1316123" y="3733800"/>
            <a:ext cx="1046077" cy="392723"/>
          </a:xfrm>
          <a:prstGeom prst="rect">
            <a:avLst/>
          </a:prstGeom>
        </p:spPr>
      </p:pic>
      <p:pic>
        <p:nvPicPr>
          <p:cNvPr id="1026" name="Picture 2" descr="C:\Users\ratul\AppData\Local\Microsoft\Windows\Temporary Internet Files\Content.IE5\E7NAAGT7\MC900441745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081" y="3092562"/>
            <a:ext cx="757584" cy="75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fundamental problem: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differ </a:t>
            </a:r>
            <a:endParaRPr lang="en-US" dirty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Applications desired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Cost sensitivity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Access control preferences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Technical expertise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….</a:t>
            </a:r>
            <a:endParaRPr lang="en-US" dirty="0"/>
          </a:p>
          <a:p>
            <a:r>
              <a:rPr lang="en-US" dirty="0" smtClean="0"/>
              <a:t>Makes it difficult to (easily) compose devices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Need time and expertise or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Engineering applications and systems for the connected home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specially those that need multiple devices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Run across a range of homes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2. Reading and discussing papers on the subject</a:t>
            </a:r>
          </a:p>
        </p:txBody>
      </p:sp>
    </p:spTree>
    <p:extLst>
      <p:ext uri="{BB962C8B-B14F-4D97-AF65-F5344CB8AC3E}">
        <p14:creationId xmlns:p14="http://schemas.microsoft.com/office/powerpoint/2010/main" val="7497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hope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What applications are interesting?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How to best build and deploy them?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What kind of system support can simplify app development?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Acquire a deeper understanding of issues that underlie connected 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www.cs.washington.edu/education/courses/cse481m/11sp/projectIdeas.shtml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(You don’t have to pick from this list.)</a:t>
            </a:r>
          </a:p>
        </p:txBody>
      </p:sp>
    </p:spTree>
    <p:extLst>
      <p:ext uri="{BB962C8B-B14F-4D97-AF65-F5344CB8AC3E}">
        <p14:creationId xmlns:p14="http://schemas.microsoft.com/office/powerpoint/2010/main" val="12764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Hardware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Home automation gear (dimmers, d/w sensors, etc.)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Cameras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Windows </a:t>
            </a:r>
            <a:r>
              <a:rPr lang="en-US" sz="2400" dirty="0"/>
              <a:t>Phones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Google TVs</a:t>
            </a:r>
          </a:p>
          <a:p>
            <a:endParaRPr lang="en-US" sz="2800" dirty="0" smtClean="0"/>
          </a:p>
          <a:p>
            <a:r>
              <a:rPr lang="en-US" sz="2800" dirty="0" smtClean="0"/>
              <a:t>Software: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HomeOS kit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</a:t>
            </a:r>
            <a:r>
              <a:rPr lang="en-US" sz="2800" dirty="0" smtClean="0"/>
              <a:t>ome talk to us if you need something else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2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summerinstitute-jul09</Template>
  <TotalTime>319</TotalTime>
  <Words>307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IMC07</vt:lpstr>
      <vt:lpstr>Course Introduction</vt:lpstr>
      <vt:lpstr>Smart homes</vt:lpstr>
      <vt:lpstr>Why don’t you have it?</vt:lpstr>
      <vt:lpstr>The basic ingredients are  easily available</vt:lpstr>
      <vt:lpstr>One fundamental problem: Diversity</vt:lpstr>
      <vt:lpstr>This course</vt:lpstr>
      <vt:lpstr>Things we hope to learn</vt:lpstr>
      <vt:lpstr>Sample applications</vt:lpstr>
      <vt:lpstr>Course resources</vt:lpstr>
      <vt:lpstr>HomeOS kit</vt:lpstr>
      <vt:lpstr>Windows Phone programming</vt:lpstr>
      <vt:lpstr>Field trip!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ratul</cp:lastModifiedBy>
  <cp:revision>63</cp:revision>
  <dcterms:created xsi:type="dcterms:W3CDTF">2006-08-16T00:00:00Z</dcterms:created>
  <dcterms:modified xsi:type="dcterms:W3CDTF">2011-03-30T15:00:25Z</dcterms:modified>
</cp:coreProperties>
</file>