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85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F81F4-2ECA-4CBE-A04C-A2A2BE23B04D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CEAD6-CB5A-4107-A9C5-4810F75CC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002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532BD-8F44-4CFC-8C7A-7CEBB6BC1899}" type="datetime1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490D - 16wi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FD76-1D43-43BB-998A-3D611D4B7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78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CD23-3E2B-4DB8-91F1-CB3CC41E06D7}" type="datetime1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490D - 16wi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FD76-1D43-43BB-998A-3D611D4B7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51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1559-4BFB-4E07-81B5-228B2E7902FC}" type="datetime1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490D - 16wi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FD76-1D43-43BB-998A-3D611D4B7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85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7433-8647-4A22-BDEC-84CFE10B433C}" type="datetime1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490D - 16wi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FD76-1D43-43BB-998A-3D611D4B7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450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BC59-62DB-4462-A7D3-D0646F68A802}" type="datetime1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490D - 16wi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FD76-1D43-43BB-998A-3D611D4B7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76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67D6B-39B7-40D6-BE9E-A24555967D04}" type="datetime1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490D - 16wi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FD76-1D43-43BB-998A-3D611D4B7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40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562A-3219-4F7F-8195-45B4D0663546}" type="datetime1">
              <a:rPr lang="en-US" smtClean="0"/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490D - 16wi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FD76-1D43-43BB-998A-3D611D4B7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10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D8D2-C783-4A29-AAFE-6B0F85905E62}" type="datetime1">
              <a:rPr lang="en-US" smtClean="0"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490D - 16wi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FD76-1D43-43BB-998A-3D611D4B7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015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7448-31EA-4D3E-B8C0-ECE18C25990F}" type="datetime1">
              <a:rPr lang="en-US" smtClean="0"/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490D - 16wi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FD76-1D43-43BB-998A-3D611D4B7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8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8BC7-2683-4C33-9FC9-0A791EC274DB}" type="datetime1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490D - 16wi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FD76-1D43-43BB-998A-3D611D4B7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3761-F56E-4CB3-9C50-56C9EA81688C}" type="datetime1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490D - 16wi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FD76-1D43-43BB-998A-3D611D4B7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158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46D9C-BE0E-4CC9-BE20-E9951C548B81}" type="datetime1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 490D - 16wi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3FD76-1D43-43BB-998A-3D611D4B7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962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Paper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609600"/>
          </a:xfrm>
        </p:spPr>
        <p:txBody>
          <a:bodyPr/>
          <a:lstStyle/>
          <a:p>
            <a:r>
              <a:rPr lang="en-US" dirty="0" smtClean="0"/>
              <a:t>Authors &amp; Source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501462" y="5181600"/>
            <a:ext cx="6400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Presenters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CSE 490D - 16wi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C2F3FD76-1D43-43BB-998A-3D611D4B71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56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Paper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High level summary of the paper identifying the scope and main topics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CSE 490D - 16wi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C2F3FD76-1D43-43BB-998A-3D611D4B71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861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Topic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Choose 2 or 3 main topics from the paper and summarize on the slide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CSE 490D - 16wi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C2F3FD76-1D43-43BB-998A-3D611D4B71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409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Topic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CSE 490D - 16wi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C2F3FD76-1D43-43BB-998A-3D611D4B71C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59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Questions for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List of questions for discussion – some of these can be used to gain an understanding of the paper or to emphasize key takeaways of the paper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CSE 490D - 16wi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C2F3FD76-1D43-43BB-998A-3D611D4B71C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831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Optional – figures from paper, or additional pictures or graphs to support the topic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490D - 16wi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FD76-1D43-43BB-998A-3D611D4B71C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2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114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Paper Title</vt:lpstr>
      <vt:lpstr>Paper summary</vt:lpstr>
      <vt:lpstr>Topic 1</vt:lpstr>
      <vt:lpstr>Topic 2</vt:lpstr>
      <vt:lpstr>Questions for Discussion</vt:lpstr>
      <vt:lpstr>Appendix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Title</dc:title>
  <dc:creator>CSE</dc:creator>
  <cp:lastModifiedBy>Richard</cp:lastModifiedBy>
  <cp:revision>3</cp:revision>
  <dcterms:created xsi:type="dcterms:W3CDTF">2016-01-06T22:30:51Z</dcterms:created>
  <dcterms:modified xsi:type="dcterms:W3CDTF">2016-01-07T06:21:52Z</dcterms:modified>
</cp:coreProperties>
</file>